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8"/>
  </p:notesMasterIdLst>
  <p:sldIdLst>
    <p:sldId id="257" r:id="rId8"/>
    <p:sldId id="404" r:id="rId9"/>
    <p:sldId id="406" r:id="rId10"/>
    <p:sldId id="422" r:id="rId11"/>
    <p:sldId id="408" r:id="rId12"/>
    <p:sldId id="423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05" r:id="rId23"/>
    <p:sldId id="419" r:id="rId24"/>
    <p:sldId id="420" r:id="rId25"/>
    <p:sldId id="403" r:id="rId26"/>
    <p:sldId id="42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70F071F-9318-8D8A-B8D3-84589079ED89}" name="Vadnais, Sabina" initials="VS" userId="S::55723@icf.com::e0a5976f-0446-4474-aa64-fce0035d6983" providerId="AD"/>
  <p188:author id="{215BD7E5-D79F-BC48-51AE-306CA903705B}" name="McFarland, Annette" initials="MA" userId="S::N107137@icf.com::e93d1f50-85ab-41a8-a34a-185a5315957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5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96" autoAdjust="0"/>
  </p:normalViewPr>
  <p:slideViewPr>
    <p:cSldViewPr snapToGrid="0">
      <p:cViewPr varScale="1">
        <p:scale>
          <a:sx n="110" d="100"/>
          <a:sy n="110" d="100"/>
        </p:scale>
        <p:origin x="282" y="78"/>
      </p:cViewPr>
      <p:guideLst/>
    </p:cSldViewPr>
  </p:slideViewPr>
  <p:outlineViewPr>
    <p:cViewPr>
      <p:scale>
        <a:sx n="33" d="100"/>
        <a:sy n="33" d="100"/>
      </p:scale>
      <p:origin x="0" y="-133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C74965DA-C98E-4106-9390-840E39C87D9B}"/>
    <pc:docChg chg="custSel modSld modMainMaster">
      <pc:chgData name="McFarland, Annette" userId="e93d1f50-85ab-41a8-a34a-185a53159573" providerId="ADAL" clId="{C74965DA-C98E-4106-9390-840E39C87D9B}" dt="2022-05-20T19:48:30.064" v="382" actId="165"/>
      <pc:docMkLst>
        <pc:docMk/>
      </pc:docMkLst>
      <pc:sldChg chg="modSp mod">
        <pc:chgData name="McFarland, Annette" userId="e93d1f50-85ab-41a8-a34a-185a53159573" providerId="ADAL" clId="{C74965DA-C98E-4106-9390-840E39C87D9B}" dt="2022-05-18T19:05:22.050" v="17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C74965DA-C98E-4106-9390-840E39C87D9B}" dt="2022-05-18T19:05:22.050" v="17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74965DA-C98E-4106-9390-840E39C87D9B}" dt="2022-05-18T19:05:31.222" v="23" actId="20577"/>
        <pc:sldMkLst>
          <pc:docMk/>
          <pc:sldMk cId="2728368272" sldId="404"/>
        </pc:sldMkLst>
        <pc:spChg chg="mod">
          <ac:chgData name="McFarland, Annette" userId="e93d1f50-85ab-41a8-a34a-185a53159573" providerId="ADAL" clId="{C74965DA-C98E-4106-9390-840E39C87D9B}" dt="2022-05-18T19:05:31.222" v="23" actId="20577"/>
          <ac:spMkLst>
            <pc:docMk/>
            <pc:sldMk cId="2728368272" sldId="40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74965DA-C98E-4106-9390-840E39C87D9B}" dt="2022-05-18T19:08:18.577" v="42" actId="207"/>
        <pc:sldMkLst>
          <pc:docMk/>
          <pc:sldMk cId="1471711129" sldId="406"/>
        </pc:sldMkLst>
        <pc:graphicFrameChg chg="mod">
          <ac:chgData name="McFarland, Annette" userId="e93d1f50-85ab-41a8-a34a-185a53159573" providerId="ADAL" clId="{C74965DA-C98E-4106-9390-840E39C87D9B}" dt="2022-05-18T19:08:18.577" v="42" actId="207"/>
          <ac:graphicFrameMkLst>
            <pc:docMk/>
            <pc:sldMk cId="1471711129" sldId="406"/>
            <ac:graphicFrameMk id="9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C74965DA-C98E-4106-9390-840E39C87D9B}" dt="2022-05-20T19:48:30.064" v="382" actId="165"/>
        <pc:sldMkLst>
          <pc:docMk/>
          <pc:sldMk cId="642488153" sldId="408"/>
        </pc:sldMkLst>
        <pc:spChg chg="mod">
          <ac:chgData name="McFarland, Annette" userId="e93d1f50-85ab-41a8-a34a-185a53159573" providerId="ADAL" clId="{C74965DA-C98E-4106-9390-840E39C87D9B}" dt="2022-05-20T19:48:25.489" v="381" actId="338"/>
          <ac:spMkLst>
            <pc:docMk/>
            <pc:sldMk cId="642488153" sldId="408"/>
            <ac:spMk id="2" creationId="{00000000-0000-0000-0000-000000000000}"/>
          </ac:spMkLst>
        </pc:spChg>
        <pc:spChg chg="mod">
          <ac:chgData name="McFarland, Annette" userId="e93d1f50-85ab-41a8-a34a-185a53159573" providerId="ADAL" clId="{C74965DA-C98E-4106-9390-840E39C87D9B}" dt="2022-05-20T19:48:25.489" v="381" actId="338"/>
          <ac:spMkLst>
            <pc:docMk/>
            <pc:sldMk cId="642488153" sldId="408"/>
            <ac:spMk id="4" creationId="{00000000-0000-0000-0000-000000000000}"/>
          </ac:spMkLst>
        </pc:spChg>
        <pc:spChg chg="mod">
          <ac:chgData name="McFarland, Annette" userId="e93d1f50-85ab-41a8-a34a-185a53159573" providerId="ADAL" clId="{C74965DA-C98E-4106-9390-840E39C87D9B}" dt="2022-05-20T19:48:25.489" v="381" actId="338"/>
          <ac:spMkLst>
            <pc:docMk/>
            <pc:sldMk cId="642488153" sldId="408"/>
            <ac:spMk id="5" creationId="{00000000-0000-0000-0000-000000000000}"/>
          </ac:spMkLst>
        </pc:spChg>
        <pc:spChg chg="del mod topLvl">
          <ac:chgData name="McFarland, Annette" userId="e93d1f50-85ab-41a8-a34a-185a53159573" providerId="ADAL" clId="{C74965DA-C98E-4106-9390-840E39C87D9B}" dt="2022-05-19T12:49:14.858" v="309" actId="478"/>
          <ac:spMkLst>
            <pc:docMk/>
            <pc:sldMk cId="642488153" sldId="408"/>
            <ac:spMk id="8" creationId="{2574BABC-5A3F-4372-91C3-A1E7383CC722}"/>
          </ac:spMkLst>
        </pc:spChg>
        <pc:spChg chg="mod">
          <ac:chgData name="McFarland, Annette" userId="e93d1f50-85ab-41a8-a34a-185a53159573" providerId="ADAL" clId="{C74965DA-C98E-4106-9390-840E39C87D9B}" dt="2022-05-18T19:28:40.165" v="55" actId="1076"/>
          <ac:spMkLst>
            <pc:docMk/>
            <pc:sldMk cId="642488153" sldId="408"/>
            <ac:spMk id="8" creationId="{2C583759-EE99-408D-8CE9-7AD5C1A2A972}"/>
          </ac:spMkLst>
        </pc:spChg>
        <pc:spChg chg="del mod topLvl">
          <ac:chgData name="McFarland, Annette" userId="e93d1f50-85ab-41a8-a34a-185a53159573" providerId="ADAL" clId="{C74965DA-C98E-4106-9390-840E39C87D9B}" dt="2022-05-20T17:34:06.181" v="333" actId="478"/>
          <ac:spMkLst>
            <pc:docMk/>
            <pc:sldMk cId="642488153" sldId="408"/>
            <ac:spMk id="8" creationId="{327646D6-9EFD-4598-9CD5-50F4CC716E65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9" creationId="{66BBE826-07C9-4F4E-8406-CCEC10238EB5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0" creationId="{68249263-6FD3-4FF5-887E-1CBEED614699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1" creationId="{60AB1CF6-23A1-4A72-A511-5AA172151739}"/>
          </ac:spMkLst>
        </pc:spChg>
        <pc:spChg chg="del mod">
          <ac:chgData name="McFarland, Annette" userId="e93d1f50-85ab-41a8-a34a-185a53159573" providerId="ADAL" clId="{C74965DA-C98E-4106-9390-840E39C87D9B}" dt="2022-05-20T17:33:31.596" v="328" actId="478"/>
          <ac:spMkLst>
            <pc:docMk/>
            <pc:sldMk cId="642488153" sldId="408"/>
            <ac:spMk id="12" creationId="{810E7E0A-B193-4CB5-A37F-B99A782FE4E8}"/>
          </ac:spMkLst>
        </pc:spChg>
        <pc:spChg chg="del mod">
          <ac:chgData name="McFarland, Annette" userId="e93d1f50-85ab-41a8-a34a-185a53159573" providerId="ADAL" clId="{C74965DA-C98E-4106-9390-840E39C87D9B}" dt="2022-05-18T19:36:35.909" v="64" actId="478"/>
          <ac:spMkLst>
            <pc:docMk/>
            <pc:sldMk cId="642488153" sldId="408"/>
            <ac:spMk id="12" creationId="{898F69C8-7339-4476-9CC8-81D69BA7D593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3" creationId="{1D7F7D32-8D81-44E8-A39F-8913F9A42480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4" creationId="{6412458D-8120-4D32-918B-E92E00309EAF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5" creationId="{884815EF-31DA-4B3E-B204-35F84007C959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6" creationId="{89EA46BD-0C18-4767-B530-D34BC848C60A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16" creationId="{E39BF182-1C4E-40C9-B409-3D70DF7568E8}"/>
          </ac:spMkLst>
        </pc:spChg>
        <pc:spChg chg="del mod topLvl">
          <ac:chgData name="McFarland, Annette" userId="e93d1f50-85ab-41a8-a34a-185a53159573" providerId="ADAL" clId="{C74965DA-C98E-4106-9390-840E39C87D9B}" dt="2022-05-20T17:34:11.255" v="335" actId="478"/>
          <ac:spMkLst>
            <pc:docMk/>
            <pc:sldMk cId="642488153" sldId="408"/>
            <ac:spMk id="17" creationId="{0D589950-7602-4561-A651-1646DE2BD6EB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17" creationId="{F0760556-F4BB-40FA-B305-38C015C9844F}"/>
          </ac:spMkLst>
        </pc:spChg>
        <pc:spChg chg="del mod topLvl">
          <ac:chgData name="McFarland, Annette" userId="e93d1f50-85ab-41a8-a34a-185a53159573" providerId="ADAL" clId="{C74965DA-C98E-4106-9390-840E39C87D9B}" dt="2022-05-20T17:34:08.212" v="334" actId="478"/>
          <ac:spMkLst>
            <pc:docMk/>
            <pc:sldMk cId="642488153" sldId="408"/>
            <ac:spMk id="18" creationId="{3610DC94-071B-4BD2-9679-C046E73DA41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18" creationId="{8FB5B015-0A8C-4A22-8DD3-B6B03B16A9C2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19" creationId="{8E46DD1A-7195-4D41-8544-317636A7D0EB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0" creationId="{0ED02AF7-682A-4CCD-945F-959ADE458522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1" creationId="{848D3CEF-2FAF-42F7-ABAB-DDF204566C6B}"/>
          </ac:spMkLst>
        </pc:spChg>
        <pc:spChg chg="add del mod topLvl">
          <ac:chgData name="McFarland, Annette" userId="e93d1f50-85ab-41a8-a34a-185a53159573" providerId="ADAL" clId="{C74965DA-C98E-4106-9390-840E39C87D9B}" dt="2022-05-20T17:40:05.302" v="347" actId="165"/>
          <ac:spMkLst>
            <pc:docMk/>
            <pc:sldMk cId="642488153" sldId="408"/>
            <ac:spMk id="22" creationId="{05073278-938D-4D75-988C-135089F8E750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2" creationId="{9F1B7AB1-12AA-4F25-B977-ECC9337AB6E6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3" creationId="{C96F9F83-A919-4583-BD1B-6A692C34934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4" creationId="{3FBE3566-EB8A-47EA-A910-7A97895E05E6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5" creationId="{C9383D9F-200E-466B-9406-08F8B69EEBFA}"/>
          </ac:spMkLst>
        </pc:spChg>
        <pc:spChg chg="del mod topLvl">
          <ac:chgData name="McFarland, Annette" userId="e93d1f50-85ab-41a8-a34a-185a53159573" providerId="ADAL" clId="{C74965DA-C98E-4106-9390-840E39C87D9B}" dt="2022-05-20T19:40:43.453" v="366" actId="478"/>
          <ac:spMkLst>
            <pc:docMk/>
            <pc:sldMk cId="642488153" sldId="408"/>
            <ac:spMk id="26" creationId="{19F3DF97-F11D-41A3-808E-56BB5D804952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6" creationId="{375FA270-F715-4F47-9F9F-F5CA7B82DCC0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7" creationId="{21C2B027-36E5-4CDE-B3B8-8C92368ADD19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8" creationId="{566DF8BD-0D60-4876-95C0-FF090FCCABEE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29" creationId="{00ADDA84-5928-4EAE-9B71-B1272E3F876E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0" creationId="{7CF6A03E-683B-4E95-950E-68F482AC7628}"/>
          </ac:spMkLst>
        </pc:spChg>
        <pc:spChg chg="del mod topLvl">
          <ac:chgData name="McFarland, Annette" userId="e93d1f50-85ab-41a8-a34a-185a53159573" providerId="ADAL" clId="{C74965DA-C98E-4106-9390-840E39C87D9B}" dt="2022-05-20T19:40:49.381" v="368" actId="478"/>
          <ac:spMkLst>
            <pc:docMk/>
            <pc:sldMk cId="642488153" sldId="408"/>
            <ac:spMk id="30" creationId="{E7BD4F7C-E050-446D-A210-19CBBD76883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1" creationId="{4BA789EF-C759-4833-806C-48F8F417F4E4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1" creationId="{EBEDF78B-47D6-4F1F-96F1-444016058916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2" creationId="{36060108-ECAF-4214-A954-90EF3AD8152A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2" creationId="{3E0063CE-A7B6-49F8-BDA5-6EF3B4E5B17C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3" creationId="{33D60490-5029-4440-B7D6-BBED720B47A5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3" creationId="{A739853C-5989-4C8A-A91C-B7207064FB50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4" creationId="{B1FBC12C-33A6-4586-8840-9676B0D43E7C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4" creationId="{C29C24C1-407D-4AF1-BB94-B0BCAC1C6CE4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5" creationId="{B8B7CFC4-1F56-490A-81F7-DB6A977B4CE2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5" creationId="{C56B949F-31AB-44BE-9270-0F4EAA331FFC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6" creationId="{393B3721-A9A4-46FE-A05A-92697AB8A468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6" creationId="{50FFBA85-94D2-4AA7-93FC-4E450C662504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7" creationId="{61AE9700-4CE7-48D7-98CD-7D5F15BBC3AE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7" creationId="{91F8CFEC-B2C3-4DE0-953C-4E7317A54E80}"/>
          </ac:spMkLst>
        </pc:spChg>
        <pc:spChg chg="del mod topLvl">
          <ac:chgData name="McFarland, Annette" userId="e93d1f50-85ab-41a8-a34a-185a53159573" providerId="ADAL" clId="{C74965DA-C98E-4106-9390-840E39C87D9B}" dt="2022-05-20T19:40:47.861" v="367" actId="478"/>
          <ac:spMkLst>
            <pc:docMk/>
            <pc:sldMk cId="642488153" sldId="408"/>
            <ac:spMk id="38" creationId="{7C9DEFA6-D1E8-4716-B30A-C5F68A1FD29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8" creationId="{EF957E1D-8E16-4F33-B258-D13AFFF3599C}"/>
          </ac:spMkLst>
        </pc:spChg>
        <pc:spChg chg="del mod topLvl">
          <ac:chgData name="McFarland, Annette" userId="e93d1f50-85ab-41a8-a34a-185a53159573" providerId="ADAL" clId="{C74965DA-C98E-4106-9390-840E39C87D9B}" dt="2022-05-20T19:40:51.259" v="369" actId="478"/>
          <ac:spMkLst>
            <pc:docMk/>
            <pc:sldMk cId="642488153" sldId="408"/>
            <ac:spMk id="39" creationId="{617949D4-5F9F-409A-8736-5539067ECFA0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39" creationId="{B2CE8866-8917-4CE1-BEB6-FDCB2D4BCC28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0" creationId="{BCEDA902-0210-4E7B-9F37-5B3909BA9F3B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1" creationId="{4D38B1E0-8744-4326-B9F2-C2DBA9D4EFFE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2" creationId="{856FCD93-E0E1-4A15-B012-E10ADA760ACE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3" creationId="{82A0914A-0D0C-4B06-B0F3-9008514007E4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3" creationId="{CE8209F4-BF8D-45BE-9C78-3DA57F3FA5C3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4" creationId="{77A38EC2-CD75-463D-9FE4-1C9730A5D606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4" creationId="{BF94E816-8CE0-475A-88D9-6666A1FDD668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5" creationId="{72A83CA3-12D2-45F0-AE27-E255BE8A5727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5" creationId="{A9DBE135-E35E-4AC5-A2A9-70F63DAC6FB4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6" creationId="{5E082524-A667-4362-8F11-A72CD400E7BF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6" creationId="{88190AAE-6831-44B3-B7AC-2A4549057BD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7" creationId="{45ED2DD2-83D2-4CF2-B9B5-F2F9CE62B861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7" creationId="{DCC7E7AC-8F31-43C6-BF67-79CB4DFDBCEA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8" creationId="{D3E9E578-F702-48D4-85AA-14750384169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8" creationId="{F1763AF1-B30C-49A7-916F-64E2FAFB331D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49" creationId="{4B1A9A41-B2B4-4E21-B538-8E34BE7F2471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49" creationId="{811A50FD-6B1D-4E3A-9CC4-E0CDDB029756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50" creationId="{0E67A5F8-B162-444B-A949-42558512C5AB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0" creationId="{B57CBEE3-1A96-432D-80F6-52FB71C48D1E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51" creationId="{AE53086D-4E2D-4304-8321-FA2362F51B61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1" creationId="{F9CD7129-7E12-4C9B-8F93-B547ABD765CD}"/>
          </ac:spMkLst>
        </pc:spChg>
        <pc:spChg chg="mod topLvl">
          <ac:chgData name="McFarland, Annette" userId="e93d1f50-85ab-41a8-a34a-185a53159573" providerId="ADAL" clId="{C74965DA-C98E-4106-9390-840E39C87D9B}" dt="2022-05-20T19:48:03.637" v="375" actId="165"/>
          <ac:spMkLst>
            <pc:docMk/>
            <pc:sldMk cId="642488153" sldId="408"/>
            <ac:spMk id="52" creationId="{0DCB97C8-C015-403E-8AA5-83FF4A8D2BE5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2" creationId="{493A5B7A-8B8C-4548-9CC2-67694138454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3" creationId="{AE26E36F-F85F-4AD3-BCF6-02D3D088195F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54" creationId="{0993201A-4B65-4D67-BF75-63CC9B4ED36E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4" creationId="{4770C61B-46FE-4FCA-BA6D-9251A47D4437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55" creationId="{534D0FCF-C255-4093-B4FA-90F424D7D06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5" creationId="{FBE82FD8-A2F8-4D7F-9A87-2A1EFF323223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56" creationId="{D58D080D-25DC-4C5C-AEB3-7232D795220A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6" creationId="{FC3A7D77-EEA7-4A39-BC25-3C9DC873442A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7" creationId="{EA49E488-1E08-4274-BFA2-DAF9476FFFDD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57" creationId="{FF5EC628-B156-43CA-AEE0-07CDB3F925FA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8" creationId="{1BD9E52A-2092-4690-9789-6C52477D9DBF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58" creationId="{6D2E2BAB-5CC8-4AFE-8367-D3D10A7F79D0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59" creationId="{5BC2C55B-78F0-47AD-8260-DFC3B319908D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59" creationId="{A26D2BC6-FFA1-40C9-B7AC-A82C10E72922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60" creationId="{9626466C-3105-41E6-8450-E61E814FFF0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60" creationId="{B8E6D165-A30E-4AB6-9C30-E7AAAD09244B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61" creationId="{A712506F-0C6F-4E30-B665-C1CCAB54804F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61" creationId="{E68931A1-09C3-46AC-898E-0351509F3484}"/>
          </ac:spMkLst>
        </pc:spChg>
        <pc:spChg chg="mod">
          <ac:chgData name="McFarland, Annette" userId="e93d1f50-85ab-41a8-a34a-185a53159573" providerId="ADAL" clId="{C74965DA-C98E-4106-9390-840E39C87D9B}" dt="2022-05-19T12:51:18.072" v="319" actId="1076"/>
          <ac:spMkLst>
            <pc:docMk/>
            <pc:sldMk cId="642488153" sldId="408"/>
            <ac:spMk id="62" creationId="{1EC266FC-9E5D-4B21-87FF-5E3AE5A027E9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62" creationId="{4E9FD1BC-3CF2-4D9D-BA4B-D320E23990A0}"/>
          </ac:spMkLst>
        </pc:spChg>
        <pc:spChg chg="mod topLvl">
          <ac:chgData name="McFarland, Annette" userId="e93d1f50-85ab-41a8-a34a-185a53159573" providerId="ADAL" clId="{C74965DA-C98E-4106-9390-840E39C87D9B}" dt="2022-05-20T19:48:30.064" v="382" actId="165"/>
          <ac:spMkLst>
            <pc:docMk/>
            <pc:sldMk cId="642488153" sldId="408"/>
            <ac:spMk id="63" creationId="{77B8C901-BC88-4AE2-9B1C-D7DEDC9F622E}"/>
          </ac:spMkLst>
        </pc:spChg>
        <pc:spChg chg="del mod">
          <ac:chgData name="McFarland, Annette" userId="e93d1f50-85ab-41a8-a34a-185a53159573" providerId="ADAL" clId="{C74965DA-C98E-4106-9390-840E39C87D9B}" dt="2022-05-19T12:55:19.009" v="327" actId="478"/>
          <ac:spMkLst>
            <pc:docMk/>
            <pc:sldMk cId="642488153" sldId="408"/>
            <ac:spMk id="1028" creationId="{1BBE3908-A13C-4367-A735-C74776DAC647}"/>
          </ac:spMkLst>
        </pc:spChg>
        <pc:grpChg chg="mod">
          <ac:chgData name="McFarland, Annette" userId="e93d1f50-85ab-41a8-a34a-185a53159573" providerId="ADAL" clId="{C74965DA-C98E-4106-9390-840E39C87D9B}" dt="2022-05-20T19:48:25.489" v="381" actId="338"/>
          <ac:grpSpMkLst>
            <pc:docMk/>
            <pc:sldMk cId="642488153" sldId="408"/>
            <ac:grpSpMk id="1" creationId="{00000000-0000-0000-0000-000000000000}"/>
          </ac:grpSpMkLst>
        </pc:grpChg>
        <pc:grpChg chg="del mod">
          <ac:chgData name="McFarland, Annette" userId="e93d1f50-85ab-41a8-a34a-185a53159573" providerId="ADAL" clId="{C74965DA-C98E-4106-9390-840E39C87D9B}" dt="2022-05-19T12:48:30.910" v="305" actId="165"/>
          <ac:grpSpMkLst>
            <pc:docMk/>
            <pc:sldMk cId="642488153" sldId="408"/>
            <ac:grpSpMk id="7" creationId="{3A4DB411-89D1-4D35-AF7A-998F66AD4DEB}"/>
          </ac:grpSpMkLst>
        </pc:grpChg>
        <pc:grpChg chg="del mod">
          <ac:chgData name="McFarland, Annette" userId="e93d1f50-85ab-41a8-a34a-185a53159573" providerId="ADAL" clId="{C74965DA-C98E-4106-9390-840E39C87D9B}" dt="2022-05-20T17:33:55.257" v="332" actId="165"/>
          <ac:grpSpMkLst>
            <pc:docMk/>
            <pc:sldMk cId="642488153" sldId="408"/>
            <ac:grpSpMk id="7" creationId="{80816FAF-9668-4396-B1F7-D343377E406F}"/>
          </ac:grpSpMkLst>
        </pc:grpChg>
        <pc:grpChg chg="mod">
          <ac:chgData name="McFarland, Annette" userId="e93d1f50-85ab-41a8-a34a-185a53159573" providerId="ADAL" clId="{C74965DA-C98E-4106-9390-840E39C87D9B}" dt="2022-05-18T19:28:40.165" v="55" actId="1076"/>
          <ac:grpSpMkLst>
            <pc:docMk/>
            <pc:sldMk cId="642488153" sldId="408"/>
            <ac:grpSpMk id="7" creationId="{9F95EACE-6197-47CC-97F3-7037D2AC4FE5}"/>
          </ac:grpSpMkLst>
        </pc:grpChg>
        <pc:grpChg chg="del mod">
          <ac:chgData name="McFarland, Annette" userId="e93d1f50-85ab-41a8-a34a-185a53159573" providerId="ADAL" clId="{C74965DA-C98E-4106-9390-840E39C87D9B}" dt="2022-05-19T12:51:03.508" v="315" actId="478"/>
          <ac:grpSpMkLst>
            <pc:docMk/>
            <pc:sldMk cId="642488153" sldId="408"/>
            <ac:grpSpMk id="11" creationId="{49C6CA45-A3BE-4BC0-A0F9-0EFC42E600AD}"/>
          </ac:grpSpMkLst>
        </pc:grpChg>
        <pc:grpChg chg="del mod">
          <ac:chgData name="McFarland, Annette" userId="e93d1f50-85ab-41a8-a34a-185a53159573" providerId="ADAL" clId="{C74965DA-C98E-4106-9390-840E39C87D9B}" dt="2022-05-18T19:36:33.636" v="63" actId="478"/>
          <ac:grpSpMkLst>
            <pc:docMk/>
            <pc:sldMk cId="642488153" sldId="408"/>
            <ac:grpSpMk id="11" creationId="{F9F07413-2F2A-4CC4-AF1E-31232CC193C2}"/>
          </ac:grpSpMkLst>
        </pc:grpChg>
        <pc:grpChg chg="del mod">
          <ac:chgData name="McFarland, Annette" userId="e93d1f50-85ab-41a8-a34a-185a53159573" providerId="ADAL" clId="{C74965DA-C98E-4106-9390-840E39C87D9B}" dt="2022-05-19T12:51:22.526" v="320" actId="478"/>
          <ac:grpSpMkLst>
            <pc:docMk/>
            <pc:sldMk cId="642488153" sldId="408"/>
            <ac:grpSpMk id="15" creationId="{09D7896F-8D4B-494D-92E6-A1D561AA1172}"/>
          </ac:grpSpMkLst>
        </pc:grpChg>
        <pc:grpChg chg="add del mod">
          <ac:chgData name="McFarland, Annette" userId="e93d1f50-85ab-41a8-a34a-185a53159573" providerId="ADAL" clId="{C74965DA-C98E-4106-9390-840E39C87D9B}" dt="2022-05-20T17:40:05.302" v="347" actId="165"/>
          <ac:grpSpMkLst>
            <pc:docMk/>
            <pc:sldMk cId="642488153" sldId="408"/>
            <ac:grpSpMk id="21" creationId="{8CD6970B-2EF3-425B-9A80-DC1B2E01D4BE}"/>
          </ac:grpSpMkLst>
        </pc:grpChg>
        <pc:grpChg chg="del mod">
          <ac:chgData name="McFarland, Annette" userId="e93d1f50-85ab-41a8-a34a-185a53159573" providerId="ADAL" clId="{C74965DA-C98E-4106-9390-840E39C87D9B}" dt="2022-05-20T18:38:17.644" v="355" actId="165"/>
          <ac:grpSpMkLst>
            <pc:docMk/>
            <pc:sldMk cId="642488153" sldId="408"/>
            <ac:grpSpMk id="25" creationId="{10C47DD1-342B-49B6-932E-20C857680BB7}"/>
          </ac:grpSpMkLst>
        </pc:grpChg>
        <pc:grpChg chg="del mod">
          <ac:chgData name="McFarland, Annette" userId="e93d1f50-85ab-41a8-a34a-185a53159573" providerId="ADAL" clId="{C74965DA-C98E-4106-9390-840E39C87D9B}" dt="2022-05-20T19:06:33.762" v="364" actId="165"/>
          <ac:grpSpMkLst>
            <pc:docMk/>
            <pc:sldMk cId="642488153" sldId="408"/>
            <ac:grpSpMk id="29" creationId="{78D4901A-383D-4D3F-BD47-E076301FA321}"/>
          </ac:grpSpMkLst>
        </pc:grpChg>
        <pc:grpChg chg="add del mod">
          <ac:chgData name="McFarland, Annette" userId="e93d1f50-85ab-41a8-a34a-185a53159573" providerId="ADAL" clId="{C74965DA-C98E-4106-9390-840E39C87D9B}" dt="2022-05-20T19:48:03.637" v="375" actId="165"/>
          <ac:grpSpMkLst>
            <pc:docMk/>
            <pc:sldMk cId="642488153" sldId="408"/>
            <ac:grpSpMk id="42" creationId="{94255E24-1954-436B-A55D-A9B1245FFD8B}"/>
          </ac:grpSpMkLst>
        </pc:grpChg>
        <pc:grpChg chg="del mod">
          <ac:chgData name="McFarland, Annette" userId="e93d1f50-85ab-41a8-a34a-185a53159573" providerId="ADAL" clId="{C74965DA-C98E-4106-9390-840E39C87D9B}" dt="2022-05-20T19:48:30.064" v="382" actId="165"/>
          <ac:grpSpMkLst>
            <pc:docMk/>
            <pc:sldMk cId="642488153" sldId="408"/>
            <ac:grpSpMk id="53" creationId="{3FBEB466-D404-4090-A82B-0BBA137C477F}"/>
          </ac:grpSpMkLst>
        </pc:grpChg>
        <pc:grpChg chg="del mod">
          <ac:chgData name="McFarland, Annette" userId="e93d1f50-85ab-41a8-a34a-185a53159573" providerId="ADAL" clId="{C74965DA-C98E-4106-9390-840E39C87D9B}" dt="2022-05-19T12:55:17.886" v="326" actId="478"/>
          <ac:grpSpMkLst>
            <pc:docMk/>
            <pc:sldMk cId="642488153" sldId="408"/>
            <ac:grpSpMk id="1027" creationId="{0F5BC470-489B-495F-B821-998FFB42BF75}"/>
          </ac:grpSpMkLst>
        </pc:grpChg>
        <pc:picChg chg="add del mod">
          <ac:chgData name="McFarland, Annette" userId="e93d1f50-85ab-41a8-a34a-185a53159573" providerId="ADAL" clId="{C74965DA-C98E-4106-9390-840E39C87D9B}" dt="2022-05-18T19:28:40.982" v="57"/>
          <ac:picMkLst>
            <pc:docMk/>
            <pc:sldMk cId="642488153" sldId="408"/>
            <ac:picMk id="6" creationId="{4F856E58-9113-4528-B403-3545CE751143}"/>
          </ac:picMkLst>
        </pc:picChg>
        <pc:picChg chg="add del mod">
          <ac:chgData name="McFarland, Annette" userId="e93d1f50-85ab-41a8-a34a-185a53159573" providerId="ADAL" clId="{C74965DA-C98E-4106-9390-840E39C87D9B}" dt="2022-05-19T12:48:13.109" v="302" actId="338"/>
          <ac:picMkLst>
            <pc:docMk/>
            <pc:sldMk cId="642488153" sldId="408"/>
            <ac:picMk id="6" creationId="{D74433EB-F3AB-49C9-B1BA-F676276AA9BD}"/>
          </ac:picMkLst>
        </pc:picChg>
        <pc:picChg chg="add del mod">
          <ac:chgData name="McFarland, Annette" userId="e93d1f50-85ab-41a8-a34a-185a53159573" providerId="ADAL" clId="{C74965DA-C98E-4106-9390-840E39C87D9B}" dt="2022-05-20T17:33:45.505" v="330" actId="338"/>
          <ac:picMkLst>
            <pc:docMk/>
            <pc:sldMk cId="642488153" sldId="408"/>
            <ac:picMk id="6" creationId="{E9C81A56-D373-49AE-B6C6-72E0FC0F9C8B}"/>
          </ac:picMkLst>
        </pc:picChg>
        <pc:picChg chg="add del mod">
          <ac:chgData name="McFarland, Annette" userId="e93d1f50-85ab-41a8-a34a-185a53159573" providerId="ADAL" clId="{C74965DA-C98E-4106-9390-840E39C87D9B}" dt="2022-05-18T19:30:40.216" v="59" actId="338"/>
          <ac:picMkLst>
            <pc:docMk/>
            <pc:sldMk cId="642488153" sldId="408"/>
            <ac:picMk id="10" creationId="{762A58DD-CECF-443F-A2DC-1B94A2028DE8}"/>
          </ac:picMkLst>
        </pc:picChg>
        <pc:picChg chg="add del mod">
          <ac:chgData name="McFarland, Annette" userId="e93d1f50-85ab-41a8-a34a-185a53159573" providerId="ADAL" clId="{C74965DA-C98E-4106-9390-840E39C87D9B}" dt="2022-05-19T12:49:26.004" v="311" actId="338"/>
          <ac:picMkLst>
            <pc:docMk/>
            <pc:sldMk cId="642488153" sldId="408"/>
            <ac:picMk id="10" creationId="{D37F8467-F894-401E-9674-6BBB7FF548F9}"/>
          </ac:picMkLst>
        </pc:picChg>
        <pc:picChg chg="add del mod">
          <ac:chgData name="McFarland, Annette" userId="e93d1f50-85ab-41a8-a34a-185a53159573" providerId="ADAL" clId="{C74965DA-C98E-4106-9390-840E39C87D9B}" dt="2022-05-19T12:51:14.410" v="317" actId="338"/>
          <ac:picMkLst>
            <pc:docMk/>
            <pc:sldMk cId="642488153" sldId="408"/>
            <ac:picMk id="14" creationId="{4FB2A29F-898D-40C2-A917-7B1B75424E43}"/>
          </ac:picMkLst>
        </pc:picChg>
        <pc:picChg chg="add del mod">
          <ac:chgData name="McFarland, Annette" userId="e93d1f50-85ab-41a8-a34a-185a53159573" providerId="ADAL" clId="{C74965DA-C98E-4106-9390-840E39C87D9B}" dt="2022-05-20T18:37:50.599" v="352" actId="478"/>
          <ac:picMkLst>
            <pc:docMk/>
            <pc:sldMk cId="642488153" sldId="408"/>
            <ac:picMk id="20" creationId="{FF6A3033-B7D8-40B3-AA9C-2007C3320560}"/>
          </ac:picMkLst>
        </pc:picChg>
        <pc:picChg chg="add del mod">
          <ac:chgData name="McFarland, Annette" userId="e93d1f50-85ab-41a8-a34a-185a53159573" providerId="ADAL" clId="{C74965DA-C98E-4106-9390-840E39C87D9B}" dt="2022-05-20T18:38:12.602" v="354" actId="338"/>
          <ac:picMkLst>
            <pc:docMk/>
            <pc:sldMk cId="642488153" sldId="408"/>
            <ac:picMk id="24" creationId="{ADF006F9-0F12-4854-9B5D-4EE143E246DC}"/>
          </ac:picMkLst>
        </pc:picChg>
        <pc:picChg chg="add del mod">
          <ac:chgData name="McFarland, Annette" userId="e93d1f50-85ab-41a8-a34a-185a53159573" providerId="ADAL" clId="{C74965DA-C98E-4106-9390-840E39C87D9B}" dt="2022-05-20T19:06:28.674" v="363" actId="338"/>
          <ac:picMkLst>
            <pc:docMk/>
            <pc:sldMk cId="642488153" sldId="408"/>
            <ac:picMk id="28" creationId="{14D1D3B2-577E-43AE-96D2-AF2D76C4F62F}"/>
          </ac:picMkLst>
        </pc:picChg>
        <pc:picChg chg="add del mod">
          <ac:chgData name="McFarland, Annette" userId="e93d1f50-85ab-41a8-a34a-185a53159573" providerId="ADAL" clId="{C74965DA-C98E-4106-9390-840E39C87D9B}" dt="2022-05-20T19:48:25.489" v="381" actId="338"/>
          <ac:picMkLst>
            <pc:docMk/>
            <pc:sldMk cId="642488153" sldId="408"/>
            <ac:picMk id="41" creationId="{167B04E7-1BB7-4E36-A332-3508AEAB5AA1}"/>
          </ac:picMkLst>
        </pc:picChg>
        <pc:picChg chg="add del mod">
          <ac:chgData name="McFarland, Annette" userId="e93d1f50-85ab-41a8-a34a-185a53159573" providerId="ADAL" clId="{C74965DA-C98E-4106-9390-840E39C87D9B}" dt="2022-05-19T12:51:31.871" v="322" actId="478"/>
          <ac:picMkLst>
            <pc:docMk/>
            <pc:sldMk cId="642488153" sldId="408"/>
            <ac:picMk id="1024" creationId="{C98D70F9-8C47-4279-9B1E-0D047F35BA27}"/>
          </ac:picMkLst>
        </pc:picChg>
        <pc:picChg chg="add del mod">
          <ac:chgData name="McFarland, Annette" userId="e93d1f50-85ab-41a8-a34a-185a53159573" providerId="ADAL" clId="{C74965DA-C98E-4106-9390-840E39C87D9B}" dt="2022-05-19T12:52:38.739" v="324" actId="338"/>
          <ac:picMkLst>
            <pc:docMk/>
            <pc:sldMk cId="642488153" sldId="408"/>
            <ac:picMk id="1026" creationId="{A081165B-A2D6-4411-B2E7-2B8FCEEDB5B2}"/>
          </ac:picMkLst>
        </pc:picChg>
        <pc:picChg chg="del mod topLvl">
          <ac:chgData name="McFarland, Annette" userId="e93d1f50-85ab-41a8-a34a-185a53159573" providerId="ADAL" clId="{C74965DA-C98E-4106-9390-840E39C87D9B}" dt="2022-05-19T12:49:14.858" v="309" actId="478"/>
          <ac:picMkLst>
            <pc:docMk/>
            <pc:sldMk cId="642488153" sldId="408"/>
            <ac:picMk id="1029" creationId="{0C6BADAE-D79B-45A1-8979-2376E5F4C00B}"/>
          </ac:picMkLst>
        </pc:picChg>
        <pc:picChg chg="mod">
          <ac:chgData name="McFarland, Annette" userId="e93d1f50-85ab-41a8-a34a-185a53159573" providerId="ADAL" clId="{C74965DA-C98E-4106-9390-840E39C87D9B}" dt="2022-05-18T19:28:40.165" v="55" actId="1076"/>
          <ac:picMkLst>
            <pc:docMk/>
            <pc:sldMk cId="642488153" sldId="408"/>
            <ac:picMk id="1029" creationId="{D3D7C63E-6DFB-4851-944C-28DAAECB9DEF}"/>
          </ac:picMkLst>
        </pc:picChg>
        <pc:picChg chg="del mod">
          <ac:chgData name="McFarland, Annette" userId="e93d1f50-85ab-41a8-a34a-185a53159573" providerId="ADAL" clId="{C74965DA-C98E-4106-9390-840E39C87D9B}" dt="2022-05-19T12:51:03.508" v="315" actId="478"/>
          <ac:picMkLst>
            <pc:docMk/>
            <pc:sldMk cId="642488153" sldId="408"/>
            <ac:picMk id="1033" creationId="{3ED8D0F9-6F3D-4DD8-A5DC-50A28F903D5A}"/>
          </ac:picMkLst>
        </pc:picChg>
        <pc:picChg chg="del mod">
          <ac:chgData name="McFarland, Annette" userId="e93d1f50-85ab-41a8-a34a-185a53159573" providerId="ADAL" clId="{C74965DA-C98E-4106-9390-840E39C87D9B}" dt="2022-05-18T19:36:33.636" v="63" actId="478"/>
          <ac:picMkLst>
            <pc:docMk/>
            <pc:sldMk cId="642488153" sldId="408"/>
            <ac:picMk id="1033" creationId="{A94760C9-4781-4E23-9CBF-838A21239CC5}"/>
          </ac:picMkLst>
        </pc:picChg>
        <pc:picChg chg="add del mod topLvl">
          <ac:chgData name="McFarland, Annette" userId="e93d1f50-85ab-41a8-a34a-185a53159573" providerId="ADAL" clId="{C74965DA-C98E-4106-9390-840E39C87D9B}" dt="2022-05-20T17:40:05.302" v="347" actId="165"/>
          <ac:picMkLst>
            <pc:docMk/>
            <pc:sldMk cId="642488153" sldId="408"/>
            <ac:picMk id="1041" creationId="{9BF9254D-7C16-4F3A-B199-4F6ACE33DB0F}"/>
          </ac:picMkLst>
        </pc:picChg>
        <pc:picChg chg="del mod topLvl">
          <ac:chgData name="McFarland, Annette" userId="e93d1f50-85ab-41a8-a34a-185a53159573" providerId="ADAL" clId="{C74965DA-C98E-4106-9390-840E39C87D9B}" dt="2022-05-20T19:40:42.414" v="365" actId="478"/>
          <ac:picMkLst>
            <pc:docMk/>
            <pc:sldMk cId="642488153" sldId="408"/>
            <ac:picMk id="1045" creationId="{F7728ACB-1562-4A66-9F2D-53C73E9FC0C0}"/>
          </ac:picMkLst>
        </pc:picChg>
        <pc:picChg chg="del mod">
          <ac:chgData name="McFarland, Annette" userId="e93d1f50-85ab-41a8-a34a-185a53159573" providerId="ADAL" clId="{C74965DA-C98E-4106-9390-840E39C87D9B}" dt="2022-05-19T12:55:17.886" v="326" actId="478"/>
          <ac:picMkLst>
            <pc:docMk/>
            <pc:sldMk cId="642488153" sldId="408"/>
            <ac:picMk id="1086" creationId="{E6BF0F9E-E094-4CEA-84ED-E1FE239A6E69}"/>
          </ac:picMkLst>
        </pc:picChg>
      </pc:sldChg>
      <pc:sldChg chg="modSp mod">
        <pc:chgData name="McFarland, Annette" userId="e93d1f50-85ab-41a8-a34a-185a53159573" providerId="ADAL" clId="{C74965DA-C98E-4106-9390-840E39C87D9B}" dt="2022-05-18T19:52:02.678" v="112"/>
        <pc:sldMkLst>
          <pc:docMk/>
          <pc:sldMk cId="2499950590" sldId="410"/>
        </pc:sldMkLst>
        <pc:graphicFrameChg chg="mod">
          <ac:chgData name="McFarland, Annette" userId="e93d1f50-85ab-41a8-a34a-185a53159573" providerId="ADAL" clId="{C74965DA-C98E-4106-9390-840E39C87D9B}" dt="2022-05-18T19:52:02.678" v="112"/>
          <ac:graphicFrameMkLst>
            <pc:docMk/>
            <pc:sldMk cId="2499950590" sldId="410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19:53:18.565" v="123"/>
        <pc:sldMkLst>
          <pc:docMk/>
          <pc:sldMk cId="2348061057" sldId="411"/>
        </pc:sldMkLst>
        <pc:graphicFrameChg chg="mod">
          <ac:chgData name="McFarland, Annette" userId="e93d1f50-85ab-41a8-a34a-185a53159573" providerId="ADAL" clId="{C74965DA-C98E-4106-9390-840E39C87D9B}" dt="2022-05-18T19:53:18.565" v="123"/>
          <ac:graphicFrameMkLst>
            <pc:docMk/>
            <pc:sldMk cId="2348061057" sldId="411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01:39.437" v="144" actId="207"/>
        <pc:sldMkLst>
          <pc:docMk/>
          <pc:sldMk cId="1913752219" sldId="412"/>
        </pc:sldMkLst>
        <pc:graphicFrameChg chg="mod">
          <ac:chgData name="McFarland, Annette" userId="e93d1f50-85ab-41a8-a34a-185a53159573" providerId="ADAL" clId="{C74965DA-C98E-4106-9390-840E39C87D9B}" dt="2022-05-18T20:01:39.437" v="144" actId="207"/>
          <ac:graphicFrameMkLst>
            <pc:docMk/>
            <pc:sldMk cId="1913752219" sldId="412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16:51.072" v="169"/>
        <pc:sldMkLst>
          <pc:docMk/>
          <pc:sldMk cId="772580470" sldId="413"/>
        </pc:sldMkLst>
        <pc:spChg chg="mod">
          <ac:chgData name="McFarland, Annette" userId="e93d1f50-85ab-41a8-a34a-185a53159573" providerId="ADAL" clId="{C74965DA-C98E-4106-9390-840E39C87D9B}" dt="2022-05-18T20:16:48.995" v="168" actId="1076"/>
          <ac:spMkLst>
            <pc:docMk/>
            <pc:sldMk cId="772580470" sldId="413"/>
            <ac:spMk id="9" creationId="{00000000-0000-0000-0000-000000000000}"/>
          </ac:spMkLst>
        </pc:spChg>
        <pc:spChg chg="mod">
          <ac:chgData name="McFarland, Annette" userId="e93d1f50-85ab-41a8-a34a-185a53159573" providerId="ADAL" clId="{C74965DA-C98E-4106-9390-840E39C87D9B}" dt="2022-05-18T20:16:21.064" v="167" actId="207"/>
          <ac:spMkLst>
            <pc:docMk/>
            <pc:sldMk cId="772580470" sldId="413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C74965DA-C98E-4106-9390-840E39C87D9B}" dt="2022-05-18T20:16:51.072" v="169"/>
          <ac:graphicFrameMkLst>
            <pc:docMk/>
            <pc:sldMk cId="772580470" sldId="413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22:37.646" v="183" actId="207"/>
        <pc:sldMkLst>
          <pc:docMk/>
          <pc:sldMk cId="2009717978" sldId="414"/>
        </pc:sldMkLst>
        <pc:graphicFrameChg chg="mod">
          <ac:chgData name="McFarland, Annette" userId="e93d1f50-85ab-41a8-a34a-185a53159573" providerId="ADAL" clId="{C74965DA-C98E-4106-9390-840E39C87D9B}" dt="2022-05-18T20:22:37.646" v="183" actId="207"/>
          <ac:graphicFrameMkLst>
            <pc:docMk/>
            <pc:sldMk cId="2009717978" sldId="414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25:41.823" v="204" actId="1076"/>
        <pc:sldMkLst>
          <pc:docMk/>
          <pc:sldMk cId="980022447" sldId="416"/>
        </pc:sldMkLst>
        <pc:spChg chg="mod">
          <ac:chgData name="McFarland, Annette" userId="e93d1f50-85ab-41a8-a34a-185a53159573" providerId="ADAL" clId="{C74965DA-C98E-4106-9390-840E39C87D9B}" dt="2022-05-18T20:25:39.377" v="203" actId="1076"/>
          <ac:spMkLst>
            <pc:docMk/>
            <pc:sldMk cId="980022447" sldId="416"/>
            <ac:spMk id="9" creationId="{00000000-0000-0000-0000-000000000000}"/>
          </ac:spMkLst>
        </pc:spChg>
        <pc:spChg chg="mod">
          <ac:chgData name="McFarland, Annette" userId="e93d1f50-85ab-41a8-a34a-185a53159573" providerId="ADAL" clId="{C74965DA-C98E-4106-9390-840E39C87D9B}" dt="2022-05-18T20:25:41.823" v="204" actId="1076"/>
          <ac:spMkLst>
            <pc:docMk/>
            <pc:sldMk cId="980022447" sldId="416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C74965DA-C98E-4106-9390-840E39C87D9B}" dt="2022-05-18T20:25:35.445" v="202" actId="208"/>
          <ac:graphicFrameMkLst>
            <pc:docMk/>
            <pc:sldMk cId="980022447" sldId="416"/>
            <ac:graphicFrameMk id="8" creationId="{00000000-0000-0000-0000-000000000000}"/>
          </ac:graphicFrameMkLst>
        </pc:graphicFrameChg>
      </pc:sldChg>
      <pc:sldChg chg="mod">
        <pc:chgData name="McFarland, Annette" userId="e93d1f50-85ab-41a8-a34a-185a53159573" providerId="ADAL" clId="{C74965DA-C98E-4106-9390-840E39C87D9B}" dt="2022-05-18T20:33:11.761" v="216" actId="27918"/>
        <pc:sldMkLst>
          <pc:docMk/>
          <pc:sldMk cId="1739535041" sldId="417"/>
        </pc:sldMkLst>
      </pc:sldChg>
      <pc:sldChg chg="modSp mod">
        <pc:chgData name="McFarland, Annette" userId="e93d1f50-85ab-41a8-a34a-185a53159573" providerId="ADAL" clId="{C74965DA-C98E-4106-9390-840E39C87D9B}" dt="2022-05-18T20:42:00.485" v="247"/>
        <pc:sldMkLst>
          <pc:docMk/>
          <pc:sldMk cId="4035573636" sldId="418"/>
        </pc:sldMkLst>
        <pc:graphicFrameChg chg="mod">
          <ac:chgData name="McFarland, Annette" userId="e93d1f50-85ab-41a8-a34a-185a53159573" providerId="ADAL" clId="{C74965DA-C98E-4106-9390-840E39C87D9B}" dt="2022-05-18T20:42:00.485" v="247"/>
          <ac:graphicFrameMkLst>
            <pc:docMk/>
            <pc:sldMk cId="4035573636" sldId="418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42:45.488" v="253" actId="207"/>
        <pc:sldMkLst>
          <pc:docMk/>
          <pc:sldMk cId="2769653482" sldId="419"/>
        </pc:sldMkLst>
        <pc:graphicFrameChg chg="mod">
          <ac:chgData name="McFarland, Annette" userId="e93d1f50-85ab-41a8-a34a-185a53159573" providerId="ADAL" clId="{C74965DA-C98E-4106-9390-840E39C87D9B}" dt="2022-05-18T20:42:45.488" v="253" actId="207"/>
          <ac:graphicFrameMkLst>
            <pc:docMk/>
            <pc:sldMk cId="2769653482" sldId="419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45:13.829" v="282" actId="1076"/>
        <pc:sldMkLst>
          <pc:docMk/>
          <pc:sldMk cId="1677335542" sldId="420"/>
        </pc:sldMkLst>
        <pc:spChg chg="mod">
          <ac:chgData name="McFarland, Annette" userId="e93d1f50-85ab-41a8-a34a-185a53159573" providerId="ADAL" clId="{C74965DA-C98E-4106-9390-840E39C87D9B}" dt="2022-05-18T20:44:49.855" v="279" actId="1076"/>
          <ac:spMkLst>
            <pc:docMk/>
            <pc:sldMk cId="1677335542" sldId="420"/>
            <ac:spMk id="13" creationId="{00000000-0000-0000-0000-000000000000}"/>
          </ac:spMkLst>
        </pc:spChg>
        <pc:spChg chg="mod">
          <ac:chgData name="McFarland, Annette" userId="e93d1f50-85ab-41a8-a34a-185a53159573" providerId="ADAL" clId="{C74965DA-C98E-4106-9390-840E39C87D9B}" dt="2022-05-18T20:45:13.829" v="282" actId="1076"/>
          <ac:spMkLst>
            <pc:docMk/>
            <pc:sldMk cId="1677335542" sldId="420"/>
            <ac:spMk id="14" creationId="{00000000-0000-0000-0000-000000000000}"/>
          </ac:spMkLst>
        </pc:spChg>
        <pc:spChg chg="mod">
          <ac:chgData name="McFarland, Annette" userId="e93d1f50-85ab-41a8-a34a-185a53159573" providerId="ADAL" clId="{C74965DA-C98E-4106-9390-840E39C87D9B}" dt="2022-05-18T20:44:40.072" v="277" actId="207"/>
          <ac:spMkLst>
            <pc:docMk/>
            <pc:sldMk cId="1677335542" sldId="420"/>
            <ac:spMk id="15" creationId="{00000000-0000-0000-0000-000000000000}"/>
          </ac:spMkLst>
        </pc:spChg>
        <pc:graphicFrameChg chg="mod">
          <ac:chgData name="McFarland, Annette" userId="e93d1f50-85ab-41a8-a34a-185a53159573" providerId="ADAL" clId="{C74965DA-C98E-4106-9390-840E39C87D9B}" dt="2022-05-18T20:45:03.558" v="280" actId="208"/>
          <ac:graphicFrameMkLst>
            <pc:docMk/>
            <pc:sldMk cId="1677335542" sldId="420"/>
            <ac:graphicFrameMk id="12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20:46:12.143" v="300" actId="20577"/>
        <pc:sldMkLst>
          <pc:docMk/>
          <pc:sldMk cId="2192090584" sldId="421"/>
        </pc:sldMkLst>
        <pc:spChg chg="mod">
          <ac:chgData name="McFarland, Annette" userId="e93d1f50-85ab-41a8-a34a-185a53159573" providerId="ADAL" clId="{C74965DA-C98E-4106-9390-840E39C87D9B}" dt="2022-05-18T20:46:12.143" v="300" actId="20577"/>
          <ac:spMkLst>
            <pc:docMk/>
            <pc:sldMk cId="2192090584" sldId="421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74965DA-C98E-4106-9390-840E39C87D9B}" dt="2022-05-18T19:09:09.931" v="51" actId="27918"/>
        <pc:sldMkLst>
          <pc:docMk/>
          <pc:sldMk cId="3997230677" sldId="422"/>
        </pc:sldMkLst>
        <pc:spChg chg="mod">
          <ac:chgData name="McFarland, Annette" userId="e93d1f50-85ab-41a8-a34a-185a53159573" providerId="ADAL" clId="{C74965DA-C98E-4106-9390-840E39C87D9B}" dt="2022-05-18T19:08:45.775" v="44" actId="207"/>
          <ac:spMkLst>
            <pc:docMk/>
            <pc:sldMk cId="3997230677" sldId="422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C74965DA-C98E-4106-9390-840E39C87D9B}" dt="2022-05-18T19:08:41.475" v="43" actId="207"/>
          <ac:graphicFrameMkLst>
            <pc:docMk/>
            <pc:sldMk cId="3997230677" sldId="422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4965DA-C98E-4106-9390-840E39C87D9B}" dt="2022-05-18T19:48:02.225" v="78" actId="208"/>
        <pc:sldMkLst>
          <pc:docMk/>
          <pc:sldMk cId="4098959721" sldId="423"/>
        </pc:sldMkLst>
        <pc:graphicFrameChg chg="mod">
          <ac:chgData name="McFarland, Annette" userId="e93d1f50-85ab-41a8-a34a-185a53159573" providerId="ADAL" clId="{C74965DA-C98E-4106-9390-840E39C87D9B}" dt="2022-05-18T19:48:02.225" v="78" actId="208"/>
          <ac:graphicFrameMkLst>
            <pc:docMk/>
            <pc:sldMk cId="4098959721" sldId="423"/>
            <ac:graphicFrameMk id="12" creationId="{00000000-0000-0000-0000-000000000000}"/>
          </ac:graphicFrameMkLst>
        </pc:graphicFrameChg>
      </pc:sldChg>
      <pc:sldMasterChg chg="addSp delSp modSp mod setBg">
        <pc:chgData name="McFarland, Annette" userId="e93d1f50-85ab-41a8-a34a-185a53159573" providerId="ADAL" clId="{C74965DA-C98E-4106-9390-840E39C87D9B}" dt="2022-05-18T19:05:07.044" v="10"/>
        <pc:sldMasterMkLst>
          <pc:docMk/>
          <pc:sldMasterMk cId="3242073853" sldId="2147483660"/>
        </pc:sldMasterMkLst>
        <pc:spChg chg="del mod">
          <ac:chgData name="McFarland, Annette" userId="e93d1f50-85ab-41a8-a34a-185a53159573" providerId="ADAL" clId="{C74965DA-C98E-4106-9390-840E39C87D9B}" dt="2022-05-18T19:04:41.109" v="5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del mod">
          <ac:chgData name="McFarland, Annette" userId="e93d1f50-85ab-41a8-a34a-185a53159573" providerId="ADAL" clId="{C74965DA-C98E-4106-9390-840E39C87D9B}" dt="2022-05-18T19:04:59.753" v="7"/>
          <ac:spMkLst>
            <pc:docMk/>
            <pc:sldMasterMk cId="3242073853" sldId="2147483660"/>
            <ac:spMk id="11" creationId="{558D32C8-22CF-4417-8640-B8A7BDA3A34C}"/>
          </ac:spMkLst>
        </pc:spChg>
        <pc:spChg chg="del">
          <ac:chgData name="McFarland, Annette" userId="e93d1f50-85ab-41a8-a34a-185a53159573" providerId="ADAL" clId="{C74965DA-C98E-4106-9390-840E39C87D9B}" dt="2022-05-18T19:04:37.901" v="2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C74965DA-C98E-4106-9390-840E39C87D9B}" dt="2022-05-18T19:04:38.822" v="3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del mod">
          <ac:chgData name="McFarland, Annette" userId="e93d1f50-85ab-41a8-a34a-185a53159573" providerId="ADAL" clId="{C74965DA-C98E-4106-9390-840E39C87D9B}" dt="2022-05-18T19:04:59.753" v="7"/>
          <ac:spMkLst>
            <pc:docMk/>
            <pc:sldMasterMk cId="3242073853" sldId="2147483660"/>
            <ac:spMk id="15" creationId="{429DBA45-47C5-4503-8775-981A64FCEB84}"/>
          </ac:spMkLst>
        </pc:spChg>
        <pc:spChg chg="add del mod">
          <ac:chgData name="McFarland, Annette" userId="e93d1f50-85ab-41a8-a34a-185a53159573" providerId="ADAL" clId="{C74965DA-C98E-4106-9390-840E39C87D9B}" dt="2022-05-18T19:04:59.753" v="7"/>
          <ac:spMkLst>
            <pc:docMk/>
            <pc:sldMasterMk cId="3242073853" sldId="2147483660"/>
            <ac:spMk id="16" creationId="{70B58780-35AB-48EB-B083-43279D1D59E5}"/>
          </ac:spMkLst>
        </pc:spChg>
        <pc:spChg chg="add del mod">
          <ac:chgData name="McFarland, Annette" userId="e93d1f50-85ab-41a8-a34a-185a53159573" providerId="ADAL" clId="{C74965DA-C98E-4106-9390-840E39C87D9B}" dt="2022-05-18T19:04:59.753" v="7"/>
          <ac:spMkLst>
            <pc:docMk/>
            <pc:sldMasterMk cId="3242073853" sldId="2147483660"/>
            <ac:spMk id="17" creationId="{4B280AF8-0F55-4D88-9199-A2033ED3787D}"/>
          </ac:spMkLst>
        </pc:spChg>
        <pc:spChg chg="add del mod">
          <ac:chgData name="McFarland, Annette" userId="e93d1f50-85ab-41a8-a34a-185a53159573" providerId="ADAL" clId="{C74965DA-C98E-4106-9390-840E39C87D9B}" dt="2022-05-18T19:04:59.753" v="7"/>
          <ac:spMkLst>
            <pc:docMk/>
            <pc:sldMasterMk cId="3242073853" sldId="2147483660"/>
            <ac:spMk id="18" creationId="{18164701-C027-4A23-A197-C4C4A9FAB5F3}"/>
          </ac:spMkLst>
        </pc:spChg>
        <pc:spChg chg="add del mod">
          <ac:chgData name="McFarland, Annette" userId="e93d1f50-85ab-41a8-a34a-185a53159573" providerId="ADAL" clId="{C74965DA-C98E-4106-9390-840E39C87D9B}" dt="2022-05-18T19:05:03.479" v="9"/>
          <ac:spMkLst>
            <pc:docMk/>
            <pc:sldMasterMk cId="3242073853" sldId="2147483660"/>
            <ac:spMk id="20" creationId="{3FF3A1D7-6690-4E0F-A48D-BBCD25D59A1D}"/>
          </ac:spMkLst>
        </pc:spChg>
        <pc:spChg chg="add del mod">
          <ac:chgData name="McFarland, Annette" userId="e93d1f50-85ab-41a8-a34a-185a53159573" providerId="ADAL" clId="{C74965DA-C98E-4106-9390-840E39C87D9B}" dt="2022-05-18T19:05:03.479" v="9"/>
          <ac:spMkLst>
            <pc:docMk/>
            <pc:sldMasterMk cId="3242073853" sldId="2147483660"/>
            <ac:spMk id="22" creationId="{33723A7D-89C6-4548-95E2-0D22E3974FB1}"/>
          </ac:spMkLst>
        </pc:spChg>
        <pc:spChg chg="add del mod">
          <ac:chgData name="McFarland, Annette" userId="e93d1f50-85ab-41a8-a34a-185a53159573" providerId="ADAL" clId="{C74965DA-C98E-4106-9390-840E39C87D9B}" dt="2022-05-18T19:05:03.479" v="9"/>
          <ac:spMkLst>
            <pc:docMk/>
            <pc:sldMasterMk cId="3242073853" sldId="2147483660"/>
            <ac:spMk id="23" creationId="{392809A1-EDF5-4367-A686-FD700BA7CFCF}"/>
          </ac:spMkLst>
        </pc:spChg>
        <pc:spChg chg="add del mod">
          <ac:chgData name="McFarland, Annette" userId="e93d1f50-85ab-41a8-a34a-185a53159573" providerId="ADAL" clId="{C74965DA-C98E-4106-9390-840E39C87D9B}" dt="2022-05-18T19:05:03.479" v="9"/>
          <ac:spMkLst>
            <pc:docMk/>
            <pc:sldMasterMk cId="3242073853" sldId="2147483660"/>
            <ac:spMk id="24" creationId="{9FB0296E-326F-43FD-894B-9FBE99D12E54}"/>
          </ac:spMkLst>
        </pc:spChg>
        <pc:spChg chg="add del mod">
          <ac:chgData name="McFarland, Annette" userId="e93d1f50-85ab-41a8-a34a-185a53159573" providerId="ADAL" clId="{C74965DA-C98E-4106-9390-840E39C87D9B}" dt="2022-05-18T19:05:03.479" v="9"/>
          <ac:spMkLst>
            <pc:docMk/>
            <pc:sldMasterMk cId="3242073853" sldId="2147483660"/>
            <ac:spMk id="25" creationId="{6FE5B8B0-F725-4481-A50F-E92EC00B3452}"/>
          </ac:spMkLst>
        </pc:spChg>
        <pc:spChg chg="add mod">
          <ac:chgData name="McFarland, Annette" userId="e93d1f50-85ab-41a8-a34a-185a53159573" providerId="ADAL" clId="{C74965DA-C98E-4106-9390-840E39C87D9B}" dt="2022-05-18T19:05:07.044" v="10"/>
          <ac:spMkLst>
            <pc:docMk/>
            <pc:sldMasterMk cId="3242073853" sldId="2147483660"/>
            <ac:spMk id="27" creationId="{BFE87574-9316-4C08-B397-FB9796EA488B}"/>
          </ac:spMkLst>
        </pc:spChg>
        <pc:spChg chg="add mod">
          <ac:chgData name="McFarland, Annette" userId="e93d1f50-85ab-41a8-a34a-185a53159573" providerId="ADAL" clId="{C74965DA-C98E-4106-9390-840E39C87D9B}" dt="2022-05-18T19:05:07.044" v="10"/>
          <ac:spMkLst>
            <pc:docMk/>
            <pc:sldMasterMk cId="3242073853" sldId="2147483660"/>
            <ac:spMk id="29" creationId="{A1ACF7F3-1894-4738-8586-B72130E96960}"/>
          </ac:spMkLst>
        </pc:spChg>
        <pc:spChg chg="add mod">
          <ac:chgData name="McFarland, Annette" userId="e93d1f50-85ab-41a8-a34a-185a53159573" providerId="ADAL" clId="{C74965DA-C98E-4106-9390-840E39C87D9B}" dt="2022-05-18T19:05:07.044" v="10"/>
          <ac:spMkLst>
            <pc:docMk/>
            <pc:sldMasterMk cId="3242073853" sldId="2147483660"/>
            <ac:spMk id="30" creationId="{150D4F42-437B-4930-891B-EA939E7B2E0E}"/>
          </ac:spMkLst>
        </pc:spChg>
        <pc:spChg chg="add mod">
          <ac:chgData name="McFarland, Annette" userId="e93d1f50-85ab-41a8-a34a-185a53159573" providerId="ADAL" clId="{C74965DA-C98E-4106-9390-840E39C87D9B}" dt="2022-05-18T19:05:07.044" v="10"/>
          <ac:spMkLst>
            <pc:docMk/>
            <pc:sldMasterMk cId="3242073853" sldId="2147483660"/>
            <ac:spMk id="31" creationId="{A6BF2485-745D-4D31-B32E-D4406ADB0D86}"/>
          </ac:spMkLst>
        </pc:spChg>
        <pc:spChg chg="add mod">
          <ac:chgData name="McFarland, Annette" userId="e93d1f50-85ab-41a8-a34a-185a53159573" providerId="ADAL" clId="{C74965DA-C98E-4106-9390-840E39C87D9B}" dt="2022-05-18T19:05:07.044" v="10"/>
          <ac:spMkLst>
            <pc:docMk/>
            <pc:sldMasterMk cId="3242073853" sldId="2147483660"/>
            <ac:spMk id="32" creationId="{00C76D9A-E0D8-4382-829D-ACD5CE4E44DC}"/>
          </ac:spMkLst>
        </pc:spChg>
        <pc:picChg chg="del">
          <ac:chgData name="McFarland, Annette" userId="e93d1f50-85ab-41a8-a34a-185a53159573" providerId="ADAL" clId="{C74965DA-C98E-4106-9390-840E39C87D9B}" dt="2022-05-18T19:04:37.264" v="1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del mod">
          <ac:chgData name="McFarland, Annette" userId="e93d1f50-85ab-41a8-a34a-185a53159573" providerId="ADAL" clId="{C74965DA-C98E-4106-9390-840E39C87D9B}" dt="2022-05-18T19:04:59.753" v="7"/>
          <ac:picMkLst>
            <pc:docMk/>
            <pc:sldMasterMk cId="3242073853" sldId="2147483660"/>
            <ac:picMk id="9" creationId="{BD4F7F11-3A52-477D-BB61-7A34FF4D0EAA}"/>
          </ac:picMkLst>
        </pc:picChg>
        <pc:picChg chg="add del mod">
          <ac:chgData name="McFarland, Annette" userId="e93d1f50-85ab-41a8-a34a-185a53159573" providerId="ADAL" clId="{C74965DA-C98E-4106-9390-840E39C87D9B}" dt="2022-05-18T19:05:03.479" v="9"/>
          <ac:picMkLst>
            <pc:docMk/>
            <pc:sldMasterMk cId="3242073853" sldId="2147483660"/>
            <ac:picMk id="19" creationId="{A740FE27-9A70-443F-BE87-96584C674663}"/>
          </ac:picMkLst>
        </pc:picChg>
        <pc:picChg chg="add mod">
          <ac:chgData name="McFarland, Annette" userId="e93d1f50-85ab-41a8-a34a-185a53159573" providerId="ADAL" clId="{C74965DA-C98E-4106-9390-840E39C87D9B}" dt="2022-05-18T19:05:07.044" v="10"/>
          <ac:picMkLst>
            <pc:docMk/>
            <pc:sldMasterMk cId="3242073853" sldId="2147483660"/>
            <ac:picMk id="26" creationId="{89D4DBF9-B5E9-4D9F-9140-2C6DBF183B5E}"/>
          </ac:picMkLst>
        </pc:picChg>
        <pc:cxnChg chg="add del mod">
          <ac:chgData name="McFarland, Annette" userId="e93d1f50-85ab-41a8-a34a-185a53159573" providerId="ADAL" clId="{C74965DA-C98E-4106-9390-840E39C87D9B}" dt="2022-05-18T19:04:59.753" v="7"/>
          <ac:cxnSpMkLst>
            <pc:docMk/>
            <pc:sldMasterMk cId="3242073853" sldId="2147483660"/>
            <ac:cxnSpMk id="12" creationId="{A72862BE-74E7-4225-9697-155D5867900F}"/>
          </ac:cxnSpMkLst>
        </pc:cxnChg>
        <pc:cxnChg chg="add del mod">
          <ac:chgData name="McFarland, Annette" userId="e93d1f50-85ab-41a8-a34a-185a53159573" providerId="ADAL" clId="{C74965DA-C98E-4106-9390-840E39C87D9B}" dt="2022-05-18T19:05:03.479" v="9"/>
          <ac:cxnSpMkLst>
            <pc:docMk/>
            <pc:sldMasterMk cId="3242073853" sldId="2147483660"/>
            <ac:cxnSpMk id="21" creationId="{6666A765-3A65-4CE0-8C33-F70D6CABE87B}"/>
          </ac:cxnSpMkLst>
        </pc:cxnChg>
        <pc:cxnChg chg="add mod">
          <ac:chgData name="McFarland, Annette" userId="e93d1f50-85ab-41a8-a34a-185a53159573" providerId="ADAL" clId="{C74965DA-C98E-4106-9390-840E39C87D9B}" dt="2022-05-18T19:05:07.044" v="10"/>
          <ac:cxnSpMkLst>
            <pc:docMk/>
            <pc:sldMasterMk cId="3242073853" sldId="2147483660"/>
            <ac:cxnSpMk id="28" creationId="{DC331F21-4C8D-4606-AFE8-A16C853A0A5A}"/>
          </ac:cxnSpMkLst>
        </pc:cxnChg>
      </pc:sldMasterChg>
    </pc:docChg>
  </pc:docChgLst>
  <pc:docChgLst>
    <pc:chgData name="Vadnais, Sabina" userId="e0a5976f-0446-4474-aa64-fce0035d6983" providerId="ADAL" clId="{4CCAD548-4461-490E-A85A-7EC7EC08F232}"/>
    <pc:docChg chg="modSld">
      <pc:chgData name="Vadnais, Sabina" userId="e0a5976f-0446-4474-aa64-fce0035d6983" providerId="ADAL" clId="{4CCAD548-4461-490E-A85A-7EC7EC08F232}" dt="2022-07-19T19:47:38.239" v="27"/>
      <pc:docMkLst>
        <pc:docMk/>
      </pc:docMkLst>
      <pc:sldChg chg="modSp mod modCm">
        <pc:chgData name="Vadnais, Sabina" userId="e0a5976f-0446-4474-aa64-fce0035d6983" providerId="ADAL" clId="{4CCAD548-4461-490E-A85A-7EC7EC08F232}" dt="2022-07-19T19:47:38.239" v="27"/>
        <pc:sldMkLst>
          <pc:docMk/>
          <pc:sldMk cId="341847184" sldId="403"/>
        </pc:sldMkLst>
        <pc:spChg chg="mod">
          <ac:chgData name="Vadnais, Sabina" userId="e0a5976f-0446-4474-aa64-fce0035d6983" providerId="ADAL" clId="{4CCAD548-4461-490E-A85A-7EC7EC08F232}" dt="2022-07-19T19:39:59.375" v="26" actId="20577"/>
          <ac:spMkLst>
            <pc:docMk/>
            <pc:sldMk cId="341847184" sldId="403"/>
            <ac:spMk id="4" creationId="{00000000-0000-0000-0000-000000000000}"/>
          </ac:spMkLst>
        </pc:spChg>
      </pc:sldChg>
      <pc:sldChg chg="modSp mod">
        <pc:chgData name="Vadnais, Sabina" userId="e0a5976f-0446-4474-aa64-fce0035d6983" providerId="ADAL" clId="{4CCAD548-4461-490E-A85A-7EC7EC08F232}" dt="2022-07-19T18:35:51.756" v="10" actId="207"/>
        <pc:sldMkLst>
          <pc:docMk/>
          <pc:sldMk cId="2499950590" sldId="410"/>
        </pc:sldMkLst>
        <pc:graphicFrameChg chg="mod">
          <ac:chgData name="Vadnais, Sabina" userId="e0a5976f-0446-4474-aa64-fce0035d6983" providerId="ADAL" clId="{4CCAD548-4461-490E-A85A-7EC7EC08F232}" dt="2022-07-19T18:35:51.756" v="10" actId="207"/>
          <ac:graphicFrameMkLst>
            <pc:docMk/>
            <pc:sldMk cId="2499950590" sldId="410"/>
            <ac:graphicFrameMk id="8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B59C4AFD-9EDD-4F3B-AEDB-51CCF9978ED4}"/>
    <pc:docChg chg="">
      <pc:chgData name="McFarland, Annette" userId="e93d1f50-85ab-41a8-a34a-185a53159573" providerId="ADAL" clId="{B59C4AFD-9EDD-4F3B-AEDB-51CCF9978ED4}" dt="2022-09-12T15:28:18.254" v="0"/>
      <pc:docMkLst>
        <pc:docMk/>
      </pc:docMkLst>
      <pc:sldChg chg="modCm">
        <pc:chgData name="McFarland, Annette" userId="e93d1f50-85ab-41a8-a34a-185a53159573" providerId="ADAL" clId="{B59C4AFD-9EDD-4F3B-AEDB-51CCF9978ED4}" dt="2022-09-12T15:28:18.254" v="0"/>
        <pc:sldMkLst>
          <pc:docMk/>
          <pc:sldMk cId="341847184" sldId="403"/>
        </pc:sldMkLst>
      </pc:sldChg>
    </pc:docChg>
  </pc:docChgLst>
  <pc:docChgLst>
    <pc:chgData name="McFarland, Annette" userId="e93d1f50-85ab-41a8-a34a-185a53159573" providerId="ADAL" clId="{9397AEB3-7271-48CB-AF2D-ABD93DD8B458}"/>
    <pc:docChg chg="undo custSel addSld modSld">
      <pc:chgData name="McFarland, Annette" userId="e93d1f50-85ab-41a8-a34a-185a53159573" providerId="ADAL" clId="{9397AEB3-7271-48CB-AF2D-ABD93DD8B458}" dt="2022-06-22T17:13:11.947" v="6387" actId="20577"/>
      <pc:docMkLst>
        <pc:docMk/>
      </pc:docMkLst>
      <pc:sldChg chg="modSp add mod addCm modNotesTx">
        <pc:chgData name="McFarland, Annette" userId="e93d1f50-85ab-41a8-a34a-185a53159573" providerId="ADAL" clId="{9397AEB3-7271-48CB-AF2D-ABD93DD8B458}" dt="2022-06-22T17:10:37.067" v="6243" actId="20577"/>
        <pc:sldMkLst>
          <pc:docMk/>
          <pc:sldMk cId="341847184" sldId="403"/>
        </pc:sldMkLst>
        <pc:spChg chg="mod">
          <ac:chgData name="McFarland, Annette" userId="e93d1f50-85ab-41a8-a34a-185a53159573" providerId="ADAL" clId="{9397AEB3-7271-48CB-AF2D-ABD93DD8B458}" dt="2022-06-21T19:59:10.100" v="5453" actId="20577"/>
          <ac:spMkLst>
            <pc:docMk/>
            <pc:sldMk cId="341847184" sldId="403"/>
            <ac:spMk id="2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21T20:08:06.090" v="5992" actId="20577"/>
          <ac:spMkLst>
            <pc:docMk/>
            <pc:sldMk cId="341847184" sldId="403"/>
            <ac:spMk id="4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21T20:10:14.697" v="6023" actId="20577"/>
          <ac:spMkLst>
            <pc:docMk/>
            <pc:sldMk cId="341847184" sldId="403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9397AEB3-7271-48CB-AF2D-ABD93DD8B458}" dt="2022-06-21T20:09:25.535" v="6001" actId="14100"/>
          <ac:graphicFrameMkLst>
            <pc:docMk/>
            <pc:sldMk cId="341847184" sldId="403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9397AEB3-7271-48CB-AF2D-ABD93DD8B458}" dt="2022-06-13T15:33:38.451" v="1437" actId="1076"/>
        <pc:sldMkLst>
          <pc:docMk/>
          <pc:sldMk cId="1471711129" sldId="406"/>
        </pc:sldMkLst>
        <pc:spChg chg="mod">
          <ac:chgData name="McFarland, Annette" userId="e93d1f50-85ab-41a8-a34a-185a53159573" providerId="ADAL" clId="{9397AEB3-7271-48CB-AF2D-ABD93DD8B458}" dt="2022-06-13T15:33:38.451" v="1437" actId="1076"/>
          <ac:spMkLst>
            <pc:docMk/>
            <pc:sldMk cId="1471711129" sldId="406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9397AEB3-7271-48CB-AF2D-ABD93DD8B458}" dt="2022-06-13T15:32:56.221" v="1434" actId="1076"/>
          <ac:graphicFrameMkLst>
            <pc:docMk/>
            <pc:sldMk cId="1471711129" sldId="406"/>
            <ac:graphicFrameMk id="9" creationId="{00000000-0000-0000-0000-000000000000}"/>
          </ac:graphicFrameMkLst>
        </pc:graphicFrameChg>
      </pc:sldChg>
      <pc:sldChg chg="addSp delSp modSp mod modNotesTx">
        <pc:chgData name="McFarland, Annette" userId="e93d1f50-85ab-41a8-a34a-185a53159573" providerId="ADAL" clId="{9397AEB3-7271-48CB-AF2D-ABD93DD8B458}" dt="2022-06-21T14:54:43.652" v="5181" actId="207"/>
        <pc:sldMkLst>
          <pc:docMk/>
          <pc:sldMk cId="642488153" sldId="408"/>
        </pc:sldMkLst>
        <pc:spChg chg="mod">
          <ac:chgData name="McFarland, Annette" userId="e93d1f50-85ab-41a8-a34a-185a53159573" providerId="ADAL" clId="{9397AEB3-7271-48CB-AF2D-ABD93DD8B458}" dt="2022-06-13T15:27:32.109" v="976" actId="20577"/>
          <ac:spMkLst>
            <pc:docMk/>
            <pc:sldMk cId="642488153" sldId="408"/>
            <ac:spMk id="2" creationId="{00000000-0000-0000-0000-000000000000}"/>
          </ac:spMkLst>
        </pc:spChg>
        <pc:spChg chg="add del mod">
          <ac:chgData name="McFarland, Annette" userId="e93d1f50-85ab-41a8-a34a-185a53159573" providerId="ADAL" clId="{9397AEB3-7271-48CB-AF2D-ABD93DD8B458}" dt="2022-06-10T20:51:54.397" v="22" actId="478"/>
          <ac:spMkLst>
            <pc:docMk/>
            <pc:sldMk cId="642488153" sldId="408"/>
            <ac:spMk id="3" creationId="{EE81D596-9D18-4F29-AA88-A76CFDCCB826}"/>
          </ac:spMkLst>
        </pc:spChg>
        <pc:spChg chg="mod">
          <ac:chgData name="McFarland, Annette" userId="e93d1f50-85ab-41a8-a34a-185a53159573" providerId="ADAL" clId="{9397AEB3-7271-48CB-AF2D-ABD93DD8B458}" dt="2022-06-10T20:00:37.418" v="6" actId="1076"/>
          <ac:spMkLst>
            <pc:docMk/>
            <pc:sldMk cId="642488153" sldId="408"/>
            <ac:spMk id="4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10T20:55:16.766" v="79" actId="20577"/>
          <ac:spMkLst>
            <pc:docMk/>
            <pc:sldMk cId="642488153" sldId="408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9397AEB3-7271-48CB-AF2D-ABD93DD8B458}" dt="2022-06-10T20:59:02.062" v="110" actId="207"/>
          <ac:spMkLst>
            <pc:docMk/>
            <pc:sldMk cId="642488153" sldId="408"/>
            <ac:spMk id="15" creationId="{A1557459-96E2-41A0-8F55-9E3836F71E9A}"/>
          </ac:spMkLst>
        </pc:spChg>
        <pc:spChg chg="add mod">
          <ac:chgData name="McFarland, Annette" userId="e93d1f50-85ab-41a8-a34a-185a53159573" providerId="ADAL" clId="{9397AEB3-7271-48CB-AF2D-ABD93DD8B458}" dt="2022-06-10T20:59:10.109" v="112" actId="207"/>
          <ac:spMkLst>
            <pc:docMk/>
            <pc:sldMk cId="642488153" sldId="408"/>
            <ac:spMk id="16" creationId="{0731B224-5E79-40B8-8D62-D6835149831D}"/>
          </ac:spMkLst>
        </pc:spChg>
        <pc:spChg chg="add mod">
          <ac:chgData name="McFarland, Annette" userId="e93d1f50-85ab-41a8-a34a-185a53159573" providerId="ADAL" clId="{9397AEB3-7271-48CB-AF2D-ABD93DD8B458}" dt="2022-06-10T20:59:17.735" v="114" actId="207"/>
          <ac:spMkLst>
            <pc:docMk/>
            <pc:sldMk cId="642488153" sldId="408"/>
            <ac:spMk id="17" creationId="{F74FFBEB-CC1F-4858-B325-241657985BDE}"/>
          </ac:spMkLst>
        </pc:spChg>
        <pc:spChg chg="add mod">
          <ac:chgData name="McFarland, Annette" userId="e93d1f50-85ab-41a8-a34a-185a53159573" providerId="ADAL" clId="{9397AEB3-7271-48CB-AF2D-ABD93DD8B458}" dt="2022-06-10T20:59:13.806" v="113" actId="207"/>
          <ac:spMkLst>
            <pc:docMk/>
            <pc:sldMk cId="642488153" sldId="408"/>
            <ac:spMk id="18" creationId="{B83CEC95-FAA7-4718-A897-696DB9C33FD1}"/>
          </ac:spMkLst>
        </pc:spChg>
        <pc:spChg chg="add mod">
          <ac:chgData name="McFarland, Annette" userId="e93d1f50-85ab-41a8-a34a-185a53159573" providerId="ADAL" clId="{9397AEB3-7271-48CB-AF2D-ABD93DD8B458}" dt="2022-06-10T20:59:06.117" v="111" actId="207"/>
          <ac:spMkLst>
            <pc:docMk/>
            <pc:sldMk cId="642488153" sldId="408"/>
            <ac:spMk id="19" creationId="{938D5DC8-A903-409C-AA64-BC01B4779D63}"/>
          </ac:spMkLst>
        </pc:spChg>
        <pc:spChg chg="add mod">
          <ac:chgData name="McFarland, Annette" userId="e93d1f50-85ab-41a8-a34a-185a53159573" providerId="ADAL" clId="{9397AEB3-7271-48CB-AF2D-ABD93DD8B458}" dt="2022-06-10T20:58:27.363" v="105" actId="207"/>
          <ac:spMkLst>
            <pc:docMk/>
            <pc:sldMk cId="642488153" sldId="408"/>
            <ac:spMk id="20" creationId="{FFFEF555-EF5B-4A15-A08F-DC8FA9ADE9AE}"/>
          </ac:spMkLst>
        </pc:spChg>
        <pc:spChg chg="add mod">
          <ac:chgData name="McFarland, Annette" userId="e93d1f50-85ab-41a8-a34a-185a53159573" providerId="ADAL" clId="{9397AEB3-7271-48CB-AF2D-ABD93DD8B458}" dt="2022-06-10T20:58:38.560" v="107" actId="207"/>
          <ac:spMkLst>
            <pc:docMk/>
            <pc:sldMk cId="642488153" sldId="408"/>
            <ac:spMk id="21" creationId="{CFFF4B53-F645-4576-A7C5-B7DDE2816631}"/>
          </ac:spMkLst>
        </pc:spChg>
        <pc:spChg chg="add mod">
          <ac:chgData name="McFarland, Annette" userId="e93d1f50-85ab-41a8-a34a-185a53159573" providerId="ADAL" clId="{9397AEB3-7271-48CB-AF2D-ABD93DD8B458}" dt="2022-06-10T20:58:32.153" v="106" actId="207"/>
          <ac:spMkLst>
            <pc:docMk/>
            <pc:sldMk cId="642488153" sldId="408"/>
            <ac:spMk id="22" creationId="{4B2D8408-C850-4A70-86C5-3115D1534A54}"/>
          </ac:spMkLst>
        </pc:spChg>
        <pc:spChg chg="add mod">
          <ac:chgData name="McFarland, Annette" userId="e93d1f50-85ab-41a8-a34a-185a53159573" providerId="ADAL" clId="{9397AEB3-7271-48CB-AF2D-ABD93DD8B458}" dt="2022-06-10T20:58:54.183" v="109" actId="207"/>
          <ac:spMkLst>
            <pc:docMk/>
            <pc:sldMk cId="642488153" sldId="408"/>
            <ac:spMk id="23" creationId="{1BF1FCCB-5345-488C-A6DA-F314DB4CC5AA}"/>
          </ac:spMkLst>
        </pc:spChg>
        <pc:spChg chg="add del mod">
          <ac:chgData name="McFarland, Annette" userId="e93d1f50-85ab-41a8-a34a-185a53159573" providerId="ADAL" clId="{9397AEB3-7271-48CB-AF2D-ABD93DD8B458}" dt="2022-06-10T20:53:04.455" v="32" actId="478"/>
          <ac:spMkLst>
            <pc:docMk/>
            <pc:sldMk cId="642488153" sldId="408"/>
            <ac:spMk id="25" creationId="{93CA230D-FBB8-4583-9CCA-A211457F674F}"/>
          </ac:spMkLst>
        </pc:spChg>
        <pc:spChg chg="add del mod">
          <ac:chgData name="McFarland, Annette" userId="e93d1f50-85ab-41a8-a34a-185a53159573" providerId="ADAL" clId="{9397AEB3-7271-48CB-AF2D-ABD93DD8B458}" dt="2022-06-10T20:52:13.827" v="26" actId="478"/>
          <ac:spMkLst>
            <pc:docMk/>
            <pc:sldMk cId="642488153" sldId="408"/>
            <ac:spMk id="26" creationId="{80079A01-E137-461D-959B-B5D180DDD310}"/>
          </ac:spMkLst>
        </pc:spChg>
        <pc:spChg chg="add mod">
          <ac:chgData name="McFarland, Annette" userId="e93d1f50-85ab-41a8-a34a-185a53159573" providerId="ADAL" clId="{9397AEB3-7271-48CB-AF2D-ABD93DD8B458}" dt="2022-06-10T20:54:48.142" v="65" actId="20577"/>
          <ac:spMkLst>
            <pc:docMk/>
            <pc:sldMk cId="642488153" sldId="408"/>
            <ac:spMk id="27" creationId="{D5346784-2B21-48D4-8FC9-2462CEF4B339}"/>
          </ac:spMkLst>
        </pc:spChg>
        <pc:spChg chg="add mod">
          <ac:chgData name="McFarland, Annette" userId="e93d1f50-85ab-41a8-a34a-185a53159573" providerId="ADAL" clId="{9397AEB3-7271-48CB-AF2D-ABD93DD8B458}" dt="2022-06-10T20:56:26.610" v="91" actId="207"/>
          <ac:spMkLst>
            <pc:docMk/>
            <pc:sldMk cId="642488153" sldId="408"/>
            <ac:spMk id="28" creationId="{D6B18FBF-6C09-4B0A-A77D-B412462E988B}"/>
          </ac:spMkLst>
        </pc:spChg>
        <pc:spChg chg="add mod">
          <ac:chgData name="McFarland, Annette" userId="e93d1f50-85ab-41a8-a34a-185a53159573" providerId="ADAL" clId="{9397AEB3-7271-48CB-AF2D-ABD93DD8B458}" dt="2022-06-21T14:54:43.652" v="5181" actId="207"/>
          <ac:spMkLst>
            <pc:docMk/>
            <pc:sldMk cId="642488153" sldId="408"/>
            <ac:spMk id="29" creationId="{08B5DEE0-E9AA-472C-AABC-C6B6C1447C13}"/>
          </ac:spMkLst>
        </pc:spChg>
        <pc:spChg chg="add mod">
          <ac:chgData name="McFarland, Annette" userId="e93d1f50-85ab-41a8-a34a-185a53159573" providerId="ADAL" clId="{9397AEB3-7271-48CB-AF2D-ABD93DD8B458}" dt="2022-06-10T20:58:46.603" v="108" actId="207"/>
          <ac:spMkLst>
            <pc:docMk/>
            <pc:sldMk cId="642488153" sldId="408"/>
            <ac:spMk id="30" creationId="{3DBDD1F6-C2B4-4A07-A29B-FF151C4E6C49}"/>
          </ac:spMkLst>
        </pc:spChg>
        <pc:spChg chg="add mod">
          <ac:chgData name="McFarland, Annette" userId="e93d1f50-85ab-41a8-a34a-185a53159573" providerId="ADAL" clId="{9397AEB3-7271-48CB-AF2D-ABD93DD8B458}" dt="2022-06-10T20:54:34.257" v="57" actId="20577"/>
          <ac:spMkLst>
            <pc:docMk/>
            <pc:sldMk cId="642488153" sldId="408"/>
            <ac:spMk id="31" creationId="{8A345062-A166-46F0-9EE9-909E75E52D97}"/>
          </ac:spMkLst>
        </pc:spChg>
        <pc:spChg chg="add mod">
          <ac:chgData name="McFarland, Annette" userId="e93d1f50-85ab-41a8-a34a-185a53159573" providerId="ADAL" clId="{9397AEB3-7271-48CB-AF2D-ABD93DD8B458}" dt="2022-06-10T20:56:43.861" v="94" actId="1076"/>
          <ac:spMkLst>
            <pc:docMk/>
            <pc:sldMk cId="642488153" sldId="408"/>
            <ac:spMk id="32" creationId="{ACBD99F5-22E1-47CD-B3EA-393B624B473F}"/>
          </ac:spMkLst>
        </pc:spChg>
        <pc:spChg chg="add mod">
          <ac:chgData name="McFarland, Annette" userId="e93d1f50-85ab-41a8-a34a-185a53159573" providerId="ADAL" clId="{9397AEB3-7271-48CB-AF2D-ABD93DD8B458}" dt="2022-06-10T20:54:15.432" v="45" actId="20577"/>
          <ac:spMkLst>
            <pc:docMk/>
            <pc:sldMk cId="642488153" sldId="408"/>
            <ac:spMk id="33" creationId="{1A6A3824-2433-4E16-BE3F-F712495D8633}"/>
          </ac:spMkLst>
        </pc:spChg>
        <pc:spChg chg="add mod">
          <ac:chgData name="McFarland, Annette" userId="e93d1f50-85ab-41a8-a34a-185a53159573" providerId="ADAL" clId="{9397AEB3-7271-48CB-AF2D-ABD93DD8B458}" dt="2022-06-10T20:56:10.933" v="89" actId="1076"/>
          <ac:spMkLst>
            <pc:docMk/>
            <pc:sldMk cId="642488153" sldId="408"/>
            <ac:spMk id="34" creationId="{1ABC11D3-8D91-4F81-AA82-E0F00B44D636}"/>
          </ac:spMkLst>
        </pc:spChg>
        <pc:spChg chg="add mod">
          <ac:chgData name="McFarland, Annette" userId="e93d1f50-85ab-41a8-a34a-185a53159573" providerId="ADAL" clId="{9397AEB3-7271-48CB-AF2D-ABD93DD8B458}" dt="2022-06-10T20:55:10.349" v="77" actId="20577"/>
          <ac:spMkLst>
            <pc:docMk/>
            <pc:sldMk cId="642488153" sldId="408"/>
            <ac:spMk id="35" creationId="{B7E5AE5A-6465-42C2-AF3A-6DA443C214C1}"/>
          </ac:spMkLst>
        </pc:spChg>
        <pc:spChg chg="del">
          <ac:chgData name="McFarland, Annette" userId="e93d1f50-85ab-41a8-a34a-185a53159573" providerId="ADAL" clId="{9397AEB3-7271-48CB-AF2D-ABD93DD8B458}" dt="2022-06-10T19:59:41.546" v="0" actId="478"/>
          <ac:spMkLst>
            <pc:docMk/>
            <pc:sldMk cId="642488153" sldId="408"/>
            <ac:spMk id="55" creationId="{534D0FCF-C255-4093-B4FA-90F424D7D06F}"/>
          </ac:spMkLst>
        </pc:spChg>
        <pc:spChg chg="del">
          <ac:chgData name="McFarland, Annette" userId="e93d1f50-85ab-41a8-a34a-185a53159573" providerId="ADAL" clId="{9397AEB3-7271-48CB-AF2D-ABD93DD8B458}" dt="2022-06-10T19:59:41.546" v="0" actId="478"/>
          <ac:spMkLst>
            <pc:docMk/>
            <pc:sldMk cId="642488153" sldId="408"/>
            <ac:spMk id="56" creationId="{D58D080D-25DC-4C5C-AEB3-7232D795220A}"/>
          </ac:spMkLst>
        </pc:spChg>
        <pc:spChg chg="del">
          <ac:chgData name="McFarland, Annette" userId="e93d1f50-85ab-41a8-a34a-185a53159573" providerId="ADAL" clId="{9397AEB3-7271-48CB-AF2D-ABD93DD8B458}" dt="2022-06-10T19:59:49.491" v="3" actId="478"/>
          <ac:spMkLst>
            <pc:docMk/>
            <pc:sldMk cId="642488153" sldId="408"/>
            <ac:spMk id="57" creationId="{FF5EC628-B156-43CA-AEE0-07CDB3F925FA}"/>
          </ac:spMkLst>
        </pc:spChg>
        <pc:spChg chg="del">
          <ac:chgData name="McFarland, Annette" userId="e93d1f50-85ab-41a8-a34a-185a53159573" providerId="ADAL" clId="{9397AEB3-7271-48CB-AF2D-ABD93DD8B458}" dt="2022-06-10T19:59:41.546" v="0" actId="478"/>
          <ac:spMkLst>
            <pc:docMk/>
            <pc:sldMk cId="642488153" sldId="408"/>
            <ac:spMk id="58" creationId="{6D2E2BAB-5CC8-4AFE-8367-D3D10A7F79D0}"/>
          </ac:spMkLst>
        </pc:spChg>
        <pc:spChg chg="del">
          <ac:chgData name="McFarland, Annette" userId="e93d1f50-85ab-41a8-a34a-185a53159573" providerId="ADAL" clId="{9397AEB3-7271-48CB-AF2D-ABD93DD8B458}" dt="2022-06-10T19:59:41.546" v="0" actId="478"/>
          <ac:spMkLst>
            <pc:docMk/>
            <pc:sldMk cId="642488153" sldId="408"/>
            <ac:spMk id="59" creationId="{A26D2BC6-FFA1-40C9-B7AC-A82C10E72922}"/>
          </ac:spMkLst>
        </pc:spChg>
        <pc:spChg chg="del">
          <ac:chgData name="McFarland, Annette" userId="e93d1f50-85ab-41a8-a34a-185a53159573" providerId="ADAL" clId="{9397AEB3-7271-48CB-AF2D-ABD93DD8B458}" dt="2022-06-10T19:59:45.586" v="1" actId="478"/>
          <ac:spMkLst>
            <pc:docMk/>
            <pc:sldMk cId="642488153" sldId="408"/>
            <ac:spMk id="60" creationId="{9626466C-3105-41E6-8450-E61E814FFF0F}"/>
          </ac:spMkLst>
        </pc:spChg>
        <pc:spChg chg="del">
          <ac:chgData name="McFarland, Annette" userId="e93d1f50-85ab-41a8-a34a-185a53159573" providerId="ADAL" clId="{9397AEB3-7271-48CB-AF2D-ABD93DD8B458}" dt="2022-06-10T19:59:46.842" v="2" actId="478"/>
          <ac:spMkLst>
            <pc:docMk/>
            <pc:sldMk cId="642488153" sldId="408"/>
            <ac:spMk id="61" creationId="{A712506F-0C6F-4E30-B665-C1CCAB54804F}"/>
          </ac:spMkLst>
        </pc:spChg>
        <pc:spChg chg="del">
          <ac:chgData name="McFarland, Annette" userId="e93d1f50-85ab-41a8-a34a-185a53159573" providerId="ADAL" clId="{9397AEB3-7271-48CB-AF2D-ABD93DD8B458}" dt="2022-06-10T19:59:46.842" v="2" actId="478"/>
          <ac:spMkLst>
            <pc:docMk/>
            <pc:sldMk cId="642488153" sldId="408"/>
            <ac:spMk id="62" creationId="{4E9FD1BC-3CF2-4D9D-BA4B-D320E23990A0}"/>
          </ac:spMkLst>
        </pc:spChg>
        <pc:spChg chg="del">
          <ac:chgData name="McFarland, Annette" userId="e93d1f50-85ab-41a8-a34a-185a53159573" providerId="ADAL" clId="{9397AEB3-7271-48CB-AF2D-ABD93DD8B458}" dt="2022-06-10T19:59:41.546" v="0" actId="478"/>
          <ac:spMkLst>
            <pc:docMk/>
            <pc:sldMk cId="642488153" sldId="408"/>
            <ac:spMk id="63" creationId="{77B8C901-BC88-4AE2-9B1C-D7DEDC9F622E}"/>
          </ac:spMkLst>
        </pc:spChg>
        <pc:cxnChg chg="add mod">
          <ac:chgData name="McFarland, Annette" userId="e93d1f50-85ab-41a8-a34a-185a53159573" providerId="ADAL" clId="{9397AEB3-7271-48CB-AF2D-ABD93DD8B458}" dt="2022-06-10T20:53:07.729" v="33" actId="1076"/>
          <ac:cxnSpMkLst>
            <pc:docMk/>
            <pc:sldMk cId="642488153" sldId="408"/>
            <ac:cxnSpMk id="36" creationId="{E55965AB-0EA6-438C-AFD9-F7C1DFEB0163}"/>
          </ac:cxnSpMkLst>
        </pc:cxnChg>
      </pc:sldChg>
      <pc:sldChg chg="modNotesTx">
        <pc:chgData name="McFarland, Annette" userId="e93d1f50-85ab-41a8-a34a-185a53159573" providerId="ADAL" clId="{9397AEB3-7271-48CB-AF2D-ABD93DD8B458}" dt="2022-06-13T15:40:44.982" v="2008" actId="20577"/>
        <pc:sldMkLst>
          <pc:docMk/>
          <pc:sldMk cId="2499950590" sldId="410"/>
        </pc:sldMkLst>
      </pc:sldChg>
      <pc:sldChg chg="mod modNotesTx">
        <pc:chgData name="McFarland, Annette" userId="e93d1f50-85ab-41a8-a34a-185a53159573" providerId="ADAL" clId="{9397AEB3-7271-48CB-AF2D-ABD93DD8B458}" dt="2022-06-13T15:43:09.978" v="2289" actId="20577"/>
        <pc:sldMkLst>
          <pc:docMk/>
          <pc:sldMk cId="2348061057" sldId="411"/>
        </pc:sldMkLst>
      </pc:sldChg>
      <pc:sldChg chg="modNotesTx">
        <pc:chgData name="McFarland, Annette" userId="e93d1f50-85ab-41a8-a34a-185a53159573" providerId="ADAL" clId="{9397AEB3-7271-48CB-AF2D-ABD93DD8B458}" dt="2022-06-13T15:45:08.382" v="2616" actId="20577"/>
        <pc:sldMkLst>
          <pc:docMk/>
          <pc:sldMk cId="1913752219" sldId="412"/>
        </pc:sldMkLst>
      </pc:sldChg>
      <pc:sldChg chg="addSp delSp modSp mod modNotesTx">
        <pc:chgData name="McFarland, Annette" userId="e93d1f50-85ab-41a8-a34a-185a53159573" providerId="ADAL" clId="{9397AEB3-7271-48CB-AF2D-ABD93DD8B458}" dt="2022-06-21T17:44:36.319" v="5339" actId="1076"/>
        <pc:sldMkLst>
          <pc:docMk/>
          <pc:sldMk cId="772580470" sldId="413"/>
        </pc:sldMkLst>
        <pc:spChg chg="mod">
          <ac:chgData name="McFarland, Annette" userId="e93d1f50-85ab-41a8-a34a-185a53159573" providerId="ADAL" clId="{9397AEB3-7271-48CB-AF2D-ABD93DD8B458}" dt="2022-06-21T17:44:36.319" v="5339" actId="1076"/>
          <ac:spMkLst>
            <pc:docMk/>
            <pc:sldMk cId="772580470" sldId="413"/>
            <ac:spMk id="10" creationId="{00000000-0000-0000-0000-000000000000}"/>
          </ac:spMkLst>
        </pc:spChg>
        <pc:spChg chg="del">
          <ac:chgData name="McFarland, Annette" userId="e93d1f50-85ab-41a8-a34a-185a53159573" providerId="ADAL" clId="{9397AEB3-7271-48CB-AF2D-ABD93DD8B458}" dt="2022-06-13T15:45:20.297" v="2617" actId="478"/>
          <ac:spMkLst>
            <pc:docMk/>
            <pc:sldMk cId="772580470" sldId="413"/>
            <ac:spMk id="11" creationId="{00000000-0000-0000-0000-000000000000}"/>
          </ac:spMkLst>
        </pc:spChg>
        <pc:spChg chg="add mod">
          <ac:chgData name="McFarland, Annette" userId="e93d1f50-85ab-41a8-a34a-185a53159573" providerId="ADAL" clId="{9397AEB3-7271-48CB-AF2D-ABD93DD8B458}" dt="2022-06-21T16:49:10.774" v="5335" actId="20577"/>
          <ac:spMkLst>
            <pc:docMk/>
            <pc:sldMk cId="772580470" sldId="413"/>
            <ac:spMk id="12" creationId="{9A853273-9A39-4813-9430-BB7E5B808067}"/>
          </ac:spMkLst>
        </pc:spChg>
        <pc:graphicFrameChg chg="mod">
          <ac:chgData name="McFarland, Annette" userId="e93d1f50-85ab-41a8-a34a-185a53159573" providerId="ADAL" clId="{9397AEB3-7271-48CB-AF2D-ABD93DD8B458}" dt="2022-06-21T16:49:04.247" v="5328" actId="1076"/>
          <ac:graphicFrameMkLst>
            <pc:docMk/>
            <pc:sldMk cId="772580470" sldId="413"/>
            <ac:graphicFrameMk id="8" creationId="{00000000-0000-0000-0000-000000000000}"/>
          </ac:graphicFrameMkLst>
        </pc:graphicFrameChg>
      </pc:sldChg>
      <pc:sldChg chg="modNotesTx">
        <pc:chgData name="McFarland, Annette" userId="e93d1f50-85ab-41a8-a34a-185a53159573" providerId="ADAL" clId="{9397AEB3-7271-48CB-AF2D-ABD93DD8B458}" dt="2022-06-13T15:50:22.827" v="3497" actId="20577"/>
        <pc:sldMkLst>
          <pc:docMk/>
          <pc:sldMk cId="2009717978" sldId="414"/>
        </pc:sldMkLst>
      </pc:sldChg>
      <pc:sldChg chg="addSp modSp mod modNotesTx">
        <pc:chgData name="McFarland, Annette" userId="e93d1f50-85ab-41a8-a34a-185a53159573" providerId="ADAL" clId="{9397AEB3-7271-48CB-AF2D-ABD93DD8B458}" dt="2022-06-21T19:54:10.551" v="5399" actId="6549"/>
        <pc:sldMkLst>
          <pc:docMk/>
          <pc:sldMk cId="3076436181" sldId="415"/>
        </pc:sldMkLst>
        <pc:spChg chg="mod">
          <ac:chgData name="McFarland, Annette" userId="e93d1f50-85ab-41a8-a34a-185a53159573" providerId="ADAL" clId="{9397AEB3-7271-48CB-AF2D-ABD93DD8B458}" dt="2022-06-10T21:00:58.581" v="139" actId="14100"/>
          <ac:spMkLst>
            <pc:docMk/>
            <pc:sldMk cId="3076436181" sldId="415"/>
            <ac:spMk id="2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13T15:15:29.331" v="140" actId="14100"/>
          <ac:spMkLst>
            <pc:docMk/>
            <pc:sldMk cId="3076436181" sldId="415"/>
            <ac:spMk id="4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13T15:16:10.286" v="142" actId="20577"/>
          <ac:spMkLst>
            <pc:docMk/>
            <pc:sldMk cId="3076436181" sldId="415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6" creationId="{50695D9C-FA2E-43CA-B50A-25CF26135A8F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7" creationId="{61BEFCD0-A606-4E3C-BB1A-2DEF10394003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8" creationId="{7463C2B1-23CD-472E-BDA5-EFD127DCC111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9" creationId="{D69DEA4F-BFED-490A-9837-19E404FE6A64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10" creationId="{FDD9555B-2E9A-4E0A-95A5-B34FE4A11526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11" creationId="{236685F7-FCA1-4265-9A32-7C333741F21B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12" creationId="{A7EC05A2-6885-447C-BCBC-0F9C6D0E27C7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13" creationId="{B08067DB-4F22-4EE4-83EC-A1B1FFC7B795}"/>
          </ac:spMkLst>
        </pc:spChg>
        <pc:spChg chg="add mod">
          <ac:chgData name="McFarland, Annette" userId="e93d1f50-85ab-41a8-a34a-185a53159573" providerId="ADAL" clId="{9397AEB3-7271-48CB-AF2D-ABD93DD8B458}" dt="2022-06-10T21:00:05.443" v="117" actId="1076"/>
          <ac:spMkLst>
            <pc:docMk/>
            <pc:sldMk cId="3076436181" sldId="415"/>
            <ac:spMk id="14" creationId="{B9A44B05-16FF-44D9-8652-F545DD22C464}"/>
          </ac:spMkLst>
        </pc:spChg>
        <pc:spChg chg="add mod">
          <ac:chgData name="McFarland, Annette" userId="e93d1f50-85ab-41a8-a34a-185a53159573" providerId="ADAL" clId="{9397AEB3-7271-48CB-AF2D-ABD93DD8B458}" dt="2022-06-21T19:53:39.612" v="5376" actId="20577"/>
          <ac:spMkLst>
            <pc:docMk/>
            <pc:sldMk cId="3076436181" sldId="415"/>
            <ac:spMk id="15" creationId="{40887A1A-A5C5-4DF7-BA9F-71C2C47CEC34}"/>
          </ac:spMkLst>
        </pc:spChg>
        <pc:spChg chg="add mod">
          <ac:chgData name="McFarland, Annette" userId="e93d1f50-85ab-41a8-a34a-185a53159573" providerId="ADAL" clId="{9397AEB3-7271-48CB-AF2D-ABD93DD8B458}" dt="2022-06-21T19:53:00.192" v="5359" actId="20577"/>
          <ac:spMkLst>
            <pc:docMk/>
            <pc:sldMk cId="3076436181" sldId="415"/>
            <ac:spMk id="16" creationId="{684D19B8-1CB1-440F-98ED-590E99BC7135}"/>
          </ac:spMkLst>
        </pc:spChg>
        <pc:spChg chg="add mod">
          <ac:chgData name="McFarland, Annette" userId="e93d1f50-85ab-41a8-a34a-185a53159573" providerId="ADAL" clId="{9397AEB3-7271-48CB-AF2D-ABD93DD8B458}" dt="2022-06-21T19:53:44.455" v="5378" actId="6549"/>
          <ac:spMkLst>
            <pc:docMk/>
            <pc:sldMk cId="3076436181" sldId="415"/>
            <ac:spMk id="17" creationId="{D378B463-C056-461B-A0F6-6B18A0B5CD35}"/>
          </ac:spMkLst>
        </pc:spChg>
        <pc:spChg chg="add mod">
          <ac:chgData name="McFarland, Annette" userId="e93d1f50-85ab-41a8-a34a-185a53159573" providerId="ADAL" clId="{9397AEB3-7271-48CB-AF2D-ABD93DD8B458}" dt="2022-06-21T19:53:27.725" v="5374" actId="20577"/>
          <ac:spMkLst>
            <pc:docMk/>
            <pc:sldMk cId="3076436181" sldId="415"/>
            <ac:spMk id="18" creationId="{9A9E6BF0-B190-4D4E-AA36-83CA3D5D0203}"/>
          </ac:spMkLst>
        </pc:spChg>
        <pc:spChg chg="add mod">
          <ac:chgData name="McFarland, Annette" userId="e93d1f50-85ab-41a8-a34a-185a53159573" providerId="ADAL" clId="{9397AEB3-7271-48CB-AF2D-ABD93DD8B458}" dt="2022-06-21T19:53:23.030" v="5370" actId="20577"/>
          <ac:spMkLst>
            <pc:docMk/>
            <pc:sldMk cId="3076436181" sldId="415"/>
            <ac:spMk id="19" creationId="{93E8E297-880F-4CF6-B364-73C9A2664EF4}"/>
          </ac:spMkLst>
        </pc:spChg>
        <pc:spChg chg="add mod">
          <ac:chgData name="McFarland, Annette" userId="e93d1f50-85ab-41a8-a34a-185a53159573" providerId="ADAL" clId="{9397AEB3-7271-48CB-AF2D-ABD93DD8B458}" dt="2022-06-21T19:53:10.598" v="5362" actId="20577"/>
          <ac:spMkLst>
            <pc:docMk/>
            <pc:sldMk cId="3076436181" sldId="415"/>
            <ac:spMk id="20" creationId="{1FFB6047-66B0-4B38-B4CA-8C4B5531B8FF}"/>
          </ac:spMkLst>
        </pc:spChg>
        <pc:spChg chg="add mod">
          <ac:chgData name="McFarland, Annette" userId="e93d1f50-85ab-41a8-a34a-185a53159573" providerId="ADAL" clId="{9397AEB3-7271-48CB-AF2D-ABD93DD8B458}" dt="2022-06-21T19:53:04.544" v="5360" actId="20577"/>
          <ac:spMkLst>
            <pc:docMk/>
            <pc:sldMk cId="3076436181" sldId="415"/>
            <ac:spMk id="21" creationId="{E0DE05AC-C22E-4655-B7EA-9BC4CEBB56EA}"/>
          </ac:spMkLst>
        </pc:spChg>
        <pc:spChg chg="add mod">
          <ac:chgData name="McFarland, Annette" userId="e93d1f50-85ab-41a8-a34a-185a53159573" providerId="ADAL" clId="{9397AEB3-7271-48CB-AF2D-ABD93DD8B458}" dt="2022-06-21T19:53:17.045" v="5366" actId="20577"/>
          <ac:spMkLst>
            <pc:docMk/>
            <pc:sldMk cId="3076436181" sldId="415"/>
            <ac:spMk id="22" creationId="{A748267A-16E0-4ADA-95D9-6AE0DD6E0276}"/>
          </ac:spMkLst>
        </pc:spChg>
        <pc:spChg chg="add mod">
          <ac:chgData name="McFarland, Annette" userId="e93d1f50-85ab-41a8-a34a-185a53159573" providerId="ADAL" clId="{9397AEB3-7271-48CB-AF2D-ABD93DD8B458}" dt="2022-06-21T19:53:50.739" v="5382" actId="20577"/>
          <ac:spMkLst>
            <pc:docMk/>
            <pc:sldMk cId="3076436181" sldId="415"/>
            <ac:spMk id="24" creationId="{2FA9B9CC-B439-42A1-A7A3-2311B7C0AF6F}"/>
          </ac:spMkLst>
        </pc:spChg>
        <pc:cxnChg chg="add mod">
          <ac:chgData name="McFarland, Annette" userId="e93d1f50-85ab-41a8-a34a-185a53159573" providerId="ADAL" clId="{9397AEB3-7271-48CB-AF2D-ABD93DD8B458}" dt="2022-06-10T21:00:05.443" v="117" actId="1076"/>
          <ac:cxnSpMkLst>
            <pc:docMk/>
            <pc:sldMk cId="3076436181" sldId="415"/>
            <ac:cxnSpMk id="23" creationId="{19A2ECDF-A104-4ADD-A36D-5B13C53519D4}"/>
          </ac:cxnSpMkLst>
        </pc:cxnChg>
      </pc:sldChg>
      <pc:sldChg chg="addSp delSp modSp mod modNotesTx">
        <pc:chgData name="McFarland, Annette" userId="e93d1f50-85ab-41a8-a34a-185a53159573" providerId="ADAL" clId="{9397AEB3-7271-48CB-AF2D-ABD93DD8B458}" dt="2022-06-21T19:51:24.204" v="5358" actId="27918"/>
        <pc:sldMkLst>
          <pc:docMk/>
          <pc:sldMk cId="980022447" sldId="416"/>
        </pc:sldMkLst>
        <pc:spChg chg="del">
          <ac:chgData name="McFarland, Annette" userId="e93d1f50-85ab-41a8-a34a-185a53159573" providerId="ADAL" clId="{9397AEB3-7271-48CB-AF2D-ABD93DD8B458}" dt="2022-06-13T15:51:25.233" v="3630" actId="478"/>
          <ac:spMkLst>
            <pc:docMk/>
            <pc:sldMk cId="980022447" sldId="416"/>
            <ac:spMk id="7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13T15:53:02.921" v="3769" actId="1076"/>
          <ac:spMkLst>
            <pc:docMk/>
            <pc:sldMk cId="980022447" sldId="416"/>
            <ac:spMk id="9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13T15:53:07.366" v="3770" actId="1076"/>
          <ac:spMkLst>
            <pc:docMk/>
            <pc:sldMk cId="980022447" sldId="416"/>
            <ac:spMk id="10" creationId="{00000000-0000-0000-0000-000000000000}"/>
          </ac:spMkLst>
        </pc:spChg>
        <pc:spChg chg="add mod">
          <ac:chgData name="McFarland, Annette" userId="e93d1f50-85ab-41a8-a34a-185a53159573" providerId="ADAL" clId="{9397AEB3-7271-48CB-AF2D-ABD93DD8B458}" dt="2022-06-13T15:51:25.663" v="3631"/>
          <ac:spMkLst>
            <pc:docMk/>
            <pc:sldMk cId="980022447" sldId="416"/>
            <ac:spMk id="12" creationId="{DC5215DB-AFC5-4BFB-B6AD-C4BBF1549C51}"/>
          </ac:spMkLst>
        </pc:spChg>
        <pc:graphicFrameChg chg="mod">
          <ac:chgData name="McFarland, Annette" userId="e93d1f50-85ab-41a8-a34a-185a53159573" providerId="ADAL" clId="{9397AEB3-7271-48CB-AF2D-ABD93DD8B458}" dt="2022-06-13T15:52:58.733" v="3768"/>
          <ac:graphicFrameMkLst>
            <pc:docMk/>
            <pc:sldMk cId="980022447" sldId="416"/>
            <ac:graphicFrameMk id="8" creationId="{00000000-0000-0000-0000-000000000000}"/>
          </ac:graphicFrameMkLst>
        </pc:graphicFrameChg>
      </pc:sldChg>
      <pc:sldChg chg="modSp delCm modNotesTx">
        <pc:chgData name="McFarland, Annette" userId="e93d1f50-85ab-41a8-a34a-185a53159573" providerId="ADAL" clId="{9397AEB3-7271-48CB-AF2D-ABD93DD8B458}" dt="2022-06-21T17:48:43.935" v="5344" actId="207"/>
        <pc:sldMkLst>
          <pc:docMk/>
          <pc:sldMk cId="1739535041" sldId="417"/>
        </pc:sldMkLst>
        <pc:graphicFrameChg chg="mod">
          <ac:chgData name="McFarland, Annette" userId="e93d1f50-85ab-41a8-a34a-185a53159573" providerId="ADAL" clId="{9397AEB3-7271-48CB-AF2D-ABD93DD8B458}" dt="2022-06-21T17:48:43.935" v="5344" actId="207"/>
          <ac:graphicFrameMkLst>
            <pc:docMk/>
            <pc:sldMk cId="1739535041" sldId="417"/>
            <ac:graphicFrameMk id="8" creationId="{00000000-0000-0000-0000-000000000000}"/>
          </ac:graphicFrameMkLst>
        </pc:graphicFrameChg>
      </pc:sldChg>
      <pc:sldChg chg="delCm modNotesTx">
        <pc:chgData name="McFarland, Annette" userId="e93d1f50-85ab-41a8-a34a-185a53159573" providerId="ADAL" clId="{9397AEB3-7271-48CB-AF2D-ABD93DD8B458}" dt="2022-06-13T17:05:07.611" v="4503" actId="20577"/>
        <pc:sldMkLst>
          <pc:docMk/>
          <pc:sldMk cId="4035573636" sldId="418"/>
        </pc:sldMkLst>
      </pc:sldChg>
      <pc:sldChg chg="modSp mod modNotesTx">
        <pc:chgData name="McFarland, Annette" userId="e93d1f50-85ab-41a8-a34a-185a53159573" providerId="ADAL" clId="{9397AEB3-7271-48CB-AF2D-ABD93DD8B458}" dt="2022-06-13T17:09:31.899" v="4842" actId="20577"/>
        <pc:sldMkLst>
          <pc:docMk/>
          <pc:sldMk cId="2769653482" sldId="419"/>
        </pc:sldMkLst>
        <pc:spChg chg="mod">
          <ac:chgData name="McFarland, Annette" userId="e93d1f50-85ab-41a8-a34a-185a53159573" providerId="ADAL" clId="{9397AEB3-7271-48CB-AF2D-ABD93DD8B458}" dt="2022-06-13T17:08:18.114" v="4619" actId="20577"/>
          <ac:spMkLst>
            <pc:docMk/>
            <pc:sldMk cId="2769653482" sldId="419"/>
            <ac:spMk id="7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9397AEB3-7271-48CB-AF2D-ABD93DD8B458}" dt="2022-06-21T17:50:02.929" v="5351" actId="27918"/>
        <pc:sldMkLst>
          <pc:docMk/>
          <pc:sldMk cId="1677335542" sldId="420"/>
        </pc:sldMkLst>
        <pc:spChg chg="mod">
          <ac:chgData name="McFarland, Annette" userId="e93d1f50-85ab-41a8-a34a-185a53159573" providerId="ADAL" clId="{9397AEB3-7271-48CB-AF2D-ABD93DD8B458}" dt="2022-06-21T17:49:42.130" v="5347" actId="207"/>
          <ac:spMkLst>
            <pc:docMk/>
            <pc:sldMk cId="1677335542" sldId="420"/>
            <ac:spMk id="14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21T17:49:46.376" v="5348" actId="207"/>
          <ac:spMkLst>
            <pc:docMk/>
            <pc:sldMk cId="1677335542" sldId="420"/>
            <ac:spMk id="15" creationId="{00000000-0000-0000-0000-000000000000}"/>
          </ac:spMkLst>
        </pc:spChg>
        <pc:graphicFrameChg chg="mod">
          <ac:chgData name="McFarland, Annette" userId="e93d1f50-85ab-41a8-a34a-185a53159573" providerId="ADAL" clId="{9397AEB3-7271-48CB-AF2D-ABD93DD8B458}" dt="2022-06-21T17:49:35.888" v="5346" actId="208"/>
          <ac:graphicFrameMkLst>
            <pc:docMk/>
            <pc:sldMk cId="1677335542" sldId="420"/>
            <ac:graphicFrameMk id="12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9397AEB3-7271-48CB-AF2D-ABD93DD8B458}" dt="2022-06-22T17:13:11.947" v="6387" actId="20577"/>
        <pc:sldMkLst>
          <pc:docMk/>
          <pc:sldMk cId="2192090584" sldId="421"/>
        </pc:sldMkLst>
        <pc:spChg chg="mod">
          <ac:chgData name="McFarland, Annette" userId="e93d1f50-85ab-41a8-a34a-185a53159573" providerId="ADAL" clId="{9397AEB3-7271-48CB-AF2D-ABD93DD8B458}" dt="2022-06-22T17:13:11.947" v="6387" actId="20577"/>
          <ac:spMkLst>
            <pc:docMk/>
            <pc:sldMk cId="2192090584" sldId="421"/>
            <ac:spMk id="3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9397AEB3-7271-48CB-AF2D-ABD93DD8B458}" dt="2022-06-13T15:25:41.294" v="859" actId="790"/>
        <pc:sldMkLst>
          <pc:docMk/>
          <pc:sldMk cId="3997230677" sldId="422"/>
        </pc:sldMkLst>
        <pc:spChg chg="mod">
          <ac:chgData name="McFarland, Annette" userId="e93d1f50-85ab-41a8-a34a-185a53159573" providerId="ADAL" clId="{9397AEB3-7271-48CB-AF2D-ABD93DD8B458}" dt="2022-06-13T15:25:41.294" v="859" actId="790"/>
          <ac:spMkLst>
            <pc:docMk/>
            <pc:sldMk cId="3997230677" sldId="422"/>
            <ac:spMk id="11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9397AEB3-7271-48CB-AF2D-ABD93DD8B458}" dt="2022-06-13T15:36:37.962" v="1664" actId="20577"/>
        <pc:sldMkLst>
          <pc:docMk/>
          <pc:sldMk cId="4098959721" sldId="423"/>
        </pc:sldMkLst>
        <pc:spChg chg="mod">
          <ac:chgData name="McFarland, Annette" userId="e93d1f50-85ab-41a8-a34a-185a53159573" providerId="ADAL" clId="{9397AEB3-7271-48CB-AF2D-ABD93DD8B458}" dt="2022-06-13T15:35:42.914" v="1483" actId="20577"/>
          <ac:spMkLst>
            <pc:docMk/>
            <pc:sldMk cId="4098959721" sldId="423"/>
            <ac:spMk id="2" creationId="{00000000-0000-0000-0000-000000000000}"/>
          </ac:spMkLst>
        </pc:spChg>
        <pc:spChg chg="mod">
          <ac:chgData name="McFarland, Annette" userId="e93d1f50-85ab-41a8-a34a-185a53159573" providerId="ADAL" clId="{9397AEB3-7271-48CB-AF2D-ABD93DD8B458}" dt="2022-06-13T15:35:16.513" v="1456" actId="1076"/>
          <ac:spMkLst>
            <pc:docMk/>
            <pc:sldMk cId="4098959721" sldId="423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9397AEB3-7271-48CB-AF2D-ABD93DD8B458}" dt="2022-06-13T15:35:12.909" v="1455" actId="1076"/>
          <ac:graphicFrameMkLst>
            <pc:docMk/>
            <pc:sldMk cId="4098959721" sldId="423"/>
            <ac:graphicFrameMk id="12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91842081-B561-4A10-9802-21747C5C268D}"/>
    <pc:docChg chg="modSld">
      <pc:chgData name="McFarland, Annette" userId="e93d1f50-85ab-41a8-a34a-185a53159573" providerId="ADAL" clId="{91842081-B561-4A10-9802-21747C5C268D}" dt="2022-01-28T17:29:35.167" v="0" actId="20577"/>
      <pc:docMkLst>
        <pc:docMk/>
      </pc:docMkLst>
      <pc:sldChg chg="modSp mod">
        <pc:chgData name="McFarland, Annette" userId="e93d1f50-85ab-41a8-a34a-185a53159573" providerId="ADAL" clId="{91842081-B561-4A10-9802-21747C5C268D}" dt="2022-01-28T17:29:35.167" v="0" actId="20577"/>
        <pc:sldMkLst>
          <pc:docMk/>
          <pc:sldMk cId="2192090584" sldId="421"/>
        </pc:sldMkLst>
        <pc:spChg chg="mod">
          <ac:chgData name="McFarland, Annette" userId="e93d1f50-85ab-41a8-a34a-185a53159573" providerId="ADAL" clId="{91842081-B561-4A10-9802-21747C5C268D}" dt="2022-01-28T17:29:35.167" v="0" actId="20577"/>
          <ac:spMkLst>
            <pc:docMk/>
            <pc:sldMk cId="2192090584" sldId="421"/>
            <ac:spMk id="3" creationId="{00000000-0000-0000-0000-000000000000}"/>
          </ac:spMkLst>
        </pc:spChg>
      </pc:sldChg>
    </pc:docChg>
  </pc:docChgLst>
  <pc:docChgLst>
    <pc:chgData name="McFarland, Annette" userId="e93d1f50-85ab-41a8-a34a-185a53159573" providerId="ADAL" clId="{B7B4BDED-8549-4A08-A235-642EC671749E}"/>
    <pc:docChg chg="">
      <pc:chgData name="McFarland, Annette" userId="e93d1f50-85ab-41a8-a34a-185a53159573" providerId="ADAL" clId="{B7B4BDED-8549-4A08-A235-642EC671749E}" dt="2022-10-05T14:16:22.261" v="0"/>
      <pc:docMkLst>
        <pc:docMk/>
      </pc:docMkLst>
      <pc:sldChg chg="delCm">
        <pc:chgData name="McFarland, Annette" userId="e93d1f50-85ab-41a8-a34a-185a53159573" providerId="ADAL" clId="{B7B4BDED-8549-4A08-A235-642EC671749E}" dt="2022-10-05T14:16:22.261" v="0"/>
        <pc:sldMkLst>
          <pc:docMk/>
          <pc:sldMk cId="341847184" sldId="403"/>
        </pc:sldMkLst>
      </pc:sldChg>
    </pc:docChg>
  </pc:docChgLst>
  <pc:docChgLst>
    <pc:chgData name="McFarland, Annette" userId="e93d1f50-85ab-41a8-a34a-185a53159573" providerId="ADAL" clId="{593F15DD-ED8F-4EFB-B3CA-32CD5A955DCE}"/>
    <pc:docChg chg="undo custSel modSld">
      <pc:chgData name="McFarland, Annette" userId="e93d1f50-85ab-41a8-a34a-185a53159573" providerId="ADAL" clId="{593F15DD-ED8F-4EFB-B3CA-32CD5A955DCE}" dt="2022-07-27T02:31:59.290" v="214" actId="20577"/>
      <pc:docMkLst>
        <pc:docMk/>
      </pc:docMkLst>
      <pc:sldChg chg="modSp mod modCm">
        <pc:chgData name="McFarland, Annette" userId="e93d1f50-85ab-41a8-a34a-185a53159573" providerId="ADAL" clId="{593F15DD-ED8F-4EFB-B3CA-32CD5A955DCE}" dt="2022-07-25T14:22:18.565" v="145"/>
        <pc:sldMkLst>
          <pc:docMk/>
          <pc:sldMk cId="341847184" sldId="403"/>
        </pc:sldMkLst>
        <pc:spChg chg="mod">
          <ac:chgData name="McFarland, Annette" userId="e93d1f50-85ab-41a8-a34a-185a53159573" providerId="ADAL" clId="{593F15DD-ED8F-4EFB-B3CA-32CD5A955DCE}" dt="2022-07-15T21:25:35.215" v="123" actId="27636"/>
          <ac:spMkLst>
            <pc:docMk/>
            <pc:sldMk cId="341847184" sldId="403"/>
            <ac:spMk id="2" creationId="{00000000-0000-0000-0000-000000000000}"/>
          </ac:spMkLst>
        </pc:spChg>
        <pc:spChg chg="mod">
          <ac:chgData name="McFarland, Annette" userId="e93d1f50-85ab-41a8-a34a-185a53159573" providerId="ADAL" clId="{593F15DD-ED8F-4EFB-B3CA-32CD5A955DCE}" dt="2022-07-15T21:25:03.057" v="118" actId="20577"/>
          <ac:spMkLst>
            <pc:docMk/>
            <pc:sldMk cId="341847184" sldId="403"/>
            <ac:spMk id="4" creationId="{00000000-0000-0000-0000-000000000000}"/>
          </ac:spMkLst>
        </pc:spChg>
        <pc:spChg chg="mod">
          <ac:chgData name="McFarland, Annette" userId="e93d1f50-85ab-41a8-a34a-185a53159573" providerId="ADAL" clId="{593F15DD-ED8F-4EFB-B3CA-32CD5A955DCE}" dt="2022-07-25T14:22:10.199" v="144" actId="790"/>
          <ac:spMkLst>
            <pc:docMk/>
            <pc:sldMk cId="341847184" sldId="403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593F15DD-ED8F-4EFB-B3CA-32CD5A955DCE}" dt="2022-07-25T14:12:19.235" v="138" actId="14100"/>
          <ac:graphicFrameMkLst>
            <pc:docMk/>
            <pc:sldMk cId="341847184" sldId="403"/>
            <ac:graphicFrameMk id="8" creationId="{00000000-0000-0000-0000-000000000000}"/>
          </ac:graphicFrameMkLst>
        </pc:graphicFrameChg>
        <pc:cxnChg chg="mod">
          <ac:chgData name="McFarland, Annette" userId="e93d1f50-85ab-41a8-a34a-185a53159573" providerId="ADAL" clId="{593F15DD-ED8F-4EFB-B3CA-32CD5A955DCE}" dt="2022-07-15T21:24:40.287" v="114" actId="14100"/>
          <ac:cxnSpMkLst>
            <pc:docMk/>
            <pc:sldMk cId="341847184" sldId="403"/>
            <ac:cxnSpMk id="11" creationId="{00000000-0000-0000-0000-000000000000}"/>
          </ac:cxnSpMkLst>
        </pc:cxnChg>
        <pc:cxnChg chg="mod">
          <ac:chgData name="McFarland, Annette" userId="e93d1f50-85ab-41a8-a34a-185a53159573" providerId="ADAL" clId="{593F15DD-ED8F-4EFB-B3CA-32CD5A955DCE}" dt="2022-07-15T21:25:58.784" v="126" actId="14100"/>
          <ac:cxnSpMkLst>
            <pc:docMk/>
            <pc:sldMk cId="341847184" sldId="403"/>
            <ac:cxnSpMk id="12" creationId="{00000000-0000-0000-0000-000000000000}"/>
          </ac:cxnSpMkLst>
        </pc:cxnChg>
      </pc:sldChg>
      <pc:sldChg chg="addSp modSp mod">
        <pc:chgData name="McFarland, Annette" userId="e93d1f50-85ab-41a8-a34a-185a53159573" providerId="ADAL" clId="{593F15DD-ED8F-4EFB-B3CA-32CD5A955DCE}" dt="2022-07-15T21:14:02.347" v="58" actId="1076"/>
        <pc:sldMkLst>
          <pc:docMk/>
          <pc:sldMk cId="2728368272" sldId="404"/>
        </pc:sldMkLst>
        <pc:spChg chg="mod">
          <ac:chgData name="McFarland, Annette" userId="e93d1f50-85ab-41a8-a34a-185a53159573" providerId="ADAL" clId="{593F15DD-ED8F-4EFB-B3CA-32CD5A955DCE}" dt="2022-07-15T21:14:02.347" v="58" actId="1076"/>
          <ac:spMkLst>
            <pc:docMk/>
            <pc:sldMk cId="2728368272" sldId="404"/>
            <ac:spMk id="4" creationId="{00000000-0000-0000-0000-000000000000}"/>
          </ac:spMkLst>
        </pc:spChg>
        <pc:picChg chg="add mod">
          <ac:chgData name="McFarland, Annette" userId="e93d1f50-85ab-41a8-a34a-185a53159573" providerId="ADAL" clId="{593F15DD-ED8F-4EFB-B3CA-32CD5A955DCE}" dt="2022-07-15T21:13:14.815" v="6" actId="208"/>
          <ac:picMkLst>
            <pc:docMk/>
            <pc:sldMk cId="2728368272" sldId="404"/>
            <ac:picMk id="5" creationId="{1AE387D4-2AF2-2F1A-0CD7-A8A6A3A785F1}"/>
          </ac:picMkLst>
        </pc:picChg>
      </pc:sldChg>
      <pc:sldChg chg="addSp delSp modSp mod">
        <pc:chgData name="McFarland, Annette" userId="e93d1f50-85ab-41a8-a34a-185a53159573" providerId="ADAL" clId="{593F15DD-ED8F-4EFB-B3CA-32CD5A955DCE}" dt="2022-07-15T21:14:14.110" v="60"/>
        <pc:sldMkLst>
          <pc:docMk/>
          <pc:sldMk cId="3087494424" sldId="405"/>
        </pc:sldMkLst>
        <pc:spChg chg="del">
          <ac:chgData name="McFarland, Annette" userId="e93d1f50-85ab-41a8-a34a-185a53159573" providerId="ADAL" clId="{593F15DD-ED8F-4EFB-B3CA-32CD5A955DCE}" dt="2022-07-15T21:14:13.676" v="59" actId="478"/>
          <ac:spMkLst>
            <pc:docMk/>
            <pc:sldMk cId="3087494424" sldId="405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593F15DD-ED8F-4EFB-B3CA-32CD5A955DCE}" dt="2022-07-15T21:14:14.110" v="60"/>
          <ac:spMkLst>
            <pc:docMk/>
            <pc:sldMk cId="3087494424" sldId="405"/>
            <ac:spMk id="5" creationId="{23EB31E4-7853-7092-B0A2-AE042A8F96C1}"/>
          </ac:spMkLst>
        </pc:spChg>
        <pc:picChg chg="add mod">
          <ac:chgData name="McFarland, Annette" userId="e93d1f50-85ab-41a8-a34a-185a53159573" providerId="ADAL" clId="{593F15DD-ED8F-4EFB-B3CA-32CD5A955DCE}" dt="2022-07-15T21:14:14.110" v="60"/>
          <ac:picMkLst>
            <pc:docMk/>
            <pc:sldMk cId="3087494424" sldId="405"/>
            <ac:picMk id="6" creationId="{C0A14A80-385A-268E-BB00-6F9928B935EE}"/>
          </ac:picMkLst>
        </pc:picChg>
      </pc:sldChg>
      <pc:sldChg chg="modSp mod">
        <pc:chgData name="McFarland, Annette" userId="e93d1f50-85ab-41a8-a34a-185a53159573" providerId="ADAL" clId="{593F15DD-ED8F-4EFB-B3CA-32CD5A955DCE}" dt="2022-07-15T21:42:26.726" v="129" actId="208"/>
        <pc:sldMkLst>
          <pc:docMk/>
          <pc:sldMk cId="642488153" sldId="408"/>
        </pc:sldMkLst>
        <pc:spChg chg="mod">
          <ac:chgData name="McFarland, Annette" userId="e93d1f50-85ab-41a8-a34a-185a53159573" providerId="ADAL" clId="{593F15DD-ED8F-4EFB-B3CA-32CD5A955DCE}" dt="2022-07-15T21:42:22.327" v="128" actId="208"/>
          <ac:spMkLst>
            <pc:docMk/>
            <pc:sldMk cId="642488153" sldId="408"/>
            <ac:spMk id="15" creationId="{A1557459-96E2-41A0-8F55-9E3836F71E9A}"/>
          </ac:spMkLst>
        </pc:spChg>
        <pc:spChg chg="mod">
          <ac:chgData name="McFarland, Annette" userId="e93d1f50-85ab-41a8-a34a-185a53159573" providerId="ADAL" clId="{593F15DD-ED8F-4EFB-B3CA-32CD5A955DCE}" dt="2022-07-15T21:42:22.327" v="128" actId="208"/>
          <ac:spMkLst>
            <pc:docMk/>
            <pc:sldMk cId="642488153" sldId="408"/>
            <ac:spMk id="16" creationId="{0731B224-5E79-40B8-8D62-D6835149831D}"/>
          </ac:spMkLst>
        </pc:spChg>
        <pc:spChg chg="mod">
          <ac:chgData name="McFarland, Annette" userId="e93d1f50-85ab-41a8-a34a-185a53159573" providerId="ADAL" clId="{593F15DD-ED8F-4EFB-B3CA-32CD5A955DCE}" dt="2022-07-15T21:42:22.327" v="128" actId="208"/>
          <ac:spMkLst>
            <pc:docMk/>
            <pc:sldMk cId="642488153" sldId="408"/>
            <ac:spMk id="17" creationId="{F74FFBEB-CC1F-4858-B325-241657985BDE}"/>
          </ac:spMkLst>
        </pc:spChg>
        <pc:spChg chg="mod">
          <ac:chgData name="McFarland, Annette" userId="e93d1f50-85ab-41a8-a34a-185a53159573" providerId="ADAL" clId="{593F15DD-ED8F-4EFB-B3CA-32CD5A955DCE}" dt="2022-07-15T21:42:22.327" v="128" actId="208"/>
          <ac:spMkLst>
            <pc:docMk/>
            <pc:sldMk cId="642488153" sldId="408"/>
            <ac:spMk id="18" creationId="{B83CEC95-FAA7-4718-A897-696DB9C33FD1}"/>
          </ac:spMkLst>
        </pc:spChg>
        <pc:spChg chg="mod">
          <ac:chgData name="McFarland, Annette" userId="e93d1f50-85ab-41a8-a34a-185a53159573" providerId="ADAL" clId="{593F15DD-ED8F-4EFB-B3CA-32CD5A955DCE}" dt="2022-07-15T21:42:22.327" v="128" actId="208"/>
          <ac:spMkLst>
            <pc:docMk/>
            <pc:sldMk cId="642488153" sldId="408"/>
            <ac:spMk id="19" creationId="{938D5DC8-A903-409C-AA64-BC01B4779D63}"/>
          </ac:spMkLst>
        </pc:spChg>
        <pc:spChg chg="mod">
          <ac:chgData name="McFarland, Annette" userId="e93d1f50-85ab-41a8-a34a-185a53159573" providerId="ADAL" clId="{593F15DD-ED8F-4EFB-B3CA-32CD5A955DCE}" dt="2022-07-15T21:42:09.228" v="127" actId="208"/>
          <ac:spMkLst>
            <pc:docMk/>
            <pc:sldMk cId="642488153" sldId="408"/>
            <ac:spMk id="20" creationId="{FFFEF555-EF5B-4A15-A08F-DC8FA9ADE9AE}"/>
          </ac:spMkLst>
        </pc:spChg>
        <pc:spChg chg="mod">
          <ac:chgData name="McFarland, Annette" userId="e93d1f50-85ab-41a8-a34a-185a53159573" providerId="ADAL" clId="{593F15DD-ED8F-4EFB-B3CA-32CD5A955DCE}" dt="2022-07-15T21:42:09.228" v="127" actId="208"/>
          <ac:spMkLst>
            <pc:docMk/>
            <pc:sldMk cId="642488153" sldId="408"/>
            <ac:spMk id="21" creationId="{CFFF4B53-F645-4576-A7C5-B7DDE2816631}"/>
          </ac:spMkLst>
        </pc:spChg>
        <pc:spChg chg="mod">
          <ac:chgData name="McFarland, Annette" userId="e93d1f50-85ab-41a8-a34a-185a53159573" providerId="ADAL" clId="{593F15DD-ED8F-4EFB-B3CA-32CD5A955DCE}" dt="2022-07-15T21:42:09.228" v="127" actId="208"/>
          <ac:spMkLst>
            <pc:docMk/>
            <pc:sldMk cId="642488153" sldId="408"/>
            <ac:spMk id="22" creationId="{4B2D8408-C850-4A70-86C5-3115D1534A54}"/>
          </ac:spMkLst>
        </pc:spChg>
        <pc:spChg chg="mod">
          <ac:chgData name="McFarland, Annette" userId="e93d1f50-85ab-41a8-a34a-185a53159573" providerId="ADAL" clId="{593F15DD-ED8F-4EFB-B3CA-32CD5A955DCE}" dt="2022-07-15T21:42:26.726" v="129" actId="208"/>
          <ac:spMkLst>
            <pc:docMk/>
            <pc:sldMk cId="642488153" sldId="408"/>
            <ac:spMk id="23" creationId="{1BF1FCCB-5345-488C-A6DA-F314DB4CC5AA}"/>
          </ac:spMkLst>
        </pc:spChg>
      </pc:sldChg>
      <pc:sldChg chg="modSp mod">
        <pc:chgData name="McFarland, Annette" userId="e93d1f50-85ab-41a8-a34a-185a53159573" providerId="ADAL" clId="{593F15DD-ED8F-4EFB-B3CA-32CD5A955DCE}" dt="2022-07-15T21:17:57.956" v="81" actId="1076"/>
        <pc:sldMkLst>
          <pc:docMk/>
          <pc:sldMk cId="772580470" sldId="413"/>
        </pc:sldMkLst>
        <pc:spChg chg="mod">
          <ac:chgData name="McFarland, Annette" userId="e93d1f50-85ab-41a8-a34a-185a53159573" providerId="ADAL" clId="{593F15DD-ED8F-4EFB-B3CA-32CD5A955DCE}" dt="2022-07-15T21:17:49.255" v="80" actId="1076"/>
          <ac:spMkLst>
            <pc:docMk/>
            <pc:sldMk cId="772580470" sldId="413"/>
            <ac:spMk id="9" creationId="{00000000-0000-0000-0000-000000000000}"/>
          </ac:spMkLst>
        </pc:spChg>
        <pc:spChg chg="mod">
          <ac:chgData name="McFarland, Annette" userId="e93d1f50-85ab-41a8-a34a-185a53159573" providerId="ADAL" clId="{593F15DD-ED8F-4EFB-B3CA-32CD5A955DCE}" dt="2022-07-15T21:17:57.956" v="81" actId="1076"/>
          <ac:spMkLst>
            <pc:docMk/>
            <pc:sldMk cId="772580470" sldId="413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593F15DD-ED8F-4EFB-B3CA-32CD5A955DCE}" dt="2022-07-15T21:17:43.560" v="79" actId="14100"/>
          <ac:graphicFrameMkLst>
            <pc:docMk/>
            <pc:sldMk cId="772580470" sldId="413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593F15DD-ED8F-4EFB-B3CA-32CD5A955DCE}" dt="2022-07-15T21:42:48.914" v="131" actId="208"/>
        <pc:sldMkLst>
          <pc:docMk/>
          <pc:sldMk cId="3076436181" sldId="415"/>
        </pc:sldMkLst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6" creationId="{50695D9C-FA2E-43CA-B50A-25CF26135A8F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7" creationId="{61BEFCD0-A606-4E3C-BB1A-2DEF10394003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8" creationId="{7463C2B1-23CD-472E-BDA5-EFD127DCC111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9" creationId="{D69DEA4F-BFED-490A-9837-19E404FE6A64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10" creationId="{FDD9555B-2E9A-4E0A-95A5-B34FE4A11526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11" creationId="{236685F7-FCA1-4265-9A32-7C333741F21B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12" creationId="{A7EC05A2-6885-447C-BCBC-0F9C6D0E27C7}"/>
          </ac:spMkLst>
        </pc:spChg>
        <pc:spChg chg="mod">
          <ac:chgData name="McFarland, Annette" userId="e93d1f50-85ab-41a8-a34a-185a53159573" providerId="ADAL" clId="{593F15DD-ED8F-4EFB-B3CA-32CD5A955DCE}" dt="2022-07-15T21:42:43.901" v="130" actId="208"/>
          <ac:spMkLst>
            <pc:docMk/>
            <pc:sldMk cId="3076436181" sldId="415"/>
            <ac:spMk id="13" creationId="{B08067DB-4F22-4EE4-83EC-A1B1FFC7B795}"/>
          </ac:spMkLst>
        </pc:spChg>
        <pc:spChg chg="mod">
          <ac:chgData name="McFarland, Annette" userId="e93d1f50-85ab-41a8-a34a-185a53159573" providerId="ADAL" clId="{593F15DD-ED8F-4EFB-B3CA-32CD5A955DCE}" dt="2022-07-15T21:42:48.914" v="131" actId="208"/>
          <ac:spMkLst>
            <pc:docMk/>
            <pc:sldMk cId="3076436181" sldId="415"/>
            <ac:spMk id="14" creationId="{B9A44B05-16FF-44D9-8652-F545DD22C464}"/>
          </ac:spMkLst>
        </pc:spChg>
      </pc:sldChg>
      <pc:sldChg chg="modSp mod modNotesTx">
        <pc:chgData name="McFarland, Annette" userId="e93d1f50-85ab-41a8-a34a-185a53159573" providerId="ADAL" clId="{593F15DD-ED8F-4EFB-B3CA-32CD5A955DCE}" dt="2022-07-27T02:31:59.290" v="214" actId="20577"/>
        <pc:sldMkLst>
          <pc:docMk/>
          <pc:sldMk cId="980022447" sldId="416"/>
        </pc:sldMkLst>
        <pc:spChg chg="mod">
          <ac:chgData name="McFarland, Annette" userId="e93d1f50-85ab-41a8-a34a-185a53159573" providerId="ADAL" clId="{593F15DD-ED8F-4EFB-B3CA-32CD5A955DCE}" dt="2022-07-27T02:31:59.290" v="214" actId="20577"/>
          <ac:spMkLst>
            <pc:docMk/>
            <pc:sldMk cId="980022447" sldId="416"/>
            <ac:spMk id="12" creationId="{DC5215DB-AFC5-4BFB-B6AD-C4BBF1549C51}"/>
          </ac:spMkLst>
        </pc:spChg>
        <pc:graphicFrameChg chg="mod">
          <ac:chgData name="McFarland, Annette" userId="e93d1f50-85ab-41a8-a34a-185a53159573" providerId="ADAL" clId="{593F15DD-ED8F-4EFB-B3CA-32CD5A955DCE}" dt="2022-07-15T21:18:07.304" v="83" actId="14100"/>
          <ac:graphicFrameMkLst>
            <pc:docMk/>
            <pc:sldMk cId="980022447" sldId="416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593F15DD-ED8F-4EFB-B3CA-32CD5A955DCE}" dt="2022-07-15T21:20:14.289" v="99" actId="207"/>
        <pc:sldMkLst>
          <pc:docMk/>
          <pc:sldMk cId="1677335542" sldId="420"/>
        </pc:sldMkLst>
        <pc:spChg chg="mod">
          <ac:chgData name="McFarland, Annette" userId="e93d1f50-85ab-41a8-a34a-185a53159573" providerId="ADAL" clId="{593F15DD-ED8F-4EFB-B3CA-32CD5A955DCE}" dt="2022-07-15T21:20:14.289" v="99" actId="207"/>
          <ac:spMkLst>
            <pc:docMk/>
            <pc:sldMk cId="1677335542" sldId="420"/>
            <ac:spMk id="14" creationId="{00000000-0000-0000-0000-000000000000}"/>
          </ac:spMkLst>
        </pc:spChg>
        <pc:spChg chg="mod">
          <ac:chgData name="McFarland, Annette" userId="e93d1f50-85ab-41a8-a34a-185a53159573" providerId="ADAL" clId="{593F15DD-ED8F-4EFB-B3CA-32CD5A955DCE}" dt="2022-07-15T21:20:10.217" v="98" actId="207"/>
          <ac:spMkLst>
            <pc:docMk/>
            <pc:sldMk cId="1677335542" sldId="420"/>
            <ac:spMk id="15" creationId="{00000000-0000-0000-0000-000000000000}"/>
          </ac:spMkLst>
        </pc:spChg>
        <pc:graphicFrameChg chg="mod">
          <ac:chgData name="McFarland, Annette" userId="e93d1f50-85ab-41a8-a34a-185a53159573" providerId="ADAL" clId="{593F15DD-ED8F-4EFB-B3CA-32CD5A955DCE}" dt="2022-07-15T21:20:05.916" v="97" actId="208"/>
          <ac:graphicFrameMkLst>
            <pc:docMk/>
            <pc:sldMk cId="1677335542" sldId="420"/>
            <ac:graphicFrameMk id="12" creationId="{00000000-0000-0000-0000-000000000000}"/>
          </ac:graphicFrameMkLst>
        </pc:graphicFrameChg>
      </pc:sldChg>
      <pc:sldChg chg="mod">
        <pc:chgData name="McFarland, Annette" userId="e93d1f50-85ab-41a8-a34a-185a53159573" providerId="ADAL" clId="{593F15DD-ED8F-4EFB-B3CA-32CD5A955DCE}" dt="2022-07-15T21:16:37.298" v="71" actId="27918"/>
        <pc:sldMkLst>
          <pc:docMk/>
          <pc:sldMk cId="4098959721" sldId="42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F0E-49A5-9D65-12D5A9570A3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F0E-49A5-9D65-12D5A9570A3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93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0E-49A5-9D65-12D5A9570A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Bamako</c:v>
                </c:pt>
              </c:strCache>
            </c:strRef>
          </c:tx>
          <c:spPr>
            <a:solidFill>
              <a:srgbClr val="B5314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74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0E-49A5-9D65-12D5A9570A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villes</c:v>
                </c:pt>
              </c:strCache>
            </c:strRef>
          </c:tx>
          <c:spPr>
            <a:solidFill>
              <a:srgbClr val="209C4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97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F0E-49A5-9D65-12D5A9570A3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FFD40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97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F0-496D-879A-93737EA2B29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522776"/>
        <c:axId val="346523560"/>
      </c:barChart>
      <c:catAx>
        <c:axId val="34652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6523560"/>
        <c:crosses val="autoZero"/>
        <c:auto val="1"/>
        <c:lblAlgn val="ctr"/>
        <c:lblOffset val="100"/>
        <c:noMultiLvlLbl val="0"/>
      </c:catAx>
      <c:valAx>
        <c:axId val="346523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522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8CA-4332-964C-4D9FA00A4169}"/>
              </c:ext>
            </c:extLst>
          </c:dPt>
          <c:dPt>
            <c:idx val="1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3280-479A-B046-AB4D1C303F29}"/>
              </c:ext>
            </c:extLst>
          </c:dPt>
          <c:dPt>
            <c:idx val="2"/>
            <c:invertIfNegative val="0"/>
            <c:bubble3D val="0"/>
            <c:spPr>
              <a:solidFill>
                <a:srgbClr val="209C40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8CA-4332-964C-4D9FA00A4169}"/>
              </c:ext>
            </c:extLst>
          </c:dPt>
          <c:dPt>
            <c:idx val="3"/>
            <c:invertIfNegative val="0"/>
            <c:bubble3D val="0"/>
            <c:spPr>
              <a:solidFill>
                <a:srgbClr val="FFD400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280-479A-B046-AB4D1C303F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91</c:v>
                </c:pt>
                <c:pt idx="2">
                  <c:v>87</c:v>
                </c:pt>
                <c:pt idx="3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CA-4332-964C-4D9FA00A416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9017720"/>
        <c:axId val="349017328"/>
      </c:barChart>
      <c:catAx>
        <c:axId val="349017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7328"/>
        <c:crosses val="autoZero"/>
        <c:auto val="1"/>
        <c:lblAlgn val="ctr"/>
        <c:lblOffset val="100"/>
        <c:noMultiLvlLbl val="0"/>
      </c:catAx>
      <c:valAx>
        <c:axId val="3490173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49017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00AEEF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057-4150-AD88-150808294B84}"/>
              </c:ext>
            </c:extLst>
          </c:dPt>
          <c:dPt>
            <c:idx val="1"/>
            <c:bubble3D val="0"/>
            <c:spPr>
              <a:solidFill>
                <a:srgbClr val="B5314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057-4150-AD88-150808294B84}"/>
              </c:ext>
            </c:extLst>
          </c:dPt>
          <c:dPt>
            <c:idx val="2"/>
            <c:bubble3D val="0"/>
            <c:spPr>
              <a:solidFill>
                <a:srgbClr val="FFD400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A057-4150-AD88-150808294B84}"/>
              </c:ext>
            </c:extLst>
          </c:dPt>
          <c:dPt>
            <c:idx val="3"/>
            <c:bubble3D val="0"/>
            <c:spPr>
              <a:solidFill>
                <a:srgbClr val="0071BB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A057-4150-AD88-150808294B84}"/>
              </c:ext>
            </c:extLst>
          </c:dPt>
          <c:dPt>
            <c:idx val="4"/>
            <c:bubble3D val="0"/>
            <c:spPr>
              <a:solidFill>
                <a:srgbClr val="209C40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A057-4150-AD88-150808294B84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A057-4150-AD88-150808294B84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57-4150-AD88-150808294B84}"/>
                </c:ext>
              </c:extLst>
            </c:dLbl>
            <c:dLbl>
              <c:idx val="1"/>
              <c:layout>
                <c:manualLayout>
                  <c:x val="0.19819998886701534"/>
                  <c:y val="1.91954287720643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113202002756122"/>
                      <c:h val="0.344789924357790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057-4150-AD88-150808294B8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057-4150-AD88-150808294B84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057-4150-AD88-150808294B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Moustiquaire supplémentaire/gardée pour plus tard/pour visiteurs</c:v>
                </c:pt>
                <c:pt idx="1">
                  <c:v>Utilisateur habituel n'a pas dormi dans le ménage la nuit dernière</c:v>
                </c:pt>
                <c:pt idx="2">
                  <c:v>Moustiquaire défectueuse, en mauvais état, non utilisable</c:v>
                </c:pt>
                <c:pt idx="3">
                  <c:v>Pense qu'il est inutile d'utiliser une moustiquaire</c:v>
                </c:pt>
                <c:pt idx="4">
                  <c:v>Autre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14</c:v>
                </c:pt>
                <c:pt idx="2">
                  <c:v>7</c:v>
                </c:pt>
                <c:pt idx="3">
                  <c:v>3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057-4150-AD88-150808294B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99631595654038E-2"/>
          <c:w val="0.96616035172886816"/>
          <c:h val="0.78729689574851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5314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B69-41F3-A161-79C0D0A6A3B5}"/>
              </c:ext>
            </c:extLst>
          </c:dPt>
          <c:dPt>
            <c:idx val="2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B69-41F3-A161-79C0D0A6A3B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de SP/Fansidar (TPIg1+)</c:v>
                </c:pt>
                <c:pt idx="1">
                  <c:v>2+ doses de SP/Fansidar (TPIg2+)</c:v>
                </c:pt>
                <c:pt idx="2">
                  <c:v>3+ doses de SP/Fansidar (TPIg3+)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78</c:v>
                </c:pt>
                <c:pt idx="1">
                  <c:v>57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69-41F3-A161-79C0D0A6A3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1070440"/>
        <c:axId val="351070832"/>
      </c:barChart>
      <c:catAx>
        <c:axId val="351070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070832"/>
        <c:crosses val="autoZero"/>
        <c:auto val="1"/>
        <c:lblAlgn val="ctr"/>
        <c:lblOffset val="100"/>
        <c:noMultiLvlLbl val="0"/>
      </c:catAx>
      <c:valAx>
        <c:axId val="35107083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1070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AE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AEEF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56</c:v>
                </c:pt>
                <c:pt idx="2">
                  <c:v>66</c:v>
                </c:pt>
                <c:pt idx="3">
                  <c:v>74</c:v>
                </c:pt>
                <c:pt idx="4">
                  <c:v>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01D-49E6-BB65-94DE7546DA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0" cap="rnd">
              <a:solidFill>
                <a:srgbClr val="B5314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B5314C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4.8090337717665993E-2"/>
                  <c:y val="-7.224861704862555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0A-4352-96A8-13836B3A8D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11</c:v>
                </c:pt>
                <c:pt idx="1">
                  <c:v>30</c:v>
                </c:pt>
                <c:pt idx="2">
                  <c:v>44</c:v>
                </c:pt>
                <c:pt idx="3">
                  <c:v>55</c:v>
                </c:pt>
                <c:pt idx="4">
                  <c:v>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01D-49E6-BB65-94DE7546DA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63500" cap="rnd">
              <a:solidFill>
                <a:srgbClr val="209C4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63500">
                <a:solidFill>
                  <a:srgbClr val="209C40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1.9531279476299169E-2"/>
                  <c:y val="2.90508335792971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80A-4352-96A8-13836B3A8D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21</c:v>
                </c:pt>
                <c:pt idx="3">
                  <c:v>28</c:v>
                </c:pt>
                <c:pt idx="4">
                  <c:v>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01D-49E6-BB65-94DE7546DAE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1071616"/>
        <c:axId val="351072008"/>
      </c:lineChart>
      <c:catAx>
        <c:axId val="35107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072008"/>
        <c:crosses val="autoZero"/>
        <c:auto val="1"/>
        <c:lblAlgn val="ctr"/>
        <c:lblOffset val="100"/>
        <c:noMultiLvlLbl val="0"/>
      </c:catAx>
      <c:valAx>
        <c:axId val="3510720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1071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949093498369805"/>
          <c:y val="5.9535615085966269E-2"/>
          <c:w val="0.890509065016302"/>
          <c:h val="0.624265270680121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A14-46A9-A408-6EA6CB7F5D24}"/>
              </c:ext>
            </c:extLst>
          </c:dPt>
          <c:dPt>
            <c:idx val="2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A14-46A9-A408-6EA6CB7F5D24}"/>
              </c:ext>
            </c:extLst>
          </c:dPt>
          <c:dPt>
            <c:idx val="3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028-4CB4-ACAA-20D569EC16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ont reçu la 
sulfadoxinepyriméthamine (SP) 
et de l'amodiaquine (AQ) pour prévenir 
le paludisme pendant la saison des pluies</c:v>
                </c:pt>
                <c:pt idx="2">
                  <c:v>ayant reçu le 
traitement 
du deuxième 
jour</c:v>
                </c:pt>
                <c:pt idx="3">
                  <c:v>ayant reçu le 
traitement 
du troisième 
jour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49</c:v>
                </c:pt>
                <c:pt idx="2">
                  <c:v>96</c:v>
                </c:pt>
                <c:pt idx="3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14-46A9-A408-6EA6CB7F5D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49944"/>
        <c:axId val="525250336"/>
      </c:barChart>
      <c:catAx>
        <c:axId val="525249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50336"/>
        <c:crosses val="autoZero"/>
        <c:auto val="1"/>
        <c:lblAlgn val="ctr"/>
        <c:lblOffset val="100"/>
        <c:noMultiLvlLbl val="0"/>
      </c:catAx>
      <c:valAx>
        <c:axId val="5252503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49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6E2-4A59-AAB6-5575A304FF94}"/>
              </c:ext>
            </c:extLst>
          </c:dPt>
          <c:dPt>
            <c:idx val="2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6E2-4A59-AAB6-5575A304FF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94</c:v>
                </c:pt>
                <c:pt idx="1">
                  <c:v>94</c:v>
                </c:pt>
                <c:pt idx="2">
                  <c:v>95</c:v>
                </c:pt>
                <c:pt idx="3">
                  <c:v>94</c:v>
                </c:pt>
                <c:pt idx="4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E2-4A59-AAB6-5575A304FF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523952"/>
        <c:axId val="344690040"/>
      </c:barChart>
      <c:catAx>
        <c:axId val="34652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4690040"/>
        <c:crosses val="autoZero"/>
        <c:auto val="1"/>
        <c:lblAlgn val="ctr"/>
        <c:lblOffset val="100"/>
        <c:noMultiLvlLbl val="0"/>
      </c:catAx>
      <c:valAx>
        <c:axId val="344690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52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AE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AEEF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50</c:v>
                </c:pt>
                <c:pt idx="1">
                  <c:v>84</c:v>
                </c:pt>
                <c:pt idx="2">
                  <c:v>93</c:v>
                </c:pt>
                <c:pt idx="3">
                  <c:v>90</c:v>
                </c:pt>
                <c:pt idx="4">
                  <c:v>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58-4EE5-99F5-891C6D2E642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4690432"/>
        <c:axId val="348314752"/>
      </c:lineChart>
      <c:catAx>
        <c:axId val="34469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8314752"/>
        <c:crosses val="autoZero"/>
        <c:auto val="1"/>
        <c:lblAlgn val="ctr"/>
        <c:lblOffset val="100"/>
        <c:noMultiLvlLbl val="0"/>
      </c:catAx>
      <c:valAx>
        <c:axId val="3483147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469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00AEEF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147-4660-BB4D-5F9BA93C7DE7}"/>
              </c:ext>
            </c:extLst>
          </c:dPt>
          <c:dPt>
            <c:idx val="1"/>
            <c:bubble3D val="0"/>
            <c:spPr>
              <a:solidFill>
                <a:srgbClr val="B5314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147-4660-BB4D-5F9BA93C7DE7}"/>
              </c:ext>
            </c:extLst>
          </c:dPt>
          <c:dPt>
            <c:idx val="2"/>
            <c:bubble3D val="0"/>
            <c:spPr>
              <a:solidFill>
                <a:srgbClr val="FFD400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147-4660-BB4D-5F9BA93C7DE7}"/>
              </c:ext>
            </c:extLst>
          </c:dPt>
          <c:dPt>
            <c:idx val="3"/>
            <c:bubble3D val="0"/>
            <c:spPr>
              <a:solidFill>
                <a:srgbClr val="0071BB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4147-4660-BB4D-5F9BA93C7DE7}"/>
              </c:ext>
            </c:extLst>
          </c:dPt>
          <c:dPt>
            <c:idx val="4"/>
            <c:bubble3D val="0"/>
            <c:spPr>
              <a:solidFill>
                <a:srgbClr val="209C40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4147-4660-BB4D-5F9BA93C7DE7}"/>
              </c:ext>
            </c:extLst>
          </c:dPt>
          <c:dPt>
            <c:idx val="5"/>
            <c:bubble3D val="0"/>
            <c:spPr>
              <a:solidFill>
                <a:srgbClr val="00AEEF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4147-4660-BB4D-5F9BA93C7DE7}"/>
              </c:ext>
            </c:extLst>
          </c:dPt>
          <c:dLbls>
            <c:dLbl>
              <c:idx val="0"/>
              <c:layout>
                <c:manualLayout>
                  <c:x val="-0.19619062937264514"/>
                  <c:y val="-0.1449925258738062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47-4660-BB4D-5F9BA93C7DE7}"/>
                </c:ext>
              </c:extLst>
            </c:dLbl>
            <c:dLbl>
              <c:idx val="1"/>
              <c:layout>
                <c:manualLayout>
                  <c:x val="9.6931092714217151E-3"/>
                  <c:y val="-4.55900751221091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47-4660-BB4D-5F9BA93C7DE7}"/>
                </c:ext>
              </c:extLst>
            </c:dLbl>
            <c:dLbl>
              <c:idx val="2"/>
              <c:layout>
                <c:manualLayout>
                  <c:x val="0.19534712103197119"/>
                  <c:y val="0.163595768787668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149203538944117"/>
                      <c:h val="0.166868198307134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147-4660-BB4D-5F9BA93C7DE7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47-4660-BB4D-5F9BA93C7DE7}"/>
                </c:ext>
              </c:extLst>
            </c:dLbl>
            <c:dLbl>
              <c:idx val="4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147-4660-BB4D-5F9BA93C7D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Campagne de distribution de masse</c:v>
                </c:pt>
                <c:pt idx="1">
                  <c:v>Visite prénatale</c:v>
                </c:pt>
                <c:pt idx="2">
                  <c:v>Boutique/marché</c:v>
                </c:pt>
                <c:pt idx="3">
                  <c:v>Visite pour vaccination</c:v>
                </c:pt>
                <c:pt idx="4">
                  <c:v>Autre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</c:v>
                </c:pt>
                <c:pt idx="1">
                  <c:v>6</c:v>
                </c:pt>
                <c:pt idx="2">
                  <c:v>19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147-4660-BB4D-5F9BA93C7D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209C40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393-4F8B-BBE2-E2F6BB4A8628}"/>
              </c:ext>
            </c:extLst>
          </c:dPt>
          <c:dPt>
            <c:idx val="1"/>
            <c:bubble3D val="0"/>
            <c:spPr>
              <a:solidFill>
                <a:srgbClr val="00AEEF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393-4F8B-BBE2-E2F6BB4A8628}"/>
              </c:ext>
            </c:extLst>
          </c:dPt>
          <c:dPt>
            <c:idx val="2"/>
            <c:bubble3D val="0"/>
            <c:spPr>
              <a:solidFill>
                <a:srgbClr val="B5314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5393-4F8B-BBE2-E2F6BB4A8628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5393-4F8B-BBE2-E2F6BB4A862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5393-4F8B-BBE2-E2F6BB4A8628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5393-4F8B-BBE2-E2F6BB4A8628}"/>
              </c:ext>
            </c:extLst>
          </c:dPt>
          <c:dLbls>
            <c:dLbl>
              <c:idx val="0"/>
              <c:layout>
                <c:manualLayout>
                  <c:x val="-0.26675556134756406"/>
                  <c:y val="5.562063810947452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93-4F8B-BBE2-E2F6BB4A8628}"/>
                </c:ext>
              </c:extLst>
            </c:dLbl>
            <c:dLbl>
              <c:idx val="1"/>
              <c:layout>
                <c:manualLayout>
                  <c:x val="0.24141585379043423"/>
                  <c:y val="-0.1648125755743651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93-4F8B-BBE2-E2F6BB4A8628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393-4F8B-BBE2-E2F6BB4A86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Au moins 1 MII pour chaque 2 personnes dans le ménage</c:v>
                </c:pt>
                <c:pt idx="1">
                  <c:v>Au moins 1 MII, mais pas assez pour tous les membres du ménage</c:v>
                </c:pt>
                <c:pt idx="2">
                  <c:v>Pas de MII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</c:v>
                </c:pt>
                <c:pt idx="1">
                  <c:v>47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393-4F8B-BBE2-E2F6BB4A86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à une MII</c:v>
                </c:pt>
              </c:strCache>
            </c:strRef>
          </c:tx>
          <c:spPr>
            <a:solidFill>
              <a:srgbClr val="0071B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972-45D0-85CE-0F6356F52D47}"/>
              </c:ext>
            </c:extLst>
          </c:dPt>
          <c:dPt>
            <c:idx val="2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972-45D0-85CE-0F6356F52D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46</c:v>
                </c:pt>
                <c:pt idx="2">
                  <c:v>78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72-45D0-85CE-0F6356F52D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Dormi sous une MII</c:v>
                </c:pt>
              </c:strCache>
            </c:strRef>
          </c:tx>
          <c:spPr>
            <a:solidFill>
              <a:srgbClr val="209C4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68</c:v>
                </c:pt>
                <c:pt idx="1">
                  <c:v>43</c:v>
                </c:pt>
                <c:pt idx="2">
                  <c:v>71</c:v>
                </c:pt>
                <c:pt idx="3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972-45D0-85CE-0F6356F52D4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345189992"/>
        <c:axId val="162217168"/>
      </c:barChart>
      <c:catAx>
        <c:axId val="345189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17168"/>
        <c:crosses val="autoZero"/>
        <c:auto val="1"/>
        <c:lblAlgn val="ctr"/>
        <c:lblOffset val="100"/>
        <c:noMultiLvlLbl val="0"/>
      </c:catAx>
      <c:valAx>
        <c:axId val="1622171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5189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381658305059947E-2"/>
          <c:y val="6.3737054419921654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à une MII</c:v>
                </c:pt>
              </c:strCache>
            </c:strRef>
          </c:tx>
          <c:spPr>
            <a:ln w="63500" cap="rnd">
              <a:solidFill>
                <a:srgbClr val="0071B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71BB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  <c:pt idx="4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0B4-47F2-917A-2C226903CA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Ayant dormi sous une MII</c:v>
                </c:pt>
              </c:strCache>
            </c:strRef>
          </c:tx>
          <c:spPr>
            <a:ln w="63500" cap="rnd">
              <a:solidFill>
                <a:srgbClr val="209C4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209C40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</c:v>
                </c:pt>
                <c:pt idx="1">
                  <c:v>61</c:v>
                </c:pt>
                <c:pt idx="2">
                  <c:v>64</c:v>
                </c:pt>
                <c:pt idx="3">
                  <c:v>73</c:v>
                </c:pt>
                <c:pt idx="4">
                  <c:v>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0B4-47F2-917A-2C226903CAC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8317104"/>
        <c:axId val="348317496"/>
      </c:lineChart>
      <c:catAx>
        <c:axId val="34831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8317496"/>
        <c:crosses val="autoZero"/>
        <c:auto val="1"/>
        <c:lblAlgn val="ctr"/>
        <c:lblOffset val="100"/>
        <c:noMultiLvlLbl val="0"/>
      </c:catAx>
      <c:valAx>
        <c:axId val="3483174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831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3808230867693267E-2"/>
          <c:w val="0.96616035172886816"/>
          <c:h val="0.71611730584469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6BB-45DB-B0F0-7AE96663E2C5}"/>
              </c:ext>
            </c:extLst>
          </c:dPt>
          <c:dPt>
            <c:idx val="2"/>
            <c:invertIfNegative val="0"/>
            <c:bubble3D val="0"/>
            <c:spPr>
              <a:solidFill>
                <a:srgbClr val="00AEEF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D6BB-45DB-B0F0-7AE96663E2C5}"/>
              </c:ext>
            </c:extLst>
          </c:dPt>
          <c:dPt>
            <c:idx val="4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D6BB-45DB-B0F0-7AE96663E2C5}"/>
              </c:ext>
            </c:extLst>
          </c:dPt>
          <c:dPt>
            <c:idx val="5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D6BB-45DB-B0F0-7AE96663E2C5}"/>
              </c:ext>
            </c:extLst>
          </c:dPt>
          <c:dPt>
            <c:idx val="6"/>
            <c:invertIfNegative val="0"/>
            <c:bubble3D val="0"/>
            <c:spPr>
              <a:solidFill>
                <a:srgbClr val="0071B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D6BB-45DB-B0F0-7AE96663E2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Tous les membres du ménage</c:v>
                </c:pt>
                <c:pt idx="1">
                  <c:v>Enfants &lt;5 ans</c:v>
                </c:pt>
                <c:pt idx="2">
                  <c:v>Femmes enceintes</c:v>
                </c:pt>
                <c:pt idx="4">
                  <c:v>Tous les membres du ménage</c:v>
                </c:pt>
                <c:pt idx="5">
                  <c:v>Enfants &lt;5 ans</c:v>
                </c:pt>
                <c:pt idx="6">
                  <c:v>Femmes enceintes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68</c:v>
                </c:pt>
                <c:pt idx="1">
                  <c:v>73</c:v>
                </c:pt>
                <c:pt idx="2">
                  <c:v>76</c:v>
                </c:pt>
                <c:pt idx="4">
                  <c:v>73</c:v>
                </c:pt>
                <c:pt idx="5">
                  <c:v>78</c:v>
                </c:pt>
                <c:pt idx="6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6BB-45DB-B0F0-7AE96663E2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1412632"/>
        <c:axId val="349014192"/>
      </c:barChart>
      <c:catAx>
        <c:axId val="161412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4192"/>
        <c:crosses val="autoZero"/>
        <c:auto val="1"/>
        <c:lblAlgn val="ctr"/>
        <c:lblOffset val="100"/>
        <c:noMultiLvlLbl val="0"/>
      </c:catAx>
      <c:valAx>
        <c:axId val="3490141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141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8.4691512954643E-3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Enfants</c:v>
                </c:pt>
              </c:strCache>
            </c:strRef>
          </c:tx>
          <c:spPr>
            <a:ln w="63500" cap="rnd">
              <a:solidFill>
                <a:srgbClr val="00AE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AEEF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27</c:v>
                </c:pt>
                <c:pt idx="1">
                  <c:v>69</c:v>
                </c:pt>
                <c:pt idx="2">
                  <c:v>71</c:v>
                </c:pt>
                <c:pt idx="3">
                  <c:v>79</c:v>
                </c:pt>
                <c:pt idx="4">
                  <c:v>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7C-441C-BCDA-7F2BB51E5D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enceintes</c:v>
                </c:pt>
              </c:strCache>
            </c:strRef>
          </c:tx>
          <c:spPr>
            <a:ln w="63500" cap="rnd">
              <a:solidFill>
                <a:srgbClr val="B5314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B5314C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EDSM-IV 2006</c:v>
                </c:pt>
                <c:pt idx="1">
                  <c:v>EDSM-V 2012-2013</c:v>
                </c:pt>
                <c:pt idx="2">
                  <c:v>EIPM 2015</c:v>
                </c:pt>
                <c:pt idx="3">
                  <c:v>EDSM-VI 2018</c:v>
                </c:pt>
                <c:pt idx="4">
                  <c:v>EIPM 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29</c:v>
                </c:pt>
                <c:pt idx="1">
                  <c:v>73</c:v>
                </c:pt>
                <c:pt idx="2">
                  <c:v>78</c:v>
                </c:pt>
                <c:pt idx="3">
                  <c:v>84</c:v>
                </c:pt>
                <c:pt idx="4">
                  <c:v>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7C-441C-BCDA-7F2BB51E5D54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9015760"/>
        <c:axId val="349016152"/>
      </c:lineChart>
      <c:catAx>
        <c:axId val="34901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6152"/>
        <c:crosses val="autoZero"/>
        <c:auto val="1"/>
        <c:lblAlgn val="ctr"/>
        <c:lblOffset val="100"/>
        <c:noMultiLvlLbl val="0"/>
      </c:catAx>
      <c:valAx>
        <c:axId val="3490161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9015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0.48818</cdr:x>
      <cdr:y>0.45147</cdr:y>
    </cdr:from>
    <cdr:to>
      <cdr:x>0.76182</cdr:x>
      <cdr:y>0.78283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07D9BB3-83B7-442E-AFC9-5782832DC59D}"/>
            </a:ext>
          </a:extLst>
        </cdr:cNvPr>
        <cdr:cNvSpPr txBox="1"/>
      </cdr:nvSpPr>
      <cdr:spPr>
        <a:xfrm xmlns:a="http://schemas.openxmlformats.org/drawingml/2006/main">
          <a:off x="4463935" y="2242465"/>
          <a:ext cx="2502131" cy="16459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fr-FR" sz="1800" b="1" dirty="0">
              <a:solidFill>
                <a:schemeClr val="tx1"/>
              </a:solidFill>
            </a:rPr>
            <a:t>Moustiquaire supplémentaire/gardée pour plus tard/pour visiteurs</a:t>
          </a:r>
        </a:p>
        <a:p xmlns:a="http://schemas.openxmlformats.org/drawingml/2006/main">
          <a:pPr algn="ctr"/>
          <a:r>
            <a:rPr lang="fr-FR" sz="1800" b="1" dirty="0">
              <a:solidFill>
                <a:schemeClr val="tx1"/>
              </a:solidFill>
            </a:rPr>
            <a:t>68%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10/5/2022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93 % des ménages possèdent au moins une moustiquaire. 91 % des ménages possèdent au moins une moustiquaire imprégnée d’insecticide ou MII. La possession de MII varie selon le lieu de résidence : 73 % des ménages à Bamako possèdent une MII contre 92 % des ménages dans les autres villes et 95 % des ménages dans le milieu rural qui possèdent une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154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L’utilisation des MII par les enfants de moins de 5 ans varie par région, de 7 % à Kidal jusqu’à 85 % à Gao.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808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Depuis l’EDSM-IV de 2006, l’utilisation des MII chez les femmes enceintes et les enfants de moins de 5 ans a augmenté jusqu’à 2018, et a diminué légèrement entre 2018 et 2021 aux niveau actuels de 82 % et 76 % respectivement.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397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Neuf MII sur dix dans les ménages ont été utilisées par au moins un membre du ménage la nuit précédant l’interview.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911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Parmi les raisons principales pour laquelle chaque moustiquaire n’a pas été utilisée, la raison la plus populaire était que la moustiquaire était conservée pour être utilisée plus tard (68 %).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111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78 % des femmes ayant eu une naissance vivante au cours des 2 années précédant l’interview ont reçu une ou plusieurs doses de SP/</a:t>
            </a:r>
            <a:r>
              <a:rPr lang="fr-FR" sz="1200" b="0" i="0" u="none" strike="noStrike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Fansidar</a:t>
            </a:r>
            <a:r>
              <a:rPr lang="fr-FR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pour prévenir le paludisme pendant la grossesse. 57 % des femmes ont reçu 2 doses ou plus de SP/</a:t>
            </a:r>
            <a:r>
              <a:rPr lang="fr-FR" sz="1200" b="0" i="0" u="none" strike="noStrike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Fansidar</a:t>
            </a:r>
            <a:r>
              <a:rPr lang="fr-FR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et 35 % des femmes ont reçu 3 doses ou plus de SP/</a:t>
            </a:r>
            <a:r>
              <a:rPr lang="fr-FR" sz="1200" b="0" i="0" u="none" strike="noStrike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Fansidar</a:t>
            </a:r>
            <a:r>
              <a:rPr lang="fr-FR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fr-FR" sz="1200" b="0" i="0" u="none" strike="noStrike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NB: Ayant reçu au moins une dose au cours</a:t>
            </a:r>
            <a:r>
              <a:rPr lang="fr-FR" sz="1200" b="0" i="0" u="none" strike="noStrike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d’une visite prénatale ne fait plus parti de l’indicateur. </a:t>
            </a:r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077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Font typeface="Arial" panose="020B0604020202020204" pitchFamily="34" charset="0"/>
              <a:buNone/>
            </a:pPr>
            <a:r>
              <a:rPr lang="fr-M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pourcentage des femmes recevant 1 dose de </a:t>
            </a:r>
            <a:r>
              <a:rPr lang="fr-ML" sz="1200" b="0" i="0" u="none" strike="noStrike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TPIg</a:t>
            </a:r>
            <a:r>
              <a:rPr lang="fr-M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augmenté entre 2006 et 2021, de 16 % à 78 %. Le pourcentage des femmes recevant TPIg2+ a </a:t>
            </a:r>
            <a:r>
              <a:rPr lang="fr-ML" sz="1200" b="0" i="0" u="none" strike="noStrike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uagmenté</a:t>
            </a:r>
            <a:r>
              <a:rPr lang="fr-M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11 % en 2006 à 57 % en 2021. Le pourcentage des femmes recevant 3 doses de </a:t>
            </a:r>
            <a:r>
              <a:rPr lang="fr-ML" sz="1200" b="0" i="0" u="none" strike="noStrike" kern="120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TPIg</a:t>
            </a:r>
            <a:r>
              <a:rPr lang="fr-M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augmenté de 6 % à 35 % de 2006 à 2021.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NB: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Ayant reçu au moins une dose au cours</a:t>
            </a:r>
            <a:r>
              <a:rPr lang="fr-FR" sz="1200" b="0" i="0" u="none" strike="noStrike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d’une visite prénatale ne fait plus parti de l’indicateur. 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sz="1200" b="0" i="0" u="none" strike="noStrike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Implications pour les tendances: </a:t>
            </a:r>
          </a:p>
          <a:p>
            <a:pPr marL="685800" lvl="1" indent="-228600">
              <a:buFont typeface="Arial" panose="020B0604020202020204" pitchFamily="34" charset="0"/>
              <a:buAutoNum type="arabicParenR"/>
            </a:pPr>
            <a:r>
              <a:rPr lang="fr-FR" sz="1200" b="0" i="0" u="none" strike="noStrike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vous prenez les chiffres directement du rapport, les utilisateurs doivent faire attention pendant l’interprétation de la tendance</a:t>
            </a:r>
          </a:p>
          <a:p>
            <a:pPr marL="685800" lvl="1" indent="-228600">
              <a:buFont typeface="Arial" panose="020B0604020202020204" pitchFamily="34" charset="0"/>
              <a:buAutoNum type="arabicParenR"/>
            </a:pPr>
            <a:r>
              <a:rPr lang="fr-FR" sz="1200" b="0" i="0" u="none" strike="noStrike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vous utilisez la base de données, l’indicateur « la proportion des femmes avec une naissance vivante au cours des 2 années précédant l’enquête qui ont pris au moins 3 doses de SP pour la prévention du paludisme » peut être calculé pour les enquêtes antérieures et facilement affiché au cours du temps.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61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La moitié des enfants de 3-59 mois ont reçu un cycle de traitement complet par de la </a:t>
            </a:r>
            <a:r>
              <a:rPr lang="fr-ML" noProof="0" dirty="0" err="1"/>
              <a:t>solfadoxinepyriméthamine</a:t>
            </a:r>
            <a:r>
              <a:rPr lang="fr-ML" noProof="0" dirty="0"/>
              <a:t> (SP) et de l’</a:t>
            </a:r>
            <a:r>
              <a:rPr lang="fr-ML" noProof="0" dirty="0" err="1"/>
              <a:t>amodiaquine</a:t>
            </a:r>
            <a:r>
              <a:rPr lang="fr-ML" noProof="0" dirty="0"/>
              <a:t> (AQ) pour prévenir le paludisme pendant la saison de pluies.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4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454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possession d’une MII par les ménages varie légèrement selon le bien-être économique. 81 % des ménages dans le quintile de bien-être économique le plus élevé ont une MII, contre 94 % ou 95 % des ménages dans les autres quintiles.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957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possession d’une MII par les ménages varie selon la région, de 21 % à Kidal jusqu’à 98 % des ménages à Sikasso.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209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pourcentage de ménages qui possèdent au moins une MII a légèrement varié au cours des 5 dernières enquêtes, passant de 50 % en 2006 à un maximum de 93 % en 2015 pour atteindre 91 % aujourd’hui.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363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majorité des moustiquaires ont été obtenues lors des campagnes de distribution de masse. Par ailleurs</a:t>
            </a:r>
            <a:r>
              <a:rPr lang="fr-FR"/>
              <a:t>,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47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44 % des ménages ont 1 MII pour chaque 2 personnes qui ont passé la nuit avant l’interview dans le ménage, 47 % des ménages ont au moins 1 MII, mais pas assez pour tous les membres du ménage, et 9 % des ménages n’ont pas de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934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Tandis que 72 % de la population ont accès à une MII, 68 % de la population des ménages ont dormi sous une MII la nuit avant l’interview. L’accès et l’utilisation des MII sont plus élevées dans les autres villes et le milieu rural qu’à Bamako.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275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pourcentage de la population des ménages ayant accès à une MII est passé de 30 % dans l’EDSM-IV de 2006 à un maximum de 75 % en 2018 avant de diminuer légèrement à 72 % en 2021. Le pourcentage de la population des ménages ayant dormi sous une MII la nuit précédant l’interview est passé de 21 % en 2016 jusqu’à 68 % aujourd’hui.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16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Dans l’ensemble, 68 % de la population des ménages ont dormi sous une MII la nuit précédant l’interview, tandis que 73 % des enfants de moins de 5 ans et 76 % des femmes enceintes ont dormi sous une MII. Dans les ménages qui possèdent au moins une MII, l’utilisation est plus élevée : 73 % de la population des ménages, 78 % des enfants de moins de 5 ans, et 82 % des femmes enceintes ont dormi sous une MII la nuit précédant l’interview.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140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A picture containing graffiti, painted&#10;&#10;Description automatically generated">
            <a:extLst>
              <a:ext uri="{FF2B5EF4-FFF2-40B4-BE49-F238E27FC236}">
                <a16:creationId xmlns:a16="http://schemas.microsoft.com/office/drawing/2014/main" id="{89D4DBF9-B5E9-4D9F-9140-2C6DBF183B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7" b="17214"/>
          <a:stretch/>
        </p:blipFill>
        <p:spPr>
          <a:xfrm>
            <a:off x="0" y="1996888"/>
            <a:ext cx="9144000" cy="2931108"/>
          </a:xfrm>
          <a:prstGeom prst="rect">
            <a:avLst/>
          </a:prstGeom>
        </p:spPr>
      </p:pic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BFE87574-9316-4C08-B397-FB9796EA488B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</a:t>
            </a:r>
            <a:r>
              <a:rPr lang="fr-FR" sz="4400" baseline="0" noProof="0" dirty="0"/>
              <a:t> Indicateurs du Paludisme au Mali </a:t>
            </a:r>
            <a:r>
              <a:rPr lang="fr-FR" sz="4400" noProof="0" dirty="0"/>
              <a:t>(EIPM) 2021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331F21-4C8D-4606-AFE8-A16C853A0A5A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A1ACF7F3-1894-4738-8586-B72130E96960}"/>
              </a:ext>
            </a:extLst>
          </p:cNvPr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50D4F42-437B-4930-891B-EA939E7B2E0E}"/>
              </a:ext>
            </a:extLst>
          </p:cNvPr>
          <p:cNvSpPr/>
          <p:nvPr userDrawn="1"/>
        </p:nvSpPr>
        <p:spPr>
          <a:xfrm>
            <a:off x="0" y="1784085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6BF2485-745D-4D31-B32E-D4406ADB0D86}"/>
              </a:ext>
            </a:extLst>
          </p:cNvPr>
          <p:cNvSpPr/>
          <p:nvPr userDrawn="1"/>
        </p:nvSpPr>
        <p:spPr>
          <a:xfrm>
            <a:off x="0" y="4730538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0C76D9A-E0D8-4382-829D-ACD5CE4E44DC}"/>
              </a:ext>
            </a:extLst>
          </p:cNvPr>
          <p:cNvSpPr/>
          <p:nvPr userDrawn="1"/>
        </p:nvSpPr>
        <p:spPr>
          <a:xfrm>
            <a:off x="0" y="4904322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661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Prévention du Paludisme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32124" y="1162974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#MaliEIP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Tendances de l’accès et l’utilisation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3394296"/>
              </p:ext>
            </p:extLst>
          </p:nvPr>
        </p:nvGraphicFramePr>
        <p:xfrm>
          <a:off x="0" y="1619020"/>
          <a:ext cx="9144000" cy="4490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02435" y="30596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5"/>
                </a:solidFill>
              </a:rPr>
              <a:t>Accès à une MII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19454" y="4104403"/>
            <a:ext cx="2792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4"/>
                </a:solidFill>
              </a:rPr>
              <a:t>Ayant dormi sous une MII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56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la population des ménages ayant accès à une MII et ayant dormi sous une MII la nuit avant l’interview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853273-9A39-4813-9430-BB7E5B808067}"/>
              </a:ext>
            </a:extLst>
          </p:cNvPr>
          <p:cNvSpPr txBox="1"/>
          <p:nvPr/>
        </p:nvSpPr>
        <p:spPr>
          <a:xfrm>
            <a:off x="0" y="6160793"/>
            <a:ext cx="91440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1600" i="1" dirty="0"/>
              <a:t>*Dans l’EDSM-V de 2012-2013, les MII étaient appelées Moustiquaires Imprégnées à Longue Durée d’Action (MILDA). Depuis 2012 au Mali, toutes les moustiquaires imprégnées d’insecticides sont presque exclusivement des MILDA.</a:t>
            </a:r>
          </a:p>
        </p:txBody>
      </p:sp>
    </p:spTree>
    <p:extLst>
      <p:ext uri="{BB962C8B-B14F-4D97-AF65-F5344CB8AC3E}">
        <p14:creationId xmlns:p14="http://schemas.microsoft.com/office/powerpoint/2010/main" val="772580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3451020"/>
              </p:ext>
            </p:extLst>
          </p:nvPr>
        </p:nvGraphicFramePr>
        <p:xfrm>
          <a:off x="0" y="1979572"/>
          <a:ext cx="9143999" cy="4878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456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ayant dormi sous une MII la nuit avant l’interview parmi</a:t>
            </a:r>
          </a:p>
          <a:p>
            <a:pPr algn="ctr"/>
            <a:r>
              <a:rPr lang="fr-FR" b="1" i="1" dirty="0"/>
              <a:t>tous les ménages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1142" y="1056243"/>
            <a:ext cx="456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ayant dormi sous une MII la nuit avant l’interview parmi les</a:t>
            </a:r>
            <a:br>
              <a:rPr lang="fr-FR" i="1" dirty="0"/>
            </a:br>
            <a:r>
              <a:rPr lang="fr-FR" b="1" i="1" dirty="0"/>
              <a:t>ménages ayant au moins 1 MII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91887" y="1970312"/>
            <a:ext cx="372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963887" y="1970312"/>
            <a:ext cx="372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717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L’utilisation des MII par les enfants selon la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56" y="1056242"/>
            <a:ext cx="3629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ayant dormi sous une MII la nuit avant l’enquête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6857" y="1872343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Mali</a:t>
            </a:r>
          </a:p>
          <a:p>
            <a:pPr algn="ctr"/>
            <a:r>
              <a:rPr lang="en-US" sz="3200" b="1" dirty="0"/>
              <a:t>73 %</a:t>
            </a: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50695D9C-FA2E-43CA-B50A-25CF26135A8F}"/>
              </a:ext>
            </a:extLst>
          </p:cNvPr>
          <p:cNvSpPr>
            <a:spLocks/>
          </p:cNvSpPr>
          <p:nvPr/>
        </p:nvSpPr>
        <p:spPr bwMode="auto">
          <a:xfrm>
            <a:off x="1706562" y="4661694"/>
            <a:ext cx="1546225" cy="1431925"/>
          </a:xfrm>
          <a:custGeom>
            <a:avLst/>
            <a:gdLst>
              <a:gd name="T0" fmla="*/ 870 w 974"/>
              <a:gd name="T1" fmla="*/ 171 h 902"/>
              <a:gd name="T2" fmla="*/ 888 w 974"/>
              <a:gd name="T3" fmla="*/ 326 h 902"/>
              <a:gd name="T4" fmla="*/ 825 w 974"/>
              <a:gd name="T5" fmla="*/ 372 h 902"/>
              <a:gd name="T6" fmla="*/ 802 w 974"/>
              <a:gd name="T7" fmla="*/ 412 h 902"/>
              <a:gd name="T8" fmla="*/ 836 w 974"/>
              <a:gd name="T9" fmla="*/ 441 h 902"/>
              <a:gd name="T10" fmla="*/ 876 w 974"/>
              <a:gd name="T11" fmla="*/ 412 h 902"/>
              <a:gd name="T12" fmla="*/ 885 w 974"/>
              <a:gd name="T13" fmla="*/ 455 h 902"/>
              <a:gd name="T14" fmla="*/ 885 w 974"/>
              <a:gd name="T15" fmla="*/ 521 h 902"/>
              <a:gd name="T16" fmla="*/ 876 w 974"/>
              <a:gd name="T17" fmla="*/ 578 h 902"/>
              <a:gd name="T18" fmla="*/ 868 w 974"/>
              <a:gd name="T19" fmla="*/ 641 h 902"/>
              <a:gd name="T20" fmla="*/ 856 w 974"/>
              <a:gd name="T21" fmla="*/ 681 h 902"/>
              <a:gd name="T22" fmla="*/ 810 w 974"/>
              <a:gd name="T23" fmla="*/ 736 h 902"/>
              <a:gd name="T24" fmla="*/ 736 w 974"/>
              <a:gd name="T25" fmla="*/ 764 h 902"/>
              <a:gd name="T26" fmla="*/ 687 w 974"/>
              <a:gd name="T27" fmla="*/ 761 h 902"/>
              <a:gd name="T28" fmla="*/ 699 w 974"/>
              <a:gd name="T29" fmla="*/ 790 h 902"/>
              <a:gd name="T30" fmla="*/ 673 w 974"/>
              <a:gd name="T31" fmla="*/ 813 h 902"/>
              <a:gd name="T32" fmla="*/ 618 w 974"/>
              <a:gd name="T33" fmla="*/ 836 h 902"/>
              <a:gd name="T34" fmla="*/ 587 w 974"/>
              <a:gd name="T35" fmla="*/ 867 h 902"/>
              <a:gd name="T36" fmla="*/ 544 w 974"/>
              <a:gd name="T37" fmla="*/ 850 h 902"/>
              <a:gd name="T38" fmla="*/ 492 w 974"/>
              <a:gd name="T39" fmla="*/ 833 h 902"/>
              <a:gd name="T40" fmla="*/ 452 w 974"/>
              <a:gd name="T41" fmla="*/ 827 h 902"/>
              <a:gd name="T42" fmla="*/ 409 w 974"/>
              <a:gd name="T43" fmla="*/ 850 h 902"/>
              <a:gd name="T44" fmla="*/ 381 w 974"/>
              <a:gd name="T45" fmla="*/ 893 h 902"/>
              <a:gd name="T46" fmla="*/ 346 w 974"/>
              <a:gd name="T47" fmla="*/ 870 h 902"/>
              <a:gd name="T48" fmla="*/ 312 w 974"/>
              <a:gd name="T49" fmla="*/ 824 h 902"/>
              <a:gd name="T50" fmla="*/ 269 w 974"/>
              <a:gd name="T51" fmla="*/ 853 h 902"/>
              <a:gd name="T52" fmla="*/ 223 w 974"/>
              <a:gd name="T53" fmla="*/ 870 h 902"/>
              <a:gd name="T54" fmla="*/ 180 w 974"/>
              <a:gd name="T55" fmla="*/ 839 h 902"/>
              <a:gd name="T56" fmla="*/ 192 w 974"/>
              <a:gd name="T57" fmla="*/ 790 h 902"/>
              <a:gd name="T58" fmla="*/ 200 w 974"/>
              <a:gd name="T59" fmla="*/ 756 h 902"/>
              <a:gd name="T60" fmla="*/ 195 w 974"/>
              <a:gd name="T61" fmla="*/ 724 h 902"/>
              <a:gd name="T62" fmla="*/ 197 w 974"/>
              <a:gd name="T63" fmla="*/ 681 h 902"/>
              <a:gd name="T64" fmla="*/ 203 w 974"/>
              <a:gd name="T65" fmla="*/ 647 h 902"/>
              <a:gd name="T66" fmla="*/ 180 w 974"/>
              <a:gd name="T67" fmla="*/ 615 h 902"/>
              <a:gd name="T68" fmla="*/ 166 w 974"/>
              <a:gd name="T69" fmla="*/ 575 h 902"/>
              <a:gd name="T70" fmla="*/ 134 w 974"/>
              <a:gd name="T71" fmla="*/ 549 h 902"/>
              <a:gd name="T72" fmla="*/ 100 w 974"/>
              <a:gd name="T73" fmla="*/ 561 h 902"/>
              <a:gd name="T74" fmla="*/ 77 w 974"/>
              <a:gd name="T75" fmla="*/ 521 h 902"/>
              <a:gd name="T76" fmla="*/ 46 w 974"/>
              <a:gd name="T77" fmla="*/ 481 h 902"/>
              <a:gd name="T78" fmla="*/ 71 w 974"/>
              <a:gd name="T79" fmla="*/ 441 h 902"/>
              <a:gd name="T80" fmla="*/ 57 w 974"/>
              <a:gd name="T81" fmla="*/ 386 h 902"/>
              <a:gd name="T82" fmla="*/ 48 w 974"/>
              <a:gd name="T83" fmla="*/ 338 h 902"/>
              <a:gd name="T84" fmla="*/ 17 w 974"/>
              <a:gd name="T85" fmla="*/ 312 h 902"/>
              <a:gd name="T86" fmla="*/ 14 w 974"/>
              <a:gd name="T87" fmla="*/ 272 h 902"/>
              <a:gd name="T88" fmla="*/ 8 w 974"/>
              <a:gd name="T89" fmla="*/ 234 h 902"/>
              <a:gd name="T90" fmla="*/ 34 w 974"/>
              <a:gd name="T91" fmla="*/ 229 h 902"/>
              <a:gd name="T92" fmla="*/ 71 w 974"/>
              <a:gd name="T93" fmla="*/ 209 h 902"/>
              <a:gd name="T94" fmla="*/ 103 w 974"/>
              <a:gd name="T95" fmla="*/ 177 h 902"/>
              <a:gd name="T96" fmla="*/ 100 w 974"/>
              <a:gd name="T97" fmla="*/ 134 h 902"/>
              <a:gd name="T98" fmla="*/ 114 w 974"/>
              <a:gd name="T99" fmla="*/ 74 h 902"/>
              <a:gd name="T100" fmla="*/ 137 w 974"/>
              <a:gd name="T101" fmla="*/ 40 h 902"/>
              <a:gd name="T102" fmla="*/ 174 w 974"/>
              <a:gd name="T103" fmla="*/ 17 h 902"/>
              <a:gd name="T104" fmla="*/ 220 w 974"/>
              <a:gd name="T105" fmla="*/ 48 h 902"/>
              <a:gd name="T106" fmla="*/ 272 w 974"/>
              <a:gd name="T107" fmla="*/ 91 h 902"/>
              <a:gd name="T108" fmla="*/ 321 w 974"/>
              <a:gd name="T109" fmla="*/ 140 h 902"/>
              <a:gd name="T110" fmla="*/ 349 w 974"/>
              <a:gd name="T111" fmla="*/ 94 h 902"/>
              <a:gd name="T112" fmla="*/ 386 w 974"/>
              <a:gd name="T113" fmla="*/ 66 h 902"/>
              <a:gd name="T114" fmla="*/ 444 w 974"/>
              <a:gd name="T115" fmla="*/ 63 h 902"/>
              <a:gd name="T116" fmla="*/ 504 w 974"/>
              <a:gd name="T117" fmla="*/ 77 h 902"/>
              <a:gd name="T118" fmla="*/ 558 w 974"/>
              <a:gd name="T119" fmla="*/ 77 h 902"/>
              <a:gd name="T120" fmla="*/ 633 w 974"/>
              <a:gd name="T121" fmla="*/ 63 h 902"/>
              <a:gd name="T122" fmla="*/ 676 w 974"/>
              <a:gd name="T123" fmla="*/ 14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4" h="902">
                <a:moveTo>
                  <a:pt x="690" y="45"/>
                </a:moveTo>
                <a:lnTo>
                  <a:pt x="690" y="48"/>
                </a:lnTo>
                <a:lnTo>
                  <a:pt x="693" y="48"/>
                </a:lnTo>
                <a:lnTo>
                  <a:pt x="699" y="48"/>
                </a:lnTo>
                <a:lnTo>
                  <a:pt x="701" y="48"/>
                </a:lnTo>
                <a:lnTo>
                  <a:pt x="707" y="48"/>
                </a:lnTo>
                <a:lnTo>
                  <a:pt x="710" y="48"/>
                </a:lnTo>
                <a:lnTo>
                  <a:pt x="713" y="48"/>
                </a:lnTo>
                <a:lnTo>
                  <a:pt x="719" y="48"/>
                </a:lnTo>
                <a:lnTo>
                  <a:pt x="721" y="48"/>
                </a:lnTo>
                <a:lnTo>
                  <a:pt x="724" y="48"/>
                </a:lnTo>
                <a:lnTo>
                  <a:pt x="730" y="48"/>
                </a:lnTo>
                <a:lnTo>
                  <a:pt x="733" y="48"/>
                </a:lnTo>
                <a:lnTo>
                  <a:pt x="739" y="57"/>
                </a:lnTo>
                <a:lnTo>
                  <a:pt x="764" y="74"/>
                </a:lnTo>
                <a:lnTo>
                  <a:pt x="770" y="80"/>
                </a:lnTo>
                <a:lnTo>
                  <a:pt x="805" y="97"/>
                </a:lnTo>
                <a:lnTo>
                  <a:pt x="813" y="108"/>
                </a:lnTo>
                <a:lnTo>
                  <a:pt x="816" y="114"/>
                </a:lnTo>
                <a:lnTo>
                  <a:pt x="819" y="131"/>
                </a:lnTo>
                <a:lnTo>
                  <a:pt x="830" y="160"/>
                </a:lnTo>
                <a:lnTo>
                  <a:pt x="845" y="171"/>
                </a:lnTo>
                <a:lnTo>
                  <a:pt x="870" y="171"/>
                </a:lnTo>
                <a:lnTo>
                  <a:pt x="885" y="174"/>
                </a:lnTo>
                <a:lnTo>
                  <a:pt x="888" y="180"/>
                </a:lnTo>
                <a:lnTo>
                  <a:pt x="893" y="197"/>
                </a:lnTo>
                <a:lnTo>
                  <a:pt x="890" y="217"/>
                </a:lnTo>
                <a:lnTo>
                  <a:pt x="890" y="229"/>
                </a:lnTo>
                <a:lnTo>
                  <a:pt x="896" y="237"/>
                </a:lnTo>
                <a:lnTo>
                  <a:pt x="919" y="255"/>
                </a:lnTo>
                <a:lnTo>
                  <a:pt x="933" y="266"/>
                </a:lnTo>
                <a:lnTo>
                  <a:pt x="948" y="280"/>
                </a:lnTo>
                <a:lnTo>
                  <a:pt x="965" y="283"/>
                </a:lnTo>
                <a:lnTo>
                  <a:pt x="968" y="289"/>
                </a:lnTo>
                <a:lnTo>
                  <a:pt x="968" y="295"/>
                </a:lnTo>
                <a:lnTo>
                  <a:pt x="968" y="300"/>
                </a:lnTo>
                <a:lnTo>
                  <a:pt x="974" y="318"/>
                </a:lnTo>
                <a:lnTo>
                  <a:pt x="974" y="323"/>
                </a:lnTo>
                <a:lnTo>
                  <a:pt x="965" y="326"/>
                </a:lnTo>
                <a:lnTo>
                  <a:pt x="951" y="329"/>
                </a:lnTo>
                <a:lnTo>
                  <a:pt x="939" y="332"/>
                </a:lnTo>
                <a:lnTo>
                  <a:pt x="928" y="329"/>
                </a:lnTo>
                <a:lnTo>
                  <a:pt x="910" y="332"/>
                </a:lnTo>
                <a:lnTo>
                  <a:pt x="899" y="332"/>
                </a:lnTo>
                <a:lnTo>
                  <a:pt x="893" y="332"/>
                </a:lnTo>
                <a:lnTo>
                  <a:pt x="888" y="326"/>
                </a:lnTo>
                <a:lnTo>
                  <a:pt x="879" y="312"/>
                </a:lnTo>
                <a:lnTo>
                  <a:pt x="873" y="309"/>
                </a:lnTo>
                <a:lnTo>
                  <a:pt x="870" y="306"/>
                </a:lnTo>
                <a:lnTo>
                  <a:pt x="865" y="306"/>
                </a:lnTo>
                <a:lnTo>
                  <a:pt x="859" y="318"/>
                </a:lnTo>
                <a:lnTo>
                  <a:pt x="850" y="329"/>
                </a:lnTo>
                <a:lnTo>
                  <a:pt x="842" y="332"/>
                </a:lnTo>
                <a:lnTo>
                  <a:pt x="833" y="335"/>
                </a:lnTo>
                <a:lnTo>
                  <a:pt x="825" y="335"/>
                </a:lnTo>
                <a:lnTo>
                  <a:pt x="813" y="335"/>
                </a:lnTo>
                <a:lnTo>
                  <a:pt x="810" y="338"/>
                </a:lnTo>
                <a:lnTo>
                  <a:pt x="810" y="340"/>
                </a:lnTo>
                <a:lnTo>
                  <a:pt x="813" y="340"/>
                </a:lnTo>
                <a:lnTo>
                  <a:pt x="816" y="346"/>
                </a:lnTo>
                <a:lnTo>
                  <a:pt x="819" y="349"/>
                </a:lnTo>
                <a:lnTo>
                  <a:pt x="819" y="352"/>
                </a:lnTo>
                <a:lnTo>
                  <a:pt x="822" y="355"/>
                </a:lnTo>
                <a:lnTo>
                  <a:pt x="825" y="355"/>
                </a:lnTo>
                <a:lnTo>
                  <a:pt x="825" y="358"/>
                </a:lnTo>
                <a:lnTo>
                  <a:pt x="825" y="360"/>
                </a:lnTo>
                <a:lnTo>
                  <a:pt x="825" y="363"/>
                </a:lnTo>
                <a:lnTo>
                  <a:pt x="825" y="366"/>
                </a:lnTo>
                <a:lnTo>
                  <a:pt x="825" y="372"/>
                </a:lnTo>
                <a:lnTo>
                  <a:pt x="825" y="378"/>
                </a:lnTo>
                <a:lnTo>
                  <a:pt x="822" y="378"/>
                </a:lnTo>
                <a:lnTo>
                  <a:pt x="822" y="381"/>
                </a:lnTo>
                <a:lnTo>
                  <a:pt x="819" y="381"/>
                </a:lnTo>
                <a:lnTo>
                  <a:pt x="816" y="378"/>
                </a:lnTo>
                <a:lnTo>
                  <a:pt x="813" y="378"/>
                </a:lnTo>
                <a:lnTo>
                  <a:pt x="810" y="375"/>
                </a:lnTo>
                <a:lnTo>
                  <a:pt x="807" y="378"/>
                </a:lnTo>
                <a:lnTo>
                  <a:pt x="807" y="381"/>
                </a:lnTo>
                <a:lnTo>
                  <a:pt x="810" y="381"/>
                </a:lnTo>
                <a:lnTo>
                  <a:pt x="810" y="386"/>
                </a:lnTo>
                <a:lnTo>
                  <a:pt x="810" y="392"/>
                </a:lnTo>
                <a:lnTo>
                  <a:pt x="807" y="392"/>
                </a:lnTo>
                <a:lnTo>
                  <a:pt x="807" y="395"/>
                </a:lnTo>
                <a:lnTo>
                  <a:pt x="805" y="395"/>
                </a:lnTo>
                <a:lnTo>
                  <a:pt x="805" y="398"/>
                </a:lnTo>
                <a:lnTo>
                  <a:pt x="807" y="398"/>
                </a:lnTo>
                <a:lnTo>
                  <a:pt x="802" y="403"/>
                </a:lnTo>
                <a:lnTo>
                  <a:pt x="799" y="403"/>
                </a:lnTo>
                <a:lnTo>
                  <a:pt x="802" y="406"/>
                </a:lnTo>
                <a:lnTo>
                  <a:pt x="799" y="409"/>
                </a:lnTo>
                <a:lnTo>
                  <a:pt x="802" y="409"/>
                </a:lnTo>
                <a:lnTo>
                  <a:pt x="802" y="412"/>
                </a:lnTo>
                <a:lnTo>
                  <a:pt x="805" y="412"/>
                </a:lnTo>
                <a:lnTo>
                  <a:pt x="807" y="412"/>
                </a:lnTo>
                <a:lnTo>
                  <a:pt x="807" y="415"/>
                </a:lnTo>
                <a:lnTo>
                  <a:pt x="810" y="415"/>
                </a:lnTo>
                <a:lnTo>
                  <a:pt x="813" y="418"/>
                </a:lnTo>
                <a:lnTo>
                  <a:pt x="816" y="418"/>
                </a:lnTo>
                <a:lnTo>
                  <a:pt x="819" y="421"/>
                </a:lnTo>
                <a:lnTo>
                  <a:pt x="819" y="423"/>
                </a:lnTo>
                <a:lnTo>
                  <a:pt x="819" y="426"/>
                </a:lnTo>
                <a:lnTo>
                  <a:pt x="822" y="426"/>
                </a:lnTo>
                <a:lnTo>
                  <a:pt x="825" y="423"/>
                </a:lnTo>
                <a:lnTo>
                  <a:pt x="827" y="421"/>
                </a:lnTo>
                <a:lnTo>
                  <a:pt x="827" y="423"/>
                </a:lnTo>
                <a:lnTo>
                  <a:pt x="827" y="426"/>
                </a:lnTo>
                <a:lnTo>
                  <a:pt x="825" y="426"/>
                </a:lnTo>
                <a:lnTo>
                  <a:pt x="827" y="429"/>
                </a:lnTo>
                <a:lnTo>
                  <a:pt x="827" y="432"/>
                </a:lnTo>
                <a:lnTo>
                  <a:pt x="830" y="432"/>
                </a:lnTo>
                <a:lnTo>
                  <a:pt x="833" y="432"/>
                </a:lnTo>
                <a:lnTo>
                  <a:pt x="833" y="435"/>
                </a:lnTo>
                <a:lnTo>
                  <a:pt x="836" y="435"/>
                </a:lnTo>
                <a:lnTo>
                  <a:pt x="836" y="438"/>
                </a:lnTo>
                <a:lnTo>
                  <a:pt x="836" y="441"/>
                </a:lnTo>
                <a:lnTo>
                  <a:pt x="839" y="441"/>
                </a:lnTo>
                <a:lnTo>
                  <a:pt x="845" y="438"/>
                </a:lnTo>
                <a:lnTo>
                  <a:pt x="847" y="438"/>
                </a:lnTo>
                <a:lnTo>
                  <a:pt x="850" y="438"/>
                </a:lnTo>
                <a:lnTo>
                  <a:pt x="853" y="441"/>
                </a:lnTo>
                <a:lnTo>
                  <a:pt x="853" y="444"/>
                </a:lnTo>
                <a:lnTo>
                  <a:pt x="859" y="441"/>
                </a:lnTo>
                <a:lnTo>
                  <a:pt x="862" y="441"/>
                </a:lnTo>
                <a:lnTo>
                  <a:pt x="865" y="438"/>
                </a:lnTo>
                <a:lnTo>
                  <a:pt x="868" y="435"/>
                </a:lnTo>
                <a:lnTo>
                  <a:pt x="865" y="435"/>
                </a:lnTo>
                <a:lnTo>
                  <a:pt x="862" y="435"/>
                </a:lnTo>
                <a:lnTo>
                  <a:pt x="862" y="432"/>
                </a:lnTo>
                <a:lnTo>
                  <a:pt x="862" y="429"/>
                </a:lnTo>
                <a:lnTo>
                  <a:pt x="865" y="429"/>
                </a:lnTo>
                <a:lnTo>
                  <a:pt x="868" y="426"/>
                </a:lnTo>
                <a:lnTo>
                  <a:pt x="868" y="423"/>
                </a:lnTo>
                <a:lnTo>
                  <a:pt x="865" y="421"/>
                </a:lnTo>
                <a:lnTo>
                  <a:pt x="865" y="418"/>
                </a:lnTo>
                <a:lnTo>
                  <a:pt x="870" y="418"/>
                </a:lnTo>
                <a:lnTo>
                  <a:pt x="870" y="415"/>
                </a:lnTo>
                <a:lnTo>
                  <a:pt x="873" y="412"/>
                </a:lnTo>
                <a:lnTo>
                  <a:pt x="876" y="412"/>
                </a:lnTo>
                <a:lnTo>
                  <a:pt x="879" y="412"/>
                </a:lnTo>
                <a:lnTo>
                  <a:pt x="882" y="415"/>
                </a:lnTo>
                <a:lnTo>
                  <a:pt x="888" y="415"/>
                </a:lnTo>
                <a:lnTo>
                  <a:pt x="890" y="415"/>
                </a:lnTo>
                <a:lnTo>
                  <a:pt x="890" y="418"/>
                </a:lnTo>
                <a:lnTo>
                  <a:pt x="890" y="421"/>
                </a:lnTo>
                <a:lnTo>
                  <a:pt x="893" y="421"/>
                </a:lnTo>
                <a:lnTo>
                  <a:pt x="896" y="423"/>
                </a:lnTo>
                <a:lnTo>
                  <a:pt x="896" y="426"/>
                </a:lnTo>
                <a:lnTo>
                  <a:pt x="896" y="429"/>
                </a:lnTo>
                <a:lnTo>
                  <a:pt x="896" y="432"/>
                </a:lnTo>
                <a:lnTo>
                  <a:pt x="899" y="435"/>
                </a:lnTo>
                <a:lnTo>
                  <a:pt x="896" y="435"/>
                </a:lnTo>
                <a:lnTo>
                  <a:pt x="893" y="435"/>
                </a:lnTo>
                <a:lnTo>
                  <a:pt x="896" y="441"/>
                </a:lnTo>
                <a:lnTo>
                  <a:pt x="896" y="444"/>
                </a:lnTo>
                <a:lnTo>
                  <a:pt x="893" y="446"/>
                </a:lnTo>
                <a:lnTo>
                  <a:pt x="893" y="449"/>
                </a:lnTo>
                <a:lnTo>
                  <a:pt x="890" y="449"/>
                </a:lnTo>
                <a:lnTo>
                  <a:pt x="890" y="452"/>
                </a:lnTo>
                <a:lnTo>
                  <a:pt x="888" y="452"/>
                </a:lnTo>
                <a:lnTo>
                  <a:pt x="888" y="455"/>
                </a:lnTo>
                <a:lnTo>
                  <a:pt x="885" y="455"/>
                </a:lnTo>
                <a:lnTo>
                  <a:pt x="885" y="458"/>
                </a:lnTo>
                <a:lnTo>
                  <a:pt x="885" y="464"/>
                </a:lnTo>
                <a:lnTo>
                  <a:pt x="882" y="464"/>
                </a:lnTo>
                <a:lnTo>
                  <a:pt x="882" y="466"/>
                </a:lnTo>
                <a:lnTo>
                  <a:pt x="879" y="466"/>
                </a:lnTo>
                <a:lnTo>
                  <a:pt x="876" y="469"/>
                </a:lnTo>
                <a:lnTo>
                  <a:pt x="873" y="472"/>
                </a:lnTo>
                <a:lnTo>
                  <a:pt x="873" y="478"/>
                </a:lnTo>
                <a:lnTo>
                  <a:pt x="870" y="478"/>
                </a:lnTo>
                <a:lnTo>
                  <a:pt x="870" y="481"/>
                </a:lnTo>
                <a:lnTo>
                  <a:pt x="870" y="484"/>
                </a:lnTo>
                <a:lnTo>
                  <a:pt x="870" y="489"/>
                </a:lnTo>
                <a:lnTo>
                  <a:pt x="873" y="492"/>
                </a:lnTo>
                <a:lnTo>
                  <a:pt x="873" y="495"/>
                </a:lnTo>
                <a:lnTo>
                  <a:pt x="873" y="501"/>
                </a:lnTo>
                <a:lnTo>
                  <a:pt x="873" y="504"/>
                </a:lnTo>
                <a:lnTo>
                  <a:pt x="870" y="504"/>
                </a:lnTo>
                <a:lnTo>
                  <a:pt x="873" y="506"/>
                </a:lnTo>
                <a:lnTo>
                  <a:pt x="876" y="509"/>
                </a:lnTo>
                <a:lnTo>
                  <a:pt x="882" y="512"/>
                </a:lnTo>
                <a:lnTo>
                  <a:pt x="882" y="518"/>
                </a:lnTo>
                <a:lnTo>
                  <a:pt x="882" y="521"/>
                </a:lnTo>
                <a:lnTo>
                  <a:pt x="885" y="521"/>
                </a:lnTo>
                <a:lnTo>
                  <a:pt x="888" y="521"/>
                </a:lnTo>
                <a:lnTo>
                  <a:pt x="890" y="524"/>
                </a:lnTo>
                <a:lnTo>
                  <a:pt x="893" y="527"/>
                </a:lnTo>
                <a:lnTo>
                  <a:pt x="893" y="529"/>
                </a:lnTo>
                <a:lnTo>
                  <a:pt x="893" y="535"/>
                </a:lnTo>
                <a:lnTo>
                  <a:pt x="896" y="535"/>
                </a:lnTo>
                <a:lnTo>
                  <a:pt x="893" y="541"/>
                </a:lnTo>
                <a:lnTo>
                  <a:pt x="896" y="544"/>
                </a:lnTo>
                <a:lnTo>
                  <a:pt x="896" y="547"/>
                </a:lnTo>
                <a:lnTo>
                  <a:pt x="893" y="547"/>
                </a:lnTo>
                <a:lnTo>
                  <a:pt x="890" y="547"/>
                </a:lnTo>
                <a:lnTo>
                  <a:pt x="888" y="547"/>
                </a:lnTo>
                <a:lnTo>
                  <a:pt x="882" y="552"/>
                </a:lnTo>
                <a:lnTo>
                  <a:pt x="885" y="558"/>
                </a:lnTo>
                <a:lnTo>
                  <a:pt x="885" y="561"/>
                </a:lnTo>
                <a:lnTo>
                  <a:pt x="882" y="558"/>
                </a:lnTo>
                <a:lnTo>
                  <a:pt x="882" y="561"/>
                </a:lnTo>
                <a:lnTo>
                  <a:pt x="882" y="564"/>
                </a:lnTo>
                <a:lnTo>
                  <a:pt x="879" y="567"/>
                </a:lnTo>
                <a:lnTo>
                  <a:pt x="876" y="569"/>
                </a:lnTo>
                <a:lnTo>
                  <a:pt x="879" y="572"/>
                </a:lnTo>
                <a:lnTo>
                  <a:pt x="879" y="575"/>
                </a:lnTo>
                <a:lnTo>
                  <a:pt x="876" y="578"/>
                </a:lnTo>
                <a:lnTo>
                  <a:pt x="876" y="581"/>
                </a:lnTo>
                <a:lnTo>
                  <a:pt x="873" y="584"/>
                </a:lnTo>
                <a:lnTo>
                  <a:pt x="870" y="587"/>
                </a:lnTo>
                <a:lnTo>
                  <a:pt x="870" y="590"/>
                </a:lnTo>
                <a:lnTo>
                  <a:pt x="868" y="592"/>
                </a:lnTo>
                <a:lnTo>
                  <a:pt x="868" y="595"/>
                </a:lnTo>
                <a:lnTo>
                  <a:pt x="865" y="601"/>
                </a:lnTo>
                <a:lnTo>
                  <a:pt x="868" y="604"/>
                </a:lnTo>
                <a:lnTo>
                  <a:pt x="868" y="607"/>
                </a:lnTo>
                <a:lnTo>
                  <a:pt x="868" y="610"/>
                </a:lnTo>
                <a:lnTo>
                  <a:pt x="865" y="610"/>
                </a:lnTo>
                <a:lnTo>
                  <a:pt x="865" y="612"/>
                </a:lnTo>
                <a:lnTo>
                  <a:pt x="865" y="615"/>
                </a:lnTo>
                <a:lnTo>
                  <a:pt x="862" y="615"/>
                </a:lnTo>
                <a:lnTo>
                  <a:pt x="862" y="618"/>
                </a:lnTo>
                <a:lnTo>
                  <a:pt x="865" y="618"/>
                </a:lnTo>
                <a:lnTo>
                  <a:pt x="865" y="624"/>
                </a:lnTo>
                <a:lnTo>
                  <a:pt x="868" y="630"/>
                </a:lnTo>
                <a:lnTo>
                  <a:pt x="868" y="632"/>
                </a:lnTo>
                <a:lnTo>
                  <a:pt x="865" y="635"/>
                </a:lnTo>
                <a:lnTo>
                  <a:pt x="868" y="638"/>
                </a:lnTo>
                <a:lnTo>
                  <a:pt x="865" y="641"/>
                </a:lnTo>
                <a:lnTo>
                  <a:pt x="868" y="641"/>
                </a:lnTo>
                <a:lnTo>
                  <a:pt x="865" y="644"/>
                </a:lnTo>
                <a:lnTo>
                  <a:pt x="862" y="647"/>
                </a:lnTo>
                <a:lnTo>
                  <a:pt x="862" y="653"/>
                </a:lnTo>
                <a:lnTo>
                  <a:pt x="862" y="655"/>
                </a:lnTo>
                <a:lnTo>
                  <a:pt x="859" y="655"/>
                </a:lnTo>
                <a:lnTo>
                  <a:pt x="859" y="653"/>
                </a:lnTo>
                <a:lnTo>
                  <a:pt x="856" y="653"/>
                </a:lnTo>
                <a:lnTo>
                  <a:pt x="856" y="655"/>
                </a:lnTo>
                <a:lnTo>
                  <a:pt x="853" y="655"/>
                </a:lnTo>
                <a:lnTo>
                  <a:pt x="853" y="658"/>
                </a:lnTo>
                <a:lnTo>
                  <a:pt x="853" y="661"/>
                </a:lnTo>
                <a:lnTo>
                  <a:pt x="856" y="661"/>
                </a:lnTo>
                <a:lnTo>
                  <a:pt x="856" y="664"/>
                </a:lnTo>
                <a:lnTo>
                  <a:pt x="856" y="667"/>
                </a:lnTo>
                <a:lnTo>
                  <a:pt x="853" y="667"/>
                </a:lnTo>
                <a:lnTo>
                  <a:pt x="850" y="667"/>
                </a:lnTo>
                <a:lnTo>
                  <a:pt x="850" y="670"/>
                </a:lnTo>
                <a:lnTo>
                  <a:pt x="847" y="670"/>
                </a:lnTo>
                <a:lnTo>
                  <a:pt x="847" y="673"/>
                </a:lnTo>
                <a:lnTo>
                  <a:pt x="850" y="675"/>
                </a:lnTo>
                <a:lnTo>
                  <a:pt x="853" y="678"/>
                </a:lnTo>
                <a:lnTo>
                  <a:pt x="853" y="681"/>
                </a:lnTo>
                <a:lnTo>
                  <a:pt x="856" y="681"/>
                </a:lnTo>
                <a:lnTo>
                  <a:pt x="859" y="684"/>
                </a:lnTo>
                <a:lnTo>
                  <a:pt x="859" y="687"/>
                </a:lnTo>
                <a:lnTo>
                  <a:pt x="859" y="690"/>
                </a:lnTo>
                <a:lnTo>
                  <a:pt x="859" y="693"/>
                </a:lnTo>
                <a:lnTo>
                  <a:pt x="853" y="698"/>
                </a:lnTo>
                <a:lnTo>
                  <a:pt x="850" y="698"/>
                </a:lnTo>
                <a:lnTo>
                  <a:pt x="847" y="701"/>
                </a:lnTo>
                <a:lnTo>
                  <a:pt x="845" y="701"/>
                </a:lnTo>
                <a:lnTo>
                  <a:pt x="845" y="707"/>
                </a:lnTo>
                <a:lnTo>
                  <a:pt x="842" y="707"/>
                </a:lnTo>
                <a:lnTo>
                  <a:pt x="842" y="710"/>
                </a:lnTo>
                <a:lnTo>
                  <a:pt x="842" y="713"/>
                </a:lnTo>
                <a:lnTo>
                  <a:pt x="839" y="713"/>
                </a:lnTo>
                <a:lnTo>
                  <a:pt x="836" y="713"/>
                </a:lnTo>
                <a:lnTo>
                  <a:pt x="830" y="718"/>
                </a:lnTo>
                <a:lnTo>
                  <a:pt x="827" y="721"/>
                </a:lnTo>
                <a:lnTo>
                  <a:pt x="827" y="724"/>
                </a:lnTo>
                <a:lnTo>
                  <a:pt x="825" y="727"/>
                </a:lnTo>
                <a:lnTo>
                  <a:pt x="822" y="730"/>
                </a:lnTo>
                <a:lnTo>
                  <a:pt x="819" y="733"/>
                </a:lnTo>
                <a:lnTo>
                  <a:pt x="816" y="736"/>
                </a:lnTo>
                <a:lnTo>
                  <a:pt x="813" y="736"/>
                </a:lnTo>
                <a:lnTo>
                  <a:pt x="810" y="736"/>
                </a:lnTo>
                <a:lnTo>
                  <a:pt x="810" y="733"/>
                </a:lnTo>
                <a:lnTo>
                  <a:pt x="807" y="733"/>
                </a:lnTo>
                <a:lnTo>
                  <a:pt x="805" y="733"/>
                </a:lnTo>
                <a:lnTo>
                  <a:pt x="805" y="730"/>
                </a:lnTo>
                <a:lnTo>
                  <a:pt x="802" y="730"/>
                </a:lnTo>
                <a:lnTo>
                  <a:pt x="799" y="733"/>
                </a:lnTo>
                <a:lnTo>
                  <a:pt x="796" y="733"/>
                </a:lnTo>
                <a:lnTo>
                  <a:pt x="796" y="738"/>
                </a:lnTo>
                <a:lnTo>
                  <a:pt x="793" y="750"/>
                </a:lnTo>
                <a:lnTo>
                  <a:pt x="790" y="753"/>
                </a:lnTo>
                <a:lnTo>
                  <a:pt x="779" y="758"/>
                </a:lnTo>
                <a:lnTo>
                  <a:pt x="759" y="776"/>
                </a:lnTo>
                <a:lnTo>
                  <a:pt x="756" y="773"/>
                </a:lnTo>
                <a:lnTo>
                  <a:pt x="753" y="773"/>
                </a:lnTo>
                <a:lnTo>
                  <a:pt x="750" y="773"/>
                </a:lnTo>
                <a:lnTo>
                  <a:pt x="747" y="773"/>
                </a:lnTo>
                <a:lnTo>
                  <a:pt x="744" y="773"/>
                </a:lnTo>
                <a:lnTo>
                  <a:pt x="744" y="770"/>
                </a:lnTo>
                <a:lnTo>
                  <a:pt x="742" y="770"/>
                </a:lnTo>
                <a:lnTo>
                  <a:pt x="742" y="767"/>
                </a:lnTo>
                <a:lnTo>
                  <a:pt x="739" y="767"/>
                </a:lnTo>
                <a:lnTo>
                  <a:pt x="736" y="767"/>
                </a:lnTo>
                <a:lnTo>
                  <a:pt x="736" y="764"/>
                </a:lnTo>
                <a:lnTo>
                  <a:pt x="733" y="764"/>
                </a:lnTo>
                <a:lnTo>
                  <a:pt x="733" y="761"/>
                </a:lnTo>
                <a:lnTo>
                  <a:pt x="730" y="761"/>
                </a:lnTo>
                <a:lnTo>
                  <a:pt x="727" y="761"/>
                </a:lnTo>
                <a:lnTo>
                  <a:pt x="724" y="761"/>
                </a:lnTo>
                <a:lnTo>
                  <a:pt x="721" y="761"/>
                </a:lnTo>
                <a:lnTo>
                  <a:pt x="719" y="761"/>
                </a:lnTo>
                <a:lnTo>
                  <a:pt x="716" y="761"/>
                </a:lnTo>
                <a:lnTo>
                  <a:pt x="716" y="758"/>
                </a:lnTo>
                <a:lnTo>
                  <a:pt x="713" y="758"/>
                </a:lnTo>
                <a:lnTo>
                  <a:pt x="710" y="758"/>
                </a:lnTo>
                <a:lnTo>
                  <a:pt x="707" y="758"/>
                </a:lnTo>
                <a:lnTo>
                  <a:pt x="704" y="758"/>
                </a:lnTo>
                <a:lnTo>
                  <a:pt x="704" y="761"/>
                </a:lnTo>
                <a:lnTo>
                  <a:pt x="701" y="761"/>
                </a:lnTo>
                <a:lnTo>
                  <a:pt x="699" y="761"/>
                </a:lnTo>
                <a:lnTo>
                  <a:pt x="699" y="758"/>
                </a:lnTo>
                <a:lnTo>
                  <a:pt x="696" y="758"/>
                </a:lnTo>
                <a:lnTo>
                  <a:pt x="693" y="756"/>
                </a:lnTo>
                <a:lnTo>
                  <a:pt x="693" y="758"/>
                </a:lnTo>
                <a:lnTo>
                  <a:pt x="690" y="758"/>
                </a:lnTo>
                <a:lnTo>
                  <a:pt x="690" y="761"/>
                </a:lnTo>
                <a:lnTo>
                  <a:pt x="687" y="761"/>
                </a:lnTo>
                <a:lnTo>
                  <a:pt x="684" y="761"/>
                </a:lnTo>
                <a:lnTo>
                  <a:pt x="681" y="761"/>
                </a:lnTo>
                <a:lnTo>
                  <a:pt x="679" y="764"/>
                </a:lnTo>
                <a:lnTo>
                  <a:pt x="676" y="764"/>
                </a:lnTo>
                <a:lnTo>
                  <a:pt x="676" y="767"/>
                </a:lnTo>
                <a:lnTo>
                  <a:pt x="673" y="767"/>
                </a:lnTo>
                <a:lnTo>
                  <a:pt x="673" y="770"/>
                </a:lnTo>
                <a:lnTo>
                  <a:pt x="676" y="770"/>
                </a:lnTo>
                <a:lnTo>
                  <a:pt x="679" y="770"/>
                </a:lnTo>
                <a:lnTo>
                  <a:pt x="679" y="773"/>
                </a:lnTo>
                <a:lnTo>
                  <a:pt x="679" y="776"/>
                </a:lnTo>
                <a:lnTo>
                  <a:pt x="681" y="776"/>
                </a:lnTo>
                <a:lnTo>
                  <a:pt x="681" y="779"/>
                </a:lnTo>
                <a:lnTo>
                  <a:pt x="684" y="779"/>
                </a:lnTo>
                <a:lnTo>
                  <a:pt x="687" y="779"/>
                </a:lnTo>
                <a:lnTo>
                  <a:pt x="687" y="781"/>
                </a:lnTo>
                <a:lnTo>
                  <a:pt x="690" y="781"/>
                </a:lnTo>
                <a:lnTo>
                  <a:pt x="690" y="784"/>
                </a:lnTo>
                <a:lnTo>
                  <a:pt x="690" y="787"/>
                </a:lnTo>
                <a:lnTo>
                  <a:pt x="693" y="787"/>
                </a:lnTo>
                <a:lnTo>
                  <a:pt x="693" y="790"/>
                </a:lnTo>
                <a:lnTo>
                  <a:pt x="696" y="790"/>
                </a:lnTo>
                <a:lnTo>
                  <a:pt x="699" y="790"/>
                </a:lnTo>
                <a:lnTo>
                  <a:pt x="699" y="793"/>
                </a:lnTo>
                <a:lnTo>
                  <a:pt x="696" y="793"/>
                </a:lnTo>
                <a:lnTo>
                  <a:pt x="696" y="796"/>
                </a:lnTo>
                <a:lnTo>
                  <a:pt x="699" y="796"/>
                </a:lnTo>
                <a:lnTo>
                  <a:pt x="696" y="799"/>
                </a:lnTo>
                <a:lnTo>
                  <a:pt x="696" y="801"/>
                </a:lnTo>
                <a:lnTo>
                  <a:pt x="696" y="804"/>
                </a:lnTo>
                <a:lnTo>
                  <a:pt x="693" y="801"/>
                </a:lnTo>
                <a:lnTo>
                  <a:pt x="693" y="804"/>
                </a:lnTo>
                <a:lnTo>
                  <a:pt x="693" y="807"/>
                </a:lnTo>
                <a:lnTo>
                  <a:pt x="693" y="810"/>
                </a:lnTo>
                <a:lnTo>
                  <a:pt x="693" y="813"/>
                </a:lnTo>
                <a:lnTo>
                  <a:pt x="690" y="813"/>
                </a:lnTo>
                <a:lnTo>
                  <a:pt x="690" y="816"/>
                </a:lnTo>
                <a:lnTo>
                  <a:pt x="690" y="813"/>
                </a:lnTo>
                <a:lnTo>
                  <a:pt x="687" y="813"/>
                </a:lnTo>
                <a:lnTo>
                  <a:pt x="687" y="816"/>
                </a:lnTo>
                <a:lnTo>
                  <a:pt x="684" y="816"/>
                </a:lnTo>
                <a:lnTo>
                  <a:pt x="681" y="816"/>
                </a:lnTo>
                <a:lnTo>
                  <a:pt x="679" y="816"/>
                </a:lnTo>
                <a:lnTo>
                  <a:pt x="676" y="816"/>
                </a:lnTo>
                <a:lnTo>
                  <a:pt x="673" y="816"/>
                </a:lnTo>
                <a:lnTo>
                  <a:pt x="673" y="813"/>
                </a:lnTo>
                <a:lnTo>
                  <a:pt x="670" y="813"/>
                </a:lnTo>
                <a:lnTo>
                  <a:pt x="667" y="816"/>
                </a:lnTo>
                <a:lnTo>
                  <a:pt x="664" y="816"/>
                </a:lnTo>
                <a:lnTo>
                  <a:pt x="661" y="816"/>
                </a:lnTo>
                <a:lnTo>
                  <a:pt x="658" y="816"/>
                </a:lnTo>
                <a:lnTo>
                  <a:pt x="658" y="819"/>
                </a:lnTo>
                <a:lnTo>
                  <a:pt x="656" y="819"/>
                </a:lnTo>
                <a:lnTo>
                  <a:pt x="653" y="821"/>
                </a:lnTo>
                <a:lnTo>
                  <a:pt x="653" y="824"/>
                </a:lnTo>
                <a:lnTo>
                  <a:pt x="650" y="824"/>
                </a:lnTo>
                <a:lnTo>
                  <a:pt x="650" y="827"/>
                </a:lnTo>
                <a:lnTo>
                  <a:pt x="647" y="827"/>
                </a:lnTo>
                <a:lnTo>
                  <a:pt x="644" y="827"/>
                </a:lnTo>
                <a:lnTo>
                  <a:pt x="644" y="830"/>
                </a:lnTo>
                <a:lnTo>
                  <a:pt x="641" y="830"/>
                </a:lnTo>
                <a:lnTo>
                  <a:pt x="638" y="830"/>
                </a:lnTo>
                <a:lnTo>
                  <a:pt x="636" y="830"/>
                </a:lnTo>
                <a:lnTo>
                  <a:pt x="633" y="830"/>
                </a:lnTo>
                <a:lnTo>
                  <a:pt x="630" y="833"/>
                </a:lnTo>
                <a:lnTo>
                  <a:pt x="627" y="833"/>
                </a:lnTo>
                <a:lnTo>
                  <a:pt x="624" y="836"/>
                </a:lnTo>
                <a:lnTo>
                  <a:pt x="621" y="836"/>
                </a:lnTo>
                <a:lnTo>
                  <a:pt x="618" y="836"/>
                </a:lnTo>
                <a:lnTo>
                  <a:pt x="618" y="839"/>
                </a:lnTo>
                <a:lnTo>
                  <a:pt x="616" y="839"/>
                </a:lnTo>
                <a:lnTo>
                  <a:pt x="616" y="842"/>
                </a:lnTo>
                <a:lnTo>
                  <a:pt x="613" y="842"/>
                </a:lnTo>
                <a:lnTo>
                  <a:pt x="613" y="844"/>
                </a:lnTo>
                <a:lnTo>
                  <a:pt x="610" y="844"/>
                </a:lnTo>
                <a:lnTo>
                  <a:pt x="610" y="847"/>
                </a:lnTo>
                <a:lnTo>
                  <a:pt x="610" y="850"/>
                </a:lnTo>
                <a:lnTo>
                  <a:pt x="610" y="853"/>
                </a:lnTo>
                <a:lnTo>
                  <a:pt x="610" y="856"/>
                </a:lnTo>
                <a:lnTo>
                  <a:pt x="610" y="859"/>
                </a:lnTo>
                <a:lnTo>
                  <a:pt x="607" y="862"/>
                </a:lnTo>
                <a:lnTo>
                  <a:pt x="604" y="862"/>
                </a:lnTo>
                <a:lnTo>
                  <a:pt x="604" y="864"/>
                </a:lnTo>
                <a:lnTo>
                  <a:pt x="604" y="867"/>
                </a:lnTo>
                <a:lnTo>
                  <a:pt x="601" y="867"/>
                </a:lnTo>
                <a:lnTo>
                  <a:pt x="601" y="870"/>
                </a:lnTo>
                <a:lnTo>
                  <a:pt x="598" y="870"/>
                </a:lnTo>
                <a:lnTo>
                  <a:pt x="595" y="870"/>
                </a:lnTo>
                <a:lnTo>
                  <a:pt x="593" y="870"/>
                </a:lnTo>
                <a:lnTo>
                  <a:pt x="590" y="870"/>
                </a:lnTo>
                <a:lnTo>
                  <a:pt x="587" y="870"/>
                </a:lnTo>
                <a:lnTo>
                  <a:pt x="587" y="867"/>
                </a:lnTo>
                <a:lnTo>
                  <a:pt x="584" y="867"/>
                </a:lnTo>
                <a:lnTo>
                  <a:pt x="581" y="867"/>
                </a:lnTo>
                <a:lnTo>
                  <a:pt x="581" y="864"/>
                </a:lnTo>
                <a:lnTo>
                  <a:pt x="578" y="864"/>
                </a:lnTo>
                <a:lnTo>
                  <a:pt x="578" y="862"/>
                </a:lnTo>
                <a:lnTo>
                  <a:pt x="575" y="862"/>
                </a:lnTo>
                <a:lnTo>
                  <a:pt x="573" y="862"/>
                </a:lnTo>
                <a:lnTo>
                  <a:pt x="573" y="864"/>
                </a:lnTo>
                <a:lnTo>
                  <a:pt x="570" y="864"/>
                </a:lnTo>
                <a:lnTo>
                  <a:pt x="567" y="862"/>
                </a:lnTo>
                <a:lnTo>
                  <a:pt x="564" y="862"/>
                </a:lnTo>
                <a:lnTo>
                  <a:pt x="564" y="864"/>
                </a:lnTo>
                <a:lnTo>
                  <a:pt x="561" y="864"/>
                </a:lnTo>
                <a:lnTo>
                  <a:pt x="561" y="862"/>
                </a:lnTo>
                <a:lnTo>
                  <a:pt x="558" y="859"/>
                </a:lnTo>
                <a:lnTo>
                  <a:pt x="555" y="859"/>
                </a:lnTo>
                <a:lnTo>
                  <a:pt x="555" y="856"/>
                </a:lnTo>
                <a:lnTo>
                  <a:pt x="553" y="856"/>
                </a:lnTo>
                <a:lnTo>
                  <a:pt x="553" y="853"/>
                </a:lnTo>
                <a:lnTo>
                  <a:pt x="550" y="853"/>
                </a:lnTo>
                <a:lnTo>
                  <a:pt x="547" y="853"/>
                </a:lnTo>
                <a:lnTo>
                  <a:pt x="544" y="853"/>
                </a:lnTo>
                <a:lnTo>
                  <a:pt x="544" y="850"/>
                </a:lnTo>
                <a:lnTo>
                  <a:pt x="541" y="850"/>
                </a:lnTo>
                <a:lnTo>
                  <a:pt x="541" y="853"/>
                </a:lnTo>
                <a:lnTo>
                  <a:pt x="538" y="850"/>
                </a:lnTo>
                <a:lnTo>
                  <a:pt x="535" y="847"/>
                </a:lnTo>
                <a:lnTo>
                  <a:pt x="532" y="847"/>
                </a:lnTo>
                <a:lnTo>
                  <a:pt x="530" y="847"/>
                </a:lnTo>
                <a:lnTo>
                  <a:pt x="530" y="844"/>
                </a:lnTo>
                <a:lnTo>
                  <a:pt x="527" y="844"/>
                </a:lnTo>
                <a:lnTo>
                  <a:pt x="524" y="842"/>
                </a:lnTo>
                <a:lnTo>
                  <a:pt x="521" y="842"/>
                </a:lnTo>
                <a:lnTo>
                  <a:pt x="518" y="839"/>
                </a:lnTo>
                <a:lnTo>
                  <a:pt x="518" y="842"/>
                </a:lnTo>
                <a:lnTo>
                  <a:pt x="515" y="842"/>
                </a:lnTo>
                <a:lnTo>
                  <a:pt x="512" y="842"/>
                </a:lnTo>
                <a:lnTo>
                  <a:pt x="512" y="839"/>
                </a:lnTo>
                <a:lnTo>
                  <a:pt x="510" y="836"/>
                </a:lnTo>
                <a:lnTo>
                  <a:pt x="510" y="833"/>
                </a:lnTo>
                <a:lnTo>
                  <a:pt x="507" y="833"/>
                </a:lnTo>
                <a:lnTo>
                  <a:pt x="504" y="833"/>
                </a:lnTo>
                <a:lnTo>
                  <a:pt x="501" y="833"/>
                </a:lnTo>
                <a:lnTo>
                  <a:pt x="498" y="833"/>
                </a:lnTo>
                <a:lnTo>
                  <a:pt x="495" y="833"/>
                </a:lnTo>
                <a:lnTo>
                  <a:pt x="492" y="833"/>
                </a:lnTo>
                <a:lnTo>
                  <a:pt x="490" y="833"/>
                </a:lnTo>
                <a:lnTo>
                  <a:pt x="490" y="830"/>
                </a:lnTo>
                <a:lnTo>
                  <a:pt x="487" y="830"/>
                </a:lnTo>
                <a:lnTo>
                  <a:pt x="487" y="827"/>
                </a:lnTo>
                <a:lnTo>
                  <a:pt x="484" y="827"/>
                </a:lnTo>
                <a:lnTo>
                  <a:pt x="481" y="827"/>
                </a:lnTo>
                <a:lnTo>
                  <a:pt x="478" y="827"/>
                </a:lnTo>
                <a:lnTo>
                  <a:pt x="478" y="830"/>
                </a:lnTo>
                <a:lnTo>
                  <a:pt x="475" y="830"/>
                </a:lnTo>
                <a:lnTo>
                  <a:pt x="475" y="827"/>
                </a:lnTo>
                <a:lnTo>
                  <a:pt x="472" y="824"/>
                </a:lnTo>
                <a:lnTo>
                  <a:pt x="469" y="824"/>
                </a:lnTo>
                <a:lnTo>
                  <a:pt x="467" y="827"/>
                </a:lnTo>
                <a:lnTo>
                  <a:pt x="464" y="827"/>
                </a:lnTo>
                <a:lnTo>
                  <a:pt x="464" y="830"/>
                </a:lnTo>
                <a:lnTo>
                  <a:pt x="461" y="830"/>
                </a:lnTo>
                <a:lnTo>
                  <a:pt x="458" y="830"/>
                </a:lnTo>
                <a:lnTo>
                  <a:pt x="458" y="827"/>
                </a:lnTo>
                <a:lnTo>
                  <a:pt x="458" y="824"/>
                </a:lnTo>
                <a:lnTo>
                  <a:pt x="455" y="824"/>
                </a:lnTo>
                <a:lnTo>
                  <a:pt x="455" y="821"/>
                </a:lnTo>
                <a:lnTo>
                  <a:pt x="452" y="824"/>
                </a:lnTo>
                <a:lnTo>
                  <a:pt x="452" y="827"/>
                </a:lnTo>
                <a:lnTo>
                  <a:pt x="452" y="830"/>
                </a:lnTo>
                <a:lnTo>
                  <a:pt x="452" y="833"/>
                </a:lnTo>
                <a:lnTo>
                  <a:pt x="449" y="833"/>
                </a:lnTo>
                <a:lnTo>
                  <a:pt x="449" y="836"/>
                </a:lnTo>
                <a:lnTo>
                  <a:pt x="447" y="836"/>
                </a:lnTo>
                <a:lnTo>
                  <a:pt x="444" y="836"/>
                </a:lnTo>
                <a:lnTo>
                  <a:pt x="441" y="836"/>
                </a:lnTo>
                <a:lnTo>
                  <a:pt x="438" y="836"/>
                </a:lnTo>
                <a:lnTo>
                  <a:pt x="435" y="836"/>
                </a:lnTo>
                <a:lnTo>
                  <a:pt x="435" y="839"/>
                </a:lnTo>
                <a:lnTo>
                  <a:pt x="435" y="842"/>
                </a:lnTo>
                <a:lnTo>
                  <a:pt x="432" y="842"/>
                </a:lnTo>
                <a:lnTo>
                  <a:pt x="432" y="844"/>
                </a:lnTo>
                <a:lnTo>
                  <a:pt x="429" y="844"/>
                </a:lnTo>
                <a:lnTo>
                  <a:pt x="426" y="844"/>
                </a:lnTo>
                <a:lnTo>
                  <a:pt x="426" y="847"/>
                </a:lnTo>
                <a:lnTo>
                  <a:pt x="424" y="847"/>
                </a:lnTo>
                <a:lnTo>
                  <a:pt x="421" y="847"/>
                </a:lnTo>
                <a:lnTo>
                  <a:pt x="418" y="847"/>
                </a:lnTo>
                <a:lnTo>
                  <a:pt x="415" y="847"/>
                </a:lnTo>
                <a:lnTo>
                  <a:pt x="412" y="847"/>
                </a:lnTo>
                <a:lnTo>
                  <a:pt x="409" y="847"/>
                </a:lnTo>
                <a:lnTo>
                  <a:pt x="409" y="850"/>
                </a:lnTo>
                <a:lnTo>
                  <a:pt x="409" y="853"/>
                </a:lnTo>
                <a:lnTo>
                  <a:pt x="412" y="853"/>
                </a:lnTo>
                <a:lnTo>
                  <a:pt x="412" y="856"/>
                </a:lnTo>
                <a:lnTo>
                  <a:pt x="409" y="859"/>
                </a:lnTo>
                <a:lnTo>
                  <a:pt x="409" y="862"/>
                </a:lnTo>
                <a:lnTo>
                  <a:pt x="409" y="864"/>
                </a:lnTo>
                <a:lnTo>
                  <a:pt x="406" y="867"/>
                </a:lnTo>
                <a:lnTo>
                  <a:pt x="404" y="867"/>
                </a:lnTo>
                <a:lnTo>
                  <a:pt x="404" y="870"/>
                </a:lnTo>
                <a:lnTo>
                  <a:pt x="401" y="870"/>
                </a:lnTo>
                <a:lnTo>
                  <a:pt x="398" y="870"/>
                </a:lnTo>
                <a:lnTo>
                  <a:pt x="398" y="873"/>
                </a:lnTo>
                <a:lnTo>
                  <a:pt x="398" y="876"/>
                </a:lnTo>
                <a:lnTo>
                  <a:pt x="398" y="879"/>
                </a:lnTo>
                <a:lnTo>
                  <a:pt x="395" y="879"/>
                </a:lnTo>
                <a:lnTo>
                  <a:pt x="392" y="882"/>
                </a:lnTo>
                <a:lnTo>
                  <a:pt x="389" y="882"/>
                </a:lnTo>
                <a:lnTo>
                  <a:pt x="386" y="882"/>
                </a:lnTo>
                <a:lnTo>
                  <a:pt x="386" y="884"/>
                </a:lnTo>
                <a:lnTo>
                  <a:pt x="384" y="884"/>
                </a:lnTo>
                <a:lnTo>
                  <a:pt x="384" y="887"/>
                </a:lnTo>
                <a:lnTo>
                  <a:pt x="384" y="890"/>
                </a:lnTo>
                <a:lnTo>
                  <a:pt x="381" y="893"/>
                </a:lnTo>
                <a:lnTo>
                  <a:pt x="381" y="896"/>
                </a:lnTo>
                <a:lnTo>
                  <a:pt x="381" y="899"/>
                </a:lnTo>
                <a:lnTo>
                  <a:pt x="378" y="899"/>
                </a:lnTo>
                <a:lnTo>
                  <a:pt x="378" y="902"/>
                </a:lnTo>
                <a:lnTo>
                  <a:pt x="375" y="902"/>
                </a:lnTo>
                <a:lnTo>
                  <a:pt x="372" y="902"/>
                </a:lnTo>
                <a:lnTo>
                  <a:pt x="369" y="902"/>
                </a:lnTo>
                <a:lnTo>
                  <a:pt x="369" y="899"/>
                </a:lnTo>
                <a:lnTo>
                  <a:pt x="366" y="899"/>
                </a:lnTo>
                <a:lnTo>
                  <a:pt x="363" y="899"/>
                </a:lnTo>
                <a:lnTo>
                  <a:pt x="361" y="896"/>
                </a:lnTo>
                <a:lnTo>
                  <a:pt x="358" y="896"/>
                </a:lnTo>
                <a:lnTo>
                  <a:pt x="358" y="893"/>
                </a:lnTo>
                <a:lnTo>
                  <a:pt x="358" y="890"/>
                </a:lnTo>
                <a:lnTo>
                  <a:pt x="355" y="887"/>
                </a:lnTo>
                <a:lnTo>
                  <a:pt x="355" y="884"/>
                </a:lnTo>
                <a:lnTo>
                  <a:pt x="355" y="882"/>
                </a:lnTo>
                <a:lnTo>
                  <a:pt x="352" y="879"/>
                </a:lnTo>
                <a:lnTo>
                  <a:pt x="352" y="876"/>
                </a:lnTo>
                <a:lnTo>
                  <a:pt x="349" y="876"/>
                </a:lnTo>
                <a:lnTo>
                  <a:pt x="349" y="873"/>
                </a:lnTo>
                <a:lnTo>
                  <a:pt x="346" y="873"/>
                </a:lnTo>
                <a:lnTo>
                  <a:pt x="346" y="870"/>
                </a:lnTo>
                <a:lnTo>
                  <a:pt x="343" y="870"/>
                </a:lnTo>
                <a:lnTo>
                  <a:pt x="343" y="867"/>
                </a:lnTo>
                <a:lnTo>
                  <a:pt x="343" y="864"/>
                </a:lnTo>
                <a:lnTo>
                  <a:pt x="346" y="862"/>
                </a:lnTo>
                <a:lnTo>
                  <a:pt x="346" y="859"/>
                </a:lnTo>
                <a:lnTo>
                  <a:pt x="346" y="856"/>
                </a:lnTo>
                <a:lnTo>
                  <a:pt x="346" y="853"/>
                </a:lnTo>
                <a:lnTo>
                  <a:pt x="343" y="853"/>
                </a:lnTo>
                <a:lnTo>
                  <a:pt x="343" y="850"/>
                </a:lnTo>
                <a:lnTo>
                  <a:pt x="341" y="850"/>
                </a:lnTo>
                <a:lnTo>
                  <a:pt x="338" y="850"/>
                </a:lnTo>
                <a:lnTo>
                  <a:pt x="335" y="847"/>
                </a:lnTo>
                <a:lnTo>
                  <a:pt x="329" y="842"/>
                </a:lnTo>
                <a:lnTo>
                  <a:pt x="326" y="839"/>
                </a:lnTo>
                <a:lnTo>
                  <a:pt x="323" y="839"/>
                </a:lnTo>
                <a:lnTo>
                  <a:pt x="323" y="836"/>
                </a:lnTo>
                <a:lnTo>
                  <a:pt x="323" y="833"/>
                </a:lnTo>
                <a:lnTo>
                  <a:pt x="321" y="830"/>
                </a:lnTo>
                <a:lnTo>
                  <a:pt x="321" y="827"/>
                </a:lnTo>
                <a:lnTo>
                  <a:pt x="318" y="827"/>
                </a:lnTo>
                <a:lnTo>
                  <a:pt x="318" y="824"/>
                </a:lnTo>
                <a:lnTo>
                  <a:pt x="315" y="824"/>
                </a:lnTo>
                <a:lnTo>
                  <a:pt x="312" y="824"/>
                </a:lnTo>
                <a:lnTo>
                  <a:pt x="309" y="824"/>
                </a:lnTo>
                <a:lnTo>
                  <a:pt x="306" y="821"/>
                </a:lnTo>
                <a:lnTo>
                  <a:pt x="303" y="821"/>
                </a:lnTo>
                <a:lnTo>
                  <a:pt x="300" y="824"/>
                </a:lnTo>
                <a:lnTo>
                  <a:pt x="298" y="824"/>
                </a:lnTo>
                <a:lnTo>
                  <a:pt x="298" y="827"/>
                </a:lnTo>
                <a:lnTo>
                  <a:pt x="295" y="827"/>
                </a:lnTo>
                <a:lnTo>
                  <a:pt x="292" y="827"/>
                </a:lnTo>
                <a:lnTo>
                  <a:pt x="289" y="827"/>
                </a:lnTo>
                <a:lnTo>
                  <a:pt x="286" y="827"/>
                </a:lnTo>
                <a:lnTo>
                  <a:pt x="283" y="827"/>
                </a:lnTo>
                <a:lnTo>
                  <a:pt x="283" y="830"/>
                </a:lnTo>
                <a:lnTo>
                  <a:pt x="283" y="833"/>
                </a:lnTo>
                <a:lnTo>
                  <a:pt x="283" y="836"/>
                </a:lnTo>
                <a:lnTo>
                  <a:pt x="280" y="836"/>
                </a:lnTo>
                <a:lnTo>
                  <a:pt x="280" y="839"/>
                </a:lnTo>
                <a:lnTo>
                  <a:pt x="280" y="842"/>
                </a:lnTo>
                <a:lnTo>
                  <a:pt x="280" y="844"/>
                </a:lnTo>
                <a:lnTo>
                  <a:pt x="278" y="844"/>
                </a:lnTo>
                <a:lnTo>
                  <a:pt x="275" y="847"/>
                </a:lnTo>
                <a:lnTo>
                  <a:pt x="272" y="847"/>
                </a:lnTo>
                <a:lnTo>
                  <a:pt x="269" y="850"/>
                </a:lnTo>
                <a:lnTo>
                  <a:pt x="269" y="853"/>
                </a:lnTo>
                <a:lnTo>
                  <a:pt x="269" y="856"/>
                </a:lnTo>
                <a:lnTo>
                  <a:pt x="266" y="856"/>
                </a:lnTo>
                <a:lnTo>
                  <a:pt x="263" y="856"/>
                </a:lnTo>
                <a:lnTo>
                  <a:pt x="260" y="856"/>
                </a:lnTo>
                <a:lnTo>
                  <a:pt x="260" y="859"/>
                </a:lnTo>
                <a:lnTo>
                  <a:pt x="260" y="862"/>
                </a:lnTo>
                <a:lnTo>
                  <a:pt x="260" y="864"/>
                </a:lnTo>
                <a:lnTo>
                  <a:pt x="258" y="867"/>
                </a:lnTo>
                <a:lnTo>
                  <a:pt x="255" y="867"/>
                </a:lnTo>
                <a:lnTo>
                  <a:pt x="255" y="870"/>
                </a:lnTo>
                <a:lnTo>
                  <a:pt x="252" y="873"/>
                </a:lnTo>
                <a:lnTo>
                  <a:pt x="249" y="873"/>
                </a:lnTo>
                <a:lnTo>
                  <a:pt x="246" y="873"/>
                </a:lnTo>
                <a:lnTo>
                  <a:pt x="243" y="873"/>
                </a:lnTo>
                <a:lnTo>
                  <a:pt x="243" y="876"/>
                </a:lnTo>
                <a:lnTo>
                  <a:pt x="240" y="876"/>
                </a:lnTo>
                <a:lnTo>
                  <a:pt x="237" y="876"/>
                </a:lnTo>
                <a:lnTo>
                  <a:pt x="235" y="876"/>
                </a:lnTo>
                <a:lnTo>
                  <a:pt x="232" y="876"/>
                </a:lnTo>
                <a:lnTo>
                  <a:pt x="232" y="873"/>
                </a:lnTo>
                <a:lnTo>
                  <a:pt x="229" y="873"/>
                </a:lnTo>
                <a:lnTo>
                  <a:pt x="226" y="873"/>
                </a:lnTo>
                <a:lnTo>
                  <a:pt x="223" y="870"/>
                </a:lnTo>
                <a:lnTo>
                  <a:pt x="220" y="870"/>
                </a:lnTo>
                <a:lnTo>
                  <a:pt x="217" y="870"/>
                </a:lnTo>
                <a:lnTo>
                  <a:pt x="217" y="867"/>
                </a:lnTo>
                <a:lnTo>
                  <a:pt x="215" y="864"/>
                </a:lnTo>
                <a:lnTo>
                  <a:pt x="212" y="864"/>
                </a:lnTo>
                <a:lnTo>
                  <a:pt x="212" y="862"/>
                </a:lnTo>
                <a:lnTo>
                  <a:pt x="209" y="859"/>
                </a:lnTo>
                <a:lnTo>
                  <a:pt x="209" y="856"/>
                </a:lnTo>
                <a:lnTo>
                  <a:pt x="209" y="853"/>
                </a:lnTo>
                <a:lnTo>
                  <a:pt x="206" y="853"/>
                </a:lnTo>
                <a:lnTo>
                  <a:pt x="206" y="850"/>
                </a:lnTo>
                <a:lnTo>
                  <a:pt x="203" y="850"/>
                </a:lnTo>
                <a:lnTo>
                  <a:pt x="200" y="850"/>
                </a:lnTo>
                <a:lnTo>
                  <a:pt x="197" y="850"/>
                </a:lnTo>
                <a:lnTo>
                  <a:pt x="197" y="847"/>
                </a:lnTo>
                <a:lnTo>
                  <a:pt x="195" y="847"/>
                </a:lnTo>
                <a:lnTo>
                  <a:pt x="192" y="847"/>
                </a:lnTo>
                <a:lnTo>
                  <a:pt x="189" y="844"/>
                </a:lnTo>
                <a:lnTo>
                  <a:pt x="186" y="844"/>
                </a:lnTo>
                <a:lnTo>
                  <a:pt x="186" y="842"/>
                </a:lnTo>
                <a:lnTo>
                  <a:pt x="183" y="842"/>
                </a:lnTo>
                <a:lnTo>
                  <a:pt x="183" y="839"/>
                </a:lnTo>
                <a:lnTo>
                  <a:pt x="180" y="839"/>
                </a:lnTo>
                <a:lnTo>
                  <a:pt x="180" y="836"/>
                </a:lnTo>
                <a:lnTo>
                  <a:pt x="177" y="836"/>
                </a:lnTo>
                <a:lnTo>
                  <a:pt x="177" y="833"/>
                </a:lnTo>
                <a:lnTo>
                  <a:pt x="177" y="830"/>
                </a:lnTo>
                <a:lnTo>
                  <a:pt x="177" y="827"/>
                </a:lnTo>
                <a:lnTo>
                  <a:pt x="180" y="824"/>
                </a:lnTo>
                <a:lnTo>
                  <a:pt x="180" y="821"/>
                </a:lnTo>
                <a:lnTo>
                  <a:pt x="183" y="821"/>
                </a:lnTo>
                <a:lnTo>
                  <a:pt x="186" y="819"/>
                </a:lnTo>
                <a:lnTo>
                  <a:pt x="189" y="819"/>
                </a:lnTo>
                <a:lnTo>
                  <a:pt x="189" y="816"/>
                </a:lnTo>
                <a:lnTo>
                  <a:pt x="192" y="813"/>
                </a:lnTo>
                <a:lnTo>
                  <a:pt x="192" y="810"/>
                </a:lnTo>
                <a:lnTo>
                  <a:pt x="195" y="807"/>
                </a:lnTo>
                <a:lnTo>
                  <a:pt x="195" y="804"/>
                </a:lnTo>
                <a:lnTo>
                  <a:pt x="192" y="804"/>
                </a:lnTo>
                <a:lnTo>
                  <a:pt x="192" y="801"/>
                </a:lnTo>
                <a:lnTo>
                  <a:pt x="192" y="799"/>
                </a:lnTo>
                <a:lnTo>
                  <a:pt x="192" y="796"/>
                </a:lnTo>
                <a:lnTo>
                  <a:pt x="192" y="793"/>
                </a:lnTo>
                <a:lnTo>
                  <a:pt x="189" y="793"/>
                </a:lnTo>
                <a:lnTo>
                  <a:pt x="189" y="790"/>
                </a:lnTo>
                <a:lnTo>
                  <a:pt x="192" y="790"/>
                </a:lnTo>
                <a:lnTo>
                  <a:pt x="192" y="787"/>
                </a:lnTo>
                <a:lnTo>
                  <a:pt x="195" y="784"/>
                </a:lnTo>
                <a:lnTo>
                  <a:pt x="197" y="784"/>
                </a:lnTo>
                <a:lnTo>
                  <a:pt x="200" y="784"/>
                </a:lnTo>
                <a:lnTo>
                  <a:pt x="200" y="787"/>
                </a:lnTo>
                <a:lnTo>
                  <a:pt x="203" y="784"/>
                </a:lnTo>
                <a:lnTo>
                  <a:pt x="206" y="784"/>
                </a:lnTo>
                <a:lnTo>
                  <a:pt x="209" y="781"/>
                </a:lnTo>
                <a:lnTo>
                  <a:pt x="206" y="781"/>
                </a:lnTo>
                <a:lnTo>
                  <a:pt x="206" y="779"/>
                </a:lnTo>
                <a:lnTo>
                  <a:pt x="206" y="776"/>
                </a:lnTo>
                <a:lnTo>
                  <a:pt x="206" y="773"/>
                </a:lnTo>
                <a:lnTo>
                  <a:pt x="206" y="770"/>
                </a:lnTo>
                <a:lnTo>
                  <a:pt x="209" y="767"/>
                </a:lnTo>
                <a:lnTo>
                  <a:pt x="209" y="764"/>
                </a:lnTo>
                <a:lnTo>
                  <a:pt x="209" y="761"/>
                </a:lnTo>
                <a:lnTo>
                  <a:pt x="209" y="758"/>
                </a:lnTo>
                <a:lnTo>
                  <a:pt x="206" y="758"/>
                </a:lnTo>
                <a:lnTo>
                  <a:pt x="206" y="761"/>
                </a:lnTo>
                <a:lnTo>
                  <a:pt x="203" y="761"/>
                </a:lnTo>
                <a:lnTo>
                  <a:pt x="203" y="758"/>
                </a:lnTo>
                <a:lnTo>
                  <a:pt x="203" y="756"/>
                </a:lnTo>
                <a:lnTo>
                  <a:pt x="200" y="756"/>
                </a:lnTo>
                <a:lnTo>
                  <a:pt x="200" y="753"/>
                </a:lnTo>
                <a:lnTo>
                  <a:pt x="200" y="750"/>
                </a:lnTo>
                <a:lnTo>
                  <a:pt x="197" y="750"/>
                </a:lnTo>
                <a:lnTo>
                  <a:pt x="197" y="753"/>
                </a:lnTo>
                <a:lnTo>
                  <a:pt x="197" y="756"/>
                </a:lnTo>
                <a:lnTo>
                  <a:pt x="195" y="756"/>
                </a:lnTo>
                <a:lnTo>
                  <a:pt x="195" y="753"/>
                </a:lnTo>
                <a:lnTo>
                  <a:pt x="192" y="750"/>
                </a:lnTo>
                <a:lnTo>
                  <a:pt x="192" y="747"/>
                </a:lnTo>
                <a:lnTo>
                  <a:pt x="189" y="747"/>
                </a:lnTo>
                <a:lnTo>
                  <a:pt x="189" y="744"/>
                </a:lnTo>
                <a:lnTo>
                  <a:pt x="192" y="744"/>
                </a:lnTo>
                <a:lnTo>
                  <a:pt x="195" y="744"/>
                </a:lnTo>
                <a:lnTo>
                  <a:pt x="195" y="741"/>
                </a:lnTo>
                <a:lnTo>
                  <a:pt x="197" y="741"/>
                </a:lnTo>
                <a:lnTo>
                  <a:pt x="197" y="738"/>
                </a:lnTo>
                <a:lnTo>
                  <a:pt x="195" y="738"/>
                </a:lnTo>
                <a:lnTo>
                  <a:pt x="195" y="736"/>
                </a:lnTo>
                <a:lnTo>
                  <a:pt x="195" y="733"/>
                </a:lnTo>
                <a:lnTo>
                  <a:pt x="192" y="733"/>
                </a:lnTo>
                <a:lnTo>
                  <a:pt x="195" y="730"/>
                </a:lnTo>
                <a:lnTo>
                  <a:pt x="195" y="727"/>
                </a:lnTo>
                <a:lnTo>
                  <a:pt x="195" y="724"/>
                </a:lnTo>
                <a:lnTo>
                  <a:pt x="195" y="721"/>
                </a:lnTo>
                <a:lnTo>
                  <a:pt x="192" y="718"/>
                </a:lnTo>
                <a:lnTo>
                  <a:pt x="189" y="718"/>
                </a:lnTo>
                <a:lnTo>
                  <a:pt x="189" y="716"/>
                </a:lnTo>
                <a:lnTo>
                  <a:pt x="189" y="713"/>
                </a:lnTo>
                <a:lnTo>
                  <a:pt x="192" y="713"/>
                </a:lnTo>
                <a:lnTo>
                  <a:pt x="195" y="713"/>
                </a:lnTo>
                <a:lnTo>
                  <a:pt x="195" y="710"/>
                </a:lnTo>
                <a:lnTo>
                  <a:pt x="195" y="707"/>
                </a:lnTo>
                <a:lnTo>
                  <a:pt x="197" y="707"/>
                </a:lnTo>
                <a:lnTo>
                  <a:pt x="200" y="707"/>
                </a:lnTo>
                <a:lnTo>
                  <a:pt x="203" y="704"/>
                </a:lnTo>
                <a:lnTo>
                  <a:pt x="203" y="701"/>
                </a:lnTo>
                <a:lnTo>
                  <a:pt x="203" y="698"/>
                </a:lnTo>
                <a:lnTo>
                  <a:pt x="200" y="695"/>
                </a:lnTo>
                <a:lnTo>
                  <a:pt x="203" y="693"/>
                </a:lnTo>
                <a:lnTo>
                  <a:pt x="203" y="690"/>
                </a:lnTo>
                <a:lnTo>
                  <a:pt x="203" y="687"/>
                </a:lnTo>
                <a:lnTo>
                  <a:pt x="203" y="684"/>
                </a:lnTo>
                <a:lnTo>
                  <a:pt x="203" y="681"/>
                </a:lnTo>
                <a:lnTo>
                  <a:pt x="200" y="678"/>
                </a:lnTo>
                <a:lnTo>
                  <a:pt x="200" y="681"/>
                </a:lnTo>
                <a:lnTo>
                  <a:pt x="197" y="681"/>
                </a:lnTo>
                <a:lnTo>
                  <a:pt x="197" y="678"/>
                </a:lnTo>
                <a:lnTo>
                  <a:pt x="195" y="678"/>
                </a:lnTo>
                <a:lnTo>
                  <a:pt x="197" y="675"/>
                </a:lnTo>
                <a:lnTo>
                  <a:pt x="197" y="673"/>
                </a:lnTo>
                <a:lnTo>
                  <a:pt x="197" y="670"/>
                </a:lnTo>
                <a:lnTo>
                  <a:pt x="197" y="667"/>
                </a:lnTo>
                <a:lnTo>
                  <a:pt x="200" y="667"/>
                </a:lnTo>
                <a:lnTo>
                  <a:pt x="200" y="664"/>
                </a:lnTo>
                <a:lnTo>
                  <a:pt x="200" y="661"/>
                </a:lnTo>
                <a:lnTo>
                  <a:pt x="197" y="661"/>
                </a:lnTo>
                <a:lnTo>
                  <a:pt x="197" y="658"/>
                </a:lnTo>
                <a:lnTo>
                  <a:pt x="200" y="658"/>
                </a:lnTo>
                <a:lnTo>
                  <a:pt x="203" y="658"/>
                </a:lnTo>
                <a:lnTo>
                  <a:pt x="206" y="658"/>
                </a:lnTo>
                <a:lnTo>
                  <a:pt x="209" y="655"/>
                </a:lnTo>
                <a:lnTo>
                  <a:pt x="209" y="653"/>
                </a:lnTo>
                <a:lnTo>
                  <a:pt x="206" y="650"/>
                </a:lnTo>
                <a:lnTo>
                  <a:pt x="206" y="647"/>
                </a:lnTo>
                <a:lnTo>
                  <a:pt x="206" y="644"/>
                </a:lnTo>
                <a:lnTo>
                  <a:pt x="206" y="641"/>
                </a:lnTo>
                <a:lnTo>
                  <a:pt x="203" y="641"/>
                </a:lnTo>
                <a:lnTo>
                  <a:pt x="203" y="644"/>
                </a:lnTo>
                <a:lnTo>
                  <a:pt x="203" y="647"/>
                </a:lnTo>
                <a:lnTo>
                  <a:pt x="200" y="650"/>
                </a:lnTo>
                <a:lnTo>
                  <a:pt x="197" y="650"/>
                </a:lnTo>
                <a:lnTo>
                  <a:pt x="195" y="650"/>
                </a:lnTo>
                <a:lnTo>
                  <a:pt x="195" y="647"/>
                </a:lnTo>
                <a:lnTo>
                  <a:pt x="197" y="644"/>
                </a:lnTo>
                <a:lnTo>
                  <a:pt x="195" y="644"/>
                </a:lnTo>
                <a:lnTo>
                  <a:pt x="195" y="641"/>
                </a:lnTo>
                <a:lnTo>
                  <a:pt x="195" y="638"/>
                </a:lnTo>
                <a:lnTo>
                  <a:pt x="197" y="638"/>
                </a:lnTo>
                <a:lnTo>
                  <a:pt x="197" y="635"/>
                </a:lnTo>
                <a:lnTo>
                  <a:pt x="195" y="635"/>
                </a:lnTo>
                <a:lnTo>
                  <a:pt x="195" y="632"/>
                </a:lnTo>
                <a:lnTo>
                  <a:pt x="195" y="630"/>
                </a:lnTo>
                <a:lnTo>
                  <a:pt x="192" y="630"/>
                </a:lnTo>
                <a:lnTo>
                  <a:pt x="192" y="627"/>
                </a:lnTo>
                <a:lnTo>
                  <a:pt x="189" y="627"/>
                </a:lnTo>
                <a:lnTo>
                  <a:pt x="192" y="624"/>
                </a:lnTo>
                <a:lnTo>
                  <a:pt x="192" y="621"/>
                </a:lnTo>
                <a:lnTo>
                  <a:pt x="189" y="621"/>
                </a:lnTo>
                <a:lnTo>
                  <a:pt x="186" y="621"/>
                </a:lnTo>
                <a:lnTo>
                  <a:pt x="186" y="618"/>
                </a:lnTo>
                <a:lnTo>
                  <a:pt x="183" y="618"/>
                </a:lnTo>
                <a:lnTo>
                  <a:pt x="180" y="615"/>
                </a:lnTo>
                <a:lnTo>
                  <a:pt x="177" y="612"/>
                </a:lnTo>
                <a:lnTo>
                  <a:pt x="174" y="612"/>
                </a:lnTo>
                <a:lnTo>
                  <a:pt x="172" y="612"/>
                </a:lnTo>
                <a:lnTo>
                  <a:pt x="172" y="610"/>
                </a:lnTo>
                <a:lnTo>
                  <a:pt x="172" y="607"/>
                </a:lnTo>
                <a:lnTo>
                  <a:pt x="169" y="607"/>
                </a:lnTo>
                <a:lnTo>
                  <a:pt x="169" y="604"/>
                </a:lnTo>
                <a:lnTo>
                  <a:pt x="172" y="604"/>
                </a:lnTo>
                <a:lnTo>
                  <a:pt x="172" y="601"/>
                </a:lnTo>
                <a:lnTo>
                  <a:pt x="172" y="598"/>
                </a:lnTo>
                <a:lnTo>
                  <a:pt x="172" y="595"/>
                </a:lnTo>
                <a:lnTo>
                  <a:pt x="169" y="595"/>
                </a:lnTo>
                <a:lnTo>
                  <a:pt x="166" y="595"/>
                </a:lnTo>
                <a:lnTo>
                  <a:pt x="163" y="592"/>
                </a:lnTo>
                <a:lnTo>
                  <a:pt x="163" y="590"/>
                </a:lnTo>
                <a:lnTo>
                  <a:pt x="163" y="587"/>
                </a:lnTo>
                <a:lnTo>
                  <a:pt x="163" y="584"/>
                </a:lnTo>
                <a:lnTo>
                  <a:pt x="166" y="584"/>
                </a:lnTo>
                <a:lnTo>
                  <a:pt x="166" y="581"/>
                </a:lnTo>
                <a:lnTo>
                  <a:pt x="169" y="581"/>
                </a:lnTo>
                <a:lnTo>
                  <a:pt x="169" y="578"/>
                </a:lnTo>
                <a:lnTo>
                  <a:pt x="166" y="578"/>
                </a:lnTo>
                <a:lnTo>
                  <a:pt x="166" y="575"/>
                </a:lnTo>
                <a:lnTo>
                  <a:pt x="166" y="572"/>
                </a:lnTo>
                <a:lnTo>
                  <a:pt x="163" y="572"/>
                </a:lnTo>
                <a:lnTo>
                  <a:pt x="160" y="572"/>
                </a:lnTo>
                <a:lnTo>
                  <a:pt x="160" y="569"/>
                </a:lnTo>
                <a:lnTo>
                  <a:pt x="157" y="569"/>
                </a:lnTo>
                <a:lnTo>
                  <a:pt x="157" y="567"/>
                </a:lnTo>
                <a:lnTo>
                  <a:pt x="154" y="564"/>
                </a:lnTo>
                <a:lnTo>
                  <a:pt x="154" y="561"/>
                </a:lnTo>
                <a:lnTo>
                  <a:pt x="154" y="558"/>
                </a:lnTo>
                <a:lnTo>
                  <a:pt x="154" y="555"/>
                </a:lnTo>
                <a:lnTo>
                  <a:pt x="154" y="552"/>
                </a:lnTo>
                <a:lnTo>
                  <a:pt x="152" y="552"/>
                </a:lnTo>
                <a:lnTo>
                  <a:pt x="152" y="555"/>
                </a:lnTo>
                <a:lnTo>
                  <a:pt x="149" y="555"/>
                </a:lnTo>
                <a:lnTo>
                  <a:pt x="146" y="555"/>
                </a:lnTo>
                <a:lnTo>
                  <a:pt x="146" y="552"/>
                </a:lnTo>
                <a:lnTo>
                  <a:pt x="146" y="549"/>
                </a:lnTo>
                <a:lnTo>
                  <a:pt x="146" y="547"/>
                </a:lnTo>
                <a:lnTo>
                  <a:pt x="143" y="547"/>
                </a:lnTo>
                <a:lnTo>
                  <a:pt x="140" y="547"/>
                </a:lnTo>
                <a:lnTo>
                  <a:pt x="140" y="549"/>
                </a:lnTo>
                <a:lnTo>
                  <a:pt x="137" y="549"/>
                </a:lnTo>
                <a:lnTo>
                  <a:pt x="134" y="549"/>
                </a:lnTo>
                <a:lnTo>
                  <a:pt x="132" y="549"/>
                </a:lnTo>
                <a:lnTo>
                  <a:pt x="132" y="547"/>
                </a:lnTo>
                <a:lnTo>
                  <a:pt x="129" y="547"/>
                </a:lnTo>
                <a:lnTo>
                  <a:pt x="129" y="544"/>
                </a:lnTo>
                <a:lnTo>
                  <a:pt x="126" y="541"/>
                </a:lnTo>
                <a:lnTo>
                  <a:pt x="123" y="541"/>
                </a:lnTo>
                <a:lnTo>
                  <a:pt x="120" y="541"/>
                </a:lnTo>
                <a:lnTo>
                  <a:pt x="120" y="544"/>
                </a:lnTo>
                <a:lnTo>
                  <a:pt x="117" y="547"/>
                </a:lnTo>
                <a:lnTo>
                  <a:pt x="117" y="549"/>
                </a:lnTo>
                <a:lnTo>
                  <a:pt x="117" y="552"/>
                </a:lnTo>
                <a:lnTo>
                  <a:pt x="114" y="552"/>
                </a:lnTo>
                <a:lnTo>
                  <a:pt x="114" y="555"/>
                </a:lnTo>
                <a:lnTo>
                  <a:pt x="114" y="558"/>
                </a:lnTo>
                <a:lnTo>
                  <a:pt x="111" y="558"/>
                </a:lnTo>
                <a:lnTo>
                  <a:pt x="109" y="561"/>
                </a:lnTo>
                <a:lnTo>
                  <a:pt x="109" y="564"/>
                </a:lnTo>
                <a:lnTo>
                  <a:pt x="106" y="564"/>
                </a:lnTo>
                <a:lnTo>
                  <a:pt x="106" y="567"/>
                </a:lnTo>
                <a:lnTo>
                  <a:pt x="103" y="567"/>
                </a:lnTo>
                <a:lnTo>
                  <a:pt x="100" y="567"/>
                </a:lnTo>
                <a:lnTo>
                  <a:pt x="100" y="564"/>
                </a:lnTo>
                <a:lnTo>
                  <a:pt x="100" y="561"/>
                </a:lnTo>
                <a:lnTo>
                  <a:pt x="97" y="558"/>
                </a:lnTo>
                <a:lnTo>
                  <a:pt x="97" y="555"/>
                </a:lnTo>
                <a:lnTo>
                  <a:pt x="94" y="555"/>
                </a:lnTo>
                <a:lnTo>
                  <a:pt x="91" y="555"/>
                </a:lnTo>
                <a:lnTo>
                  <a:pt x="91" y="552"/>
                </a:lnTo>
                <a:lnTo>
                  <a:pt x="89" y="552"/>
                </a:lnTo>
                <a:lnTo>
                  <a:pt x="89" y="549"/>
                </a:lnTo>
                <a:lnTo>
                  <a:pt x="86" y="549"/>
                </a:lnTo>
                <a:lnTo>
                  <a:pt x="86" y="547"/>
                </a:lnTo>
                <a:lnTo>
                  <a:pt x="86" y="544"/>
                </a:lnTo>
                <a:lnTo>
                  <a:pt x="86" y="541"/>
                </a:lnTo>
                <a:lnTo>
                  <a:pt x="89" y="541"/>
                </a:lnTo>
                <a:lnTo>
                  <a:pt x="89" y="538"/>
                </a:lnTo>
                <a:lnTo>
                  <a:pt x="89" y="535"/>
                </a:lnTo>
                <a:lnTo>
                  <a:pt x="89" y="532"/>
                </a:lnTo>
                <a:lnTo>
                  <a:pt x="89" y="529"/>
                </a:lnTo>
                <a:lnTo>
                  <a:pt x="89" y="527"/>
                </a:lnTo>
                <a:lnTo>
                  <a:pt x="86" y="527"/>
                </a:lnTo>
                <a:lnTo>
                  <a:pt x="83" y="527"/>
                </a:lnTo>
                <a:lnTo>
                  <a:pt x="80" y="527"/>
                </a:lnTo>
                <a:lnTo>
                  <a:pt x="80" y="524"/>
                </a:lnTo>
                <a:lnTo>
                  <a:pt x="80" y="521"/>
                </a:lnTo>
                <a:lnTo>
                  <a:pt x="77" y="521"/>
                </a:lnTo>
                <a:lnTo>
                  <a:pt x="74" y="518"/>
                </a:lnTo>
                <a:lnTo>
                  <a:pt x="74" y="515"/>
                </a:lnTo>
                <a:lnTo>
                  <a:pt x="71" y="515"/>
                </a:lnTo>
                <a:lnTo>
                  <a:pt x="69" y="515"/>
                </a:lnTo>
                <a:lnTo>
                  <a:pt x="66" y="515"/>
                </a:lnTo>
                <a:lnTo>
                  <a:pt x="66" y="512"/>
                </a:lnTo>
                <a:lnTo>
                  <a:pt x="63" y="512"/>
                </a:lnTo>
                <a:lnTo>
                  <a:pt x="63" y="509"/>
                </a:lnTo>
                <a:lnTo>
                  <a:pt x="60" y="509"/>
                </a:lnTo>
                <a:lnTo>
                  <a:pt x="60" y="506"/>
                </a:lnTo>
                <a:lnTo>
                  <a:pt x="57" y="506"/>
                </a:lnTo>
                <a:lnTo>
                  <a:pt x="57" y="504"/>
                </a:lnTo>
                <a:lnTo>
                  <a:pt x="57" y="501"/>
                </a:lnTo>
                <a:lnTo>
                  <a:pt x="57" y="498"/>
                </a:lnTo>
                <a:lnTo>
                  <a:pt x="54" y="498"/>
                </a:lnTo>
                <a:lnTo>
                  <a:pt x="51" y="495"/>
                </a:lnTo>
                <a:lnTo>
                  <a:pt x="48" y="495"/>
                </a:lnTo>
                <a:lnTo>
                  <a:pt x="48" y="492"/>
                </a:lnTo>
                <a:lnTo>
                  <a:pt x="51" y="489"/>
                </a:lnTo>
                <a:lnTo>
                  <a:pt x="48" y="486"/>
                </a:lnTo>
                <a:lnTo>
                  <a:pt x="48" y="484"/>
                </a:lnTo>
                <a:lnTo>
                  <a:pt x="46" y="484"/>
                </a:lnTo>
                <a:lnTo>
                  <a:pt x="46" y="481"/>
                </a:lnTo>
                <a:lnTo>
                  <a:pt x="43" y="481"/>
                </a:lnTo>
                <a:lnTo>
                  <a:pt x="43" y="478"/>
                </a:lnTo>
                <a:lnTo>
                  <a:pt x="43" y="475"/>
                </a:lnTo>
                <a:lnTo>
                  <a:pt x="40" y="475"/>
                </a:lnTo>
                <a:lnTo>
                  <a:pt x="40" y="472"/>
                </a:lnTo>
                <a:lnTo>
                  <a:pt x="43" y="469"/>
                </a:lnTo>
                <a:lnTo>
                  <a:pt x="46" y="469"/>
                </a:lnTo>
                <a:lnTo>
                  <a:pt x="48" y="466"/>
                </a:lnTo>
                <a:lnTo>
                  <a:pt x="51" y="466"/>
                </a:lnTo>
                <a:lnTo>
                  <a:pt x="51" y="464"/>
                </a:lnTo>
                <a:lnTo>
                  <a:pt x="54" y="464"/>
                </a:lnTo>
                <a:lnTo>
                  <a:pt x="57" y="464"/>
                </a:lnTo>
                <a:lnTo>
                  <a:pt x="57" y="461"/>
                </a:lnTo>
                <a:lnTo>
                  <a:pt x="60" y="461"/>
                </a:lnTo>
                <a:lnTo>
                  <a:pt x="63" y="458"/>
                </a:lnTo>
                <a:lnTo>
                  <a:pt x="66" y="458"/>
                </a:lnTo>
                <a:lnTo>
                  <a:pt x="66" y="455"/>
                </a:lnTo>
                <a:lnTo>
                  <a:pt x="69" y="452"/>
                </a:lnTo>
                <a:lnTo>
                  <a:pt x="69" y="449"/>
                </a:lnTo>
                <a:lnTo>
                  <a:pt x="69" y="446"/>
                </a:lnTo>
                <a:lnTo>
                  <a:pt x="71" y="446"/>
                </a:lnTo>
                <a:lnTo>
                  <a:pt x="71" y="444"/>
                </a:lnTo>
                <a:lnTo>
                  <a:pt x="71" y="441"/>
                </a:lnTo>
                <a:lnTo>
                  <a:pt x="71" y="438"/>
                </a:lnTo>
                <a:lnTo>
                  <a:pt x="71" y="435"/>
                </a:lnTo>
                <a:lnTo>
                  <a:pt x="71" y="432"/>
                </a:lnTo>
                <a:lnTo>
                  <a:pt x="71" y="429"/>
                </a:lnTo>
                <a:lnTo>
                  <a:pt x="71" y="426"/>
                </a:lnTo>
                <a:lnTo>
                  <a:pt x="71" y="423"/>
                </a:lnTo>
                <a:lnTo>
                  <a:pt x="69" y="423"/>
                </a:lnTo>
                <a:lnTo>
                  <a:pt x="69" y="421"/>
                </a:lnTo>
                <a:lnTo>
                  <a:pt x="66" y="421"/>
                </a:lnTo>
                <a:lnTo>
                  <a:pt x="66" y="418"/>
                </a:lnTo>
                <a:lnTo>
                  <a:pt x="63" y="418"/>
                </a:lnTo>
                <a:lnTo>
                  <a:pt x="60" y="415"/>
                </a:lnTo>
                <a:lnTo>
                  <a:pt x="57" y="412"/>
                </a:lnTo>
                <a:lnTo>
                  <a:pt x="57" y="409"/>
                </a:lnTo>
                <a:lnTo>
                  <a:pt x="57" y="406"/>
                </a:lnTo>
                <a:lnTo>
                  <a:pt x="57" y="403"/>
                </a:lnTo>
                <a:lnTo>
                  <a:pt x="54" y="401"/>
                </a:lnTo>
                <a:lnTo>
                  <a:pt x="54" y="398"/>
                </a:lnTo>
                <a:lnTo>
                  <a:pt x="57" y="398"/>
                </a:lnTo>
                <a:lnTo>
                  <a:pt x="57" y="395"/>
                </a:lnTo>
                <a:lnTo>
                  <a:pt x="57" y="392"/>
                </a:lnTo>
                <a:lnTo>
                  <a:pt x="57" y="389"/>
                </a:lnTo>
                <a:lnTo>
                  <a:pt x="57" y="386"/>
                </a:lnTo>
                <a:lnTo>
                  <a:pt x="60" y="386"/>
                </a:lnTo>
                <a:lnTo>
                  <a:pt x="60" y="383"/>
                </a:lnTo>
                <a:lnTo>
                  <a:pt x="63" y="383"/>
                </a:lnTo>
                <a:lnTo>
                  <a:pt x="63" y="381"/>
                </a:lnTo>
                <a:lnTo>
                  <a:pt x="60" y="378"/>
                </a:lnTo>
                <a:lnTo>
                  <a:pt x="60" y="375"/>
                </a:lnTo>
                <a:lnTo>
                  <a:pt x="60" y="372"/>
                </a:lnTo>
                <a:lnTo>
                  <a:pt x="63" y="372"/>
                </a:lnTo>
                <a:lnTo>
                  <a:pt x="63" y="369"/>
                </a:lnTo>
                <a:lnTo>
                  <a:pt x="63" y="366"/>
                </a:lnTo>
                <a:lnTo>
                  <a:pt x="63" y="363"/>
                </a:lnTo>
                <a:lnTo>
                  <a:pt x="63" y="360"/>
                </a:lnTo>
                <a:lnTo>
                  <a:pt x="60" y="358"/>
                </a:lnTo>
                <a:lnTo>
                  <a:pt x="60" y="355"/>
                </a:lnTo>
                <a:lnTo>
                  <a:pt x="57" y="352"/>
                </a:lnTo>
                <a:lnTo>
                  <a:pt x="57" y="349"/>
                </a:lnTo>
                <a:lnTo>
                  <a:pt x="57" y="346"/>
                </a:lnTo>
                <a:lnTo>
                  <a:pt x="54" y="346"/>
                </a:lnTo>
                <a:lnTo>
                  <a:pt x="54" y="343"/>
                </a:lnTo>
                <a:lnTo>
                  <a:pt x="54" y="340"/>
                </a:lnTo>
                <a:lnTo>
                  <a:pt x="51" y="340"/>
                </a:lnTo>
                <a:lnTo>
                  <a:pt x="51" y="338"/>
                </a:lnTo>
                <a:lnTo>
                  <a:pt x="48" y="338"/>
                </a:lnTo>
                <a:lnTo>
                  <a:pt x="46" y="335"/>
                </a:lnTo>
                <a:lnTo>
                  <a:pt x="43" y="335"/>
                </a:lnTo>
                <a:lnTo>
                  <a:pt x="40" y="335"/>
                </a:lnTo>
                <a:lnTo>
                  <a:pt x="37" y="335"/>
                </a:lnTo>
                <a:lnTo>
                  <a:pt x="37" y="332"/>
                </a:lnTo>
                <a:lnTo>
                  <a:pt x="34" y="332"/>
                </a:lnTo>
                <a:lnTo>
                  <a:pt x="34" y="329"/>
                </a:lnTo>
                <a:lnTo>
                  <a:pt x="31" y="326"/>
                </a:lnTo>
                <a:lnTo>
                  <a:pt x="34" y="326"/>
                </a:lnTo>
                <a:lnTo>
                  <a:pt x="34" y="323"/>
                </a:lnTo>
                <a:lnTo>
                  <a:pt x="34" y="320"/>
                </a:lnTo>
                <a:lnTo>
                  <a:pt x="37" y="320"/>
                </a:lnTo>
                <a:lnTo>
                  <a:pt x="37" y="318"/>
                </a:lnTo>
                <a:lnTo>
                  <a:pt x="34" y="318"/>
                </a:lnTo>
                <a:lnTo>
                  <a:pt x="34" y="315"/>
                </a:lnTo>
                <a:lnTo>
                  <a:pt x="31" y="318"/>
                </a:lnTo>
                <a:lnTo>
                  <a:pt x="28" y="318"/>
                </a:lnTo>
                <a:lnTo>
                  <a:pt x="28" y="315"/>
                </a:lnTo>
                <a:lnTo>
                  <a:pt x="26" y="312"/>
                </a:lnTo>
                <a:lnTo>
                  <a:pt x="26" y="315"/>
                </a:lnTo>
                <a:lnTo>
                  <a:pt x="23" y="315"/>
                </a:lnTo>
                <a:lnTo>
                  <a:pt x="20" y="312"/>
                </a:lnTo>
                <a:lnTo>
                  <a:pt x="17" y="312"/>
                </a:lnTo>
                <a:lnTo>
                  <a:pt x="14" y="312"/>
                </a:lnTo>
                <a:lnTo>
                  <a:pt x="14" y="309"/>
                </a:lnTo>
                <a:lnTo>
                  <a:pt x="11" y="309"/>
                </a:lnTo>
                <a:lnTo>
                  <a:pt x="8" y="309"/>
                </a:lnTo>
                <a:lnTo>
                  <a:pt x="11" y="306"/>
                </a:lnTo>
                <a:lnTo>
                  <a:pt x="8" y="303"/>
                </a:lnTo>
                <a:lnTo>
                  <a:pt x="11" y="303"/>
                </a:lnTo>
                <a:lnTo>
                  <a:pt x="11" y="300"/>
                </a:lnTo>
                <a:lnTo>
                  <a:pt x="11" y="297"/>
                </a:lnTo>
                <a:lnTo>
                  <a:pt x="8" y="297"/>
                </a:lnTo>
                <a:lnTo>
                  <a:pt x="8" y="295"/>
                </a:lnTo>
                <a:lnTo>
                  <a:pt x="8" y="292"/>
                </a:lnTo>
                <a:lnTo>
                  <a:pt x="8" y="289"/>
                </a:lnTo>
                <a:lnTo>
                  <a:pt x="6" y="289"/>
                </a:lnTo>
                <a:lnTo>
                  <a:pt x="6" y="286"/>
                </a:lnTo>
                <a:lnTo>
                  <a:pt x="6" y="283"/>
                </a:lnTo>
                <a:lnTo>
                  <a:pt x="6" y="280"/>
                </a:lnTo>
                <a:lnTo>
                  <a:pt x="8" y="277"/>
                </a:lnTo>
                <a:lnTo>
                  <a:pt x="8" y="275"/>
                </a:lnTo>
                <a:lnTo>
                  <a:pt x="6" y="275"/>
                </a:lnTo>
                <a:lnTo>
                  <a:pt x="8" y="272"/>
                </a:lnTo>
                <a:lnTo>
                  <a:pt x="11" y="272"/>
                </a:lnTo>
                <a:lnTo>
                  <a:pt x="14" y="272"/>
                </a:lnTo>
                <a:lnTo>
                  <a:pt x="14" y="269"/>
                </a:lnTo>
                <a:lnTo>
                  <a:pt x="14" y="266"/>
                </a:lnTo>
                <a:lnTo>
                  <a:pt x="14" y="263"/>
                </a:lnTo>
                <a:lnTo>
                  <a:pt x="17" y="263"/>
                </a:lnTo>
                <a:lnTo>
                  <a:pt x="17" y="260"/>
                </a:lnTo>
                <a:lnTo>
                  <a:pt x="17" y="257"/>
                </a:lnTo>
                <a:lnTo>
                  <a:pt x="20" y="257"/>
                </a:lnTo>
                <a:lnTo>
                  <a:pt x="23" y="255"/>
                </a:lnTo>
                <a:lnTo>
                  <a:pt x="23" y="252"/>
                </a:lnTo>
                <a:lnTo>
                  <a:pt x="23" y="249"/>
                </a:lnTo>
                <a:lnTo>
                  <a:pt x="20" y="246"/>
                </a:lnTo>
                <a:lnTo>
                  <a:pt x="17" y="246"/>
                </a:lnTo>
                <a:lnTo>
                  <a:pt x="14" y="246"/>
                </a:lnTo>
                <a:lnTo>
                  <a:pt x="14" y="243"/>
                </a:lnTo>
                <a:lnTo>
                  <a:pt x="17" y="243"/>
                </a:lnTo>
                <a:lnTo>
                  <a:pt x="20" y="240"/>
                </a:lnTo>
                <a:lnTo>
                  <a:pt x="20" y="237"/>
                </a:lnTo>
                <a:lnTo>
                  <a:pt x="17" y="237"/>
                </a:lnTo>
                <a:lnTo>
                  <a:pt x="17" y="240"/>
                </a:lnTo>
                <a:lnTo>
                  <a:pt x="14" y="237"/>
                </a:lnTo>
                <a:lnTo>
                  <a:pt x="11" y="237"/>
                </a:lnTo>
                <a:lnTo>
                  <a:pt x="8" y="237"/>
                </a:lnTo>
                <a:lnTo>
                  <a:pt x="8" y="234"/>
                </a:lnTo>
                <a:lnTo>
                  <a:pt x="8" y="232"/>
                </a:lnTo>
                <a:lnTo>
                  <a:pt x="8" y="229"/>
                </a:lnTo>
                <a:lnTo>
                  <a:pt x="6" y="229"/>
                </a:lnTo>
                <a:lnTo>
                  <a:pt x="3" y="229"/>
                </a:lnTo>
                <a:lnTo>
                  <a:pt x="3" y="226"/>
                </a:lnTo>
                <a:lnTo>
                  <a:pt x="0" y="226"/>
                </a:lnTo>
                <a:lnTo>
                  <a:pt x="0" y="223"/>
                </a:lnTo>
                <a:lnTo>
                  <a:pt x="3" y="223"/>
                </a:lnTo>
                <a:lnTo>
                  <a:pt x="6" y="223"/>
                </a:lnTo>
                <a:lnTo>
                  <a:pt x="8" y="223"/>
                </a:lnTo>
                <a:lnTo>
                  <a:pt x="11" y="220"/>
                </a:lnTo>
                <a:lnTo>
                  <a:pt x="14" y="223"/>
                </a:lnTo>
                <a:lnTo>
                  <a:pt x="17" y="223"/>
                </a:lnTo>
                <a:lnTo>
                  <a:pt x="17" y="220"/>
                </a:lnTo>
                <a:lnTo>
                  <a:pt x="20" y="220"/>
                </a:lnTo>
                <a:lnTo>
                  <a:pt x="23" y="220"/>
                </a:lnTo>
                <a:lnTo>
                  <a:pt x="26" y="220"/>
                </a:lnTo>
                <a:lnTo>
                  <a:pt x="28" y="220"/>
                </a:lnTo>
                <a:lnTo>
                  <a:pt x="28" y="223"/>
                </a:lnTo>
                <a:lnTo>
                  <a:pt x="31" y="223"/>
                </a:lnTo>
                <a:lnTo>
                  <a:pt x="31" y="226"/>
                </a:lnTo>
                <a:lnTo>
                  <a:pt x="34" y="226"/>
                </a:lnTo>
                <a:lnTo>
                  <a:pt x="34" y="229"/>
                </a:lnTo>
                <a:lnTo>
                  <a:pt x="37" y="229"/>
                </a:lnTo>
                <a:lnTo>
                  <a:pt x="40" y="229"/>
                </a:lnTo>
                <a:lnTo>
                  <a:pt x="43" y="232"/>
                </a:lnTo>
                <a:lnTo>
                  <a:pt x="46" y="232"/>
                </a:lnTo>
                <a:lnTo>
                  <a:pt x="46" y="229"/>
                </a:lnTo>
                <a:lnTo>
                  <a:pt x="48" y="229"/>
                </a:lnTo>
                <a:lnTo>
                  <a:pt x="48" y="226"/>
                </a:lnTo>
                <a:lnTo>
                  <a:pt x="48" y="223"/>
                </a:lnTo>
                <a:lnTo>
                  <a:pt x="48" y="220"/>
                </a:lnTo>
                <a:lnTo>
                  <a:pt x="51" y="220"/>
                </a:lnTo>
                <a:lnTo>
                  <a:pt x="51" y="223"/>
                </a:lnTo>
                <a:lnTo>
                  <a:pt x="54" y="223"/>
                </a:lnTo>
                <a:lnTo>
                  <a:pt x="54" y="220"/>
                </a:lnTo>
                <a:lnTo>
                  <a:pt x="57" y="220"/>
                </a:lnTo>
                <a:lnTo>
                  <a:pt x="57" y="223"/>
                </a:lnTo>
                <a:lnTo>
                  <a:pt x="60" y="223"/>
                </a:lnTo>
                <a:lnTo>
                  <a:pt x="63" y="220"/>
                </a:lnTo>
                <a:lnTo>
                  <a:pt x="66" y="220"/>
                </a:lnTo>
                <a:lnTo>
                  <a:pt x="66" y="217"/>
                </a:lnTo>
                <a:lnTo>
                  <a:pt x="69" y="217"/>
                </a:lnTo>
                <a:lnTo>
                  <a:pt x="71" y="214"/>
                </a:lnTo>
                <a:lnTo>
                  <a:pt x="71" y="212"/>
                </a:lnTo>
                <a:lnTo>
                  <a:pt x="71" y="209"/>
                </a:lnTo>
                <a:lnTo>
                  <a:pt x="74" y="209"/>
                </a:lnTo>
                <a:lnTo>
                  <a:pt x="77" y="209"/>
                </a:lnTo>
                <a:lnTo>
                  <a:pt x="80" y="209"/>
                </a:lnTo>
                <a:lnTo>
                  <a:pt x="80" y="206"/>
                </a:lnTo>
                <a:lnTo>
                  <a:pt x="83" y="206"/>
                </a:lnTo>
                <a:lnTo>
                  <a:pt x="86" y="206"/>
                </a:lnTo>
                <a:lnTo>
                  <a:pt x="89" y="206"/>
                </a:lnTo>
                <a:lnTo>
                  <a:pt x="89" y="203"/>
                </a:lnTo>
                <a:lnTo>
                  <a:pt x="91" y="203"/>
                </a:lnTo>
                <a:lnTo>
                  <a:pt x="91" y="200"/>
                </a:lnTo>
                <a:lnTo>
                  <a:pt x="94" y="200"/>
                </a:lnTo>
                <a:lnTo>
                  <a:pt x="97" y="200"/>
                </a:lnTo>
                <a:lnTo>
                  <a:pt x="97" y="197"/>
                </a:lnTo>
                <a:lnTo>
                  <a:pt x="97" y="194"/>
                </a:lnTo>
                <a:lnTo>
                  <a:pt x="97" y="192"/>
                </a:lnTo>
                <a:lnTo>
                  <a:pt x="100" y="192"/>
                </a:lnTo>
                <a:lnTo>
                  <a:pt x="103" y="192"/>
                </a:lnTo>
                <a:lnTo>
                  <a:pt x="103" y="189"/>
                </a:lnTo>
                <a:lnTo>
                  <a:pt x="106" y="189"/>
                </a:lnTo>
                <a:lnTo>
                  <a:pt x="103" y="186"/>
                </a:lnTo>
                <a:lnTo>
                  <a:pt x="103" y="183"/>
                </a:lnTo>
                <a:lnTo>
                  <a:pt x="103" y="180"/>
                </a:lnTo>
                <a:lnTo>
                  <a:pt x="103" y="177"/>
                </a:lnTo>
                <a:lnTo>
                  <a:pt x="103" y="174"/>
                </a:lnTo>
                <a:lnTo>
                  <a:pt x="103" y="171"/>
                </a:lnTo>
                <a:lnTo>
                  <a:pt x="106" y="169"/>
                </a:lnTo>
                <a:lnTo>
                  <a:pt x="106" y="166"/>
                </a:lnTo>
                <a:lnTo>
                  <a:pt x="106" y="163"/>
                </a:lnTo>
                <a:lnTo>
                  <a:pt x="106" y="160"/>
                </a:lnTo>
                <a:lnTo>
                  <a:pt x="106" y="157"/>
                </a:lnTo>
                <a:lnTo>
                  <a:pt x="106" y="154"/>
                </a:lnTo>
                <a:lnTo>
                  <a:pt x="103" y="154"/>
                </a:lnTo>
                <a:lnTo>
                  <a:pt x="100" y="154"/>
                </a:lnTo>
                <a:lnTo>
                  <a:pt x="100" y="157"/>
                </a:lnTo>
                <a:lnTo>
                  <a:pt x="97" y="157"/>
                </a:lnTo>
                <a:lnTo>
                  <a:pt x="94" y="154"/>
                </a:lnTo>
                <a:lnTo>
                  <a:pt x="94" y="151"/>
                </a:lnTo>
                <a:lnTo>
                  <a:pt x="97" y="151"/>
                </a:lnTo>
                <a:lnTo>
                  <a:pt x="97" y="149"/>
                </a:lnTo>
                <a:lnTo>
                  <a:pt x="97" y="146"/>
                </a:lnTo>
                <a:lnTo>
                  <a:pt x="94" y="146"/>
                </a:lnTo>
                <a:lnTo>
                  <a:pt x="94" y="143"/>
                </a:lnTo>
                <a:lnTo>
                  <a:pt x="94" y="140"/>
                </a:lnTo>
                <a:lnTo>
                  <a:pt x="97" y="140"/>
                </a:lnTo>
                <a:lnTo>
                  <a:pt x="97" y="137"/>
                </a:lnTo>
                <a:lnTo>
                  <a:pt x="100" y="134"/>
                </a:lnTo>
                <a:lnTo>
                  <a:pt x="100" y="131"/>
                </a:lnTo>
                <a:lnTo>
                  <a:pt x="97" y="129"/>
                </a:lnTo>
                <a:lnTo>
                  <a:pt x="97" y="126"/>
                </a:lnTo>
                <a:lnTo>
                  <a:pt x="97" y="123"/>
                </a:lnTo>
                <a:lnTo>
                  <a:pt x="97" y="120"/>
                </a:lnTo>
                <a:lnTo>
                  <a:pt x="100" y="117"/>
                </a:lnTo>
                <a:lnTo>
                  <a:pt x="100" y="114"/>
                </a:lnTo>
                <a:lnTo>
                  <a:pt x="103" y="114"/>
                </a:lnTo>
                <a:lnTo>
                  <a:pt x="103" y="111"/>
                </a:lnTo>
                <a:lnTo>
                  <a:pt x="103" y="108"/>
                </a:lnTo>
                <a:lnTo>
                  <a:pt x="103" y="106"/>
                </a:lnTo>
                <a:lnTo>
                  <a:pt x="103" y="103"/>
                </a:lnTo>
                <a:lnTo>
                  <a:pt x="103" y="100"/>
                </a:lnTo>
                <a:lnTo>
                  <a:pt x="106" y="97"/>
                </a:lnTo>
                <a:lnTo>
                  <a:pt x="106" y="94"/>
                </a:lnTo>
                <a:lnTo>
                  <a:pt x="106" y="91"/>
                </a:lnTo>
                <a:lnTo>
                  <a:pt x="109" y="88"/>
                </a:lnTo>
                <a:lnTo>
                  <a:pt x="109" y="86"/>
                </a:lnTo>
                <a:lnTo>
                  <a:pt x="111" y="86"/>
                </a:lnTo>
                <a:lnTo>
                  <a:pt x="111" y="83"/>
                </a:lnTo>
                <a:lnTo>
                  <a:pt x="114" y="80"/>
                </a:lnTo>
                <a:lnTo>
                  <a:pt x="114" y="77"/>
                </a:lnTo>
                <a:lnTo>
                  <a:pt x="114" y="74"/>
                </a:lnTo>
                <a:lnTo>
                  <a:pt x="114" y="71"/>
                </a:lnTo>
                <a:lnTo>
                  <a:pt x="114" y="68"/>
                </a:lnTo>
                <a:lnTo>
                  <a:pt x="114" y="66"/>
                </a:lnTo>
                <a:lnTo>
                  <a:pt x="117" y="66"/>
                </a:lnTo>
                <a:lnTo>
                  <a:pt x="117" y="63"/>
                </a:lnTo>
                <a:lnTo>
                  <a:pt x="117" y="60"/>
                </a:lnTo>
                <a:lnTo>
                  <a:pt x="120" y="57"/>
                </a:lnTo>
                <a:lnTo>
                  <a:pt x="120" y="54"/>
                </a:lnTo>
                <a:lnTo>
                  <a:pt x="120" y="51"/>
                </a:lnTo>
                <a:lnTo>
                  <a:pt x="123" y="51"/>
                </a:lnTo>
                <a:lnTo>
                  <a:pt x="126" y="51"/>
                </a:lnTo>
                <a:lnTo>
                  <a:pt x="126" y="48"/>
                </a:lnTo>
                <a:lnTo>
                  <a:pt x="126" y="45"/>
                </a:lnTo>
                <a:lnTo>
                  <a:pt x="126" y="43"/>
                </a:lnTo>
                <a:lnTo>
                  <a:pt x="126" y="40"/>
                </a:lnTo>
                <a:lnTo>
                  <a:pt x="126" y="37"/>
                </a:lnTo>
                <a:lnTo>
                  <a:pt x="129" y="37"/>
                </a:lnTo>
                <a:lnTo>
                  <a:pt x="129" y="40"/>
                </a:lnTo>
                <a:lnTo>
                  <a:pt x="132" y="40"/>
                </a:lnTo>
                <a:lnTo>
                  <a:pt x="132" y="37"/>
                </a:lnTo>
                <a:lnTo>
                  <a:pt x="134" y="37"/>
                </a:lnTo>
                <a:lnTo>
                  <a:pt x="134" y="40"/>
                </a:lnTo>
                <a:lnTo>
                  <a:pt x="137" y="40"/>
                </a:lnTo>
                <a:lnTo>
                  <a:pt x="140" y="40"/>
                </a:lnTo>
                <a:lnTo>
                  <a:pt x="140" y="43"/>
                </a:lnTo>
                <a:lnTo>
                  <a:pt x="143" y="43"/>
                </a:lnTo>
                <a:lnTo>
                  <a:pt x="146" y="43"/>
                </a:lnTo>
                <a:lnTo>
                  <a:pt x="146" y="40"/>
                </a:lnTo>
                <a:lnTo>
                  <a:pt x="149" y="40"/>
                </a:lnTo>
                <a:lnTo>
                  <a:pt x="152" y="40"/>
                </a:lnTo>
                <a:lnTo>
                  <a:pt x="152" y="37"/>
                </a:lnTo>
                <a:lnTo>
                  <a:pt x="154" y="37"/>
                </a:lnTo>
                <a:lnTo>
                  <a:pt x="154" y="34"/>
                </a:lnTo>
                <a:lnTo>
                  <a:pt x="157" y="34"/>
                </a:lnTo>
                <a:lnTo>
                  <a:pt x="157" y="31"/>
                </a:lnTo>
                <a:lnTo>
                  <a:pt x="160" y="28"/>
                </a:lnTo>
                <a:lnTo>
                  <a:pt x="163" y="28"/>
                </a:lnTo>
                <a:lnTo>
                  <a:pt x="166" y="25"/>
                </a:lnTo>
                <a:lnTo>
                  <a:pt x="169" y="25"/>
                </a:lnTo>
                <a:lnTo>
                  <a:pt x="172" y="25"/>
                </a:lnTo>
                <a:lnTo>
                  <a:pt x="174" y="25"/>
                </a:lnTo>
                <a:lnTo>
                  <a:pt x="174" y="23"/>
                </a:lnTo>
                <a:lnTo>
                  <a:pt x="177" y="23"/>
                </a:lnTo>
                <a:lnTo>
                  <a:pt x="177" y="20"/>
                </a:lnTo>
                <a:lnTo>
                  <a:pt x="177" y="17"/>
                </a:lnTo>
                <a:lnTo>
                  <a:pt x="174" y="17"/>
                </a:lnTo>
                <a:lnTo>
                  <a:pt x="174" y="14"/>
                </a:lnTo>
                <a:lnTo>
                  <a:pt x="177" y="14"/>
                </a:lnTo>
                <a:lnTo>
                  <a:pt x="180" y="14"/>
                </a:lnTo>
                <a:lnTo>
                  <a:pt x="183" y="14"/>
                </a:lnTo>
                <a:lnTo>
                  <a:pt x="186" y="14"/>
                </a:lnTo>
                <a:lnTo>
                  <a:pt x="189" y="14"/>
                </a:lnTo>
                <a:lnTo>
                  <a:pt x="192" y="14"/>
                </a:lnTo>
                <a:lnTo>
                  <a:pt x="195" y="17"/>
                </a:lnTo>
                <a:lnTo>
                  <a:pt x="197" y="17"/>
                </a:lnTo>
                <a:lnTo>
                  <a:pt x="197" y="20"/>
                </a:lnTo>
                <a:lnTo>
                  <a:pt x="200" y="20"/>
                </a:lnTo>
                <a:lnTo>
                  <a:pt x="200" y="23"/>
                </a:lnTo>
                <a:lnTo>
                  <a:pt x="203" y="25"/>
                </a:lnTo>
                <a:lnTo>
                  <a:pt x="206" y="25"/>
                </a:lnTo>
                <a:lnTo>
                  <a:pt x="206" y="28"/>
                </a:lnTo>
                <a:lnTo>
                  <a:pt x="209" y="31"/>
                </a:lnTo>
                <a:lnTo>
                  <a:pt x="209" y="34"/>
                </a:lnTo>
                <a:lnTo>
                  <a:pt x="209" y="37"/>
                </a:lnTo>
                <a:lnTo>
                  <a:pt x="212" y="40"/>
                </a:lnTo>
                <a:lnTo>
                  <a:pt x="215" y="43"/>
                </a:lnTo>
                <a:lnTo>
                  <a:pt x="217" y="45"/>
                </a:lnTo>
                <a:lnTo>
                  <a:pt x="217" y="48"/>
                </a:lnTo>
                <a:lnTo>
                  <a:pt x="220" y="48"/>
                </a:lnTo>
                <a:lnTo>
                  <a:pt x="220" y="51"/>
                </a:lnTo>
                <a:lnTo>
                  <a:pt x="223" y="51"/>
                </a:lnTo>
                <a:lnTo>
                  <a:pt x="223" y="54"/>
                </a:lnTo>
                <a:lnTo>
                  <a:pt x="226" y="57"/>
                </a:lnTo>
                <a:lnTo>
                  <a:pt x="226" y="60"/>
                </a:lnTo>
                <a:lnTo>
                  <a:pt x="229" y="60"/>
                </a:lnTo>
                <a:lnTo>
                  <a:pt x="232" y="63"/>
                </a:lnTo>
                <a:lnTo>
                  <a:pt x="235" y="63"/>
                </a:lnTo>
                <a:lnTo>
                  <a:pt x="235" y="66"/>
                </a:lnTo>
                <a:lnTo>
                  <a:pt x="237" y="66"/>
                </a:lnTo>
                <a:lnTo>
                  <a:pt x="237" y="68"/>
                </a:lnTo>
                <a:lnTo>
                  <a:pt x="240" y="68"/>
                </a:lnTo>
                <a:lnTo>
                  <a:pt x="243" y="68"/>
                </a:lnTo>
                <a:lnTo>
                  <a:pt x="243" y="71"/>
                </a:lnTo>
                <a:lnTo>
                  <a:pt x="246" y="71"/>
                </a:lnTo>
                <a:lnTo>
                  <a:pt x="246" y="74"/>
                </a:lnTo>
                <a:lnTo>
                  <a:pt x="249" y="74"/>
                </a:lnTo>
                <a:lnTo>
                  <a:pt x="252" y="77"/>
                </a:lnTo>
                <a:lnTo>
                  <a:pt x="255" y="77"/>
                </a:lnTo>
                <a:lnTo>
                  <a:pt x="258" y="80"/>
                </a:lnTo>
                <a:lnTo>
                  <a:pt x="263" y="86"/>
                </a:lnTo>
                <a:lnTo>
                  <a:pt x="266" y="88"/>
                </a:lnTo>
                <a:lnTo>
                  <a:pt x="272" y="91"/>
                </a:lnTo>
                <a:lnTo>
                  <a:pt x="275" y="94"/>
                </a:lnTo>
                <a:lnTo>
                  <a:pt x="280" y="97"/>
                </a:lnTo>
                <a:lnTo>
                  <a:pt x="283" y="100"/>
                </a:lnTo>
                <a:lnTo>
                  <a:pt x="289" y="103"/>
                </a:lnTo>
                <a:lnTo>
                  <a:pt x="292" y="106"/>
                </a:lnTo>
                <a:lnTo>
                  <a:pt x="295" y="108"/>
                </a:lnTo>
                <a:lnTo>
                  <a:pt x="298" y="108"/>
                </a:lnTo>
                <a:lnTo>
                  <a:pt x="298" y="111"/>
                </a:lnTo>
                <a:lnTo>
                  <a:pt x="298" y="114"/>
                </a:lnTo>
                <a:lnTo>
                  <a:pt x="300" y="117"/>
                </a:lnTo>
                <a:lnTo>
                  <a:pt x="300" y="120"/>
                </a:lnTo>
                <a:lnTo>
                  <a:pt x="303" y="123"/>
                </a:lnTo>
                <a:lnTo>
                  <a:pt x="306" y="123"/>
                </a:lnTo>
                <a:lnTo>
                  <a:pt x="306" y="126"/>
                </a:lnTo>
                <a:lnTo>
                  <a:pt x="309" y="126"/>
                </a:lnTo>
                <a:lnTo>
                  <a:pt x="309" y="129"/>
                </a:lnTo>
                <a:lnTo>
                  <a:pt x="312" y="129"/>
                </a:lnTo>
                <a:lnTo>
                  <a:pt x="312" y="131"/>
                </a:lnTo>
                <a:lnTo>
                  <a:pt x="312" y="134"/>
                </a:lnTo>
                <a:lnTo>
                  <a:pt x="315" y="134"/>
                </a:lnTo>
                <a:lnTo>
                  <a:pt x="315" y="137"/>
                </a:lnTo>
                <a:lnTo>
                  <a:pt x="318" y="140"/>
                </a:lnTo>
                <a:lnTo>
                  <a:pt x="321" y="140"/>
                </a:lnTo>
                <a:lnTo>
                  <a:pt x="321" y="137"/>
                </a:lnTo>
                <a:lnTo>
                  <a:pt x="321" y="134"/>
                </a:lnTo>
                <a:lnTo>
                  <a:pt x="321" y="131"/>
                </a:lnTo>
                <a:lnTo>
                  <a:pt x="323" y="131"/>
                </a:lnTo>
                <a:lnTo>
                  <a:pt x="323" y="129"/>
                </a:lnTo>
                <a:lnTo>
                  <a:pt x="323" y="126"/>
                </a:lnTo>
                <a:lnTo>
                  <a:pt x="323" y="123"/>
                </a:lnTo>
                <a:lnTo>
                  <a:pt x="326" y="120"/>
                </a:lnTo>
                <a:lnTo>
                  <a:pt x="329" y="120"/>
                </a:lnTo>
                <a:lnTo>
                  <a:pt x="329" y="117"/>
                </a:lnTo>
                <a:lnTo>
                  <a:pt x="332" y="117"/>
                </a:lnTo>
                <a:lnTo>
                  <a:pt x="335" y="117"/>
                </a:lnTo>
                <a:lnTo>
                  <a:pt x="335" y="114"/>
                </a:lnTo>
                <a:lnTo>
                  <a:pt x="335" y="111"/>
                </a:lnTo>
                <a:lnTo>
                  <a:pt x="335" y="108"/>
                </a:lnTo>
                <a:lnTo>
                  <a:pt x="335" y="106"/>
                </a:lnTo>
                <a:lnTo>
                  <a:pt x="335" y="103"/>
                </a:lnTo>
                <a:lnTo>
                  <a:pt x="338" y="100"/>
                </a:lnTo>
                <a:lnTo>
                  <a:pt x="341" y="100"/>
                </a:lnTo>
                <a:lnTo>
                  <a:pt x="341" y="97"/>
                </a:lnTo>
                <a:lnTo>
                  <a:pt x="343" y="94"/>
                </a:lnTo>
                <a:lnTo>
                  <a:pt x="346" y="94"/>
                </a:lnTo>
                <a:lnTo>
                  <a:pt x="349" y="94"/>
                </a:lnTo>
                <a:lnTo>
                  <a:pt x="352" y="91"/>
                </a:lnTo>
                <a:lnTo>
                  <a:pt x="352" y="88"/>
                </a:lnTo>
                <a:lnTo>
                  <a:pt x="355" y="88"/>
                </a:lnTo>
                <a:lnTo>
                  <a:pt x="358" y="86"/>
                </a:lnTo>
                <a:lnTo>
                  <a:pt x="358" y="83"/>
                </a:lnTo>
                <a:lnTo>
                  <a:pt x="361" y="83"/>
                </a:lnTo>
                <a:lnTo>
                  <a:pt x="361" y="80"/>
                </a:lnTo>
                <a:lnTo>
                  <a:pt x="361" y="77"/>
                </a:lnTo>
                <a:lnTo>
                  <a:pt x="361" y="74"/>
                </a:lnTo>
                <a:lnTo>
                  <a:pt x="361" y="71"/>
                </a:lnTo>
                <a:lnTo>
                  <a:pt x="361" y="68"/>
                </a:lnTo>
                <a:lnTo>
                  <a:pt x="361" y="66"/>
                </a:lnTo>
                <a:lnTo>
                  <a:pt x="361" y="63"/>
                </a:lnTo>
                <a:lnTo>
                  <a:pt x="363" y="63"/>
                </a:lnTo>
                <a:lnTo>
                  <a:pt x="366" y="63"/>
                </a:lnTo>
                <a:lnTo>
                  <a:pt x="369" y="63"/>
                </a:lnTo>
                <a:lnTo>
                  <a:pt x="369" y="66"/>
                </a:lnTo>
                <a:lnTo>
                  <a:pt x="372" y="66"/>
                </a:lnTo>
                <a:lnTo>
                  <a:pt x="375" y="66"/>
                </a:lnTo>
                <a:lnTo>
                  <a:pt x="378" y="66"/>
                </a:lnTo>
                <a:lnTo>
                  <a:pt x="381" y="66"/>
                </a:lnTo>
                <a:lnTo>
                  <a:pt x="384" y="66"/>
                </a:lnTo>
                <a:lnTo>
                  <a:pt x="386" y="66"/>
                </a:lnTo>
                <a:lnTo>
                  <a:pt x="389" y="66"/>
                </a:lnTo>
                <a:lnTo>
                  <a:pt x="392" y="66"/>
                </a:lnTo>
                <a:lnTo>
                  <a:pt x="395" y="66"/>
                </a:lnTo>
                <a:lnTo>
                  <a:pt x="398" y="66"/>
                </a:lnTo>
                <a:lnTo>
                  <a:pt x="398" y="63"/>
                </a:lnTo>
                <a:lnTo>
                  <a:pt x="401" y="63"/>
                </a:lnTo>
                <a:lnTo>
                  <a:pt x="404" y="63"/>
                </a:lnTo>
                <a:lnTo>
                  <a:pt x="404" y="60"/>
                </a:lnTo>
                <a:lnTo>
                  <a:pt x="406" y="60"/>
                </a:lnTo>
                <a:lnTo>
                  <a:pt x="409" y="60"/>
                </a:lnTo>
                <a:lnTo>
                  <a:pt x="409" y="63"/>
                </a:lnTo>
                <a:lnTo>
                  <a:pt x="412" y="63"/>
                </a:lnTo>
                <a:lnTo>
                  <a:pt x="415" y="63"/>
                </a:lnTo>
                <a:lnTo>
                  <a:pt x="418" y="63"/>
                </a:lnTo>
                <a:lnTo>
                  <a:pt x="421" y="63"/>
                </a:lnTo>
                <a:lnTo>
                  <a:pt x="424" y="63"/>
                </a:lnTo>
                <a:lnTo>
                  <a:pt x="426" y="63"/>
                </a:lnTo>
                <a:lnTo>
                  <a:pt x="429" y="63"/>
                </a:lnTo>
                <a:lnTo>
                  <a:pt x="432" y="63"/>
                </a:lnTo>
                <a:lnTo>
                  <a:pt x="435" y="63"/>
                </a:lnTo>
                <a:lnTo>
                  <a:pt x="438" y="63"/>
                </a:lnTo>
                <a:lnTo>
                  <a:pt x="441" y="63"/>
                </a:lnTo>
                <a:lnTo>
                  <a:pt x="444" y="63"/>
                </a:lnTo>
                <a:lnTo>
                  <a:pt x="447" y="63"/>
                </a:lnTo>
                <a:lnTo>
                  <a:pt x="449" y="63"/>
                </a:lnTo>
                <a:lnTo>
                  <a:pt x="452" y="63"/>
                </a:lnTo>
                <a:lnTo>
                  <a:pt x="455" y="63"/>
                </a:lnTo>
                <a:lnTo>
                  <a:pt x="458" y="63"/>
                </a:lnTo>
                <a:lnTo>
                  <a:pt x="461" y="63"/>
                </a:lnTo>
                <a:lnTo>
                  <a:pt x="464" y="63"/>
                </a:lnTo>
                <a:lnTo>
                  <a:pt x="467" y="66"/>
                </a:lnTo>
                <a:lnTo>
                  <a:pt x="469" y="66"/>
                </a:lnTo>
                <a:lnTo>
                  <a:pt x="472" y="66"/>
                </a:lnTo>
                <a:lnTo>
                  <a:pt x="475" y="66"/>
                </a:lnTo>
                <a:lnTo>
                  <a:pt x="478" y="68"/>
                </a:lnTo>
                <a:lnTo>
                  <a:pt x="481" y="68"/>
                </a:lnTo>
                <a:lnTo>
                  <a:pt x="481" y="71"/>
                </a:lnTo>
                <a:lnTo>
                  <a:pt x="484" y="71"/>
                </a:lnTo>
                <a:lnTo>
                  <a:pt x="487" y="71"/>
                </a:lnTo>
                <a:lnTo>
                  <a:pt x="490" y="71"/>
                </a:lnTo>
                <a:lnTo>
                  <a:pt x="492" y="71"/>
                </a:lnTo>
                <a:lnTo>
                  <a:pt x="495" y="74"/>
                </a:lnTo>
                <a:lnTo>
                  <a:pt x="498" y="74"/>
                </a:lnTo>
                <a:lnTo>
                  <a:pt x="498" y="77"/>
                </a:lnTo>
                <a:lnTo>
                  <a:pt x="501" y="77"/>
                </a:lnTo>
                <a:lnTo>
                  <a:pt x="504" y="77"/>
                </a:lnTo>
                <a:lnTo>
                  <a:pt x="504" y="80"/>
                </a:lnTo>
                <a:lnTo>
                  <a:pt x="507" y="80"/>
                </a:lnTo>
                <a:lnTo>
                  <a:pt x="510" y="80"/>
                </a:lnTo>
                <a:lnTo>
                  <a:pt x="512" y="80"/>
                </a:lnTo>
                <a:lnTo>
                  <a:pt x="515" y="80"/>
                </a:lnTo>
                <a:lnTo>
                  <a:pt x="518" y="80"/>
                </a:lnTo>
                <a:lnTo>
                  <a:pt x="521" y="80"/>
                </a:lnTo>
                <a:lnTo>
                  <a:pt x="524" y="80"/>
                </a:lnTo>
                <a:lnTo>
                  <a:pt x="527" y="80"/>
                </a:lnTo>
                <a:lnTo>
                  <a:pt x="530" y="80"/>
                </a:lnTo>
                <a:lnTo>
                  <a:pt x="530" y="77"/>
                </a:lnTo>
                <a:lnTo>
                  <a:pt x="532" y="77"/>
                </a:lnTo>
                <a:lnTo>
                  <a:pt x="535" y="77"/>
                </a:lnTo>
                <a:lnTo>
                  <a:pt x="538" y="77"/>
                </a:lnTo>
                <a:lnTo>
                  <a:pt x="541" y="77"/>
                </a:lnTo>
                <a:lnTo>
                  <a:pt x="544" y="77"/>
                </a:lnTo>
                <a:lnTo>
                  <a:pt x="544" y="74"/>
                </a:lnTo>
                <a:lnTo>
                  <a:pt x="547" y="74"/>
                </a:lnTo>
                <a:lnTo>
                  <a:pt x="550" y="74"/>
                </a:lnTo>
                <a:lnTo>
                  <a:pt x="553" y="74"/>
                </a:lnTo>
                <a:lnTo>
                  <a:pt x="555" y="74"/>
                </a:lnTo>
                <a:lnTo>
                  <a:pt x="555" y="77"/>
                </a:lnTo>
                <a:lnTo>
                  <a:pt x="558" y="77"/>
                </a:lnTo>
                <a:lnTo>
                  <a:pt x="561" y="77"/>
                </a:lnTo>
                <a:lnTo>
                  <a:pt x="564" y="77"/>
                </a:lnTo>
                <a:lnTo>
                  <a:pt x="567" y="77"/>
                </a:lnTo>
                <a:lnTo>
                  <a:pt x="570" y="77"/>
                </a:lnTo>
                <a:lnTo>
                  <a:pt x="573" y="77"/>
                </a:lnTo>
                <a:lnTo>
                  <a:pt x="575" y="77"/>
                </a:lnTo>
                <a:lnTo>
                  <a:pt x="578" y="77"/>
                </a:lnTo>
                <a:lnTo>
                  <a:pt x="581" y="77"/>
                </a:lnTo>
                <a:lnTo>
                  <a:pt x="584" y="74"/>
                </a:lnTo>
                <a:lnTo>
                  <a:pt x="587" y="74"/>
                </a:lnTo>
                <a:lnTo>
                  <a:pt x="590" y="71"/>
                </a:lnTo>
                <a:lnTo>
                  <a:pt x="593" y="71"/>
                </a:lnTo>
                <a:lnTo>
                  <a:pt x="593" y="68"/>
                </a:lnTo>
                <a:lnTo>
                  <a:pt x="595" y="68"/>
                </a:lnTo>
                <a:lnTo>
                  <a:pt x="601" y="66"/>
                </a:lnTo>
                <a:lnTo>
                  <a:pt x="604" y="66"/>
                </a:lnTo>
                <a:lnTo>
                  <a:pt x="607" y="66"/>
                </a:lnTo>
                <a:lnTo>
                  <a:pt x="613" y="66"/>
                </a:lnTo>
                <a:lnTo>
                  <a:pt x="616" y="66"/>
                </a:lnTo>
                <a:lnTo>
                  <a:pt x="621" y="66"/>
                </a:lnTo>
                <a:lnTo>
                  <a:pt x="624" y="63"/>
                </a:lnTo>
                <a:lnTo>
                  <a:pt x="627" y="63"/>
                </a:lnTo>
                <a:lnTo>
                  <a:pt x="633" y="63"/>
                </a:lnTo>
                <a:lnTo>
                  <a:pt x="636" y="63"/>
                </a:lnTo>
                <a:lnTo>
                  <a:pt x="641" y="63"/>
                </a:lnTo>
                <a:lnTo>
                  <a:pt x="644" y="63"/>
                </a:lnTo>
                <a:lnTo>
                  <a:pt x="650" y="63"/>
                </a:lnTo>
                <a:lnTo>
                  <a:pt x="653" y="63"/>
                </a:lnTo>
                <a:lnTo>
                  <a:pt x="658" y="63"/>
                </a:lnTo>
                <a:lnTo>
                  <a:pt x="661" y="63"/>
                </a:lnTo>
                <a:lnTo>
                  <a:pt x="667" y="63"/>
                </a:lnTo>
                <a:lnTo>
                  <a:pt x="670" y="63"/>
                </a:lnTo>
                <a:lnTo>
                  <a:pt x="670" y="57"/>
                </a:lnTo>
                <a:lnTo>
                  <a:pt x="670" y="54"/>
                </a:lnTo>
                <a:lnTo>
                  <a:pt x="670" y="48"/>
                </a:lnTo>
                <a:lnTo>
                  <a:pt x="667" y="48"/>
                </a:lnTo>
                <a:lnTo>
                  <a:pt x="667" y="45"/>
                </a:lnTo>
                <a:lnTo>
                  <a:pt x="667" y="40"/>
                </a:lnTo>
                <a:lnTo>
                  <a:pt x="667" y="37"/>
                </a:lnTo>
                <a:lnTo>
                  <a:pt x="664" y="34"/>
                </a:lnTo>
                <a:lnTo>
                  <a:pt x="664" y="28"/>
                </a:lnTo>
                <a:lnTo>
                  <a:pt x="664" y="25"/>
                </a:lnTo>
                <a:lnTo>
                  <a:pt x="667" y="23"/>
                </a:lnTo>
                <a:lnTo>
                  <a:pt x="670" y="17"/>
                </a:lnTo>
                <a:lnTo>
                  <a:pt x="673" y="17"/>
                </a:lnTo>
                <a:lnTo>
                  <a:pt x="676" y="14"/>
                </a:lnTo>
                <a:lnTo>
                  <a:pt x="679" y="8"/>
                </a:lnTo>
                <a:lnTo>
                  <a:pt x="684" y="5"/>
                </a:lnTo>
                <a:lnTo>
                  <a:pt x="687" y="0"/>
                </a:lnTo>
                <a:lnTo>
                  <a:pt x="696" y="5"/>
                </a:lnTo>
                <a:lnTo>
                  <a:pt x="693" y="8"/>
                </a:lnTo>
                <a:lnTo>
                  <a:pt x="693" y="11"/>
                </a:lnTo>
                <a:lnTo>
                  <a:pt x="693" y="17"/>
                </a:lnTo>
                <a:lnTo>
                  <a:pt x="693" y="20"/>
                </a:lnTo>
                <a:lnTo>
                  <a:pt x="690" y="25"/>
                </a:lnTo>
                <a:lnTo>
                  <a:pt x="690" y="28"/>
                </a:lnTo>
                <a:lnTo>
                  <a:pt x="690" y="34"/>
                </a:lnTo>
                <a:lnTo>
                  <a:pt x="690" y="37"/>
                </a:lnTo>
                <a:lnTo>
                  <a:pt x="690" y="43"/>
                </a:lnTo>
                <a:lnTo>
                  <a:pt x="690" y="4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61BEFCD0-A606-4E3C-BB1A-2DEF10394003}"/>
              </a:ext>
            </a:extLst>
          </p:cNvPr>
          <p:cNvSpPr>
            <a:spLocks noEditPoints="1"/>
          </p:cNvSpPr>
          <p:nvPr/>
        </p:nvSpPr>
        <p:spPr bwMode="auto">
          <a:xfrm>
            <a:off x="2870199" y="4733132"/>
            <a:ext cx="1195388" cy="1519237"/>
          </a:xfrm>
          <a:custGeom>
            <a:avLst/>
            <a:gdLst>
              <a:gd name="T0" fmla="*/ 584 w 753"/>
              <a:gd name="T1" fmla="*/ 3 h 957"/>
              <a:gd name="T2" fmla="*/ 653 w 753"/>
              <a:gd name="T3" fmla="*/ 3 h 957"/>
              <a:gd name="T4" fmla="*/ 644 w 753"/>
              <a:gd name="T5" fmla="*/ 247 h 957"/>
              <a:gd name="T6" fmla="*/ 570 w 753"/>
              <a:gd name="T7" fmla="*/ 504 h 957"/>
              <a:gd name="T8" fmla="*/ 527 w 753"/>
              <a:gd name="T9" fmla="*/ 516 h 957"/>
              <a:gd name="T10" fmla="*/ 493 w 753"/>
              <a:gd name="T11" fmla="*/ 582 h 957"/>
              <a:gd name="T12" fmla="*/ 627 w 753"/>
              <a:gd name="T13" fmla="*/ 668 h 957"/>
              <a:gd name="T14" fmla="*/ 661 w 753"/>
              <a:gd name="T15" fmla="*/ 696 h 957"/>
              <a:gd name="T16" fmla="*/ 687 w 753"/>
              <a:gd name="T17" fmla="*/ 728 h 957"/>
              <a:gd name="T18" fmla="*/ 716 w 753"/>
              <a:gd name="T19" fmla="*/ 759 h 957"/>
              <a:gd name="T20" fmla="*/ 747 w 753"/>
              <a:gd name="T21" fmla="*/ 762 h 957"/>
              <a:gd name="T22" fmla="*/ 670 w 753"/>
              <a:gd name="T23" fmla="*/ 811 h 957"/>
              <a:gd name="T24" fmla="*/ 650 w 753"/>
              <a:gd name="T25" fmla="*/ 862 h 957"/>
              <a:gd name="T26" fmla="*/ 613 w 753"/>
              <a:gd name="T27" fmla="*/ 917 h 957"/>
              <a:gd name="T28" fmla="*/ 598 w 753"/>
              <a:gd name="T29" fmla="*/ 885 h 957"/>
              <a:gd name="T30" fmla="*/ 521 w 753"/>
              <a:gd name="T31" fmla="*/ 842 h 957"/>
              <a:gd name="T32" fmla="*/ 470 w 753"/>
              <a:gd name="T33" fmla="*/ 817 h 957"/>
              <a:gd name="T34" fmla="*/ 481 w 753"/>
              <a:gd name="T35" fmla="*/ 794 h 957"/>
              <a:gd name="T36" fmla="*/ 478 w 753"/>
              <a:gd name="T37" fmla="*/ 759 h 957"/>
              <a:gd name="T38" fmla="*/ 467 w 753"/>
              <a:gd name="T39" fmla="*/ 731 h 957"/>
              <a:gd name="T40" fmla="*/ 438 w 753"/>
              <a:gd name="T41" fmla="*/ 762 h 957"/>
              <a:gd name="T42" fmla="*/ 409 w 753"/>
              <a:gd name="T43" fmla="*/ 782 h 957"/>
              <a:gd name="T44" fmla="*/ 384 w 753"/>
              <a:gd name="T45" fmla="*/ 811 h 957"/>
              <a:gd name="T46" fmla="*/ 369 w 753"/>
              <a:gd name="T47" fmla="*/ 837 h 957"/>
              <a:gd name="T48" fmla="*/ 332 w 753"/>
              <a:gd name="T49" fmla="*/ 851 h 957"/>
              <a:gd name="T50" fmla="*/ 155 w 753"/>
              <a:gd name="T51" fmla="*/ 925 h 957"/>
              <a:gd name="T52" fmla="*/ 143 w 753"/>
              <a:gd name="T53" fmla="*/ 945 h 957"/>
              <a:gd name="T54" fmla="*/ 117 w 753"/>
              <a:gd name="T55" fmla="*/ 948 h 957"/>
              <a:gd name="T56" fmla="*/ 103 w 753"/>
              <a:gd name="T57" fmla="*/ 911 h 957"/>
              <a:gd name="T58" fmla="*/ 77 w 753"/>
              <a:gd name="T59" fmla="*/ 897 h 957"/>
              <a:gd name="T60" fmla="*/ 83 w 753"/>
              <a:gd name="T61" fmla="*/ 839 h 957"/>
              <a:gd name="T62" fmla="*/ 63 w 753"/>
              <a:gd name="T63" fmla="*/ 822 h 957"/>
              <a:gd name="T64" fmla="*/ 57 w 753"/>
              <a:gd name="T65" fmla="*/ 788 h 957"/>
              <a:gd name="T66" fmla="*/ 40 w 753"/>
              <a:gd name="T67" fmla="*/ 762 h 957"/>
              <a:gd name="T68" fmla="*/ 29 w 753"/>
              <a:gd name="T69" fmla="*/ 734 h 957"/>
              <a:gd name="T70" fmla="*/ 83 w 753"/>
              <a:gd name="T71" fmla="*/ 691 h 957"/>
              <a:gd name="T72" fmla="*/ 120 w 753"/>
              <a:gd name="T73" fmla="*/ 653 h 957"/>
              <a:gd name="T74" fmla="*/ 123 w 753"/>
              <a:gd name="T75" fmla="*/ 616 h 957"/>
              <a:gd name="T76" fmla="*/ 135 w 753"/>
              <a:gd name="T77" fmla="*/ 587 h 957"/>
              <a:gd name="T78" fmla="*/ 137 w 753"/>
              <a:gd name="T79" fmla="*/ 542 h 957"/>
              <a:gd name="T80" fmla="*/ 160 w 753"/>
              <a:gd name="T81" fmla="*/ 502 h 957"/>
              <a:gd name="T82" fmla="*/ 137 w 753"/>
              <a:gd name="T83" fmla="*/ 459 h 957"/>
              <a:gd name="T84" fmla="*/ 152 w 753"/>
              <a:gd name="T85" fmla="*/ 413 h 957"/>
              <a:gd name="T86" fmla="*/ 163 w 753"/>
              <a:gd name="T87" fmla="*/ 378 h 957"/>
              <a:gd name="T88" fmla="*/ 132 w 753"/>
              <a:gd name="T89" fmla="*/ 384 h 957"/>
              <a:gd name="T90" fmla="*/ 103 w 753"/>
              <a:gd name="T91" fmla="*/ 393 h 957"/>
              <a:gd name="T92" fmla="*/ 83 w 753"/>
              <a:gd name="T93" fmla="*/ 373 h 957"/>
              <a:gd name="T94" fmla="*/ 74 w 753"/>
              <a:gd name="T95" fmla="*/ 347 h 957"/>
              <a:gd name="T96" fmla="*/ 92 w 753"/>
              <a:gd name="T97" fmla="*/ 315 h 957"/>
              <a:gd name="T98" fmla="*/ 132 w 753"/>
              <a:gd name="T99" fmla="*/ 261 h 957"/>
              <a:gd name="T100" fmla="*/ 235 w 753"/>
              <a:gd name="T101" fmla="*/ 244 h 957"/>
              <a:gd name="T102" fmla="*/ 80 w 753"/>
              <a:gd name="T103" fmla="*/ 63 h 957"/>
              <a:gd name="T104" fmla="*/ 43 w 753"/>
              <a:gd name="T105" fmla="*/ 3 h 957"/>
              <a:gd name="T106" fmla="*/ 109 w 753"/>
              <a:gd name="T107" fmla="*/ 3 h 957"/>
              <a:gd name="T108" fmla="*/ 172 w 753"/>
              <a:gd name="T109" fmla="*/ 3 h 957"/>
              <a:gd name="T110" fmla="*/ 241 w 753"/>
              <a:gd name="T111" fmla="*/ 3 h 957"/>
              <a:gd name="T112" fmla="*/ 304 w 753"/>
              <a:gd name="T113" fmla="*/ 3 h 957"/>
              <a:gd name="T114" fmla="*/ 372 w 753"/>
              <a:gd name="T115" fmla="*/ 3 h 957"/>
              <a:gd name="T116" fmla="*/ 441 w 753"/>
              <a:gd name="T117" fmla="*/ 3 h 957"/>
              <a:gd name="T118" fmla="*/ 507 w 753"/>
              <a:gd name="T119" fmla="*/ 0 h 957"/>
              <a:gd name="T120" fmla="*/ 263 w 753"/>
              <a:gd name="T121" fmla="*/ 691 h 957"/>
              <a:gd name="T122" fmla="*/ 295 w 753"/>
              <a:gd name="T123" fmla="*/ 688 h 957"/>
              <a:gd name="T124" fmla="*/ 252 w 753"/>
              <a:gd name="T125" fmla="*/ 682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3" h="957">
                <a:moveTo>
                  <a:pt x="521" y="0"/>
                </a:moveTo>
                <a:lnTo>
                  <a:pt x="524" y="0"/>
                </a:lnTo>
                <a:lnTo>
                  <a:pt x="530" y="0"/>
                </a:lnTo>
                <a:lnTo>
                  <a:pt x="533" y="0"/>
                </a:lnTo>
                <a:lnTo>
                  <a:pt x="538" y="0"/>
                </a:lnTo>
                <a:lnTo>
                  <a:pt x="541" y="0"/>
                </a:lnTo>
                <a:lnTo>
                  <a:pt x="547" y="0"/>
                </a:lnTo>
                <a:lnTo>
                  <a:pt x="550" y="0"/>
                </a:lnTo>
                <a:lnTo>
                  <a:pt x="556" y="0"/>
                </a:lnTo>
                <a:lnTo>
                  <a:pt x="558" y="0"/>
                </a:lnTo>
                <a:lnTo>
                  <a:pt x="564" y="3"/>
                </a:lnTo>
                <a:lnTo>
                  <a:pt x="567" y="3"/>
                </a:lnTo>
                <a:lnTo>
                  <a:pt x="573" y="3"/>
                </a:lnTo>
                <a:lnTo>
                  <a:pt x="576" y="0"/>
                </a:lnTo>
                <a:lnTo>
                  <a:pt x="581" y="3"/>
                </a:lnTo>
                <a:lnTo>
                  <a:pt x="584" y="3"/>
                </a:lnTo>
                <a:lnTo>
                  <a:pt x="590" y="3"/>
                </a:lnTo>
                <a:lnTo>
                  <a:pt x="593" y="3"/>
                </a:lnTo>
                <a:lnTo>
                  <a:pt x="596" y="3"/>
                </a:lnTo>
                <a:lnTo>
                  <a:pt x="601" y="3"/>
                </a:lnTo>
                <a:lnTo>
                  <a:pt x="604" y="3"/>
                </a:lnTo>
                <a:lnTo>
                  <a:pt x="610" y="3"/>
                </a:lnTo>
                <a:lnTo>
                  <a:pt x="613" y="3"/>
                </a:lnTo>
                <a:lnTo>
                  <a:pt x="619" y="3"/>
                </a:lnTo>
                <a:lnTo>
                  <a:pt x="621" y="3"/>
                </a:lnTo>
                <a:lnTo>
                  <a:pt x="627" y="3"/>
                </a:lnTo>
                <a:lnTo>
                  <a:pt x="630" y="3"/>
                </a:lnTo>
                <a:lnTo>
                  <a:pt x="636" y="3"/>
                </a:lnTo>
                <a:lnTo>
                  <a:pt x="639" y="3"/>
                </a:lnTo>
                <a:lnTo>
                  <a:pt x="644" y="3"/>
                </a:lnTo>
                <a:lnTo>
                  <a:pt x="647" y="3"/>
                </a:lnTo>
                <a:lnTo>
                  <a:pt x="653" y="3"/>
                </a:lnTo>
                <a:lnTo>
                  <a:pt x="656" y="3"/>
                </a:lnTo>
                <a:lnTo>
                  <a:pt x="661" y="3"/>
                </a:lnTo>
                <a:lnTo>
                  <a:pt x="664" y="3"/>
                </a:lnTo>
                <a:lnTo>
                  <a:pt x="670" y="3"/>
                </a:lnTo>
                <a:lnTo>
                  <a:pt x="664" y="32"/>
                </a:lnTo>
                <a:lnTo>
                  <a:pt x="647" y="81"/>
                </a:lnTo>
                <a:lnTo>
                  <a:pt x="641" y="95"/>
                </a:lnTo>
                <a:lnTo>
                  <a:pt x="619" y="121"/>
                </a:lnTo>
                <a:lnTo>
                  <a:pt x="616" y="135"/>
                </a:lnTo>
                <a:lnTo>
                  <a:pt x="630" y="158"/>
                </a:lnTo>
                <a:lnTo>
                  <a:pt x="641" y="172"/>
                </a:lnTo>
                <a:lnTo>
                  <a:pt x="650" y="201"/>
                </a:lnTo>
                <a:lnTo>
                  <a:pt x="653" y="215"/>
                </a:lnTo>
                <a:lnTo>
                  <a:pt x="653" y="232"/>
                </a:lnTo>
                <a:lnTo>
                  <a:pt x="647" y="238"/>
                </a:lnTo>
                <a:lnTo>
                  <a:pt x="644" y="247"/>
                </a:lnTo>
                <a:lnTo>
                  <a:pt x="636" y="252"/>
                </a:lnTo>
                <a:lnTo>
                  <a:pt x="607" y="244"/>
                </a:lnTo>
                <a:lnTo>
                  <a:pt x="598" y="247"/>
                </a:lnTo>
                <a:lnTo>
                  <a:pt x="593" y="258"/>
                </a:lnTo>
                <a:lnTo>
                  <a:pt x="576" y="281"/>
                </a:lnTo>
                <a:lnTo>
                  <a:pt x="567" y="295"/>
                </a:lnTo>
                <a:lnTo>
                  <a:pt x="533" y="358"/>
                </a:lnTo>
                <a:lnTo>
                  <a:pt x="527" y="401"/>
                </a:lnTo>
                <a:lnTo>
                  <a:pt x="533" y="419"/>
                </a:lnTo>
                <a:lnTo>
                  <a:pt x="544" y="430"/>
                </a:lnTo>
                <a:lnTo>
                  <a:pt x="558" y="447"/>
                </a:lnTo>
                <a:lnTo>
                  <a:pt x="561" y="470"/>
                </a:lnTo>
                <a:lnTo>
                  <a:pt x="564" y="479"/>
                </a:lnTo>
                <a:lnTo>
                  <a:pt x="573" y="484"/>
                </a:lnTo>
                <a:lnTo>
                  <a:pt x="576" y="487"/>
                </a:lnTo>
                <a:lnTo>
                  <a:pt x="570" y="504"/>
                </a:lnTo>
                <a:lnTo>
                  <a:pt x="570" y="507"/>
                </a:lnTo>
                <a:lnTo>
                  <a:pt x="570" y="510"/>
                </a:lnTo>
                <a:lnTo>
                  <a:pt x="567" y="510"/>
                </a:lnTo>
                <a:lnTo>
                  <a:pt x="564" y="510"/>
                </a:lnTo>
                <a:lnTo>
                  <a:pt x="561" y="507"/>
                </a:lnTo>
                <a:lnTo>
                  <a:pt x="558" y="510"/>
                </a:lnTo>
                <a:lnTo>
                  <a:pt x="553" y="513"/>
                </a:lnTo>
                <a:lnTo>
                  <a:pt x="550" y="513"/>
                </a:lnTo>
                <a:lnTo>
                  <a:pt x="547" y="513"/>
                </a:lnTo>
                <a:lnTo>
                  <a:pt x="541" y="513"/>
                </a:lnTo>
                <a:lnTo>
                  <a:pt x="538" y="510"/>
                </a:lnTo>
                <a:lnTo>
                  <a:pt x="535" y="510"/>
                </a:lnTo>
                <a:lnTo>
                  <a:pt x="533" y="510"/>
                </a:lnTo>
                <a:lnTo>
                  <a:pt x="533" y="513"/>
                </a:lnTo>
                <a:lnTo>
                  <a:pt x="530" y="513"/>
                </a:lnTo>
                <a:lnTo>
                  <a:pt x="527" y="516"/>
                </a:lnTo>
                <a:lnTo>
                  <a:pt x="524" y="516"/>
                </a:lnTo>
                <a:lnTo>
                  <a:pt x="524" y="519"/>
                </a:lnTo>
                <a:lnTo>
                  <a:pt x="521" y="519"/>
                </a:lnTo>
                <a:lnTo>
                  <a:pt x="518" y="519"/>
                </a:lnTo>
                <a:lnTo>
                  <a:pt x="515" y="519"/>
                </a:lnTo>
                <a:lnTo>
                  <a:pt x="515" y="522"/>
                </a:lnTo>
                <a:lnTo>
                  <a:pt x="513" y="524"/>
                </a:lnTo>
                <a:lnTo>
                  <a:pt x="513" y="527"/>
                </a:lnTo>
                <a:lnTo>
                  <a:pt x="510" y="530"/>
                </a:lnTo>
                <a:lnTo>
                  <a:pt x="510" y="533"/>
                </a:lnTo>
                <a:lnTo>
                  <a:pt x="507" y="533"/>
                </a:lnTo>
                <a:lnTo>
                  <a:pt x="507" y="539"/>
                </a:lnTo>
                <a:lnTo>
                  <a:pt x="504" y="550"/>
                </a:lnTo>
                <a:lnTo>
                  <a:pt x="504" y="559"/>
                </a:lnTo>
                <a:lnTo>
                  <a:pt x="501" y="573"/>
                </a:lnTo>
                <a:lnTo>
                  <a:pt x="493" y="582"/>
                </a:lnTo>
                <a:lnTo>
                  <a:pt x="490" y="590"/>
                </a:lnTo>
                <a:lnTo>
                  <a:pt x="493" y="593"/>
                </a:lnTo>
                <a:lnTo>
                  <a:pt x="504" y="608"/>
                </a:lnTo>
                <a:lnTo>
                  <a:pt x="518" y="610"/>
                </a:lnTo>
                <a:lnTo>
                  <a:pt x="530" y="610"/>
                </a:lnTo>
                <a:lnTo>
                  <a:pt x="535" y="616"/>
                </a:lnTo>
                <a:lnTo>
                  <a:pt x="535" y="630"/>
                </a:lnTo>
                <a:lnTo>
                  <a:pt x="533" y="645"/>
                </a:lnTo>
                <a:lnTo>
                  <a:pt x="535" y="650"/>
                </a:lnTo>
                <a:lnTo>
                  <a:pt x="544" y="650"/>
                </a:lnTo>
                <a:lnTo>
                  <a:pt x="553" y="645"/>
                </a:lnTo>
                <a:lnTo>
                  <a:pt x="578" y="642"/>
                </a:lnTo>
                <a:lnTo>
                  <a:pt x="596" y="639"/>
                </a:lnTo>
                <a:lnTo>
                  <a:pt x="607" y="645"/>
                </a:lnTo>
                <a:lnTo>
                  <a:pt x="624" y="665"/>
                </a:lnTo>
                <a:lnTo>
                  <a:pt x="627" y="668"/>
                </a:lnTo>
                <a:lnTo>
                  <a:pt x="627" y="665"/>
                </a:lnTo>
                <a:lnTo>
                  <a:pt x="630" y="662"/>
                </a:lnTo>
                <a:lnTo>
                  <a:pt x="630" y="659"/>
                </a:lnTo>
                <a:lnTo>
                  <a:pt x="633" y="659"/>
                </a:lnTo>
                <a:lnTo>
                  <a:pt x="636" y="659"/>
                </a:lnTo>
                <a:lnTo>
                  <a:pt x="639" y="662"/>
                </a:lnTo>
                <a:lnTo>
                  <a:pt x="641" y="662"/>
                </a:lnTo>
                <a:lnTo>
                  <a:pt x="644" y="662"/>
                </a:lnTo>
                <a:lnTo>
                  <a:pt x="647" y="665"/>
                </a:lnTo>
                <a:lnTo>
                  <a:pt x="647" y="676"/>
                </a:lnTo>
                <a:lnTo>
                  <a:pt x="650" y="682"/>
                </a:lnTo>
                <a:lnTo>
                  <a:pt x="650" y="688"/>
                </a:lnTo>
                <a:lnTo>
                  <a:pt x="653" y="688"/>
                </a:lnTo>
                <a:lnTo>
                  <a:pt x="653" y="693"/>
                </a:lnTo>
                <a:lnTo>
                  <a:pt x="659" y="693"/>
                </a:lnTo>
                <a:lnTo>
                  <a:pt x="661" y="696"/>
                </a:lnTo>
                <a:lnTo>
                  <a:pt x="664" y="696"/>
                </a:lnTo>
                <a:lnTo>
                  <a:pt x="667" y="696"/>
                </a:lnTo>
                <a:lnTo>
                  <a:pt x="670" y="696"/>
                </a:lnTo>
                <a:lnTo>
                  <a:pt x="673" y="693"/>
                </a:lnTo>
                <a:lnTo>
                  <a:pt x="676" y="696"/>
                </a:lnTo>
                <a:lnTo>
                  <a:pt x="679" y="696"/>
                </a:lnTo>
                <a:lnTo>
                  <a:pt x="679" y="699"/>
                </a:lnTo>
                <a:lnTo>
                  <a:pt x="682" y="702"/>
                </a:lnTo>
                <a:lnTo>
                  <a:pt x="684" y="705"/>
                </a:lnTo>
                <a:lnTo>
                  <a:pt x="687" y="708"/>
                </a:lnTo>
                <a:lnTo>
                  <a:pt x="684" y="711"/>
                </a:lnTo>
                <a:lnTo>
                  <a:pt x="684" y="713"/>
                </a:lnTo>
                <a:lnTo>
                  <a:pt x="679" y="713"/>
                </a:lnTo>
                <a:lnTo>
                  <a:pt x="682" y="719"/>
                </a:lnTo>
                <a:lnTo>
                  <a:pt x="684" y="725"/>
                </a:lnTo>
                <a:lnTo>
                  <a:pt x="687" y="728"/>
                </a:lnTo>
                <a:lnTo>
                  <a:pt x="687" y="731"/>
                </a:lnTo>
                <a:lnTo>
                  <a:pt x="682" y="731"/>
                </a:lnTo>
                <a:lnTo>
                  <a:pt x="682" y="734"/>
                </a:lnTo>
                <a:lnTo>
                  <a:pt x="682" y="736"/>
                </a:lnTo>
                <a:lnTo>
                  <a:pt x="684" y="736"/>
                </a:lnTo>
                <a:lnTo>
                  <a:pt x="687" y="736"/>
                </a:lnTo>
                <a:lnTo>
                  <a:pt x="690" y="736"/>
                </a:lnTo>
                <a:lnTo>
                  <a:pt x="696" y="736"/>
                </a:lnTo>
                <a:lnTo>
                  <a:pt x="699" y="736"/>
                </a:lnTo>
                <a:lnTo>
                  <a:pt x="704" y="736"/>
                </a:lnTo>
                <a:lnTo>
                  <a:pt x="707" y="739"/>
                </a:lnTo>
                <a:lnTo>
                  <a:pt x="710" y="742"/>
                </a:lnTo>
                <a:lnTo>
                  <a:pt x="713" y="751"/>
                </a:lnTo>
                <a:lnTo>
                  <a:pt x="713" y="756"/>
                </a:lnTo>
                <a:lnTo>
                  <a:pt x="716" y="756"/>
                </a:lnTo>
                <a:lnTo>
                  <a:pt x="716" y="759"/>
                </a:lnTo>
                <a:lnTo>
                  <a:pt x="719" y="756"/>
                </a:lnTo>
                <a:lnTo>
                  <a:pt x="722" y="759"/>
                </a:lnTo>
                <a:lnTo>
                  <a:pt x="724" y="759"/>
                </a:lnTo>
                <a:lnTo>
                  <a:pt x="724" y="762"/>
                </a:lnTo>
                <a:lnTo>
                  <a:pt x="727" y="762"/>
                </a:lnTo>
                <a:lnTo>
                  <a:pt x="730" y="759"/>
                </a:lnTo>
                <a:lnTo>
                  <a:pt x="733" y="762"/>
                </a:lnTo>
                <a:lnTo>
                  <a:pt x="733" y="759"/>
                </a:lnTo>
                <a:lnTo>
                  <a:pt x="736" y="756"/>
                </a:lnTo>
                <a:lnTo>
                  <a:pt x="736" y="754"/>
                </a:lnTo>
                <a:lnTo>
                  <a:pt x="739" y="754"/>
                </a:lnTo>
                <a:lnTo>
                  <a:pt x="742" y="754"/>
                </a:lnTo>
                <a:lnTo>
                  <a:pt x="742" y="756"/>
                </a:lnTo>
                <a:lnTo>
                  <a:pt x="745" y="756"/>
                </a:lnTo>
                <a:lnTo>
                  <a:pt x="745" y="759"/>
                </a:lnTo>
                <a:lnTo>
                  <a:pt x="747" y="762"/>
                </a:lnTo>
                <a:lnTo>
                  <a:pt x="745" y="765"/>
                </a:lnTo>
                <a:lnTo>
                  <a:pt x="747" y="768"/>
                </a:lnTo>
                <a:lnTo>
                  <a:pt x="745" y="771"/>
                </a:lnTo>
                <a:lnTo>
                  <a:pt x="747" y="776"/>
                </a:lnTo>
                <a:lnTo>
                  <a:pt x="750" y="776"/>
                </a:lnTo>
                <a:lnTo>
                  <a:pt x="753" y="776"/>
                </a:lnTo>
                <a:lnTo>
                  <a:pt x="753" y="791"/>
                </a:lnTo>
                <a:lnTo>
                  <a:pt x="739" y="794"/>
                </a:lnTo>
                <a:lnTo>
                  <a:pt x="722" y="794"/>
                </a:lnTo>
                <a:lnTo>
                  <a:pt x="713" y="794"/>
                </a:lnTo>
                <a:lnTo>
                  <a:pt x="710" y="808"/>
                </a:lnTo>
                <a:lnTo>
                  <a:pt x="710" y="819"/>
                </a:lnTo>
                <a:lnTo>
                  <a:pt x="707" y="822"/>
                </a:lnTo>
                <a:lnTo>
                  <a:pt x="699" y="814"/>
                </a:lnTo>
                <a:lnTo>
                  <a:pt x="684" y="811"/>
                </a:lnTo>
                <a:lnTo>
                  <a:pt x="670" y="811"/>
                </a:lnTo>
                <a:lnTo>
                  <a:pt x="667" y="811"/>
                </a:lnTo>
                <a:lnTo>
                  <a:pt x="664" y="814"/>
                </a:lnTo>
                <a:lnTo>
                  <a:pt x="661" y="817"/>
                </a:lnTo>
                <a:lnTo>
                  <a:pt x="656" y="822"/>
                </a:lnTo>
                <a:lnTo>
                  <a:pt x="653" y="825"/>
                </a:lnTo>
                <a:lnTo>
                  <a:pt x="656" y="828"/>
                </a:lnTo>
                <a:lnTo>
                  <a:pt x="656" y="831"/>
                </a:lnTo>
                <a:lnTo>
                  <a:pt x="656" y="834"/>
                </a:lnTo>
                <a:lnTo>
                  <a:pt x="659" y="839"/>
                </a:lnTo>
                <a:lnTo>
                  <a:pt x="659" y="845"/>
                </a:lnTo>
                <a:lnTo>
                  <a:pt x="659" y="848"/>
                </a:lnTo>
                <a:lnTo>
                  <a:pt x="656" y="851"/>
                </a:lnTo>
                <a:lnTo>
                  <a:pt x="653" y="854"/>
                </a:lnTo>
                <a:lnTo>
                  <a:pt x="653" y="857"/>
                </a:lnTo>
                <a:lnTo>
                  <a:pt x="650" y="860"/>
                </a:lnTo>
                <a:lnTo>
                  <a:pt x="650" y="862"/>
                </a:lnTo>
                <a:lnTo>
                  <a:pt x="647" y="865"/>
                </a:lnTo>
                <a:lnTo>
                  <a:pt x="644" y="868"/>
                </a:lnTo>
                <a:lnTo>
                  <a:pt x="644" y="871"/>
                </a:lnTo>
                <a:lnTo>
                  <a:pt x="641" y="874"/>
                </a:lnTo>
                <a:lnTo>
                  <a:pt x="641" y="877"/>
                </a:lnTo>
                <a:lnTo>
                  <a:pt x="639" y="882"/>
                </a:lnTo>
                <a:lnTo>
                  <a:pt x="636" y="885"/>
                </a:lnTo>
                <a:lnTo>
                  <a:pt x="633" y="888"/>
                </a:lnTo>
                <a:lnTo>
                  <a:pt x="630" y="897"/>
                </a:lnTo>
                <a:lnTo>
                  <a:pt x="627" y="900"/>
                </a:lnTo>
                <a:lnTo>
                  <a:pt x="630" y="902"/>
                </a:lnTo>
                <a:lnTo>
                  <a:pt x="630" y="905"/>
                </a:lnTo>
                <a:lnTo>
                  <a:pt x="627" y="911"/>
                </a:lnTo>
                <a:lnTo>
                  <a:pt x="624" y="914"/>
                </a:lnTo>
                <a:lnTo>
                  <a:pt x="619" y="917"/>
                </a:lnTo>
                <a:lnTo>
                  <a:pt x="613" y="917"/>
                </a:lnTo>
                <a:lnTo>
                  <a:pt x="613" y="914"/>
                </a:lnTo>
                <a:lnTo>
                  <a:pt x="610" y="914"/>
                </a:lnTo>
                <a:lnTo>
                  <a:pt x="613" y="911"/>
                </a:lnTo>
                <a:lnTo>
                  <a:pt x="613" y="908"/>
                </a:lnTo>
                <a:lnTo>
                  <a:pt x="613" y="905"/>
                </a:lnTo>
                <a:lnTo>
                  <a:pt x="613" y="902"/>
                </a:lnTo>
                <a:lnTo>
                  <a:pt x="613" y="900"/>
                </a:lnTo>
                <a:lnTo>
                  <a:pt x="613" y="897"/>
                </a:lnTo>
                <a:lnTo>
                  <a:pt x="613" y="894"/>
                </a:lnTo>
                <a:lnTo>
                  <a:pt x="613" y="891"/>
                </a:lnTo>
                <a:lnTo>
                  <a:pt x="610" y="891"/>
                </a:lnTo>
                <a:lnTo>
                  <a:pt x="607" y="888"/>
                </a:lnTo>
                <a:lnTo>
                  <a:pt x="604" y="888"/>
                </a:lnTo>
                <a:lnTo>
                  <a:pt x="601" y="888"/>
                </a:lnTo>
                <a:lnTo>
                  <a:pt x="601" y="885"/>
                </a:lnTo>
                <a:lnTo>
                  <a:pt x="598" y="885"/>
                </a:lnTo>
                <a:lnTo>
                  <a:pt x="596" y="885"/>
                </a:lnTo>
                <a:lnTo>
                  <a:pt x="593" y="882"/>
                </a:lnTo>
                <a:lnTo>
                  <a:pt x="590" y="882"/>
                </a:lnTo>
                <a:lnTo>
                  <a:pt x="587" y="882"/>
                </a:lnTo>
                <a:lnTo>
                  <a:pt x="587" y="880"/>
                </a:lnTo>
                <a:lnTo>
                  <a:pt x="587" y="882"/>
                </a:lnTo>
                <a:lnTo>
                  <a:pt x="584" y="882"/>
                </a:lnTo>
                <a:lnTo>
                  <a:pt x="584" y="880"/>
                </a:lnTo>
                <a:lnTo>
                  <a:pt x="581" y="880"/>
                </a:lnTo>
                <a:lnTo>
                  <a:pt x="578" y="882"/>
                </a:lnTo>
                <a:lnTo>
                  <a:pt x="561" y="877"/>
                </a:lnTo>
                <a:lnTo>
                  <a:pt x="544" y="871"/>
                </a:lnTo>
                <a:lnTo>
                  <a:pt x="538" y="862"/>
                </a:lnTo>
                <a:lnTo>
                  <a:pt x="533" y="862"/>
                </a:lnTo>
                <a:lnTo>
                  <a:pt x="521" y="862"/>
                </a:lnTo>
                <a:lnTo>
                  <a:pt x="521" y="842"/>
                </a:lnTo>
                <a:lnTo>
                  <a:pt x="515" y="837"/>
                </a:lnTo>
                <a:lnTo>
                  <a:pt x="504" y="839"/>
                </a:lnTo>
                <a:lnTo>
                  <a:pt x="495" y="839"/>
                </a:lnTo>
                <a:lnTo>
                  <a:pt x="484" y="839"/>
                </a:lnTo>
                <a:lnTo>
                  <a:pt x="481" y="837"/>
                </a:lnTo>
                <a:lnTo>
                  <a:pt x="481" y="834"/>
                </a:lnTo>
                <a:lnTo>
                  <a:pt x="484" y="831"/>
                </a:lnTo>
                <a:lnTo>
                  <a:pt x="487" y="828"/>
                </a:lnTo>
                <a:lnTo>
                  <a:pt x="487" y="825"/>
                </a:lnTo>
                <a:lnTo>
                  <a:pt x="484" y="825"/>
                </a:lnTo>
                <a:lnTo>
                  <a:pt x="481" y="822"/>
                </a:lnTo>
                <a:lnTo>
                  <a:pt x="478" y="822"/>
                </a:lnTo>
                <a:lnTo>
                  <a:pt x="475" y="822"/>
                </a:lnTo>
                <a:lnTo>
                  <a:pt x="472" y="822"/>
                </a:lnTo>
                <a:lnTo>
                  <a:pt x="470" y="819"/>
                </a:lnTo>
                <a:lnTo>
                  <a:pt x="470" y="817"/>
                </a:lnTo>
                <a:lnTo>
                  <a:pt x="472" y="814"/>
                </a:lnTo>
                <a:lnTo>
                  <a:pt x="475" y="814"/>
                </a:lnTo>
                <a:lnTo>
                  <a:pt x="478" y="814"/>
                </a:lnTo>
                <a:lnTo>
                  <a:pt x="481" y="814"/>
                </a:lnTo>
                <a:lnTo>
                  <a:pt x="481" y="811"/>
                </a:lnTo>
                <a:lnTo>
                  <a:pt x="484" y="811"/>
                </a:lnTo>
                <a:lnTo>
                  <a:pt x="484" y="808"/>
                </a:lnTo>
                <a:lnTo>
                  <a:pt x="484" y="805"/>
                </a:lnTo>
                <a:lnTo>
                  <a:pt x="484" y="802"/>
                </a:lnTo>
                <a:lnTo>
                  <a:pt x="481" y="802"/>
                </a:lnTo>
                <a:lnTo>
                  <a:pt x="478" y="805"/>
                </a:lnTo>
                <a:lnTo>
                  <a:pt x="475" y="805"/>
                </a:lnTo>
                <a:lnTo>
                  <a:pt x="475" y="799"/>
                </a:lnTo>
                <a:lnTo>
                  <a:pt x="478" y="797"/>
                </a:lnTo>
                <a:lnTo>
                  <a:pt x="481" y="797"/>
                </a:lnTo>
                <a:lnTo>
                  <a:pt x="481" y="794"/>
                </a:lnTo>
                <a:lnTo>
                  <a:pt x="484" y="794"/>
                </a:lnTo>
                <a:lnTo>
                  <a:pt x="487" y="791"/>
                </a:lnTo>
                <a:lnTo>
                  <a:pt x="490" y="791"/>
                </a:lnTo>
                <a:lnTo>
                  <a:pt x="490" y="788"/>
                </a:lnTo>
                <a:lnTo>
                  <a:pt x="490" y="782"/>
                </a:lnTo>
                <a:lnTo>
                  <a:pt x="487" y="782"/>
                </a:lnTo>
                <a:lnTo>
                  <a:pt x="481" y="782"/>
                </a:lnTo>
                <a:lnTo>
                  <a:pt x="478" y="779"/>
                </a:lnTo>
                <a:lnTo>
                  <a:pt x="478" y="776"/>
                </a:lnTo>
                <a:lnTo>
                  <a:pt x="484" y="771"/>
                </a:lnTo>
                <a:lnTo>
                  <a:pt x="484" y="768"/>
                </a:lnTo>
                <a:lnTo>
                  <a:pt x="487" y="765"/>
                </a:lnTo>
                <a:lnTo>
                  <a:pt x="484" y="762"/>
                </a:lnTo>
                <a:lnTo>
                  <a:pt x="481" y="762"/>
                </a:lnTo>
                <a:lnTo>
                  <a:pt x="478" y="762"/>
                </a:lnTo>
                <a:lnTo>
                  <a:pt x="478" y="759"/>
                </a:lnTo>
                <a:lnTo>
                  <a:pt x="475" y="756"/>
                </a:lnTo>
                <a:lnTo>
                  <a:pt x="478" y="751"/>
                </a:lnTo>
                <a:lnTo>
                  <a:pt x="475" y="748"/>
                </a:lnTo>
                <a:lnTo>
                  <a:pt x="475" y="745"/>
                </a:lnTo>
                <a:lnTo>
                  <a:pt x="472" y="742"/>
                </a:lnTo>
                <a:lnTo>
                  <a:pt x="472" y="739"/>
                </a:lnTo>
                <a:lnTo>
                  <a:pt x="475" y="736"/>
                </a:lnTo>
                <a:lnTo>
                  <a:pt x="475" y="734"/>
                </a:lnTo>
                <a:lnTo>
                  <a:pt x="478" y="731"/>
                </a:lnTo>
                <a:lnTo>
                  <a:pt x="478" y="725"/>
                </a:lnTo>
                <a:lnTo>
                  <a:pt x="475" y="725"/>
                </a:lnTo>
                <a:lnTo>
                  <a:pt x="475" y="728"/>
                </a:lnTo>
                <a:lnTo>
                  <a:pt x="472" y="731"/>
                </a:lnTo>
                <a:lnTo>
                  <a:pt x="470" y="734"/>
                </a:lnTo>
                <a:lnTo>
                  <a:pt x="470" y="731"/>
                </a:lnTo>
                <a:lnTo>
                  <a:pt x="467" y="731"/>
                </a:lnTo>
                <a:lnTo>
                  <a:pt x="467" y="734"/>
                </a:lnTo>
                <a:lnTo>
                  <a:pt x="464" y="736"/>
                </a:lnTo>
                <a:lnTo>
                  <a:pt x="461" y="739"/>
                </a:lnTo>
                <a:lnTo>
                  <a:pt x="461" y="742"/>
                </a:lnTo>
                <a:lnTo>
                  <a:pt x="461" y="745"/>
                </a:lnTo>
                <a:lnTo>
                  <a:pt x="458" y="748"/>
                </a:lnTo>
                <a:lnTo>
                  <a:pt x="455" y="745"/>
                </a:lnTo>
                <a:lnTo>
                  <a:pt x="452" y="745"/>
                </a:lnTo>
                <a:lnTo>
                  <a:pt x="450" y="748"/>
                </a:lnTo>
                <a:lnTo>
                  <a:pt x="447" y="748"/>
                </a:lnTo>
                <a:lnTo>
                  <a:pt x="447" y="751"/>
                </a:lnTo>
                <a:lnTo>
                  <a:pt x="444" y="751"/>
                </a:lnTo>
                <a:lnTo>
                  <a:pt x="441" y="754"/>
                </a:lnTo>
                <a:lnTo>
                  <a:pt x="441" y="756"/>
                </a:lnTo>
                <a:lnTo>
                  <a:pt x="438" y="759"/>
                </a:lnTo>
                <a:lnTo>
                  <a:pt x="438" y="762"/>
                </a:lnTo>
                <a:lnTo>
                  <a:pt x="438" y="765"/>
                </a:lnTo>
                <a:lnTo>
                  <a:pt x="438" y="768"/>
                </a:lnTo>
                <a:lnTo>
                  <a:pt x="438" y="771"/>
                </a:lnTo>
                <a:lnTo>
                  <a:pt x="435" y="771"/>
                </a:lnTo>
                <a:lnTo>
                  <a:pt x="432" y="771"/>
                </a:lnTo>
                <a:lnTo>
                  <a:pt x="432" y="776"/>
                </a:lnTo>
                <a:lnTo>
                  <a:pt x="430" y="776"/>
                </a:lnTo>
                <a:lnTo>
                  <a:pt x="427" y="776"/>
                </a:lnTo>
                <a:lnTo>
                  <a:pt x="424" y="776"/>
                </a:lnTo>
                <a:lnTo>
                  <a:pt x="424" y="779"/>
                </a:lnTo>
                <a:lnTo>
                  <a:pt x="421" y="779"/>
                </a:lnTo>
                <a:lnTo>
                  <a:pt x="418" y="782"/>
                </a:lnTo>
                <a:lnTo>
                  <a:pt x="415" y="782"/>
                </a:lnTo>
                <a:lnTo>
                  <a:pt x="412" y="782"/>
                </a:lnTo>
                <a:lnTo>
                  <a:pt x="412" y="785"/>
                </a:lnTo>
                <a:lnTo>
                  <a:pt x="409" y="782"/>
                </a:lnTo>
                <a:lnTo>
                  <a:pt x="409" y="785"/>
                </a:lnTo>
                <a:lnTo>
                  <a:pt x="407" y="785"/>
                </a:lnTo>
                <a:lnTo>
                  <a:pt x="407" y="788"/>
                </a:lnTo>
                <a:lnTo>
                  <a:pt x="404" y="788"/>
                </a:lnTo>
                <a:lnTo>
                  <a:pt x="401" y="788"/>
                </a:lnTo>
                <a:lnTo>
                  <a:pt x="398" y="791"/>
                </a:lnTo>
                <a:lnTo>
                  <a:pt x="395" y="794"/>
                </a:lnTo>
                <a:lnTo>
                  <a:pt x="392" y="794"/>
                </a:lnTo>
                <a:lnTo>
                  <a:pt x="392" y="797"/>
                </a:lnTo>
                <a:lnTo>
                  <a:pt x="389" y="797"/>
                </a:lnTo>
                <a:lnTo>
                  <a:pt x="387" y="799"/>
                </a:lnTo>
                <a:lnTo>
                  <a:pt x="384" y="802"/>
                </a:lnTo>
                <a:lnTo>
                  <a:pt x="384" y="805"/>
                </a:lnTo>
                <a:lnTo>
                  <a:pt x="387" y="805"/>
                </a:lnTo>
                <a:lnTo>
                  <a:pt x="384" y="808"/>
                </a:lnTo>
                <a:lnTo>
                  <a:pt x="384" y="811"/>
                </a:lnTo>
                <a:lnTo>
                  <a:pt x="381" y="811"/>
                </a:lnTo>
                <a:lnTo>
                  <a:pt x="381" y="814"/>
                </a:lnTo>
                <a:lnTo>
                  <a:pt x="384" y="814"/>
                </a:lnTo>
                <a:lnTo>
                  <a:pt x="384" y="817"/>
                </a:lnTo>
                <a:lnTo>
                  <a:pt x="384" y="819"/>
                </a:lnTo>
                <a:lnTo>
                  <a:pt x="387" y="822"/>
                </a:lnTo>
                <a:lnTo>
                  <a:pt x="384" y="825"/>
                </a:lnTo>
                <a:lnTo>
                  <a:pt x="384" y="828"/>
                </a:lnTo>
                <a:lnTo>
                  <a:pt x="381" y="828"/>
                </a:lnTo>
                <a:lnTo>
                  <a:pt x="378" y="831"/>
                </a:lnTo>
                <a:lnTo>
                  <a:pt x="378" y="834"/>
                </a:lnTo>
                <a:lnTo>
                  <a:pt x="375" y="834"/>
                </a:lnTo>
                <a:lnTo>
                  <a:pt x="372" y="834"/>
                </a:lnTo>
                <a:lnTo>
                  <a:pt x="372" y="837"/>
                </a:lnTo>
                <a:lnTo>
                  <a:pt x="369" y="834"/>
                </a:lnTo>
                <a:lnTo>
                  <a:pt x="369" y="837"/>
                </a:lnTo>
                <a:lnTo>
                  <a:pt x="367" y="837"/>
                </a:lnTo>
                <a:lnTo>
                  <a:pt x="367" y="839"/>
                </a:lnTo>
                <a:lnTo>
                  <a:pt x="364" y="839"/>
                </a:lnTo>
                <a:lnTo>
                  <a:pt x="364" y="842"/>
                </a:lnTo>
                <a:lnTo>
                  <a:pt x="361" y="842"/>
                </a:lnTo>
                <a:lnTo>
                  <a:pt x="361" y="845"/>
                </a:lnTo>
                <a:lnTo>
                  <a:pt x="358" y="845"/>
                </a:lnTo>
                <a:lnTo>
                  <a:pt x="355" y="842"/>
                </a:lnTo>
                <a:lnTo>
                  <a:pt x="352" y="842"/>
                </a:lnTo>
                <a:lnTo>
                  <a:pt x="349" y="842"/>
                </a:lnTo>
                <a:lnTo>
                  <a:pt x="346" y="842"/>
                </a:lnTo>
                <a:lnTo>
                  <a:pt x="344" y="842"/>
                </a:lnTo>
                <a:lnTo>
                  <a:pt x="341" y="845"/>
                </a:lnTo>
                <a:lnTo>
                  <a:pt x="338" y="848"/>
                </a:lnTo>
                <a:lnTo>
                  <a:pt x="338" y="851"/>
                </a:lnTo>
                <a:lnTo>
                  <a:pt x="332" y="851"/>
                </a:lnTo>
                <a:lnTo>
                  <a:pt x="332" y="854"/>
                </a:lnTo>
                <a:lnTo>
                  <a:pt x="329" y="854"/>
                </a:lnTo>
                <a:lnTo>
                  <a:pt x="304" y="868"/>
                </a:lnTo>
                <a:lnTo>
                  <a:pt x="286" y="882"/>
                </a:lnTo>
                <a:lnTo>
                  <a:pt x="281" y="882"/>
                </a:lnTo>
                <a:lnTo>
                  <a:pt x="263" y="900"/>
                </a:lnTo>
                <a:lnTo>
                  <a:pt x="255" y="905"/>
                </a:lnTo>
                <a:lnTo>
                  <a:pt x="215" y="905"/>
                </a:lnTo>
                <a:lnTo>
                  <a:pt x="192" y="911"/>
                </a:lnTo>
                <a:lnTo>
                  <a:pt x="177" y="911"/>
                </a:lnTo>
                <a:lnTo>
                  <a:pt x="160" y="917"/>
                </a:lnTo>
                <a:lnTo>
                  <a:pt x="163" y="920"/>
                </a:lnTo>
                <a:lnTo>
                  <a:pt x="160" y="920"/>
                </a:lnTo>
                <a:lnTo>
                  <a:pt x="157" y="923"/>
                </a:lnTo>
                <a:lnTo>
                  <a:pt x="157" y="925"/>
                </a:lnTo>
                <a:lnTo>
                  <a:pt x="155" y="925"/>
                </a:lnTo>
                <a:lnTo>
                  <a:pt x="155" y="928"/>
                </a:lnTo>
                <a:lnTo>
                  <a:pt x="152" y="925"/>
                </a:lnTo>
                <a:lnTo>
                  <a:pt x="149" y="925"/>
                </a:lnTo>
                <a:lnTo>
                  <a:pt x="149" y="928"/>
                </a:lnTo>
                <a:lnTo>
                  <a:pt x="146" y="928"/>
                </a:lnTo>
                <a:lnTo>
                  <a:pt x="146" y="931"/>
                </a:lnTo>
                <a:lnTo>
                  <a:pt x="149" y="931"/>
                </a:lnTo>
                <a:lnTo>
                  <a:pt x="146" y="934"/>
                </a:lnTo>
                <a:lnTo>
                  <a:pt x="143" y="937"/>
                </a:lnTo>
                <a:lnTo>
                  <a:pt x="146" y="937"/>
                </a:lnTo>
                <a:lnTo>
                  <a:pt x="146" y="940"/>
                </a:lnTo>
                <a:lnTo>
                  <a:pt x="146" y="943"/>
                </a:lnTo>
                <a:lnTo>
                  <a:pt x="146" y="940"/>
                </a:lnTo>
                <a:lnTo>
                  <a:pt x="146" y="943"/>
                </a:lnTo>
                <a:lnTo>
                  <a:pt x="146" y="945"/>
                </a:lnTo>
                <a:lnTo>
                  <a:pt x="143" y="945"/>
                </a:lnTo>
                <a:lnTo>
                  <a:pt x="146" y="948"/>
                </a:lnTo>
                <a:lnTo>
                  <a:pt x="146" y="951"/>
                </a:lnTo>
                <a:lnTo>
                  <a:pt x="143" y="951"/>
                </a:lnTo>
                <a:lnTo>
                  <a:pt x="143" y="954"/>
                </a:lnTo>
                <a:lnTo>
                  <a:pt x="140" y="954"/>
                </a:lnTo>
                <a:lnTo>
                  <a:pt x="137" y="954"/>
                </a:lnTo>
                <a:lnTo>
                  <a:pt x="135" y="957"/>
                </a:lnTo>
                <a:lnTo>
                  <a:pt x="132" y="957"/>
                </a:lnTo>
                <a:lnTo>
                  <a:pt x="132" y="954"/>
                </a:lnTo>
                <a:lnTo>
                  <a:pt x="129" y="954"/>
                </a:lnTo>
                <a:lnTo>
                  <a:pt x="126" y="954"/>
                </a:lnTo>
                <a:lnTo>
                  <a:pt x="126" y="951"/>
                </a:lnTo>
                <a:lnTo>
                  <a:pt x="123" y="951"/>
                </a:lnTo>
                <a:lnTo>
                  <a:pt x="120" y="951"/>
                </a:lnTo>
                <a:lnTo>
                  <a:pt x="120" y="948"/>
                </a:lnTo>
                <a:lnTo>
                  <a:pt x="117" y="948"/>
                </a:lnTo>
                <a:lnTo>
                  <a:pt x="117" y="945"/>
                </a:lnTo>
                <a:lnTo>
                  <a:pt x="114" y="943"/>
                </a:lnTo>
                <a:lnTo>
                  <a:pt x="114" y="940"/>
                </a:lnTo>
                <a:lnTo>
                  <a:pt x="114" y="937"/>
                </a:lnTo>
                <a:lnTo>
                  <a:pt x="112" y="937"/>
                </a:lnTo>
                <a:lnTo>
                  <a:pt x="112" y="934"/>
                </a:lnTo>
                <a:lnTo>
                  <a:pt x="112" y="931"/>
                </a:lnTo>
                <a:lnTo>
                  <a:pt x="112" y="928"/>
                </a:lnTo>
                <a:lnTo>
                  <a:pt x="109" y="928"/>
                </a:lnTo>
                <a:lnTo>
                  <a:pt x="109" y="925"/>
                </a:lnTo>
                <a:lnTo>
                  <a:pt x="109" y="923"/>
                </a:lnTo>
                <a:lnTo>
                  <a:pt x="106" y="920"/>
                </a:lnTo>
                <a:lnTo>
                  <a:pt x="106" y="917"/>
                </a:lnTo>
                <a:lnTo>
                  <a:pt x="106" y="914"/>
                </a:lnTo>
                <a:lnTo>
                  <a:pt x="106" y="911"/>
                </a:lnTo>
                <a:lnTo>
                  <a:pt x="103" y="911"/>
                </a:lnTo>
                <a:lnTo>
                  <a:pt x="103" y="914"/>
                </a:lnTo>
                <a:lnTo>
                  <a:pt x="100" y="914"/>
                </a:lnTo>
                <a:lnTo>
                  <a:pt x="97" y="917"/>
                </a:lnTo>
                <a:lnTo>
                  <a:pt x="94" y="917"/>
                </a:lnTo>
                <a:lnTo>
                  <a:pt x="92" y="917"/>
                </a:lnTo>
                <a:lnTo>
                  <a:pt x="89" y="917"/>
                </a:lnTo>
                <a:lnTo>
                  <a:pt x="86" y="917"/>
                </a:lnTo>
                <a:lnTo>
                  <a:pt x="86" y="914"/>
                </a:lnTo>
                <a:lnTo>
                  <a:pt x="83" y="914"/>
                </a:lnTo>
                <a:lnTo>
                  <a:pt x="83" y="911"/>
                </a:lnTo>
                <a:lnTo>
                  <a:pt x="80" y="911"/>
                </a:lnTo>
                <a:lnTo>
                  <a:pt x="77" y="911"/>
                </a:lnTo>
                <a:lnTo>
                  <a:pt x="74" y="911"/>
                </a:lnTo>
                <a:lnTo>
                  <a:pt x="74" y="905"/>
                </a:lnTo>
                <a:lnTo>
                  <a:pt x="77" y="902"/>
                </a:lnTo>
                <a:lnTo>
                  <a:pt x="77" y="897"/>
                </a:lnTo>
                <a:lnTo>
                  <a:pt x="77" y="894"/>
                </a:lnTo>
                <a:lnTo>
                  <a:pt x="80" y="888"/>
                </a:lnTo>
                <a:lnTo>
                  <a:pt x="80" y="885"/>
                </a:lnTo>
                <a:lnTo>
                  <a:pt x="80" y="882"/>
                </a:lnTo>
                <a:lnTo>
                  <a:pt x="80" y="877"/>
                </a:lnTo>
                <a:lnTo>
                  <a:pt x="83" y="874"/>
                </a:lnTo>
                <a:lnTo>
                  <a:pt x="83" y="868"/>
                </a:lnTo>
                <a:lnTo>
                  <a:pt x="83" y="865"/>
                </a:lnTo>
                <a:lnTo>
                  <a:pt x="86" y="860"/>
                </a:lnTo>
                <a:lnTo>
                  <a:pt x="86" y="857"/>
                </a:lnTo>
                <a:lnTo>
                  <a:pt x="86" y="854"/>
                </a:lnTo>
                <a:lnTo>
                  <a:pt x="86" y="848"/>
                </a:lnTo>
                <a:lnTo>
                  <a:pt x="86" y="845"/>
                </a:lnTo>
                <a:lnTo>
                  <a:pt x="83" y="845"/>
                </a:lnTo>
                <a:lnTo>
                  <a:pt x="83" y="842"/>
                </a:lnTo>
                <a:lnTo>
                  <a:pt x="83" y="839"/>
                </a:lnTo>
                <a:lnTo>
                  <a:pt x="83" y="837"/>
                </a:lnTo>
                <a:lnTo>
                  <a:pt x="83" y="834"/>
                </a:lnTo>
                <a:lnTo>
                  <a:pt x="83" y="831"/>
                </a:lnTo>
                <a:lnTo>
                  <a:pt x="83" y="828"/>
                </a:lnTo>
                <a:lnTo>
                  <a:pt x="80" y="828"/>
                </a:lnTo>
                <a:lnTo>
                  <a:pt x="80" y="825"/>
                </a:lnTo>
                <a:lnTo>
                  <a:pt x="77" y="825"/>
                </a:lnTo>
                <a:lnTo>
                  <a:pt x="77" y="822"/>
                </a:lnTo>
                <a:lnTo>
                  <a:pt x="74" y="822"/>
                </a:lnTo>
                <a:lnTo>
                  <a:pt x="72" y="819"/>
                </a:lnTo>
                <a:lnTo>
                  <a:pt x="72" y="822"/>
                </a:lnTo>
                <a:lnTo>
                  <a:pt x="69" y="822"/>
                </a:lnTo>
                <a:lnTo>
                  <a:pt x="69" y="825"/>
                </a:lnTo>
                <a:lnTo>
                  <a:pt x="66" y="825"/>
                </a:lnTo>
                <a:lnTo>
                  <a:pt x="66" y="822"/>
                </a:lnTo>
                <a:lnTo>
                  <a:pt x="63" y="822"/>
                </a:lnTo>
                <a:lnTo>
                  <a:pt x="60" y="822"/>
                </a:lnTo>
                <a:lnTo>
                  <a:pt x="57" y="822"/>
                </a:lnTo>
                <a:lnTo>
                  <a:pt x="57" y="819"/>
                </a:lnTo>
                <a:lnTo>
                  <a:pt x="57" y="817"/>
                </a:lnTo>
                <a:lnTo>
                  <a:pt x="57" y="814"/>
                </a:lnTo>
                <a:lnTo>
                  <a:pt x="57" y="811"/>
                </a:lnTo>
                <a:lnTo>
                  <a:pt x="57" y="808"/>
                </a:lnTo>
                <a:lnTo>
                  <a:pt x="60" y="808"/>
                </a:lnTo>
                <a:lnTo>
                  <a:pt x="60" y="805"/>
                </a:lnTo>
                <a:lnTo>
                  <a:pt x="60" y="802"/>
                </a:lnTo>
                <a:lnTo>
                  <a:pt x="60" y="799"/>
                </a:lnTo>
                <a:lnTo>
                  <a:pt x="60" y="797"/>
                </a:lnTo>
                <a:lnTo>
                  <a:pt x="60" y="794"/>
                </a:lnTo>
                <a:lnTo>
                  <a:pt x="60" y="791"/>
                </a:lnTo>
                <a:lnTo>
                  <a:pt x="60" y="788"/>
                </a:lnTo>
                <a:lnTo>
                  <a:pt x="57" y="788"/>
                </a:lnTo>
                <a:lnTo>
                  <a:pt x="57" y="785"/>
                </a:lnTo>
                <a:lnTo>
                  <a:pt x="54" y="785"/>
                </a:lnTo>
                <a:lnTo>
                  <a:pt x="54" y="782"/>
                </a:lnTo>
                <a:lnTo>
                  <a:pt x="51" y="785"/>
                </a:lnTo>
                <a:lnTo>
                  <a:pt x="49" y="785"/>
                </a:lnTo>
                <a:lnTo>
                  <a:pt x="46" y="785"/>
                </a:lnTo>
                <a:lnTo>
                  <a:pt x="43" y="785"/>
                </a:lnTo>
                <a:lnTo>
                  <a:pt x="43" y="782"/>
                </a:lnTo>
                <a:lnTo>
                  <a:pt x="43" y="779"/>
                </a:lnTo>
                <a:lnTo>
                  <a:pt x="40" y="779"/>
                </a:lnTo>
                <a:lnTo>
                  <a:pt x="40" y="776"/>
                </a:lnTo>
                <a:lnTo>
                  <a:pt x="40" y="774"/>
                </a:lnTo>
                <a:lnTo>
                  <a:pt x="40" y="771"/>
                </a:lnTo>
                <a:lnTo>
                  <a:pt x="40" y="768"/>
                </a:lnTo>
                <a:lnTo>
                  <a:pt x="40" y="765"/>
                </a:lnTo>
                <a:lnTo>
                  <a:pt x="40" y="762"/>
                </a:lnTo>
                <a:lnTo>
                  <a:pt x="43" y="762"/>
                </a:lnTo>
                <a:lnTo>
                  <a:pt x="43" y="759"/>
                </a:lnTo>
                <a:lnTo>
                  <a:pt x="46" y="756"/>
                </a:lnTo>
                <a:lnTo>
                  <a:pt x="46" y="754"/>
                </a:lnTo>
                <a:lnTo>
                  <a:pt x="49" y="754"/>
                </a:lnTo>
                <a:lnTo>
                  <a:pt x="49" y="751"/>
                </a:lnTo>
                <a:lnTo>
                  <a:pt x="49" y="748"/>
                </a:lnTo>
                <a:lnTo>
                  <a:pt x="46" y="748"/>
                </a:lnTo>
                <a:lnTo>
                  <a:pt x="46" y="745"/>
                </a:lnTo>
                <a:lnTo>
                  <a:pt x="43" y="742"/>
                </a:lnTo>
                <a:lnTo>
                  <a:pt x="40" y="739"/>
                </a:lnTo>
                <a:lnTo>
                  <a:pt x="40" y="736"/>
                </a:lnTo>
                <a:lnTo>
                  <a:pt x="37" y="736"/>
                </a:lnTo>
                <a:lnTo>
                  <a:pt x="34" y="736"/>
                </a:lnTo>
                <a:lnTo>
                  <a:pt x="31" y="734"/>
                </a:lnTo>
                <a:lnTo>
                  <a:pt x="29" y="734"/>
                </a:lnTo>
                <a:lnTo>
                  <a:pt x="29" y="731"/>
                </a:lnTo>
                <a:lnTo>
                  <a:pt x="26" y="731"/>
                </a:lnTo>
                <a:lnTo>
                  <a:pt x="46" y="713"/>
                </a:lnTo>
                <a:lnTo>
                  <a:pt x="57" y="708"/>
                </a:lnTo>
                <a:lnTo>
                  <a:pt x="60" y="705"/>
                </a:lnTo>
                <a:lnTo>
                  <a:pt x="63" y="693"/>
                </a:lnTo>
                <a:lnTo>
                  <a:pt x="63" y="688"/>
                </a:lnTo>
                <a:lnTo>
                  <a:pt x="66" y="688"/>
                </a:lnTo>
                <a:lnTo>
                  <a:pt x="69" y="685"/>
                </a:lnTo>
                <a:lnTo>
                  <a:pt x="72" y="685"/>
                </a:lnTo>
                <a:lnTo>
                  <a:pt x="72" y="688"/>
                </a:lnTo>
                <a:lnTo>
                  <a:pt x="74" y="688"/>
                </a:lnTo>
                <a:lnTo>
                  <a:pt x="77" y="688"/>
                </a:lnTo>
                <a:lnTo>
                  <a:pt x="77" y="691"/>
                </a:lnTo>
                <a:lnTo>
                  <a:pt x="80" y="691"/>
                </a:lnTo>
                <a:lnTo>
                  <a:pt x="83" y="691"/>
                </a:lnTo>
                <a:lnTo>
                  <a:pt x="86" y="688"/>
                </a:lnTo>
                <a:lnTo>
                  <a:pt x="89" y="685"/>
                </a:lnTo>
                <a:lnTo>
                  <a:pt x="92" y="682"/>
                </a:lnTo>
                <a:lnTo>
                  <a:pt x="94" y="679"/>
                </a:lnTo>
                <a:lnTo>
                  <a:pt x="94" y="676"/>
                </a:lnTo>
                <a:lnTo>
                  <a:pt x="97" y="673"/>
                </a:lnTo>
                <a:lnTo>
                  <a:pt x="103" y="668"/>
                </a:lnTo>
                <a:lnTo>
                  <a:pt x="106" y="668"/>
                </a:lnTo>
                <a:lnTo>
                  <a:pt x="109" y="668"/>
                </a:lnTo>
                <a:lnTo>
                  <a:pt x="109" y="665"/>
                </a:lnTo>
                <a:lnTo>
                  <a:pt x="109" y="662"/>
                </a:lnTo>
                <a:lnTo>
                  <a:pt x="112" y="662"/>
                </a:lnTo>
                <a:lnTo>
                  <a:pt x="112" y="656"/>
                </a:lnTo>
                <a:lnTo>
                  <a:pt x="114" y="656"/>
                </a:lnTo>
                <a:lnTo>
                  <a:pt x="117" y="653"/>
                </a:lnTo>
                <a:lnTo>
                  <a:pt x="120" y="653"/>
                </a:lnTo>
                <a:lnTo>
                  <a:pt x="126" y="648"/>
                </a:lnTo>
                <a:lnTo>
                  <a:pt x="126" y="645"/>
                </a:lnTo>
                <a:lnTo>
                  <a:pt x="126" y="642"/>
                </a:lnTo>
                <a:lnTo>
                  <a:pt x="126" y="639"/>
                </a:lnTo>
                <a:lnTo>
                  <a:pt x="123" y="636"/>
                </a:lnTo>
                <a:lnTo>
                  <a:pt x="120" y="636"/>
                </a:lnTo>
                <a:lnTo>
                  <a:pt x="120" y="633"/>
                </a:lnTo>
                <a:lnTo>
                  <a:pt x="117" y="630"/>
                </a:lnTo>
                <a:lnTo>
                  <a:pt x="114" y="628"/>
                </a:lnTo>
                <a:lnTo>
                  <a:pt x="114" y="625"/>
                </a:lnTo>
                <a:lnTo>
                  <a:pt x="117" y="625"/>
                </a:lnTo>
                <a:lnTo>
                  <a:pt x="117" y="622"/>
                </a:lnTo>
                <a:lnTo>
                  <a:pt x="120" y="622"/>
                </a:lnTo>
                <a:lnTo>
                  <a:pt x="123" y="622"/>
                </a:lnTo>
                <a:lnTo>
                  <a:pt x="123" y="619"/>
                </a:lnTo>
                <a:lnTo>
                  <a:pt x="123" y="616"/>
                </a:lnTo>
                <a:lnTo>
                  <a:pt x="120" y="616"/>
                </a:lnTo>
                <a:lnTo>
                  <a:pt x="120" y="613"/>
                </a:lnTo>
                <a:lnTo>
                  <a:pt x="120" y="610"/>
                </a:lnTo>
                <a:lnTo>
                  <a:pt x="123" y="610"/>
                </a:lnTo>
                <a:lnTo>
                  <a:pt x="123" y="608"/>
                </a:lnTo>
                <a:lnTo>
                  <a:pt x="126" y="608"/>
                </a:lnTo>
                <a:lnTo>
                  <a:pt x="126" y="610"/>
                </a:lnTo>
                <a:lnTo>
                  <a:pt x="129" y="610"/>
                </a:lnTo>
                <a:lnTo>
                  <a:pt x="129" y="608"/>
                </a:lnTo>
                <a:lnTo>
                  <a:pt x="129" y="602"/>
                </a:lnTo>
                <a:lnTo>
                  <a:pt x="132" y="599"/>
                </a:lnTo>
                <a:lnTo>
                  <a:pt x="135" y="596"/>
                </a:lnTo>
                <a:lnTo>
                  <a:pt x="132" y="596"/>
                </a:lnTo>
                <a:lnTo>
                  <a:pt x="135" y="593"/>
                </a:lnTo>
                <a:lnTo>
                  <a:pt x="132" y="590"/>
                </a:lnTo>
                <a:lnTo>
                  <a:pt x="135" y="587"/>
                </a:lnTo>
                <a:lnTo>
                  <a:pt x="135" y="585"/>
                </a:lnTo>
                <a:lnTo>
                  <a:pt x="132" y="579"/>
                </a:lnTo>
                <a:lnTo>
                  <a:pt x="132" y="573"/>
                </a:lnTo>
                <a:lnTo>
                  <a:pt x="129" y="573"/>
                </a:lnTo>
                <a:lnTo>
                  <a:pt x="129" y="570"/>
                </a:lnTo>
                <a:lnTo>
                  <a:pt x="132" y="570"/>
                </a:lnTo>
                <a:lnTo>
                  <a:pt x="132" y="567"/>
                </a:lnTo>
                <a:lnTo>
                  <a:pt x="132" y="565"/>
                </a:lnTo>
                <a:lnTo>
                  <a:pt x="135" y="565"/>
                </a:lnTo>
                <a:lnTo>
                  <a:pt x="135" y="562"/>
                </a:lnTo>
                <a:lnTo>
                  <a:pt x="135" y="559"/>
                </a:lnTo>
                <a:lnTo>
                  <a:pt x="132" y="556"/>
                </a:lnTo>
                <a:lnTo>
                  <a:pt x="135" y="550"/>
                </a:lnTo>
                <a:lnTo>
                  <a:pt x="135" y="547"/>
                </a:lnTo>
                <a:lnTo>
                  <a:pt x="137" y="545"/>
                </a:lnTo>
                <a:lnTo>
                  <a:pt x="137" y="542"/>
                </a:lnTo>
                <a:lnTo>
                  <a:pt x="140" y="539"/>
                </a:lnTo>
                <a:lnTo>
                  <a:pt x="143" y="536"/>
                </a:lnTo>
                <a:lnTo>
                  <a:pt x="143" y="533"/>
                </a:lnTo>
                <a:lnTo>
                  <a:pt x="146" y="530"/>
                </a:lnTo>
                <a:lnTo>
                  <a:pt x="146" y="527"/>
                </a:lnTo>
                <a:lnTo>
                  <a:pt x="143" y="524"/>
                </a:lnTo>
                <a:lnTo>
                  <a:pt x="146" y="522"/>
                </a:lnTo>
                <a:lnTo>
                  <a:pt x="149" y="519"/>
                </a:lnTo>
                <a:lnTo>
                  <a:pt x="149" y="516"/>
                </a:lnTo>
                <a:lnTo>
                  <a:pt x="149" y="513"/>
                </a:lnTo>
                <a:lnTo>
                  <a:pt x="152" y="516"/>
                </a:lnTo>
                <a:lnTo>
                  <a:pt x="152" y="513"/>
                </a:lnTo>
                <a:lnTo>
                  <a:pt x="149" y="507"/>
                </a:lnTo>
                <a:lnTo>
                  <a:pt x="155" y="502"/>
                </a:lnTo>
                <a:lnTo>
                  <a:pt x="157" y="502"/>
                </a:lnTo>
                <a:lnTo>
                  <a:pt x="160" y="502"/>
                </a:lnTo>
                <a:lnTo>
                  <a:pt x="163" y="502"/>
                </a:lnTo>
                <a:lnTo>
                  <a:pt x="163" y="499"/>
                </a:lnTo>
                <a:lnTo>
                  <a:pt x="160" y="496"/>
                </a:lnTo>
                <a:lnTo>
                  <a:pt x="163" y="490"/>
                </a:lnTo>
                <a:lnTo>
                  <a:pt x="160" y="490"/>
                </a:lnTo>
                <a:lnTo>
                  <a:pt x="160" y="484"/>
                </a:lnTo>
                <a:lnTo>
                  <a:pt x="160" y="482"/>
                </a:lnTo>
                <a:lnTo>
                  <a:pt x="157" y="479"/>
                </a:lnTo>
                <a:lnTo>
                  <a:pt x="155" y="476"/>
                </a:lnTo>
                <a:lnTo>
                  <a:pt x="152" y="476"/>
                </a:lnTo>
                <a:lnTo>
                  <a:pt x="149" y="476"/>
                </a:lnTo>
                <a:lnTo>
                  <a:pt x="149" y="473"/>
                </a:lnTo>
                <a:lnTo>
                  <a:pt x="149" y="467"/>
                </a:lnTo>
                <a:lnTo>
                  <a:pt x="143" y="464"/>
                </a:lnTo>
                <a:lnTo>
                  <a:pt x="140" y="461"/>
                </a:lnTo>
                <a:lnTo>
                  <a:pt x="137" y="459"/>
                </a:lnTo>
                <a:lnTo>
                  <a:pt x="140" y="459"/>
                </a:lnTo>
                <a:lnTo>
                  <a:pt x="140" y="456"/>
                </a:lnTo>
                <a:lnTo>
                  <a:pt x="140" y="450"/>
                </a:lnTo>
                <a:lnTo>
                  <a:pt x="140" y="447"/>
                </a:lnTo>
                <a:lnTo>
                  <a:pt x="137" y="444"/>
                </a:lnTo>
                <a:lnTo>
                  <a:pt x="137" y="439"/>
                </a:lnTo>
                <a:lnTo>
                  <a:pt x="137" y="436"/>
                </a:lnTo>
                <a:lnTo>
                  <a:pt x="137" y="433"/>
                </a:lnTo>
                <a:lnTo>
                  <a:pt x="140" y="433"/>
                </a:lnTo>
                <a:lnTo>
                  <a:pt x="140" y="427"/>
                </a:lnTo>
                <a:lnTo>
                  <a:pt x="143" y="424"/>
                </a:lnTo>
                <a:lnTo>
                  <a:pt x="146" y="421"/>
                </a:lnTo>
                <a:lnTo>
                  <a:pt x="149" y="421"/>
                </a:lnTo>
                <a:lnTo>
                  <a:pt x="149" y="419"/>
                </a:lnTo>
                <a:lnTo>
                  <a:pt x="152" y="419"/>
                </a:lnTo>
                <a:lnTo>
                  <a:pt x="152" y="413"/>
                </a:lnTo>
                <a:lnTo>
                  <a:pt x="152" y="410"/>
                </a:lnTo>
                <a:lnTo>
                  <a:pt x="155" y="410"/>
                </a:lnTo>
                <a:lnTo>
                  <a:pt x="155" y="407"/>
                </a:lnTo>
                <a:lnTo>
                  <a:pt x="157" y="407"/>
                </a:lnTo>
                <a:lnTo>
                  <a:pt x="157" y="404"/>
                </a:lnTo>
                <a:lnTo>
                  <a:pt x="160" y="404"/>
                </a:lnTo>
                <a:lnTo>
                  <a:pt x="160" y="401"/>
                </a:lnTo>
                <a:lnTo>
                  <a:pt x="163" y="399"/>
                </a:lnTo>
                <a:lnTo>
                  <a:pt x="163" y="396"/>
                </a:lnTo>
                <a:lnTo>
                  <a:pt x="160" y="390"/>
                </a:lnTo>
                <a:lnTo>
                  <a:pt x="163" y="390"/>
                </a:lnTo>
                <a:lnTo>
                  <a:pt x="166" y="390"/>
                </a:lnTo>
                <a:lnTo>
                  <a:pt x="163" y="387"/>
                </a:lnTo>
                <a:lnTo>
                  <a:pt x="163" y="384"/>
                </a:lnTo>
                <a:lnTo>
                  <a:pt x="163" y="381"/>
                </a:lnTo>
                <a:lnTo>
                  <a:pt x="163" y="378"/>
                </a:lnTo>
                <a:lnTo>
                  <a:pt x="160" y="376"/>
                </a:lnTo>
                <a:lnTo>
                  <a:pt x="157" y="376"/>
                </a:lnTo>
                <a:lnTo>
                  <a:pt x="157" y="373"/>
                </a:lnTo>
                <a:lnTo>
                  <a:pt x="157" y="370"/>
                </a:lnTo>
                <a:lnTo>
                  <a:pt x="155" y="370"/>
                </a:lnTo>
                <a:lnTo>
                  <a:pt x="149" y="370"/>
                </a:lnTo>
                <a:lnTo>
                  <a:pt x="146" y="367"/>
                </a:lnTo>
                <a:lnTo>
                  <a:pt x="143" y="367"/>
                </a:lnTo>
                <a:lnTo>
                  <a:pt x="140" y="367"/>
                </a:lnTo>
                <a:lnTo>
                  <a:pt x="137" y="370"/>
                </a:lnTo>
                <a:lnTo>
                  <a:pt x="137" y="373"/>
                </a:lnTo>
                <a:lnTo>
                  <a:pt x="132" y="373"/>
                </a:lnTo>
                <a:lnTo>
                  <a:pt x="132" y="376"/>
                </a:lnTo>
                <a:lnTo>
                  <a:pt x="135" y="378"/>
                </a:lnTo>
                <a:lnTo>
                  <a:pt x="135" y="381"/>
                </a:lnTo>
                <a:lnTo>
                  <a:pt x="132" y="384"/>
                </a:lnTo>
                <a:lnTo>
                  <a:pt x="129" y="384"/>
                </a:lnTo>
                <a:lnTo>
                  <a:pt x="129" y="387"/>
                </a:lnTo>
                <a:lnTo>
                  <a:pt x="129" y="390"/>
                </a:lnTo>
                <a:lnTo>
                  <a:pt x="132" y="390"/>
                </a:lnTo>
                <a:lnTo>
                  <a:pt x="135" y="390"/>
                </a:lnTo>
                <a:lnTo>
                  <a:pt x="132" y="393"/>
                </a:lnTo>
                <a:lnTo>
                  <a:pt x="129" y="396"/>
                </a:lnTo>
                <a:lnTo>
                  <a:pt x="126" y="396"/>
                </a:lnTo>
                <a:lnTo>
                  <a:pt x="120" y="399"/>
                </a:lnTo>
                <a:lnTo>
                  <a:pt x="120" y="396"/>
                </a:lnTo>
                <a:lnTo>
                  <a:pt x="117" y="393"/>
                </a:lnTo>
                <a:lnTo>
                  <a:pt x="114" y="393"/>
                </a:lnTo>
                <a:lnTo>
                  <a:pt x="112" y="393"/>
                </a:lnTo>
                <a:lnTo>
                  <a:pt x="106" y="396"/>
                </a:lnTo>
                <a:lnTo>
                  <a:pt x="103" y="396"/>
                </a:lnTo>
                <a:lnTo>
                  <a:pt x="103" y="393"/>
                </a:lnTo>
                <a:lnTo>
                  <a:pt x="103" y="390"/>
                </a:lnTo>
                <a:lnTo>
                  <a:pt x="100" y="390"/>
                </a:lnTo>
                <a:lnTo>
                  <a:pt x="100" y="387"/>
                </a:lnTo>
                <a:lnTo>
                  <a:pt x="97" y="387"/>
                </a:lnTo>
                <a:lnTo>
                  <a:pt x="94" y="387"/>
                </a:lnTo>
                <a:lnTo>
                  <a:pt x="94" y="384"/>
                </a:lnTo>
                <a:lnTo>
                  <a:pt x="92" y="381"/>
                </a:lnTo>
                <a:lnTo>
                  <a:pt x="94" y="381"/>
                </a:lnTo>
                <a:lnTo>
                  <a:pt x="94" y="378"/>
                </a:lnTo>
                <a:lnTo>
                  <a:pt x="94" y="376"/>
                </a:lnTo>
                <a:lnTo>
                  <a:pt x="92" y="378"/>
                </a:lnTo>
                <a:lnTo>
                  <a:pt x="89" y="381"/>
                </a:lnTo>
                <a:lnTo>
                  <a:pt x="86" y="381"/>
                </a:lnTo>
                <a:lnTo>
                  <a:pt x="86" y="378"/>
                </a:lnTo>
                <a:lnTo>
                  <a:pt x="86" y="376"/>
                </a:lnTo>
                <a:lnTo>
                  <a:pt x="83" y="373"/>
                </a:lnTo>
                <a:lnTo>
                  <a:pt x="80" y="373"/>
                </a:lnTo>
                <a:lnTo>
                  <a:pt x="77" y="370"/>
                </a:lnTo>
                <a:lnTo>
                  <a:pt x="74" y="370"/>
                </a:lnTo>
                <a:lnTo>
                  <a:pt x="74" y="367"/>
                </a:lnTo>
                <a:lnTo>
                  <a:pt x="72" y="367"/>
                </a:lnTo>
                <a:lnTo>
                  <a:pt x="69" y="367"/>
                </a:lnTo>
                <a:lnTo>
                  <a:pt x="69" y="364"/>
                </a:lnTo>
                <a:lnTo>
                  <a:pt x="66" y="364"/>
                </a:lnTo>
                <a:lnTo>
                  <a:pt x="69" y="361"/>
                </a:lnTo>
                <a:lnTo>
                  <a:pt x="66" y="358"/>
                </a:lnTo>
                <a:lnTo>
                  <a:pt x="69" y="358"/>
                </a:lnTo>
                <a:lnTo>
                  <a:pt x="74" y="353"/>
                </a:lnTo>
                <a:lnTo>
                  <a:pt x="72" y="353"/>
                </a:lnTo>
                <a:lnTo>
                  <a:pt x="72" y="350"/>
                </a:lnTo>
                <a:lnTo>
                  <a:pt x="74" y="350"/>
                </a:lnTo>
                <a:lnTo>
                  <a:pt x="74" y="347"/>
                </a:lnTo>
                <a:lnTo>
                  <a:pt x="77" y="347"/>
                </a:lnTo>
                <a:lnTo>
                  <a:pt x="77" y="341"/>
                </a:lnTo>
                <a:lnTo>
                  <a:pt x="77" y="336"/>
                </a:lnTo>
                <a:lnTo>
                  <a:pt x="74" y="336"/>
                </a:lnTo>
                <a:lnTo>
                  <a:pt x="74" y="333"/>
                </a:lnTo>
                <a:lnTo>
                  <a:pt x="77" y="330"/>
                </a:lnTo>
                <a:lnTo>
                  <a:pt x="80" y="333"/>
                </a:lnTo>
                <a:lnTo>
                  <a:pt x="83" y="333"/>
                </a:lnTo>
                <a:lnTo>
                  <a:pt x="86" y="336"/>
                </a:lnTo>
                <a:lnTo>
                  <a:pt x="89" y="336"/>
                </a:lnTo>
                <a:lnTo>
                  <a:pt x="89" y="333"/>
                </a:lnTo>
                <a:lnTo>
                  <a:pt x="92" y="333"/>
                </a:lnTo>
                <a:lnTo>
                  <a:pt x="92" y="327"/>
                </a:lnTo>
                <a:lnTo>
                  <a:pt x="92" y="321"/>
                </a:lnTo>
                <a:lnTo>
                  <a:pt x="92" y="318"/>
                </a:lnTo>
                <a:lnTo>
                  <a:pt x="92" y="315"/>
                </a:lnTo>
                <a:lnTo>
                  <a:pt x="92" y="313"/>
                </a:lnTo>
                <a:lnTo>
                  <a:pt x="92" y="310"/>
                </a:lnTo>
                <a:lnTo>
                  <a:pt x="89" y="310"/>
                </a:lnTo>
                <a:lnTo>
                  <a:pt x="86" y="307"/>
                </a:lnTo>
                <a:lnTo>
                  <a:pt x="86" y="304"/>
                </a:lnTo>
                <a:lnTo>
                  <a:pt x="83" y="301"/>
                </a:lnTo>
                <a:lnTo>
                  <a:pt x="80" y="295"/>
                </a:lnTo>
                <a:lnTo>
                  <a:pt x="77" y="295"/>
                </a:lnTo>
                <a:lnTo>
                  <a:pt x="77" y="293"/>
                </a:lnTo>
                <a:lnTo>
                  <a:pt x="80" y="290"/>
                </a:lnTo>
                <a:lnTo>
                  <a:pt x="92" y="290"/>
                </a:lnTo>
                <a:lnTo>
                  <a:pt x="100" y="290"/>
                </a:lnTo>
                <a:lnTo>
                  <a:pt x="109" y="287"/>
                </a:lnTo>
                <a:lnTo>
                  <a:pt x="117" y="284"/>
                </a:lnTo>
                <a:lnTo>
                  <a:pt x="126" y="273"/>
                </a:lnTo>
                <a:lnTo>
                  <a:pt x="132" y="261"/>
                </a:lnTo>
                <a:lnTo>
                  <a:pt x="137" y="261"/>
                </a:lnTo>
                <a:lnTo>
                  <a:pt x="140" y="264"/>
                </a:lnTo>
                <a:lnTo>
                  <a:pt x="146" y="267"/>
                </a:lnTo>
                <a:lnTo>
                  <a:pt x="155" y="281"/>
                </a:lnTo>
                <a:lnTo>
                  <a:pt x="160" y="287"/>
                </a:lnTo>
                <a:lnTo>
                  <a:pt x="166" y="287"/>
                </a:lnTo>
                <a:lnTo>
                  <a:pt x="177" y="287"/>
                </a:lnTo>
                <a:lnTo>
                  <a:pt x="195" y="284"/>
                </a:lnTo>
                <a:lnTo>
                  <a:pt x="206" y="287"/>
                </a:lnTo>
                <a:lnTo>
                  <a:pt x="218" y="284"/>
                </a:lnTo>
                <a:lnTo>
                  <a:pt x="232" y="281"/>
                </a:lnTo>
                <a:lnTo>
                  <a:pt x="241" y="278"/>
                </a:lnTo>
                <a:lnTo>
                  <a:pt x="241" y="273"/>
                </a:lnTo>
                <a:lnTo>
                  <a:pt x="235" y="255"/>
                </a:lnTo>
                <a:lnTo>
                  <a:pt x="235" y="250"/>
                </a:lnTo>
                <a:lnTo>
                  <a:pt x="235" y="244"/>
                </a:lnTo>
                <a:lnTo>
                  <a:pt x="232" y="238"/>
                </a:lnTo>
                <a:lnTo>
                  <a:pt x="215" y="235"/>
                </a:lnTo>
                <a:lnTo>
                  <a:pt x="200" y="221"/>
                </a:lnTo>
                <a:lnTo>
                  <a:pt x="186" y="210"/>
                </a:lnTo>
                <a:lnTo>
                  <a:pt x="163" y="192"/>
                </a:lnTo>
                <a:lnTo>
                  <a:pt x="157" y="184"/>
                </a:lnTo>
                <a:lnTo>
                  <a:pt x="157" y="172"/>
                </a:lnTo>
                <a:lnTo>
                  <a:pt x="160" y="152"/>
                </a:lnTo>
                <a:lnTo>
                  <a:pt x="155" y="135"/>
                </a:lnTo>
                <a:lnTo>
                  <a:pt x="152" y="129"/>
                </a:lnTo>
                <a:lnTo>
                  <a:pt x="137" y="126"/>
                </a:lnTo>
                <a:lnTo>
                  <a:pt x="112" y="126"/>
                </a:lnTo>
                <a:lnTo>
                  <a:pt x="97" y="115"/>
                </a:lnTo>
                <a:lnTo>
                  <a:pt x="86" y="86"/>
                </a:lnTo>
                <a:lnTo>
                  <a:pt x="83" y="69"/>
                </a:lnTo>
                <a:lnTo>
                  <a:pt x="80" y="63"/>
                </a:lnTo>
                <a:lnTo>
                  <a:pt x="72" y="52"/>
                </a:lnTo>
                <a:lnTo>
                  <a:pt x="37" y="35"/>
                </a:lnTo>
                <a:lnTo>
                  <a:pt x="31" y="29"/>
                </a:lnTo>
                <a:lnTo>
                  <a:pt x="6" y="12"/>
                </a:lnTo>
                <a:lnTo>
                  <a:pt x="0" y="3"/>
                </a:lnTo>
                <a:lnTo>
                  <a:pt x="6" y="3"/>
                </a:lnTo>
                <a:lnTo>
                  <a:pt x="9" y="3"/>
                </a:lnTo>
                <a:lnTo>
                  <a:pt x="14" y="3"/>
                </a:lnTo>
                <a:lnTo>
                  <a:pt x="17" y="3"/>
                </a:lnTo>
                <a:lnTo>
                  <a:pt x="23" y="3"/>
                </a:lnTo>
                <a:lnTo>
                  <a:pt x="26" y="3"/>
                </a:lnTo>
                <a:lnTo>
                  <a:pt x="31" y="3"/>
                </a:lnTo>
                <a:lnTo>
                  <a:pt x="34" y="3"/>
                </a:lnTo>
                <a:lnTo>
                  <a:pt x="37" y="3"/>
                </a:lnTo>
                <a:lnTo>
                  <a:pt x="40" y="3"/>
                </a:lnTo>
                <a:lnTo>
                  <a:pt x="43" y="3"/>
                </a:lnTo>
                <a:lnTo>
                  <a:pt x="49" y="3"/>
                </a:lnTo>
                <a:lnTo>
                  <a:pt x="51" y="3"/>
                </a:lnTo>
                <a:lnTo>
                  <a:pt x="57" y="3"/>
                </a:lnTo>
                <a:lnTo>
                  <a:pt x="60" y="3"/>
                </a:lnTo>
                <a:lnTo>
                  <a:pt x="66" y="3"/>
                </a:lnTo>
                <a:lnTo>
                  <a:pt x="69" y="3"/>
                </a:lnTo>
                <a:lnTo>
                  <a:pt x="74" y="3"/>
                </a:lnTo>
                <a:lnTo>
                  <a:pt x="77" y="3"/>
                </a:lnTo>
                <a:lnTo>
                  <a:pt x="83" y="3"/>
                </a:lnTo>
                <a:lnTo>
                  <a:pt x="86" y="3"/>
                </a:lnTo>
                <a:lnTo>
                  <a:pt x="92" y="3"/>
                </a:lnTo>
                <a:lnTo>
                  <a:pt x="94" y="3"/>
                </a:lnTo>
                <a:lnTo>
                  <a:pt x="97" y="3"/>
                </a:lnTo>
                <a:lnTo>
                  <a:pt x="100" y="3"/>
                </a:lnTo>
                <a:lnTo>
                  <a:pt x="103" y="3"/>
                </a:lnTo>
                <a:lnTo>
                  <a:pt x="109" y="3"/>
                </a:lnTo>
                <a:lnTo>
                  <a:pt x="112" y="3"/>
                </a:lnTo>
                <a:lnTo>
                  <a:pt x="117" y="3"/>
                </a:lnTo>
                <a:lnTo>
                  <a:pt x="120" y="3"/>
                </a:lnTo>
                <a:lnTo>
                  <a:pt x="123" y="3"/>
                </a:lnTo>
                <a:lnTo>
                  <a:pt x="129" y="3"/>
                </a:lnTo>
                <a:lnTo>
                  <a:pt x="132" y="3"/>
                </a:lnTo>
                <a:lnTo>
                  <a:pt x="137" y="3"/>
                </a:lnTo>
                <a:lnTo>
                  <a:pt x="140" y="3"/>
                </a:lnTo>
                <a:lnTo>
                  <a:pt x="146" y="3"/>
                </a:lnTo>
                <a:lnTo>
                  <a:pt x="149" y="3"/>
                </a:lnTo>
                <a:lnTo>
                  <a:pt x="152" y="3"/>
                </a:lnTo>
                <a:lnTo>
                  <a:pt x="155" y="3"/>
                </a:lnTo>
                <a:lnTo>
                  <a:pt x="160" y="3"/>
                </a:lnTo>
                <a:lnTo>
                  <a:pt x="163" y="3"/>
                </a:lnTo>
                <a:lnTo>
                  <a:pt x="169" y="3"/>
                </a:lnTo>
                <a:lnTo>
                  <a:pt x="172" y="3"/>
                </a:lnTo>
                <a:lnTo>
                  <a:pt x="177" y="3"/>
                </a:lnTo>
                <a:lnTo>
                  <a:pt x="180" y="3"/>
                </a:lnTo>
                <a:lnTo>
                  <a:pt x="186" y="3"/>
                </a:lnTo>
                <a:lnTo>
                  <a:pt x="189" y="3"/>
                </a:lnTo>
                <a:lnTo>
                  <a:pt x="195" y="3"/>
                </a:lnTo>
                <a:lnTo>
                  <a:pt x="198" y="3"/>
                </a:lnTo>
                <a:lnTo>
                  <a:pt x="203" y="3"/>
                </a:lnTo>
                <a:lnTo>
                  <a:pt x="206" y="3"/>
                </a:lnTo>
                <a:lnTo>
                  <a:pt x="212" y="3"/>
                </a:lnTo>
                <a:lnTo>
                  <a:pt x="215" y="3"/>
                </a:lnTo>
                <a:lnTo>
                  <a:pt x="220" y="3"/>
                </a:lnTo>
                <a:lnTo>
                  <a:pt x="223" y="3"/>
                </a:lnTo>
                <a:lnTo>
                  <a:pt x="226" y="3"/>
                </a:lnTo>
                <a:lnTo>
                  <a:pt x="232" y="3"/>
                </a:lnTo>
                <a:lnTo>
                  <a:pt x="235" y="3"/>
                </a:lnTo>
                <a:lnTo>
                  <a:pt x="241" y="3"/>
                </a:lnTo>
                <a:lnTo>
                  <a:pt x="243" y="3"/>
                </a:lnTo>
                <a:lnTo>
                  <a:pt x="249" y="3"/>
                </a:lnTo>
                <a:lnTo>
                  <a:pt x="252" y="3"/>
                </a:lnTo>
                <a:lnTo>
                  <a:pt x="258" y="3"/>
                </a:lnTo>
                <a:lnTo>
                  <a:pt x="261" y="3"/>
                </a:lnTo>
                <a:lnTo>
                  <a:pt x="266" y="3"/>
                </a:lnTo>
                <a:lnTo>
                  <a:pt x="269" y="3"/>
                </a:lnTo>
                <a:lnTo>
                  <a:pt x="272" y="3"/>
                </a:lnTo>
                <a:lnTo>
                  <a:pt x="275" y="3"/>
                </a:lnTo>
                <a:lnTo>
                  <a:pt x="281" y="3"/>
                </a:lnTo>
                <a:lnTo>
                  <a:pt x="283" y="3"/>
                </a:lnTo>
                <a:lnTo>
                  <a:pt x="289" y="3"/>
                </a:lnTo>
                <a:lnTo>
                  <a:pt x="292" y="3"/>
                </a:lnTo>
                <a:lnTo>
                  <a:pt x="298" y="3"/>
                </a:lnTo>
                <a:lnTo>
                  <a:pt x="301" y="3"/>
                </a:lnTo>
                <a:lnTo>
                  <a:pt x="304" y="3"/>
                </a:lnTo>
                <a:lnTo>
                  <a:pt x="309" y="3"/>
                </a:lnTo>
                <a:lnTo>
                  <a:pt x="312" y="3"/>
                </a:lnTo>
                <a:lnTo>
                  <a:pt x="318" y="3"/>
                </a:lnTo>
                <a:lnTo>
                  <a:pt x="321" y="3"/>
                </a:lnTo>
                <a:lnTo>
                  <a:pt x="326" y="3"/>
                </a:lnTo>
                <a:lnTo>
                  <a:pt x="329" y="3"/>
                </a:lnTo>
                <a:lnTo>
                  <a:pt x="335" y="3"/>
                </a:lnTo>
                <a:lnTo>
                  <a:pt x="338" y="3"/>
                </a:lnTo>
                <a:lnTo>
                  <a:pt x="344" y="3"/>
                </a:lnTo>
                <a:lnTo>
                  <a:pt x="346" y="3"/>
                </a:lnTo>
                <a:lnTo>
                  <a:pt x="352" y="3"/>
                </a:lnTo>
                <a:lnTo>
                  <a:pt x="355" y="3"/>
                </a:lnTo>
                <a:lnTo>
                  <a:pt x="361" y="3"/>
                </a:lnTo>
                <a:lnTo>
                  <a:pt x="364" y="3"/>
                </a:lnTo>
                <a:lnTo>
                  <a:pt x="369" y="3"/>
                </a:lnTo>
                <a:lnTo>
                  <a:pt x="372" y="3"/>
                </a:lnTo>
                <a:lnTo>
                  <a:pt x="378" y="3"/>
                </a:lnTo>
                <a:lnTo>
                  <a:pt x="381" y="3"/>
                </a:lnTo>
                <a:lnTo>
                  <a:pt x="384" y="3"/>
                </a:lnTo>
                <a:lnTo>
                  <a:pt x="389" y="3"/>
                </a:lnTo>
                <a:lnTo>
                  <a:pt x="392" y="3"/>
                </a:lnTo>
                <a:lnTo>
                  <a:pt x="398" y="3"/>
                </a:lnTo>
                <a:lnTo>
                  <a:pt x="401" y="3"/>
                </a:lnTo>
                <a:lnTo>
                  <a:pt x="407" y="3"/>
                </a:lnTo>
                <a:lnTo>
                  <a:pt x="409" y="3"/>
                </a:lnTo>
                <a:lnTo>
                  <a:pt x="415" y="3"/>
                </a:lnTo>
                <a:lnTo>
                  <a:pt x="418" y="3"/>
                </a:lnTo>
                <a:lnTo>
                  <a:pt x="424" y="3"/>
                </a:lnTo>
                <a:lnTo>
                  <a:pt x="427" y="3"/>
                </a:lnTo>
                <a:lnTo>
                  <a:pt x="432" y="3"/>
                </a:lnTo>
                <a:lnTo>
                  <a:pt x="435" y="3"/>
                </a:lnTo>
                <a:lnTo>
                  <a:pt x="441" y="3"/>
                </a:lnTo>
                <a:lnTo>
                  <a:pt x="444" y="3"/>
                </a:lnTo>
                <a:lnTo>
                  <a:pt x="450" y="0"/>
                </a:lnTo>
                <a:lnTo>
                  <a:pt x="452" y="0"/>
                </a:lnTo>
                <a:lnTo>
                  <a:pt x="458" y="0"/>
                </a:lnTo>
                <a:lnTo>
                  <a:pt x="461" y="0"/>
                </a:lnTo>
                <a:lnTo>
                  <a:pt x="464" y="0"/>
                </a:lnTo>
                <a:lnTo>
                  <a:pt x="470" y="0"/>
                </a:lnTo>
                <a:lnTo>
                  <a:pt x="472" y="0"/>
                </a:lnTo>
                <a:lnTo>
                  <a:pt x="478" y="0"/>
                </a:lnTo>
                <a:lnTo>
                  <a:pt x="481" y="0"/>
                </a:lnTo>
                <a:lnTo>
                  <a:pt x="487" y="0"/>
                </a:lnTo>
                <a:lnTo>
                  <a:pt x="490" y="0"/>
                </a:lnTo>
                <a:lnTo>
                  <a:pt x="495" y="0"/>
                </a:lnTo>
                <a:lnTo>
                  <a:pt x="498" y="0"/>
                </a:lnTo>
                <a:lnTo>
                  <a:pt x="504" y="0"/>
                </a:lnTo>
                <a:lnTo>
                  <a:pt x="507" y="0"/>
                </a:lnTo>
                <a:lnTo>
                  <a:pt x="510" y="0"/>
                </a:lnTo>
                <a:lnTo>
                  <a:pt x="513" y="0"/>
                </a:lnTo>
                <a:lnTo>
                  <a:pt x="515" y="0"/>
                </a:lnTo>
                <a:lnTo>
                  <a:pt x="521" y="0"/>
                </a:lnTo>
                <a:close/>
                <a:moveTo>
                  <a:pt x="252" y="688"/>
                </a:moveTo>
                <a:lnTo>
                  <a:pt x="252" y="691"/>
                </a:lnTo>
                <a:lnTo>
                  <a:pt x="252" y="693"/>
                </a:lnTo>
                <a:lnTo>
                  <a:pt x="252" y="696"/>
                </a:lnTo>
                <a:lnTo>
                  <a:pt x="255" y="696"/>
                </a:lnTo>
                <a:lnTo>
                  <a:pt x="255" y="699"/>
                </a:lnTo>
                <a:lnTo>
                  <a:pt x="258" y="699"/>
                </a:lnTo>
                <a:lnTo>
                  <a:pt x="258" y="696"/>
                </a:lnTo>
                <a:lnTo>
                  <a:pt x="261" y="696"/>
                </a:lnTo>
                <a:lnTo>
                  <a:pt x="261" y="693"/>
                </a:lnTo>
                <a:lnTo>
                  <a:pt x="261" y="691"/>
                </a:lnTo>
                <a:lnTo>
                  <a:pt x="263" y="691"/>
                </a:lnTo>
                <a:lnTo>
                  <a:pt x="263" y="693"/>
                </a:lnTo>
                <a:lnTo>
                  <a:pt x="266" y="693"/>
                </a:lnTo>
                <a:lnTo>
                  <a:pt x="269" y="693"/>
                </a:lnTo>
                <a:lnTo>
                  <a:pt x="269" y="696"/>
                </a:lnTo>
                <a:lnTo>
                  <a:pt x="269" y="693"/>
                </a:lnTo>
                <a:lnTo>
                  <a:pt x="269" y="696"/>
                </a:lnTo>
                <a:lnTo>
                  <a:pt x="272" y="702"/>
                </a:lnTo>
                <a:lnTo>
                  <a:pt x="275" y="708"/>
                </a:lnTo>
                <a:lnTo>
                  <a:pt x="278" y="708"/>
                </a:lnTo>
                <a:lnTo>
                  <a:pt x="286" y="711"/>
                </a:lnTo>
                <a:lnTo>
                  <a:pt x="289" y="711"/>
                </a:lnTo>
                <a:lnTo>
                  <a:pt x="292" y="708"/>
                </a:lnTo>
                <a:lnTo>
                  <a:pt x="289" y="696"/>
                </a:lnTo>
                <a:lnTo>
                  <a:pt x="289" y="693"/>
                </a:lnTo>
                <a:lnTo>
                  <a:pt x="292" y="691"/>
                </a:lnTo>
                <a:lnTo>
                  <a:pt x="295" y="688"/>
                </a:lnTo>
                <a:lnTo>
                  <a:pt x="295" y="685"/>
                </a:lnTo>
                <a:lnTo>
                  <a:pt x="295" y="679"/>
                </a:lnTo>
                <a:lnTo>
                  <a:pt x="295" y="676"/>
                </a:lnTo>
                <a:lnTo>
                  <a:pt x="292" y="676"/>
                </a:lnTo>
                <a:lnTo>
                  <a:pt x="292" y="673"/>
                </a:lnTo>
                <a:lnTo>
                  <a:pt x="292" y="671"/>
                </a:lnTo>
                <a:lnTo>
                  <a:pt x="289" y="671"/>
                </a:lnTo>
                <a:lnTo>
                  <a:pt x="286" y="671"/>
                </a:lnTo>
                <a:lnTo>
                  <a:pt x="289" y="668"/>
                </a:lnTo>
                <a:lnTo>
                  <a:pt x="286" y="665"/>
                </a:lnTo>
                <a:lnTo>
                  <a:pt x="283" y="665"/>
                </a:lnTo>
                <a:lnTo>
                  <a:pt x="269" y="665"/>
                </a:lnTo>
                <a:lnTo>
                  <a:pt x="266" y="665"/>
                </a:lnTo>
                <a:lnTo>
                  <a:pt x="261" y="665"/>
                </a:lnTo>
                <a:lnTo>
                  <a:pt x="255" y="676"/>
                </a:lnTo>
                <a:lnTo>
                  <a:pt x="252" y="682"/>
                </a:lnTo>
                <a:lnTo>
                  <a:pt x="252" y="685"/>
                </a:lnTo>
                <a:lnTo>
                  <a:pt x="252" y="688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7463C2B1-23CD-472E-BDA5-EFD127DCC111}"/>
              </a:ext>
            </a:extLst>
          </p:cNvPr>
          <p:cNvSpPr>
            <a:spLocks/>
          </p:cNvSpPr>
          <p:nvPr/>
        </p:nvSpPr>
        <p:spPr bwMode="auto">
          <a:xfrm>
            <a:off x="3043237" y="5747544"/>
            <a:ext cx="1622425" cy="1004887"/>
          </a:xfrm>
          <a:custGeom>
            <a:avLst/>
            <a:gdLst>
              <a:gd name="T0" fmla="*/ 842 w 1022"/>
              <a:gd name="T1" fmla="*/ 23 h 633"/>
              <a:gd name="T2" fmla="*/ 962 w 1022"/>
              <a:gd name="T3" fmla="*/ 20 h 633"/>
              <a:gd name="T4" fmla="*/ 1014 w 1022"/>
              <a:gd name="T5" fmla="*/ 54 h 633"/>
              <a:gd name="T6" fmla="*/ 1011 w 1022"/>
              <a:gd name="T7" fmla="*/ 100 h 633"/>
              <a:gd name="T8" fmla="*/ 996 w 1022"/>
              <a:gd name="T9" fmla="*/ 120 h 633"/>
              <a:gd name="T10" fmla="*/ 959 w 1022"/>
              <a:gd name="T11" fmla="*/ 169 h 633"/>
              <a:gd name="T12" fmla="*/ 925 w 1022"/>
              <a:gd name="T13" fmla="*/ 189 h 633"/>
              <a:gd name="T14" fmla="*/ 879 w 1022"/>
              <a:gd name="T15" fmla="*/ 195 h 633"/>
              <a:gd name="T16" fmla="*/ 836 w 1022"/>
              <a:gd name="T17" fmla="*/ 206 h 633"/>
              <a:gd name="T18" fmla="*/ 799 w 1022"/>
              <a:gd name="T19" fmla="*/ 232 h 633"/>
              <a:gd name="T20" fmla="*/ 796 w 1022"/>
              <a:gd name="T21" fmla="*/ 241 h 633"/>
              <a:gd name="T22" fmla="*/ 805 w 1022"/>
              <a:gd name="T23" fmla="*/ 284 h 633"/>
              <a:gd name="T24" fmla="*/ 825 w 1022"/>
              <a:gd name="T25" fmla="*/ 329 h 633"/>
              <a:gd name="T26" fmla="*/ 805 w 1022"/>
              <a:gd name="T27" fmla="*/ 378 h 633"/>
              <a:gd name="T28" fmla="*/ 764 w 1022"/>
              <a:gd name="T29" fmla="*/ 407 h 633"/>
              <a:gd name="T30" fmla="*/ 764 w 1022"/>
              <a:gd name="T31" fmla="*/ 444 h 633"/>
              <a:gd name="T32" fmla="*/ 764 w 1022"/>
              <a:gd name="T33" fmla="*/ 493 h 633"/>
              <a:gd name="T34" fmla="*/ 756 w 1022"/>
              <a:gd name="T35" fmla="*/ 544 h 633"/>
              <a:gd name="T36" fmla="*/ 713 w 1022"/>
              <a:gd name="T37" fmla="*/ 558 h 633"/>
              <a:gd name="T38" fmla="*/ 664 w 1022"/>
              <a:gd name="T39" fmla="*/ 576 h 633"/>
              <a:gd name="T40" fmla="*/ 641 w 1022"/>
              <a:gd name="T41" fmla="*/ 613 h 633"/>
              <a:gd name="T42" fmla="*/ 590 w 1022"/>
              <a:gd name="T43" fmla="*/ 610 h 633"/>
              <a:gd name="T44" fmla="*/ 593 w 1022"/>
              <a:gd name="T45" fmla="*/ 578 h 633"/>
              <a:gd name="T46" fmla="*/ 584 w 1022"/>
              <a:gd name="T47" fmla="*/ 544 h 633"/>
              <a:gd name="T48" fmla="*/ 578 w 1022"/>
              <a:gd name="T49" fmla="*/ 507 h 633"/>
              <a:gd name="T50" fmla="*/ 541 w 1022"/>
              <a:gd name="T51" fmla="*/ 501 h 633"/>
              <a:gd name="T52" fmla="*/ 527 w 1022"/>
              <a:gd name="T53" fmla="*/ 533 h 633"/>
              <a:gd name="T54" fmla="*/ 484 w 1022"/>
              <a:gd name="T55" fmla="*/ 507 h 633"/>
              <a:gd name="T56" fmla="*/ 475 w 1022"/>
              <a:gd name="T57" fmla="*/ 550 h 633"/>
              <a:gd name="T58" fmla="*/ 469 w 1022"/>
              <a:gd name="T59" fmla="*/ 584 h 633"/>
              <a:gd name="T60" fmla="*/ 421 w 1022"/>
              <a:gd name="T61" fmla="*/ 581 h 633"/>
              <a:gd name="T62" fmla="*/ 409 w 1022"/>
              <a:gd name="T63" fmla="*/ 624 h 633"/>
              <a:gd name="T64" fmla="*/ 372 w 1022"/>
              <a:gd name="T65" fmla="*/ 613 h 633"/>
              <a:gd name="T66" fmla="*/ 315 w 1022"/>
              <a:gd name="T67" fmla="*/ 604 h 633"/>
              <a:gd name="T68" fmla="*/ 295 w 1022"/>
              <a:gd name="T69" fmla="*/ 567 h 633"/>
              <a:gd name="T70" fmla="*/ 255 w 1022"/>
              <a:gd name="T71" fmla="*/ 564 h 633"/>
              <a:gd name="T72" fmla="*/ 220 w 1022"/>
              <a:gd name="T73" fmla="*/ 584 h 633"/>
              <a:gd name="T74" fmla="*/ 195 w 1022"/>
              <a:gd name="T75" fmla="*/ 619 h 633"/>
              <a:gd name="T76" fmla="*/ 172 w 1022"/>
              <a:gd name="T77" fmla="*/ 599 h 633"/>
              <a:gd name="T78" fmla="*/ 134 w 1022"/>
              <a:gd name="T79" fmla="*/ 564 h 633"/>
              <a:gd name="T80" fmla="*/ 97 w 1022"/>
              <a:gd name="T81" fmla="*/ 544 h 633"/>
              <a:gd name="T82" fmla="*/ 91 w 1022"/>
              <a:gd name="T83" fmla="*/ 487 h 633"/>
              <a:gd name="T84" fmla="*/ 91 w 1022"/>
              <a:gd name="T85" fmla="*/ 427 h 633"/>
              <a:gd name="T86" fmla="*/ 46 w 1022"/>
              <a:gd name="T87" fmla="*/ 415 h 633"/>
              <a:gd name="T88" fmla="*/ 0 w 1022"/>
              <a:gd name="T89" fmla="*/ 435 h 633"/>
              <a:gd name="T90" fmla="*/ 31 w 1022"/>
              <a:gd name="T91" fmla="*/ 392 h 633"/>
              <a:gd name="T92" fmla="*/ 54 w 1022"/>
              <a:gd name="T93" fmla="*/ 361 h 633"/>
              <a:gd name="T94" fmla="*/ 71 w 1022"/>
              <a:gd name="T95" fmla="*/ 344 h 633"/>
              <a:gd name="T96" fmla="*/ 40 w 1022"/>
              <a:gd name="T97" fmla="*/ 321 h 633"/>
              <a:gd name="T98" fmla="*/ 46 w 1022"/>
              <a:gd name="T99" fmla="*/ 286 h 633"/>
              <a:gd name="T100" fmla="*/ 240 w 1022"/>
              <a:gd name="T101" fmla="*/ 203 h 633"/>
              <a:gd name="T102" fmla="*/ 275 w 1022"/>
              <a:gd name="T103" fmla="*/ 178 h 633"/>
              <a:gd name="T104" fmla="*/ 303 w 1022"/>
              <a:gd name="T105" fmla="*/ 143 h 633"/>
              <a:gd name="T106" fmla="*/ 343 w 1022"/>
              <a:gd name="T107" fmla="*/ 106 h 633"/>
              <a:gd name="T108" fmla="*/ 369 w 1022"/>
              <a:gd name="T109" fmla="*/ 112 h 633"/>
              <a:gd name="T110" fmla="*/ 366 w 1022"/>
              <a:gd name="T111" fmla="*/ 166 h 633"/>
              <a:gd name="T112" fmla="*/ 372 w 1022"/>
              <a:gd name="T113" fmla="*/ 195 h 633"/>
              <a:gd name="T114" fmla="*/ 489 w 1022"/>
              <a:gd name="T115" fmla="*/ 246 h 633"/>
              <a:gd name="T116" fmla="*/ 518 w 1022"/>
              <a:gd name="T117" fmla="*/ 261 h 633"/>
              <a:gd name="T118" fmla="*/ 547 w 1022"/>
              <a:gd name="T119" fmla="*/ 183 h 633"/>
              <a:gd name="T120" fmla="*/ 636 w 1022"/>
              <a:gd name="T121" fmla="*/ 117 h 633"/>
              <a:gd name="T122" fmla="*/ 587 w 1022"/>
              <a:gd name="T123" fmla="*/ 97 h 633"/>
              <a:gd name="T124" fmla="*/ 641 w 1022"/>
              <a:gd name="T125" fmla="*/ 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633">
                <a:moveTo>
                  <a:pt x="739" y="0"/>
                </a:moveTo>
                <a:lnTo>
                  <a:pt x="744" y="11"/>
                </a:lnTo>
                <a:lnTo>
                  <a:pt x="753" y="23"/>
                </a:lnTo>
                <a:lnTo>
                  <a:pt x="764" y="34"/>
                </a:lnTo>
                <a:lnTo>
                  <a:pt x="770" y="49"/>
                </a:lnTo>
                <a:lnTo>
                  <a:pt x="776" y="46"/>
                </a:lnTo>
                <a:lnTo>
                  <a:pt x="782" y="32"/>
                </a:lnTo>
                <a:lnTo>
                  <a:pt x="802" y="9"/>
                </a:lnTo>
                <a:lnTo>
                  <a:pt x="810" y="3"/>
                </a:lnTo>
                <a:lnTo>
                  <a:pt x="816" y="0"/>
                </a:lnTo>
                <a:lnTo>
                  <a:pt x="816" y="3"/>
                </a:lnTo>
                <a:lnTo>
                  <a:pt x="819" y="3"/>
                </a:lnTo>
                <a:lnTo>
                  <a:pt x="822" y="6"/>
                </a:lnTo>
                <a:lnTo>
                  <a:pt x="825" y="6"/>
                </a:lnTo>
                <a:lnTo>
                  <a:pt x="825" y="9"/>
                </a:lnTo>
                <a:lnTo>
                  <a:pt x="830" y="9"/>
                </a:lnTo>
                <a:lnTo>
                  <a:pt x="830" y="11"/>
                </a:lnTo>
                <a:lnTo>
                  <a:pt x="833" y="14"/>
                </a:lnTo>
                <a:lnTo>
                  <a:pt x="836" y="14"/>
                </a:lnTo>
                <a:lnTo>
                  <a:pt x="839" y="17"/>
                </a:lnTo>
                <a:lnTo>
                  <a:pt x="842" y="20"/>
                </a:lnTo>
                <a:lnTo>
                  <a:pt x="842" y="23"/>
                </a:lnTo>
                <a:lnTo>
                  <a:pt x="845" y="26"/>
                </a:lnTo>
                <a:lnTo>
                  <a:pt x="845" y="29"/>
                </a:lnTo>
                <a:lnTo>
                  <a:pt x="845" y="32"/>
                </a:lnTo>
                <a:lnTo>
                  <a:pt x="847" y="52"/>
                </a:lnTo>
                <a:lnTo>
                  <a:pt x="856" y="57"/>
                </a:lnTo>
                <a:lnTo>
                  <a:pt x="885" y="52"/>
                </a:lnTo>
                <a:lnTo>
                  <a:pt x="916" y="49"/>
                </a:lnTo>
                <a:lnTo>
                  <a:pt x="925" y="46"/>
                </a:lnTo>
                <a:lnTo>
                  <a:pt x="931" y="34"/>
                </a:lnTo>
                <a:lnTo>
                  <a:pt x="933" y="20"/>
                </a:lnTo>
                <a:lnTo>
                  <a:pt x="936" y="0"/>
                </a:lnTo>
                <a:lnTo>
                  <a:pt x="939" y="3"/>
                </a:lnTo>
                <a:lnTo>
                  <a:pt x="942" y="3"/>
                </a:lnTo>
                <a:lnTo>
                  <a:pt x="945" y="3"/>
                </a:lnTo>
                <a:lnTo>
                  <a:pt x="948" y="3"/>
                </a:lnTo>
                <a:lnTo>
                  <a:pt x="951" y="3"/>
                </a:lnTo>
                <a:lnTo>
                  <a:pt x="953" y="9"/>
                </a:lnTo>
                <a:lnTo>
                  <a:pt x="956" y="9"/>
                </a:lnTo>
                <a:lnTo>
                  <a:pt x="962" y="11"/>
                </a:lnTo>
                <a:lnTo>
                  <a:pt x="962" y="14"/>
                </a:lnTo>
                <a:lnTo>
                  <a:pt x="962" y="17"/>
                </a:lnTo>
                <a:lnTo>
                  <a:pt x="962" y="20"/>
                </a:lnTo>
                <a:lnTo>
                  <a:pt x="965" y="20"/>
                </a:lnTo>
                <a:lnTo>
                  <a:pt x="965" y="23"/>
                </a:lnTo>
                <a:lnTo>
                  <a:pt x="971" y="23"/>
                </a:lnTo>
                <a:lnTo>
                  <a:pt x="973" y="23"/>
                </a:lnTo>
                <a:lnTo>
                  <a:pt x="996" y="23"/>
                </a:lnTo>
                <a:lnTo>
                  <a:pt x="996" y="26"/>
                </a:lnTo>
                <a:lnTo>
                  <a:pt x="996" y="29"/>
                </a:lnTo>
                <a:lnTo>
                  <a:pt x="996" y="32"/>
                </a:lnTo>
                <a:lnTo>
                  <a:pt x="996" y="34"/>
                </a:lnTo>
                <a:lnTo>
                  <a:pt x="996" y="37"/>
                </a:lnTo>
                <a:lnTo>
                  <a:pt x="999" y="37"/>
                </a:lnTo>
                <a:lnTo>
                  <a:pt x="999" y="40"/>
                </a:lnTo>
                <a:lnTo>
                  <a:pt x="1002" y="40"/>
                </a:lnTo>
                <a:lnTo>
                  <a:pt x="1002" y="43"/>
                </a:lnTo>
                <a:lnTo>
                  <a:pt x="1005" y="43"/>
                </a:lnTo>
                <a:lnTo>
                  <a:pt x="1008" y="43"/>
                </a:lnTo>
                <a:lnTo>
                  <a:pt x="1008" y="46"/>
                </a:lnTo>
                <a:lnTo>
                  <a:pt x="1011" y="46"/>
                </a:lnTo>
                <a:lnTo>
                  <a:pt x="1011" y="49"/>
                </a:lnTo>
                <a:lnTo>
                  <a:pt x="1014" y="49"/>
                </a:lnTo>
                <a:lnTo>
                  <a:pt x="1014" y="52"/>
                </a:lnTo>
                <a:lnTo>
                  <a:pt x="1014" y="54"/>
                </a:lnTo>
                <a:lnTo>
                  <a:pt x="1016" y="54"/>
                </a:lnTo>
                <a:lnTo>
                  <a:pt x="1016" y="57"/>
                </a:lnTo>
                <a:lnTo>
                  <a:pt x="1016" y="60"/>
                </a:lnTo>
                <a:lnTo>
                  <a:pt x="1019" y="63"/>
                </a:lnTo>
                <a:lnTo>
                  <a:pt x="1022" y="66"/>
                </a:lnTo>
                <a:lnTo>
                  <a:pt x="1022" y="69"/>
                </a:lnTo>
                <a:lnTo>
                  <a:pt x="1019" y="69"/>
                </a:lnTo>
                <a:lnTo>
                  <a:pt x="1016" y="72"/>
                </a:lnTo>
                <a:lnTo>
                  <a:pt x="1014" y="72"/>
                </a:lnTo>
                <a:lnTo>
                  <a:pt x="1014" y="74"/>
                </a:lnTo>
                <a:lnTo>
                  <a:pt x="1011" y="77"/>
                </a:lnTo>
                <a:lnTo>
                  <a:pt x="1011" y="80"/>
                </a:lnTo>
                <a:lnTo>
                  <a:pt x="1008" y="80"/>
                </a:lnTo>
                <a:lnTo>
                  <a:pt x="1008" y="83"/>
                </a:lnTo>
                <a:lnTo>
                  <a:pt x="1008" y="86"/>
                </a:lnTo>
                <a:lnTo>
                  <a:pt x="1005" y="86"/>
                </a:lnTo>
                <a:lnTo>
                  <a:pt x="1005" y="89"/>
                </a:lnTo>
                <a:lnTo>
                  <a:pt x="1005" y="92"/>
                </a:lnTo>
                <a:lnTo>
                  <a:pt x="1008" y="95"/>
                </a:lnTo>
                <a:lnTo>
                  <a:pt x="1008" y="97"/>
                </a:lnTo>
                <a:lnTo>
                  <a:pt x="1011" y="97"/>
                </a:lnTo>
                <a:lnTo>
                  <a:pt x="1011" y="100"/>
                </a:lnTo>
                <a:lnTo>
                  <a:pt x="1011" y="103"/>
                </a:lnTo>
                <a:lnTo>
                  <a:pt x="1014" y="103"/>
                </a:lnTo>
                <a:lnTo>
                  <a:pt x="1014" y="106"/>
                </a:lnTo>
                <a:lnTo>
                  <a:pt x="1014" y="109"/>
                </a:lnTo>
                <a:lnTo>
                  <a:pt x="1016" y="109"/>
                </a:lnTo>
                <a:lnTo>
                  <a:pt x="1016" y="112"/>
                </a:lnTo>
                <a:lnTo>
                  <a:pt x="1016" y="115"/>
                </a:lnTo>
                <a:lnTo>
                  <a:pt x="1016" y="117"/>
                </a:lnTo>
                <a:lnTo>
                  <a:pt x="1016" y="120"/>
                </a:lnTo>
                <a:lnTo>
                  <a:pt x="1014" y="120"/>
                </a:lnTo>
                <a:lnTo>
                  <a:pt x="1011" y="120"/>
                </a:lnTo>
                <a:lnTo>
                  <a:pt x="1008" y="120"/>
                </a:lnTo>
                <a:lnTo>
                  <a:pt x="1008" y="117"/>
                </a:lnTo>
                <a:lnTo>
                  <a:pt x="1008" y="115"/>
                </a:lnTo>
                <a:lnTo>
                  <a:pt x="1005" y="115"/>
                </a:lnTo>
                <a:lnTo>
                  <a:pt x="1002" y="115"/>
                </a:lnTo>
                <a:lnTo>
                  <a:pt x="1002" y="112"/>
                </a:lnTo>
                <a:lnTo>
                  <a:pt x="999" y="112"/>
                </a:lnTo>
                <a:lnTo>
                  <a:pt x="999" y="115"/>
                </a:lnTo>
                <a:lnTo>
                  <a:pt x="996" y="115"/>
                </a:lnTo>
                <a:lnTo>
                  <a:pt x="996" y="117"/>
                </a:lnTo>
                <a:lnTo>
                  <a:pt x="996" y="120"/>
                </a:lnTo>
                <a:lnTo>
                  <a:pt x="996" y="123"/>
                </a:lnTo>
                <a:lnTo>
                  <a:pt x="996" y="126"/>
                </a:lnTo>
                <a:lnTo>
                  <a:pt x="994" y="126"/>
                </a:lnTo>
                <a:lnTo>
                  <a:pt x="991" y="132"/>
                </a:lnTo>
                <a:lnTo>
                  <a:pt x="985" y="135"/>
                </a:lnTo>
                <a:lnTo>
                  <a:pt x="982" y="137"/>
                </a:lnTo>
                <a:lnTo>
                  <a:pt x="979" y="140"/>
                </a:lnTo>
                <a:lnTo>
                  <a:pt x="973" y="143"/>
                </a:lnTo>
                <a:lnTo>
                  <a:pt x="976" y="149"/>
                </a:lnTo>
                <a:lnTo>
                  <a:pt x="979" y="152"/>
                </a:lnTo>
                <a:lnTo>
                  <a:pt x="979" y="158"/>
                </a:lnTo>
                <a:lnTo>
                  <a:pt x="982" y="158"/>
                </a:lnTo>
                <a:lnTo>
                  <a:pt x="982" y="160"/>
                </a:lnTo>
                <a:lnTo>
                  <a:pt x="979" y="160"/>
                </a:lnTo>
                <a:lnTo>
                  <a:pt x="973" y="160"/>
                </a:lnTo>
                <a:lnTo>
                  <a:pt x="971" y="160"/>
                </a:lnTo>
                <a:lnTo>
                  <a:pt x="968" y="160"/>
                </a:lnTo>
                <a:lnTo>
                  <a:pt x="965" y="160"/>
                </a:lnTo>
                <a:lnTo>
                  <a:pt x="965" y="163"/>
                </a:lnTo>
                <a:lnTo>
                  <a:pt x="962" y="163"/>
                </a:lnTo>
                <a:lnTo>
                  <a:pt x="959" y="166"/>
                </a:lnTo>
                <a:lnTo>
                  <a:pt x="959" y="169"/>
                </a:lnTo>
                <a:lnTo>
                  <a:pt x="959" y="172"/>
                </a:lnTo>
                <a:lnTo>
                  <a:pt x="959" y="175"/>
                </a:lnTo>
                <a:lnTo>
                  <a:pt x="959" y="178"/>
                </a:lnTo>
                <a:lnTo>
                  <a:pt x="956" y="178"/>
                </a:lnTo>
                <a:lnTo>
                  <a:pt x="956" y="175"/>
                </a:lnTo>
                <a:lnTo>
                  <a:pt x="953" y="178"/>
                </a:lnTo>
                <a:lnTo>
                  <a:pt x="951" y="178"/>
                </a:lnTo>
                <a:lnTo>
                  <a:pt x="948" y="178"/>
                </a:lnTo>
                <a:lnTo>
                  <a:pt x="945" y="178"/>
                </a:lnTo>
                <a:lnTo>
                  <a:pt x="942" y="178"/>
                </a:lnTo>
                <a:lnTo>
                  <a:pt x="942" y="180"/>
                </a:lnTo>
                <a:lnTo>
                  <a:pt x="939" y="180"/>
                </a:lnTo>
                <a:lnTo>
                  <a:pt x="939" y="183"/>
                </a:lnTo>
                <a:lnTo>
                  <a:pt x="936" y="183"/>
                </a:lnTo>
                <a:lnTo>
                  <a:pt x="936" y="186"/>
                </a:lnTo>
                <a:lnTo>
                  <a:pt x="936" y="189"/>
                </a:lnTo>
                <a:lnTo>
                  <a:pt x="933" y="189"/>
                </a:lnTo>
                <a:lnTo>
                  <a:pt x="933" y="192"/>
                </a:lnTo>
                <a:lnTo>
                  <a:pt x="931" y="192"/>
                </a:lnTo>
                <a:lnTo>
                  <a:pt x="931" y="189"/>
                </a:lnTo>
                <a:lnTo>
                  <a:pt x="928" y="189"/>
                </a:lnTo>
                <a:lnTo>
                  <a:pt x="925" y="189"/>
                </a:lnTo>
                <a:lnTo>
                  <a:pt x="925" y="192"/>
                </a:lnTo>
                <a:lnTo>
                  <a:pt x="922" y="192"/>
                </a:lnTo>
                <a:lnTo>
                  <a:pt x="919" y="192"/>
                </a:lnTo>
                <a:lnTo>
                  <a:pt x="919" y="189"/>
                </a:lnTo>
                <a:lnTo>
                  <a:pt x="916" y="189"/>
                </a:lnTo>
                <a:lnTo>
                  <a:pt x="913" y="189"/>
                </a:lnTo>
                <a:lnTo>
                  <a:pt x="910" y="186"/>
                </a:lnTo>
                <a:lnTo>
                  <a:pt x="908" y="186"/>
                </a:lnTo>
                <a:lnTo>
                  <a:pt x="908" y="189"/>
                </a:lnTo>
                <a:lnTo>
                  <a:pt x="905" y="189"/>
                </a:lnTo>
                <a:lnTo>
                  <a:pt x="905" y="192"/>
                </a:lnTo>
                <a:lnTo>
                  <a:pt x="902" y="192"/>
                </a:lnTo>
                <a:lnTo>
                  <a:pt x="899" y="192"/>
                </a:lnTo>
                <a:lnTo>
                  <a:pt x="896" y="192"/>
                </a:lnTo>
                <a:lnTo>
                  <a:pt x="896" y="189"/>
                </a:lnTo>
                <a:lnTo>
                  <a:pt x="893" y="189"/>
                </a:lnTo>
                <a:lnTo>
                  <a:pt x="890" y="189"/>
                </a:lnTo>
                <a:lnTo>
                  <a:pt x="888" y="189"/>
                </a:lnTo>
                <a:lnTo>
                  <a:pt x="885" y="189"/>
                </a:lnTo>
                <a:lnTo>
                  <a:pt x="882" y="192"/>
                </a:lnTo>
                <a:lnTo>
                  <a:pt x="879" y="192"/>
                </a:lnTo>
                <a:lnTo>
                  <a:pt x="879" y="195"/>
                </a:lnTo>
                <a:lnTo>
                  <a:pt x="876" y="195"/>
                </a:lnTo>
                <a:lnTo>
                  <a:pt x="873" y="198"/>
                </a:lnTo>
                <a:lnTo>
                  <a:pt x="873" y="195"/>
                </a:lnTo>
                <a:lnTo>
                  <a:pt x="870" y="195"/>
                </a:lnTo>
                <a:lnTo>
                  <a:pt x="868" y="198"/>
                </a:lnTo>
                <a:lnTo>
                  <a:pt x="865" y="198"/>
                </a:lnTo>
                <a:lnTo>
                  <a:pt x="865" y="195"/>
                </a:lnTo>
                <a:lnTo>
                  <a:pt x="862" y="195"/>
                </a:lnTo>
                <a:lnTo>
                  <a:pt x="862" y="198"/>
                </a:lnTo>
                <a:lnTo>
                  <a:pt x="859" y="198"/>
                </a:lnTo>
                <a:lnTo>
                  <a:pt x="856" y="198"/>
                </a:lnTo>
                <a:lnTo>
                  <a:pt x="853" y="195"/>
                </a:lnTo>
                <a:lnTo>
                  <a:pt x="853" y="198"/>
                </a:lnTo>
                <a:lnTo>
                  <a:pt x="850" y="198"/>
                </a:lnTo>
                <a:lnTo>
                  <a:pt x="850" y="200"/>
                </a:lnTo>
                <a:lnTo>
                  <a:pt x="847" y="200"/>
                </a:lnTo>
                <a:lnTo>
                  <a:pt x="845" y="200"/>
                </a:lnTo>
                <a:lnTo>
                  <a:pt x="842" y="200"/>
                </a:lnTo>
                <a:lnTo>
                  <a:pt x="842" y="203"/>
                </a:lnTo>
                <a:lnTo>
                  <a:pt x="839" y="203"/>
                </a:lnTo>
                <a:lnTo>
                  <a:pt x="836" y="203"/>
                </a:lnTo>
                <a:lnTo>
                  <a:pt x="836" y="206"/>
                </a:lnTo>
                <a:lnTo>
                  <a:pt x="833" y="206"/>
                </a:lnTo>
                <a:lnTo>
                  <a:pt x="830" y="209"/>
                </a:lnTo>
                <a:lnTo>
                  <a:pt x="830" y="212"/>
                </a:lnTo>
                <a:lnTo>
                  <a:pt x="827" y="212"/>
                </a:lnTo>
                <a:lnTo>
                  <a:pt x="827" y="215"/>
                </a:lnTo>
                <a:lnTo>
                  <a:pt x="825" y="215"/>
                </a:lnTo>
                <a:lnTo>
                  <a:pt x="825" y="218"/>
                </a:lnTo>
                <a:lnTo>
                  <a:pt x="822" y="218"/>
                </a:lnTo>
                <a:lnTo>
                  <a:pt x="822" y="221"/>
                </a:lnTo>
                <a:lnTo>
                  <a:pt x="819" y="221"/>
                </a:lnTo>
                <a:lnTo>
                  <a:pt x="816" y="221"/>
                </a:lnTo>
                <a:lnTo>
                  <a:pt x="816" y="223"/>
                </a:lnTo>
                <a:lnTo>
                  <a:pt x="813" y="223"/>
                </a:lnTo>
                <a:lnTo>
                  <a:pt x="813" y="226"/>
                </a:lnTo>
                <a:lnTo>
                  <a:pt x="813" y="229"/>
                </a:lnTo>
                <a:lnTo>
                  <a:pt x="810" y="229"/>
                </a:lnTo>
                <a:lnTo>
                  <a:pt x="807" y="229"/>
                </a:lnTo>
                <a:lnTo>
                  <a:pt x="805" y="226"/>
                </a:lnTo>
                <a:lnTo>
                  <a:pt x="802" y="226"/>
                </a:lnTo>
                <a:lnTo>
                  <a:pt x="802" y="229"/>
                </a:lnTo>
                <a:lnTo>
                  <a:pt x="799" y="229"/>
                </a:lnTo>
                <a:lnTo>
                  <a:pt x="799" y="232"/>
                </a:lnTo>
                <a:lnTo>
                  <a:pt x="796" y="232"/>
                </a:lnTo>
                <a:lnTo>
                  <a:pt x="796" y="229"/>
                </a:lnTo>
                <a:lnTo>
                  <a:pt x="793" y="229"/>
                </a:lnTo>
                <a:lnTo>
                  <a:pt x="793" y="232"/>
                </a:lnTo>
                <a:lnTo>
                  <a:pt x="790" y="232"/>
                </a:lnTo>
                <a:lnTo>
                  <a:pt x="787" y="235"/>
                </a:lnTo>
                <a:lnTo>
                  <a:pt x="787" y="232"/>
                </a:lnTo>
                <a:lnTo>
                  <a:pt x="784" y="232"/>
                </a:lnTo>
                <a:lnTo>
                  <a:pt x="782" y="232"/>
                </a:lnTo>
                <a:lnTo>
                  <a:pt x="782" y="229"/>
                </a:lnTo>
                <a:lnTo>
                  <a:pt x="779" y="232"/>
                </a:lnTo>
                <a:lnTo>
                  <a:pt x="776" y="232"/>
                </a:lnTo>
                <a:lnTo>
                  <a:pt x="779" y="235"/>
                </a:lnTo>
                <a:lnTo>
                  <a:pt x="782" y="235"/>
                </a:lnTo>
                <a:lnTo>
                  <a:pt x="784" y="235"/>
                </a:lnTo>
                <a:lnTo>
                  <a:pt x="784" y="238"/>
                </a:lnTo>
                <a:lnTo>
                  <a:pt x="784" y="241"/>
                </a:lnTo>
                <a:lnTo>
                  <a:pt x="787" y="241"/>
                </a:lnTo>
                <a:lnTo>
                  <a:pt x="790" y="241"/>
                </a:lnTo>
                <a:lnTo>
                  <a:pt x="790" y="238"/>
                </a:lnTo>
                <a:lnTo>
                  <a:pt x="793" y="241"/>
                </a:lnTo>
                <a:lnTo>
                  <a:pt x="796" y="241"/>
                </a:lnTo>
                <a:lnTo>
                  <a:pt x="799" y="241"/>
                </a:lnTo>
                <a:lnTo>
                  <a:pt x="802" y="243"/>
                </a:lnTo>
                <a:lnTo>
                  <a:pt x="802" y="241"/>
                </a:lnTo>
                <a:lnTo>
                  <a:pt x="805" y="243"/>
                </a:lnTo>
                <a:lnTo>
                  <a:pt x="805" y="246"/>
                </a:lnTo>
                <a:lnTo>
                  <a:pt x="807" y="249"/>
                </a:lnTo>
                <a:lnTo>
                  <a:pt x="810" y="249"/>
                </a:lnTo>
                <a:lnTo>
                  <a:pt x="810" y="252"/>
                </a:lnTo>
                <a:lnTo>
                  <a:pt x="810" y="255"/>
                </a:lnTo>
                <a:lnTo>
                  <a:pt x="810" y="258"/>
                </a:lnTo>
                <a:lnTo>
                  <a:pt x="807" y="258"/>
                </a:lnTo>
                <a:lnTo>
                  <a:pt x="807" y="261"/>
                </a:lnTo>
                <a:lnTo>
                  <a:pt x="807" y="263"/>
                </a:lnTo>
                <a:lnTo>
                  <a:pt x="807" y="266"/>
                </a:lnTo>
                <a:lnTo>
                  <a:pt x="807" y="269"/>
                </a:lnTo>
                <a:lnTo>
                  <a:pt x="807" y="272"/>
                </a:lnTo>
                <a:lnTo>
                  <a:pt x="807" y="275"/>
                </a:lnTo>
                <a:lnTo>
                  <a:pt x="805" y="275"/>
                </a:lnTo>
                <a:lnTo>
                  <a:pt x="805" y="278"/>
                </a:lnTo>
                <a:lnTo>
                  <a:pt x="802" y="278"/>
                </a:lnTo>
                <a:lnTo>
                  <a:pt x="802" y="281"/>
                </a:lnTo>
                <a:lnTo>
                  <a:pt x="805" y="284"/>
                </a:lnTo>
                <a:lnTo>
                  <a:pt x="807" y="286"/>
                </a:lnTo>
                <a:lnTo>
                  <a:pt x="810" y="284"/>
                </a:lnTo>
                <a:lnTo>
                  <a:pt x="813" y="284"/>
                </a:lnTo>
                <a:lnTo>
                  <a:pt x="813" y="286"/>
                </a:lnTo>
                <a:lnTo>
                  <a:pt x="816" y="286"/>
                </a:lnTo>
                <a:lnTo>
                  <a:pt x="819" y="289"/>
                </a:lnTo>
                <a:lnTo>
                  <a:pt x="822" y="292"/>
                </a:lnTo>
                <a:lnTo>
                  <a:pt x="822" y="295"/>
                </a:lnTo>
                <a:lnTo>
                  <a:pt x="822" y="298"/>
                </a:lnTo>
                <a:lnTo>
                  <a:pt x="825" y="301"/>
                </a:lnTo>
                <a:lnTo>
                  <a:pt x="825" y="304"/>
                </a:lnTo>
                <a:lnTo>
                  <a:pt x="825" y="306"/>
                </a:lnTo>
                <a:lnTo>
                  <a:pt x="822" y="306"/>
                </a:lnTo>
                <a:lnTo>
                  <a:pt x="822" y="309"/>
                </a:lnTo>
                <a:lnTo>
                  <a:pt x="822" y="312"/>
                </a:lnTo>
                <a:lnTo>
                  <a:pt x="822" y="315"/>
                </a:lnTo>
                <a:lnTo>
                  <a:pt x="822" y="318"/>
                </a:lnTo>
                <a:lnTo>
                  <a:pt x="822" y="321"/>
                </a:lnTo>
                <a:lnTo>
                  <a:pt x="822" y="324"/>
                </a:lnTo>
                <a:lnTo>
                  <a:pt x="825" y="324"/>
                </a:lnTo>
                <a:lnTo>
                  <a:pt x="825" y="326"/>
                </a:lnTo>
                <a:lnTo>
                  <a:pt x="825" y="329"/>
                </a:lnTo>
                <a:lnTo>
                  <a:pt x="822" y="329"/>
                </a:lnTo>
                <a:lnTo>
                  <a:pt x="822" y="332"/>
                </a:lnTo>
                <a:lnTo>
                  <a:pt x="819" y="332"/>
                </a:lnTo>
                <a:lnTo>
                  <a:pt x="816" y="332"/>
                </a:lnTo>
                <a:lnTo>
                  <a:pt x="813" y="332"/>
                </a:lnTo>
                <a:lnTo>
                  <a:pt x="813" y="335"/>
                </a:lnTo>
                <a:lnTo>
                  <a:pt x="813" y="338"/>
                </a:lnTo>
                <a:lnTo>
                  <a:pt x="813" y="341"/>
                </a:lnTo>
                <a:lnTo>
                  <a:pt x="813" y="344"/>
                </a:lnTo>
                <a:lnTo>
                  <a:pt x="813" y="347"/>
                </a:lnTo>
                <a:lnTo>
                  <a:pt x="813" y="349"/>
                </a:lnTo>
                <a:lnTo>
                  <a:pt x="813" y="352"/>
                </a:lnTo>
                <a:lnTo>
                  <a:pt x="813" y="355"/>
                </a:lnTo>
                <a:lnTo>
                  <a:pt x="813" y="358"/>
                </a:lnTo>
                <a:lnTo>
                  <a:pt x="813" y="361"/>
                </a:lnTo>
                <a:lnTo>
                  <a:pt x="813" y="364"/>
                </a:lnTo>
                <a:lnTo>
                  <a:pt x="813" y="367"/>
                </a:lnTo>
                <a:lnTo>
                  <a:pt x="813" y="369"/>
                </a:lnTo>
                <a:lnTo>
                  <a:pt x="813" y="372"/>
                </a:lnTo>
                <a:lnTo>
                  <a:pt x="810" y="372"/>
                </a:lnTo>
                <a:lnTo>
                  <a:pt x="807" y="375"/>
                </a:lnTo>
                <a:lnTo>
                  <a:pt x="805" y="378"/>
                </a:lnTo>
                <a:lnTo>
                  <a:pt x="802" y="378"/>
                </a:lnTo>
                <a:lnTo>
                  <a:pt x="802" y="381"/>
                </a:lnTo>
                <a:lnTo>
                  <a:pt x="802" y="384"/>
                </a:lnTo>
                <a:lnTo>
                  <a:pt x="802" y="387"/>
                </a:lnTo>
                <a:lnTo>
                  <a:pt x="802" y="389"/>
                </a:lnTo>
                <a:lnTo>
                  <a:pt x="802" y="392"/>
                </a:lnTo>
                <a:lnTo>
                  <a:pt x="802" y="395"/>
                </a:lnTo>
                <a:lnTo>
                  <a:pt x="799" y="395"/>
                </a:lnTo>
                <a:lnTo>
                  <a:pt x="799" y="398"/>
                </a:lnTo>
                <a:lnTo>
                  <a:pt x="796" y="398"/>
                </a:lnTo>
                <a:lnTo>
                  <a:pt x="796" y="401"/>
                </a:lnTo>
                <a:lnTo>
                  <a:pt x="793" y="401"/>
                </a:lnTo>
                <a:lnTo>
                  <a:pt x="790" y="404"/>
                </a:lnTo>
                <a:lnTo>
                  <a:pt x="787" y="404"/>
                </a:lnTo>
                <a:lnTo>
                  <a:pt x="784" y="404"/>
                </a:lnTo>
                <a:lnTo>
                  <a:pt x="782" y="407"/>
                </a:lnTo>
                <a:lnTo>
                  <a:pt x="779" y="407"/>
                </a:lnTo>
                <a:lnTo>
                  <a:pt x="776" y="407"/>
                </a:lnTo>
                <a:lnTo>
                  <a:pt x="773" y="407"/>
                </a:lnTo>
                <a:lnTo>
                  <a:pt x="770" y="407"/>
                </a:lnTo>
                <a:lnTo>
                  <a:pt x="767" y="407"/>
                </a:lnTo>
                <a:lnTo>
                  <a:pt x="764" y="407"/>
                </a:lnTo>
                <a:lnTo>
                  <a:pt x="762" y="407"/>
                </a:lnTo>
                <a:lnTo>
                  <a:pt x="762" y="410"/>
                </a:lnTo>
                <a:lnTo>
                  <a:pt x="759" y="410"/>
                </a:lnTo>
                <a:lnTo>
                  <a:pt x="756" y="410"/>
                </a:lnTo>
                <a:lnTo>
                  <a:pt x="756" y="412"/>
                </a:lnTo>
                <a:lnTo>
                  <a:pt x="756" y="415"/>
                </a:lnTo>
                <a:lnTo>
                  <a:pt x="756" y="418"/>
                </a:lnTo>
                <a:lnTo>
                  <a:pt x="756" y="421"/>
                </a:lnTo>
                <a:lnTo>
                  <a:pt x="759" y="424"/>
                </a:lnTo>
                <a:lnTo>
                  <a:pt x="759" y="427"/>
                </a:lnTo>
                <a:lnTo>
                  <a:pt x="759" y="430"/>
                </a:lnTo>
                <a:lnTo>
                  <a:pt x="759" y="432"/>
                </a:lnTo>
                <a:lnTo>
                  <a:pt x="756" y="432"/>
                </a:lnTo>
                <a:lnTo>
                  <a:pt x="756" y="435"/>
                </a:lnTo>
                <a:lnTo>
                  <a:pt x="759" y="435"/>
                </a:lnTo>
                <a:lnTo>
                  <a:pt x="759" y="432"/>
                </a:lnTo>
                <a:lnTo>
                  <a:pt x="762" y="432"/>
                </a:lnTo>
                <a:lnTo>
                  <a:pt x="764" y="432"/>
                </a:lnTo>
                <a:lnTo>
                  <a:pt x="764" y="435"/>
                </a:lnTo>
                <a:lnTo>
                  <a:pt x="764" y="438"/>
                </a:lnTo>
                <a:lnTo>
                  <a:pt x="764" y="441"/>
                </a:lnTo>
                <a:lnTo>
                  <a:pt x="764" y="444"/>
                </a:lnTo>
                <a:lnTo>
                  <a:pt x="764" y="447"/>
                </a:lnTo>
                <a:lnTo>
                  <a:pt x="767" y="450"/>
                </a:lnTo>
                <a:lnTo>
                  <a:pt x="767" y="452"/>
                </a:lnTo>
                <a:lnTo>
                  <a:pt x="767" y="455"/>
                </a:lnTo>
                <a:lnTo>
                  <a:pt x="770" y="455"/>
                </a:lnTo>
                <a:lnTo>
                  <a:pt x="770" y="458"/>
                </a:lnTo>
                <a:lnTo>
                  <a:pt x="773" y="458"/>
                </a:lnTo>
                <a:lnTo>
                  <a:pt x="773" y="461"/>
                </a:lnTo>
                <a:lnTo>
                  <a:pt x="776" y="464"/>
                </a:lnTo>
                <a:lnTo>
                  <a:pt x="776" y="467"/>
                </a:lnTo>
                <a:lnTo>
                  <a:pt x="773" y="470"/>
                </a:lnTo>
                <a:lnTo>
                  <a:pt x="773" y="473"/>
                </a:lnTo>
                <a:lnTo>
                  <a:pt x="770" y="473"/>
                </a:lnTo>
                <a:lnTo>
                  <a:pt x="770" y="475"/>
                </a:lnTo>
                <a:lnTo>
                  <a:pt x="770" y="478"/>
                </a:lnTo>
                <a:lnTo>
                  <a:pt x="770" y="481"/>
                </a:lnTo>
                <a:lnTo>
                  <a:pt x="770" y="484"/>
                </a:lnTo>
                <a:lnTo>
                  <a:pt x="767" y="484"/>
                </a:lnTo>
                <a:lnTo>
                  <a:pt x="764" y="484"/>
                </a:lnTo>
                <a:lnTo>
                  <a:pt x="764" y="487"/>
                </a:lnTo>
                <a:lnTo>
                  <a:pt x="764" y="490"/>
                </a:lnTo>
                <a:lnTo>
                  <a:pt x="764" y="493"/>
                </a:lnTo>
                <a:lnTo>
                  <a:pt x="764" y="495"/>
                </a:lnTo>
                <a:lnTo>
                  <a:pt x="762" y="498"/>
                </a:lnTo>
                <a:lnTo>
                  <a:pt x="762" y="501"/>
                </a:lnTo>
                <a:lnTo>
                  <a:pt x="762" y="504"/>
                </a:lnTo>
                <a:lnTo>
                  <a:pt x="762" y="507"/>
                </a:lnTo>
                <a:lnTo>
                  <a:pt x="762" y="510"/>
                </a:lnTo>
                <a:lnTo>
                  <a:pt x="764" y="510"/>
                </a:lnTo>
                <a:lnTo>
                  <a:pt x="762" y="513"/>
                </a:lnTo>
                <a:lnTo>
                  <a:pt x="762" y="515"/>
                </a:lnTo>
                <a:lnTo>
                  <a:pt x="759" y="515"/>
                </a:lnTo>
                <a:lnTo>
                  <a:pt x="759" y="518"/>
                </a:lnTo>
                <a:lnTo>
                  <a:pt x="759" y="521"/>
                </a:lnTo>
                <a:lnTo>
                  <a:pt x="759" y="524"/>
                </a:lnTo>
                <a:lnTo>
                  <a:pt x="762" y="524"/>
                </a:lnTo>
                <a:lnTo>
                  <a:pt x="762" y="527"/>
                </a:lnTo>
                <a:lnTo>
                  <a:pt x="762" y="530"/>
                </a:lnTo>
                <a:lnTo>
                  <a:pt x="759" y="533"/>
                </a:lnTo>
                <a:lnTo>
                  <a:pt x="759" y="536"/>
                </a:lnTo>
                <a:lnTo>
                  <a:pt x="759" y="538"/>
                </a:lnTo>
                <a:lnTo>
                  <a:pt x="759" y="541"/>
                </a:lnTo>
                <a:lnTo>
                  <a:pt x="756" y="541"/>
                </a:lnTo>
                <a:lnTo>
                  <a:pt x="756" y="544"/>
                </a:lnTo>
                <a:lnTo>
                  <a:pt x="756" y="547"/>
                </a:lnTo>
                <a:lnTo>
                  <a:pt x="753" y="547"/>
                </a:lnTo>
                <a:lnTo>
                  <a:pt x="753" y="550"/>
                </a:lnTo>
                <a:lnTo>
                  <a:pt x="750" y="550"/>
                </a:lnTo>
                <a:lnTo>
                  <a:pt x="750" y="553"/>
                </a:lnTo>
                <a:lnTo>
                  <a:pt x="750" y="556"/>
                </a:lnTo>
                <a:lnTo>
                  <a:pt x="750" y="558"/>
                </a:lnTo>
                <a:lnTo>
                  <a:pt x="750" y="561"/>
                </a:lnTo>
                <a:lnTo>
                  <a:pt x="747" y="561"/>
                </a:lnTo>
                <a:lnTo>
                  <a:pt x="744" y="561"/>
                </a:lnTo>
                <a:lnTo>
                  <a:pt x="742" y="558"/>
                </a:lnTo>
                <a:lnTo>
                  <a:pt x="739" y="558"/>
                </a:lnTo>
                <a:lnTo>
                  <a:pt x="739" y="556"/>
                </a:lnTo>
                <a:lnTo>
                  <a:pt x="736" y="556"/>
                </a:lnTo>
                <a:lnTo>
                  <a:pt x="733" y="558"/>
                </a:lnTo>
                <a:lnTo>
                  <a:pt x="730" y="558"/>
                </a:lnTo>
                <a:lnTo>
                  <a:pt x="727" y="558"/>
                </a:lnTo>
                <a:lnTo>
                  <a:pt x="724" y="558"/>
                </a:lnTo>
                <a:lnTo>
                  <a:pt x="721" y="558"/>
                </a:lnTo>
                <a:lnTo>
                  <a:pt x="719" y="558"/>
                </a:lnTo>
                <a:lnTo>
                  <a:pt x="716" y="558"/>
                </a:lnTo>
                <a:lnTo>
                  <a:pt x="713" y="558"/>
                </a:lnTo>
                <a:lnTo>
                  <a:pt x="713" y="561"/>
                </a:lnTo>
                <a:lnTo>
                  <a:pt x="710" y="561"/>
                </a:lnTo>
                <a:lnTo>
                  <a:pt x="707" y="561"/>
                </a:lnTo>
                <a:lnTo>
                  <a:pt x="707" y="564"/>
                </a:lnTo>
                <a:lnTo>
                  <a:pt x="704" y="564"/>
                </a:lnTo>
                <a:lnTo>
                  <a:pt x="701" y="564"/>
                </a:lnTo>
                <a:lnTo>
                  <a:pt x="699" y="564"/>
                </a:lnTo>
                <a:lnTo>
                  <a:pt x="696" y="564"/>
                </a:lnTo>
                <a:lnTo>
                  <a:pt x="693" y="564"/>
                </a:lnTo>
                <a:lnTo>
                  <a:pt x="690" y="564"/>
                </a:lnTo>
                <a:lnTo>
                  <a:pt x="687" y="564"/>
                </a:lnTo>
                <a:lnTo>
                  <a:pt x="684" y="564"/>
                </a:lnTo>
                <a:lnTo>
                  <a:pt x="681" y="567"/>
                </a:lnTo>
                <a:lnTo>
                  <a:pt x="679" y="567"/>
                </a:lnTo>
                <a:lnTo>
                  <a:pt x="679" y="570"/>
                </a:lnTo>
                <a:lnTo>
                  <a:pt x="676" y="570"/>
                </a:lnTo>
                <a:lnTo>
                  <a:pt x="676" y="573"/>
                </a:lnTo>
                <a:lnTo>
                  <a:pt x="673" y="573"/>
                </a:lnTo>
                <a:lnTo>
                  <a:pt x="673" y="576"/>
                </a:lnTo>
                <a:lnTo>
                  <a:pt x="670" y="576"/>
                </a:lnTo>
                <a:lnTo>
                  <a:pt x="667" y="576"/>
                </a:lnTo>
                <a:lnTo>
                  <a:pt x="664" y="576"/>
                </a:lnTo>
                <a:lnTo>
                  <a:pt x="664" y="578"/>
                </a:lnTo>
                <a:lnTo>
                  <a:pt x="661" y="578"/>
                </a:lnTo>
                <a:lnTo>
                  <a:pt x="661" y="581"/>
                </a:lnTo>
                <a:lnTo>
                  <a:pt x="661" y="584"/>
                </a:lnTo>
                <a:lnTo>
                  <a:pt x="661" y="587"/>
                </a:lnTo>
                <a:lnTo>
                  <a:pt x="661" y="590"/>
                </a:lnTo>
                <a:lnTo>
                  <a:pt x="661" y="593"/>
                </a:lnTo>
                <a:lnTo>
                  <a:pt x="661" y="596"/>
                </a:lnTo>
                <a:lnTo>
                  <a:pt x="661" y="599"/>
                </a:lnTo>
                <a:lnTo>
                  <a:pt x="661" y="601"/>
                </a:lnTo>
                <a:lnTo>
                  <a:pt x="658" y="601"/>
                </a:lnTo>
                <a:lnTo>
                  <a:pt x="656" y="601"/>
                </a:lnTo>
                <a:lnTo>
                  <a:pt x="656" y="599"/>
                </a:lnTo>
                <a:lnTo>
                  <a:pt x="653" y="599"/>
                </a:lnTo>
                <a:lnTo>
                  <a:pt x="650" y="599"/>
                </a:lnTo>
                <a:lnTo>
                  <a:pt x="647" y="599"/>
                </a:lnTo>
                <a:lnTo>
                  <a:pt x="644" y="599"/>
                </a:lnTo>
                <a:lnTo>
                  <a:pt x="644" y="601"/>
                </a:lnTo>
                <a:lnTo>
                  <a:pt x="644" y="604"/>
                </a:lnTo>
                <a:lnTo>
                  <a:pt x="644" y="607"/>
                </a:lnTo>
                <a:lnTo>
                  <a:pt x="644" y="610"/>
                </a:lnTo>
                <a:lnTo>
                  <a:pt x="641" y="613"/>
                </a:lnTo>
                <a:lnTo>
                  <a:pt x="641" y="616"/>
                </a:lnTo>
                <a:lnTo>
                  <a:pt x="638" y="616"/>
                </a:lnTo>
                <a:lnTo>
                  <a:pt x="638" y="619"/>
                </a:lnTo>
                <a:lnTo>
                  <a:pt x="636" y="619"/>
                </a:lnTo>
                <a:lnTo>
                  <a:pt x="633" y="619"/>
                </a:lnTo>
                <a:lnTo>
                  <a:pt x="630" y="619"/>
                </a:lnTo>
                <a:lnTo>
                  <a:pt x="627" y="619"/>
                </a:lnTo>
                <a:lnTo>
                  <a:pt x="624" y="619"/>
                </a:lnTo>
                <a:lnTo>
                  <a:pt x="621" y="619"/>
                </a:lnTo>
                <a:lnTo>
                  <a:pt x="618" y="619"/>
                </a:lnTo>
                <a:lnTo>
                  <a:pt x="615" y="619"/>
                </a:lnTo>
                <a:lnTo>
                  <a:pt x="613" y="619"/>
                </a:lnTo>
                <a:lnTo>
                  <a:pt x="610" y="619"/>
                </a:lnTo>
                <a:lnTo>
                  <a:pt x="607" y="619"/>
                </a:lnTo>
                <a:lnTo>
                  <a:pt x="607" y="616"/>
                </a:lnTo>
                <a:lnTo>
                  <a:pt x="604" y="616"/>
                </a:lnTo>
                <a:lnTo>
                  <a:pt x="601" y="616"/>
                </a:lnTo>
                <a:lnTo>
                  <a:pt x="601" y="613"/>
                </a:lnTo>
                <a:lnTo>
                  <a:pt x="598" y="613"/>
                </a:lnTo>
                <a:lnTo>
                  <a:pt x="595" y="613"/>
                </a:lnTo>
                <a:lnTo>
                  <a:pt x="593" y="610"/>
                </a:lnTo>
                <a:lnTo>
                  <a:pt x="590" y="610"/>
                </a:lnTo>
                <a:lnTo>
                  <a:pt x="590" y="607"/>
                </a:lnTo>
                <a:lnTo>
                  <a:pt x="590" y="604"/>
                </a:lnTo>
                <a:lnTo>
                  <a:pt x="587" y="604"/>
                </a:lnTo>
                <a:lnTo>
                  <a:pt x="584" y="604"/>
                </a:lnTo>
                <a:lnTo>
                  <a:pt x="581" y="604"/>
                </a:lnTo>
                <a:lnTo>
                  <a:pt x="581" y="601"/>
                </a:lnTo>
                <a:lnTo>
                  <a:pt x="581" y="599"/>
                </a:lnTo>
                <a:lnTo>
                  <a:pt x="581" y="596"/>
                </a:lnTo>
                <a:lnTo>
                  <a:pt x="581" y="593"/>
                </a:lnTo>
                <a:lnTo>
                  <a:pt x="581" y="590"/>
                </a:lnTo>
                <a:lnTo>
                  <a:pt x="584" y="590"/>
                </a:lnTo>
                <a:lnTo>
                  <a:pt x="587" y="590"/>
                </a:lnTo>
                <a:lnTo>
                  <a:pt x="587" y="593"/>
                </a:lnTo>
                <a:lnTo>
                  <a:pt x="590" y="593"/>
                </a:lnTo>
                <a:lnTo>
                  <a:pt x="590" y="590"/>
                </a:lnTo>
                <a:lnTo>
                  <a:pt x="590" y="587"/>
                </a:lnTo>
                <a:lnTo>
                  <a:pt x="590" y="584"/>
                </a:lnTo>
                <a:lnTo>
                  <a:pt x="593" y="584"/>
                </a:lnTo>
                <a:lnTo>
                  <a:pt x="593" y="581"/>
                </a:lnTo>
                <a:lnTo>
                  <a:pt x="595" y="581"/>
                </a:lnTo>
                <a:lnTo>
                  <a:pt x="595" y="578"/>
                </a:lnTo>
                <a:lnTo>
                  <a:pt x="593" y="578"/>
                </a:lnTo>
                <a:lnTo>
                  <a:pt x="593" y="576"/>
                </a:lnTo>
                <a:lnTo>
                  <a:pt x="593" y="573"/>
                </a:lnTo>
                <a:lnTo>
                  <a:pt x="593" y="570"/>
                </a:lnTo>
                <a:lnTo>
                  <a:pt x="595" y="570"/>
                </a:lnTo>
                <a:lnTo>
                  <a:pt x="598" y="567"/>
                </a:lnTo>
                <a:lnTo>
                  <a:pt x="598" y="564"/>
                </a:lnTo>
                <a:lnTo>
                  <a:pt x="595" y="564"/>
                </a:lnTo>
                <a:lnTo>
                  <a:pt x="593" y="564"/>
                </a:lnTo>
                <a:lnTo>
                  <a:pt x="593" y="561"/>
                </a:lnTo>
                <a:lnTo>
                  <a:pt x="593" y="558"/>
                </a:lnTo>
                <a:lnTo>
                  <a:pt x="593" y="556"/>
                </a:lnTo>
                <a:lnTo>
                  <a:pt x="593" y="553"/>
                </a:lnTo>
                <a:lnTo>
                  <a:pt x="595" y="553"/>
                </a:lnTo>
                <a:lnTo>
                  <a:pt x="595" y="550"/>
                </a:lnTo>
                <a:lnTo>
                  <a:pt x="595" y="547"/>
                </a:lnTo>
                <a:lnTo>
                  <a:pt x="593" y="547"/>
                </a:lnTo>
                <a:lnTo>
                  <a:pt x="590" y="547"/>
                </a:lnTo>
                <a:lnTo>
                  <a:pt x="587" y="547"/>
                </a:lnTo>
                <a:lnTo>
                  <a:pt x="587" y="544"/>
                </a:lnTo>
                <a:lnTo>
                  <a:pt x="584" y="544"/>
                </a:lnTo>
                <a:lnTo>
                  <a:pt x="584" y="541"/>
                </a:lnTo>
                <a:lnTo>
                  <a:pt x="584" y="544"/>
                </a:lnTo>
                <a:lnTo>
                  <a:pt x="581" y="544"/>
                </a:lnTo>
                <a:lnTo>
                  <a:pt x="578" y="544"/>
                </a:lnTo>
                <a:lnTo>
                  <a:pt x="575" y="541"/>
                </a:lnTo>
                <a:lnTo>
                  <a:pt x="578" y="541"/>
                </a:lnTo>
                <a:lnTo>
                  <a:pt x="578" y="538"/>
                </a:lnTo>
                <a:lnTo>
                  <a:pt x="578" y="536"/>
                </a:lnTo>
                <a:lnTo>
                  <a:pt x="581" y="536"/>
                </a:lnTo>
                <a:lnTo>
                  <a:pt x="584" y="533"/>
                </a:lnTo>
                <a:lnTo>
                  <a:pt x="584" y="530"/>
                </a:lnTo>
                <a:lnTo>
                  <a:pt x="584" y="527"/>
                </a:lnTo>
                <a:lnTo>
                  <a:pt x="584" y="524"/>
                </a:lnTo>
                <a:lnTo>
                  <a:pt x="584" y="521"/>
                </a:lnTo>
                <a:lnTo>
                  <a:pt x="587" y="521"/>
                </a:lnTo>
                <a:lnTo>
                  <a:pt x="587" y="518"/>
                </a:lnTo>
                <a:lnTo>
                  <a:pt x="590" y="518"/>
                </a:lnTo>
                <a:lnTo>
                  <a:pt x="590" y="515"/>
                </a:lnTo>
                <a:lnTo>
                  <a:pt x="590" y="513"/>
                </a:lnTo>
                <a:lnTo>
                  <a:pt x="587" y="513"/>
                </a:lnTo>
                <a:lnTo>
                  <a:pt x="584" y="513"/>
                </a:lnTo>
                <a:lnTo>
                  <a:pt x="584" y="510"/>
                </a:lnTo>
                <a:lnTo>
                  <a:pt x="581" y="510"/>
                </a:lnTo>
                <a:lnTo>
                  <a:pt x="578" y="507"/>
                </a:lnTo>
                <a:lnTo>
                  <a:pt x="581" y="507"/>
                </a:lnTo>
                <a:lnTo>
                  <a:pt x="581" y="504"/>
                </a:lnTo>
                <a:lnTo>
                  <a:pt x="581" y="501"/>
                </a:lnTo>
                <a:lnTo>
                  <a:pt x="581" y="498"/>
                </a:lnTo>
                <a:lnTo>
                  <a:pt x="584" y="498"/>
                </a:lnTo>
                <a:lnTo>
                  <a:pt x="584" y="495"/>
                </a:lnTo>
                <a:lnTo>
                  <a:pt x="581" y="493"/>
                </a:lnTo>
                <a:lnTo>
                  <a:pt x="578" y="493"/>
                </a:lnTo>
                <a:lnTo>
                  <a:pt x="575" y="493"/>
                </a:lnTo>
                <a:lnTo>
                  <a:pt x="573" y="493"/>
                </a:lnTo>
                <a:lnTo>
                  <a:pt x="570" y="493"/>
                </a:lnTo>
                <a:lnTo>
                  <a:pt x="570" y="495"/>
                </a:lnTo>
                <a:lnTo>
                  <a:pt x="567" y="495"/>
                </a:lnTo>
                <a:lnTo>
                  <a:pt x="564" y="498"/>
                </a:lnTo>
                <a:lnTo>
                  <a:pt x="561" y="501"/>
                </a:lnTo>
                <a:lnTo>
                  <a:pt x="558" y="501"/>
                </a:lnTo>
                <a:lnTo>
                  <a:pt x="555" y="501"/>
                </a:lnTo>
                <a:lnTo>
                  <a:pt x="552" y="501"/>
                </a:lnTo>
                <a:lnTo>
                  <a:pt x="550" y="501"/>
                </a:lnTo>
                <a:lnTo>
                  <a:pt x="547" y="501"/>
                </a:lnTo>
                <a:lnTo>
                  <a:pt x="544" y="501"/>
                </a:lnTo>
                <a:lnTo>
                  <a:pt x="541" y="501"/>
                </a:lnTo>
                <a:lnTo>
                  <a:pt x="538" y="501"/>
                </a:lnTo>
                <a:lnTo>
                  <a:pt x="538" y="504"/>
                </a:lnTo>
                <a:lnTo>
                  <a:pt x="535" y="504"/>
                </a:lnTo>
                <a:lnTo>
                  <a:pt x="535" y="507"/>
                </a:lnTo>
                <a:lnTo>
                  <a:pt x="535" y="510"/>
                </a:lnTo>
                <a:lnTo>
                  <a:pt x="535" y="513"/>
                </a:lnTo>
                <a:lnTo>
                  <a:pt x="535" y="515"/>
                </a:lnTo>
                <a:lnTo>
                  <a:pt x="535" y="518"/>
                </a:lnTo>
                <a:lnTo>
                  <a:pt x="538" y="518"/>
                </a:lnTo>
                <a:lnTo>
                  <a:pt x="538" y="521"/>
                </a:lnTo>
                <a:lnTo>
                  <a:pt x="541" y="521"/>
                </a:lnTo>
                <a:lnTo>
                  <a:pt x="544" y="521"/>
                </a:lnTo>
                <a:lnTo>
                  <a:pt x="544" y="524"/>
                </a:lnTo>
                <a:lnTo>
                  <a:pt x="544" y="527"/>
                </a:lnTo>
                <a:lnTo>
                  <a:pt x="541" y="530"/>
                </a:lnTo>
                <a:lnTo>
                  <a:pt x="541" y="533"/>
                </a:lnTo>
                <a:lnTo>
                  <a:pt x="538" y="533"/>
                </a:lnTo>
                <a:lnTo>
                  <a:pt x="538" y="536"/>
                </a:lnTo>
                <a:lnTo>
                  <a:pt x="535" y="536"/>
                </a:lnTo>
                <a:lnTo>
                  <a:pt x="532" y="536"/>
                </a:lnTo>
                <a:lnTo>
                  <a:pt x="530" y="533"/>
                </a:lnTo>
                <a:lnTo>
                  <a:pt x="527" y="533"/>
                </a:lnTo>
                <a:lnTo>
                  <a:pt x="524" y="533"/>
                </a:lnTo>
                <a:lnTo>
                  <a:pt x="521" y="533"/>
                </a:lnTo>
                <a:lnTo>
                  <a:pt x="521" y="530"/>
                </a:lnTo>
                <a:lnTo>
                  <a:pt x="518" y="530"/>
                </a:lnTo>
                <a:lnTo>
                  <a:pt x="515" y="530"/>
                </a:lnTo>
                <a:lnTo>
                  <a:pt x="512" y="530"/>
                </a:lnTo>
                <a:lnTo>
                  <a:pt x="510" y="530"/>
                </a:lnTo>
                <a:lnTo>
                  <a:pt x="510" y="527"/>
                </a:lnTo>
                <a:lnTo>
                  <a:pt x="507" y="527"/>
                </a:lnTo>
                <a:lnTo>
                  <a:pt x="507" y="524"/>
                </a:lnTo>
                <a:lnTo>
                  <a:pt x="504" y="524"/>
                </a:lnTo>
                <a:lnTo>
                  <a:pt x="501" y="524"/>
                </a:lnTo>
                <a:lnTo>
                  <a:pt x="501" y="521"/>
                </a:lnTo>
                <a:lnTo>
                  <a:pt x="498" y="521"/>
                </a:lnTo>
                <a:lnTo>
                  <a:pt x="495" y="521"/>
                </a:lnTo>
                <a:lnTo>
                  <a:pt x="495" y="518"/>
                </a:lnTo>
                <a:lnTo>
                  <a:pt x="492" y="515"/>
                </a:lnTo>
                <a:lnTo>
                  <a:pt x="492" y="513"/>
                </a:lnTo>
                <a:lnTo>
                  <a:pt x="492" y="510"/>
                </a:lnTo>
                <a:lnTo>
                  <a:pt x="489" y="510"/>
                </a:lnTo>
                <a:lnTo>
                  <a:pt x="487" y="507"/>
                </a:lnTo>
                <a:lnTo>
                  <a:pt x="484" y="507"/>
                </a:lnTo>
                <a:lnTo>
                  <a:pt x="481" y="507"/>
                </a:lnTo>
                <a:lnTo>
                  <a:pt x="481" y="510"/>
                </a:lnTo>
                <a:lnTo>
                  <a:pt x="481" y="513"/>
                </a:lnTo>
                <a:lnTo>
                  <a:pt x="481" y="515"/>
                </a:lnTo>
                <a:lnTo>
                  <a:pt x="478" y="515"/>
                </a:lnTo>
                <a:lnTo>
                  <a:pt x="478" y="518"/>
                </a:lnTo>
                <a:lnTo>
                  <a:pt x="478" y="521"/>
                </a:lnTo>
                <a:lnTo>
                  <a:pt x="475" y="521"/>
                </a:lnTo>
                <a:lnTo>
                  <a:pt x="475" y="524"/>
                </a:lnTo>
                <a:lnTo>
                  <a:pt x="475" y="527"/>
                </a:lnTo>
                <a:lnTo>
                  <a:pt x="478" y="527"/>
                </a:lnTo>
                <a:lnTo>
                  <a:pt x="478" y="530"/>
                </a:lnTo>
                <a:lnTo>
                  <a:pt x="478" y="533"/>
                </a:lnTo>
                <a:lnTo>
                  <a:pt x="478" y="536"/>
                </a:lnTo>
                <a:lnTo>
                  <a:pt x="478" y="538"/>
                </a:lnTo>
                <a:lnTo>
                  <a:pt x="478" y="541"/>
                </a:lnTo>
                <a:lnTo>
                  <a:pt x="475" y="541"/>
                </a:lnTo>
                <a:lnTo>
                  <a:pt x="475" y="544"/>
                </a:lnTo>
                <a:lnTo>
                  <a:pt x="475" y="547"/>
                </a:lnTo>
                <a:lnTo>
                  <a:pt x="472" y="547"/>
                </a:lnTo>
                <a:lnTo>
                  <a:pt x="472" y="550"/>
                </a:lnTo>
                <a:lnTo>
                  <a:pt x="475" y="550"/>
                </a:lnTo>
                <a:lnTo>
                  <a:pt x="475" y="553"/>
                </a:lnTo>
                <a:lnTo>
                  <a:pt x="475" y="556"/>
                </a:lnTo>
                <a:lnTo>
                  <a:pt x="478" y="556"/>
                </a:lnTo>
                <a:lnTo>
                  <a:pt x="478" y="558"/>
                </a:lnTo>
                <a:lnTo>
                  <a:pt x="481" y="558"/>
                </a:lnTo>
                <a:lnTo>
                  <a:pt x="484" y="558"/>
                </a:lnTo>
                <a:lnTo>
                  <a:pt x="484" y="561"/>
                </a:lnTo>
                <a:lnTo>
                  <a:pt x="487" y="561"/>
                </a:lnTo>
                <a:lnTo>
                  <a:pt x="487" y="564"/>
                </a:lnTo>
                <a:lnTo>
                  <a:pt x="484" y="564"/>
                </a:lnTo>
                <a:lnTo>
                  <a:pt x="484" y="567"/>
                </a:lnTo>
                <a:lnTo>
                  <a:pt x="484" y="570"/>
                </a:lnTo>
                <a:lnTo>
                  <a:pt x="481" y="570"/>
                </a:lnTo>
                <a:lnTo>
                  <a:pt x="481" y="573"/>
                </a:lnTo>
                <a:lnTo>
                  <a:pt x="484" y="576"/>
                </a:lnTo>
                <a:lnTo>
                  <a:pt x="481" y="576"/>
                </a:lnTo>
                <a:lnTo>
                  <a:pt x="481" y="578"/>
                </a:lnTo>
                <a:lnTo>
                  <a:pt x="481" y="581"/>
                </a:lnTo>
                <a:lnTo>
                  <a:pt x="478" y="581"/>
                </a:lnTo>
                <a:lnTo>
                  <a:pt x="475" y="584"/>
                </a:lnTo>
                <a:lnTo>
                  <a:pt x="472" y="584"/>
                </a:lnTo>
                <a:lnTo>
                  <a:pt x="469" y="584"/>
                </a:lnTo>
                <a:lnTo>
                  <a:pt x="467" y="584"/>
                </a:lnTo>
                <a:lnTo>
                  <a:pt x="467" y="581"/>
                </a:lnTo>
                <a:lnTo>
                  <a:pt x="464" y="581"/>
                </a:lnTo>
                <a:lnTo>
                  <a:pt x="461" y="581"/>
                </a:lnTo>
                <a:lnTo>
                  <a:pt x="461" y="578"/>
                </a:lnTo>
                <a:lnTo>
                  <a:pt x="458" y="578"/>
                </a:lnTo>
                <a:lnTo>
                  <a:pt x="458" y="576"/>
                </a:lnTo>
                <a:lnTo>
                  <a:pt x="455" y="576"/>
                </a:lnTo>
                <a:lnTo>
                  <a:pt x="452" y="576"/>
                </a:lnTo>
                <a:lnTo>
                  <a:pt x="449" y="576"/>
                </a:lnTo>
                <a:lnTo>
                  <a:pt x="447" y="576"/>
                </a:lnTo>
                <a:lnTo>
                  <a:pt x="447" y="578"/>
                </a:lnTo>
                <a:lnTo>
                  <a:pt x="444" y="578"/>
                </a:lnTo>
                <a:lnTo>
                  <a:pt x="441" y="581"/>
                </a:lnTo>
                <a:lnTo>
                  <a:pt x="438" y="581"/>
                </a:lnTo>
                <a:lnTo>
                  <a:pt x="435" y="581"/>
                </a:lnTo>
                <a:lnTo>
                  <a:pt x="435" y="584"/>
                </a:lnTo>
                <a:lnTo>
                  <a:pt x="432" y="584"/>
                </a:lnTo>
                <a:lnTo>
                  <a:pt x="429" y="584"/>
                </a:lnTo>
                <a:lnTo>
                  <a:pt x="426" y="584"/>
                </a:lnTo>
                <a:lnTo>
                  <a:pt x="424" y="584"/>
                </a:lnTo>
                <a:lnTo>
                  <a:pt x="421" y="581"/>
                </a:lnTo>
                <a:lnTo>
                  <a:pt x="418" y="581"/>
                </a:lnTo>
                <a:lnTo>
                  <a:pt x="415" y="581"/>
                </a:lnTo>
                <a:lnTo>
                  <a:pt x="412" y="581"/>
                </a:lnTo>
                <a:lnTo>
                  <a:pt x="409" y="584"/>
                </a:lnTo>
                <a:lnTo>
                  <a:pt x="409" y="587"/>
                </a:lnTo>
                <a:lnTo>
                  <a:pt x="406" y="587"/>
                </a:lnTo>
                <a:lnTo>
                  <a:pt x="406" y="590"/>
                </a:lnTo>
                <a:lnTo>
                  <a:pt x="406" y="593"/>
                </a:lnTo>
                <a:lnTo>
                  <a:pt x="406" y="596"/>
                </a:lnTo>
                <a:lnTo>
                  <a:pt x="406" y="599"/>
                </a:lnTo>
                <a:lnTo>
                  <a:pt x="404" y="601"/>
                </a:lnTo>
                <a:lnTo>
                  <a:pt x="404" y="604"/>
                </a:lnTo>
                <a:lnTo>
                  <a:pt x="404" y="607"/>
                </a:lnTo>
                <a:lnTo>
                  <a:pt x="406" y="610"/>
                </a:lnTo>
                <a:lnTo>
                  <a:pt x="409" y="610"/>
                </a:lnTo>
                <a:lnTo>
                  <a:pt x="409" y="613"/>
                </a:lnTo>
                <a:lnTo>
                  <a:pt x="412" y="613"/>
                </a:lnTo>
                <a:lnTo>
                  <a:pt x="412" y="616"/>
                </a:lnTo>
                <a:lnTo>
                  <a:pt x="412" y="619"/>
                </a:lnTo>
                <a:lnTo>
                  <a:pt x="412" y="621"/>
                </a:lnTo>
                <a:lnTo>
                  <a:pt x="412" y="624"/>
                </a:lnTo>
                <a:lnTo>
                  <a:pt x="409" y="624"/>
                </a:lnTo>
                <a:lnTo>
                  <a:pt x="409" y="627"/>
                </a:lnTo>
                <a:lnTo>
                  <a:pt x="406" y="627"/>
                </a:lnTo>
                <a:lnTo>
                  <a:pt x="406" y="630"/>
                </a:lnTo>
                <a:lnTo>
                  <a:pt x="404" y="630"/>
                </a:lnTo>
                <a:lnTo>
                  <a:pt x="401" y="630"/>
                </a:lnTo>
                <a:lnTo>
                  <a:pt x="398" y="630"/>
                </a:lnTo>
                <a:lnTo>
                  <a:pt x="395" y="630"/>
                </a:lnTo>
                <a:lnTo>
                  <a:pt x="395" y="633"/>
                </a:lnTo>
                <a:lnTo>
                  <a:pt x="392" y="633"/>
                </a:lnTo>
                <a:lnTo>
                  <a:pt x="392" y="630"/>
                </a:lnTo>
                <a:lnTo>
                  <a:pt x="389" y="630"/>
                </a:lnTo>
                <a:lnTo>
                  <a:pt x="389" y="627"/>
                </a:lnTo>
                <a:lnTo>
                  <a:pt x="389" y="624"/>
                </a:lnTo>
                <a:lnTo>
                  <a:pt x="386" y="624"/>
                </a:lnTo>
                <a:lnTo>
                  <a:pt x="386" y="621"/>
                </a:lnTo>
                <a:lnTo>
                  <a:pt x="384" y="621"/>
                </a:lnTo>
                <a:lnTo>
                  <a:pt x="384" y="619"/>
                </a:lnTo>
                <a:lnTo>
                  <a:pt x="381" y="619"/>
                </a:lnTo>
                <a:lnTo>
                  <a:pt x="381" y="616"/>
                </a:lnTo>
                <a:lnTo>
                  <a:pt x="378" y="616"/>
                </a:lnTo>
                <a:lnTo>
                  <a:pt x="375" y="616"/>
                </a:lnTo>
                <a:lnTo>
                  <a:pt x="372" y="613"/>
                </a:lnTo>
                <a:lnTo>
                  <a:pt x="369" y="613"/>
                </a:lnTo>
                <a:lnTo>
                  <a:pt x="366" y="613"/>
                </a:lnTo>
                <a:lnTo>
                  <a:pt x="363" y="610"/>
                </a:lnTo>
                <a:lnTo>
                  <a:pt x="361" y="610"/>
                </a:lnTo>
                <a:lnTo>
                  <a:pt x="358" y="610"/>
                </a:lnTo>
                <a:lnTo>
                  <a:pt x="355" y="610"/>
                </a:lnTo>
                <a:lnTo>
                  <a:pt x="352" y="610"/>
                </a:lnTo>
                <a:lnTo>
                  <a:pt x="352" y="607"/>
                </a:lnTo>
                <a:lnTo>
                  <a:pt x="349" y="607"/>
                </a:lnTo>
                <a:lnTo>
                  <a:pt x="346" y="607"/>
                </a:lnTo>
                <a:lnTo>
                  <a:pt x="343" y="607"/>
                </a:lnTo>
                <a:lnTo>
                  <a:pt x="341" y="607"/>
                </a:lnTo>
                <a:lnTo>
                  <a:pt x="338" y="607"/>
                </a:lnTo>
                <a:lnTo>
                  <a:pt x="335" y="604"/>
                </a:lnTo>
                <a:lnTo>
                  <a:pt x="332" y="604"/>
                </a:lnTo>
                <a:lnTo>
                  <a:pt x="329" y="604"/>
                </a:lnTo>
                <a:lnTo>
                  <a:pt x="326" y="604"/>
                </a:lnTo>
                <a:lnTo>
                  <a:pt x="323" y="604"/>
                </a:lnTo>
                <a:lnTo>
                  <a:pt x="323" y="607"/>
                </a:lnTo>
                <a:lnTo>
                  <a:pt x="321" y="607"/>
                </a:lnTo>
                <a:lnTo>
                  <a:pt x="318" y="607"/>
                </a:lnTo>
                <a:lnTo>
                  <a:pt x="315" y="604"/>
                </a:lnTo>
                <a:lnTo>
                  <a:pt x="315" y="601"/>
                </a:lnTo>
                <a:lnTo>
                  <a:pt x="312" y="599"/>
                </a:lnTo>
                <a:lnTo>
                  <a:pt x="315" y="599"/>
                </a:lnTo>
                <a:lnTo>
                  <a:pt x="315" y="596"/>
                </a:lnTo>
                <a:lnTo>
                  <a:pt x="315" y="593"/>
                </a:lnTo>
                <a:lnTo>
                  <a:pt x="318" y="590"/>
                </a:lnTo>
                <a:lnTo>
                  <a:pt x="318" y="587"/>
                </a:lnTo>
                <a:lnTo>
                  <a:pt x="315" y="587"/>
                </a:lnTo>
                <a:lnTo>
                  <a:pt x="315" y="584"/>
                </a:lnTo>
                <a:lnTo>
                  <a:pt x="315" y="581"/>
                </a:lnTo>
                <a:lnTo>
                  <a:pt x="312" y="581"/>
                </a:lnTo>
                <a:lnTo>
                  <a:pt x="309" y="581"/>
                </a:lnTo>
                <a:lnTo>
                  <a:pt x="306" y="584"/>
                </a:lnTo>
                <a:lnTo>
                  <a:pt x="303" y="584"/>
                </a:lnTo>
                <a:lnTo>
                  <a:pt x="300" y="584"/>
                </a:lnTo>
                <a:lnTo>
                  <a:pt x="298" y="584"/>
                </a:lnTo>
                <a:lnTo>
                  <a:pt x="298" y="581"/>
                </a:lnTo>
                <a:lnTo>
                  <a:pt x="298" y="578"/>
                </a:lnTo>
                <a:lnTo>
                  <a:pt x="295" y="576"/>
                </a:lnTo>
                <a:lnTo>
                  <a:pt x="292" y="573"/>
                </a:lnTo>
                <a:lnTo>
                  <a:pt x="292" y="570"/>
                </a:lnTo>
                <a:lnTo>
                  <a:pt x="295" y="567"/>
                </a:lnTo>
                <a:lnTo>
                  <a:pt x="295" y="564"/>
                </a:lnTo>
                <a:lnTo>
                  <a:pt x="292" y="564"/>
                </a:lnTo>
                <a:lnTo>
                  <a:pt x="292" y="561"/>
                </a:lnTo>
                <a:lnTo>
                  <a:pt x="292" y="558"/>
                </a:lnTo>
                <a:lnTo>
                  <a:pt x="289" y="558"/>
                </a:lnTo>
                <a:lnTo>
                  <a:pt x="289" y="556"/>
                </a:lnTo>
                <a:lnTo>
                  <a:pt x="286" y="556"/>
                </a:lnTo>
                <a:lnTo>
                  <a:pt x="283" y="556"/>
                </a:lnTo>
                <a:lnTo>
                  <a:pt x="280" y="556"/>
                </a:lnTo>
                <a:lnTo>
                  <a:pt x="278" y="558"/>
                </a:lnTo>
                <a:lnTo>
                  <a:pt x="278" y="561"/>
                </a:lnTo>
                <a:lnTo>
                  <a:pt x="275" y="561"/>
                </a:lnTo>
                <a:lnTo>
                  <a:pt x="275" y="564"/>
                </a:lnTo>
                <a:lnTo>
                  <a:pt x="272" y="564"/>
                </a:lnTo>
                <a:lnTo>
                  <a:pt x="272" y="567"/>
                </a:lnTo>
                <a:lnTo>
                  <a:pt x="269" y="567"/>
                </a:lnTo>
                <a:lnTo>
                  <a:pt x="266" y="567"/>
                </a:lnTo>
                <a:lnTo>
                  <a:pt x="266" y="564"/>
                </a:lnTo>
                <a:lnTo>
                  <a:pt x="263" y="567"/>
                </a:lnTo>
                <a:lnTo>
                  <a:pt x="260" y="567"/>
                </a:lnTo>
                <a:lnTo>
                  <a:pt x="258" y="564"/>
                </a:lnTo>
                <a:lnTo>
                  <a:pt x="255" y="564"/>
                </a:lnTo>
                <a:lnTo>
                  <a:pt x="255" y="561"/>
                </a:lnTo>
                <a:lnTo>
                  <a:pt x="252" y="561"/>
                </a:lnTo>
                <a:lnTo>
                  <a:pt x="252" y="558"/>
                </a:lnTo>
                <a:lnTo>
                  <a:pt x="249" y="558"/>
                </a:lnTo>
                <a:lnTo>
                  <a:pt x="246" y="558"/>
                </a:lnTo>
                <a:lnTo>
                  <a:pt x="246" y="561"/>
                </a:lnTo>
                <a:lnTo>
                  <a:pt x="243" y="564"/>
                </a:lnTo>
                <a:lnTo>
                  <a:pt x="243" y="567"/>
                </a:lnTo>
                <a:lnTo>
                  <a:pt x="240" y="567"/>
                </a:lnTo>
                <a:lnTo>
                  <a:pt x="240" y="570"/>
                </a:lnTo>
                <a:lnTo>
                  <a:pt x="237" y="567"/>
                </a:lnTo>
                <a:lnTo>
                  <a:pt x="237" y="570"/>
                </a:lnTo>
                <a:lnTo>
                  <a:pt x="235" y="570"/>
                </a:lnTo>
                <a:lnTo>
                  <a:pt x="232" y="570"/>
                </a:lnTo>
                <a:lnTo>
                  <a:pt x="232" y="573"/>
                </a:lnTo>
                <a:lnTo>
                  <a:pt x="229" y="573"/>
                </a:lnTo>
                <a:lnTo>
                  <a:pt x="226" y="576"/>
                </a:lnTo>
                <a:lnTo>
                  <a:pt x="226" y="578"/>
                </a:lnTo>
                <a:lnTo>
                  <a:pt x="226" y="581"/>
                </a:lnTo>
                <a:lnTo>
                  <a:pt x="226" y="584"/>
                </a:lnTo>
                <a:lnTo>
                  <a:pt x="223" y="584"/>
                </a:lnTo>
                <a:lnTo>
                  <a:pt x="220" y="584"/>
                </a:lnTo>
                <a:lnTo>
                  <a:pt x="220" y="587"/>
                </a:lnTo>
                <a:lnTo>
                  <a:pt x="217" y="587"/>
                </a:lnTo>
                <a:lnTo>
                  <a:pt x="215" y="587"/>
                </a:lnTo>
                <a:lnTo>
                  <a:pt x="215" y="590"/>
                </a:lnTo>
                <a:lnTo>
                  <a:pt x="217" y="590"/>
                </a:lnTo>
                <a:lnTo>
                  <a:pt x="220" y="590"/>
                </a:lnTo>
                <a:lnTo>
                  <a:pt x="220" y="593"/>
                </a:lnTo>
                <a:lnTo>
                  <a:pt x="220" y="596"/>
                </a:lnTo>
                <a:lnTo>
                  <a:pt x="220" y="599"/>
                </a:lnTo>
                <a:lnTo>
                  <a:pt x="217" y="599"/>
                </a:lnTo>
                <a:lnTo>
                  <a:pt x="215" y="601"/>
                </a:lnTo>
                <a:lnTo>
                  <a:pt x="215" y="604"/>
                </a:lnTo>
                <a:lnTo>
                  <a:pt x="212" y="604"/>
                </a:lnTo>
                <a:lnTo>
                  <a:pt x="212" y="607"/>
                </a:lnTo>
                <a:lnTo>
                  <a:pt x="209" y="610"/>
                </a:lnTo>
                <a:lnTo>
                  <a:pt x="206" y="613"/>
                </a:lnTo>
                <a:lnTo>
                  <a:pt x="206" y="616"/>
                </a:lnTo>
                <a:lnTo>
                  <a:pt x="203" y="616"/>
                </a:lnTo>
                <a:lnTo>
                  <a:pt x="203" y="619"/>
                </a:lnTo>
                <a:lnTo>
                  <a:pt x="200" y="619"/>
                </a:lnTo>
                <a:lnTo>
                  <a:pt x="197" y="619"/>
                </a:lnTo>
                <a:lnTo>
                  <a:pt x="195" y="619"/>
                </a:lnTo>
                <a:lnTo>
                  <a:pt x="192" y="619"/>
                </a:lnTo>
                <a:lnTo>
                  <a:pt x="192" y="621"/>
                </a:lnTo>
                <a:lnTo>
                  <a:pt x="189" y="624"/>
                </a:lnTo>
                <a:lnTo>
                  <a:pt x="186" y="624"/>
                </a:lnTo>
                <a:lnTo>
                  <a:pt x="183" y="624"/>
                </a:lnTo>
                <a:lnTo>
                  <a:pt x="180" y="627"/>
                </a:lnTo>
                <a:lnTo>
                  <a:pt x="177" y="627"/>
                </a:lnTo>
                <a:lnTo>
                  <a:pt x="174" y="627"/>
                </a:lnTo>
                <a:lnTo>
                  <a:pt x="172" y="627"/>
                </a:lnTo>
                <a:lnTo>
                  <a:pt x="169" y="627"/>
                </a:lnTo>
                <a:lnTo>
                  <a:pt x="169" y="624"/>
                </a:lnTo>
                <a:lnTo>
                  <a:pt x="169" y="621"/>
                </a:lnTo>
                <a:lnTo>
                  <a:pt x="172" y="621"/>
                </a:lnTo>
                <a:lnTo>
                  <a:pt x="172" y="619"/>
                </a:lnTo>
                <a:lnTo>
                  <a:pt x="172" y="616"/>
                </a:lnTo>
                <a:lnTo>
                  <a:pt x="174" y="613"/>
                </a:lnTo>
                <a:lnTo>
                  <a:pt x="174" y="610"/>
                </a:lnTo>
                <a:lnTo>
                  <a:pt x="177" y="610"/>
                </a:lnTo>
                <a:lnTo>
                  <a:pt x="177" y="607"/>
                </a:lnTo>
                <a:lnTo>
                  <a:pt x="174" y="604"/>
                </a:lnTo>
                <a:lnTo>
                  <a:pt x="174" y="601"/>
                </a:lnTo>
                <a:lnTo>
                  <a:pt x="172" y="599"/>
                </a:lnTo>
                <a:lnTo>
                  <a:pt x="172" y="596"/>
                </a:lnTo>
                <a:lnTo>
                  <a:pt x="172" y="593"/>
                </a:lnTo>
                <a:lnTo>
                  <a:pt x="169" y="590"/>
                </a:lnTo>
                <a:lnTo>
                  <a:pt x="169" y="587"/>
                </a:lnTo>
                <a:lnTo>
                  <a:pt x="166" y="587"/>
                </a:lnTo>
                <a:lnTo>
                  <a:pt x="166" y="584"/>
                </a:lnTo>
                <a:lnTo>
                  <a:pt x="163" y="584"/>
                </a:lnTo>
                <a:lnTo>
                  <a:pt x="160" y="584"/>
                </a:lnTo>
                <a:lnTo>
                  <a:pt x="157" y="584"/>
                </a:lnTo>
                <a:lnTo>
                  <a:pt x="154" y="581"/>
                </a:lnTo>
                <a:lnTo>
                  <a:pt x="152" y="581"/>
                </a:lnTo>
                <a:lnTo>
                  <a:pt x="149" y="581"/>
                </a:lnTo>
                <a:lnTo>
                  <a:pt x="146" y="584"/>
                </a:lnTo>
                <a:lnTo>
                  <a:pt x="143" y="581"/>
                </a:lnTo>
                <a:lnTo>
                  <a:pt x="140" y="581"/>
                </a:lnTo>
                <a:lnTo>
                  <a:pt x="140" y="578"/>
                </a:lnTo>
                <a:lnTo>
                  <a:pt x="137" y="578"/>
                </a:lnTo>
                <a:lnTo>
                  <a:pt x="137" y="576"/>
                </a:lnTo>
                <a:lnTo>
                  <a:pt x="137" y="573"/>
                </a:lnTo>
                <a:lnTo>
                  <a:pt x="137" y="570"/>
                </a:lnTo>
                <a:lnTo>
                  <a:pt x="137" y="567"/>
                </a:lnTo>
                <a:lnTo>
                  <a:pt x="134" y="564"/>
                </a:lnTo>
                <a:lnTo>
                  <a:pt x="134" y="561"/>
                </a:lnTo>
                <a:lnTo>
                  <a:pt x="132" y="561"/>
                </a:lnTo>
                <a:lnTo>
                  <a:pt x="132" y="564"/>
                </a:lnTo>
                <a:lnTo>
                  <a:pt x="129" y="564"/>
                </a:lnTo>
                <a:lnTo>
                  <a:pt x="126" y="564"/>
                </a:lnTo>
                <a:lnTo>
                  <a:pt x="123" y="564"/>
                </a:lnTo>
                <a:lnTo>
                  <a:pt x="120" y="567"/>
                </a:lnTo>
                <a:lnTo>
                  <a:pt x="117" y="567"/>
                </a:lnTo>
                <a:lnTo>
                  <a:pt x="114" y="567"/>
                </a:lnTo>
                <a:lnTo>
                  <a:pt x="111" y="567"/>
                </a:lnTo>
                <a:lnTo>
                  <a:pt x="111" y="564"/>
                </a:lnTo>
                <a:lnTo>
                  <a:pt x="109" y="561"/>
                </a:lnTo>
                <a:lnTo>
                  <a:pt x="109" y="558"/>
                </a:lnTo>
                <a:lnTo>
                  <a:pt x="109" y="556"/>
                </a:lnTo>
                <a:lnTo>
                  <a:pt x="106" y="556"/>
                </a:lnTo>
                <a:lnTo>
                  <a:pt x="106" y="553"/>
                </a:lnTo>
                <a:lnTo>
                  <a:pt x="103" y="553"/>
                </a:lnTo>
                <a:lnTo>
                  <a:pt x="103" y="550"/>
                </a:lnTo>
                <a:lnTo>
                  <a:pt x="100" y="550"/>
                </a:lnTo>
                <a:lnTo>
                  <a:pt x="100" y="547"/>
                </a:lnTo>
                <a:lnTo>
                  <a:pt x="97" y="547"/>
                </a:lnTo>
                <a:lnTo>
                  <a:pt x="97" y="544"/>
                </a:lnTo>
                <a:lnTo>
                  <a:pt x="97" y="541"/>
                </a:lnTo>
                <a:lnTo>
                  <a:pt x="97" y="538"/>
                </a:lnTo>
                <a:lnTo>
                  <a:pt x="97" y="536"/>
                </a:lnTo>
                <a:lnTo>
                  <a:pt x="94" y="536"/>
                </a:lnTo>
                <a:lnTo>
                  <a:pt x="97" y="533"/>
                </a:lnTo>
                <a:lnTo>
                  <a:pt x="94" y="530"/>
                </a:lnTo>
                <a:lnTo>
                  <a:pt x="94" y="527"/>
                </a:lnTo>
                <a:lnTo>
                  <a:pt x="94" y="524"/>
                </a:lnTo>
                <a:lnTo>
                  <a:pt x="94" y="521"/>
                </a:lnTo>
                <a:lnTo>
                  <a:pt x="94" y="518"/>
                </a:lnTo>
                <a:lnTo>
                  <a:pt x="94" y="515"/>
                </a:lnTo>
                <a:lnTo>
                  <a:pt x="94" y="513"/>
                </a:lnTo>
                <a:lnTo>
                  <a:pt x="94" y="510"/>
                </a:lnTo>
                <a:lnTo>
                  <a:pt x="94" y="507"/>
                </a:lnTo>
                <a:lnTo>
                  <a:pt x="94" y="504"/>
                </a:lnTo>
                <a:lnTo>
                  <a:pt x="94" y="501"/>
                </a:lnTo>
                <a:lnTo>
                  <a:pt x="91" y="501"/>
                </a:lnTo>
                <a:lnTo>
                  <a:pt x="91" y="498"/>
                </a:lnTo>
                <a:lnTo>
                  <a:pt x="91" y="495"/>
                </a:lnTo>
                <a:lnTo>
                  <a:pt x="91" y="493"/>
                </a:lnTo>
                <a:lnTo>
                  <a:pt x="91" y="490"/>
                </a:lnTo>
                <a:lnTo>
                  <a:pt x="91" y="487"/>
                </a:lnTo>
                <a:lnTo>
                  <a:pt x="91" y="484"/>
                </a:lnTo>
                <a:lnTo>
                  <a:pt x="89" y="484"/>
                </a:lnTo>
                <a:lnTo>
                  <a:pt x="86" y="484"/>
                </a:lnTo>
                <a:lnTo>
                  <a:pt x="86" y="481"/>
                </a:lnTo>
                <a:lnTo>
                  <a:pt x="86" y="478"/>
                </a:lnTo>
                <a:lnTo>
                  <a:pt x="86" y="475"/>
                </a:lnTo>
                <a:lnTo>
                  <a:pt x="89" y="473"/>
                </a:lnTo>
                <a:lnTo>
                  <a:pt x="89" y="470"/>
                </a:lnTo>
                <a:lnTo>
                  <a:pt x="89" y="467"/>
                </a:lnTo>
                <a:lnTo>
                  <a:pt x="91" y="467"/>
                </a:lnTo>
                <a:lnTo>
                  <a:pt x="91" y="464"/>
                </a:lnTo>
                <a:lnTo>
                  <a:pt x="94" y="464"/>
                </a:lnTo>
                <a:lnTo>
                  <a:pt x="94" y="458"/>
                </a:lnTo>
                <a:lnTo>
                  <a:pt x="94" y="455"/>
                </a:lnTo>
                <a:lnTo>
                  <a:pt x="94" y="452"/>
                </a:lnTo>
                <a:lnTo>
                  <a:pt x="94" y="447"/>
                </a:lnTo>
                <a:lnTo>
                  <a:pt x="94" y="444"/>
                </a:lnTo>
                <a:lnTo>
                  <a:pt x="94" y="438"/>
                </a:lnTo>
                <a:lnTo>
                  <a:pt x="94" y="435"/>
                </a:lnTo>
                <a:lnTo>
                  <a:pt x="94" y="430"/>
                </a:lnTo>
                <a:lnTo>
                  <a:pt x="94" y="427"/>
                </a:lnTo>
                <a:lnTo>
                  <a:pt x="91" y="427"/>
                </a:lnTo>
                <a:lnTo>
                  <a:pt x="91" y="424"/>
                </a:lnTo>
                <a:lnTo>
                  <a:pt x="89" y="424"/>
                </a:lnTo>
                <a:lnTo>
                  <a:pt x="89" y="421"/>
                </a:lnTo>
                <a:lnTo>
                  <a:pt x="86" y="421"/>
                </a:lnTo>
                <a:lnTo>
                  <a:pt x="83" y="418"/>
                </a:lnTo>
                <a:lnTo>
                  <a:pt x="83" y="415"/>
                </a:lnTo>
                <a:lnTo>
                  <a:pt x="80" y="415"/>
                </a:lnTo>
                <a:lnTo>
                  <a:pt x="77" y="415"/>
                </a:lnTo>
                <a:lnTo>
                  <a:pt x="74" y="415"/>
                </a:lnTo>
                <a:lnTo>
                  <a:pt x="71" y="415"/>
                </a:lnTo>
                <a:lnTo>
                  <a:pt x="71" y="418"/>
                </a:lnTo>
                <a:lnTo>
                  <a:pt x="68" y="418"/>
                </a:lnTo>
                <a:lnTo>
                  <a:pt x="66" y="415"/>
                </a:lnTo>
                <a:lnTo>
                  <a:pt x="63" y="415"/>
                </a:lnTo>
                <a:lnTo>
                  <a:pt x="60" y="415"/>
                </a:lnTo>
                <a:lnTo>
                  <a:pt x="60" y="418"/>
                </a:lnTo>
                <a:lnTo>
                  <a:pt x="57" y="418"/>
                </a:lnTo>
                <a:lnTo>
                  <a:pt x="54" y="418"/>
                </a:lnTo>
                <a:lnTo>
                  <a:pt x="54" y="415"/>
                </a:lnTo>
                <a:lnTo>
                  <a:pt x="51" y="415"/>
                </a:lnTo>
                <a:lnTo>
                  <a:pt x="48" y="415"/>
                </a:lnTo>
                <a:lnTo>
                  <a:pt x="46" y="415"/>
                </a:lnTo>
                <a:lnTo>
                  <a:pt x="46" y="418"/>
                </a:lnTo>
                <a:lnTo>
                  <a:pt x="43" y="421"/>
                </a:lnTo>
                <a:lnTo>
                  <a:pt x="43" y="424"/>
                </a:lnTo>
                <a:lnTo>
                  <a:pt x="43" y="427"/>
                </a:lnTo>
                <a:lnTo>
                  <a:pt x="40" y="430"/>
                </a:lnTo>
                <a:lnTo>
                  <a:pt x="37" y="430"/>
                </a:lnTo>
                <a:lnTo>
                  <a:pt x="37" y="432"/>
                </a:lnTo>
                <a:lnTo>
                  <a:pt x="34" y="432"/>
                </a:lnTo>
                <a:lnTo>
                  <a:pt x="34" y="435"/>
                </a:lnTo>
                <a:lnTo>
                  <a:pt x="31" y="435"/>
                </a:lnTo>
                <a:lnTo>
                  <a:pt x="28" y="435"/>
                </a:lnTo>
                <a:lnTo>
                  <a:pt x="26" y="435"/>
                </a:lnTo>
                <a:lnTo>
                  <a:pt x="23" y="435"/>
                </a:lnTo>
                <a:lnTo>
                  <a:pt x="20" y="435"/>
                </a:lnTo>
                <a:lnTo>
                  <a:pt x="17" y="435"/>
                </a:lnTo>
                <a:lnTo>
                  <a:pt x="14" y="435"/>
                </a:lnTo>
                <a:lnTo>
                  <a:pt x="11" y="435"/>
                </a:lnTo>
                <a:lnTo>
                  <a:pt x="8" y="438"/>
                </a:lnTo>
                <a:lnTo>
                  <a:pt x="5" y="438"/>
                </a:lnTo>
                <a:lnTo>
                  <a:pt x="3" y="438"/>
                </a:lnTo>
                <a:lnTo>
                  <a:pt x="3" y="435"/>
                </a:lnTo>
                <a:lnTo>
                  <a:pt x="0" y="435"/>
                </a:lnTo>
                <a:lnTo>
                  <a:pt x="0" y="432"/>
                </a:lnTo>
                <a:lnTo>
                  <a:pt x="0" y="430"/>
                </a:lnTo>
                <a:lnTo>
                  <a:pt x="3" y="427"/>
                </a:lnTo>
                <a:lnTo>
                  <a:pt x="3" y="424"/>
                </a:lnTo>
                <a:lnTo>
                  <a:pt x="5" y="424"/>
                </a:lnTo>
                <a:lnTo>
                  <a:pt x="5" y="421"/>
                </a:lnTo>
                <a:lnTo>
                  <a:pt x="8" y="421"/>
                </a:lnTo>
                <a:lnTo>
                  <a:pt x="8" y="418"/>
                </a:lnTo>
                <a:lnTo>
                  <a:pt x="11" y="418"/>
                </a:lnTo>
                <a:lnTo>
                  <a:pt x="11" y="415"/>
                </a:lnTo>
                <a:lnTo>
                  <a:pt x="14" y="412"/>
                </a:lnTo>
                <a:lnTo>
                  <a:pt x="17" y="410"/>
                </a:lnTo>
                <a:lnTo>
                  <a:pt x="20" y="407"/>
                </a:lnTo>
                <a:lnTo>
                  <a:pt x="17" y="404"/>
                </a:lnTo>
                <a:lnTo>
                  <a:pt x="17" y="401"/>
                </a:lnTo>
                <a:lnTo>
                  <a:pt x="17" y="398"/>
                </a:lnTo>
                <a:lnTo>
                  <a:pt x="20" y="398"/>
                </a:lnTo>
                <a:lnTo>
                  <a:pt x="20" y="395"/>
                </a:lnTo>
                <a:lnTo>
                  <a:pt x="23" y="395"/>
                </a:lnTo>
                <a:lnTo>
                  <a:pt x="26" y="395"/>
                </a:lnTo>
                <a:lnTo>
                  <a:pt x="28" y="395"/>
                </a:lnTo>
                <a:lnTo>
                  <a:pt x="31" y="392"/>
                </a:lnTo>
                <a:lnTo>
                  <a:pt x="31" y="389"/>
                </a:lnTo>
                <a:lnTo>
                  <a:pt x="31" y="387"/>
                </a:lnTo>
                <a:lnTo>
                  <a:pt x="31" y="384"/>
                </a:lnTo>
                <a:lnTo>
                  <a:pt x="31" y="381"/>
                </a:lnTo>
                <a:lnTo>
                  <a:pt x="34" y="378"/>
                </a:lnTo>
                <a:lnTo>
                  <a:pt x="37" y="378"/>
                </a:lnTo>
                <a:lnTo>
                  <a:pt x="40" y="378"/>
                </a:lnTo>
                <a:lnTo>
                  <a:pt x="40" y="375"/>
                </a:lnTo>
                <a:lnTo>
                  <a:pt x="43" y="375"/>
                </a:lnTo>
                <a:lnTo>
                  <a:pt x="43" y="372"/>
                </a:lnTo>
                <a:lnTo>
                  <a:pt x="46" y="372"/>
                </a:lnTo>
                <a:lnTo>
                  <a:pt x="48" y="372"/>
                </a:lnTo>
                <a:lnTo>
                  <a:pt x="48" y="369"/>
                </a:lnTo>
                <a:lnTo>
                  <a:pt x="48" y="367"/>
                </a:lnTo>
                <a:lnTo>
                  <a:pt x="46" y="367"/>
                </a:lnTo>
                <a:lnTo>
                  <a:pt x="46" y="364"/>
                </a:lnTo>
                <a:lnTo>
                  <a:pt x="48" y="364"/>
                </a:lnTo>
                <a:lnTo>
                  <a:pt x="48" y="361"/>
                </a:lnTo>
                <a:lnTo>
                  <a:pt x="51" y="361"/>
                </a:lnTo>
                <a:lnTo>
                  <a:pt x="51" y="358"/>
                </a:lnTo>
                <a:lnTo>
                  <a:pt x="54" y="358"/>
                </a:lnTo>
                <a:lnTo>
                  <a:pt x="54" y="361"/>
                </a:lnTo>
                <a:lnTo>
                  <a:pt x="57" y="361"/>
                </a:lnTo>
                <a:lnTo>
                  <a:pt x="60" y="361"/>
                </a:lnTo>
                <a:lnTo>
                  <a:pt x="60" y="364"/>
                </a:lnTo>
                <a:lnTo>
                  <a:pt x="63" y="364"/>
                </a:lnTo>
                <a:lnTo>
                  <a:pt x="63" y="361"/>
                </a:lnTo>
                <a:lnTo>
                  <a:pt x="66" y="361"/>
                </a:lnTo>
                <a:lnTo>
                  <a:pt x="68" y="364"/>
                </a:lnTo>
                <a:lnTo>
                  <a:pt x="71" y="364"/>
                </a:lnTo>
                <a:lnTo>
                  <a:pt x="71" y="361"/>
                </a:lnTo>
                <a:lnTo>
                  <a:pt x="74" y="361"/>
                </a:lnTo>
                <a:lnTo>
                  <a:pt x="77" y="361"/>
                </a:lnTo>
                <a:lnTo>
                  <a:pt x="77" y="358"/>
                </a:lnTo>
                <a:lnTo>
                  <a:pt x="77" y="355"/>
                </a:lnTo>
                <a:lnTo>
                  <a:pt x="77" y="352"/>
                </a:lnTo>
                <a:lnTo>
                  <a:pt x="77" y="349"/>
                </a:lnTo>
                <a:lnTo>
                  <a:pt x="74" y="349"/>
                </a:lnTo>
                <a:lnTo>
                  <a:pt x="71" y="349"/>
                </a:lnTo>
                <a:lnTo>
                  <a:pt x="68" y="349"/>
                </a:lnTo>
                <a:lnTo>
                  <a:pt x="66" y="349"/>
                </a:lnTo>
                <a:lnTo>
                  <a:pt x="66" y="347"/>
                </a:lnTo>
                <a:lnTo>
                  <a:pt x="68" y="344"/>
                </a:lnTo>
                <a:lnTo>
                  <a:pt x="71" y="344"/>
                </a:lnTo>
                <a:lnTo>
                  <a:pt x="71" y="341"/>
                </a:lnTo>
                <a:lnTo>
                  <a:pt x="74" y="341"/>
                </a:lnTo>
                <a:lnTo>
                  <a:pt x="77" y="341"/>
                </a:lnTo>
                <a:lnTo>
                  <a:pt x="77" y="338"/>
                </a:lnTo>
                <a:lnTo>
                  <a:pt x="74" y="338"/>
                </a:lnTo>
                <a:lnTo>
                  <a:pt x="71" y="338"/>
                </a:lnTo>
                <a:lnTo>
                  <a:pt x="71" y="335"/>
                </a:lnTo>
                <a:lnTo>
                  <a:pt x="68" y="335"/>
                </a:lnTo>
                <a:lnTo>
                  <a:pt x="66" y="335"/>
                </a:lnTo>
                <a:lnTo>
                  <a:pt x="63" y="332"/>
                </a:lnTo>
                <a:lnTo>
                  <a:pt x="60" y="332"/>
                </a:lnTo>
                <a:lnTo>
                  <a:pt x="57" y="332"/>
                </a:lnTo>
                <a:lnTo>
                  <a:pt x="57" y="329"/>
                </a:lnTo>
                <a:lnTo>
                  <a:pt x="54" y="329"/>
                </a:lnTo>
                <a:lnTo>
                  <a:pt x="51" y="329"/>
                </a:lnTo>
                <a:lnTo>
                  <a:pt x="48" y="329"/>
                </a:lnTo>
                <a:lnTo>
                  <a:pt x="46" y="329"/>
                </a:lnTo>
                <a:lnTo>
                  <a:pt x="43" y="329"/>
                </a:lnTo>
                <a:lnTo>
                  <a:pt x="43" y="326"/>
                </a:lnTo>
                <a:lnTo>
                  <a:pt x="40" y="326"/>
                </a:lnTo>
                <a:lnTo>
                  <a:pt x="40" y="324"/>
                </a:lnTo>
                <a:lnTo>
                  <a:pt x="40" y="321"/>
                </a:lnTo>
                <a:lnTo>
                  <a:pt x="40" y="318"/>
                </a:lnTo>
                <a:lnTo>
                  <a:pt x="37" y="318"/>
                </a:lnTo>
                <a:lnTo>
                  <a:pt x="37" y="315"/>
                </a:lnTo>
                <a:lnTo>
                  <a:pt x="37" y="312"/>
                </a:lnTo>
                <a:lnTo>
                  <a:pt x="37" y="309"/>
                </a:lnTo>
                <a:lnTo>
                  <a:pt x="34" y="306"/>
                </a:lnTo>
                <a:lnTo>
                  <a:pt x="37" y="306"/>
                </a:lnTo>
                <a:lnTo>
                  <a:pt x="37" y="304"/>
                </a:lnTo>
                <a:lnTo>
                  <a:pt x="37" y="301"/>
                </a:lnTo>
                <a:lnTo>
                  <a:pt x="37" y="304"/>
                </a:lnTo>
                <a:lnTo>
                  <a:pt x="37" y="301"/>
                </a:lnTo>
                <a:lnTo>
                  <a:pt x="37" y="298"/>
                </a:lnTo>
                <a:lnTo>
                  <a:pt x="34" y="298"/>
                </a:lnTo>
                <a:lnTo>
                  <a:pt x="37" y="295"/>
                </a:lnTo>
                <a:lnTo>
                  <a:pt x="40" y="292"/>
                </a:lnTo>
                <a:lnTo>
                  <a:pt x="37" y="292"/>
                </a:lnTo>
                <a:lnTo>
                  <a:pt x="37" y="289"/>
                </a:lnTo>
                <a:lnTo>
                  <a:pt x="40" y="289"/>
                </a:lnTo>
                <a:lnTo>
                  <a:pt x="40" y="286"/>
                </a:lnTo>
                <a:lnTo>
                  <a:pt x="43" y="286"/>
                </a:lnTo>
                <a:lnTo>
                  <a:pt x="46" y="289"/>
                </a:lnTo>
                <a:lnTo>
                  <a:pt x="46" y="286"/>
                </a:lnTo>
                <a:lnTo>
                  <a:pt x="48" y="286"/>
                </a:lnTo>
                <a:lnTo>
                  <a:pt x="48" y="284"/>
                </a:lnTo>
                <a:lnTo>
                  <a:pt x="51" y="281"/>
                </a:lnTo>
                <a:lnTo>
                  <a:pt x="54" y="281"/>
                </a:lnTo>
                <a:lnTo>
                  <a:pt x="51" y="278"/>
                </a:lnTo>
                <a:lnTo>
                  <a:pt x="68" y="272"/>
                </a:lnTo>
                <a:lnTo>
                  <a:pt x="83" y="272"/>
                </a:lnTo>
                <a:lnTo>
                  <a:pt x="106" y="266"/>
                </a:lnTo>
                <a:lnTo>
                  <a:pt x="146" y="266"/>
                </a:lnTo>
                <a:lnTo>
                  <a:pt x="154" y="261"/>
                </a:lnTo>
                <a:lnTo>
                  <a:pt x="172" y="243"/>
                </a:lnTo>
                <a:lnTo>
                  <a:pt x="177" y="243"/>
                </a:lnTo>
                <a:lnTo>
                  <a:pt x="195" y="229"/>
                </a:lnTo>
                <a:lnTo>
                  <a:pt x="220" y="215"/>
                </a:lnTo>
                <a:lnTo>
                  <a:pt x="223" y="215"/>
                </a:lnTo>
                <a:lnTo>
                  <a:pt x="223" y="212"/>
                </a:lnTo>
                <a:lnTo>
                  <a:pt x="229" y="212"/>
                </a:lnTo>
                <a:lnTo>
                  <a:pt x="229" y="209"/>
                </a:lnTo>
                <a:lnTo>
                  <a:pt x="232" y="206"/>
                </a:lnTo>
                <a:lnTo>
                  <a:pt x="235" y="203"/>
                </a:lnTo>
                <a:lnTo>
                  <a:pt x="237" y="203"/>
                </a:lnTo>
                <a:lnTo>
                  <a:pt x="240" y="203"/>
                </a:lnTo>
                <a:lnTo>
                  <a:pt x="243" y="203"/>
                </a:lnTo>
                <a:lnTo>
                  <a:pt x="246" y="203"/>
                </a:lnTo>
                <a:lnTo>
                  <a:pt x="249" y="206"/>
                </a:lnTo>
                <a:lnTo>
                  <a:pt x="252" y="206"/>
                </a:lnTo>
                <a:lnTo>
                  <a:pt x="252" y="203"/>
                </a:lnTo>
                <a:lnTo>
                  <a:pt x="255" y="203"/>
                </a:lnTo>
                <a:lnTo>
                  <a:pt x="255" y="200"/>
                </a:lnTo>
                <a:lnTo>
                  <a:pt x="258" y="200"/>
                </a:lnTo>
                <a:lnTo>
                  <a:pt x="258" y="198"/>
                </a:lnTo>
                <a:lnTo>
                  <a:pt x="260" y="198"/>
                </a:lnTo>
                <a:lnTo>
                  <a:pt x="260" y="195"/>
                </a:lnTo>
                <a:lnTo>
                  <a:pt x="263" y="198"/>
                </a:lnTo>
                <a:lnTo>
                  <a:pt x="263" y="195"/>
                </a:lnTo>
                <a:lnTo>
                  <a:pt x="266" y="195"/>
                </a:lnTo>
                <a:lnTo>
                  <a:pt x="269" y="195"/>
                </a:lnTo>
                <a:lnTo>
                  <a:pt x="269" y="192"/>
                </a:lnTo>
                <a:lnTo>
                  <a:pt x="272" y="189"/>
                </a:lnTo>
                <a:lnTo>
                  <a:pt x="275" y="189"/>
                </a:lnTo>
                <a:lnTo>
                  <a:pt x="275" y="186"/>
                </a:lnTo>
                <a:lnTo>
                  <a:pt x="278" y="183"/>
                </a:lnTo>
                <a:lnTo>
                  <a:pt x="275" y="180"/>
                </a:lnTo>
                <a:lnTo>
                  <a:pt x="275" y="178"/>
                </a:lnTo>
                <a:lnTo>
                  <a:pt x="275" y="175"/>
                </a:lnTo>
                <a:lnTo>
                  <a:pt x="272" y="175"/>
                </a:lnTo>
                <a:lnTo>
                  <a:pt x="272" y="172"/>
                </a:lnTo>
                <a:lnTo>
                  <a:pt x="275" y="172"/>
                </a:lnTo>
                <a:lnTo>
                  <a:pt x="275" y="169"/>
                </a:lnTo>
                <a:lnTo>
                  <a:pt x="278" y="166"/>
                </a:lnTo>
                <a:lnTo>
                  <a:pt x="275" y="166"/>
                </a:lnTo>
                <a:lnTo>
                  <a:pt x="275" y="163"/>
                </a:lnTo>
                <a:lnTo>
                  <a:pt x="278" y="160"/>
                </a:lnTo>
                <a:lnTo>
                  <a:pt x="280" y="158"/>
                </a:lnTo>
                <a:lnTo>
                  <a:pt x="283" y="158"/>
                </a:lnTo>
                <a:lnTo>
                  <a:pt x="283" y="155"/>
                </a:lnTo>
                <a:lnTo>
                  <a:pt x="286" y="155"/>
                </a:lnTo>
                <a:lnTo>
                  <a:pt x="289" y="152"/>
                </a:lnTo>
                <a:lnTo>
                  <a:pt x="292" y="149"/>
                </a:lnTo>
                <a:lnTo>
                  <a:pt x="295" y="149"/>
                </a:lnTo>
                <a:lnTo>
                  <a:pt x="298" y="149"/>
                </a:lnTo>
                <a:lnTo>
                  <a:pt x="298" y="146"/>
                </a:lnTo>
                <a:lnTo>
                  <a:pt x="300" y="146"/>
                </a:lnTo>
                <a:lnTo>
                  <a:pt x="300" y="143"/>
                </a:lnTo>
                <a:lnTo>
                  <a:pt x="303" y="146"/>
                </a:lnTo>
                <a:lnTo>
                  <a:pt x="303" y="143"/>
                </a:lnTo>
                <a:lnTo>
                  <a:pt x="306" y="143"/>
                </a:lnTo>
                <a:lnTo>
                  <a:pt x="309" y="143"/>
                </a:lnTo>
                <a:lnTo>
                  <a:pt x="312" y="140"/>
                </a:lnTo>
                <a:lnTo>
                  <a:pt x="315" y="140"/>
                </a:lnTo>
                <a:lnTo>
                  <a:pt x="315" y="137"/>
                </a:lnTo>
                <a:lnTo>
                  <a:pt x="318" y="137"/>
                </a:lnTo>
                <a:lnTo>
                  <a:pt x="321" y="137"/>
                </a:lnTo>
                <a:lnTo>
                  <a:pt x="323" y="137"/>
                </a:lnTo>
                <a:lnTo>
                  <a:pt x="323" y="132"/>
                </a:lnTo>
                <a:lnTo>
                  <a:pt x="326" y="132"/>
                </a:lnTo>
                <a:lnTo>
                  <a:pt x="329" y="132"/>
                </a:lnTo>
                <a:lnTo>
                  <a:pt x="329" y="129"/>
                </a:lnTo>
                <a:lnTo>
                  <a:pt x="329" y="126"/>
                </a:lnTo>
                <a:lnTo>
                  <a:pt x="329" y="123"/>
                </a:lnTo>
                <a:lnTo>
                  <a:pt x="329" y="120"/>
                </a:lnTo>
                <a:lnTo>
                  <a:pt x="332" y="117"/>
                </a:lnTo>
                <a:lnTo>
                  <a:pt x="332" y="115"/>
                </a:lnTo>
                <a:lnTo>
                  <a:pt x="335" y="112"/>
                </a:lnTo>
                <a:lnTo>
                  <a:pt x="338" y="112"/>
                </a:lnTo>
                <a:lnTo>
                  <a:pt x="338" y="109"/>
                </a:lnTo>
                <a:lnTo>
                  <a:pt x="341" y="109"/>
                </a:lnTo>
                <a:lnTo>
                  <a:pt x="343" y="106"/>
                </a:lnTo>
                <a:lnTo>
                  <a:pt x="346" y="106"/>
                </a:lnTo>
                <a:lnTo>
                  <a:pt x="349" y="109"/>
                </a:lnTo>
                <a:lnTo>
                  <a:pt x="352" y="106"/>
                </a:lnTo>
                <a:lnTo>
                  <a:pt x="352" y="103"/>
                </a:lnTo>
                <a:lnTo>
                  <a:pt x="352" y="100"/>
                </a:lnTo>
                <a:lnTo>
                  <a:pt x="355" y="97"/>
                </a:lnTo>
                <a:lnTo>
                  <a:pt x="358" y="95"/>
                </a:lnTo>
                <a:lnTo>
                  <a:pt x="358" y="92"/>
                </a:lnTo>
                <a:lnTo>
                  <a:pt x="361" y="92"/>
                </a:lnTo>
                <a:lnTo>
                  <a:pt x="361" y="95"/>
                </a:lnTo>
                <a:lnTo>
                  <a:pt x="363" y="92"/>
                </a:lnTo>
                <a:lnTo>
                  <a:pt x="366" y="89"/>
                </a:lnTo>
                <a:lnTo>
                  <a:pt x="366" y="86"/>
                </a:lnTo>
                <a:lnTo>
                  <a:pt x="369" y="86"/>
                </a:lnTo>
                <a:lnTo>
                  <a:pt x="369" y="92"/>
                </a:lnTo>
                <a:lnTo>
                  <a:pt x="366" y="95"/>
                </a:lnTo>
                <a:lnTo>
                  <a:pt x="366" y="97"/>
                </a:lnTo>
                <a:lnTo>
                  <a:pt x="363" y="100"/>
                </a:lnTo>
                <a:lnTo>
                  <a:pt x="363" y="103"/>
                </a:lnTo>
                <a:lnTo>
                  <a:pt x="366" y="106"/>
                </a:lnTo>
                <a:lnTo>
                  <a:pt x="366" y="109"/>
                </a:lnTo>
                <a:lnTo>
                  <a:pt x="369" y="112"/>
                </a:lnTo>
                <a:lnTo>
                  <a:pt x="366" y="117"/>
                </a:lnTo>
                <a:lnTo>
                  <a:pt x="369" y="120"/>
                </a:lnTo>
                <a:lnTo>
                  <a:pt x="369" y="123"/>
                </a:lnTo>
                <a:lnTo>
                  <a:pt x="372" y="123"/>
                </a:lnTo>
                <a:lnTo>
                  <a:pt x="375" y="123"/>
                </a:lnTo>
                <a:lnTo>
                  <a:pt x="378" y="126"/>
                </a:lnTo>
                <a:lnTo>
                  <a:pt x="375" y="129"/>
                </a:lnTo>
                <a:lnTo>
                  <a:pt x="375" y="132"/>
                </a:lnTo>
                <a:lnTo>
                  <a:pt x="369" y="137"/>
                </a:lnTo>
                <a:lnTo>
                  <a:pt x="369" y="140"/>
                </a:lnTo>
                <a:lnTo>
                  <a:pt x="372" y="143"/>
                </a:lnTo>
                <a:lnTo>
                  <a:pt x="378" y="143"/>
                </a:lnTo>
                <a:lnTo>
                  <a:pt x="381" y="143"/>
                </a:lnTo>
                <a:lnTo>
                  <a:pt x="381" y="149"/>
                </a:lnTo>
                <a:lnTo>
                  <a:pt x="381" y="152"/>
                </a:lnTo>
                <a:lnTo>
                  <a:pt x="378" y="152"/>
                </a:lnTo>
                <a:lnTo>
                  <a:pt x="375" y="155"/>
                </a:lnTo>
                <a:lnTo>
                  <a:pt x="372" y="155"/>
                </a:lnTo>
                <a:lnTo>
                  <a:pt x="372" y="158"/>
                </a:lnTo>
                <a:lnTo>
                  <a:pt x="369" y="158"/>
                </a:lnTo>
                <a:lnTo>
                  <a:pt x="366" y="160"/>
                </a:lnTo>
                <a:lnTo>
                  <a:pt x="366" y="166"/>
                </a:lnTo>
                <a:lnTo>
                  <a:pt x="369" y="166"/>
                </a:lnTo>
                <a:lnTo>
                  <a:pt x="372" y="163"/>
                </a:lnTo>
                <a:lnTo>
                  <a:pt x="375" y="163"/>
                </a:lnTo>
                <a:lnTo>
                  <a:pt x="375" y="166"/>
                </a:lnTo>
                <a:lnTo>
                  <a:pt x="375" y="169"/>
                </a:lnTo>
                <a:lnTo>
                  <a:pt x="375" y="172"/>
                </a:lnTo>
                <a:lnTo>
                  <a:pt x="372" y="172"/>
                </a:lnTo>
                <a:lnTo>
                  <a:pt x="372" y="175"/>
                </a:lnTo>
                <a:lnTo>
                  <a:pt x="369" y="175"/>
                </a:lnTo>
                <a:lnTo>
                  <a:pt x="366" y="175"/>
                </a:lnTo>
                <a:lnTo>
                  <a:pt x="363" y="175"/>
                </a:lnTo>
                <a:lnTo>
                  <a:pt x="361" y="178"/>
                </a:lnTo>
                <a:lnTo>
                  <a:pt x="361" y="180"/>
                </a:lnTo>
                <a:lnTo>
                  <a:pt x="363" y="183"/>
                </a:lnTo>
                <a:lnTo>
                  <a:pt x="366" y="183"/>
                </a:lnTo>
                <a:lnTo>
                  <a:pt x="369" y="183"/>
                </a:lnTo>
                <a:lnTo>
                  <a:pt x="372" y="183"/>
                </a:lnTo>
                <a:lnTo>
                  <a:pt x="375" y="186"/>
                </a:lnTo>
                <a:lnTo>
                  <a:pt x="378" y="186"/>
                </a:lnTo>
                <a:lnTo>
                  <a:pt x="378" y="189"/>
                </a:lnTo>
                <a:lnTo>
                  <a:pt x="375" y="192"/>
                </a:lnTo>
                <a:lnTo>
                  <a:pt x="372" y="195"/>
                </a:lnTo>
                <a:lnTo>
                  <a:pt x="372" y="198"/>
                </a:lnTo>
                <a:lnTo>
                  <a:pt x="375" y="200"/>
                </a:lnTo>
                <a:lnTo>
                  <a:pt x="386" y="200"/>
                </a:lnTo>
                <a:lnTo>
                  <a:pt x="395" y="200"/>
                </a:lnTo>
                <a:lnTo>
                  <a:pt x="406" y="198"/>
                </a:lnTo>
                <a:lnTo>
                  <a:pt x="412" y="203"/>
                </a:lnTo>
                <a:lnTo>
                  <a:pt x="412" y="223"/>
                </a:lnTo>
                <a:lnTo>
                  <a:pt x="424" y="223"/>
                </a:lnTo>
                <a:lnTo>
                  <a:pt x="429" y="223"/>
                </a:lnTo>
                <a:lnTo>
                  <a:pt x="435" y="232"/>
                </a:lnTo>
                <a:lnTo>
                  <a:pt x="452" y="238"/>
                </a:lnTo>
                <a:lnTo>
                  <a:pt x="469" y="243"/>
                </a:lnTo>
                <a:lnTo>
                  <a:pt x="472" y="241"/>
                </a:lnTo>
                <a:lnTo>
                  <a:pt x="475" y="241"/>
                </a:lnTo>
                <a:lnTo>
                  <a:pt x="475" y="243"/>
                </a:lnTo>
                <a:lnTo>
                  <a:pt x="478" y="243"/>
                </a:lnTo>
                <a:lnTo>
                  <a:pt x="478" y="241"/>
                </a:lnTo>
                <a:lnTo>
                  <a:pt x="478" y="243"/>
                </a:lnTo>
                <a:lnTo>
                  <a:pt x="481" y="243"/>
                </a:lnTo>
                <a:lnTo>
                  <a:pt x="484" y="243"/>
                </a:lnTo>
                <a:lnTo>
                  <a:pt x="487" y="246"/>
                </a:lnTo>
                <a:lnTo>
                  <a:pt x="489" y="246"/>
                </a:lnTo>
                <a:lnTo>
                  <a:pt x="492" y="246"/>
                </a:lnTo>
                <a:lnTo>
                  <a:pt x="492" y="249"/>
                </a:lnTo>
                <a:lnTo>
                  <a:pt x="495" y="249"/>
                </a:lnTo>
                <a:lnTo>
                  <a:pt x="498" y="249"/>
                </a:lnTo>
                <a:lnTo>
                  <a:pt x="501" y="252"/>
                </a:lnTo>
                <a:lnTo>
                  <a:pt x="504" y="252"/>
                </a:lnTo>
                <a:lnTo>
                  <a:pt x="504" y="255"/>
                </a:lnTo>
                <a:lnTo>
                  <a:pt x="504" y="258"/>
                </a:lnTo>
                <a:lnTo>
                  <a:pt x="504" y="261"/>
                </a:lnTo>
                <a:lnTo>
                  <a:pt x="504" y="263"/>
                </a:lnTo>
                <a:lnTo>
                  <a:pt x="504" y="266"/>
                </a:lnTo>
                <a:lnTo>
                  <a:pt x="504" y="269"/>
                </a:lnTo>
                <a:lnTo>
                  <a:pt x="504" y="272"/>
                </a:lnTo>
                <a:lnTo>
                  <a:pt x="501" y="275"/>
                </a:lnTo>
                <a:lnTo>
                  <a:pt x="504" y="275"/>
                </a:lnTo>
                <a:lnTo>
                  <a:pt x="504" y="278"/>
                </a:lnTo>
                <a:lnTo>
                  <a:pt x="510" y="278"/>
                </a:lnTo>
                <a:lnTo>
                  <a:pt x="515" y="275"/>
                </a:lnTo>
                <a:lnTo>
                  <a:pt x="518" y="272"/>
                </a:lnTo>
                <a:lnTo>
                  <a:pt x="521" y="266"/>
                </a:lnTo>
                <a:lnTo>
                  <a:pt x="521" y="263"/>
                </a:lnTo>
                <a:lnTo>
                  <a:pt x="518" y="261"/>
                </a:lnTo>
                <a:lnTo>
                  <a:pt x="521" y="258"/>
                </a:lnTo>
                <a:lnTo>
                  <a:pt x="524" y="249"/>
                </a:lnTo>
                <a:lnTo>
                  <a:pt x="527" y="246"/>
                </a:lnTo>
                <a:lnTo>
                  <a:pt x="530" y="243"/>
                </a:lnTo>
                <a:lnTo>
                  <a:pt x="532" y="238"/>
                </a:lnTo>
                <a:lnTo>
                  <a:pt x="532" y="235"/>
                </a:lnTo>
                <a:lnTo>
                  <a:pt x="535" y="232"/>
                </a:lnTo>
                <a:lnTo>
                  <a:pt x="535" y="229"/>
                </a:lnTo>
                <a:lnTo>
                  <a:pt x="538" y="226"/>
                </a:lnTo>
                <a:lnTo>
                  <a:pt x="541" y="223"/>
                </a:lnTo>
                <a:lnTo>
                  <a:pt x="541" y="221"/>
                </a:lnTo>
                <a:lnTo>
                  <a:pt x="544" y="218"/>
                </a:lnTo>
                <a:lnTo>
                  <a:pt x="544" y="215"/>
                </a:lnTo>
                <a:lnTo>
                  <a:pt x="547" y="212"/>
                </a:lnTo>
                <a:lnTo>
                  <a:pt x="550" y="209"/>
                </a:lnTo>
                <a:lnTo>
                  <a:pt x="550" y="206"/>
                </a:lnTo>
                <a:lnTo>
                  <a:pt x="550" y="200"/>
                </a:lnTo>
                <a:lnTo>
                  <a:pt x="547" y="195"/>
                </a:lnTo>
                <a:lnTo>
                  <a:pt x="547" y="192"/>
                </a:lnTo>
                <a:lnTo>
                  <a:pt x="547" y="189"/>
                </a:lnTo>
                <a:lnTo>
                  <a:pt x="544" y="186"/>
                </a:lnTo>
                <a:lnTo>
                  <a:pt x="547" y="183"/>
                </a:lnTo>
                <a:lnTo>
                  <a:pt x="552" y="178"/>
                </a:lnTo>
                <a:lnTo>
                  <a:pt x="555" y="175"/>
                </a:lnTo>
                <a:lnTo>
                  <a:pt x="558" y="172"/>
                </a:lnTo>
                <a:lnTo>
                  <a:pt x="561" y="172"/>
                </a:lnTo>
                <a:lnTo>
                  <a:pt x="575" y="172"/>
                </a:lnTo>
                <a:lnTo>
                  <a:pt x="590" y="175"/>
                </a:lnTo>
                <a:lnTo>
                  <a:pt x="598" y="183"/>
                </a:lnTo>
                <a:lnTo>
                  <a:pt x="601" y="180"/>
                </a:lnTo>
                <a:lnTo>
                  <a:pt x="601" y="169"/>
                </a:lnTo>
                <a:lnTo>
                  <a:pt x="604" y="155"/>
                </a:lnTo>
                <a:lnTo>
                  <a:pt x="613" y="155"/>
                </a:lnTo>
                <a:lnTo>
                  <a:pt x="630" y="155"/>
                </a:lnTo>
                <a:lnTo>
                  <a:pt x="644" y="152"/>
                </a:lnTo>
                <a:lnTo>
                  <a:pt x="644" y="137"/>
                </a:lnTo>
                <a:lnTo>
                  <a:pt x="641" y="137"/>
                </a:lnTo>
                <a:lnTo>
                  <a:pt x="638" y="137"/>
                </a:lnTo>
                <a:lnTo>
                  <a:pt x="636" y="132"/>
                </a:lnTo>
                <a:lnTo>
                  <a:pt x="638" y="129"/>
                </a:lnTo>
                <a:lnTo>
                  <a:pt x="636" y="126"/>
                </a:lnTo>
                <a:lnTo>
                  <a:pt x="638" y="123"/>
                </a:lnTo>
                <a:lnTo>
                  <a:pt x="636" y="120"/>
                </a:lnTo>
                <a:lnTo>
                  <a:pt x="636" y="117"/>
                </a:lnTo>
                <a:lnTo>
                  <a:pt x="633" y="117"/>
                </a:lnTo>
                <a:lnTo>
                  <a:pt x="633" y="115"/>
                </a:lnTo>
                <a:lnTo>
                  <a:pt x="630" y="115"/>
                </a:lnTo>
                <a:lnTo>
                  <a:pt x="627" y="115"/>
                </a:lnTo>
                <a:lnTo>
                  <a:pt x="627" y="117"/>
                </a:lnTo>
                <a:lnTo>
                  <a:pt x="624" y="120"/>
                </a:lnTo>
                <a:lnTo>
                  <a:pt x="624" y="123"/>
                </a:lnTo>
                <a:lnTo>
                  <a:pt x="621" y="120"/>
                </a:lnTo>
                <a:lnTo>
                  <a:pt x="618" y="123"/>
                </a:lnTo>
                <a:lnTo>
                  <a:pt x="615" y="123"/>
                </a:lnTo>
                <a:lnTo>
                  <a:pt x="615" y="120"/>
                </a:lnTo>
                <a:lnTo>
                  <a:pt x="613" y="120"/>
                </a:lnTo>
                <a:lnTo>
                  <a:pt x="610" y="117"/>
                </a:lnTo>
                <a:lnTo>
                  <a:pt x="607" y="120"/>
                </a:lnTo>
                <a:lnTo>
                  <a:pt x="607" y="117"/>
                </a:lnTo>
                <a:lnTo>
                  <a:pt x="604" y="117"/>
                </a:lnTo>
                <a:lnTo>
                  <a:pt x="604" y="112"/>
                </a:lnTo>
                <a:lnTo>
                  <a:pt x="601" y="103"/>
                </a:lnTo>
                <a:lnTo>
                  <a:pt x="598" y="100"/>
                </a:lnTo>
                <a:lnTo>
                  <a:pt x="595" y="97"/>
                </a:lnTo>
                <a:lnTo>
                  <a:pt x="590" y="97"/>
                </a:lnTo>
                <a:lnTo>
                  <a:pt x="587" y="97"/>
                </a:lnTo>
                <a:lnTo>
                  <a:pt x="581" y="97"/>
                </a:lnTo>
                <a:lnTo>
                  <a:pt x="578" y="97"/>
                </a:lnTo>
                <a:lnTo>
                  <a:pt x="575" y="97"/>
                </a:lnTo>
                <a:lnTo>
                  <a:pt x="573" y="97"/>
                </a:lnTo>
                <a:lnTo>
                  <a:pt x="573" y="95"/>
                </a:lnTo>
                <a:lnTo>
                  <a:pt x="573" y="92"/>
                </a:lnTo>
                <a:lnTo>
                  <a:pt x="578" y="92"/>
                </a:lnTo>
                <a:lnTo>
                  <a:pt x="578" y="89"/>
                </a:lnTo>
                <a:lnTo>
                  <a:pt x="575" y="86"/>
                </a:lnTo>
                <a:lnTo>
                  <a:pt x="573" y="80"/>
                </a:lnTo>
                <a:lnTo>
                  <a:pt x="570" y="74"/>
                </a:lnTo>
                <a:lnTo>
                  <a:pt x="575" y="74"/>
                </a:lnTo>
                <a:lnTo>
                  <a:pt x="575" y="72"/>
                </a:lnTo>
                <a:lnTo>
                  <a:pt x="578" y="69"/>
                </a:lnTo>
                <a:lnTo>
                  <a:pt x="575" y="66"/>
                </a:lnTo>
                <a:lnTo>
                  <a:pt x="573" y="63"/>
                </a:lnTo>
                <a:lnTo>
                  <a:pt x="575" y="60"/>
                </a:lnTo>
                <a:lnTo>
                  <a:pt x="587" y="49"/>
                </a:lnTo>
                <a:lnTo>
                  <a:pt x="621" y="34"/>
                </a:lnTo>
                <a:lnTo>
                  <a:pt x="633" y="11"/>
                </a:lnTo>
                <a:lnTo>
                  <a:pt x="636" y="11"/>
                </a:lnTo>
                <a:lnTo>
                  <a:pt x="641" y="9"/>
                </a:lnTo>
                <a:lnTo>
                  <a:pt x="647" y="11"/>
                </a:lnTo>
                <a:lnTo>
                  <a:pt x="670" y="11"/>
                </a:lnTo>
                <a:lnTo>
                  <a:pt x="699" y="6"/>
                </a:lnTo>
                <a:lnTo>
                  <a:pt x="727" y="0"/>
                </a:lnTo>
                <a:lnTo>
                  <a:pt x="733" y="0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id="{D69DEA4F-BFED-490A-9837-19E404FE6A64}"/>
              </a:ext>
            </a:extLst>
          </p:cNvPr>
          <p:cNvSpPr>
            <a:spLocks/>
          </p:cNvSpPr>
          <p:nvPr/>
        </p:nvSpPr>
        <p:spPr bwMode="auto">
          <a:xfrm>
            <a:off x="3648074" y="4720432"/>
            <a:ext cx="1173163" cy="1127125"/>
          </a:xfrm>
          <a:custGeom>
            <a:avLst/>
            <a:gdLst>
              <a:gd name="T0" fmla="*/ 458 w 739"/>
              <a:gd name="T1" fmla="*/ 97 h 710"/>
              <a:gd name="T2" fmla="*/ 346 w 739"/>
              <a:gd name="T3" fmla="*/ 186 h 710"/>
              <a:gd name="T4" fmla="*/ 369 w 739"/>
              <a:gd name="T5" fmla="*/ 263 h 710"/>
              <a:gd name="T6" fmla="*/ 444 w 739"/>
              <a:gd name="T7" fmla="*/ 369 h 710"/>
              <a:gd name="T8" fmla="*/ 518 w 739"/>
              <a:gd name="T9" fmla="*/ 401 h 710"/>
              <a:gd name="T10" fmla="*/ 547 w 739"/>
              <a:gd name="T11" fmla="*/ 452 h 710"/>
              <a:gd name="T12" fmla="*/ 618 w 739"/>
              <a:gd name="T13" fmla="*/ 444 h 710"/>
              <a:gd name="T14" fmla="*/ 650 w 739"/>
              <a:gd name="T15" fmla="*/ 407 h 710"/>
              <a:gd name="T16" fmla="*/ 718 w 739"/>
              <a:gd name="T17" fmla="*/ 404 h 710"/>
              <a:gd name="T18" fmla="*/ 739 w 739"/>
              <a:gd name="T19" fmla="*/ 487 h 710"/>
              <a:gd name="T20" fmla="*/ 730 w 739"/>
              <a:gd name="T21" fmla="*/ 498 h 710"/>
              <a:gd name="T22" fmla="*/ 716 w 739"/>
              <a:gd name="T23" fmla="*/ 504 h 710"/>
              <a:gd name="T24" fmla="*/ 704 w 739"/>
              <a:gd name="T25" fmla="*/ 512 h 710"/>
              <a:gd name="T26" fmla="*/ 698 w 739"/>
              <a:gd name="T27" fmla="*/ 530 h 710"/>
              <a:gd name="T28" fmla="*/ 684 w 739"/>
              <a:gd name="T29" fmla="*/ 538 h 710"/>
              <a:gd name="T30" fmla="*/ 673 w 739"/>
              <a:gd name="T31" fmla="*/ 547 h 710"/>
              <a:gd name="T32" fmla="*/ 678 w 739"/>
              <a:gd name="T33" fmla="*/ 555 h 710"/>
              <a:gd name="T34" fmla="*/ 664 w 739"/>
              <a:gd name="T35" fmla="*/ 561 h 710"/>
              <a:gd name="T36" fmla="*/ 650 w 739"/>
              <a:gd name="T37" fmla="*/ 570 h 710"/>
              <a:gd name="T38" fmla="*/ 658 w 739"/>
              <a:gd name="T39" fmla="*/ 587 h 710"/>
              <a:gd name="T40" fmla="*/ 667 w 739"/>
              <a:gd name="T41" fmla="*/ 604 h 710"/>
              <a:gd name="T42" fmla="*/ 678 w 739"/>
              <a:gd name="T43" fmla="*/ 616 h 710"/>
              <a:gd name="T44" fmla="*/ 678 w 739"/>
              <a:gd name="T45" fmla="*/ 636 h 710"/>
              <a:gd name="T46" fmla="*/ 678 w 739"/>
              <a:gd name="T47" fmla="*/ 653 h 710"/>
              <a:gd name="T48" fmla="*/ 670 w 739"/>
              <a:gd name="T49" fmla="*/ 667 h 710"/>
              <a:gd name="T50" fmla="*/ 655 w 739"/>
              <a:gd name="T51" fmla="*/ 667 h 710"/>
              <a:gd name="T52" fmla="*/ 638 w 739"/>
              <a:gd name="T53" fmla="*/ 664 h 710"/>
              <a:gd name="T54" fmla="*/ 621 w 739"/>
              <a:gd name="T55" fmla="*/ 667 h 710"/>
              <a:gd name="T56" fmla="*/ 584 w 739"/>
              <a:gd name="T57" fmla="*/ 667 h 710"/>
              <a:gd name="T58" fmla="*/ 570 w 739"/>
              <a:gd name="T59" fmla="*/ 650 h 710"/>
              <a:gd name="T60" fmla="*/ 550 w 739"/>
              <a:gd name="T61" fmla="*/ 681 h 710"/>
              <a:gd name="T62" fmla="*/ 464 w 739"/>
              <a:gd name="T63" fmla="*/ 676 h 710"/>
              <a:gd name="T64" fmla="*/ 449 w 739"/>
              <a:gd name="T65" fmla="*/ 658 h 710"/>
              <a:gd name="T66" fmla="*/ 435 w 739"/>
              <a:gd name="T67" fmla="*/ 647 h 710"/>
              <a:gd name="T68" fmla="*/ 372 w 739"/>
              <a:gd name="T69" fmla="*/ 670 h 710"/>
              <a:gd name="T70" fmla="*/ 266 w 739"/>
              <a:gd name="T71" fmla="*/ 658 h 710"/>
              <a:gd name="T72" fmla="*/ 192 w 739"/>
              <a:gd name="T73" fmla="*/ 710 h 710"/>
              <a:gd name="T74" fmla="*/ 174 w 739"/>
              <a:gd name="T75" fmla="*/ 704 h 710"/>
              <a:gd name="T76" fmla="*/ 157 w 739"/>
              <a:gd name="T77" fmla="*/ 684 h 710"/>
              <a:gd name="T78" fmla="*/ 140 w 739"/>
              <a:gd name="T79" fmla="*/ 667 h 710"/>
              <a:gd name="T80" fmla="*/ 88 w 739"/>
              <a:gd name="T81" fmla="*/ 650 h 710"/>
              <a:gd name="T82" fmla="*/ 40 w 739"/>
              <a:gd name="T83" fmla="*/ 618 h 710"/>
              <a:gd name="T84" fmla="*/ 14 w 739"/>
              <a:gd name="T85" fmla="*/ 567 h 710"/>
              <a:gd name="T86" fmla="*/ 23 w 739"/>
              <a:gd name="T87" fmla="*/ 532 h 710"/>
              <a:gd name="T88" fmla="*/ 37 w 739"/>
              <a:gd name="T89" fmla="*/ 524 h 710"/>
              <a:gd name="T90" fmla="*/ 57 w 739"/>
              <a:gd name="T91" fmla="*/ 521 h 710"/>
              <a:gd name="T92" fmla="*/ 80 w 739"/>
              <a:gd name="T93" fmla="*/ 518 h 710"/>
              <a:gd name="T94" fmla="*/ 68 w 739"/>
              <a:gd name="T95" fmla="*/ 455 h 710"/>
              <a:gd name="T96" fmla="*/ 103 w 739"/>
              <a:gd name="T97" fmla="*/ 266 h 710"/>
              <a:gd name="T98" fmla="*/ 163 w 739"/>
              <a:gd name="T99" fmla="*/ 223 h 710"/>
              <a:gd name="T100" fmla="*/ 157 w 739"/>
              <a:gd name="T101" fmla="*/ 89 h 710"/>
              <a:gd name="T102" fmla="*/ 203 w 739"/>
              <a:gd name="T103" fmla="*/ 11 h 710"/>
              <a:gd name="T104" fmla="*/ 232 w 739"/>
              <a:gd name="T105" fmla="*/ 11 h 710"/>
              <a:gd name="T106" fmla="*/ 263 w 739"/>
              <a:gd name="T107" fmla="*/ 11 h 710"/>
              <a:gd name="T108" fmla="*/ 295 w 739"/>
              <a:gd name="T109" fmla="*/ 11 h 710"/>
              <a:gd name="T110" fmla="*/ 323 w 739"/>
              <a:gd name="T111" fmla="*/ 11 h 710"/>
              <a:gd name="T112" fmla="*/ 349 w 739"/>
              <a:gd name="T113" fmla="*/ 11 h 710"/>
              <a:gd name="T114" fmla="*/ 375 w 739"/>
              <a:gd name="T115" fmla="*/ 11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9" h="710">
                <a:moveTo>
                  <a:pt x="409" y="11"/>
                </a:moveTo>
                <a:lnTo>
                  <a:pt x="435" y="11"/>
                </a:lnTo>
                <a:lnTo>
                  <a:pt x="444" y="14"/>
                </a:lnTo>
                <a:lnTo>
                  <a:pt x="446" y="17"/>
                </a:lnTo>
                <a:lnTo>
                  <a:pt x="455" y="46"/>
                </a:lnTo>
                <a:lnTo>
                  <a:pt x="466" y="83"/>
                </a:lnTo>
                <a:lnTo>
                  <a:pt x="458" y="97"/>
                </a:lnTo>
                <a:lnTo>
                  <a:pt x="441" y="123"/>
                </a:lnTo>
                <a:lnTo>
                  <a:pt x="426" y="137"/>
                </a:lnTo>
                <a:lnTo>
                  <a:pt x="409" y="134"/>
                </a:lnTo>
                <a:lnTo>
                  <a:pt x="372" y="146"/>
                </a:lnTo>
                <a:lnTo>
                  <a:pt x="361" y="146"/>
                </a:lnTo>
                <a:lnTo>
                  <a:pt x="355" y="166"/>
                </a:lnTo>
                <a:lnTo>
                  <a:pt x="346" y="186"/>
                </a:lnTo>
                <a:lnTo>
                  <a:pt x="349" y="195"/>
                </a:lnTo>
                <a:lnTo>
                  <a:pt x="349" y="203"/>
                </a:lnTo>
                <a:lnTo>
                  <a:pt x="346" y="209"/>
                </a:lnTo>
                <a:lnTo>
                  <a:pt x="343" y="226"/>
                </a:lnTo>
                <a:lnTo>
                  <a:pt x="335" y="235"/>
                </a:lnTo>
                <a:lnTo>
                  <a:pt x="335" y="240"/>
                </a:lnTo>
                <a:lnTo>
                  <a:pt x="369" y="263"/>
                </a:lnTo>
                <a:lnTo>
                  <a:pt x="409" y="286"/>
                </a:lnTo>
                <a:lnTo>
                  <a:pt x="424" y="295"/>
                </a:lnTo>
                <a:lnTo>
                  <a:pt x="441" y="315"/>
                </a:lnTo>
                <a:lnTo>
                  <a:pt x="444" y="321"/>
                </a:lnTo>
                <a:lnTo>
                  <a:pt x="446" y="326"/>
                </a:lnTo>
                <a:lnTo>
                  <a:pt x="444" y="349"/>
                </a:lnTo>
                <a:lnTo>
                  <a:pt x="444" y="369"/>
                </a:lnTo>
                <a:lnTo>
                  <a:pt x="461" y="375"/>
                </a:lnTo>
                <a:lnTo>
                  <a:pt x="478" y="378"/>
                </a:lnTo>
                <a:lnTo>
                  <a:pt x="515" y="372"/>
                </a:lnTo>
                <a:lnTo>
                  <a:pt x="527" y="372"/>
                </a:lnTo>
                <a:lnTo>
                  <a:pt x="529" y="384"/>
                </a:lnTo>
                <a:lnTo>
                  <a:pt x="524" y="395"/>
                </a:lnTo>
                <a:lnTo>
                  <a:pt x="518" y="401"/>
                </a:lnTo>
                <a:lnTo>
                  <a:pt x="518" y="407"/>
                </a:lnTo>
                <a:lnTo>
                  <a:pt x="524" y="418"/>
                </a:lnTo>
                <a:lnTo>
                  <a:pt x="521" y="438"/>
                </a:lnTo>
                <a:lnTo>
                  <a:pt x="521" y="452"/>
                </a:lnTo>
                <a:lnTo>
                  <a:pt x="529" y="452"/>
                </a:lnTo>
                <a:lnTo>
                  <a:pt x="538" y="455"/>
                </a:lnTo>
                <a:lnTo>
                  <a:pt x="547" y="452"/>
                </a:lnTo>
                <a:lnTo>
                  <a:pt x="552" y="455"/>
                </a:lnTo>
                <a:lnTo>
                  <a:pt x="567" y="452"/>
                </a:lnTo>
                <a:lnTo>
                  <a:pt x="570" y="455"/>
                </a:lnTo>
                <a:lnTo>
                  <a:pt x="584" y="461"/>
                </a:lnTo>
                <a:lnTo>
                  <a:pt x="590" y="461"/>
                </a:lnTo>
                <a:lnTo>
                  <a:pt x="598" y="458"/>
                </a:lnTo>
                <a:lnTo>
                  <a:pt x="618" y="444"/>
                </a:lnTo>
                <a:lnTo>
                  <a:pt x="630" y="435"/>
                </a:lnTo>
                <a:lnTo>
                  <a:pt x="633" y="432"/>
                </a:lnTo>
                <a:lnTo>
                  <a:pt x="638" y="424"/>
                </a:lnTo>
                <a:lnTo>
                  <a:pt x="641" y="421"/>
                </a:lnTo>
                <a:lnTo>
                  <a:pt x="641" y="415"/>
                </a:lnTo>
                <a:lnTo>
                  <a:pt x="644" y="409"/>
                </a:lnTo>
                <a:lnTo>
                  <a:pt x="650" y="407"/>
                </a:lnTo>
                <a:lnTo>
                  <a:pt x="650" y="404"/>
                </a:lnTo>
                <a:lnTo>
                  <a:pt x="655" y="395"/>
                </a:lnTo>
                <a:lnTo>
                  <a:pt x="664" y="392"/>
                </a:lnTo>
                <a:lnTo>
                  <a:pt x="687" y="384"/>
                </a:lnTo>
                <a:lnTo>
                  <a:pt x="701" y="381"/>
                </a:lnTo>
                <a:lnTo>
                  <a:pt x="707" y="384"/>
                </a:lnTo>
                <a:lnTo>
                  <a:pt x="718" y="404"/>
                </a:lnTo>
                <a:lnTo>
                  <a:pt x="724" y="438"/>
                </a:lnTo>
                <a:lnTo>
                  <a:pt x="739" y="461"/>
                </a:lnTo>
                <a:lnTo>
                  <a:pt x="736" y="484"/>
                </a:lnTo>
                <a:lnTo>
                  <a:pt x="733" y="487"/>
                </a:lnTo>
                <a:lnTo>
                  <a:pt x="733" y="490"/>
                </a:lnTo>
                <a:lnTo>
                  <a:pt x="736" y="490"/>
                </a:lnTo>
                <a:lnTo>
                  <a:pt x="739" y="487"/>
                </a:lnTo>
                <a:lnTo>
                  <a:pt x="739" y="490"/>
                </a:lnTo>
                <a:lnTo>
                  <a:pt x="739" y="492"/>
                </a:lnTo>
                <a:lnTo>
                  <a:pt x="736" y="492"/>
                </a:lnTo>
                <a:lnTo>
                  <a:pt x="733" y="492"/>
                </a:lnTo>
                <a:lnTo>
                  <a:pt x="733" y="495"/>
                </a:lnTo>
                <a:lnTo>
                  <a:pt x="733" y="498"/>
                </a:lnTo>
                <a:lnTo>
                  <a:pt x="730" y="498"/>
                </a:lnTo>
                <a:lnTo>
                  <a:pt x="727" y="498"/>
                </a:lnTo>
                <a:lnTo>
                  <a:pt x="724" y="498"/>
                </a:lnTo>
                <a:lnTo>
                  <a:pt x="724" y="501"/>
                </a:lnTo>
                <a:lnTo>
                  <a:pt x="721" y="501"/>
                </a:lnTo>
                <a:lnTo>
                  <a:pt x="721" y="504"/>
                </a:lnTo>
                <a:lnTo>
                  <a:pt x="718" y="504"/>
                </a:lnTo>
                <a:lnTo>
                  <a:pt x="716" y="504"/>
                </a:lnTo>
                <a:lnTo>
                  <a:pt x="716" y="507"/>
                </a:lnTo>
                <a:lnTo>
                  <a:pt x="713" y="507"/>
                </a:lnTo>
                <a:lnTo>
                  <a:pt x="710" y="507"/>
                </a:lnTo>
                <a:lnTo>
                  <a:pt x="710" y="510"/>
                </a:lnTo>
                <a:lnTo>
                  <a:pt x="707" y="510"/>
                </a:lnTo>
                <a:lnTo>
                  <a:pt x="707" y="512"/>
                </a:lnTo>
                <a:lnTo>
                  <a:pt x="704" y="512"/>
                </a:lnTo>
                <a:lnTo>
                  <a:pt x="704" y="515"/>
                </a:lnTo>
                <a:lnTo>
                  <a:pt x="704" y="518"/>
                </a:lnTo>
                <a:lnTo>
                  <a:pt x="701" y="518"/>
                </a:lnTo>
                <a:lnTo>
                  <a:pt x="701" y="521"/>
                </a:lnTo>
                <a:lnTo>
                  <a:pt x="701" y="524"/>
                </a:lnTo>
                <a:lnTo>
                  <a:pt x="698" y="527"/>
                </a:lnTo>
                <a:lnTo>
                  <a:pt x="698" y="530"/>
                </a:lnTo>
                <a:lnTo>
                  <a:pt x="696" y="530"/>
                </a:lnTo>
                <a:lnTo>
                  <a:pt x="696" y="532"/>
                </a:lnTo>
                <a:lnTo>
                  <a:pt x="693" y="532"/>
                </a:lnTo>
                <a:lnTo>
                  <a:pt x="693" y="535"/>
                </a:lnTo>
                <a:lnTo>
                  <a:pt x="690" y="538"/>
                </a:lnTo>
                <a:lnTo>
                  <a:pt x="687" y="538"/>
                </a:lnTo>
                <a:lnTo>
                  <a:pt x="684" y="538"/>
                </a:lnTo>
                <a:lnTo>
                  <a:pt x="681" y="538"/>
                </a:lnTo>
                <a:lnTo>
                  <a:pt x="678" y="538"/>
                </a:lnTo>
                <a:lnTo>
                  <a:pt x="678" y="541"/>
                </a:lnTo>
                <a:lnTo>
                  <a:pt x="678" y="544"/>
                </a:lnTo>
                <a:lnTo>
                  <a:pt x="676" y="544"/>
                </a:lnTo>
                <a:lnTo>
                  <a:pt x="673" y="544"/>
                </a:lnTo>
                <a:lnTo>
                  <a:pt x="673" y="547"/>
                </a:lnTo>
                <a:lnTo>
                  <a:pt x="670" y="547"/>
                </a:lnTo>
                <a:lnTo>
                  <a:pt x="670" y="550"/>
                </a:lnTo>
                <a:lnTo>
                  <a:pt x="670" y="553"/>
                </a:lnTo>
                <a:lnTo>
                  <a:pt x="673" y="553"/>
                </a:lnTo>
                <a:lnTo>
                  <a:pt x="673" y="555"/>
                </a:lnTo>
                <a:lnTo>
                  <a:pt x="676" y="555"/>
                </a:lnTo>
                <a:lnTo>
                  <a:pt x="678" y="555"/>
                </a:lnTo>
                <a:lnTo>
                  <a:pt x="678" y="558"/>
                </a:lnTo>
                <a:lnTo>
                  <a:pt x="676" y="558"/>
                </a:lnTo>
                <a:lnTo>
                  <a:pt x="676" y="561"/>
                </a:lnTo>
                <a:lnTo>
                  <a:pt x="673" y="561"/>
                </a:lnTo>
                <a:lnTo>
                  <a:pt x="670" y="561"/>
                </a:lnTo>
                <a:lnTo>
                  <a:pt x="667" y="561"/>
                </a:lnTo>
                <a:lnTo>
                  <a:pt x="664" y="561"/>
                </a:lnTo>
                <a:lnTo>
                  <a:pt x="661" y="558"/>
                </a:lnTo>
                <a:lnTo>
                  <a:pt x="658" y="558"/>
                </a:lnTo>
                <a:lnTo>
                  <a:pt x="658" y="561"/>
                </a:lnTo>
                <a:lnTo>
                  <a:pt x="655" y="561"/>
                </a:lnTo>
                <a:lnTo>
                  <a:pt x="653" y="564"/>
                </a:lnTo>
                <a:lnTo>
                  <a:pt x="653" y="567"/>
                </a:lnTo>
                <a:lnTo>
                  <a:pt x="650" y="570"/>
                </a:lnTo>
                <a:lnTo>
                  <a:pt x="650" y="573"/>
                </a:lnTo>
                <a:lnTo>
                  <a:pt x="647" y="573"/>
                </a:lnTo>
                <a:lnTo>
                  <a:pt x="647" y="575"/>
                </a:lnTo>
                <a:lnTo>
                  <a:pt x="650" y="578"/>
                </a:lnTo>
                <a:lnTo>
                  <a:pt x="653" y="581"/>
                </a:lnTo>
                <a:lnTo>
                  <a:pt x="655" y="584"/>
                </a:lnTo>
                <a:lnTo>
                  <a:pt x="658" y="587"/>
                </a:lnTo>
                <a:lnTo>
                  <a:pt x="658" y="590"/>
                </a:lnTo>
                <a:lnTo>
                  <a:pt x="661" y="593"/>
                </a:lnTo>
                <a:lnTo>
                  <a:pt x="661" y="595"/>
                </a:lnTo>
                <a:lnTo>
                  <a:pt x="661" y="598"/>
                </a:lnTo>
                <a:lnTo>
                  <a:pt x="664" y="598"/>
                </a:lnTo>
                <a:lnTo>
                  <a:pt x="664" y="601"/>
                </a:lnTo>
                <a:lnTo>
                  <a:pt x="667" y="604"/>
                </a:lnTo>
                <a:lnTo>
                  <a:pt x="670" y="604"/>
                </a:lnTo>
                <a:lnTo>
                  <a:pt x="670" y="607"/>
                </a:lnTo>
                <a:lnTo>
                  <a:pt x="673" y="607"/>
                </a:lnTo>
                <a:lnTo>
                  <a:pt x="676" y="607"/>
                </a:lnTo>
                <a:lnTo>
                  <a:pt x="676" y="610"/>
                </a:lnTo>
                <a:lnTo>
                  <a:pt x="678" y="613"/>
                </a:lnTo>
                <a:lnTo>
                  <a:pt x="678" y="616"/>
                </a:lnTo>
                <a:lnTo>
                  <a:pt x="678" y="618"/>
                </a:lnTo>
                <a:lnTo>
                  <a:pt x="678" y="621"/>
                </a:lnTo>
                <a:lnTo>
                  <a:pt x="678" y="624"/>
                </a:lnTo>
                <a:lnTo>
                  <a:pt x="678" y="627"/>
                </a:lnTo>
                <a:lnTo>
                  <a:pt x="678" y="630"/>
                </a:lnTo>
                <a:lnTo>
                  <a:pt x="678" y="633"/>
                </a:lnTo>
                <a:lnTo>
                  <a:pt x="678" y="636"/>
                </a:lnTo>
                <a:lnTo>
                  <a:pt x="678" y="638"/>
                </a:lnTo>
                <a:lnTo>
                  <a:pt x="678" y="641"/>
                </a:lnTo>
                <a:lnTo>
                  <a:pt x="681" y="641"/>
                </a:lnTo>
                <a:lnTo>
                  <a:pt x="681" y="644"/>
                </a:lnTo>
                <a:lnTo>
                  <a:pt x="678" y="647"/>
                </a:lnTo>
                <a:lnTo>
                  <a:pt x="678" y="650"/>
                </a:lnTo>
                <a:lnTo>
                  <a:pt x="678" y="653"/>
                </a:lnTo>
                <a:lnTo>
                  <a:pt x="678" y="656"/>
                </a:lnTo>
                <a:lnTo>
                  <a:pt x="678" y="658"/>
                </a:lnTo>
                <a:lnTo>
                  <a:pt x="676" y="658"/>
                </a:lnTo>
                <a:lnTo>
                  <a:pt x="676" y="661"/>
                </a:lnTo>
                <a:lnTo>
                  <a:pt x="676" y="664"/>
                </a:lnTo>
                <a:lnTo>
                  <a:pt x="673" y="667"/>
                </a:lnTo>
                <a:lnTo>
                  <a:pt x="670" y="667"/>
                </a:lnTo>
                <a:lnTo>
                  <a:pt x="667" y="667"/>
                </a:lnTo>
                <a:lnTo>
                  <a:pt x="667" y="670"/>
                </a:lnTo>
                <a:lnTo>
                  <a:pt x="664" y="670"/>
                </a:lnTo>
                <a:lnTo>
                  <a:pt x="661" y="670"/>
                </a:lnTo>
                <a:lnTo>
                  <a:pt x="658" y="670"/>
                </a:lnTo>
                <a:lnTo>
                  <a:pt x="655" y="670"/>
                </a:lnTo>
                <a:lnTo>
                  <a:pt x="655" y="667"/>
                </a:lnTo>
                <a:lnTo>
                  <a:pt x="653" y="667"/>
                </a:lnTo>
                <a:lnTo>
                  <a:pt x="650" y="664"/>
                </a:lnTo>
                <a:lnTo>
                  <a:pt x="647" y="661"/>
                </a:lnTo>
                <a:lnTo>
                  <a:pt x="644" y="661"/>
                </a:lnTo>
                <a:lnTo>
                  <a:pt x="644" y="664"/>
                </a:lnTo>
                <a:lnTo>
                  <a:pt x="641" y="664"/>
                </a:lnTo>
                <a:lnTo>
                  <a:pt x="638" y="664"/>
                </a:lnTo>
                <a:lnTo>
                  <a:pt x="635" y="664"/>
                </a:lnTo>
                <a:lnTo>
                  <a:pt x="633" y="664"/>
                </a:lnTo>
                <a:lnTo>
                  <a:pt x="630" y="664"/>
                </a:lnTo>
                <a:lnTo>
                  <a:pt x="630" y="667"/>
                </a:lnTo>
                <a:lnTo>
                  <a:pt x="627" y="667"/>
                </a:lnTo>
                <a:lnTo>
                  <a:pt x="624" y="670"/>
                </a:lnTo>
                <a:lnTo>
                  <a:pt x="621" y="667"/>
                </a:lnTo>
                <a:lnTo>
                  <a:pt x="618" y="667"/>
                </a:lnTo>
                <a:lnTo>
                  <a:pt x="615" y="667"/>
                </a:lnTo>
                <a:lnTo>
                  <a:pt x="615" y="670"/>
                </a:lnTo>
                <a:lnTo>
                  <a:pt x="592" y="670"/>
                </a:lnTo>
                <a:lnTo>
                  <a:pt x="590" y="670"/>
                </a:lnTo>
                <a:lnTo>
                  <a:pt x="584" y="670"/>
                </a:lnTo>
                <a:lnTo>
                  <a:pt x="584" y="667"/>
                </a:lnTo>
                <a:lnTo>
                  <a:pt x="581" y="667"/>
                </a:lnTo>
                <a:lnTo>
                  <a:pt x="581" y="664"/>
                </a:lnTo>
                <a:lnTo>
                  <a:pt x="581" y="661"/>
                </a:lnTo>
                <a:lnTo>
                  <a:pt x="581" y="658"/>
                </a:lnTo>
                <a:lnTo>
                  <a:pt x="575" y="656"/>
                </a:lnTo>
                <a:lnTo>
                  <a:pt x="572" y="656"/>
                </a:lnTo>
                <a:lnTo>
                  <a:pt x="570" y="650"/>
                </a:lnTo>
                <a:lnTo>
                  <a:pt x="567" y="650"/>
                </a:lnTo>
                <a:lnTo>
                  <a:pt x="564" y="650"/>
                </a:lnTo>
                <a:lnTo>
                  <a:pt x="561" y="650"/>
                </a:lnTo>
                <a:lnTo>
                  <a:pt x="558" y="650"/>
                </a:lnTo>
                <a:lnTo>
                  <a:pt x="555" y="647"/>
                </a:lnTo>
                <a:lnTo>
                  <a:pt x="552" y="667"/>
                </a:lnTo>
                <a:lnTo>
                  <a:pt x="550" y="681"/>
                </a:lnTo>
                <a:lnTo>
                  <a:pt x="544" y="693"/>
                </a:lnTo>
                <a:lnTo>
                  <a:pt x="535" y="696"/>
                </a:lnTo>
                <a:lnTo>
                  <a:pt x="504" y="699"/>
                </a:lnTo>
                <a:lnTo>
                  <a:pt x="475" y="704"/>
                </a:lnTo>
                <a:lnTo>
                  <a:pt x="466" y="699"/>
                </a:lnTo>
                <a:lnTo>
                  <a:pt x="464" y="679"/>
                </a:lnTo>
                <a:lnTo>
                  <a:pt x="464" y="676"/>
                </a:lnTo>
                <a:lnTo>
                  <a:pt x="464" y="673"/>
                </a:lnTo>
                <a:lnTo>
                  <a:pt x="461" y="670"/>
                </a:lnTo>
                <a:lnTo>
                  <a:pt x="461" y="667"/>
                </a:lnTo>
                <a:lnTo>
                  <a:pt x="458" y="664"/>
                </a:lnTo>
                <a:lnTo>
                  <a:pt x="455" y="661"/>
                </a:lnTo>
                <a:lnTo>
                  <a:pt x="452" y="661"/>
                </a:lnTo>
                <a:lnTo>
                  <a:pt x="449" y="658"/>
                </a:lnTo>
                <a:lnTo>
                  <a:pt x="449" y="656"/>
                </a:lnTo>
                <a:lnTo>
                  <a:pt x="444" y="656"/>
                </a:lnTo>
                <a:lnTo>
                  <a:pt x="444" y="653"/>
                </a:lnTo>
                <a:lnTo>
                  <a:pt x="441" y="653"/>
                </a:lnTo>
                <a:lnTo>
                  <a:pt x="438" y="650"/>
                </a:lnTo>
                <a:lnTo>
                  <a:pt x="435" y="650"/>
                </a:lnTo>
                <a:lnTo>
                  <a:pt x="435" y="647"/>
                </a:lnTo>
                <a:lnTo>
                  <a:pt x="429" y="650"/>
                </a:lnTo>
                <a:lnTo>
                  <a:pt x="421" y="656"/>
                </a:lnTo>
                <a:lnTo>
                  <a:pt x="401" y="679"/>
                </a:lnTo>
                <a:lnTo>
                  <a:pt x="395" y="693"/>
                </a:lnTo>
                <a:lnTo>
                  <a:pt x="389" y="696"/>
                </a:lnTo>
                <a:lnTo>
                  <a:pt x="383" y="681"/>
                </a:lnTo>
                <a:lnTo>
                  <a:pt x="372" y="670"/>
                </a:lnTo>
                <a:lnTo>
                  <a:pt x="363" y="658"/>
                </a:lnTo>
                <a:lnTo>
                  <a:pt x="358" y="647"/>
                </a:lnTo>
                <a:lnTo>
                  <a:pt x="352" y="647"/>
                </a:lnTo>
                <a:lnTo>
                  <a:pt x="346" y="647"/>
                </a:lnTo>
                <a:lnTo>
                  <a:pt x="318" y="653"/>
                </a:lnTo>
                <a:lnTo>
                  <a:pt x="289" y="658"/>
                </a:lnTo>
                <a:lnTo>
                  <a:pt x="266" y="658"/>
                </a:lnTo>
                <a:lnTo>
                  <a:pt x="260" y="656"/>
                </a:lnTo>
                <a:lnTo>
                  <a:pt x="255" y="658"/>
                </a:lnTo>
                <a:lnTo>
                  <a:pt x="252" y="658"/>
                </a:lnTo>
                <a:lnTo>
                  <a:pt x="240" y="681"/>
                </a:lnTo>
                <a:lnTo>
                  <a:pt x="206" y="696"/>
                </a:lnTo>
                <a:lnTo>
                  <a:pt x="194" y="707"/>
                </a:lnTo>
                <a:lnTo>
                  <a:pt x="192" y="710"/>
                </a:lnTo>
                <a:lnTo>
                  <a:pt x="189" y="707"/>
                </a:lnTo>
                <a:lnTo>
                  <a:pt x="189" y="704"/>
                </a:lnTo>
                <a:lnTo>
                  <a:pt x="186" y="704"/>
                </a:lnTo>
                <a:lnTo>
                  <a:pt x="183" y="701"/>
                </a:lnTo>
                <a:lnTo>
                  <a:pt x="180" y="704"/>
                </a:lnTo>
                <a:lnTo>
                  <a:pt x="177" y="704"/>
                </a:lnTo>
                <a:lnTo>
                  <a:pt x="174" y="704"/>
                </a:lnTo>
                <a:lnTo>
                  <a:pt x="171" y="704"/>
                </a:lnTo>
                <a:lnTo>
                  <a:pt x="169" y="701"/>
                </a:lnTo>
                <a:lnTo>
                  <a:pt x="163" y="701"/>
                </a:lnTo>
                <a:lnTo>
                  <a:pt x="163" y="696"/>
                </a:lnTo>
                <a:lnTo>
                  <a:pt x="160" y="696"/>
                </a:lnTo>
                <a:lnTo>
                  <a:pt x="160" y="690"/>
                </a:lnTo>
                <a:lnTo>
                  <a:pt x="157" y="684"/>
                </a:lnTo>
                <a:lnTo>
                  <a:pt x="157" y="673"/>
                </a:lnTo>
                <a:lnTo>
                  <a:pt x="154" y="670"/>
                </a:lnTo>
                <a:lnTo>
                  <a:pt x="151" y="670"/>
                </a:lnTo>
                <a:lnTo>
                  <a:pt x="149" y="670"/>
                </a:lnTo>
                <a:lnTo>
                  <a:pt x="146" y="667"/>
                </a:lnTo>
                <a:lnTo>
                  <a:pt x="143" y="667"/>
                </a:lnTo>
                <a:lnTo>
                  <a:pt x="140" y="667"/>
                </a:lnTo>
                <a:lnTo>
                  <a:pt x="140" y="670"/>
                </a:lnTo>
                <a:lnTo>
                  <a:pt x="137" y="673"/>
                </a:lnTo>
                <a:lnTo>
                  <a:pt x="137" y="676"/>
                </a:lnTo>
                <a:lnTo>
                  <a:pt x="134" y="673"/>
                </a:lnTo>
                <a:lnTo>
                  <a:pt x="117" y="653"/>
                </a:lnTo>
                <a:lnTo>
                  <a:pt x="106" y="647"/>
                </a:lnTo>
                <a:lnTo>
                  <a:pt x="88" y="650"/>
                </a:lnTo>
                <a:lnTo>
                  <a:pt x="63" y="653"/>
                </a:lnTo>
                <a:lnTo>
                  <a:pt x="54" y="658"/>
                </a:lnTo>
                <a:lnTo>
                  <a:pt x="45" y="658"/>
                </a:lnTo>
                <a:lnTo>
                  <a:pt x="43" y="653"/>
                </a:lnTo>
                <a:lnTo>
                  <a:pt x="45" y="638"/>
                </a:lnTo>
                <a:lnTo>
                  <a:pt x="45" y="624"/>
                </a:lnTo>
                <a:lnTo>
                  <a:pt x="40" y="618"/>
                </a:lnTo>
                <a:lnTo>
                  <a:pt x="28" y="618"/>
                </a:lnTo>
                <a:lnTo>
                  <a:pt x="14" y="616"/>
                </a:lnTo>
                <a:lnTo>
                  <a:pt x="3" y="601"/>
                </a:lnTo>
                <a:lnTo>
                  <a:pt x="0" y="598"/>
                </a:lnTo>
                <a:lnTo>
                  <a:pt x="3" y="590"/>
                </a:lnTo>
                <a:lnTo>
                  <a:pt x="11" y="581"/>
                </a:lnTo>
                <a:lnTo>
                  <a:pt x="14" y="567"/>
                </a:lnTo>
                <a:lnTo>
                  <a:pt x="14" y="558"/>
                </a:lnTo>
                <a:lnTo>
                  <a:pt x="17" y="547"/>
                </a:lnTo>
                <a:lnTo>
                  <a:pt x="17" y="541"/>
                </a:lnTo>
                <a:lnTo>
                  <a:pt x="20" y="541"/>
                </a:lnTo>
                <a:lnTo>
                  <a:pt x="20" y="538"/>
                </a:lnTo>
                <a:lnTo>
                  <a:pt x="23" y="535"/>
                </a:lnTo>
                <a:lnTo>
                  <a:pt x="23" y="532"/>
                </a:lnTo>
                <a:lnTo>
                  <a:pt x="25" y="530"/>
                </a:lnTo>
                <a:lnTo>
                  <a:pt x="25" y="527"/>
                </a:lnTo>
                <a:lnTo>
                  <a:pt x="28" y="527"/>
                </a:lnTo>
                <a:lnTo>
                  <a:pt x="31" y="527"/>
                </a:lnTo>
                <a:lnTo>
                  <a:pt x="34" y="527"/>
                </a:lnTo>
                <a:lnTo>
                  <a:pt x="34" y="524"/>
                </a:lnTo>
                <a:lnTo>
                  <a:pt x="37" y="524"/>
                </a:lnTo>
                <a:lnTo>
                  <a:pt x="40" y="521"/>
                </a:lnTo>
                <a:lnTo>
                  <a:pt x="43" y="521"/>
                </a:lnTo>
                <a:lnTo>
                  <a:pt x="43" y="518"/>
                </a:lnTo>
                <a:lnTo>
                  <a:pt x="45" y="518"/>
                </a:lnTo>
                <a:lnTo>
                  <a:pt x="48" y="518"/>
                </a:lnTo>
                <a:lnTo>
                  <a:pt x="51" y="521"/>
                </a:lnTo>
                <a:lnTo>
                  <a:pt x="57" y="521"/>
                </a:lnTo>
                <a:lnTo>
                  <a:pt x="60" y="521"/>
                </a:lnTo>
                <a:lnTo>
                  <a:pt x="63" y="521"/>
                </a:lnTo>
                <a:lnTo>
                  <a:pt x="68" y="518"/>
                </a:lnTo>
                <a:lnTo>
                  <a:pt x="71" y="515"/>
                </a:lnTo>
                <a:lnTo>
                  <a:pt x="74" y="518"/>
                </a:lnTo>
                <a:lnTo>
                  <a:pt x="77" y="518"/>
                </a:lnTo>
                <a:lnTo>
                  <a:pt x="80" y="518"/>
                </a:lnTo>
                <a:lnTo>
                  <a:pt x="80" y="515"/>
                </a:lnTo>
                <a:lnTo>
                  <a:pt x="80" y="512"/>
                </a:lnTo>
                <a:lnTo>
                  <a:pt x="86" y="495"/>
                </a:lnTo>
                <a:lnTo>
                  <a:pt x="83" y="492"/>
                </a:lnTo>
                <a:lnTo>
                  <a:pt x="74" y="487"/>
                </a:lnTo>
                <a:lnTo>
                  <a:pt x="71" y="478"/>
                </a:lnTo>
                <a:lnTo>
                  <a:pt x="68" y="455"/>
                </a:lnTo>
                <a:lnTo>
                  <a:pt x="54" y="438"/>
                </a:lnTo>
                <a:lnTo>
                  <a:pt x="43" y="427"/>
                </a:lnTo>
                <a:lnTo>
                  <a:pt x="37" y="409"/>
                </a:lnTo>
                <a:lnTo>
                  <a:pt x="43" y="366"/>
                </a:lnTo>
                <a:lnTo>
                  <a:pt x="77" y="303"/>
                </a:lnTo>
                <a:lnTo>
                  <a:pt x="86" y="289"/>
                </a:lnTo>
                <a:lnTo>
                  <a:pt x="103" y="266"/>
                </a:lnTo>
                <a:lnTo>
                  <a:pt x="108" y="255"/>
                </a:lnTo>
                <a:lnTo>
                  <a:pt x="117" y="252"/>
                </a:lnTo>
                <a:lnTo>
                  <a:pt x="146" y="260"/>
                </a:lnTo>
                <a:lnTo>
                  <a:pt x="154" y="255"/>
                </a:lnTo>
                <a:lnTo>
                  <a:pt x="157" y="246"/>
                </a:lnTo>
                <a:lnTo>
                  <a:pt x="163" y="240"/>
                </a:lnTo>
                <a:lnTo>
                  <a:pt x="163" y="223"/>
                </a:lnTo>
                <a:lnTo>
                  <a:pt x="160" y="209"/>
                </a:lnTo>
                <a:lnTo>
                  <a:pt x="151" y="180"/>
                </a:lnTo>
                <a:lnTo>
                  <a:pt x="140" y="166"/>
                </a:lnTo>
                <a:lnTo>
                  <a:pt x="126" y="143"/>
                </a:lnTo>
                <a:lnTo>
                  <a:pt x="129" y="129"/>
                </a:lnTo>
                <a:lnTo>
                  <a:pt x="151" y="103"/>
                </a:lnTo>
                <a:lnTo>
                  <a:pt x="157" y="89"/>
                </a:lnTo>
                <a:lnTo>
                  <a:pt x="174" y="40"/>
                </a:lnTo>
                <a:lnTo>
                  <a:pt x="180" y="11"/>
                </a:lnTo>
                <a:lnTo>
                  <a:pt x="186" y="11"/>
                </a:lnTo>
                <a:lnTo>
                  <a:pt x="189" y="11"/>
                </a:lnTo>
                <a:lnTo>
                  <a:pt x="194" y="11"/>
                </a:lnTo>
                <a:lnTo>
                  <a:pt x="197" y="11"/>
                </a:lnTo>
                <a:lnTo>
                  <a:pt x="203" y="11"/>
                </a:lnTo>
                <a:lnTo>
                  <a:pt x="206" y="11"/>
                </a:lnTo>
                <a:lnTo>
                  <a:pt x="212" y="11"/>
                </a:lnTo>
                <a:lnTo>
                  <a:pt x="214" y="11"/>
                </a:lnTo>
                <a:lnTo>
                  <a:pt x="220" y="11"/>
                </a:lnTo>
                <a:lnTo>
                  <a:pt x="223" y="11"/>
                </a:lnTo>
                <a:lnTo>
                  <a:pt x="229" y="11"/>
                </a:lnTo>
                <a:lnTo>
                  <a:pt x="232" y="11"/>
                </a:lnTo>
                <a:lnTo>
                  <a:pt x="237" y="11"/>
                </a:lnTo>
                <a:lnTo>
                  <a:pt x="240" y="11"/>
                </a:lnTo>
                <a:lnTo>
                  <a:pt x="246" y="11"/>
                </a:lnTo>
                <a:lnTo>
                  <a:pt x="249" y="11"/>
                </a:lnTo>
                <a:lnTo>
                  <a:pt x="255" y="11"/>
                </a:lnTo>
                <a:lnTo>
                  <a:pt x="260" y="11"/>
                </a:lnTo>
                <a:lnTo>
                  <a:pt x="263" y="11"/>
                </a:lnTo>
                <a:lnTo>
                  <a:pt x="269" y="11"/>
                </a:lnTo>
                <a:lnTo>
                  <a:pt x="272" y="11"/>
                </a:lnTo>
                <a:lnTo>
                  <a:pt x="277" y="11"/>
                </a:lnTo>
                <a:lnTo>
                  <a:pt x="280" y="11"/>
                </a:lnTo>
                <a:lnTo>
                  <a:pt x="286" y="11"/>
                </a:lnTo>
                <a:lnTo>
                  <a:pt x="289" y="11"/>
                </a:lnTo>
                <a:lnTo>
                  <a:pt x="295" y="11"/>
                </a:lnTo>
                <a:lnTo>
                  <a:pt x="298" y="11"/>
                </a:lnTo>
                <a:lnTo>
                  <a:pt x="303" y="11"/>
                </a:lnTo>
                <a:lnTo>
                  <a:pt x="306" y="11"/>
                </a:lnTo>
                <a:lnTo>
                  <a:pt x="312" y="11"/>
                </a:lnTo>
                <a:lnTo>
                  <a:pt x="315" y="11"/>
                </a:lnTo>
                <a:lnTo>
                  <a:pt x="318" y="11"/>
                </a:lnTo>
                <a:lnTo>
                  <a:pt x="323" y="11"/>
                </a:lnTo>
                <a:lnTo>
                  <a:pt x="326" y="11"/>
                </a:lnTo>
                <a:lnTo>
                  <a:pt x="332" y="11"/>
                </a:lnTo>
                <a:lnTo>
                  <a:pt x="335" y="11"/>
                </a:lnTo>
                <a:lnTo>
                  <a:pt x="340" y="11"/>
                </a:lnTo>
                <a:lnTo>
                  <a:pt x="343" y="11"/>
                </a:lnTo>
                <a:lnTo>
                  <a:pt x="346" y="11"/>
                </a:lnTo>
                <a:lnTo>
                  <a:pt x="349" y="11"/>
                </a:lnTo>
                <a:lnTo>
                  <a:pt x="352" y="11"/>
                </a:lnTo>
                <a:lnTo>
                  <a:pt x="358" y="11"/>
                </a:lnTo>
                <a:lnTo>
                  <a:pt x="361" y="11"/>
                </a:lnTo>
                <a:lnTo>
                  <a:pt x="366" y="11"/>
                </a:lnTo>
                <a:lnTo>
                  <a:pt x="369" y="11"/>
                </a:lnTo>
                <a:lnTo>
                  <a:pt x="372" y="11"/>
                </a:lnTo>
                <a:lnTo>
                  <a:pt x="375" y="11"/>
                </a:lnTo>
                <a:lnTo>
                  <a:pt x="375" y="8"/>
                </a:lnTo>
                <a:lnTo>
                  <a:pt x="406" y="0"/>
                </a:lnTo>
                <a:lnTo>
                  <a:pt x="409" y="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FDD9555B-2E9A-4E0A-95A5-B34FE4A11526}"/>
              </a:ext>
            </a:extLst>
          </p:cNvPr>
          <p:cNvSpPr>
            <a:spLocks/>
          </p:cNvSpPr>
          <p:nvPr/>
        </p:nvSpPr>
        <p:spPr bwMode="auto">
          <a:xfrm>
            <a:off x="4179887" y="4601369"/>
            <a:ext cx="1844675" cy="1014412"/>
          </a:xfrm>
          <a:custGeom>
            <a:avLst/>
            <a:gdLst>
              <a:gd name="T0" fmla="*/ 650 w 1162"/>
              <a:gd name="T1" fmla="*/ 20 h 639"/>
              <a:gd name="T2" fmla="*/ 759 w 1162"/>
              <a:gd name="T3" fmla="*/ 132 h 639"/>
              <a:gd name="T4" fmla="*/ 1011 w 1162"/>
              <a:gd name="T5" fmla="*/ 129 h 639"/>
              <a:gd name="T6" fmla="*/ 919 w 1162"/>
              <a:gd name="T7" fmla="*/ 327 h 639"/>
              <a:gd name="T8" fmla="*/ 867 w 1162"/>
              <a:gd name="T9" fmla="*/ 367 h 639"/>
              <a:gd name="T10" fmla="*/ 865 w 1162"/>
              <a:gd name="T11" fmla="*/ 396 h 639"/>
              <a:gd name="T12" fmla="*/ 836 w 1162"/>
              <a:gd name="T13" fmla="*/ 404 h 639"/>
              <a:gd name="T14" fmla="*/ 804 w 1162"/>
              <a:gd name="T15" fmla="*/ 387 h 639"/>
              <a:gd name="T16" fmla="*/ 770 w 1162"/>
              <a:gd name="T17" fmla="*/ 378 h 639"/>
              <a:gd name="T18" fmla="*/ 741 w 1162"/>
              <a:gd name="T19" fmla="*/ 381 h 639"/>
              <a:gd name="T20" fmla="*/ 710 w 1162"/>
              <a:gd name="T21" fmla="*/ 407 h 639"/>
              <a:gd name="T22" fmla="*/ 676 w 1162"/>
              <a:gd name="T23" fmla="*/ 427 h 639"/>
              <a:gd name="T24" fmla="*/ 664 w 1162"/>
              <a:gd name="T25" fmla="*/ 447 h 639"/>
              <a:gd name="T26" fmla="*/ 656 w 1162"/>
              <a:gd name="T27" fmla="*/ 473 h 639"/>
              <a:gd name="T28" fmla="*/ 653 w 1162"/>
              <a:gd name="T29" fmla="*/ 496 h 639"/>
              <a:gd name="T30" fmla="*/ 656 w 1162"/>
              <a:gd name="T31" fmla="*/ 524 h 639"/>
              <a:gd name="T32" fmla="*/ 633 w 1162"/>
              <a:gd name="T33" fmla="*/ 524 h 639"/>
              <a:gd name="T34" fmla="*/ 618 w 1162"/>
              <a:gd name="T35" fmla="*/ 533 h 639"/>
              <a:gd name="T36" fmla="*/ 610 w 1162"/>
              <a:gd name="T37" fmla="*/ 519 h 639"/>
              <a:gd name="T38" fmla="*/ 590 w 1162"/>
              <a:gd name="T39" fmla="*/ 516 h 639"/>
              <a:gd name="T40" fmla="*/ 570 w 1162"/>
              <a:gd name="T41" fmla="*/ 507 h 639"/>
              <a:gd name="T42" fmla="*/ 570 w 1162"/>
              <a:gd name="T43" fmla="*/ 519 h 639"/>
              <a:gd name="T44" fmla="*/ 567 w 1162"/>
              <a:gd name="T45" fmla="*/ 556 h 639"/>
              <a:gd name="T46" fmla="*/ 570 w 1162"/>
              <a:gd name="T47" fmla="*/ 587 h 639"/>
              <a:gd name="T48" fmla="*/ 561 w 1162"/>
              <a:gd name="T49" fmla="*/ 610 h 639"/>
              <a:gd name="T50" fmla="*/ 541 w 1162"/>
              <a:gd name="T51" fmla="*/ 613 h 639"/>
              <a:gd name="T52" fmla="*/ 524 w 1162"/>
              <a:gd name="T53" fmla="*/ 619 h 639"/>
              <a:gd name="T54" fmla="*/ 527 w 1162"/>
              <a:gd name="T55" fmla="*/ 636 h 639"/>
              <a:gd name="T56" fmla="*/ 504 w 1162"/>
              <a:gd name="T57" fmla="*/ 636 h 639"/>
              <a:gd name="T58" fmla="*/ 489 w 1162"/>
              <a:gd name="T59" fmla="*/ 628 h 639"/>
              <a:gd name="T60" fmla="*/ 475 w 1162"/>
              <a:gd name="T61" fmla="*/ 619 h 639"/>
              <a:gd name="T62" fmla="*/ 458 w 1162"/>
              <a:gd name="T63" fmla="*/ 607 h 639"/>
              <a:gd name="T64" fmla="*/ 447 w 1162"/>
              <a:gd name="T65" fmla="*/ 593 h 639"/>
              <a:gd name="T66" fmla="*/ 426 w 1162"/>
              <a:gd name="T67" fmla="*/ 587 h 639"/>
              <a:gd name="T68" fmla="*/ 409 w 1162"/>
              <a:gd name="T69" fmla="*/ 587 h 639"/>
              <a:gd name="T70" fmla="*/ 406 w 1162"/>
              <a:gd name="T71" fmla="*/ 576 h 639"/>
              <a:gd name="T72" fmla="*/ 406 w 1162"/>
              <a:gd name="T73" fmla="*/ 567 h 639"/>
              <a:gd name="T74" fmla="*/ 383 w 1162"/>
              <a:gd name="T75" fmla="*/ 479 h 639"/>
              <a:gd name="T76" fmla="*/ 309 w 1162"/>
              <a:gd name="T77" fmla="*/ 484 h 639"/>
              <a:gd name="T78" fmla="*/ 255 w 1162"/>
              <a:gd name="T79" fmla="*/ 536 h 639"/>
              <a:gd name="T80" fmla="*/ 186 w 1162"/>
              <a:gd name="T81" fmla="*/ 527 h 639"/>
              <a:gd name="T82" fmla="*/ 180 w 1162"/>
              <a:gd name="T83" fmla="*/ 447 h 639"/>
              <a:gd name="T84" fmla="*/ 89 w 1162"/>
              <a:gd name="T85" fmla="*/ 370 h 639"/>
              <a:gd name="T86" fmla="*/ 14 w 1162"/>
              <a:gd name="T87" fmla="*/ 270 h 639"/>
              <a:gd name="T88" fmla="*/ 123 w 1162"/>
              <a:gd name="T89" fmla="*/ 172 h 639"/>
              <a:gd name="T90" fmla="*/ 86 w 1162"/>
              <a:gd name="T91" fmla="*/ 61 h 639"/>
              <a:gd name="T92" fmla="*/ 172 w 1162"/>
              <a:gd name="T93" fmla="*/ 63 h 639"/>
              <a:gd name="T94" fmla="*/ 186 w 1162"/>
              <a:gd name="T95" fmla="*/ 63 h 639"/>
              <a:gd name="T96" fmla="*/ 326 w 1162"/>
              <a:gd name="T97" fmla="*/ 29 h 639"/>
              <a:gd name="T98" fmla="*/ 381 w 1162"/>
              <a:gd name="T99" fmla="*/ 12 h 639"/>
              <a:gd name="T100" fmla="*/ 426 w 1162"/>
              <a:gd name="T101" fmla="*/ 63 h 639"/>
              <a:gd name="T102" fmla="*/ 426 w 1162"/>
              <a:gd name="T103" fmla="*/ 86 h 639"/>
              <a:gd name="T104" fmla="*/ 447 w 1162"/>
              <a:gd name="T105" fmla="*/ 86 h 639"/>
              <a:gd name="T106" fmla="*/ 472 w 1162"/>
              <a:gd name="T107" fmla="*/ 89 h 639"/>
              <a:gd name="T108" fmla="*/ 515 w 1162"/>
              <a:gd name="T109" fmla="*/ 32 h 639"/>
              <a:gd name="T110" fmla="*/ 547 w 1162"/>
              <a:gd name="T111" fmla="*/ 20 h 639"/>
              <a:gd name="T112" fmla="*/ 558 w 1162"/>
              <a:gd name="T113" fmla="*/ 6 h 639"/>
              <a:gd name="T114" fmla="*/ 581 w 1162"/>
              <a:gd name="T1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62" h="639">
                <a:moveTo>
                  <a:pt x="584" y="3"/>
                </a:moveTo>
                <a:lnTo>
                  <a:pt x="584" y="6"/>
                </a:lnTo>
                <a:lnTo>
                  <a:pt x="584" y="9"/>
                </a:lnTo>
                <a:lnTo>
                  <a:pt x="584" y="12"/>
                </a:lnTo>
                <a:lnTo>
                  <a:pt x="590" y="9"/>
                </a:lnTo>
                <a:lnTo>
                  <a:pt x="621" y="6"/>
                </a:lnTo>
                <a:lnTo>
                  <a:pt x="647" y="3"/>
                </a:lnTo>
                <a:lnTo>
                  <a:pt x="650" y="20"/>
                </a:lnTo>
                <a:lnTo>
                  <a:pt x="667" y="20"/>
                </a:lnTo>
                <a:lnTo>
                  <a:pt x="673" y="20"/>
                </a:lnTo>
                <a:lnTo>
                  <a:pt x="684" y="35"/>
                </a:lnTo>
                <a:lnTo>
                  <a:pt x="687" y="52"/>
                </a:lnTo>
                <a:lnTo>
                  <a:pt x="713" y="95"/>
                </a:lnTo>
                <a:lnTo>
                  <a:pt x="724" y="118"/>
                </a:lnTo>
                <a:lnTo>
                  <a:pt x="739" y="129"/>
                </a:lnTo>
                <a:lnTo>
                  <a:pt x="759" y="132"/>
                </a:lnTo>
                <a:lnTo>
                  <a:pt x="787" y="124"/>
                </a:lnTo>
                <a:lnTo>
                  <a:pt x="830" y="109"/>
                </a:lnTo>
                <a:lnTo>
                  <a:pt x="867" y="104"/>
                </a:lnTo>
                <a:lnTo>
                  <a:pt x="885" y="101"/>
                </a:lnTo>
                <a:lnTo>
                  <a:pt x="908" y="104"/>
                </a:lnTo>
                <a:lnTo>
                  <a:pt x="939" y="104"/>
                </a:lnTo>
                <a:lnTo>
                  <a:pt x="985" y="115"/>
                </a:lnTo>
                <a:lnTo>
                  <a:pt x="1011" y="129"/>
                </a:lnTo>
                <a:lnTo>
                  <a:pt x="1031" y="144"/>
                </a:lnTo>
                <a:lnTo>
                  <a:pt x="1051" y="164"/>
                </a:lnTo>
                <a:lnTo>
                  <a:pt x="1162" y="189"/>
                </a:lnTo>
                <a:lnTo>
                  <a:pt x="1085" y="255"/>
                </a:lnTo>
                <a:lnTo>
                  <a:pt x="1079" y="255"/>
                </a:lnTo>
                <a:lnTo>
                  <a:pt x="1025" y="264"/>
                </a:lnTo>
                <a:lnTo>
                  <a:pt x="942" y="324"/>
                </a:lnTo>
                <a:lnTo>
                  <a:pt x="919" y="327"/>
                </a:lnTo>
                <a:lnTo>
                  <a:pt x="890" y="324"/>
                </a:lnTo>
                <a:lnTo>
                  <a:pt x="870" y="330"/>
                </a:lnTo>
                <a:lnTo>
                  <a:pt x="870" y="344"/>
                </a:lnTo>
                <a:lnTo>
                  <a:pt x="867" y="353"/>
                </a:lnTo>
                <a:lnTo>
                  <a:pt x="867" y="356"/>
                </a:lnTo>
                <a:lnTo>
                  <a:pt x="867" y="361"/>
                </a:lnTo>
                <a:lnTo>
                  <a:pt x="867" y="364"/>
                </a:lnTo>
                <a:lnTo>
                  <a:pt x="867" y="367"/>
                </a:lnTo>
                <a:lnTo>
                  <a:pt x="865" y="373"/>
                </a:lnTo>
                <a:lnTo>
                  <a:pt x="865" y="376"/>
                </a:lnTo>
                <a:lnTo>
                  <a:pt x="865" y="378"/>
                </a:lnTo>
                <a:lnTo>
                  <a:pt x="865" y="381"/>
                </a:lnTo>
                <a:lnTo>
                  <a:pt x="865" y="384"/>
                </a:lnTo>
                <a:lnTo>
                  <a:pt x="865" y="390"/>
                </a:lnTo>
                <a:lnTo>
                  <a:pt x="865" y="393"/>
                </a:lnTo>
                <a:lnTo>
                  <a:pt x="865" y="396"/>
                </a:lnTo>
                <a:lnTo>
                  <a:pt x="862" y="398"/>
                </a:lnTo>
                <a:lnTo>
                  <a:pt x="856" y="398"/>
                </a:lnTo>
                <a:lnTo>
                  <a:pt x="853" y="401"/>
                </a:lnTo>
                <a:lnTo>
                  <a:pt x="847" y="401"/>
                </a:lnTo>
                <a:lnTo>
                  <a:pt x="845" y="404"/>
                </a:lnTo>
                <a:lnTo>
                  <a:pt x="842" y="404"/>
                </a:lnTo>
                <a:lnTo>
                  <a:pt x="839" y="404"/>
                </a:lnTo>
                <a:lnTo>
                  <a:pt x="836" y="404"/>
                </a:lnTo>
                <a:lnTo>
                  <a:pt x="833" y="401"/>
                </a:lnTo>
                <a:lnTo>
                  <a:pt x="827" y="398"/>
                </a:lnTo>
                <a:lnTo>
                  <a:pt x="825" y="398"/>
                </a:lnTo>
                <a:lnTo>
                  <a:pt x="819" y="396"/>
                </a:lnTo>
                <a:lnTo>
                  <a:pt x="816" y="393"/>
                </a:lnTo>
                <a:lnTo>
                  <a:pt x="813" y="393"/>
                </a:lnTo>
                <a:lnTo>
                  <a:pt x="807" y="390"/>
                </a:lnTo>
                <a:lnTo>
                  <a:pt x="804" y="387"/>
                </a:lnTo>
                <a:lnTo>
                  <a:pt x="799" y="387"/>
                </a:lnTo>
                <a:lnTo>
                  <a:pt x="796" y="384"/>
                </a:lnTo>
                <a:lnTo>
                  <a:pt x="790" y="384"/>
                </a:lnTo>
                <a:lnTo>
                  <a:pt x="787" y="381"/>
                </a:lnTo>
                <a:lnTo>
                  <a:pt x="782" y="381"/>
                </a:lnTo>
                <a:lnTo>
                  <a:pt x="779" y="378"/>
                </a:lnTo>
                <a:lnTo>
                  <a:pt x="776" y="378"/>
                </a:lnTo>
                <a:lnTo>
                  <a:pt x="770" y="378"/>
                </a:lnTo>
                <a:lnTo>
                  <a:pt x="767" y="376"/>
                </a:lnTo>
                <a:lnTo>
                  <a:pt x="762" y="376"/>
                </a:lnTo>
                <a:lnTo>
                  <a:pt x="759" y="373"/>
                </a:lnTo>
                <a:lnTo>
                  <a:pt x="753" y="373"/>
                </a:lnTo>
                <a:lnTo>
                  <a:pt x="750" y="376"/>
                </a:lnTo>
                <a:lnTo>
                  <a:pt x="747" y="376"/>
                </a:lnTo>
                <a:lnTo>
                  <a:pt x="744" y="378"/>
                </a:lnTo>
                <a:lnTo>
                  <a:pt x="741" y="381"/>
                </a:lnTo>
                <a:lnTo>
                  <a:pt x="736" y="384"/>
                </a:lnTo>
                <a:lnTo>
                  <a:pt x="733" y="387"/>
                </a:lnTo>
                <a:lnTo>
                  <a:pt x="727" y="390"/>
                </a:lnTo>
                <a:lnTo>
                  <a:pt x="724" y="390"/>
                </a:lnTo>
                <a:lnTo>
                  <a:pt x="721" y="396"/>
                </a:lnTo>
                <a:lnTo>
                  <a:pt x="716" y="398"/>
                </a:lnTo>
                <a:lnTo>
                  <a:pt x="713" y="404"/>
                </a:lnTo>
                <a:lnTo>
                  <a:pt x="710" y="407"/>
                </a:lnTo>
                <a:lnTo>
                  <a:pt x="704" y="410"/>
                </a:lnTo>
                <a:lnTo>
                  <a:pt x="701" y="413"/>
                </a:lnTo>
                <a:lnTo>
                  <a:pt x="699" y="416"/>
                </a:lnTo>
                <a:lnTo>
                  <a:pt x="693" y="419"/>
                </a:lnTo>
                <a:lnTo>
                  <a:pt x="690" y="419"/>
                </a:lnTo>
                <a:lnTo>
                  <a:pt x="684" y="421"/>
                </a:lnTo>
                <a:lnTo>
                  <a:pt x="681" y="424"/>
                </a:lnTo>
                <a:lnTo>
                  <a:pt x="676" y="427"/>
                </a:lnTo>
                <a:lnTo>
                  <a:pt x="673" y="430"/>
                </a:lnTo>
                <a:lnTo>
                  <a:pt x="667" y="433"/>
                </a:lnTo>
                <a:lnTo>
                  <a:pt x="664" y="436"/>
                </a:lnTo>
                <a:lnTo>
                  <a:pt x="664" y="439"/>
                </a:lnTo>
                <a:lnTo>
                  <a:pt x="664" y="441"/>
                </a:lnTo>
                <a:lnTo>
                  <a:pt x="667" y="439"/>
                </a:lnTo>
                <a:lnTo>
                  <a:pt x="667" y="441"/>
                </a:lnTo>
                <a:lnTo>
                  <a:pt x="664" y="447"/>
                </a:lnTo>
                <a:lnTo>
                  <a:pt x="664" y="450"/>
                </a:lnTo>
                <a:lnTo>
                  <a:pt x="661" y="453"/>
                </a:lnTo>
                <a:lnTo>
                  <a:pt x="661" y="459"/>
                </a:lnTo>
                <a:lnTo>
                  <a:pt x="658" y="461"/>
                </a:lnTo>
                <a:lnTo>
                  <a:pt x="658" y="464"/>
                </a:lnTo>
                <a:lnTo>
                  <a:pt x="658" y="467"/>
                </a:lnTo>
                <a:lnTo>
                  <a:pt x="656" y="470"/>
                </a:lnTo>
                <a:lnTo>
                  <a:pt x="656" y="473"/>
                </a:lnTo>
                <a:lnTo>
                  <a:pt x="656" y="476"/>
                </a:lnTo>
                <a:lnTo>
                  <a:pt x="656" y="479"/>
                </a:lnTo>
                <a:lnTo>
                  <a:pt x="653" y="479"/>
                </a:lnTo>
                <a:lnTo>
                  <a:pt x="653" y="482"/>
                </a:lnTo>
                <a:lnTo>
                  <a:pt x="653" y="484"/>
                </a:lnTo>
                <a:lnTo>
                  <a:pt x="653" y="487"/>
                </a:lnTo>
                <a:lnTo>
                  <a:pt x="653" y="490"/>
                </a:lnTo>
                <a:lnTo>
                  <a:pt x="653" y="496"/>
                </a:lnTo>
                <a:lnTo>
                  <a:pt x="653" y="499"/>
                </a:lnTo>
                <a:lnTo>
                  <a:pt x="653" y="502"/>
                </a:lnTo>
                <a:lnTo>
                  <a:pt x="653" y="507"/>
                </a:lnTo>
                <a:lnTo>
                  <a:pt x="653" y="510"/>
                </a:lnTo>
                <a:lnTo>
                  <a:pt x="656" y="513"/>
                </a:lnTo>
                <a:lnTo>
                  <a:pt x="656" y="519"/>
                </a:lnTo>
                <a:lnTo>
                  <a:pt x="658" y="522"/>
                </a:lnTo>
                <a:lnTo>
                  <a:pt x="656" y="524"/>
                </a:lnTo>
                <a:lnTo>
                  <a:pt x="650" y="524"/>
                </a:lnTo>
                <a:lnTo>
                  <a:pt x="647" y="527"/>
                </a:lnTo>
                <a:lnTo>
                  <a:pt x="641" y="527"/>
                </a:lnTo>
                <a:lnTo>
                  <a:pt x="638" y="530"/>
                </a:lnTo>
                <a:lnTo>
                  <a:pt x="638" y="527"/>
                </a:lnTo>
                <a:lnTo>
                  <a:pt x="636" y="527"/>
                </a:lnTo>
                <a:lnTo>
                  <a:pt x="633" y="527"/>
                </a:lnTo>
                <a:lnTo>
                  <a:pt x="633" y="524"/>
                </a:lnTo>
                <a:lnTo>
                  <a:pt x="630" y="524"/>
                </a:lnTo>
                <a:lnTo>
                  <a:pt x="627" y="524"/>
                </a:lnTo>
                <a:lnTo>
                  <a:pt x="624" y="524"/>
                </a:lnTo>
                <a:lnTo>
                  <a:pt x="624" y="527"/>
                </a:lnTo>
                <a:lnTo>
                  <a:pt x="624" y="530"/>
                </a:lnTo>
                <a:lnTo>
                  <a:pt x="621" y="530"/>
                </a:lnTo>
                <a:lnTo>
                  <a:pt x="621" y="533"/>
                </a:lnTo>
                <a:lnTo>
                  <a:pt x="618" y="533"/>
                </a:lnTo>
                <a:lnTo>
                  <a:pt x="615" y="533"/>
                </a:lnTo>
                <a:lnTo>
                  <a:pt x="615" y="530"/>
                </a:lnTo>
                <a:lnTo>
                  <a:pt x="615" y="527"/>
                </a:lnTo>
                <a:lnTo>
                  <a:pt x="615" y="524"/>
                </a:lnTo>
                <a:lnTo>
                  <a:pt x="613" y="524"/>
                </a:lnTo>
                <a:lnTo>
                  <a:pt x="613" y="522"/>
                </a:lnTo>
                <a:lnTo>
                  <a:pt x="610" y="522"/>
                </a:lnTo>
                <a:lnTo>
                  <a:pt x="610" y="519"/>
                </a:lnTo>
                <a:lnTo>
                  <a:pt x="607" y="519"/>
                </a:lnTo>
                <a:lnTo>
                  <a:pt x="607" y="516"/>
                </a:lnTo>
                <a:lnTo>
                  <a:pt x="604" y="516"/>
                </a:lnTo>
                <a:lnTo>
                  <a:pt x="601" y="516"/>
                </a:lnTo>
                <a:lnTo>
                  <a:pt x="598" y="516"/>
                </a:lnTo>
                <a:lnTo>
                  <a:pt x="595" y="516"/>
                </a:lnTo>
                <a:lnTo>
                  <a:pt x="593" y="516"/>
                </a:lnTo>
                <a:lnTo>
                  <a:pt x="590" y="516"/>
                </a:lnTo>
                <a:lnTo>
                  <a:pt x="587" y="516"/>
                </a:lnTo>
                <a:lnTo>
                  <a:pt x="584" y="516"/>
                </a:lnTo>
                <a:lnTo>
                  <a:pt x="581" y="513"/>
                </a:lnTo>
                <a:lnTo>
                  <a:pt x="581" y="510"/>
                </a:lnTo>
                <a:lnTo>
                  <a:pt x="578" y="510"/>
                </a:lnTo>
                <a:lnTo>
                  <a:pt x="575" y="510"/>
                </a:lnTo>
                <a:lnTo>
                  <a:pt x="573" y="507"/>
                </a:lnTo>
                <a:lnTo>
                  <a:pt x="570" y="507"/>
                </a:lnTo>
                <a:lnTo>
                  <a:pt x="567" y="507"/>
                </a:lnTo>
                <a:lnTo>
                  <a:pt x="567" y="510"/>
                </a:lnTo>
                <a:lnTo>
                  <a:pt x="564" y="513"/>
                </a:lnTo>
                <a:lnTo>
                  <a:pt x="567" y="513"/>
                </a:lnTo>
                <a:lnTo>
                  <a:pt x="570" y="513"/>
                </a:lnTo>
                <a:lnTo>
                  <a:pt x="570" y="516"/>
                </a:lnTo>
                <a:lnTo>
                  <a:pt x="573" y="516"/>
                </a:lnTo>
                <a:lnTo>
                  <a:pt x="570" y="519"/>
                </a:lnTo>
                <a:lnTo>
                  <a:pt x="570" y="524"/>
                </a:lnTo>
                <a:lnTo>
                  <a:pt x="570" y="527"/>
                </a:lnTo>
                <a:lnTo>
                  <a:pt x="570" y="533"/>
                </a:lnTo>
                <a:lnTo>
                  <a:pt x="570" y="536"/>
                </a:lnTo>
                <a:lnTo>
                  <a:pt x="570" y="539"/>
                </a:lnTo>
                <a:lnTo>
                  <a:pt x="564" y="547"/>
                </a:lnTo>
                <a:lnTo>
                  <a:pt x="564" y="553"/>
                </a:lnTo>
                <a:lnTo>
                  <a:pt x="567" y="556"/>
                </a:lnTo>
                <a:lnTo>
                  <a:pt x="567" y="559"/>
                </a:lnTo>
                <a:lnTo>
                  <a:pt x="567" y="565"/>
                </a:lnTo>
                <a:lnTo>
                  <a:pt x="567" y="567"/>
                </a:lnTo>
                <a:lnTo>
                  <a:pt x="570" y="573"/>
                </a:lnTo>
                <a:lnTo>
                  <a:pt x="570" y="576"/>
                </a:lnTo>
                <a:lnTo>
                  <a:pt x="570" y="582"/>
                </a:lnTo>
                <a:lnTo>
                  <a:pt x="570" y="585"/>
                </a:lnTo>
                <a:lnTo>
                  <a:pt x="570" y="587"/>
                </a:lnTo>
                <a:lnTo>
                  <a:pt x="573" y="593"/>
                </a:lnTo>
                <a:lnTo>
                  <a:pt x="573" y="596"/>
                </a:lnTo>
                <a:lnTo>
                  <a:pt x="573" y="602"/>
                </a:lnTo>
                <a:lnTo>
                  <a:pt x="573" y="605"/>
                </a:lnTo>
                <a:lnTo>
                  <a:pt x="575" y="610"/>
                </a:lnTo>
                <a:lnTo>
                  <a:pt x="570" y="610"/>
                </a:lnTo>
                <a:lnTo>
                  <a:pt x="567" y="610"/>
                </a:lnTo>
                <a:lnTo>
                  <a:pt x="561" y="610"/>
                </a:lnTo>
                <a:lnTo>
                  <a:pt x="558" y="610"/>
                </a:lnTo>
                <a:lnTo>
                  <a:pt x="555" y="610"/>
                </a:lnTo>
                <a:lnTo>
                  <a:pt x="552" y="610"/>
                </a:lnTo>
                <a:lnTo>
                  <a:pt x="550" y="610"/>
                </a:lnTo>
                <a:lnTo>
                  <a:pt x="547" y="610"/>
                </a:lnTo>
                <a:lnTo>
                  <a:pt x="544" y="610"/>
                </a:lnTo>
                <a:lnTo>
                  <a:pt x="541" y="610"/>
                </a:lnTo>
                <a:lnTo>
                  <a:pt x="541" y="613"/>
                </a:lnTo>
                <a:lnTo>
                  <a:pt x="538" y="613"/>
                </a:lnTo>
                <a:lnTo>
                  <a:pt x="535" y="613"/>
                </a:lnTo>
                <a:lnTo>
                  <a:pt x="532" y="613"/>
                </a:lnTo>
                <a:lnTo>
                  <a:pt x="530" y="613"/>
                </a:lnTo>
                <a:lnTo>
                  <a:pt x="527" y="613"/>
                </a:lnTo>
                <a:lnTo>
                  <a:pt x="524" y="613"/>
                </a:lnTo>
                <a:lnTo>
                  <a:pt x="524" y="616"/>
                </a:lnTo>
                <a:lnTo>
                  <a:pt x="524" y="619"/>
                </a:lnTo>
                <a:lnTo>
                  <a:pt x="527" y="619"/>
                </a:lnTo>
                <a:lnTo>
                  <a:pt x="527" y="622"/>
                </a:lnTo>
                <a:lnTo>
                  <a:pt x="527" y="625"/>
                </a:lnTo>
                <a:lnTo>
                  <a:pt x="530" y="628"/>
                </a:lnTo>
                <a:lnTo>
                  <a:pt x="530" y="630"/>
                </a:lnTo>
                <a:lnTo>
                  <a:pt x="530" y="633"/>
                </a:lnTo>
                <a:lnTo>
                  <a:pt x="527" y="633"/>
                </a:lnTo>
                <a:lnTo>
                  <a:pt x="527" y="636"/>
                </a:lnTo>
                <a:lnTo>
                  <a:pt x="527" y="639"/>
                </a:lnTo>
                <a:lnTo>
                  <a:pt x="521" y="636"/>
                </a:lnTo>
                <a:lnTo>
                  <a:pt x="518" y="636"/>
                </a:lnTo>
                <a:lnTo>
                  <a:pt x="515" y="636"/>
                </a:lnTo>
                <a:lnTo>
                  <a:pt x="512" y="636"/>
                </a:lnTo>
                <a:lnTo>
                  <a:pt x="510" y="636"/>
                </a:lnTo>
                <a:lnTo>
                  <a:pt x="507" y="636"/>
                </a:lnTo>
                <a:lnTo>
                  <a:pt x="504" y="636"/>
                </a:lnTo>
                <a:lnTo>
                  <a:pt x="501" y="636"/>
                </a:lnTo>
                <a:lnTo>
                  <a:pt x="501" y="633"/>
                </a:lnTo>
                <a:lnTo>
                  <a:pt x="498" y="633"/>
                </a:lnTo>
                <a:lnTo>
                  <a:pt x="498" y="630"/>
                </a:lnTo>
                <a:lnTo>
                  <a:pt x="495" y="630"/>
                </a:lnTo>
                <a:lnTo>
                  <a:pt x="492" y="630"/>
                </a:lnTo>
                <a:lnTo>
                  <a:pt x="489" y="630"/>
                </a:lnTo>
                <a:lnTo>
                  <a:pt x="489" y="628"/>
                </a:lnTo>
                <a:lnTo>
                  <a:pt x="487" y="628"/>
                </a:lnTo>
                <a:lnTo>
                  <a:pt x="487" y="625"/>
                </a:lnTo>
                <a:lnTo>
                  <a:pt x="484" y="625"/>
                </a:lnTo>
                <a:lnTo>
                  <a:pt x="481" y="625"/>
                </a:lnTo>
                <a:lnTo>
                  <a:pt x="481" y="622"/>
                </a:lnTo>
                <a:lnTo>
                  <a:pt x="478" y="622"/>
                </a:lnTo>
                <a:lnTo>
                  <a:pt x="478" y="619"/>
                </a:lnTo>
                <a:lnTo>
                  <a:pt x="475" y="619"/>
                </a:lnTo>
                <a:lnTo>
                  <a:pt x="475" y="616"/>
                </a:lnTo>
                <a:lnTo>
                  <a:pt x="472" y="616"/>
                </a:lnTo>
                <a:lnTo>
                  <a:pt x="472" y="613"/>
                </a:lnTo>
                <a:lnTo>
                  <a:pt x="469" y="613"/>
                </a:lnTo>
                <a:lnTo>
                  <a:pt x="467" y="610"/>
                </a:lnTo>
                <a:lnTo>
                  <a:pt x="464" y="610"/>
                </a:lnTo>
                <a:lnTo>
                  <a:pt x="461" y="610"/>
                </a:lnTo>
                <a:lnTo>
                  <a:pt x="458" y="607"/>
                </a:lnTo>
                <a:lnTo>
                  <a:pt x="455" y="607"/>
                </a:lnTo>
                <a:lnTo>
                  <a:pt x="455" y="605"/>
                </a:lnTo>
                <a:lnTo>
                  <a:pt x="455" y="602"/>
                </a:lnTo>
                <a:lnTo>
                  <a:pt x="452" y="602"/>
                </a:lnTo>
                <a:lnTo>
                  <a:pt x="452" y="599"/>
                </a:lnTo>
                <a:lnTo>
                  <a:pt x="449" y="599"/>
                </a:lnTo>
                <a:lnTo>
                  <a:pt x="447" y="596"/>
                </a:lnTo>
                <a:lnTo>
                  <a:pt x="447" y="593"/>
                </a:lnTo>
                <a:lnTo>
                  <a:pt x="444" y="593"/>
                </a:lnTo>
                <a:lnTo>
                  <a:pt x="441" y="593"/>
                </a:lnTo>
                <a:lnTo>
                  <a:pt x="438" y="593"/>
                </a:lnTo>
                <a:lnTo>
                  <a:pt x="435" y="593"/>
                </a:lnTo>
                <a:lnTo>
                  <a:pt x="432" y="593"/>
                </a:lnTo>
                <a:lnTo>
                  <a:pt x="429" y="590"/>
                </a:lnTo>
                <a:lnTo>
                  <a:pt x="426" y="590"/>
                </a:lnTo>
                <a:lnTo>
                  <a:pt x="426" y="587"/>
                </a:lnTo>
                <a:lnTo>
                  <a:pt x="424" y="587"/>
                </a:lnTo>
                <a:lnTo>
                  <a:pt x="421" y="587"/>
                </a:lnTo>
                <a:lnTo>
                  <a:pt x="421" y="585"/>
                </a:lnTo>
                <a:lnTo>
                  <a:pt x="418" y="585"/>
                </a:lnTo>
                <a:lnTo>
                  <a:pt x="415" y="585"/>
                </a:lnTo>
                <a:lnTo>
                  <a:pt x="415" y="587"/>
                </a:lnTo>
                <a:lnTo>
                  <a:pt x="412" y="587"/>
                </a:lnTo>
                <a:lnTo>
                  <a:pt x="409" y="587"/>
                </a:lnTo>
                <a:lnTo>
                  <a:pt x="406" y="587"/>
                </a:lnTo>
                <a:lnTo>
                  <a:pt x="404" y="587"/>
                </a:lnTo>
                <a:lnTo>
                  <a:pt x="401" y="585"/>
                </a:lnTo>
                <a:lnTo>
                  <a:pt x="401" y="582"/>
                </a:lnTo>
                <a:lnTo>
                  <a:pt x="404" y="582"/>
                </a:lnTo>
                <a:lnTo>
                  <a:pt x="404" y="579"/>
                </a:lnTo>
                <a:lnTo>
                  <a:pt x="406" y="579"/>
                </a:lnTo>
                <a:lnTo>
                  <a:pt x="406" y="576"/>
                </a:lnTo>
                <a:lnTo>
                  <a:pt x="409" y="576"/>
                </a:lnTo>
                <a:lnTo>
                  <a:pt x="409" y="573"/>
                </a:lnTo>
                <a:lnTo>
                  <a:pt x="412" y="573"/>
                </a:lnTo>
                <a:lnTo>
                  <a:pt x="415" y="573"/>
                </a:lnTo>
                <a:lnTo>
                  <a:pt x="415" y="570"/>
                </a:lnTo>
                <a:lnTo>
                  <a:pt x="412" y="570"/>
                </a:lnTo>
                <a:lnTo>
                  <a:pt x="409" y="570"/>
                </a:lnTo>
                <a:lnTo>
                  <a:pt x="406" y="567"/>
                </a:lnTo>
                <a:lnTo>
                  <a:pt x="406" y="565"/>
                </a:lnTo>
                <a:lnTo>
                  <a:pt x="406" y="562"/>
                </a:lnTo>
                <a:lnTo>
                  <a:pt x="404" y="562"/>
                </a:lnTo>
                <a:lnTo>
                  <a:pt x="404" y="559"/>
                </a:lnTo>
                <a:lnTo>
                  <a:pt x="401" y="559"/>
                </a:lnTo>
                <a:lnTo>
                  <a:pt x="404" y="536"/>
                </a:lnTo>
                <a:lnTo>
                  <a:pt x="389" y="513"/>
                </a:lnTo>
                <a:lnTo>
                  <a:pt x="383" y="479"/>
                </a:lnTo>
                <a:lnTo>
                  <a:pt x="372" y="459"/>
                </a:lnTo>
                <a:lnTo>
                  <a:pt x="366" y="456"/>
                </a:lnTo>
                <a:lnTo>
                  <a:pt x="352" y="459"/>
                </a:lnTo>
                <a:lnTo>
                  <a:pt x="329" y="467"/>
                </a:lnTo>
                <a:lnTo>
                  <a:pt x="320" y="470"/>
                </a:lnTo>
                <a:lnTo>
                  <a:pt x="315" y="479"/>
                </a:lnTo>
                <a:lnTo>
                  <a:pt x="315" y="482"/>
                </a:lnTo>
                <a:lnTo>
                  <a:pt x="309" y="484"/>
                </a:lnTo>
                <a:lnTo>
                  <a:pt x="306" y="490"/>
                </a:lnTo>
                <a:lnTo>
                  <a:pt x="306" y="496"/>
                </a:lnTo>
                <a:lnTo>
                  <a:pt x="303" y="499"/>
                </a:lnTo>
                <a:lnTo>
                  <a:pt x="298" y="507"/>
                </a:lnTo>
                <a:lnTo>
                  <a:pt x="295" y="510"/>
                </a:lnTo>
                <a:lnTo>
                  <a:pt x="283" y="519"/>
                </a:lnTo>
                <a:lnTo>
                  <a:pt x="263" y="533"/>
                </a:lnTo>
                <a:lnTo>
                  <a:pt x="255" y="536"/>
                </a:lnTo>
                <a:lnTo>
                  <a:pt x="249" y="536"/>
                </a:lnTo>
                <a:lnTo>
                  <a:pt x="235" y="530"/>
                </a:lnTo>
                <a:lnTo>
                  <a:pt x="232" y="527"/>
                </a:lnTo>
                <a:lnTo>
                  <a:pt x="217" y="530"/>
                </a:lnTo>
                <a:lnTo>
                  <a:pt x="212" y="527"/>
                </a:lnTo>
                <a:lnTo>
                  <a:pt x="203" y="530"/>
                </a:lnTo>
                <a:lnTo>
                  <a:pt x="194" y="527"/>
                </a:lnTo>
                <a:lnTo>
                  <a:pt x="186" y="527"/>
                </a:lnTo>
                <a:lnTo>
                  <a:pt x="186" y="513"/>
                </a:lnTo>
                <a:lnTo>
                  <a:pt x="189" y="493"/>
                </a:lnTo>
                <a:lnTo>
                  <a:pt x="183" y="482"/>
                </a:lnTo>
                <a:lnTo>
                  <a:pt x="183" y="476"/>
                </a:lnTo>
                <a:lnTo>
                  <a:pt x="189" y="470"/>
                </a:lnTo>
                <a:lnTo>
                  <a:pt x="194" y="459"/>
                </a:lnTo>
                <a:lnTo>
                  <a:pt x="192" y="447"/>
                </a:lnTo>
                <a:lnTo>
                  <a:pt x="180" y="447"/>
                </a:lnTo>
                <a:lnTo>
                  <a:pt x="143" y="453"/>
                </a:lnTo>
                <a:lnTo>
                  <a:pt x="126" y="450"/>
                </a:lnTo>
                <a:lnTo>
                  <a:pt x="109" y="444"/>
                </a:lnTo>
                <a:lnTo>
                  <a:pt x="109" y="424"/>
                </a:lnTo>
                <a:lnTo>
                  <a:pt x="111" y="401"/>
                </a:lnTo>
                <a:lnTo>
                  <a:pt x="109" y="396"/>
                </a:lnTo>
                <a:lnTo>
                  <a:pt x="106" y="390"/>
                </a:lnTo>
                <a:lnTo>
                  <a:pt x="89" y="370"/>
                </a:lnTo>
                <a:lnTo>
                  <a:pt x="74" y="361"/>
                </a:lnTo>
                <a:lnTo>
                  <a:pt x="34" y="338"/>
                </a:lnTo>
                <a:lnTo>
                  <a:pt x="0" y="315"/>
                </a:lnTo>
                <a:lnTo>
                  <a:pt x="0" y="310"/>
                </a:lnTo>
                <a:lnTo>
                  <a:pt x="8" y="301"/>
                </a:lnTo>
                <a:lnTo>
                  <a:pt x="11" y="284"/>
                </a:lnTo>
                <a:lnTo>
                  <a:pt x="14" y="278"/>
                </a:lnTo>
                <a:lnTo>
                  <a:pt x="14" y="270"/>
                </a:lnTo>
                <a:lnTo>
                  <a:pt x="11" y="261"/>
                </a:lnTo>
                <a:lnTo>
                  <a:pt x="20" y="241"/>
                </a:lnTo>
                <a:lnTo>
                  <a:pt x="26" y="221"/>
                </a:lnTo>
                <a:lnTo>
                  <a:pt x="37" y="221"/>
                </a:lnTo>
                <a:lnTo>
                  <a:pt x="74" y="209"/>
                </a:lnTo>
                <a:lnTo>
                  <a:pt x="91" y="212"/>
                </a:lnTo>
                <a:lnTo>
                  <a:pt x="106" y="198"/>
                </a:lnTo>
                <a:lnTo>
                  <a:pt x="123" y="172"/>
                </a:lnTo>
                <a:lnTo>
                  <a:pt x="131" y="158"/>
                </a:lnTo>
                <a:lnTo>
                  <a:pt x="120" y="121"/>
                </a:lnTo>
                <a:lnTo>
                  <a:pt x="111" y="92"/>
                </a:lnTo>
                <a:lnTo>
                  <a:pt x="109" y="89"/>
                </a:lnTo>
                <a:lnTo>
                  <a:pt x="100" y="86"/>
                </a:lnTo>
                <a:lnTo>
                  <a:pt x="74" y="86"/>
                </a:lnTo>
                <a:lnTo>
                  <a:pt x="71" y="75"/>
                </a:lnTo>
                <a:lnTo>
                  <a:pt x="86" y="61"/>
                </a:lnTo>
                <a:lnTo>
                  <a:pt x="103" y="46"/>
                </a:lnTo>
                <a:lnTo>
                  <a:pt x="120" y="61"/>
                </a:lnTo>
                <a:lnTo>
                  <a:pt x="134" y="63"/>
                </a:lnTo>
                <a:lnTo>
                  <a:pt x="154" y="61"/>
                </a:lnTo>
                <a:lnTo>
                  <a:pt x="169" y="63"/>
                </a:lnTo>
                <a:lnTo>
                  <a:pt x="169" y="66"/>
                </a:lnTo>
                <a:lnTo>
                  <a:pt x="172" y="66"/>
                </a:lnTo>
                <a:lnTo>
                  <a:pt x="172" y="63"/>
                </a:lnTo>
                <a:lnTo>
                  <a:pt x="174" y="63"/>
                </a:lnTo>
                <a:lnTo>
                  <a:pt x="177" y="63"/>
                </a:lnTo>
                <a:lnTo>
                  <a:pt x="174" y="66"/>
                </a:lnTo>
                <a:lnTo>
                  <a:pt x="177" y="66"/>
                </a:lnTo>
                <a:lnTo>
                  <a:pt x="180" y="66"/>
                </a:lnTo>
                <a:lnTo>
                  <a:pt x="180" y="63"/>
                </a:lnTo>
                <a:lnTo>
                  <a:pt x="183" y="63"/>
                </a:lnTo>
                <a:lnTo>
                  <a:pt x="186" y="63"/>
                </a:lnTo>
                <a:lnTo>
                  <a:pt x="189" y="63"/>
                </a:lnTo>
                <a:lnTo>
                  <a:pt x="192" y="66"/>
                </a:lnTo>
                <a:lnTo>
                  <a:pt x="229" y="66"/>
                </a:lnTo>
                <a:lnTo>
                  <a:pt x="286" y="49"/>
                </a:lnTo>
                <a:lnTo>
                  <a:pt x="303" y="38"/>
                </a:lnTo>
                <a:lnTo>
                  <a:pt x="320" y="32"/>
                </a:lnTo>
                <a:lnTo>
                  <a:pt x="323" y="29"/>
                </a:lnTo>
                <a:lnTo>
                  <a:pt x="326" y="29"/>
                </a:lnTo>
                <a:lnTo>
                  <a:pt x="329" y="29"/>
                </a:lnTo>
                <a:lnTo>
                  <a:pt x="332" y="29"/>
                </a:lnTo>
                <a:lnTo>
                  <a:pt x="335" y="29"/>
                </a:lnTo>
                <a:lnTo>
                  <a:pt x="338" y="26"/>
                </a:lnTo>
                <a:lnTo>
                  <a:pt x="341" y="26"/>
                </a:lnTo>
                <a:lnTo>
                  <a:pt x="355" y="18"/>
                </a:lnTo>
                <a:lnTo>
                  <a:pt x="361" y="12"/>
                </a:lnTo>
                <a:lnTo>
                  <a:pt x="381" y="12"/>
                </a:lnTo>
                <a:lnTo>
                  <a:pt x="389" y="29"/>
                </a:lnTo>
                <a:lnTo>
                  <a:pt x="404" y="43"/>
                </a:lnTo>
                <a:lnTo>
                  <a:pt x="409" y="43"/>
                </a:lnTo>
                <a:lnTo>
                  <a:pt x="412" y="43"/>
                </a:lnTo>
                <a:lnTo>
                  <a:pt x="418" y="43"/>
                </a:lnTo>
                <a:lnTo>
                  <a:pt x="421" y="43"/>
                </a:lnTo>
                <a:lnTo>
                  <a:pt x="421" y="46"/>
                </a:lnTo>
                <a:lnTo>
                  <a:pt x="426" y="63"/>
                </a:lnTo>
                <a:lnTo>
                  <a:pt x="429" y="66"/>
                </a:lnTo>
                <a:lnTo>
                  <a:pt x="429" y="69"/>
                </a:lnTo>
                <a:lnTo>
                  <a:pt x="426" y="72"/>
                </a:lnTo>
                <a:lnTo>
                  <a:pt x="424" y="75"/>
                </a:lnTo>
                <a:lnTo>
                  <a:pt x="424" y="78"/>
                </a:lnTo>
                <a:lnTo>
                  <a:pt x="424" y="83"/>
                </a:lnTo>
                <a:lnTo>
                  <a:pt x="421" y="83"/>
                </a:lnTo>
                <a:lnTo>
                  <a:pt x="426" y="86"/>
                </a:lnTo>
                <a:lnTo>
                  <a:pt x="429" y="86"/>
                </a:lnTo>
                <a:lnTo>
                  <a:pt x="432" y="83"/>
                </a:lnTo>
                <a:lnTo>
                  <a:pt x="435" y="86"/>
                </a:lnTo>
                <a:lnTo>
                  <a:pt x="438" y="86"/>
                </a:lnTo>
                <a:lnTo>
                  <a:pt x="438" y="89"/>
                </a:lnTo>
                <a:lnTo>
                  <a:pt x="441" y="89"/>
                </a:lnTo>
                <a:lnTo>
                  <a:pt x="444" y="86"/>
                </a:lnTo>
                <a:lnTo>
                  <a:pt x="447" y="86"/>
                </a:lnTo>
                <a:lnTo>
                  <a:pt x="447" y="89"/>
                </a:lnTo>
                <a:lnTo>
                  <a:pt x="449" y="89"/>
                </a:lnTo>
                <a:lnTo>
                  <a:pt x="452" y="89"/>
                </a:lnTo>
                <a:lnTo>
                  <a:pt x="452" y="86"/>
                </a:lnTo>
                <a:lnTo>
                  <a:pt x="455" y="86"/>
                </a:lnTo>
                <a:lnTo>
                  <a:pt x="461" y="89"/>
                </a:lnTo>
                <a:lnTo>
                  <a:pt x="469" y="89"/>
                </a:lnTo>
                <a:lnTo>
                  <a:pt x="472" y="89"/>
                </a:lnTo>
                <a:lnTo>
                  <a:pt x="475" y="89"/>
                </a:lnTo>
                <a:lnTo>
                  <a:pt x="475" y="86"/>
                </a:lnTo>
                <a:lnTo>
                  <a:pt x="478" y="86"/>
                </a:lnTo>
                <a:lnTo>
                  <a:pt x="487" y="78"/>
                </a:lnTo>
                <a:lnTo>
                  <a:pt x="495" y="69"/>
                </a:lnTo>
                <a:lnTo>
                  <a:pt x="504" y="58"/>
                </a:lnTo>
                <a:lnTo>
                  <a:pt x="512" y="41"/>
                </a:lnTo>
                <a:lnTo>
                  <a:pt x="515" y="32"/>
                </a:lnTo>
                <a:lnTo>
                  <a:pt x="521" y="29"/>
                </a:lnTo>
                <a:lnTo>
                  <a:pt x="530" y="26"/>
                </a:lnTo>
                <a:lnTo>
                  <a:pt x="532" y="26"/>
                </a:lnTo>
                <a:lnTo>
                  <a:pt x="535" y="26"/>
                </a:lnTo>
                <a:lnTo>
                  <a:pt x="538" y="26"/>
                </a:lnTo>
                <a:lnTo>
                  <a:pt x="541" y="23"/>
                </a:lnTo>
                <a:lnTo>
                  <a:pt x="544" y="23"/>
                </a:lnTo>
                <a:lnTo>
                  <a:pt x="547" y="20"/>
                </a:lnTo>
                <a:lnTo>
                  <a:pt x="550" y="20"/>
                </a:lnTo>
                <a:lnTo>
                  <a:pt x="552" y="20"/>
                </a:lnTo>
                <a:lnTo>
                  <a:pt x="552" y="18"/>
                </a:lnTo>
                <a:lnTo>
                  <a:pt x="552" y="15"/>
                </a:lnTo>
                <a:lnTo>
                  <a:pt x="552" y="12"/>
                </a:lnTo>
                <a:lnTo>
                  <a:pt x="555" y="9"/>
                </a:lnTo>
                <a:lnTo>
                  <a:pt x="558" y="9"/>
                </a:lnTo>
                <a:lnTo>
                  <a:pt x="558" y="6"/>
                </a:lnTo>
                <a:lnTo>
                  <a:pt x="561" y="6"/>
                </a:lnTo>
                <a:lnTo>
                  <a:pt x="561" y="3"/>
                </a:lnTo>
                <a:lnTo>
                  <a:pt x="567" y="0"/>
                </a:lnTo>
                <a:lnTo>
                  <a:pt x="570" y="0"/>
                </a:lnTo>
                <a:lnTo>
                  <a:pt x="573" y="0"/>
                </a:lnTo>
                <a:lnTo>
                  <a:pt x="575" y="3"/>
                </a:lnTo>
                <a:lnTo>
                  <a:pt x="578" y="0"/>
                </a:lnTo>
                <a:lnTo>
                  <a:pt x="581" y="0"/>
                </a:lnTo>
                <a:lnTo>
                  <a:pt x="584" y="0"/>
                </a:lnTo>
                <a:lnTo>
                  <a:pt x="584" y="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236685F7-FCA1-4265-9A32-7C333741F21B}"/>
              </a:ext>
            </a:extLst>
          </p:cNvPr>
          <p:cNvSpPr>
            <a:spLocks/>
          </p:cNvSpPr>
          <p:nvPr/>
        </p:nvSpPr>
        <p:spPr bwMode="auto">
          <a:xfrm>
            <a:off x="3833812" y="1169194"/>
            <a:ext cx="2468563" cy="3732212"/>
          </a:xfrm>
          <a:custGeom>
            <a:avLst/>
            <a:gdLst>
              <a:gd name="T0" fmla="*/ 564 w 1555"/>
              <a:gd name="T1" fmla="*/ 101 h 2351"/>
              <a:gd name="T2" fmla="*/ 733 w 1555"/>
              <a:gd name="T3" fmla="*/ 207 h 2351"/>
              <a:gd name="T4" fmla="*/ 882 w 1555"/>
              <a:gd name="T5" fmla="*/ 307 h 2351"/>
              <a:gd name="T6" fmla="*/ 1048 w 1555"/>
              <a:gd name="T7" fmla="*/ 413 h 2351"/>
              <a:gd name="T8" fmla="*/ 1203 w 1555"/>
              <a:gd name="T9" fmla="*/ 513 h 2351"/>
              <a:gd name="T10" fmla="*/ 1360 w 1555"/>
              <a:gd name="T11" fmla="*/ 616 h 2351"/>
              <a:gd name="T12" fmla="*/ 1529 w 1555"/>
              <a:gd name="T13" fmla="*/ 725 h 2351"/>
              <a:gd name="T14" fmla="*/ 1177 w 1555"/>
              <a:gd name="T15" fmla="*/ 1865 h 2351"/>
              <a:gd name="T16" fmla="*/ 1392 w 1555"/>
              <a:gd name="T17" fmla="*/ 2119 h 2351"/>
              <a:gd name="T18" fmla="*/ 1229 w 1555"/>
              <a:gd name="T19" fmla="*/ 2291 h 2351"/>
              <a:gd name="T20" fmla="*/ 891 w 1555"/>
              <a:gd name="T21" fmla="*/ 2182 h 2351"/>
              <a:gd name="T22" fmla="*/ 791 w 1555"/>
              <a:gd name="T23" fmla="*/ 2162 h 2351"/>
              <a:gd name="T24" fmla="*/ 762 w 1555"/>
              <a:gd name="T25" fmla="*/ 2185 h 2351"/>
              <a:gd name="T26" fmla="*/ 693 w 1555"/>
              <a:gd name="T27" fmla="*/ 2251 h 2351"/>
              <a:gd name="T28" fmla="*/ 653 w 1555"/>
              <a:gd name="T29" fmla="*/ 2248 h 2351"/>
              <a:gd name="T30" fmla="*/ 636 w 1555"/>
              <a:gd name="T31" fmla="*/ 2205 h 2351"/>
              <a:gd name="T32" fmla="*/ 541 w 1555"/>
              <a:gd name="T33" fmla="*/ 2191 h 2351"/>
              <a:gd name="T34" fmla="*/ 392 w 1555"/>
              <a:gd name="T35" fmla="*/ 2225 h 2351"/>
              <a:gd name="T36" fmla="*/ 261 w 1555"/>
              <a:gd name="T37" fmla="*/ 2231 h 2351"/>
              <a:gd name="T38" fmla="*/ 269 w 1555"/>
              <a:gd name="T39" fmla="*/ 2177 h 2351"/>
              <a:gd name="T40" fmla="*/ 281 w 1555"/>
              <a:gd name="T41" fmla="*/ 2119 h 2351"/>
              <a:gd name="T42" fmla="*/ 292 w 1555"/>
              <a:gd name="T43" fmla="*/ 2062 h 2351"/>
              <a:gd name="T44" fmla="*/ 249 w 1555"/>
              <a:gd name="T45" fmla="*/ 2022 h 2351"/>
              <a:gd name="T46" fmla="*/ 226 w 1555"/>
              <a:gd name="T47" fmla="*/ 1973 h 2351"/>
              <a:gd name="T48" fmla="*/ 221 w 1555"/>
              <a:gd name="T49" fmla="*/ 1916 h 2351"/>
              <a:gd name="T50" fmla="*/ 215 w 1555"/>
              <a:gd name="T51" fmla="*/ 1859 h 2351"/>
              <a:gd name="T52" fmla="*/ 209 w 1555"/>
              <a:gd name="T53" fmla="*/ 1802 h 2351"/>
              <a:gd name="T54" fmla="*/ 203 w 1555"/>
              <a:gd name="T55" fmla="*/ 1750 h 2351"/>
              <a:gd name="T56" fmla="*/ 198 w 1555"/>
              <a:gd name="T57" fmla="*/ 1693 h 2351"/>
              <a:gd name="T58" fmla="*/ 189 w 1555"/>
              <a:gd name="T59" fmla="*/ 1638 h 2351"/>
              <a:gd name="T60" fmla="*/ 183 w 1555"/>
              <a:gd name="T61" fmla="*/ 1581 h 2351"/>
              <a:gd name="T62" fmla="*/ 178 w 1555"/>
              <a:gd name="T63" fmla="*/ 1527 h 2351"/>
              <a:gd name="T64" fmla="*/ 172 w 1555"/>
              <a:gd name="T65" fmla="*/ 1472 h 2351"/>
              <a:gd name="T66" fmla="*/ 166 w 1555"/>
              <a:gd name="T67" fmla="*/ 1418 h 2351"/>
              <a:gd name="T68" fmla="*/ 160 w 1555"/>
              <a:gd name="T69" fmla="*/ 1361 h 2351"/>
              <a:gd name="T70" fmla="*/ 155 w 1555"/>
              <a:gd name="T71" fmla="*/ 1303 h 2351"/>
              <a:gd name="T72" fmla="*/ 149 w 1555"/>
              <a:gd name="T73" fmla="*/ 1252 h 2351"/>
              <a:gd name="T74" fmla="*/ 140 w 1555"/>
              <a:gd name="T75" fmla="*/ 1195 h 2351"/>
              <a:gd name="T76" fmla="*/ 135 w 1555"/>
              <a:gd name="T77" fmla="*/ 1146 h 2351"/>
              <a:gd name="T78" fmla="*/ 129 w 1555"/>
              <a:gd name="T79" fmla="*/ 1089 h 2351"/>
              <a:gd name="T80" fmla="*/ 123 w 1555"/>
              <a:gd name="T81" fmla="*/ 1037 h 2351"/>
              <a:gd name="T82" fmla="*/ 115 w 1555"/>
              <a:gd name="T83" fmla="*/ 980 h 2351"/>
              <a:gd name="T84" fmla="*/ 109 w 1555"/>
              <a:gd name="T85" fmla="*/ 923 h 2351"/>
              <a:gd name="T86" fmla="*/ 103 w 1555"/>
              <a:gd name="T87" fmla="*/ 868 h 2351"/>
              <a:gd name="T88" fmla="*/ 97 w 1555"/>
              <a:gd name="T89" fmla="*/ 811 h 2351"/>
              <a:gd name="T90" fmla="*/ 89 w 1555"/>
              <a:gd name="T91" fmla="*/ 754 h 2351"/>
              <a:gd name="T92" fmla="*/ 83 w 1555"/>
              <a:gd name="T93" fmla="*/ 699 h 2351"/>
              <a:gd name="T94" fmla="*/ 77 w 1555"/>
              <a:gd name="T95" fmla="*/ 642 h 2351"/>
              <a:gd name="T96" fmla="*/ 72 w 1555"/>
              <a:gd name="T97" fmla="*/ 585 h 2351"/>
              <a:gd name="T98" fmla="*/ 63 w 1555"/>
              <a:gd name="T99" fmla="*/ 530 h 2351"/>
              <a:gd name="T100" fmla="*/ 57 w 1555"/>
              <a:gd name="T101" fmla="*/ 473 h 2351"/>
              <a:gd name="T102" fmla="*/ 52 w 1555"/>
              <a:gd name="T103" fmla="*/ 419 h 2351"/>
              <a:gd name="T104" fmla="*/ 43 w 1555"/>
              <a:gd name="T105" fmla="*/ 361 h 2351"/>
              <a:gd name="T106" fmla="*/ 37 w 1555"/>
              <a:gd name="T107" fmla="*/ 304 h 2351"/>
              <a:gd name="T108" fmla="*/ 32 w 1555"/>
              <a:gd name="T109" fmla="*/ 247 h 2351"/>
              <a:gd name="T110" fmla="*/ 23 w 1555"/>
              <a:gd name="T111" fmla="*/ 187 h 2351"/>
              <a:gd name="T112" fmla="*/ 17 w 1555"/>
              <a:gd name="T113" fmla="*/ 135 h 2351"/>
              <a:gd name="T114" fmla="*/ 12 w 1555"/>
              <a:gd name="T115" fmla="*/ 81 h 2351"/>
              <a:gd name="T116" fmla="*/ 3 w 1555"/>
              <a:gd name="T117" fmla="*/ 23 h 2351"/>
              <a:gd name="T118" fmla="*/ 66 w 1555"/>
              <a:gd name="T119" fmla="*/ 0 h 2351"/>
              <a:gd name="T120" fmla="*/ 160 w 1555"/>
              <a:gd name="T121" fmla="*/ 0 h 2351"/>
              <a:gd name="T122" fmla="*/ 266 w 1555"/>
              <a:gd name="T123" fmla="*/ 0 h 2351"/>
              <a:gd name="T124" fmla="*/ 358 w 1555"/>
              <a:gd name="T125" fmla="*/ 0 h 2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5" h="2351">
                <a:moveTo>
                  <a:pt x="412" y="0"/>
                </a:moveTo>
                <a:lnTo>
                  <a:pt x="424" y="9"/>
                </a:lnTo>
                <a:lnTo>
                  <a:pt x="435" y="15"/>
                </a:lnTo>
                <a:lnTo>
                  <a:pt x="447" y="23"/>
                </a:lnTo>
                <a:lnTo>
                  <a:pt x="458" y="32"/>
                </a:lnTo>
                <a:lnTo>
                  <a:pt x="473" y="41"/>
                </a:lnTo>
                <a:lnTo>
                  <a:pt x="484" y="46"/>
                </a:lnTo>
                <a:lnTo>
                  <a:pt x="496" y="55"/>
                </a:lnTo>
                <a:lnTo>
                  <a:pt x="507" y="63"/>
                </a:lnTo>
                <a:lnTo>
                  <a:pt x="518" y="69"/>
                </a:lnTo>
                <a:lnTo>
                  <a:pt x="530" y="78"/>
                </a:lnTo>
                <a:lnTo>
                  <a:pt x="541" y="84"/>
                </a:lnTo>
                <a:lnTo>
                  <a:pt x="553" y="92"/>
                </a:lnTo>
                <a:lnTo>
                  <a:pt x="564" y="101"/>
                </a:lnTo>
                <a:lnTo>
                  <a:pt x="576" y="106"/>
                </a:lnTo>
                <a:lnTo>
                  <a:pt x="587" y="115"/>
                </a:lnTo>
                <a:lnTo>
                  <a:pt x="601" y="124"/>
                </a:lnTo>
                <a:lnTo>
                  <a:pt x="613" y="129"/>
                </a:lnTo>
                <a:lnTo>
                  <a:pt x="622" y="138"/>
                </a:lnTo>
                <a:lnTo>
                  <a:pt x="633" y="144"/>
                </a:lnTo>
                <a:lnTo>
                  <a:pt x="644" y="152"/>
                </a:lnTo>
                <a:lnTo>
                  <a:pt x="653" y="158"/>
                </a:lnTo>
                <a:lnTo>
                  <a:pt x="667" y="167"/>
                </a:lnTo>
                <a:lnTo>
                  <a:pt x="679" y="175"/>
                </a:lnTo>
                <a:lnTo>
                  <a:pt x="693" y="181"/>
                </a:lnTo>
                <a:lnTo>
                  <a:pt x="705" y="189"/>
                </a:lnTo>
                <a:lnTo>
                  <a:pt x="719" y="198"/>
                </a:lnTo>
                <a:lnTo>
                  <a:pt x="733" y="207"/>
                </a:lnTo>
                <a:lnTo>
                  <a:pt x="742" y="215"/>
                </a:lnTo>
                <a:lnTo>
                  <a:pt x="753" y="221"/>
                </a:lnTo>
                <a:lnTo>
                  <a:pt x="765" y="230"/>
                </a:lnTo>
                <a:lnTo>
                  <a:pt x="773" y="235"/>
                </a:lnTo>
                <a:lnTo>
                  <a:pt x="785" y="241"/>
                </a:lnTo>
                <a:lnTo>
                  <a:pt x="796" y="250"/>
                </a:lnTo>
                <a:lnTo>
                  <a:pt x="808" y="255"/>
                </a:lnTo>
                <a:lnTo>
                  <a:pt x="816" y="264"/>
                </a:lnTo>
                <a:lnTo>
                  <a:pt x="828" y="270"/>
                </a:lnTo>
                <a:lnTo>
                  <a:pt x="839" y="278"/>
                </a:lnTo>
                <a:lnTo>
                  <a:pt x="851" y="284"/>
                </a:lnTo>
                <a:lnTo>
                  <a:pt x="862" y="293"/>
                </a:lnTo>
                <a:lnTo>
                  <a:pt x="874" y="298"/>
                </a:lnTo>
                <a:lnTo>
                  <a:pt x="882" y="307"/>
                </a:lnTo>
                <a:lnTo>
                  <a:pt x="894" y="313"/>
                </a:lnTo>
                <a:lnTo>
                  <a:pt x="905" y="321"/>
                </a:lnTo>
                <a:lnTo>
                  <a:pt x="917" y="327"/>
                </a:lnTo>
                <a:lnTo>
                  <a:pt x="931" y="338"/>
                </a:lnTo>
                <a:lnTo>
                  <a:pt x="942" y="344"/>
                </a:lnTo>
                <a:lnTo>
                  <a:pt x="954" y="353"/>
                </a:lnTo>
                <a:lnTo>
                  <a:pt x="965" y="358"/>
                </a:lnTo>
                <a:lnTo>
                  <a:pt x="977" y="367"/>
                </a:lnTo>
                <a:lnTo>
                  <a:pt x="988" y="373"/>
                </a:lnTo>
                <a:lnTo>
                  <a:pt x="1000" y="381"/>
                </a:lnTo>
                <a:lnTo>
                  <a:pt x="1011" y="390"/>
                </a:lnTo>
                <a:lnTo>
                  <a:pt x="1022" y="396"/>
                </a:lnTo>
                <a:lnTo>
                  <a:pt x="1037" y="404"/>
                </a:lnTo>
                <a:lnTo>
                  <a:pt x="1048" y="413"/>
                </a:lnTo>
                <a:lnTo>
                  <a:pt x="1057" y="419"/>
                </a:lnTo>
                <a:lnTo>
                  <a:pt x="1071" y="427"/>
                </a:lnTo>
                <a:lnTo>
                  <a:pt x="1080" y="433"/>
                </a:lnTo>
                <a:lnTo>
                  <a:pt x="1091" y="441"/>
                </a:lnTo>
                <a:lnTo>
                  <a:pt x="1103" y="447"/>
                </a:lnTo>
                <a:lnTo>
                  <a:pt x="1114" y="456"/>
                </a:lnTo>
                <a:lnTo>
                  <a:pt x="1128" y="464"/>
                </a:lnTo>
                <a:lnTo>
                  <a:pt x="1140" y="473"/>
                </a:lnTo>
                <a:lnTo>
                  <a:pt x="1151" y="479"/>
                </a:lnTo>
                <a:lnTo>
                  <a:pt x="1163" y="487"/>
                </a:lnTo>
                <a:lnTo>
                  <a:pt x="1171" y="493"/>
                </a:lnTo>
                <a:lnTo>
                  <a:pt x="1183" y="499"/>
                </a:lnTo>
                <a:lnTo>
                  <a:pt x="1194" y="507"/>
                </a:lnTo>
                <a:lnTo>
                  <a:pt x="1203" y="513"/>
                </a:lnTo>
                <a:lnTo>
                  <a:pt x="1214" y="519"/>
                </a:lnTo>
                <a:lnTo>
                  <a:pt x="1226" y="527"/>
                </a:lnTo>
                <a:lnTo>
                  <a:pt x="1237" y="536"/>
                </a:lnTo>
                <a:lnTo>
                  <a:pt x="1249" y="542"/>
                </a:lnTo>
                <a:lnTo>
                  <a:pt x="1257" y="547"/>
                </a:lnTo>
                <a:lnTo>
                  <a:pt x="1269" y="556"/>
                </a:lnTo>
                <a:lnTo>
                  <a:pt x="1280" y="562"/>
                </a:lnTo>
                <a:lnTo>
                  <a:pt x="1292" y="570"/>
                </a:lnTo>
                <a:lnTo>
                  <a:pt x="1303" y="576"/>
                </a:lnTo>
                <a:lnTo>
                  <a:pt x="1315" y="585"/>
                </a:lnTo>
                <a:lnTo>
                  <a:pt x="1326" y="593"/>
                </a:lnTo>
                <a:lnTo>
                  <a:pt x="1338" y="599"/>
                </a:lnTo>
                <a:lnTo>
                  <a:pt x="1352" y="608"/>
                </a:lnTo>
                <a:lnTo>
                  <a:pt x="1360" y="616"/>
                </a:lnTo>
                <a:lnTo>
                  <a:pt x="1372" y="622"/>
                </a:lnTo>
                <a:lnTo>
                  <a:pt x="1383" y="630"/>
                </a:lnTo>
                <a:lnTo>
                  <a:pt x="1398" y="639"/>
                </a:lnTo>
                <a:lnTo>
                  <a:pt x="1409" y="648"/>
                </a:lnTo>
                <a:lnTo>
                  <a:pt x="1421" y="653"/>
                </a:lnTo>
                <a:lnTo>
                  <a:pt x="1435" y="662"/>
                </a:lnTo>
                <a:lnTo>
                  <a:pt x="1446" y="671"/>
                </a:lnTo>
                <a:lnTo>
                  <a:pt x="1461" y="679"/>
                </a:lnTo>
                <a:lnTo>
                  <a:pt x="1472" y="688"/>
                </a:lnTo>
                <a:lnTo>
                  <a:pt x="1484" y="696"/>
                </a:lnTo>
                <a:lnTo>
                  <a:pt x="1495" y="702"/>
                </a:lnTo>
                <a:lnTo>
                  <a:pt x="1506" y="711"/>
                </a:lnTo>
                <a:lnTo>
                  <a:pt x="1518" y="716"/>
                </a:lnTo>
                <a:lnTo>
                  <a:pt x="1529" y="725"/>
                </a:lnTo>
                <a:lnTo>
                  <a:pt x="1541" y="734"/>
                </a:lnTo>
                <a:lnTo>
                  <a:pt x="1555" y="739"/>
                </a:lnTo>
                <a:lnTo>
                  <a:pt x="1501" y="894"/>
                </a:lnTo>
                <a:lnTo>
                  <a:pt x="1346" y="1017"/>
                </a:lnTo>
                <a:lnTo>
                  <a:pt x="1252" y="1091"/>
                </a:lnTo>
                <a:lnTo>
                  <a:pt x="1071" y="1183"/>
                </a:lnTo>
                <a:lnTo>
                  <a:pt x="1326" y="1384"/>
                </a:lnTo>
                <a:lnTo>
                  <a:pt x="1346" y="1412"/>
                </a:lnTo>
                <a:lnTo>
                  <a:pt x="1332" y="1656"/>
                </a:lnTo>
                <a:lnTo>
                  <a:pt x="1292" y="1681"/>
                </a:lnTo>
                <a:lnTo>
                  <a:pt x="1171" y="1762"/>
                </a:lnTo>
                <a:lnTo>
                  <a:pt x="1151" y="1773"/>
                </a:lnTo>
                <a:lnTo>
                  <a:pt x="1169" y="1833"/>
                </a:lnTo>
                <a:lnTo>
                  <a:pt x="1177" y="1865"/>
                </a:lnTo>
                <a:lnTo>
                  <a:pt x="1183" y="1882"/>
                </a:lnTo>
                <a:lnTo>
                  <a:pt x="1183" y="1885"/>
                </a:lnTo>
                <a:lnTo>
                  <a:pt x="1189" y="1899"/>
                </a:lnTo>
                <a:lnTo>
                  <a:pt x="1189" y="1902"/>
                </a:lnTo>
                <a:lnTo>
                  <a:pt x="1292" y="1910"/>
                </a:lnTo>
                <a:lnTo>
                  <a:pt x="1369" y="1916"/>
                </a:lnTo>
                <a:lnTo>
                  <a:pt x="1395" y="1919"/>
                </a:lnTo>
                <a:lnTo>
                  <a:pt x="1395" y="1930"/>
                </a:lnTo>
                <a:lnTo>
                  <a:pt x="1395" y="1936"/>
                </a:lnTo>
                <a:lnTo>
                  <a:pt x="1395" y="1956"/>
                </a:lnTo>
                <a:lnTo>
                  <a:pt x="1389" y="1985"/>
                </a:lnTo>
                <a:lnTo>
                  <a:pt x="1389" y="2051"/>
                </a:lnTo>
                <a:lnTo>
                  <a:pt x="1392" y="2082"/>
                </a:lnTo>
                <a:lnTo>
                  <a:pt x="1392" y="2119"/>
                </a:lnTo>
                <a:lnTo>
                  <a:pt x="1401" y="2168"/>
                </a:lnTo>
                <a:lnTo>
                  <a:pt x="1403" y="2177"/>
                </a:lnTo>
                <a:lnTo>
                  <a:pt x="1406" y="2191"/>
                </a:lnTo>
                <a:lnTo>
                  <a:pt x="1409" y="2191"/>
                </a:lnTo>
                <a:lnTo>
                  <a:pt x="1412" y="2203"/>
                </a:lnTo>
                <a:lnTo>
                  <a:pt x="1412" y="2205"/>
                </a:lnTo>
                <a:lnTo>
                  <a:pt x="1421" y="2251"/>
                </a:lnTo>
                <a:lnTo>
                  <a:pt x="1452" y="2346"/>
                </a:lnTo>
                <a:lnTo>
                  <a:pt x="1438" y="2346"/>
                </a:lnTo>
                <a:lnTo>
                  <a:pt x="1386" y="2346"/>
                </a:lnTo>
                <a:lnTo>
                  <a:pt x="1380" y="2351"/>
                </a:lnTo>
                <a:lnTo>
                  <a:pt x="1269" y="2326"/>
                </a:lnTo>
                <a:lnTo>
                  <a:pt x="1249" y="2306"/>
                </a:lnTo>
                <a:lnTo>
                  <a:pt x="1229" y="2291"/>
                </a:lnTo>
                <a:lnTo>
                  <a:pt x="1203" y="2277"/>
                </a:lnTo>
                <a:lnTo>
                  <a:pt x="1157" y="2266"/>
                </a:lnTo>
                <a:lnTo>
                  <a:pt x="1126" y="2266"/>
                </a:lnTo>
                <a:lnTo>
                  <a:pt x="1103" y="2263"/>
                </a:lnTo>
                <a:lnTo>
                  <a:pt x="1085" y="2266"/>
                </a:lnTo>
                <a:lnTo>
                  <a:pt x="1048" y="2271"/>
                </a:lnTo>
                <a:lnTo>
                  <a:pt x="1005" y="2286"/>
                </a:lnTo>
                <a:lnTo>
                  <a:pt x="977" y="2294"/>
                </a:lnTo>
                <a:lnTo>
                  <a:pt x="957" y="2291"/>
                </a:lnTo>
                <a:lnTo>
                  <a:pt x="942" y="2280"/>
                </a:lnTo>
                <a:lnTo>
                  <a:pt x="931" y="2257"/>
                </a:lnTo>
                <a:lnTo>
                  <a:pt x="905" y="2214"/>
                </a:lnTo>
                <a:lnTo>
                  <a:pt x="902" y="2197"/>
                </a:lnTo>
                <a:lnTo>
                  <a:pt x="891" y="2182"/>
                </a:lnTo>
                <a:lnTo>
                  <a:pt x="885" y="2182"/>
                </a:lnTo>
                <a:lnTo>
                  <a:pt x="868" y="2182"/>
                </a:lnTo>
                <a:lnTo>
                  <a:pt x="865" y="2165"/>
                </a:lnTo>
                <a:lnTo>
                  <a:pt x="839" y="2168"/>
                </a:lnTo>
                <a:lnTo>
                  <a:pt x="808" y="2171"/>
                </a:lnTo>
                <a:lnTo>
                  <a:pt x="802" y="2174"/>
                </a:lnTo>
                <a:lnTo>
                  <a:pt x="802" y="2171"/>
                </a:lnTo>
                <a:lnTo>
                  <a:pt x="802" y="2168"/>
                </a:lnTo>
                <a:lnTo>
                  <a:pt x="802" y="2165"/>
                </a:lnTo>
                <a:lnTo>
                  <a:pt x="802" y="2162"/>
                </a:lnTo>
                <a:lnTo>
                  <a:pt x="799" y="2162"/>
                </a:lnTo>
                <a:lnTo>
                  <a:pt x="796" y="2162"/>
                </a:lnTo>
                <a:lnTo>
                  <a:pt x="793" y="2165"/>
                </a:lnTo>
                <a:lnTo>
                  <a:pt x="791" y="2162"/>
                </a:lnTo>
                <a:lnTo>
                  <a:pt x="788" y="2162"/>
                </a:lnTo>
                <a:lnTo>
                  <a:pt x="785" y="2162"/>
                </a:lnTo>
                <a:lnTo>
                  <a:pt x="779" y="2165"/>
                </a:lnTo>
                <a:lnTo>
                  <a:pt x="779" y="2168"/>
                </a:lnTo>
                <a:lnTo>
                  <a:pt x="776" y="2168"/>
                </a:lnTo>
                <a:lnTo>
                  <a:pt x="776" y="2171"/>
                </a:lnTo>
                <a:lnTo>
                  <a:pt x="773" y="2171"/>
                </a:lnTo>
                <a:lnTo>
                  <a:pt x="770" y="2174"/>
                </a:lnTo>
                <a:lnTo>
                  <a:pt x="770" y="2177"/>
                </a:lnTo>
                <a:lnTo>
                  <a:pt x="770" y="2180"/>
                </a:lnTo>
                <a:lnTo>
                  <a:pt x="770" y="2182"/>
                </a:lnTo>
                <a:lnTo>
                  <a:pt x="768" y="2182"/>
                </a:lnTo>
                <a:lnTo>
                  <a:pt x="765" y="2182"/>
                </a:lnTo>
                <a:lnTo>
                  <a:pt x="762" y="2185"/>
                </a:lnTo>
                <a:lnTo>
                  <a:pt x="759" y="2185"/>
                </a:lnTo>
                <a:lnTo>
                  <a:pt x="756" y="2188"/>
                </a:lnTo>
                <a:lnTo>
                  <a:pt x="753" y="2188"/>
                </a:lnTo>
                <a:lnTo>
                  <a:pt x="750" y="2188"/>
                </a:lnTo>
                <a:lnTo>
                  <a:pt x="748" y="2188"/>
                </a:lnTo>
                <a:lnTo>
                  <a:pt x="739" y="2191"/>
                </a:lnTo>
                <a:lnTo>
                  <a:pt x="733" y="2194"/>
                </a:lnTo>
                <a:lnTo>
                  <a:pt x="730" y="2203"/>
                </a:lnTo>
                <a:lnTo>
                  <a:pt x="722" y="2220"/>
                </a:lnTo>
                <a:lnTo>
                  <a:pt x="713" y="2231"/>
                </a:lnTo>
                <a:lnTo>
                  <a:pt x="705" y="2240"/>
                </a:lnTo>
                <a:lnTo>
                  <a:pt x="696" y="2248"/>
                </a:lnTo>
                <a:lnTo>
                  <a:pt x="693" y="2248"/>
                </a:lnTo>
                <a:lnTo>
                  <a:pt x="693" y="2251"/>
                </a:lnTo>
                <a:lnTo>
                  <a:pt x="690" y="2251"/>
                </a:lnTo>
                <a:lnTo>
                  <a:pt x="687" y="2251"/>
                </a:lnTo>
                <a:lnTo>
                  <a:pt x="679" y="2251"/>
                </a:lnTo>
                <a:lnTo>
                  <a:pt x="673" y="2248"/>
                </a:lnTo>
                <a:lnTo>
                  <a:pt x="670" y="2248"/>
                </a:lnTo>
                <a:lnTo>
                  <a:pt x="670" y="2251"/>
                </a:lnTo>
                <a:lnTo>
                  <a:pt x="667" y="2251"/>
                </a:lnTo>
                <a:lnTo>
                  <a:pt x="665" y="2251"/>
                </a:lnTo>
                <a:lnTo>
                  <a:pt x="665" y="2248"/>
                </a:lnTo>
                <a:lnTo>
                  <a:pt x="662" y="2248"/>
                </a:lnTo>
                <a:lnTo>
                  <a:pt x="659" y="2251"/>
                </a:lnTo>
                <a:lnTo>
                  <a:pt x="656" y="2251"/>
                </a:lnTo>
                <a:lnTo>
                  <a:pt x="656" y="2248"/>
                </a:lnTo>
                <a:lnTo>
                  <a:pt x="653" y="2248"/>
                </a:lnTo>
                <a:lnTo>
                  <a:pt x="650" y="2245"/>
                </a:lnTo>
                <a:lnTo>
                  <a:pt x="647" y="2248"/>
                </a:lnTo>
                <a:lnTo>
                  <a:pt x="644" y="2248"/>
                </a:lnTo>
                <a:lnTo>
                  <a:pt x="639" y="2245"/>
                </a:lnTo>
                <a:lnTo>
                  <a:pt x="642" y="2245"/>
                </a:lnTo>
                <a:lnTo>
                  <a:pt x="642" y="2240"/>
                </a:lnTo>
                <a:lnTo>
                  <a:pt x="642" y="2237"/>
                </a:lnTo>
                <a:lnTo>
                  <a:pt x="644" y="2234"/>
                </a:lnTo>
                <a:lnTo>
                  <a:pt x="647" y="2231"/>
                </a:lnTo>
                <a:lnTo>
                  <a:pt x="647" y="2228"/>
                </a:lnTo>
                <a:lnTo>
                  <a:pt x="644" y="2225"/>
                </a:lnTo>
                <a:lnTo>
                  <a:pt x="639" y="2208"/>
                </a:lnTo>
                <a:lnTo>
                  <a:pt x="639" y="2205"/>
                </a:lnTo>
                <a:lnTo>
                  <a:pt x="636" y="2205"/>
                </a:lnTo>
                <a:lnTo>
                  <a:pt x="630" y="2205"/>
                </a:lnTo>
                <a:lnTo>
                  <a:pt x="627" y="2205"/>
                </a:lnTo>
                <a:lnTo>
                  <a:pt x="622" y="2205"/>
                </a:lnTo>
                <a:lnTo>
                  <a:pt x="607" y="2191"/>
                </a:lnTo>
                <a:lnTo>
                  <a:pt x="599" y="2174"/>
                </a:lnTo>
                <a:lnTo>
                  <a:pt x="579" y="2174"/>
                </a:lnTo>
                <a:lnTo>
                  <a:pt x="573" y="2180"/>
                </a:lnTo>
                <a:lnTo>
                  <a:pt x="559" y="2188"/>
                </a:lnTo>
                <a:lnTo>
                  <a:pt x="556" y="2188"/>
                </a:lnTo>
                <a:lnTo>
                  <a:pt x="553" y="2191"/>
                </a:lnTo>
                <a:lnTo>
                  <a:pt x="550" y="2191"/>
                </a:lnTo>
                <a:lnTo>
                  <a:pt x="547" y="2191"/>
                </a:lnTo>
                <a:lnTo>
                  <a:pt x="544" y="2191"/>
                </a:lnTo>
                <a:lnTo>
                  <a:pt x="541" y="2191"/>
                </a:lnTo>
                <a:lnTo>
                  <a:pt x="538" y="2194"/>
                </a:lnTo>
                <a:lnTo>
                  <a:pt x="521" y="2200"/>
                </a:lnTo>
                <a:lnTo>
                  <a:pt x="504" y="2211"/>
                </a:lnTo>
                <a:lnTo>
                  <a:pt x="447" y="2228"/>
                </a:lnTo>
                <a:lnTo>
                  <a:pt x="410" y="2228"/>
                </a:lnTo>
                <a:lnTo>
                  <a:pt x="407" y="2225"/>
                </a:lnTo>
                <a:lnTo>
                  <a:pt x="404" y="2225"/>
                </a:lnTo>
                <a:lnTo>
                  <a:pt x="401" y="2225"/>
                </a:lnTo>
                <a:lnTo>
                  <a:pt x="398" y="2225"/>
                </a:lnTo>
                <a:lnTo>
                  <a:pt x="398" y="2228"/>
                </a:lnTo>
                <a:lnTo>
                  <a:pt x="395" y="2228"/>
                </a:lnTo>
                <a:lnTo>
                  <a:pt x="392" y="2228"/>
                </a:lnTo>
                <a:lnTo>
                  <a:pt x="395" y="2225"/>
                </a:lnTo>
                <a:lnTo>
                  <a:pt x="392" y="2225"/>
                </a:lnTo>
                <a:lnTo>
                  <a:pt x="390" y="2225"/>
                </a:lnTo>
                <a:lnTo>
                  <a:pt x="390" y="2228"/>
                </a:lnTo>
                <a:lnTo>
                  <a:pt x="387" y="2228"/>
                </a:lnTo>
                <a:lnTo>
                  <a:pt x="387" y="2225"/>
                </a:lnTo>
                <a:lnTo>
                  <a:pt x="372" y="2223"/>
                </a:lnTo>
                <a:lnTo>
                  <a:pt x="352" y="2225"/>
                </a:lnTo>
                <a:lnTo>
                  <a:pt x="338" y="2223"/>
                </a:lnTo>
                <a:lnTo>
                  <a:pt x="321" y="2208"/>
                </a:lnTo>
                <a:lnTo>
                  <a:pt x="304" y="2223"/>
                </a:lnTo>
                <a:lnTo>
                  <a:pt x="289" y="2237"/>
                </a:lnTo>
                <a:lnTo>
                  <a:pt x="258" y="2245"/>
                </a:lnTo>
                <a:lnTo>
                  <a:pt x="258" y="2240"/>
                </a:lnTo>
                <a:lnTo>
                  <a:pt x="258" y="2237"/>
                </a:lnTo>
                <a:lnTo>
                  <a:pt x="261" y="2231"/>
                </a:lnTo>
                <a:lnTo>
                  <a:pt x="261" y="2228"/>
                </a:lnTo>
                <a:lnTo>
                  <a:pt x="261" y="2225"/>
                </a:lnTo>
                <a:lnTo>
                  <a:pt x="261" y="2220"/>
                </a:lnTo>
                <a:lnTo>
                  <a:pt x="264" y="2217"/>
                </a:lnTo>
                <a:lnTo>
                  <a:pt x="264" y="2211"/>
                </a:lnTo>
                <a:lnTo>
                  <a:pt x="264" y="2208"/>
                </a:lnTo>
                <a:lnTo>
                  <a:pt x="266" y="2203"/>
                </a:lnTo>
                <a:lnTo>
                  <a:pt x="266" y="2200"/>
                </a:lnTo>
                <a:lnTo>
                  <a:pt x="266" y="2197"/>
                </a:lnTo>
                <a:lnTo>
                  <a:pt x="266" y="2191"/>
                </a:lnTo>
                <a:lnTo>
                  <a:pt x="269" y="2188"/>
                </a:lnTo>
                <a:lnTo>
                  <a:pt x="269" y="2182"/>
                </a:lnTo>
                <a:lnTo>
                  <a:pt x="269" y="2180"/>
                </a:lnTo>
                <a:lnTo>
                  <a:pt x="269" y="2177"/>
                </a:lnTo>
                <a:lnTo>
                  <a:pt x="272" y="2171"/>
                </a:lnTo>
                <a:lnTo>
                  <a:pt x="272" y="2168"/>
                </a:lnTo>
                <a:lnTo>
                  <a:pt x="272" y="2162"/>
                </a:lnTo>
                <a:lnTo>
                  <a:pt x="275" y="2160"/>
                </a:lnTo>
                <a:lnTo>
                  <a:pt x="275" y="2154"/>
                </a:lnTo>
                <a:lnTo>
                  <a:pt x="275" y="2151"/>
                </a:lnTo>
                <a:lnTo>
                  <a:pt x="275" y="2148"/>
                </a:lnTo>
                <a:lnTo>
                  <a:pt x="278" y="2142"/>
                </a:lnTo>
                <a:lnTo>
                  <a:pt x="278" y="2140"/>
                </a:lnTo>
                <a:lnTo>
                  <a:pt x="278" y="2134"/>
                </a:lnTo>
                <a:lnTo>
                  <a:pt x="281" y="2131"/>
                </a:lnTo>
                <a:lnTo>
                  <a:pt x="281" y="2125"/>
                </a:lnTo>
                <a:lnTo>
                  <a:pt x="281" y="2122"/>
                </a:lnTo>
                <a:lnTo>
                  <a:pt x="281" y="2119"/>
                </a:lnTo>
                <a:lnTo>
                  <a:pt x="284" y="2114"/>
                </a:lnTo>
                <a:lnTo>
                  <a:pt x="284" y="2111"/>
                </a:lnTo>
                <a:lnTo>
                  <a:pt x="284" y="2105"/>
                </a:lnTo>
                <a:lnTo>
                  <a:pt x="284" y="2102"/>
                </a:lnTo>
                <a:lnTo>
                  <a:pt x="286" y="2099"/>
                </a:lnTo>
                <a:lnTo>
                  <a:pt x="286" y="2094"/>
                </a:lnTo>
                <a:lnTo>
                  <a:pt x="286" y="2091"/>
                </a:lnTo>
                <a:lnTo>
                  <a:pt x="289" y="2085"/>
                </a:lnTo>
                <a:lnTo>
                  <a:pt x="289" y="2082"/>
                </a:lnTo>
                <a:lnTo>
                  <a:pt x="289" y="2077"/>
                </a:lnTo>
                <a:lnTo>
                  <a:pt x="289" y="2074"/>
                </a:lnTo>
                <a:lnTo>
                  <a:pt x="292" y="2071"/>
                </a:lnTo>
                <a:lnTo>
                  <a:pt x="292" y="2065"/>
                </a:lnTo>
                <a:lnTo>
                  <a:pt x="292" y="2062"/>
                </a:lnTo>
                <a:lnTo>
                  <a:pt x="295" y="2056"/>
                </a:lnTo>
                <a:lnTo>
                  <a:pt x="295" y="2054"/>
                </a:lnTo>
                <a:lnTo>
                  <a:pt x="289" y="2051"/>
                </a:lnTo>
                <a:lnTo>
                  <a:pt x="286" y="2048"/>
                </a:lnTo>
                <a:lnTo>
                  <a:pt x="281" y="2045"/>
                </a:lnTo>
                <a:lnTo>
                  <a:pt x="278" y="2042"/>
                </a:lnTo>
                <a:lnTo>
                  <a:pt x="272" y="2039"/>
                </a:lnTo>
                <a:lnTo>
                  <a:pt x="269" y="2036"/>
                </a:lnTo>
                <a:lnTo>
                  <a:pt x="264" y="2034"/>
                </a:lnTo>
                <a:lnTo>
                  <a:pt x="261" y="2031"/>
                </a:lnTo>
                <a:lnTo>
                  <a:pt x="258" y="2028"/>
                </a:lnTo>
                <a:lnTo>
                  <a:pt x="255" y="2025"/>
                </a:lnTo>
                <a:lnTo>
                  <a:pt x="252" y="2025"/>
                </a:lnTo>
                <a:lnTo>
                  <a:pt x="249" y="2022"/>
                </a:lnTo>
                <a:lnTo>
                  <a:pt x="244" y="2019"/>
                </a:lnTo>
                <a:lnTo>
                  <a:pt x="241" y="2016"/>
                </a:lnTo>
                <a:lnTo>
                  <a:pt x="235" y="2014"/>
                </a:lnTo>
                <a:lnTo>
                  <a:pt x="235" y="2011"/>
                </a:lnTo>
                <a:lnTo>
                  <a:pt x="232" y="2011"/>
                </a:lnTo>
                <a:lnTo>
                  <a:pt x="232" y="2005"/>
                </a:lnTo>
                <a:lnTo>
                  <a:pt x="232" y="2002"/>
                </a:lnTo>
                <a:lnTo>
                  <a:pt x="229" y="1999"/>
                </a:lnTo>
                <a:lnTo>
                  <a:pt x="229" y="1993"/>
                </a:lnTo>
                <a:lnTo>
                  <a:pt x="229" y="1991"/>
                </a:lnTo>
                <a:lnTo>
                  <a:pt x="229" y="1985"/>
                </a:lnTo>
                <a:lnTo>
                  <a:pt x="229" y="1982"/>
                </a:lnTo>
                <a:lnTo>
                  <a:pt x="229" y="1976"/>
                </a:lnTo>
                <a:lnTo>
                  <a:pt x="226" y="1973"/>
                </a:lnTo>
                <a:lnTo>
                  <a:pt x="226" y="1971"/>
                </a:lnTo>
                <a:lnTo>
                  <a:pt x="226" y="1965"/>
                </a:lnTo>
                <a:lnTo>
                  <a:pt x="226" y="1962"/>
                </a:lnTo>
                <a:lnTo>
                  <a:pt x="226" y="1956"/>
                </a:lnTo>
                <a:lnTo>
                  <a:pt x="226" y="1953"/>
                </a:lnTo>
                <a:lnTo>
                  <a:pt x="226" y="1948"/>
                </a:lnTo>
                <a:lnTo>
                  <a:pt x="223" y="1945"/>
                </a:lnTo>
                <a:lnTo>
                  <a:pt x="223" y="1942"/>
                </a:lnTo>
                <a:lnTo>
                  <a:pt x="223" y="1936"/>
                </a:lnTo>
                <a:lnTo>
                  <a:pt x="223" y="1933"/>
                </a:lnTo>
                <a:lnTo>
                  <a:pt x="223" y="1928"/>
                </a:lnTo>
                <a:lnTo>
                  <a:pt x="223" y="1925"/>
                </a:lnTo>
                <a:lnTo>
                  <a:pt x="221" y="1922"/>
                </a:lnTo>
                <a:lnTo>
                  <a:pt x="221" y="1916"/>
                </a:lnTo>
                <a:lnTo>
                  <a:pt x="221" y="1913"/>
                </a:lnTo>
                <a:lnTo>
                  <a:pt x="221" y="1908"/>
                </a:lnTo>
                <a:lnTo>
                  <a:pt x="221" y="1905"/>
                </a:lnTo>
                <a:lnTo>
                  <a:pt x="221" y="1899"/>
                </a:lnTo>
                <a:lnTo>
                  <a:pt x="218" y="1896"/>
                </a:lnTo>
                <a:lnTo>
                  <a:pt x="218" y="1893"/>
                </a:lnTo>
                <a:lnTo>
                  <a:pt x="218" y="1888"/>
                </a:lnTo>
                <a:lnTo>
                  <a:pt x="218" y="1885"/>
                </a:lnTo>
                <a:lnTo>
                  <a:pt x="218" y="1879"/>
                </a:lnTo>
                <a:lnTo>
                  <a:pt x="218" y="1876"/>
                </a:lnTo>
                <a:lnTo>
                  <a:pt x="218" y="1870"/>
                </a:lnTo>
                <a:lnTo>
                  <a:pt x="215" y="1867"/>
                </a:lnTo>
                <a:lnTo>
                  <a:pt x="215" y="1865"/>
                </a:lnTo>
                <a:lnTo>
                  <a:pt x="215" y="1859"/>
                </a:lnTo>
                <a:lnTo>
                  <a:pt x="215" y="1856"/>
                </a:lnTo>
                <a:lnTo>
                  <a:pt x="215" y="1850"/>
                </a:lnTo>
                <a:lnTo>
                  <a:pt x="215" y="1847"/>
                </a:lnTo>
                <a:lnTo>
                  <a:pt x="212" y="1845"/>
                </a:lnTo>
                <a:lnTo>
                  <a:pt x="212" y="1839"/>
                </a:lnTo>
                <a:lnTo>
                  <a:pt x="212" y="1836"/>
                </a:lnTo>
                <a:lnTo>
                  <a:pt x="212" y="1830"/>
                </a:lnTo>
                <a:lnTo>
                  <a:pt x="212" y="1827"/>
                </a:lnTo>
                <a:lnTo>
                  <a:pt x="212" y="1822"/>
                </a:lnTo>
                <a:lnTo>
                  <a:pt x="212" y="1819"/>
                </a:lnTo>
                <a:lnTo>
                  <a:pt x="209" y="1816"/>
                </a:lnTo>
                <a:lnTo>
                  <a:pt x="209" y="1810"/>
                </a:lnTo>
                <a:lnTo>
                  <a:pt x="209" y="1807"/>
                </a:lnTo>
                <a:lnTo>
                  <a:pt x="209" y="1802"/>
                </a:lnTo>
                <a:lnTo>
                  <a:pt x="209" y="1799"/>
                </a:lnTo>
                <a:lnTo>
                  <a:pt x="209" y="1796"/>
                </a:lnTo>
                <a:lnTo>
                  <a:pt x="206" y="1790"/>
                </a:lnTo>
                <a:lnTo>
                  <a:pt x="206" y="1787"/>
                </a:lnTo>
                <a:lnTo>
                  <a:pt x="206" y="1782"/>
                </a:lnTo>
                <a:lnTo>
                  <a:pt x="206" y="1779"/>
                </a:lnTo>
                <a:lnTo>
                  <a:pt x="206" y="1776"/>
                </a:lnTo>
                <a:lnTo>
                  <a:pt x="206" y="1773"/>
                </a:lnTo>
                <a:lnTo>
                  <a:pt x="206" y="1770"/>
                </a:lnTo>
                <a:lnTo>
                  <a:pt x="203" y="1767"/>
                </a:lnTo>
                <a:lnTo>
                  <a:pt x="203" y="1762"/>
                </a:lnTo>
                <a:lnTo>
                  <a:pt x="203" y="1759"/>
                </a:lnTo>
                <a:lnTo>
                  <a:pt x="203" y="1753"/>
                </a:lnTo>
                <a:lnTo>
                  <a:pt x="203" y="1750"/>
                </a:lnTo>
                <a:lnTo>
                  <a:pt x="203" y="1744"/>
                </a:lnTo>
                <a:lnTo>
                  <a:pt x="203" y="1741"/>
                </a:lnTo>
                <a:lnTo>
                  <a:pt x="201" y="1739"/>
                </a:lnTo>
                <a:lnTo>
                  <a:pt x="201" y="1733"/>
                </a:lnTo>
                <a:lnTo>
                  <a:pt x="201" y="1730"/>
                </a:lnTo>
                <a:lnTo>
                  <a:pt x="201" y="1724"/>
                </a:lnTo>
                <a:lnTo>
                  <a:pt x="201" y="1721"/>
                </a:lnTo>
                <a:lnTo>
                  <a:pt x="201" y="1719"/>
                </a:lnTo>
                <a:lnTo>
                  <a:pt x="198" y="1713"/>
                </a:lnTo>
                <a:lnTo>
                  <a:pt x="198" y="1710"/>
                </a:lnTo>
                <a:lnTo>
                  <a:pt x="198" y="1704"/>
                </a:lnTo>
                <a:lnTo>
                  <a:pt x="198" y="1701"/>
                </a:lnTo>
                <a:lnTo>
                  <a:pt x="198" y="1696"/>
                </a:lnTo>
                <a:lnTo>
                  <a:pt x="198" y="1693"/>
                </a:lnTo>
                <a:lnTo>
                  <a:pt x="195" y="1690"/>
                </a:lnTo>
                <a:lnTo>
                  <a:pt x="195" y="1684"/>
                </a:lnTo>
                <a:lnTo>
                  <a:pt x="195" y="1681"/>
                </a:lnTo>
                <a:lnTo>
                  <a:pt x="195" y="1676"/>
                </a:lnTo>
                <a:lnTo>
                  <a:pt x="195" y="1673"/>
                </a:lnTo>
                <a:lnTo>
                  <a:pt x="195" y="1670"/>
                </a:lnTo>
                <a:lnTo>
                  <a:pt x="195" y="1664"/>
                </a:lnTo>
                <a:lnTo>
                  <a:pt x="192" y="1661"/>
                </a:lnTo>
                <a:lnTo>
                  <a:pt x="192" y="1658"/>
                </a:lnTo>
                <a:lnTo>
                  <a:pt x="192" y="1653"/>
                </a:lnTo>
                <a:lnTo>
                  <a:pt x="192" y="1650"/>
                </a:lnTo>
                <a:lnTo>
                  <a:pt x="192" y="1644"/>
                </a:lnTo>
                <a:lnTo>
                  <a:pt x="192" y="1641"/>
                </a:lnTo>
                <a:lnTo>
                  <a:pt x="189" y="1638"/>
                </a:lnTo>
                <a:lnTo>
                  <a:pt x="189" y="1633"/>
                </a:lnTo>
                <a:lnTo>
                  <a:pt x="189" y="1630"/>
                </a:lnTo>
                <a:lnTo>
                  <a:pt x="189" y="1624"/>
                </a:lnTo>
                <a:lnTo>
                  <a:pt x="189" y="1621"/>
                </a:lnTo>
                <a:lnTo>
                  <a:pt x="189" y="1618"/>
                </a:lnTo>
                <a:lnTo>
                  <a:pt x="189" y="1613"/>
                </a:lnTo>
                <a:lnTo>
                  <a:pt x="186" y="1610"/>
                </a:lnTo>
                <a:lnTo>
                  <a:pt x="186" y="1604"/>
                </a:lnTo>
                <a:lnTo>
                  <a:pt x="186" y="1601"/>
                </a:lnTo>
                <a:lnTo>
                  <a:pt x="186" y="1595"/>
                </a:lnTo>
                <a:lnTo>
                  <a:pt x="186" y="1593"/>
                </a:lnTo>
                <a:lnTo>
                  <a:pt x="186" y="1590"/>
                </a:lnTo>
                <a:lnTo>
                  <a:pt x="183" y="1584"/>
                </a:lnTo>
                <a:lnTo>
                  <a:pt x="183" y="1581"/>
                </a:lnTo>
                <a:lnTo>
                  <a:pt x="183" y="1575"/>
                </a:lnTo>
                <a:lnTo>
                  <a:pt x="183" y="1573"/>
                </a:lnTo>
                <a:lnTo>
                  <a:pt x="183" y="1570"/>
                </a:lnTo>
                <a:lnTo>
                  <a:pt x="183" y="1564"/>
                </a:lnTo>
                <a:lnTo>
                  <a:pt x="181" y="1561"/>
                </a:lnTo>
                <a:lnTo>
                  <a:pt x="181" y="1555"/>
                </a:lnTo>
                <a:lnTo>
                  <a:pt x="181" y="1552"/>
                </a:lnTo>
                <a:lnTo>
                  <a:pt x="181" y="1547"/>
                </a:lnTo>
                <a:lnTo>
                  <a:pt x="181" y="1544"/>
                </a:lnTo>
                <a:lnTo>
                  <a:pt x="181" y="1541"/>
                </a:lnTo>
                <a:lnTo>
                  <a:pt x="181" y="1538"/>
                </a:lnTo>
                <a:lnTo>
                  <a:pt x="181" y="1535"/>
                </a:lnTo>
                <a:lnTo>
                  <a:pt x="178" y="1532"/>
                </a:lnTo>
                <a:lnTo>
                  <a:pt x="178" y="1527"/>
                </a:lnTo>
                <a:lnTo>
                  <a:pt x="178" y="1524"/>
                </a:lnTo>
                <a:lnTo>
                  <a:pt x="178" y="1521"/>
                </a:lnTo>
                <a:lnTo>
                  <a:pt x="178" y="1515"/>
                </a:lnTo>
                <a:lnTo>
                  <a:pt x="178" y="1512"/>
                </a:lnTo>
                <a:lnTo>
                  <a:pt x="175" y="1507"/>
                </a:lnTo>
                <a:lnTo>
                  <a:pt x="175" y="1504"/>
                </a:lnTo>
                <a:lnTo>
                  <a:pt x="175" y="1498"/>
                </a:lnTo>
                <a:lnTo>
                  <a:pt x="175" y="1495"/>
                </a:lnTo>
                <a:lnTo>
                  <a:pt x="175" y="1492"/>
                </a:lnTo>
                <a:lnTo>
                  <a:pt x="175" y="1487"/>
                </a:lnTo>
                <a:lnTo>
                  <a:pt x="172" y="1484"/>
                </a:lnTo>
                <a:lnTo>
                  <a:pt x="172" y="1478"/>
                </a:lnTo>
                <a:lnTo>
                  <a:pt x="172" y="1475"/>
                </a:lnTo>
                <a:lnTo>
                  <a:pt x="172" y="1472"/>
                </a:lnTo>
                <a:lnTo>
                  <a:pt x="172" y="1467"/>
                </a:lnTo>
                <a:lnTo>
                  <a:pt x="172" y="1464"/>
                </a:lnTo>
                <a:lnTo>
                  <a:pt x="172" y="1458"/>
                </a:lnTo>
                <a:lnTo>
                  <a:pt x="169" y="1455"/>
                </a:lnTo>
                <a:lnTo>
                  <a:pt x="169" y="1449"/>
                </a:lnTo>
                <a:lnTo>
                  <a:pt x="169" y="1447"/>
                </a:lnTo>
                <a:lnTo>
                  <a:pt x="169" y="1444"/>
                </a:lnTo>
                <a:lnTo>
                  <a:pt x="169" y="1438"/>
                </a:lnTo>
                <a:lnTo>
                  <a:pt x="169" y="1435"/>
                </a:lnTo>
                <a:lnTo>
                  <a:pt x="166" y="1429"/>
                </a:lnTo>
                <a:lnTo>
                  <a:pt x="166" y="1427"/>
                </a:lnTo>
                <a:lnTo>
                  <a:pt x="166" y="1424"/>
                </a:lnTo>
                <a:lnTo>
                  <a:pt x="166" y="1421"/>
                </a:lnTo>
                <a:lnTo>
                  <a:pt x="166" y="1418"/>
                </a:lnTo>
                <a:lnTo>
                  <a:pt x="166" y="1415"/>
                </a:lnTo>
                <a:lnTo>
                  <a:pt x="166" y="1409"/>
                </a:lnTo>
                <a:lnTo>
                  <a:pt x="163" y="1406"/>
                </a:lnTo>
                <a:lnTo>
                  <a:pt x="163" y="1401"/>
                </a:lnTo>
                <a:lnTo>
                  <a:pt x="163" y="1398"/>
                </a:lnTo>
                <a:lnTo>
                  <a:pt x="163" y="1395"/>
                </a:lnTo>
                <a:lnTo>
                  <a:pt x="163" y="1389"/>
                </a:lnTo>
                <a:lnTo>
                  <a:pt x="163" y="1386"/>
                </a:lnTo>
                <a:lnTo>
                  <a:pt x="163" y="1381"/>
                </a:lnTo>
                <a:lnTo>
                  <a:pt x="160" y="1378"/>
                </a:lnTo>
                <a:lnTo>
                  <a:pt x="160" y="1375"/>
                </a:lnTo>
                <a:lnTo>
                  <a:pt x="160" y="1369"/>
                </a:lnTo>
                <a:lnTo>
                  <a:pt x="160" y="1366"/>
                </a:lnTo>
                <a:lnTo>
                  <a:pt x="160" y="1361"/>
                </a:lnTo>
                <a:lnTo>
                  <a:pt x="160" y="1358"/>
                </a:lnTo>
                <a:lnTo>
                  <a:pt x="158" y="1352"/>
                </a:lnTo>
                <a:lnTo>
                  <a:pt x="158" y="1349"/>
                </a:lnTo>
                <a:lnTo>
                  <a:pt x="158" y="1346"/>
                </a:lnTo>
                <a:lnTo>
                  <a:pt x="158" y="1341"/>
                </a:lnTo>
                <a:lnTo>
                  <a:pt x="158" y="1338"/>
                </a:lnTo>
                <a:lnTo>
                  <a:pt x="158" y="1332"/>
                </a:lnTo>
                <a:lnTo>
                  <a:pt x="155" y="1329"/>
                </a:lnTo>
                <a:lnTo>
                  <a:pt x="155" y="1326"/>
                </a:lnTo>
                <a:lnTo>
                  <a:pt x="155" y="1321"/>
                </a:lnTo>
                <a:lnTo>
                  <a:pt x="155" y="1318"/>
                </a:lnTo>
                <a:lnTo>
                  <a:pt x="155" y="1312"/>
                </a:lnTo>
                <a:lnTo>
                  <a:pt x="155" y="1309"/>
                </a:lnTo>
                <a:lnTo>
                  <a:pt x="155" y="1303"/>
                </a:lnTo>
                <a:lnTo>
                  <a:pt x="152" y="1303"/>
                </a:lnTo>
                <a:lnTo>
                  <a:pt x="152" y="1301"/>
                </a:lnTo>
                <a:lnTo>
                  <a:pt x="152" y="1298"/>
                </a:lnTo>
                <a:lnTo>
                  <a:pt x="152" y="1292"/>
                </a:lnTo>
                <a:lnTo>
                  <a:pt x="152" y="1289"/>
                </a:lnTo>
                <a:lnTo>
                  <a:pt x="152" y="1283"/>
                </a:lnTo>
                <a:lnTo>
                  <a:pt x="152" y="1280"/>
                </a:lnTo>
                <a:lnTo>
                  <a:pt x="149" y="1278"/>
                </a:lnTo>
                <a:lnTo>
                  <a:pt x="149" y="1272"/>
                </a:lnTo>
                <a:lnTo>
                  <a:pt x="149" y="1269"/>
                </a:lnTo>
                <a:lnTo>
                  <a:pt x="149" y="1263"/>
                </a:lnTo>
                <a:lnTo>
                  <a:pt x="149" y="1260"/>
                </a:lnTo>
                <a:lnTo>
                  <a:pt x="149" y="1258"/>
                </a:lnTo>
                <a:lnTo>
                  <a:pt x="149" y="1252"/>
                </a:lnTo>
                <a:lnTo>
                  <a:pt x="146" y="1249"/>
                </a:lnTo>
                <a:lnTo>
                  <a:pt x="146" y="1243"/>
                </a:lnTo>
                <a:lnTo>
                  <a:pt x="146" y="1240"/>
                </a:lnTo>
                <a:lnTo>
                  <a:pt x="146" y="1235"/>
                </a:lnTo>
                <a:lnTo>
                  <a:pt x="146" y="1232"/>
                </a:lnTo>
                <a:lnTo>
                  <a:pt x="146" y="1229"/>
                </a:lnTo>
                <a:lnTo>
                  <a:pt x="143" y="1223"/>
                </a:lnTo>
                <a:lnTo>
                  <a:pt x="143" y="1220"/>
                </a:lnTo>
                <a:lnTo>
                  <a:pt x="143" y="1215"/>
                </a:lnTo>
                <a:lnTo>
                  <a:pt x="143" y="1212"/>
                </a:lnTo>
                <a:lnTo>
                  <a:pt x="143" y="1209"/>
                </a:lnTo>
                <a:lnTo>
                  <a:pt x="143" y="1203"/>
                </a:lnTo>
                <a:lnTo>
                  <a:pt x="140" y="1200"/>
                </a:lnTo>
                <a:lnTo>
                  <a:pt x="140" y="1195"/>
                </a:lnTo>
                <a:lnTo>
                  <a:pt x="140" y="1192"/>
                </a:lnTo>
                <a:lnTo>
                  <a:pt x="140" y="1186"/>
                </a:lnTo>
                <a:lnTo>
                  <a:pt x="140" y="1183"/>
                </a:lnTo>
                <a:lnTo>
                  <a:pt x="140" y="1180"/>
                </a:lnTo>
                <a:lnTo>
                  <a:pt x="140" y="1177"/>
                </a:lnTo>
                <a:lnTo>
                  <a:pt x="138" y="1175"/>
                </a:lnTo>
                <a:lnTo>
                  <a:pt x="138" y="1169"/>
                </a:lnTo>
                <a:lnTo>
                  <a:pt x="138" y="1166"/>
                </a:lnTo>
                <a:lnTo>
                  <a:pt x="138" y="1163"/>
                </a:lnTo>
                <a:lnTo>
                  <a:pt x="138" y="1160"/>
                </a:lnTo>
                <a:lnTo>
                  <a:pt x="138" y="1157"/>
                </a:lnTo>
                <a:lnTo>
                  <a:pt x="138" y="1152"/>
                </a:lnTo>
                <a:lnTo>
                  <a:pt x="135" y="1149"/>
                </a:lnTo>
                <a:lnTo>
                  <a:pt x="135" y="1146"/>
                </a:lnTo>
                <a:lnTo>
                  <a:pt x="135" y="1140"/>
                </a:lnTo>
                <a:lnTo>
                  <a:pt x="135" y="1137"/>
                </a:lnTo>
                <a:lnTo>
                  <a:pt x="135" y="1132"/>
                </a:lnTo>
                <a:lnTo>
                  <a:pt x="135" y="1129"/>
                </a:lnTo>
                <a:lnTo>
                  <a:pt x="132" y="1126"/>
                </a:lnTo>
                <a:lnTo>
                  <a:pt x="132" y="1120"/>
                </a:lnTo>
                <a:lnTo>
                  <a:pt x="132" y="1117"/>
                </a:lnTo>
                <a:lnTo>
                  <a:pt x="132" y="1112"/>
                </a:lnTo>
                <a:lnTo>
                  <a:pt x="132" y="1109"/>
                </a:lnTo>
                <a:lnTo>
                  <a:pt x="132" y="1106"/>
                </a:lnTo>
                <a:lnTo>
                  <a:pt x="129" y="1100"/>
                </a:lnTo>
                <a:lnTo>
                  <a:pt x="129" y="1097"/>
                </a:lnTo>
                <a:lnTo>
                  <a:pt x="129" y="1091"/>
                </a:lnTo>
                <a:lnTo>
                  <a:pt x="129" y="1089"/>
                </a:lnTo>
                <a:lnTo>
                  <a:pt x="129" y="1083"/>
                </a:lnTo>
                <a:lnTo>
                  <a:pt x="129" y="1080"/>
                </a:lnTo>
                <a:lnTo>
                  <a:pt x="126" y="1077"/>
                </a:lnTo>
                <a:lnTo>
                  <a:pt x="126" y="1071"/>
                </a:lnTo>
                <a:lnTo>
                  <a:pt x="126" y="1069"/>
                </a:lnTo>
                <a:lnTo>
                  <a:pt x="126" y="1066"/>
                </a:lnTo>
                <a:lnTo>
                  <a:pt x="126" y="1063"/>
                </a:lnTo>
                <a:lnTo>
                  <a:pt x="126" y="1060"/>
                </a:lnTo>
                <a:lnTo>
                  <a:pt x="126" y="1057"/>
                </a:lnTo>
                <a:lnTo>
                  <a:pt x="123" y="1051"/>
                </a:lnTo>
                <a:lnTo>
                  <a:pt x="123" y="1049"/>
                </a:lnTo>
                <a:lnTo>
                  <a:pt x="123" y="1043"/>
                </a:lnTo>
                <a:lnTo>
                  <a:pt x="123" y="1040"/>
                </a:lnTo>
                <a:lnTo>
                  <a:pt x="123" y="1037"/>
                </a:lnTo>
                <a:lnTo>
                  <a:pt x="123" y="1031"/>
                </a:lnTo>
                <a:lnTo>
                  <a:pt x="120" y="1028"/>
                </a:lnTo>
                <a:lnTo>
                  <a:pt x="120" y="1023"/>
                </a:lnTo>
                <a:lnTo>
                  <a:pt x="120" y="1020"/>
                </a:lnTo>
                <a:lnTo>
                  <a:pt x="120" y="1014"/>
                </a:lnTo>
                <a:lnTo>
                  <a:pt x="120" y="1011"/>
                </a:lnTo>
                <a:lnTo>
                  <a:pt x="120" y="1008"/>
                </a:lnTo>
                <a:lnTo>
                  <a:pt x="117" y="1003"/>
                </a:lnTo>
                <a:lnTo>
                  <a:pt x="117" y="1000"/>
                </a:lnTo>
                <a:lnTo>
                  <a:pt x="117" y="994"/>
                </a:lnTo>
                <a:lnTo>
                  <a:pt x="117" y="991"/>
                </a:lnTo>
                <a:lnTo>
                  <a:pt x="117" y="988"/>
                </a:lnTo>
                <a:lnTo>
                  <a:pt x="117" y="983"/>
                </a:lnTo>
                <a:lnTo>
                  <a:pt x="115" y="980"/>
                </a:lnTo>
                <a:lnTo>
                  <a:pt x="115" y="974"/>
                </a:lnTo>
                <a:lnTo>
                  <a:pt x="115" y="971"/>
                </a:lnTo>
                <a:lnTo>
                  <a:pt x="115" y="968"/>
                </a:lnTo>
                <a:lnTo>
                  <a:pt x="115" y="963"/>
                </a:lnTo>
                <a:lnTo>
                  <a:pt x="115" y="960"/>
                </a:lnTo>
                <a:lnTo>
                  <a:pt x="112" y="954"/>
                </a:lnTo>
                <a:lnTo>
                  <a:pt x="112" y="951"/>
                </a:lnTo>
                <a:lnTo>
                  <a:pt x="112" y="948"/>
                </a:lnTo>
                <a:lnTo>
                  <a:pt x="112" y="943"/>
                </a:lnTo>
                <a:lnTo>
                  <a:pt x="112" y="940"/>
                </a:lnTo>
                <a:lnTo>
                  <a:pt x="112" y="937"/>
                </a:lnTo>
                <a:lnTo>
                  <a:pt x="109" y="931"/>
                </a:lnTo>
                <a:lnTo>
                  <a:pt x="109" y="928"/>
                </a:lnTo>
                <a:lnTo>
                  <a:pt x="109" y="923"/>
                </a:lnTo>
                <a:lnTo>
                  <a:pt x="109" y="920"/>
                </a:lnTo>
                <a:lnTo>
                  <a:pt x="109" y="917"/>
                </a:lnTo>
                <a:lnTo>
                  <a:pt x="109" y="911"/>
                </a:lnTo>
                <a:lnTo>
                  <a:pt x="109" y="908"/>
                </a:lnTo>
                <a:lnTo>
                  <a:pt x="106" y="902"/>
                </a:lnTo>
                <a:lnTo>
                  <a:pt x="106" y="900"/>
                </a:lnTo>
                <a:lnTo>
                  <a:pt x="106" y="897"/>
                </a:lnTo>
                <a:lnTo>
                  <a:pt x="106" y="891"/>
                </a:lnTo>
                <a:lnTo>
                  <a:pt x="106" y="888"/>
                </a:lnTo>
                <a:lnTo>
                  <a:pt x="106" y="882"/>
                </a:lnTo>
                <a:lnTo>
                  <a:pt x="103" y="880"/>
                </a:lnTo>
                <a:lnTo>
                  <a:pt x="103" y="874"/>
                </a:lnTo>
                <a:lnTo>
                  <a:pt x="103" y="871"/>
                </a:lnTo>
                <a:lnTo>
                  <a:pt x="103" y="868"/>
                </a:lnTo>
                <a:lnTo>
                  <a:pt x="103" y="862"/>
                </a:lnTo>
                <a:lnTo>
                  <a:pt x="103" y="860"/>
                </a:lnTo>
                <a:lnTo>
                  <a:pt x="100" y="854"/>
                </a:lnTo>
                <a:lnTo>
                  <a:pt x="100" y="851"/>
                </a:lnTo>
                <a:lnTo>
                  <a:pt x="100" y="848"/>
                </a:lnTo>
                <a:lnTo>
                  <a:pt x="100" y="842"/>
                </a:lnTo>
                <a:lnTo>
                  <a:pt x="100" y="839"/>
                </a:lnTo>
                <a:lnTo>
                  <a:pt x="100" y="834"/>
                </a:lnTo>
                <a:lnTo>
                  <a:pt x="97" y="831"/>
                </a:lnTo>
                <a:lnTo>
                  <a:pt x="97" y="828"/>
                </a:lnTo>
                <a:lnTo>
                  <a:pt x="97" y="822"/>
                </a:lnTo>
                <a:lnTo>
                  <a:pt x="97" y="819"/>
                </a:lnTo>
                <a:lnTo>
                  <a:pt x="97" y="814"/>
                </a:lnTo>
                <a:lnTo>
                  <a:pt x="97" y="811"/>
                </a:lnTo>
                <a:lnTo>
                  <a:pt x="97" y="808"/>
                </a:lnTo>
                <a:lnTo>
                  <a:pt x="95" y="802"/>
                </a:lnTo>
                <a:lnTo>
                  <a:pt x="95" y="799"/>
                </a:lnTo>
                <a:lnTo>
                  <a:pt x="95" y="794"/>
                </a:lnTo>
                <a:lnTo>
                  <a:pt x="95" y="791"/>
                </a:lnTo>
                <a:lnTo>
                  <a:pt x="95" y="788"/>
                </a:lnTo>
                <a:lnTo>
                  <a:pt x="95" y="782"/>
                </a:lnTo>
                <a:lnTo>
                  <a:pt x="92" y="779"/>
                </a:lnTo>
                <a:lnTo>
                  <a:pt x="92" y="774"/>
                </a:lnTo>
                <a:lnTo>
                  <a:pt x="92" y="771"/>
                </a:lnTo>
                <a:lnTo>
                  <a:pt x="92" y="765"/>
                </a:lnTo>
                <a:lnTo>
                  <a:pt x="92" y="762"/>
                </a:lnTo>
                <a:lnTo>
                  <a:pt x="92" y="759"/>
                </a:lnTo>
                <a:lnTo>
                  <a:pt x="89" y="754"/>
                </a:lnTo>
                <a:lnTo>
                  <a:pt x="89" y="751"/>
                </a:lnTo>
                <a:lnTo>
                  <a:pt x="89" y="745"/>
                </a:lnTo>
                <a:lnTo>
                  <a:pt x="89" y="742"/>
                </a:lnTo>
                <a:lnTo>
                  <a:pt x="89" y="739"/>
                </a:lnTo>
                <a:lnTo>
                  <a:pt x="89" y="734"/>
                </a:lnTo>
                <a:lnTo>
                  <a:pt x="86" y="731"/>
                </a:lnTo>
                <a:lnTo>
                  <a:pt x="86" y="725"/>
                </a:lnTo>
                <a:lnTo>
                  <a:pt x="86" y="722"/>
                </a:lnTo>
                <a:lnTo>
                  <a:pt x="86" y="719"/>
                </a:lnTo>
                <a:lnTo>
                  <a:pt x="86" y="713"/>
                </a:lnTo>
                <a:lnTo>
                  <a:pt x="86" y="711"/>
                </a:lnTo>
                <a:lnTo>
                  <a:pt x="83" y="705"/>
                </a:lnTo>
                <a:lnTo>
                  <a:pt x="83" y="702"/>
                </a:lnTo>
                <a:lnTo>
                  <a:pt x="83" y="699"/>
                </a:lnTo>
                <a:lnTo>
                  <a:pt x="83" y="693"/>
                </a:lnTo>
                <a:lnTo>
                  <a:pt x="83" y="691"/>
                </a:lnTo>
                <a:lnTo>
                  <a:pt x="83" y="685"/>
                </a:lnTo>
                <a:lnTo>
                  <a:pt x="80" y="682"/>
                </a:lnTo>
                <a:lnTo>
                  <a:pt x="80" y="679"/>
                </a:lnTo>
                <a:lnTo>
                  <a:pt x="80" y="673"/>
                </a:lnTo>
                <a:lnTo>
                  <a:pt x="80" y="671"/>
                </a:lnTo>
                <a:lnTo>
                  <a:pt x="80" y="665"/>
                </a:lnTo>
                <a:lnTo>
                  <a:pt x="80" y="662"/>
                </a:lnTo>
                <a:lnTo>
                  <a:pt x="80" y="656"/>
                </a:lnTo>
                <a:lnTo>
                  <a:pt x="77" y="653"/>
                </a:lnTo>
                <a:lnTo>
                  <a:pt x="77" y="650"/>
                </a:lnTo>
                <a:lnTo>
                  <a:pt x="77" y="645"/>
                </a:lnTo>
                <a:lnTo>
                  <a:pt x="77" y="642"/>
                </a:lnTo>
                <a:lnTo>
                  <a:pt x="77" y="636"/>
                </a:lnTo>
                <a:lnTo>
                  <a:pt x="77" y="633"/>
                </a:lnTo>
                <a:lnTo>
                  <a:pt x="75" y="630"/>
                </a:lnTo>
                <a:lnTo>
                  <a:pt x="75" y="625"/>
                </a:lnTo>
                <a:lnTo>
                  <a:pt x="75" y="622"/>
                </a:lnTo>
                <a:lnTo>
                  <a:pt x="75" y="616"/>
                </a:lnTo>
                <a:lnTo>
                  <a:pt x="75" y="613"/>
                </a:lnTo>
                <a:lnTo>
                  <a:pt x="75" y="610"/>
                </a:lnTo>
                <a:lnTo>
                  <a:pt x="72" y="605"/>
                </a:lnTo>
                <a:lnTo>
                  <a:pt x="72" y="602"/>
                </a:lnTo>
                <a:lnTo>
                  <a:pt x="72" y="596"/>
                </a:lnTo>
                <a:lnTo>
                  <a:pt x="72" y="593"/>
                </a:lnTo>
                <a:lnTo>
                  <a:pt x="72" y="590"/>
                </a:lnTo>
                <a:lnTo>
                  <a:pt x="72" y="585"/>
                </a:lnTo>
                <a:lnTo>
                  <a:pt x="69" y="582"/>
                </a:lnTo>
                <a:lnTo>
                  <a:pt x="69" y="576"/>
                </a:lnTo>
                <a:lnTo>
                  <a:pt x="69" y="573"/>
                </a:lnTo>
                <a:lnTo>
                  <a:pt x="69" y="570"/>
                </a:lnTo>
                <a:lnTo>
                  <a:pt x="69" y="565"/>
                </a:lnTo>
                <a:lnTo>
                  <a:pt x="69" y="562"/>
                </a:lnTo>
                <a:lnTo>
                  <a:pt x="66" y="556"/>
                </a:lnTo>
                <a:lnTo>
                  <a:pt x="66" y="553"/>
                </a:lnTo>
                <a:lnTo>
                  <a:pt x="66" y="550"/>
                </a:lnTo>
                <a:lnTo>
                  <a:pt x="66" y="545"/>
                </a:lnTo>
                <a:lnTo>
                  <a:pt x="66" y="542"/>
                </a:lnTo>
                <a:lnTo>
                  <a:pt x="66" y="536"/>
                </a:lnTo>
                <a:lnTo>
                  <a:pt x="63" y="533"/>
                </a:lnTo>
                <a:lnTo>
                  <a:pt x="63" y="530"/>
                </a:lnTo>
                <a:lnTo>
                  <a:pt x="63" y="524"/>
                </a:lnTo>
                <a:lnTo>
                  <a:pt x="63" y="522"/>
                </a:lnTo>
                <a:lnTo>
                  <a:pt x="63" y="516"/>
                </a:lnTo>
                <a:lnTo>
                  <a:pt x="63" y="513"/>
                </a:lnTo>
                <a:lnTo>
                  <a:pt x="63" y="510"/>
                </a:lnTo>
                <a:lnTo>
                  <a:pt x="60" y="504"/>
                </a:lnTo>
                <a:lnTo>
                  <a:pt x="60" y="502"/>
                </a:lnTo>
                <a:lnTo>
                  <a:pt x="60" y="496"/>
                </a:lnTo>
                <a:lnTo>
                  <a:pt x="60" y="493"/>
                </a:lnTo>
                <a:lnTo>
                  <a:pt x="60" y="490"/>
                </a:lnTo>
                <a:lnTo>
                  <a:pt x="60" y="484"/>
                </a:lnTo>
                <a:lnTo>
                  <a:pt x="57" y="482"/>
                </a:lnTo>
                <a:lnTo>
                  <a:pt x="57" y="476"/>
                </a:lnTo>
                <a:lnTo>
                  <a:pt x="57" y="473"/>
                </a:lnTo>
                <a:lnTo>
                  <a:pt x="57" y="470"/>
                </a:lnTo>
                <a:lnTo>
                  <a:pt x="57" y="464"/>
                </a:lnTo>
                <a:lnTo>
                  <a:pt x="57" y="461"/>
                </a:lnTo>
                <a:lnTo>
                  <a:pt x="54" y="456"/>
                </a:lnTo>
                <a:lnTo>
                  <a:pt x="54" y="453"/>
                </a:lnTo>
                <a:lnTo>
                  <a:pt x="54" y="450"/>
                </a:lnTo>
                <a:lnTo>
                  <a:pt x="54" y="444"/>
                </a:lnTo>
                <a:lnTo>
                  <a:pt x="54" y="441"/>
                </a:lnTo>
                <a:lnTo>
                  <a:pt x="52" y="441"/>
                </a:lnTo>
                <a:lnTo>
                  <a:pt x="52" y="436"/>
                </a:lnTo>
                <a:lnTo>
                  <a:pt x="52" y="430"/>
                </a:lnTo>
                <a:lnTo>
                  <a:pt x="52" y="427"/>
                </a:lnTo>
                <a:lnTo>
                  <a:pt x="52" y="421"/>
                </a:lnTo>
                <a:lnTo>
                  <a:pt x="52" y="419"/>
                </a:lnTo>
                <a:lnTo>
                  <a:pt x="52" y="416"/>
                </a:lnTo>
                <a:lnTo>
                  <a:pt x="49" y="410"/>
                </a:lnTo>
                <a:lnTo>
                  <a:pt x="49" y="407"/>
                </a:lnTo>
                <a:lnTo>
                  <a:pt x="49" y="401"/>
                </a:lnTo>
                <a:lnTo>
                  <a:pt x="49" y="399"/>
                </a:lnTo>
                <a:lnTo>
                  <a:pt x="49" y="393"/>
                </a:lnTo>
                <a:lnTo>
                  <a:pt x="49" y="390"/>
                </a:lnTo>
                <a:lnTo>
                  <a:pt x="46" y="384"/>
                </a:lnTo>
                <a:lnTo>
                  <a:pt x="46" y="381"/>
                </a:lnTo>
                <a:lnTo>
                  <a:pt x="46" y="378"/>
                </a:lnTo>
                <a:lnTo>
                  <a:pt x="46" y="373"/>
                </a:lnTo>
                <a:lnTo>
                  <a:pt x="46" y="370"/>
                </a:lnTo>
                <a:lnTo>
                  <a:pt x="46" y="364"/>
                </a:lnTo>
                <a:lnTo>
                  <a:pt x="43" y="361"/>
                </a:lnTo>
                <a:lnTo>
                  <a:pt x="43" y="356"/>
                </a:lnTo>
                <a:lnTo>
                  <a:pt x="43" y="353"/>
                </a:lnTo>
                <a:lnTo>
                  <a:pt x="43" y="350"/>
                </a:lnTo>
                <a:lnTo>
                  <a:pt x="43" y="344"/>
                </a:lnTo>
                <a:lnTo>
                  <a:pt x="43" y="341"/>
                </a:lnTo>
                <a:lnTo>
                  <a:pt x="40" y="336"/>
                </a:lnTo>
                <a:lnTo>
                  <a:pt x="40" y="333"/>
                </a:lnTo>
                <a:lnTo>
                  <a:pt x="40" y="327"/>
                </a:lnTo>
                <a:lnTo>
                  <a:pt x="40" y="324"/>
                </a:lnTo>
                <a:lnTo>
                  <a:pt x="40" y="318"/>
                </a:lnTo>
                <a:lnTo>
                  <a:pt x="37" y="315"/>
                </a:lnTo>
                <a:lnTo>
                  <a:pt x="37" y="313"/>
                </a:lnTo>
                <a:lnTo>
                  <a:pt x="37" y="307"/>
                </a:lnTo>
                <a:lnTo>
                  <a:pt x="37" y="304"/>
                </a:lnTo>
                <a:lnTo>
                  <a:pt x="37" y="298"/>
                </a:lnTo>
                <a:lnTo>
                  <a:pt x="37" y="295"/>
                </a:lnTo>
                <a:lnTo>
                  <a:pt x="34" y="290"/>
                </a:lnTo>
                <a:lnTo>
                  <a:pt x="34" y="287"/>
                </a:lnTo>
                <a:lnTo>
                  <a:pt x="34" y="284"/>
                </a:lnTo>
                <a:lnTo>
                  <a:pt x="34" y="278"/>
                </a:lnTo>
                <a:lnTo>
                  <a:pt x="34" y="275"/>
                </a:lnTo>
                <a:lnTo>
                  <a:pt x="34" y="270"/>
                </a:lnTo>
                <a:lnTo>
                  <a:pt x="32" y="267"/>
                </a:lnTo>
                <a:lnTo>
                  <a:pt x="32" y="261"/>
                </a:lnTo>
                <a:lnTo>
                  <a:pt x="32" y="258"/>
                </a:lnTo>
                <a:lnTo>
                  <a:pt x="32" y="252"/>
                </a:lnTo>
                <a:lnTo>
                  <a:pt x="32" y="250"/>
                </a:lnTo>
                <a:lnTo>
                  <a:pt x="32" y="247"/>
                </a:lnTo>
                <a:lnTo>
                  <a:pt x="29" y="241"/>
                </a:lnTo>
                <a:lnTo>
                  <a:pt x="29" y="238"/>
                </a:lnTo>
                <a:lnTo>
                  <a:pt x="29" y="232"/>
                </a:lnTo>
                <a:lnTo>
                  <a:pt x="29" y="230"/>
                </a:lnTo>
                <a:lnTo>
                  <a:pt x="29" y="224"/>
                </a:lnTo>
                <a:lnTo>
                  <a:pt x="29" y="221"/>
                </a:lnTo>
                <a:lnTo>
                  <a:pt x="26" y="215"/>
                </a:lnTo>
                <a:lnTo>
                  <a:pt x="26" y="212"/>
                </a:lnTo>
                <a:lnTo>
                  <a:pt x="26" y="210"/>
                </a:lnTo>
                <a:lnTo>
                  <a:pt x="26" y="204"/>
                </a:lnTo>
                <a:lnTo>
                  <a:pt x="26" y="201"/>
                </a:lnTo>
                <a:lnTo>
                  <a:pt x="23" y="195"/>
                </a:lnTo>
                <a:lnTo>
                  <a:pt x="23" y="192"/>
                </a:lnTo>
                <a:lnTo>
                  <a:pt x="23" y="187"/>
                </a:lnTo>
                <a:lnTo>
                  <a:pt x="23" y="184"/>
                </a:lnTo>
                <a:lnTo>
                  <a:pt x="23" y="178"/>
                </a:lnTo>
                <a:lnTo>
                  <a:pt x="23" y="175"/>
                </a:lnTo>
                <a:lnTo>
                  <a:pt x="20" y="172"/>
                </a:lnTo>
                <a:lnTo>
                  <a:pt x="20" y="167"/>
                </a:lnTo>
                <a:lnTo>
                  <a:pt x="20" y="164"/>
                </a:lnTo>
                <a:lnTo>
                  <a:pt x="20" y="158"/>
                </a:lnTo>
                <a:lnTo>
                  <a:pt x="20" y="155"/>
                </a:lnTo>
                <a:lnTo>
                  <a:pt x="20" y="152"/>
                </a:lnTo>
                <a:lnTo>
                  <a:pt x="20" y="149"/>
                </a:lnTo>
                <a:lnTo>
                  <a:pt x="17" y="147"/>
                </a:lnTo>
                <a:lnTo>
                  <a:pt x="17" y="144"/>
                </a:lnTo>
                <a:lnTo>
                  <a:pt x="17" y="138"/>
                </a:lnTo>
                <a:lnTo>
                  <a:pt x="17" y="135"/>
                </a:lnTo>
                <a:lnTo>
                  <a:pt x="17" y="129"/>
                </a:lnTo>
                <a:lnTo>
                  <a:pt x="17" y="126"/>
                </a:lnTo>
                <a:lnTo>
                  <a:pt x="14" y="126"/>
                </a:lnTo>
                <a:lnTo>
                  <a:pt x="14" y="121"/>
                </a:lnTo>
                <a:lnTo>
                  <a:pt x="14" y="118"/>
                </a:lnTo>
                <a:lnTo>
                  <a:pt x="14" y="112"/>
                </a:lnTo>
                <a:lnTo>
                  <a:pt x="14" y="109"/>
                </a:lnTo>
                <a:lnTo>
                  <a:pt x="14" y="106"/>
                </a:lnTo>
                <a:lnTo>
                  <a:pt x="12" y="101"/>
                </a:lnTo>
                <a:lnTo>
                  <a:pt x="12" y="98"/>
                </a:lnTo>
                <a:lnTo>
                  <a:pt x="12" y="92"/>
                </a:lnTo>
                <a:lnTo>
                  <a:pt x="12" y="89"/>
                </a:lnTo>
                <a:lnTo>
                  <a:pt x="12" y="84"/>
                </a:lnTo>
                <a:lnTo>
                  <a:pt x="12" y="81"/>
                </a:lnTo>
                <a:lnTo>
                  <a:pt x="9" y="75"/>
                </a:lnTo>
                <a:lnTo>
                  <a:pt x="9" y="72"/>
                </a:lnTo>
                <a:lnTo>
                  <a:pt x="9" y="69"/>
                </a:lnTo>
                <a:lnTo>
                  <a:pt x="9" y="63"/>
                </a:lnTo>
                <a:lnTo>
                  <a:pt x="9" y="61"/>
                </a:lnTo>
                <a:lnTo>
                  <a:pt x="9" y="55"/>
                </a:lnTo>
                <a:lnTo>
                  <a:pt x="6" y="52"/>
                </a:lnTo>
                <a:lnTo>
                  <a:pt x="6" y="46"/>
                </a:lnTo>
                <a:lnTo>
                  <a:pt x="6" y="43"/>
                </a:lnTo>
                <a:lnTo>
                  <a:pt x="6" y="38"/>
                </a:lnTo>
                <a:lnTo>
                  <a:pt x="6" y="35"/>
                </a:lnTo>
                <a:lnTo>
                  <a:pt x="3" y="32"/>
                </a:lnTo>
                <a:lnTo>
                  <a:pt x="3" y="26"/>
                </a:lnTo>
                <a:lnTo>
                  <a:pt x="3" y="23"/>
                </a:lnTo>
                <a:lnTo>
                  <a:pt x="3" y="18"/>
                </a:lnTo>
                <a:lnTo>
                  <a:pt x="3" y="15"/>
                </a:lnTo>
                <a:lnTo>
                  <a:pt x="3" y="9"/>
                </a:lnTo>
                <a:lnTo>
                  <a:pt x="0" y="6"/>
                </a:lnTo>
                <a:lnTo>
                  <a:pt x="0" y="3"/>
                </a:lnTo>
                <a:lnTo>
                  <a:pt x="3" y="0"/>
                </a:lnTo>
                <a:lnTo>
                  <a:pt x="12" y="0"/>
                </a:lnTo>
                <a:lnTo>
                  <a:pt x="20" y="0"/>
                </a:lnTo>
                <a:lnTo>
                  <a:pt x="26" y="0"/>
                </a:lnTo>
                <a:lnTo>
                  <a:pt x="34" y="0"/>
                </a:lnTo>
                <a:lnTo>
                  <a:pt x="43" y="0"/>
                </a:lnTo>
                <a:lnTo>
                  <a:pt x="52" y="0"/>
                </a:lnTo>
                <a:lnTo>
                  <a:pt x="57" y="0"/>
                </a:lnTo>
                <a:lnTo>
                  <a:pt x="66" y="0"/>
                </a:lnTo>
                <a:lnTo>
                  <a:pt x="75" y="0"/>
                </a:lnTo>
                <a:lnTo>
                  <a:pt x="83" y="0"/>
                </a:lnTo>
                <a:lnTo>
                  <a:pt x="89" y="0"/>
                </a:lnTo>
                <a:lnTo>
                  <a:pt x="97" y="0"/>
                </a:lnTo>
                <a:lnTo>
                  <a:pt x="106" y="0"/>
                </a:lnTo>
                <a:lnTo>
                  <a:pt x="117" y="0"/>
                </a:lnTo>
                <a:lnTo>
                  <a:pt x="123" y="0"/>
                </a:lnTo>
                <a:lnTo>
                  <a:pt x="129" y="0"/>
                </a:lnTo>
                <a:lnTo>
                  <a:pt x="132" y="0"/>
                </a:lnTo>
                <a:lnTo>
                  <a:pt x="138" y="0"/>
                </a:lnTo>
                <a:lnTo>
                  <a:pt x="146" y="0"/>
                </a:lnTo>
                <a:lnTo>
                  <a:pt x="152" y="0"/>
                </a:lnTo>
                <a:lnTo>
                  <a:pt x="158" y="0"/>
                </a:lnTo>
                <a:lnTo>
                  <a:pt x="160" y="0"/>
                </a:lnTo>
                <a:lnTo>
                  <a:pt x="163" y="0"/>
                </a:lnTo>
                <a:lnTo>
                  <a:pt x="169" y="0"/>
                </a:lnTo>
                <a:lnTo>
                  <a:pt x="178" y="0"/>
                </a:lnTo>
                <a:lnTo>
                  <a:pt x="183" y="0"/>
                </a:lnTo>
                <a:lnTo>
                  <a:pt x="192" y="0"/>
                </a:lnTo>
                <a:lnTo>
                  <a:pt x="201" y="0"/>
                </a:lnTo>
                <a:lnTo>
                  <a:pt x="209" y="0"/>
                </a:lnTo>
                <a:lnTo>
                  <a:pt x="215" y="0"/>
                </a:lnTo>
                <a:lnTo>
                  <a:pt x="223" y="0"/>
                </a:lnTo>
                <a:lnTo>
                  <a:pt x="235" y="0"/>
                </a:lnTo>
                <a:lnTo>
                  <a:pt x="246" y="0"/>
                </a:lnTo>
                <a:lnTo>
                  <a:pt x="252" y="0"/>
                </a:lnTo>
                <a:lnTo>
                  <a:pt x="255" y="0"/>
                </a:lnTo>
                <a:lnTo>
                  <a:pt x="266" y="0"/>
                </a:lnTo>
                <a:lnTo>
                  <a:pt x="272" y="0"/>
                </a:lnTo>
                <a:lnTo>
                  <a:pt x="278" y="0"/>
                </a:lnTo>
                <a:lnTo>
                  <a:pt x="284" y="0"/>
                </a:lnTo>
                <a:lnTo>
                  <a:pt x="286" y="0"/>
                </a:lnTo>
                <a:lnTo>
                  <a:pt x="295" y="0"/>
                </a:lnTo>
                <a:lnTo>
                  <a:pt x="301" y="0"/>
                </a:lnTo>
                <a:lnTo>
                  <a:pt x="304" y="0"/>
                </a:lnTo>
                <a:lnTo>
                  <a:pt x="312" y="0"/>
                </a:lnTo>
                <a:lnTo>
                  <a:pt x="318" y="0"/>
                </a:lnTo>
                <a:lnTo>
                  <a:pt x="327" y="0"/>
                </a:lnTo>
                <a:lnTo>
                  <a:pt x="335" y="0"/>
                </a:lnTo>
                <a:lnTo>
                  <a:pt x="341" y="0"/>
                </a:lnTo>
                <a:lnTo>
                  <a:pt x="349" y="0"/>
                </a:lnTo>
                <a:lnTo>
                  <a:pt x="358" y="0"/>
                </a:lnTo>
                <a:lnTo>
                  <a:pt x="361" y="0"/>
                </a:lnTo>
                <a:lnTo>
                  <a:pt x="367" y="0"/>
                </a:lnTo>
                <a:lnTo>
                  <a:pt x="375" y="0"/>
                </a:lnTo>
                <a:lnTo>
                  <a:pt x="381" y="0"/>
                </a:lnTo>
                <a:lnTo>
                  <a:pt x="390" y="0"/>
                </a:lnTo>
                <a:lnTo>
                  <a:pt x="398" y="0"/>
                </a:lnTo>
                <a:lnTo>
                  <a:pt x="407" y="0"/>
                </a:lnTo>
                <a:lnTo>
                  <a:pt x="412" y="0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Freeform 27">
            <a:extLst>
              <a:ext uri="{FF2B5EF4-FFF2-40B4-BE49-F238E27FC236}">
                <a16:creationId xmlns:a16="http://schemas.microsoft.com/office/drawing/2014/main" id="{A7EC05A2-6885-447C-BCBC-0F9C6D0E27C7}"/>
              </a:ext>
            </a:extLst>
          </p:cNvPr>
          <p:cNvSpPr>
            <a:spLocks/>
          </p:cNvSpPr>
          <p:nvPr/>
        </p:nvSpPr>
        <p:spPr bwMode="auto">
          <a:xfrm>
            <a:off x="5661024" y="3461544"/>
            <a:ext cx="2246313" cy="1485900"/>
          </a:xfrm>
          <a:custGeom>
            <a:avLst/>
            <a:gdLst>
              <a:gd name="T0" fmla="*/ 991 w 1415"/>
              <a:gd name="T1" fmla="*/ 200 h 936"/>
              <a:gd name="T2" fmla="*/ 1415 w 1415"/>
              <a:gd name="T3" fmla="*/ 289 h 936"/>
              <a:gd name="T4" fmla="*/ 1415 w 1415"/>
              <a:gd name="T5" fmla="*/ 386 h 936"/>
              <a:gd name="T6" fmla="*/ 1404 w 1415"/>
              <a:gd name="T7" fmla="*/ 452 h 936"/>
              <a:gd name="T8" fmla="*/ 1407 w 1415"/>
              <a:gd name="T9" fmla="*/ 472 h 936"/>
              <a:gd name="T10" fmla="*/ 1401 w 1415"/>
              <a:gd name="T11" fmla="*/ 489 h 936"/>
              <a:gd name="T12" fmla="*/ 1398 w 1415"/>
              <a:gd name="T13" fmla="*/ 564 h 936"/>
              <a:gd name="T14" fmla="*/ 1389 w 1415"/>
              <a:gd name="T15" fmla="*/ 598 h 936"/>
              <a:gd name="T16" fmla="*/ 1378 w 1415"/>
              <a:gd name="T17" fmla="*/ 607 h 936"/>
              <a:gd name="T18" fmla="*/ 1366 w 1415"/>
              <a:gd name="T19" fmla="*/ 621 h 936"/>
              <a:gd name="T20" fmla="*/ 1361 w 1415"/>
              <a:gd name="T21" fmla="*/ 635 h 936"/>
              <a:gd name="T22" fmla="*/ 1355 w 1415"/>
              <a:gd name="T23" fmla="*/ 653 h 936"/>
              <a:gd name="T24" fmla="*/ 1346 w 1415"/>
              <a:gd name="T25" fmla="*/ 670 h 936"/>
              <a:gd name="T26" fmla="*/ 1352 w 1415"/>
              <a:gd name="T27" fmla="*/ 687 h 936"/>
              <a:gd name="T28" fmla="*/ 1344 w 1415"/>
              <a:gd name="T29" fmla="*/ 698 h 936"/>
              <a:gd name="T30" fmla="*/ 1332 w 1415"/>
              <a:gd name="T31" fmla="*/ 710 h 936"/>
              <a:gd name="T32" fmla="*/ 1332 w 1415"/>
              <a:gd name="T33" fmla="*/ 730 h 936"/>
              <a:gd name="T34" fmla="*/ 1326 w 1415"/>
              <a:gd name="T35" fmla="*/ 747 h 936"/>
              <a:gd name="T36" fmla="*/ 1318 w 1415"/>
              <a:gd name="T37" fmla="*/ 761 h 936"/>
              <a:gd name="T38" fmla="*/ 1298 w 1415"/>
              <a:gd name="T39" fmla="*/ 767 h 936"/>
              <a:gd name="T40" fmla="*/ 1283 w 1415"/>
              <a:gd name="T41" fmla="*/ 773 h 936"/>
              <a:gd name="T42" fmla="*/ 1272 w 1415"/>
              <a:gd name="T43" fmla="*/ 781 h 936"/>
              <a:gd name="T44" fmla="*/ 1258 w 1415"/>
              <a:gd name="T45" fmla="*/ 799 h 936"/>
              <a:gd name="T46" fmla="*/ 1243 w 1415"/>
              <a:gd name="T47" fmla="*/ 804 h 936"/>
              <a:gd name="T48" fmla="*/ 1240 w 1415"/>
              <a:gd name="T49" fmla="*/ 822 h 936"/>
              <a:gd name="T50" fmla="*/ 1238 w 1415"/>
              <a:gd name="T51" fmla="*/ 839 h 936"/>
              <a:gd name="T52" fmla="*/ 1215 w 1415"/>
              <a:gd name="T53" fmla="*/ 833 h 936"/>
              <a:gd name="T54" fmla="*/ 1186 w 1415"/>
              <a:gd name="T55" fmla="*/ 830 h 936"/>
              <a:gd name="T56" fmla="*/ 1157 w 1415"/>
              <a:gd name="T57" fmla="*/ 824 h 936"/>
              <a:gd name="T58" fmla="*/ 1126 w 1415"/>
              <a:gd name="T59" fmla="*/ 822 h 936"/>
              <a:gd name="T60" fmla="*/ 1114 w 1415"/>
              <a:gd name="T61" fmla="*/ 842 h 936"/>
              <a:gd name="T62" fmla="*/ 1086 w 1415"/>
              <a:gd name="T63" fmla="*/ 842 h 936"/>
              <a:gd name="T64" fmla="*/ 1057 w 1415"/>
              <a:gd name="T65" fmla="*/ 842 h 936"/>
              <a:gd name="T66" fmla="*/ 1026 w 1415"/>
              <a:gd name="T67" fmla="*/ 839 h 936"/>
              <a:gd name="T68" fmla="*/ 997 w 1415"/>
              <a:gd name="T69" fmla="*/ 842 h 936"/>
              <a:gd name="T70" fmla="*/ 968 w 1415"/>
              <a:gd name="T71" fmla="*/ 842 h 936"/>
              <a:gd name="T72" fmla="*/ 940 w 1415"/>
              <a:gd name="T73" fmla="*/ 844 h 936"/>
              <a:gd name="T74" fmla="*/ 911 w 1415"/>
              <a:gd name="T75" fmla="*/ 844 h 936"/>
              <a:gd name="T76" fmla="*/ 885 w 1415"/>
              <a:gd name="T77" fmla="*/ 847 h 936"/>
              <a:gd name="T78" fmla="*/ 857 w 1415"/>
              <a:gd name="T79" fmla="*/ 847 h 936"/>
              <a:gd name="T80" fmla="*/ 825 w 1415"/>
              <a:gd name="T81" fmla="*/ 850 h 936"/>
              <a:gd name="T82" fmla="*/ 797 w 1415"/>
              <a:gd name="T83" fmla="*/ 850 h 936"/>
              <a:gd name="T84" fmla="*/ 768 w 1415"/>
              <a:gd name="T85" fmla="*/ 853 h 936"/>
              <a:gd name="T86" fmla="*/ 736 w 1415"/>
              <a:gd name="T87" fmla="*/ 853 h 936"/>
              <a:gd name="T88" fmla="*/ 711 w 1415"/>
              <a:gd name="T89" fmla="*/ 862 h 936"/>
              <a:gd name="T90" fmla="*/ 679 w 1415"/>
              <a:gd name="T91" fmla="*/ 887 h 936"/>
              <a:gd name="T92" fmla="*/ 650 w 1415"/>
              <a:gd name="T93" fmla="*/ 916 h 936"/>
              <a:gd name="T94" fmla="*/ 625 w 1415"/>
              <a:gd name="T95" fmla="*/ 927 h 936"/>
              <a:gd name="T96" fmla="*/ 593 w 1415"/>
              <a:gd name="T97" fmla="*/ 930 h 936"/>
              <a:gd name="T98" fmla="*/ 570 w 1415"/>
              <a:gd name="T99" fmla="*/ 936 h 936"/>
              <a:gd name="T100" fmla="*/ 545 w 1415"/>
              <a:gd name="T101" fmla="*/ 927 h 936"/>
              <a:gd name="T102" fmla="*/ 522 w 1415"/>
              <a:gd name="T103" fmla="*/ 925 h 936"/>
              <a:gd name="T104" fmla="*/ 493 w 1415"/>
              <a:gd name="T105" fmla="*/ 930 h 936"/>
              <a:gd name="T106" fmla="*/ 464 w 1415"/>
              <a:gd name="T107" fmla="*/ 922 h 936"/>
              <a:gd name="T108" fmla="*/ 315 w 1415"/>
              <a:gd name="T109" fmla="*/ 922 h 936"/>
              <a:gd name="T110" fmla="*/ 255 w 1415"/>
              <a:gd name="T111" fmla="*/ 747 h 936"/>
              <a:gd name="T112" fmla="*/ 244 w 1415"/>
              <a:gd name="T113" fmla="*/ 512 h 936"/>
              <a:gd name="T114" fmla="*/ 38 w 1415"/>
              <a:gd name="T115" fmla="*/ 455 h 936"/>
              <a:gd name="T116" fmla="*/ 141 w 1415"/>
              <a:gd name="T117" fmla="*/ 237 h 936"/>
              <a:gd name="T118" fmla="*/ 470 w 1415"/>
              <a:gd name="T119" fmla="*/ 114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5" h="936">
                <a:moveTo>
                  <a:pt x="547" y="234"/>
                </a:moveTo>
                <a:lnTo>
                  <a:pt x="659" y="280"/>
                </a:lnTo>
                <a:lnTo>
                  <a:pt x="691" y="272"/>
                </a:lnTo>
                <a:lnTo>
                  <a:pt x="828" y="249"/>
                </a:lnTo>
                <a:lnTo>
                  <a:pt x="874" y="197"/>
                </a:lnTo>
                <a:lnTo>
                  <a:pt x="937" y="197"/>
                </a:lnTo>
                <a:lnTo>
                  <a:pt x="991" y="200"/>
                </a:lnTo>
                <a:lnTo>
                  <a:pt x="1415" y="209"/>
                </a:lnTo>
                <a:lnTo>
                  <a:pt x="1415" y="223"/>
                </a:lnTo>
                <a:lnTo>
                  <a:pt x="1415" y="234"/>
                </a:lnTo>
                <a:lnTo>
                  <a:pt x="1415" y="249"/>
                </a:lnTo>
                <a:lnTo>
                  <a:pt x="1415" y="263"/>
                </a:lnTo>
                <a:lnTo>
                  <a:pt x="1415" y="275"/>
                </a:lnTo>
                <a:lnTo>
                  <a:pt x="1415" y="289"/>
                </a:lnTo>
                <a:lnTo>
                  <a:pt x="1415" y="303"/>
                </a:lnTo>
                <a:lnTo>
                  <a:pt x="1415" y="318"/>
                </a:lnTo>
                <a:lnTo>
                  <a:pt x="1415" y="332"/>
                </a:lnTo>
                <a:lnTo>
                  <a:pt x="1415" y="346"/>
                </a:lnTo>
                <a:lnTo>
                  <a:pt x="1415" y="358"/>
                </a:lnTo>
                <a:lnTo>
                  <a:pt x="1415" y="372"/>
                </a:lnTo>
                <a:lnTo>
                  <a:pt x="1415" y="386"/>
                </a:lnTo>
                <a:lnTo>
                  <a:pt x="1415" y="398"/>
                </a:lnTo>
                <a:lnTo>
                  <a:pt x="1415" y="412"/>
                </a:lnTo>
                <a:lnTo>
                  <a:pt x="1415" y="426"/>
                </a:lnTo>
                <a:lnTo>
                  <a:pt x="1415" y="438"/>
                </a:lnTo>
                <a:lnTo>
                  <a:pt x="1415" y="449"/>
                </a:lnTo>
                <a:lnTo>
                  <a:pt x="1404" y="449"/>
                </a:lnTo>
                <a:lnTo>
                  <a:pt x="1404" y="452"/>
                </a:lnTo>
                <a:lnTo>
                  <a:pt x="1404" y="455"/>
                </a:lnTo>
                <a:lnTo>
                  <a:pt x="1404" y="458"/>
                </a:lnTo>
                <a:lnTo>
                  <a:pt x="1404" y="461"/>
                </a:lnTo>
                <a:lnTo>
                  <a:pt x="1407" y="461"/>
                </a:lnTo>
                <a:lnTo>
                  <a:pt x="1407" y="464"/>
                </a:lnTo>
                <a:lnTo>
                  <a:pt x="1407" y="466"/>
                </a:lnTo>
                <a:lnTo>
                  <a:pt x="1407" y="472"/>
                </a:lnTo>
                <a:lnTo>
                  <a:pt x="1407" y="475"/>
                </a:lnTo>
                <a:lnTo>
                  <a:pt x="1407" y="478"/>
                </a:lnTo>
                <a:lnTo>
                  <a:pt x="1407" y="481"/>
                </a:lnTo>
                <a:lnTo>
                  <a:pt x="1404" y="484"/>
                </a:lnTo>
                <a:lnTo>
                  <a:pt x="1404" y="486"/>
                </a:lnTo>
                <a:lnTo>
                  <a:pt x="1401" y="486"/>
                </a:lnTo>
                <a:lnTo>
                  <a:pt x="1401" y="489"/>
                </a:lnTo>
                <a:lnTo>
                  <a:pt x="1401" y="492"/>
                </a:lnTo>
                <a:lnTo>
                  <a:pt x="1398" y="495"/>
                </a:lnTo>
                <a:lnTo>
                  <a:pt x="1398" y="504"/>
                </a:lnTo>
                <a:lnTo>
                  <a:pt x="1398" y="518"/>
                </a:lnTo>
                <a:lnTo>
                  <a:pt x="1398" y="532"/>
                </a:lnTo>
                <a:lnTo>
                  <a:pt x="1398" y="547"/>
                </a:lnTo>
                <a:lnTo>
                  <a:pt x="1398" y="564"/>
                </a:lnTo>
                <a:lnTo>
                  <a:pt x="1398" y="581"/>
                </a:lnTo>
                <a:lnTo>
                  <a:pt x="1398" y="592"/>
                </a:lnTo>
                <a:lnTo>
                  <a:pt x="1398" y="595"/>
                </a:lnTo>
                <a:lnTo>
                  <a:pt x="1395" y="595"/>
                </a:lnTo>
                <a:lnTo>
                  <a:pt x="1392" y="595"/>
                </a:lnTo>
                <a:lnTo>
                  <a:pt x="1389" y="595"/>
                </a:lnTo>
                <a:lnTo>
                  <a:pt x="1389" y="598"/>
                </a:lnTo>
                <a:lnTo>
                  <a:pt x="1386" y="598"/>
                </a:lnTo>
                <a:lnTo>
                  <a:pt x="1384" y="598"/>
                </a:lnTo>
                <a:lnTo>
                  <a:pt x="1384" y="601"/>
                </a:lnTo>
                <a:lnTo>
                  <a:pt x="1381" y="601"/>
                </a:lnTo>
                <a:lnTo>
                  <a:pt x="1381" y="604"/>
                </a:lnTo>
                <a:lnTo>
                  <a:pt x="1378" y="604"/>
                </a:lnTo>
                <a:lnTo>
                  <a:pt x="1378" y="607"/>
                </a:lnTo>
                <a:lnTo>
                  <a:pt x="1375" y="607"/>
                </a:lnTo>
                <a:lnTo>
                  <a:pt x="1372" y="610"/>
                </a:lnTo>
                <a:lnTo>
                  <a:pt x="1372" y="612"/>
                </a:lnTo>
                <a:lnTo>
                  <a:pt x="1369" y="612"/>
                </a:lnTo>
                <a:lnTo>
                  <a:pt x="1369" y="615"/>
                </a:lnTo>
                <a:lnTo>
                  <a:pt x="1366" y="618"/>
                </a:lnTo>
                <a:lnTo>
                  <a:pt x="1366" y="621"/>
                </a:lnTo>
                <a:lnTo>
                  <a:pt x="1366" y="624"/>
                </a:lnTo>
                <a:lnTo>
                  <a:pt x="1366" y="627"/>
                </a:lnTo>
                <a:lnTo>
                  <a:pt x="1366" y="630"/>
                </a:lnTo>
                <a:lnTo>
                  <a:pt x="1364" y="630"/>
                </a:lnTo>
                <a:lnTo>
                  <a:pt x="1364" y="633"/>
                </a:lnTo>
                <a:lnTo>
                  <a:pt x="1364" y="635"/>
                </a:lnTo>
                <a:lnTo>
                  <a:pt x="1361" y="635"/>
                </a:lnTo>
                <a:lnTo>
                  <a:pt x="1361" y="638"/>
                </a:lnTo>
                <a:lnTo>
                  <a:pt x="1361" y="641"/>
                </a:lnTo>
                <a:lnTo>
                  <a:pt x="1358" y="641"/>
                </a:lnTo>
                <a:lnTo>
                  <a:pt x="1358" y="644"/>
                </a:lnTo>
                <a:lnTo>
                  <a:pt x="1358" y="647"/>
                </a:lnTo>
                <a:lnTo>
                  <a:pt x="1355" y="650"/>
                </a:lnTo>
                <a:lnTo>
                  <a:pt x="1355" y="653"/>
                </a:lnTo>
                <a:lnTo>
                  <a:pt x="1352" y="655"/>
                </a:lnTo>
                <a:lnTo>
                  <a:pt x="1352" y="658"/>
                </a:lnTo>
                <a:lnTo>
                  <a:pt x="1349" y="658"/>
                </a:lnTo>
                <a:lnTo>
                  <a:pt x="1349" y="661"/>
                </a:lnTo>
                <a:lnTo>
                  <a:pt x="1349" y="664"/>
                </a:lnTo>
                <a:lnTo>
                  <a:pt x="1346" y="667"/>
                </a:lnTo>
                <a:lnTo>
                  <a:pt x="1346" y="670"/>
                </a:lnTo>
                <a:lnTo>
                  <a:pt x="1346" y="673"/>
                </a:lnTo>
                <a:lnTo>
                  <a:pt x="1346" y="675"/>
                </a:lnTo>
                <a:lnTo>
                  <a:pt x="1349" y="675"/>
                </a:lnTo>
                <a:lnTo>
                  <a:pt x="1349" y="678"/>
                </a:lnTo>
                <a:lnTo>
                  <a:pt x="1349" y="681"/>
                </a:lnTo>
                <a:lnTo>
                  <a:pt x="1352" y="684"/>
                </a:lnTo>
                <a:lnTo>
                  <a:pt x="1352" y="687"/>
                </a:lnTo>
                <a:lnTo>
                  <a:pt x="1352" y="690"/>
                </a:lnTo>
                <a:lnTo>
                  <a:pt x="1349" y="690"/>
                </a:lnTo>
                <a:lnTo>
                  <a:pt x="1349" y="693"/>
                </a:lnTo>
                <a:lnTo>
                  <a:pt x="1346" y="693"/>
                </a:lnTo>
                <a:lnTo>
                  <a:pt x="1346" y="696"/>
                </a:lnTo>
                <a:lnTo>
                  <a:pt x="1344" y="696"/>
                </a:lnTo>
                <a:lnTo>
                  <a:pt x="1344" y="698"/>
                </a:lnTo>
                <a:lnTo>
                  <a:pt x="1341" y="698"/>
                </a:lnTo>
                <a:lnTo>
                  <a:pt x="1338" y="701"/>
                </a:lnTo>
                <a:lnTo>
                  <a:pt x="1338" y="704"/>
                </a:lnTo>
                <a:lnTo>
                  <a:pt x="1335" y="704"/>
                </a:lnTo>
                <a:lnTo>
                  <a:pt x="1335" y="707"/>
                </a:lnTo>
                <a:lnTo>
                  <a:pt x="1335" y="710"/>
                </a:lnTo>
                <a:lnTo>
                  <a:pt x="1332" y="710"/>
                </a:lnTo>
                <a:lnTo>
                  <a:pt x="1332" y="713"/>
                </a:lnTo>
                <a:lnTo>
                  <a:pt x="1332" y="716"/>
                </a:lnTo>
                <a:lnTo>
                  <a:pt x="1332" y="718"/>
                </a:lnTo>
                <a:lnTo>
                  <a:pt x="1332" y="721"/>
                </a:lnTo>
                <a:lnTo>
                  <a:pt x="1332" y="724"/>
                </a:lnTo>
                <a:lnTo>
                  <a:pt x="1332" y="727"/>
                </a:lnTo>
                <a:lnTo>
                  <a:pt x="1332" y="730"/>
                </a:lnTo>
                <a:lnTo>
                  <a:pt x="1329" y="733"/>
                </a:lnTo>
                <a:lnTo>
                  <a:pt x="1329" y="736"/>
                </a:lnTo>
                <a:lnTo>
                  <a:pt x="1329" y="738"/>
                </a:lnTo>
                <a:lnTo>
                  <a:pt x="1329" y="741"/>
                </a:lnTo>
                <a:lnTo>
                  <a:pt x="1329" y="744"/>
                </a:lnTo>
                <a:lnTo>
                  <a:pt x="1329" y="747"/>
                </a:lnTo>
                <a:lnTo>
                  <a:pt x="1326" y="747"/>
                </a:lnTo>
                <a:lnTo>
                  <a:pt x="1326" y="750"/>
                </a:lnTo>
                <a:lnTo>
                  <a:pt x="1326" y="753"/>
                </a:lnTo>
                <a:lnTo>
                  <a:pt x="1323" y="753"/>
                </a:lnTo>
                <a:lnTo>
                  <a:pt x="1323" y="756"/>
                </a:lnTo>
                <a:lnTo>
                  <a:pt x="1321" y="759"/>
                </a:lnTo>
                <a:lnTo>
                  <a:pt x="1318" y="759"/>
                </a:lnTo>
                <a:lnTo>
                  <a:pt x="1318" y="761"/>
                </a:lnTo>
                <a:lnTo>
                  <a:pt x="1315" y="764"/>
                </a:lnTo>
                <a:lnTo>
                  <a:pt x="1312" y="764"/>
                </a:lnTo>
                <a:lnTo>
                  <a:pt x="1309" y="764"/>
                </a:lnTo>
                <a:lnTo>
                  <a:pt x="1306" y="767"/>
                </a:lnTo>
                <a:lnTo>
                  <a:pt x="1303" y="767"/>
                </a:lnTo>
                <a:lnTo>
                  <a:pt x="1301" y="767"/>
                </a:lnTo>
                <a:lnTo>
                  <a:pt x="1298" y="767"/>
                </a:lnTo>
                <a:lnTo>
                  <a:pt x="1295" y="767"/>
                </a:lnTo>
                <a:lnTo>
                  <a:pt x="1292" y="767"/>
                </a:lnTo>
                <a:lnTo>
                  <a:pt x="1289" y="767"/>
                </a:lnTo>
                <a:lnTo>
                  <a:pt x="1286" y="767"/>
                </a:lnTo>
                <a:lnTo>
                  <a:pt x="1286" y="770"/>
                </a:lnTo>
                <a:lnTo>
                  <a:pt x="1283" y="770"/>
                </a:lnTo>
                <a:lnTo>
                  <a:pt x="1283" y="773"/>
                </a:lnTo>
                <a:lnTo>
                  <a:pt x="1281" y="773"/>
                </a:lnTo>
                <a:lnTo>
                  <a:pt x="1281" y="776"/>
                </a:lnTo>
                <a:lnTo>
                  <a:pt x="1278" y="776"/>
                </a:lnTo>
                <a:lnTo>
                  <a:pt x="1278" y="779"/>
                </a:lnTo>
                <a:lnTo>
                  <a:pt x="1275" y="779"/>
                </a:lnTo>
                <a:lnTo>
                  <a:pt x="1275" y="781"/>
                </a:lnTo>
                <a:lnTo>
                  <a:pt x="1272" y="781"/>
                </a:lnTo>
                <a:lnTo>
                  <a:pt x="1272" y="784"/>
                </a:lnTo>
                <a:lnTo>
                  <a:pt x="1269" y="787"/>
                </a:lnTo>
                <a:lnTo>
                  <a:pt x="1266" y="790"/>
                </a:lnTo>
                <a:lnTo>
                  <a:pt x="1263" y="793"/>
                </a:lnTo>
                <a:lnTo>
                  <a:pt x="1260" y="796"/>
                </a:lnTo>
                <a:lnTo>
                  <a:pt x="1258" y="796"/>
                </a:lnTo>
                <a:lnTo>
                  <a:pt x="1258" y="799"/>
                </a:lnTo>
                <a:lnTo>
                  <a:pt x="1255" y="799"/>
                </a:lnTo>
                <a:lnTo>
                  <a:pt x="1252" y="799"/>
                </a:lnTo>
                <a:lnTo>
                  <a:pt x="1252" y="801"/>
                </a:lnTo>
                <a:lnTo>
                  <a:pt x="1249" y="801"/>
                </a:lnTo>
                <a:lnTo>
                  <a:pt x="1246" y="801"/>
                </a:lnTo>
                <a:lnTo>
                  <a:pt x="1246" y="804"/>
                </a:lnTo>
                <a:lnTo>
                  <a:pt x="1243" y="804"/>
                </a:lnTo>
                <a:lnTo>
                  <a:pt x="1243" y="807"/>
                </a:lnTo>
                <a:lnTo>
                  <a:pt x="1240" y="807"/>
                </a:lnTo>
                <a:lnTo>
                  <a:pt x="1240" y="810"/>
                </a:lnTo>
                <a:lnTo>
                  <a:pt x="1240" y="813"/>
                </a:lnTo>
                <a:lnTo>
                  <a:pt x="1240" y="816"/>
                </a:lnTo>
                <a:lnTo>
                  <a:pt x="1240" y="819"/>
                </a:lnTo>
                <a:lnTo>
                  <a:pt x="1240" y="822"/>
                </a:lnTo>
                <a:lnTo>
                  <a:pt x="1240" y="824"/>
                </a:lnTo>
                <a:lnTo>
                  <a:pt x="1240" y="827"/>
                </a:lnTo>
                <a:lnTo>
                  <a:pt x="1240" y="830"/>
                </a:lnTo>
                <a:lnTo>
                  <a:pt x="1240" y="833"/>
                </a:lnTo>
                <a:lnTo>
                  <a:pt x="1238" y="836"/>
                </a:lnTo>
                <a:lnTo>
                  <a:pt x="1240" y="836"/>
                </a:lnTo>
                <a:lnTo>
                  <a:pt x="1238" y="839"/>
                </a:lnTo>
                <a:lnTo>
                  <a:pt x="1235" y="836"/>
                </a:lnTo>
                <a:lnTo>
                  <a:pt x="1232" y="836"/>
                </a:lnTo>
                <a:lnTo>
                  <a:pt x="1229" y="836"/>
                </a:lnTo>
                <a:lnTo>
                  <a:pt x="1223" y="836"/>
                </a:lnTo>
                <a:lnTo>
                  <a:pt x="1220" y="836"/>
                </a:lnTo>
                <a:lnTo>
                  <a:pt x="1218" y="833"/>
                </a:lnTo>
                <a:lnTo>
                  <a:pt x="1215" y="833"/>
                </a:lnTo>
                <a:lnTo>
                  <a:pt x="1212" y="833"/>
                </a:lnTo>
                <a:lnTo>
                  <a:pt x="1206" y="833"/>
                </a:lnTo>
                <a:lnTo>
                  <a:pt x="1203" y="833"/>
                </a:lnTo>
                <a:lnTo>
                  <a:pt x="1197" y="830"/>
                </a:lnTo>
                <a:lnTo>
                  <a:pt x="1195" y="830"/>
                </a:lnTo>
                <a:lnTo>
                  <a:pt x="1189" y="830"/>
                </a:lnTo>
                <a:lnTo>
                  <a:pt x="1186" y="830"/>
                </a:lnTo>
                <a:lnTo>
                  <a:pt x="1180" y="830"/>
                </a:lnTo>
                <a:lnTo>
                  <a:pt x="1177" y="827"/>
                </a:lnTo>
                <a:lnTo>
                  <a:pt x="1172" y="827"/>
                </a:lnTo>
                <a:lnTo>
                  <a:pt x="1169" y="827"/>
                </a:lnTo>
                <a:lnTo>
                  <a:pt x="1166" y="827"/>
                </a:lnTo>
                <a:lnTo>
                  <a:pt x="1160" y="824"/>
                </a:lnTo>
                <a:lnTo>
                  <a:pt x="1157" y="824"/>
                </a:lnTo>
                <a:lnTo>
                  <a:pt x="1152" y="824"/>
                </a:lnTo>
                <a:lnTo>
                  <a:pt x="1149" y="824"/>
                </a:lnTo>
                <a:lnTo>
                  <a:pt x="1143" y="824"/>
                </a:lnTo>
                <a:lnTo>
                  <a:pt x="1140" y="822"/>
                </a:lnTo>
                <a:lnTo>
                  <a:pt x="1134" y="822"/>
                </a:lnTo>
                <a:lnTo>
                  <a:pt x="1132" y="822"/>
                </a:lnTo>
                <a:lnTo>
                  <a:pt x="1126" y="822"/>
                </a:lnTo>
                <a:lnTo>
                  <a:pt x="1123" y="822"/>
                </a:lnTo>
                <a:lnTo>
                  <a:pt x="1120" y="824"/>
                </a:lnTo>
                <a:lnTo>
                  <a:pt x="1120" y="830"/>
                </a:lnTo>
                <a:lnTo>
                  <a:pt x="1120" y="833"/>
                </a:lnTo>
                <a:lnTo>
                  <a:pt x="1120" y="839"/>
                </a:lnTo>
                <a:lnTo>
                  <a:pt x="1120" y="842"/>
                </a:lnTo>
                <a:lnTo>
                  <a:pt x="1114" y="842"/>
                </a:lnTo>
                <a:lnTo>
                  <a:pt x="1112" y="842"/>
                </a:lnTo>
                <a:lnTo>
                  <a:pt x="1106" y="842"/>
                </a:lnTo>
                <a:lnTo>
                  <a:pt x="1103" y="842"/>
                </a:lnTo>
                <a:lnTo>
                  <a:pt x="1100" y="842"/>
                </a:lnTo>
                <a:lnTo>
                  <a:pt x="1094" y="842"/>
                </a:lnTo>
                <a:lnTo>
                  <a:pt x="1092" y="842"/>
                </a:lnTo>
                <a:lnTo>
                  <a:pt x="1086" y="842"/>
                </a:lnTo>
                <a:lnTo>
                  <a:pt x="1083" y="842"/>
                </a:lnTo>
                <a:lnTo>
                  <a:pt x="1077" y="842"/>
                </a:lnTo>
                <a:lnTo>
                  <a:pt x="1074" y="842"/>
                </a:lnTo>
                <a:lnTo>
                  <a:pt x="1069" y="842"/>
                </a:lnTo>
                <a:lnTo>
                  <a:pt x="1066" y="842"/>
                </a:lnTo>
                <a:lnTo>
                  <a:pt x="1060" y="842"/>
                </a:lnTo>
                <a:lnTo>
                  <a:pt x="1057" y="842"/>
                </a:lnTo>
                <a:lnTo>
                  <a:pt x="1051" y="842"/>
                </a:lnTo>
                <a:lnTo>
                  <a:pt x="1049" y="842"/>
                </a:lnTo>
                <a:lnTo>
                  <a:pt x="1043" y="842"/>
                </a:lnTo>
                <a:lnTo>
                  <a:pt x="1040" y="839"/>
                </a:lnTo>
                <a:lnTo>
                  <a:pt x="1034" y="839"/>
                </a:lnTo>
                <a:lnTo>
                  <a:pt x="1031" y="839"/>
                </a:lnTo>
                <a:lnTo>
                  <a:pt x="1026" y="839"/>
                </a:lnTo>
                <a:lnTo>
                  <a:pt x="1020" y="839"/>
                </a:lnTo>
                <a:lnTo>
                  <a:pt x="1017" y="842"/>
                </a:lnTo>
                <a:lnTo>
                  <a:pt x="1011" y="842"/>
                </a:lnTo>
                <a:lnTo>
                  <a:pt x="1008" y="842"/>
                </a:lnTo>
                <a:lnTo>
                  <a:pt x="1003" y="842"/>
                </a:lnTo>
                <a:lnTo>
                  <a:pt x="1000" y="842"/>
                </a:lnTo>
                <a:lnTo>
                  <a:pt x="997" y="842"/>
                </a:lnTo>
                <a:lnTo>
                  <a:pt x="994" y="842"/>
                </a:lnTo>
                <a:lnTo>
                  <a:pt x="991" y="842"/>
                </a:lnTo>
                <a:lnTo>
                  <a:pt x="986" y="842"/>
                </a:lnTo>
                <a:lnTo>
                  <a:pt x="983" y="842"/>
                </a:lnTo>
                <a:lnTo>
                  <a:pt x="977" y="842"/>
                </a:lnTo>
                <a:lnTo>
                  <a:pt x="974" y="842"/>
                </a:lnTo>
                <a:lnTo>
                  <a:pt x="968" y="842"/>
                </a:lnTo>
                <a:lnTo>
                  <a:pt x="965" y="842"/>
                </a:lnTo>
                <a:lnTo>
                  <a:pt x="960" y="842"/>
                </a:lnTo>
                <a:lnTo>
                  <a:pt x="957" y="844"/>
                </a:lnTo>
                <a:lnTo>
                  <a:pt x="954" y="844"/>
                </a:lnTo>
                <a:lnTo>
                  <a:pt x="948" y="844"/>
                </a:lnTo>
                <a:lnTo>
                  <a:pt x="945" y="844"/>
                </a:lnTo>
                <a:lnTo>
                  <a:pt x="940" y="844"/>
                </a:lnTo>
                <a:lnTo>
                  <a:pt x="937" y="844"/>
                </a:lnTo>
                <a:lnTo>
                  <a:pt x="931" y="844"/>
                </a:lnTo>
                <a:lnTo>
                  <a:pt x="928" y="844"/>
                </a:lnTo>
                <a:lnTo>
                  <a:pt x="923" y="844"/>
                </a:lnTo>
                <a:lnTo>
                  <a:pt x="920" y="844"/>
                </a:lnTo>
                <a:lnTo>
                  <a:pt x="914" y="844"/>
                </a:lnTo>
                <a:lnTo>
                  <a:pt x="911" y="844"/>
                </a:lnTo>
                <a:lnTo>
                  <a:pt x="905" y="844"/>
                </a:lnTo>
                <a:lnTo>
                  <a:pt x="902" y="844"/>
                </a:lnTo>
                <a:lnTo>
                  <a:pt x="897" y="847"/>
                </a:lnTo>
                <a:lnTo>
                  <a:pt x="894" y="847"/>
                </a:lnTo>
                <a:lnTo>
                  <a:pt x="891" y="847"/>
                </a:lnTo>
                <a:lnTo>
                  <a:pt x="888" y="847"/>
                </a:lnTo>
                <a:lnTo>
                  <a:pt x="885" y="847"/>
                </a:lnTo>
                <a:lnTo>
                  <a:pt x="880" y="847"/>
                </a:lnTo>
                <a:lnTo>
                  <a:pt x="877" y="847"/>
                </a:lnTo>
                <a:lnTo>
                  <a:pt x="871" y="847"/>
                </a:lnTo>
                <a:lnTo>
                  <a:pt x="868" y="847"/>
                </a:lnTo>
                <a:lnTo>
                  <a:pt x="865" y="847"/>
                </a:lnTo>
                <a:lnTo>
                  <a:pt x="860" y="847"/>
                </a:lnTo>
                <a:lnTo>
                  <a:pt x="857" y="847"/>
                </a:lnTo>
                <a:lnTo>
                  <a:pt x="851" y="847"/>
                </a:lnTo>
                <a:lnTo>
                  <a:pt x="848" y="847"/>
                </a:lnTo>
                <a:lnTo>
                  <a:pt x="842" y="847"/>
                </a:lnTo>
                <a:lnTo>
                  <a:pt x="839" y="847"/>
                </a:lnTo>
                <a:lnTo>
                  <a:pt x="834" y="850"/>
                </a:lnTo>
                <a:lnTo>
                  <a:pt x="831" y="850"/>
                </a:lnTo>
                <a:lnTo>
                  <a:pt x="825" y="850"/>
                </a:lnTo>
                <a:lnTo>
                  <a:pt x="822" y="850"/>
                </a:lnTo>
                <a:lnTo>
                  <a:pt x="817" y="850"/>
                </a:lnTo>
                <a:lnTo>
                  <a:pt x="814" y="850"/>
                </a:lnTo>
                <a:lnTo>
                  <a:pt x="808" y="850"/>
                </a:lnTo>
                <a:lnTo>
                  <a:pt x="805" y="850"/>
                </a:lnTo>
                <a:lnTo>
                  <a:pt x="799" y="850"/>
                </a:lnTo>
                <a:lnTo>
                  <a:pt x="797" y="850"/>
                </a:lnTo>
                <a:lnTo>
                  <a:pt x="791" y="850"/>
                </a:lnTo>
                <a:lnTo>
                  <a:pt x="788" y="850"/>
                </a:lnTo>
                <a:lnTo>
                  <a:pt x="782" y="850"/>
                </a:lnTo>
                <a:lnTo>
                  <a:pt x="779" y="853"/>
                </a:lnTo>
                <a:lnTo>
                  <a:pt x="776" y="853"/>
                </a:lnTo>
                <a:lnTo>
                  <a:pt x="771" y="853"/>
                </a:lnTo>
                <a:lnTo>
                  <a:pt x="768" y="853"/>
                </a:lnTo>
                <a:lnTo>
                  <a:pt x="762" y="853"/>
                </a:lnTo>
                <a:lnTo>
                  <a:pt x="759" y="853"/>
                </a:lnTo>
                <a:lnTo>
                  <a:pt x="754" y="853"/>
                </a:lnTo>
                <a:lnTo>
                  <a:pt x="751" y="853"/>
                </a:lnTo>
                <a:lnTo>
                  <a:pt x="745" y="853"/>
                </a:lnTo>
                <a:lnTo>
                  <a:pt x="742" y="853"/>
                </a:lnTo>
                <a:lnTo>
                  <a:pt x="736" y="853"/>
                </a:lnTo>
                <a:lnTo>
                  <a:pt x="734" y="853"/>
                </a:lnTo>
                <a:lnTo>
                  <a:pt x="728" y="853"/>
                </a:lnTo>
                <a:lnTo>
                  <a:pt x="725" y="856"/>
                </a:lnTo>
                <a:lnTo>
                  <a:pt x="719" y="856"/>
                </a:lnTo>
                <a:lnTo>
                  <a:pt x="716" y="856"/>
                </a:lnTo>
                <a:lnTo>
                  <a:pt x="713" y="856"/>
                </a:lnTo>
                <a:lnTo>
                  <a:pt x="711" y="862"/>
                </a:lnTo>
                <a:lnTo>
                  <a:pt x="705" y="864"/>
                </a:lnTo>
                <a:lnTo>
                  <a:pt x="702" y="867"/>
                </a:lnTo>
                <a:lnTo>
                  <a:pt x="696" y="873"/>
                </a:lnTo>
                <a:lnTo>
                  <a:pt x="693" y="876"/>
                </a:lnTo>
                <a:lnTo>
                  <a:pt x="688" y="879"/>
                </a:lnTo>
                <a:lnTo>
                  <a:pt x="685" y="885"/>
                </a:lnTo>
                <a:lnTo>
                  <a:pt x="679" y="887"/>
                </a:lnTo>
                <a:lnTo>
                  <a:pt x="676" y="893"/>
                </a:lnTo>
                <a:lnTo>
                  <a:pt x="671" y="896"/>
                </a:lnTo>
                <a:lnTo>
                  <a:pt x="668" y="899"/>
                </a:lnTo>
                <a:lnTo>
                  <a:pt x="662" y="905"/>
                </a:lnTo>
                <a:lnTo>
                  <a:pt x="659" y="907"/>
                </a:lnTo>
                <a:lnTo>
                  <a:pt x="653" y="913"/>
                </a:lnTo>
                <a:lnTo>
                  <a:pt x="650" y="916"/>
                </a:lnTo>
                <a:lnTo>
                  <a:pt x="645" y="919"/>
                </a:lnTo>
                <a:lnTo>
                  <a:pt x="642" y="922"/>
                </a:lnTo>
                <a:lnTo>
                  <a:pt x="642" y="925"/>
                </a:lnTo>
                <a:lnTo>
                  <a:pt x="636" y="927"/>
                </a:lnTo>
                <a:lnTo>
                  <a:pt x="630" y="927"/>
                </a:lnTo>
                <a:lnTo>
                  <a:pt x="628" y="927"/>
                </a:lnTo>
                <a:lnTo>
                  <a:pt x="625" y="927"/>
                </a:lnTo>
                <a:lnTo>
                  <a:pt x="619" y="927"/>
                </a:lnTo>
                <a:lnTo>
                  <a:pt x="616" y="927"/>
                </a:lnTo>
                <a:lnTo>
                  <a:pt x="610" y="927"/>
                </a:lnTo>
                <a:lnTo>
                  <a:pt x="608" y="930"/>
                </a:lnTo>
                <a:lnTo>
                  <a:pt x="602" y="930"/>
                </a:lnTo>
                <a:lnTo>
                  <a:pt x="599" y="930"/>
                </a:lnTo>
                <a:lnTo>
                  <a:pt x="593" y="930"/>
                </a:lnTo>
                <a:lnTo>
                  <a:pt x="590" y="930"/>
                </a:lnTo>
                <a:lnTo>
                  <a:pt x="585" y="930"/>
                </a:lnTo>
                <a:lnTo>
                  <a:pt x="582" y="930"/>
                </a:lnTo>
                <a:lnTo>
                  <a:pt x="579" y="933"/>
                </a:lnTo>
                <a:lnTo>
                  <a:pt x="573" y="933"/>
                </a:lnTo>
                <a:lnTo>
                  <a:pt x="573" y="936"/>
                </a:lnTo>
                <a:lnTo>
                  <a:pt x="570" y="936"/>
                </a:lnTo>
                <a:lnTo>
                  <a:pt x="567" y="936"/>
                </a:lnTo>
                <a:lnTo>
                  <a:pt x="565" y="933"/>
                </a:lnTo>
                <a:lnTo>
                  <a:pt x="559" y="933"/>
                </a:lnTo>
                <a:lnTo>
                  <a:pt x="556" y="930"/>
                </a:lnTo>
                <a:lnTo>
                  <a:pt x="553" y="930"/>
                </a:lnTo>
                <a:lnTo>
                  <a:pt x="547" y="930"/>
                </a:lnTo>
                <a:lnTo>
                  <a:pt x="545" y="927"/>
                </a:lnTo>
                <a:lnTo>
                  <a:pt x="539" y="927"/>
                </a:lnTo>
                <a:lnTo>
                  <a:pt x="536" y="925"/>
                </a:lnTo>
                <a:lnTo>
                  <a:pt x="530" y="925"/>
                </a:lnTo>
                <a:lnTo>
                  <a:pt x="527" y="922"/>
                </a:lnTo>
                <a:lnTo>
                  <a:pt x="524" y="922"/>
                </a:lnTo>
                <a:lnTo>
                  <a:pt x="524" y="925"/>
                </a:lnTo>
                <a:lnTo>
                  <a:pt x="522" y="925"/>
                </a:lnTo>
                <a:lnTo>
                  <a:pt x="516" y="927"/>
                </a:lnTo>
                <a:lnTo>
                  <a:pt x="513" y="927"/>
                </a:lnTo>
                <a:lnTo>
                  <a:pt x="507" y="930"/>
                </a:lnTo>
                <a:lnTo>
                  <a:pt x="504" y="930"/>
                </a:lnTo>
                <a:lnTo>
                  <a:pt x="499" y="933"/>
                </a:lnTo>
                <a:lnTo>
                  <a:pt x="496" y="930"/>
                </a:lnTo>
                <a:lnTo>
                  <a:pt x="493" y="930"/>
                </a:lnTo>
                <a:lnTo>
                  <a:pt x="487" y="930"/>
                </a:lnTo>
                <a:lnTo>
                  <a:pt x="484" y="927"/>
                </a:lnTo>
                <a:lnTo>
                  <a:pt x="481" y="927"/>
                </a:lnTo>
                <a:lnTo>
                  <a:pt x="476" y="927"/>
                </a:lnTo>
                <a:lnTo>
                  <a:pt x="473" y="925"/>
                </a:lnTo>
                <a:lnTo>
                  <a:pt x="467" y="925"/>
                </a:lnTo>
                <a:lnTo>
                  <a:pt x="464" y="922"/>
                </a:lnTo>
                <a:lnTo>
                  <a:pt x="461" y="922"/>
                </a:lnTo>
                <a:lnTo>
                  <a:pt x="459" y="922"/>
                </a:lnTo>
                <a:lnTo>
                  <a:pt x="444" y="927"/>
                </a:lnTo>
                <a:lnTo>
                  <a:pt x="418" y="927"/>
                </a:lnTo>
                <a:lnTo>
                  <a:pt x="401" y="922"/>
                </a:lnTo>
                <a:lnTo>
                  <a:pt x="347" y="905"/>
                </a:lnTo>
                <a:lnTo>
                  <a:pt x="315" y="922"/>
                </a:lnTo>
                <a:lnTo>
                  <a:pt x="310" y="922"/>
                </a:lnTo>
                <a:lnTo>
                  <a:pt x="301" y="902"/>
                </a:lnTo>
                <a:lnTo>
                  <a:pt x="270" y="807"/>
                </a:lnTo>
                <a:lnTo>
                  <a:pt x="261" y="761"/>
                </a:lnTo>
                <a:lnTo>
                  <a:pt x="261" y="759"/>
                </a:lnTo>
                <a:lnTo>
                  <a:pt x="258" y="747"/>
                </a:lnTo>
                <a:lnTo>
                  <a:pt x="255" y="747"/>
                </a:lnTo>
                <a:lnTo>
                  <a:pt x="252" y="733"/>
                </a:lnTo>
                <a:lnTo>
                  <a:pt x="250" y="724"/>
                </a:lnTo>
                <a:lnTo>
                  <a:pt x="241" y="675"/>
                </a:lnTo>
                <a:lnTo>
                  <a:pt x="241" y="638"/>
                </a:lnTo>
                <a:lnTo>
                  <a:pt x="238" y="607"/>
                </a:lnTo>
                <a:lnTo>
                  <a:pt x="238" y="541"/>
                </a:lnTo>
                <a:lnTo>
                  <a:pt x="244" y="512"/>
                </a:lnTo>
                <a:lnTo>
                  <a:pt x="244" y="492"/>
                </a:lnTo>
                <a:lnTo>
                  <a:pt x="244" y="486"/>
                </a:lnTo>
                <a:lnTo>
                  <a:pt x="244" y="475"/>
                </a:lnTo>
                <a:lnTo>
                  <a:pt x="218" y="472"/>
                </a:lnTo>
                <a:lnTo>
                  <a:pt x="141" y="466"/>
                </a:lnTo>
                <a:lnTo>
                  <a:pt x="38" y="458"/>
                </a:lnTo>
                <a:lnTo>
                  <a:pt x="38" y="455"/>
                </a:lnTo>
                <a:lnTo>
                  <a:pt x="32" y="441"/>
                </a:lnTo>
                <a:lnTo>
                  <a:pt x="32" y="438"/>
                </a:lnTo>
                <a:lnTo>
                  <a:pt x="26" y="421"/>
                </a:lnTo>
                <a:lnTo>
                  <a:pt x="18" y="389"/>
                </a:lnTo>
                <a:lnTo>
                  <a:pt x="0" y="329"/>
                </a:lnTo>
                <a:lnTo>
                  <a:pt x="20" y="318"/>
                </a:lnTo>
                <a:lnTo>
                  <a:pt x="141" y="237"/>
                </a:lnTo>
                <a:lnTo>
                  <a:pt x="181" y="212"/>
                </a:lnTo>
                <a:lnTo>
                  <a:pt x="192" y="0"/>
                </a:lnTo>
                <a:lnTo>
                  <a:pt x="241" y="14"/>
                </a:lnTo>
                <a:lnTo>
                  <a:pt x="301" y="37"/>
                </a:lnTo>
                <a:lnTo>
                  <a:pt x="384" y="60"/>
                </a:lnTo>
                <a:lnTo>
                  <a:pt x="450" y="77"/>
                </a:lnTo>
                <a:lnTo>
                  <a:pt x="470" y="114"/>
                </a:lnTo>
                <a:lnTo>
                  <a:pt x="513" y="174"/>
                </a:lnTo>
                <a:lnTo>
                  <a:pt x="547" y="234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Freeform 28">
            <a:extLst>
              <a:ext uri="{FF2B5EF4-FFF2-40B4-BE49-F238E27FC236}">
                <a16:creationId xmlns:a16="http://schemas.microsoft.com/office/drawing/2014/main" id="{B08067DB-4F22-4EE4-83EC-A1B1FFC7B795}"/>
              </a:ext>
            </a:extLst>
          </p:cNvPr>
          <p:cNvSpPr>
            <a:spLocks/>
          </p:cNvSpPr>
          <p:nvPr/>
        </p:nvSpPr>
        <p:spPr bwMode="auto">
          <a:xfrm>
            <a:off x="5534024" y="2342357"/>
            <a:ext cx="2373313" cy="1563687"/>
          </a:xfrm>
          <a:custGeom>
            <a:avLst/>
            <a:gdLst>
              <a:gd name="T0" fmla="*/ 550 w 1495"/>
              <a:gd name="T1" fmla="*/ 819 h 985"/>
              <a:gd name="T2" fmla="*/ 275 w 1495"/>
              <a:gd name="T3" fmla="*/ 673 h 985"/>
              <a:gd name="T4" fmla="*/ 484 w 1495"/>
              <a:gd name="T5" fmla="*/ 0 h 985"/>
              <a:gd name="T6" fmla="*/ 553 w 1495"/>
              <a:gd name="T7" fmla="*/ 46 h 985"/>
              <a:gd name="T8" fmla="*/ 627 w 1495"/>
              <a:gd name="T9" fmla="*/ 95 h 985"/>
              <a:gd name="T10" fmla="*/ 702 w 1495"/>
              <a:gd name="T11" fmla="*/ 141 h 985"/>
              <a:gd name="T12" fmla="*/ 762 w 1495"/>
              <a:gd name="T13" fmla="*/ 181 h 985"/>
              <a:gd name="T14" fmla="*/ 768 w 1495"/>
              <a:gd name="T15" fmla="*/ 198 h 985"/>
              <a:gd name="T16" fmla="*/ 768 w 1495"/>
              <a:gd name="T17" fmla="*/ 215 h 985"/>
              <a:gd name="T18" fmla="*/ 765 w 1495"/>
              <a:gd name="T19" fmla="*/ 229 h 985"/>
              <a:gd name="T20" fmla="*/ 762 w 1495"/>
              <a:gd name="T21" fmla="*/ 244 h 985"/>
              <a:gd name="T22" fmla="*/ 759 w 1495"/>
              <a:gd name="T23" fmla="*/ 258 h 985"/>
              <a:gd name="T24" fmla="*/ 762 w 1495"/>
              <a:gd name="T25" fmla="*/ 272 h 985"/>
              <a:gd name="T26" fmla="*/ 779 w 1495"/>
              <a:gd name="T27" fmla="*/ 272 h 985"/>
              <a:gd name="T28" fmla="*/ 793 w 1495"/>
              <a:gd name="T29" fmla="*/ 269 h 985"/>
              <a:gd name="T30" fmla="*/ 805 w 1495"/>
              <a:gd name="T31" fmla="*/ 278 h 985"/>
              <a:gd name="T32" fmla="*/ 814 w 1495"/>
              <a:gd name="T33" fmla="*/ 289 h 985"/>
              <a:gd name="T34" fmla="*/ 825 w 1495"/>
              <a:gd name="T35" fmla="*/ 292 h 985"/>
              <a:gd name="T36" fmla="*/ 839 w 1495"/>
              <a:gd name="T37" fmla="*/ 295 h 985"/>
              <a:gd name="T38" fmla="*/ 854 w 1495"/>
              <a:gd name="T39" fmla="*/ 301 h 985"/>
              <a:gd name="T40" fmla="*/ 865 w 1495"/>
              <a:gd name="T41" fmla="*/ 310 h 985"/>
              <a:gd name="T42" fmla="*/ 877 w 1495"/>
              <a:gd name="T43" fmla="*/ 318 h 985"/>
              <a:gd name="T44" fmla="*/ 879 w 1495"/>
              <a:gd name="T45" fmla="*/ 327 h 985"/>
              <a:gd name="T46" fmla="*/ 879 w 1495"/>
              <a:gd name="T47" fmla="*/ 338 h 985"/>
              <a:gd name="T48" fmla="*/ 885 w 1495"/>
              <a:gd name="T49" fmla="*/ 350 h 985"/>
              <a:gd name="T50" fmla="*/ 894 w 1495"/>
              <a:gd name="T51" fmla="*/ 358 h 985"/>
              <a:gd name="T52" fmla="*/ 905 w 1495"/>
              <a:gd name="T53" fmla="*/ 370 h 985"/>
              <a:gd name="T54" fmla="*/ 917 w 1495"/>
              <a:gd name="T55" fmla="*/ 375 h 985"/>
              <a:gd name="T56" fmla="*/ 928 w 1495"/>
              <a:gd name="T57" fmla="*/ 373 h 985"/>
              <a:gd name="T58" fmla="*/ 934 w 1495"/>
              <a:gd name="T59" fmla="*/ 384 h 985"/>
              <a:gd name="T60" fmla="*/ 945 w 1495"/>
              <a:gd name="T61" fmla="*/ 390 h 985"/>
              <a:gd name="T62" fmla="*/ 954 w 1495"/>
              <a:gd name="T63" fmla="*/ 384 h 985"/>
              <a:gd name="T64" fmla="*/ 982 w 1495"/>
              <a:gd name="T65" fmla="*/ 387 h 985"/>
              <a:gd name="T66" fmla="*/ 1003 w 1495"/>
              <a:gd name="T67" fmla="*/ 378 h 985"/>
              <a:gd name="T68" fmla="*/ 1031 w 1495"/>
              <a:gd name="T69" fmla="*/ 387 h 985"/>
              <a:gd name="T70" fmla="*/ 1051 w 1495"/>
              <a:gd name="T71" fmla="*/ 410 h 985"/>
              <a:gd name="T72" fmla="*/ 1051 w 1495"/>
              <a:gd name="T73" fmla="*/ 436 h 985"/>
              <a:gd name="T74" fmla="*/ 1106 w 1495"/>
              <a:gd name="T75" fmla="*/ 433 h 985"/>
              <a:gd name="T76" fmla="*/ 1129 w 1495"/>
              <a:gd name="T77" fmla="*/ 447 h 985"/>
              <a:gd name="T78" fmla="*/ 1143 w 1495"/>
              <a:gd name="T79" fmla="*/ 450 h 985"/>
              <a:gd name="T80" fmla="*/ 1157 w 1495"/>
              <a:gd name="T81" fmla="*/ 450 h 985"/>
              <a:gd name="T82" fmla="*/ 1169 w 1495"/>
              <a:gd name="T83" fmla="*/ 453 h 985"/>
              <a:gd name="T84" fmla="*/ 1183 w 1495"/>
              <a:gd name="T85" fmla="*/ 458 h 985"/>
              <a:gd name="T86" fmla="*/ 1194 w 1495"/>
              <a:gd name="T87" fmla="*/ 461 h 985"/>
              <a:gd name="T88" fmla="*/ 1209 w 1495"/>
              <a:gd name="T89" fmla="*/ 467 h 985"/>
              <a:gd name="T90" fmla="*/ 1226 w 1495"/>
              <a:gd name="T91" fmla="*/ 476 h 985"/>
              <a:gd name="T92" fmla="*/ 1255 w 1495"/>
              <a:gd name="T93" fmla="*/ 504 h 985"/>
              <a:gd name="T94" fmla="*/ 1249 w 1495"/>
              <a:gd name="T95" fmla="*/ 544 h 985"/>
              <a:gd name="T96" fmla="*/ 1255 w 1495"/>
              <a:gd name="T97" fmla="*/ 579 h 985"/>
              <a:gd name="T98" fmla="*/ 1243 w 1495"/>
              <a:gd name="T99" fmla="*/ 587 h 985"/>
              <a:gd name="T100" fmla="*/ 1243 w 1495"/>
              <a:gd name="T101" fmla="*/ 607 h 985"/>
              <a:gd name="T102" fmla="*/ 1235 w 1495"/>
              <a:gd name="T103" fmla="*/ 627 h 985"/>
              <a:gd name="T104" fmla="*/ 1223 w 1495"/>
              <a:gd name="T105" fmla="*/ 642 h 985"/>
              <a:gd name="T106" fmla="*/ 1232 w 1495"/>
              <a:gd name="T107" fmla="*/ 653 h 985"/>
              <a:gd name="T108" fmla="*/ 1246 w 1495"/>
              <a:gd name="T109" fmla="*/ 665 h 985"/>
              <a:gd name="T110" fmla="*/ 1266 w 1495"/>
              <a:gd name="T111" fmla="*/ 682 h 985"/>
              <a:gd name="T112" fmla="*/ 1292 w 1495"/>
              <a:gd name="T113" fmla="*/ 688 h 985"/>
              <a:gd name="T114" fmla="*/ 1375 w 1495"/>
              <a:gd name="T115" fmla="*/ 670 h 985"/>
              <a:gd name="T116" fmla="*/ 1475 w 1495"/>
              <a:gd name="T117" fmla="*/ 650 h 985"/>
              <a:gd name="T118" fmla="*/ 1495 w 1495"/>
              <a:gd name="T119" fmla="*/ 699 h 985"/>
              <a:gd name="T120" fmla="*/ 1495 w 1495"/>
              <a:gd name="T121" fmla="*/ 782 h 985"/>
              <a:gd name="T122" fmla="*/ 1495 w 1495"/>
              <a:gd name="T123" fmla="*/ 862 h 985"/>
              <a:gd name="T124" fmla="*/ 1017 w 1495"/>
              <a:gd name="T125" fmla="*/ 902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5" h="985">
                <a:moveTo>
                  <a:pt x="908" y="954"/>
                </a:moveTo>
                <a:lnTo>
                  <a:pt x="771" y="977"/>
                </a:lnTo>
                <a:lnTo>
                  <a:pt x="739" y="985"/>
                </a:lnTo>
                <a:lnTo>
                  <a:pt x="627" y="939"/>
                </a:lnTo>
                <a:lnTo>
                  <a:pt x="593" y="879"/>
                </a:lnTo>
                <a:lnTo>
                  <a:pt x="550" y="819"/>
                </a:lnTo>
                <a:lnTo>
                  <a:pt x="530" y="782"/>
                </a:lnTo>
                <a:lnTo>
                  <a:pt x="464" y="765"/>
                </a:lnTo>
                <a:lnTo>
                  <a:pt x="381" y="742"/>
                </a:lnTo>
                <a:lnTo>
                  <a:pt x="321" y="719"/>
                </a:lnTo>
                <a:lnTo>
                  <a:pt x="272" y="705"/>
                </a:lnTo>
                <a:lnTo>
                  <a:pt x="275" y="673"/>
                </a:lnTo>
                <a:lnTo>
                  <a:pt x="255" y="645"/>
                </a:lnTo>
                <a:lnTo>
                  <a:pt x="0" y="444"/>
                </a:lnTo>
                <a:lnTo>
                  <a:pt x="181" y="352"/>
                </a:lnTo>
                <a:lnTo>
                  <a:pt x="275" y="278"/>
                </a:lnTo>
                <a:lnTo>
                  <a:pt x="430" y="155"/>
                </a:lnTo>
                <a:lnTo>
                  <a:pt x="484" y="0"/>
                </a:lnTo>
                <a:lnTo>
                  <a:pt x="496" y="9"/>
                </a:lnTo>
                <a:lnTo>
                  <a:pt x="510" y="17"/>
                </a:lnTo>
                <a:lnTo>
                  <a:pt x="521" y="26"/>
                </a:lnTo>
                <a:lnTo>
                  <a:pt x="530" y="32"/>
                </a:lnTo>
                <a:lnTo>
                  <a:pt x="541" y="37"/>
                </a:lnTo>
                <a:lnTo>
                  <a:pt x="553" y="46"/>
                </a:lnTo>
                <a:lnTo>
                  <a:pt x="564" y="55"/>
                </a:lnTo>
                <a:lnTo>
                  <a:pt x="579" y="63"/>
                </a:lnTo>
                <a:lnTo>
                  <a:pt x="593" y="72"/>
                </a:lnTo>
                <a:lnTo>
                  <a:pt x="604" y="80"/>
                </a:lnTo>
                <a:lnTo>
                  <a:pt x="616" y="89"/>
                </a:lnTo>
                <a:lnTo>
                  <a:pt x="627" y="95"/>
                </a:lnTo>
                <a:lnTo>
                  <a:pt x="639" y="103"/>
                </a:lnTo>
                <a:lnTo>
                  <a:pt x="650" y="109"/>
                </a:lnTo>
                <a:lnTo>
                  <a:pt x="662" y="118"/>
                </a:lnTo>
                <a:lnTo>
                  <a:pt x="676" y="126"/>
                </a:lnTo>
                <a:lnTo>
                  <a:pt x="688" y="135"/>
                </a:lnTo>
                <a:lnTo>
                  <a:pt x="702" y="141"/>
                </a:lnTo>
                <a:lnTo>
                  <a:pt x="710" y="149"/>
                </a:lnTo>
                <a:lnTo>
                  <a:pt x="719" y="155"/>
                </a:lnTo>
                <a:lnTo>
                  <a:pt x="728" y="161"/>
                </a:lnTo>
                <a:lnTo>
                  <a:pt x="739" y="166"/>
                </a:lnTo>
                <a:lnTo>
                  <a:pt x="751" y="175"/>
                </a:lnTo>
                <a:lnTo>
                  <a:pt x="762" y="181"/>
                </a:lnTo>
                <a:lnTo>
                  <a:pt x="762" y="184"/>
                </a:lnTo>
                <a:lnTo>
                  <a:pt x="762" y="186"/>
                </a:lnTo>
                <a:lnTo>
                  <a:pt x="765" y="189"/>
                </a:lnTo>
                <a:lnTo>
                  <a:pt x="765" y="192"/>
                </a:lnTo>
                <a:lnTo>
                  <a:pt x="765" y="195"/>
                </a:lnTo>
                <a:lnTo>
                  <a:pt x="768" y="198"/>
                </a:lnTo>
                <a:lnTo>
                  <a:pt x="768" y="201"/>
                </a:lnTo>
                <a:lnTo>
                  <a:pt x="768" y="204"/>
                </a:lnTo>
                <a:lnTo>
                  <a:pt x="768" y="206"/>
                </a:lnTo>
                <a:lnTo>
                  <a:pt x="768" y="209"/>
                </a:lnTo>
                <a:lnTo>
                  <a:pt x="768" y="212"/>
                </a:lnTo>
                <a:lnTo>
                  <a:pt x="768" y="215"/>
                </a:lnTo>
                <a:lnTo>
                  <a:pt x="768" y="218"/>
                </a:lnTo>
                <a:lnTo>
                  <a:pt x="768" y="221"/>
                </a:lnTo>
                <a:lnTo>
                  <a:pt x="768" y="224"/>
                </a:lnTo>
                <a:lnTo>
                  <a:pt x="768" y="226"/>
                </a:lnTo>
                <a:lnTo>
                  <a:pt x="768" y="229"/>
                </a:lnTo>
                <a:lnTo>
                  <a:pt x="765" y="229"/>
                </a:lnTo>
                <a:lnTo>
                  <a:pt x="765" y="232"/>
                </a:lnTo>
                <a:lnTo>
                  <a:pt x="765" y="235"/>
                </a:lnTo>
                <a:lnTo>
                  <a:pt x="765" y="238"/>
                </a:lnTo>
                <a:lnTo>
                  <a:pt x="765" y="241"/>
                </a:lnTo>
                <a:lnTo>
                  <a:pt x="765" y="244"/>
                </a:lnTo>
                <a:lnTo>
                  <a:pt x="762" y="244"/>
                </a:lnTo>
                <a:lnTo>
                  <a:pt x="762" y="247"/>
                </a:lnTo>
                <a:lnTo>
                  <a:pt x="762" y="249"/>
                </a:lnTo>
                <a:lnTo>
                  <a:pt x="762" y="252"/>
                </a:lnTo>
                <a:lnTo>
                  <a:pt x="759" y="252"/>
                </a:lnTo>
                <a:lnTo>
                  <a:pt x="759" y="255"/>
                </a:lnTo>
                <a:lnTo>
                  <a:pt x="759" y="258"/>
                </a:lnTo>
                <a:lnTo>
                  <a:pt x="759" y="261"/>
                </a:lnTo>
                <a:lnTo>
                  <a:pt x="759" y="264"/>
                </a:lnTo>
                <a:lnTo>
                  <a:pt x="759" y="267"/>
                </a:lnTo>
                <a:lnTo>
                  <a:pt x="762" y="267"/>
                </a:lnTo>
                <a:lnTo>
                  <a:pt x="762" y="269"/>
                </a:lnTo>
                <a:lnTo>
                  <a:pt x="762" y="272"/>
                </a:lnTo>
                <a:lnTo>
                  <a:pt x="765" y="272"/>
                </a:lnTo>
                <a:lnTo>
                  <a:pt x="768" y="272"/>
                </a:lnTo>
                <a:lnTo>
                  <a:pt x="771" y="272"/>
                </a:lnTo>
                <a:lnTo>
                  <a:pt x="773" y="272"/>
                </a:lnTo>
                <a:lnTo>
                  <a:pt x="776" y="272"/>
                </a:lnTo>
                <a:lnTo>
                  <a:pt x="779" y="272"/>
                </a:lnTo>
                <a:lnTo>
                  <a:pt x="779" y="269"/>
                </a:lnTo>
                <a:lnTo>
                  <a:pt x="782" y="269"/>
                </a:lnTo>
                <a:lnTo>
                  <a:pt x="785" y="269"/>
                </a:lnTo>
                <a:lnTo>
                  <a:pt x="788" y="269"/>
                </a:lnTo>
                <a:lnTo>
                  <a:pt x="791" y="269"/>
                </a:lnTo>
                <a:lnTo>
                  <a:pt x="793" y="269"/>
                </a:lnTo>
                <a:lnTo>
                  <a:pt x="796" y="269"/>
                </a:lnTo>
                <a:lnTo>
                  <a:pt x="799" y="272"/>
                </a:lnTo>
                <a:lnTo>
                  <a:pt x="802" y="272"/>
                </a:lnTo>
                <a:lnTo>
                  <a:pt x="802" y="275"/>
                </a:lnTo>
                <a:lnTo>
                  <a:pt x="802" y="278"/>
                </a:lnTo>
                <a:lnTo>
                  <a:pt x="805" y="278"/>
                </a:lnTo>
                <a:lnTo>
                  <a:pt x="805" y="281"/>
                </a:lnTo>
                <a:lnTo>
                  <a:pt x="805" y="284"/>
                </a:lnTo>
                <a:lnTo>
                  <a:pt x="808" y="287"/>
                </a:lnTo>
                <a:lnTo>
                  <a:pt x="811" y="287"/>
                </a:lnTo>
                <a:lnTo>
                  <a:pt x="811" y="289"/>
                </a:lnTo>
                <a:lnTo>
                  <a:pt x="814" y="289"/>
                </a:lnTo>
                <a:lnTo>
                  <a:pt x="816" y="289"/>
                </a:lnTo>
                <a:lnTo>
                  <a:pt x="816" y="287"/>
                </a:lnTo>
                <a:lnTo>
                  <a:pt x="816" y="289"/>
                </a:lnTo>
                <a:lnTo>
                  <a:pt x="819" y="289"/>
                </a:lnTo>
                <a:lnTo>
                  <a:pt x="822" y="292"/>
                </a:lnTo>
                <a:lnTo>
                  <a:pt x="825" y="292"/>
                </a:lnTo>
                <a:lnTo>
                  <a:pt x="828" y="292"/>
                </a:lnTo>
                <a:lnTo>
                  <a:pt x="831" y="292"/>
                </a:lnTo>
                <a:lnTo>
                  <a:pt x="834" y="292"/>
                </a:lnTo>
                <a:lnTo>
                  <a:pt x="836" y="292"/>
                </a:lnTo>
                <a:lnTo>
                  <a:pt x="836" y="295"/>
                </a:lnTo>
                <a:lnTo>
                  <a:pt x="839" y="295"/>
                </a:lnTo>
                <a:lnTo>
                  <a:pt x="839" y="298"/>
                </a:lnTo>
                <a:lnTo>
                  <a:pt x="842" y="298"/>
                </a:lnTo>
                <a:lnTo>
                  <a:pt x="845" y="298"/>
                </a:lnTo>
                <a:lnTo>
                  <a:pt x="848" y="298"/>
                </a:lnTo>
                <a:lnTo>
                  <a:pt x="851" y="301"/>
                </a:lnTo>
                <a:lnTo>
                  <a:pt x="854" y="301"/>
                </a:lnTo>
                <a:lnTo>
                  <a:pt x="856" y="301"/>
                </a:lnTo>
                <a:lnTo>
                  <a:pt x="856" y="304"/>
                </a:lnTo>
                <a:lnTo>
                  <a:pt x="859" y="304"/>
                </a:lnTo>
                <a:lnTo>
                  <a:pt x="862" y="307"/>
                </a:lnTo>
                <a:lnTo>
                  <a:pt x="862" y="310"/>
                </a:lnTo>
                <a:lnTo>
                  <a:pt x="865" y="310"/>
                </a:lnTo>
                <a:lnTo>
                  <a:pt x="868" y="310"/>
                </a:lnTo>
                <a:lnTo>
                  <a:pt x="871" y="310"/>
                </a:lnTo>
                <a:lnTo>
                  <a:pt x="871" y="312"/>
                </a:lnTo>
                <a:lnTo>
                  <a:pt x="874" y="312"/>
                </a:lnTo>
                <a:lnTo>
                  <a:pt x="874" y="315"/>
                </a:lnTo>
                <a:lnTo>
                  <a:pt x="877" y="318"/>
                </a:lnTo>
                <a:lnTo>
                  <a:pt x="879" y="318"/>
                </a:lnTo>
                <a:lnTo>
                  <a:pt x="879" y="321"/>
                </a:lnTo>
                <a:lnTo>
                  <a:pt x="877" y="321"/>
                </a:lnTo>
                <a:lnTo>
                  <a:pt x="877" y="324"/>
                </a:lnTo>
                <a:lnTo>
                  <a:pt x="879" y="324"/>
                </a:lnTo>
                <a:lnTo>
                  <a:pt x="879" y="327"/>
                </a:lnTo>
                <a:lnTo>
                  <a:pt x="879" y="330"/>
                </a:lnTo>
                <a:lnTo>
                  <a:pt x="879" y="332"/>
                </a:lnTo>
                <a:lnTo>
                  <a:pt x="882" y="332"/>
                </a:lnTo>
                <a:lnTo>
                  <a:pt x="882" y="335"/>
                </a:lnTo>
                <a:lnTo>
                  <a:pt x="879" y="335"/>
                </a:lnTo>
                <a:lnTo>
                  <a:pt x="879" y="338"/>
                </a:lnTo>
                <a:lnTo>
                  <a:pt x="879" y="341"/>
                </a:lnTo>
                <a:lnTo>
                  <a:pt x="879" y="344"/>
                </a:lnTo>
                <a:lnTo>
                  <a:pt x="879" y="347"/>
                </a:lnTo>
                <a:lnTo>
                  <a:pt x="879" y="350"/>
                </a:lnTo>
                <a:lnTo>
                  <a:pt x="882" y="350"/>
                </a:lnTo>
                <a:lnTo>
                  <a:pt x="885" y="350"/>
                </a:lnTo>
                <a:lnTo>
                  <a:pt x="885" y="352"/>
                </a:lnTo>
                <a:lnTo>
                  <a:pt x="888" y="352"/>
                </a:lnTo>
                <a:lnTo>
                  <a:pt x="888" y="355"/>
                </a:lnTo>
                <a:lnTo>
                  <a:pt x="891" y="355"/>
                </a:lnTo>
                <a:lnTo>
                  <a:pt x="891" y="358"/>
                </a:lnTo>
                <a:lnTo>
                  <a:pt x="894" y="358"/>
                </a:lnTo>
                <a:lnTo>
                  <a:pt x="897" y="361"/>
                </a:lnTo>
                <a:lnTo>
                  <a:pt x="899" y="361"/>
                </a:lnTo>
                <a:lnTo>
                  <a:pt x="902" y="364"/>
                </a:lnTo>
                <a:lnTo>
                  <a:pt x="905" y="364"/>
                </a:lnTo>
                <a:lnTo>
                  <a:pt x="905" y="367"/>
                </a:lnTo>
                <a:lnTo>
                  <a:pt x="905" y="370"/>
                </a:lnTo>
                <a:lnTo>
                  <a:pt x="908" y="370"/>
                </a:lnTo>
                <a:lnTo>
                  <a:pt x="908" y="373"/>
                </a:lnTo>
                <a:lnTo>
                  <a:pt x="911" y="373"/>
                </a:lnTo>
                <a:lnTo>
                  <a:pt x="914" y="373"/>
                </a:lnTo>
                <a:lnTo>
                  <a:pt x="914" y="375"/>
                </a:lnTo>
                <a:lnTo>
                  <a:pt x="917" y="375"/>
                </a:lnTo>
                <a:lnTo>
                  <a:pt x="919" y="375"/>
                </a:lnTo>
                <a:lnTo>
                  <a:pt x="922" y="375"/>
                </a:lnTo>
                <a:lnTo>
                  <a:pt x="922" y="373"/>
                </a:lnTo>
                <a:lnTo>
                  <a:pt x="925" y="373"/>
                </a:lnTo>
                <a:lnTo>
                  <a:pt x="928" y="375"/>
                </a:lnTo>
                <a:lnTo>
                  <a:pt x="928" y="373"/>
                </a:lnTo>
                <a:lnTo>
                  <a:pt x="931" y="373"/>
                </a:lnTo>
                <a:lnTo>
                  <a:pt x="931" y="375"/>
                </a:lnTo>
                <a:lnTo>
                  <a:pt x="931" y="378"/>
                </a:lnTo>
                <a:lnTo>
                  <a:pt x="931" y="381"/>
                </a:lnTo>
                <a:lnTo>
                  <a:pt x="934" y="381"/>
                </a:lnTo>
                <a:lnTo>
                  <a:pt x="934" y="384"/>
                </a:lnTo>
                <a:lnTo>
                  <a:pt x="934" y="387"/>
                </a:lnTo>
                <a:lnTo>
                  <a:pt x="934" y="390"/>
                </a:lnTo>
                <a:lnTo>
                  <a:pt x="937" y="390"/>
                </a:lnTo>
                <a:lnTo>
                  <a:pt x="940" y="390"/>
                </a:lnTo>
                <a:lnTo>
                  <a:pt x="942" y="390"/>
                </a:lnTo>
                <a:lnTo>
                  <a:pt x="945" y="390"/>
                </a:lnTo>
                <a:lnTo>
                  <a:pt x="945" y="387"/>
                </a:lnTo>
                <a:lnTo>
                  <a:pt x="945" y="384"/>
                </a:lnTo>
                <a:lnTo>
                  <a:pt x="948" y="384"/>
                </a:lnTo>
                <a:lnTo>
                  <a:pt x="951" y="384"/>
                </a:lnTo>
                <a:lnTo>
                  <a:pt x="954" y="381"/>
                </a:lnTo>
                <a:lnTo>
                  <a:pt x="954" y="384"/>
                </a:lnTo>
                <a:lnTo>
                  <a:pt x="957" y="387"/>
                </a:lnTo>
                <a:lnTo>
                  <a:pt x="960" y="387"/>
                </a:lnTo>
                <a:lnTo>
                  <a:pt x="962" y="384"/>
                </a:lnTo>
                <a:lnTo>
                  <a:pt x="968" y="381"/>
                </a:lnTo>
                <a:lnTo>
                  <a:pt x="977" y="387"/>
                </a:lnTo>
                <a:lnTo>
                  <a:pt x="982" y="387"/>
                </a:lnTo>
                <a:lnTo>
                  <a:pt x="985" y="390"/>
                </a:lnTo>
                <a:lnTo>
                  <a:pt x="991" y="387"/>
                </a:lnTo>
                <a:lnTo>
                  <a:pt x="991" y="384"/>
                </a:lnTo>
                <a:lnTo>
                  <a:pt x="1000" y="384"/>
                </a:lnTo>
                <a:lnTo>
                  <a:pt x="1000" y="381"/>
                </a:lnTo>
                <a:lnTo>
                  <a:pt x="1003" y="378"/>
                </a:lnTo>
                <a:lnTo>
                  <a:pt x="1005" y="370"/>
                </a:lnTo>
                <a:lnTo>
                  <a:pt x="1008" y="370"/>
                </a:lnTo>
                <a:lnTo>
                  <a:pt x="1017" y="375"/>
                </a:lnTo>
                <a:lnTo>
                  <a:pt x="1025" y="375"/>
                </a:lnTo>
                <a:lnTo>
                  <a:pt x="1031" y="381"/>
                </a:lnTo>
                <a:lnTo>
                  <a:pt x="1031" y="387"/>
                </a:lnTo>
                <a:lnTo>
                  <a:pt x="1034" y="393"/>
                </a:lnTo>
                <a:lnTo>
                  <a:pt x="1037" y="395"/>
                </a:lnTo>
                <a:lnTo>
                  <a:pt x="1043" y="401"/>
                </a:lnTo>
                <a:lnTo>
                  <a:pt x="1043" y="407"/>
                </a:lnTo>
                <a:lnTo>
                  <a:pt x="1048" y="410"/>
                </a:lnTo>
                <a:lnTo>
                  <a:pt x="1051" y="410"/>
                </a:lnTo>
                <a:lnTo>
                  <a:pt x="1054" y="413"/>
                </a:lnTo>
                <a:lnTo>
                  <a:pt x="1054" y="415"/>
                </a:lnTo>
                <a:lnTo>
                  <a:pt x="1048" y="421"/>
                </a:lnTo>
                <a:lnTo>
                  <a:pt x="1048" y="427"/>
                </a:lnTo>
                <a:lnTo>
                  <a:pt x="1048" y="438"/>
                </a:lnTo>
                <a:lnTo>
                  <a:pt x="1051" y="436"/>
                </a:lnTo>
                <a:lnTo>
                  <a:pt x="1051" y="430"/>
                </a:lnTo>
                <a:lnTo>
                  <a:pt x="1068" y="421"/>
                </a:lnTo>
                <a:lnTo>
                  <a:pt x="1083" y="424"/>
                </a:lnTo>
                <a:lnTo>
                  <a:pt x="1091" y="436"/>
                </a:lnTo>
                <a:lnTo>
                  <a:pt x="1100" y="436"/>
                </a:lnTo>
                <a:lnTo>
                  <a:pt x="1106" y="433"/>
                </a:lnTo>
                <a:lnTo>
                  <a:pt x="1109" y="436"/>
                </a:lnTo>
                <a:lnTo>
                  <a:pt x="1114" y="433"/>
                </a:lnTo>
                <a:lnTo>
                  <a:pt x="1120" y="421"/>
                </a:lnTo>
                <a:lnTo>
                  <a:pt x="1126" y="424"/>
                </a:lnTo>
                <a:lnTo>
                  <a:pt x="1129" y="444"/>
                </a:lnTo>
                <a:lnTo>
                  <a:pt x="1129" y="447"/>
                </a:lnTo>
                <a:lnTo>
                  <a:pt x="1131" y="447"/>
                </a:lnTo>
                <a:lnTo>
                  <a:pt x="1134" y="447"/>
                </a:lnTo>
                <a:lnTo>
                  <a:pt x="1137" y="447"/>
                </a:lnTo>
                <a:lnTo>
                  <a:pt x="1140" y="447"/>
                </a:lnTo>
                <a:lnTo>
                  <a:pt x="1140" y="450"/>
                </a:lnTo>
                <a:lnTo>
                  <a:pt x="1143" y="450"/>
                </a:lnTo>
                <a:lnTo>
                  <a:pt x="1146" y="450"/>
                </a:lnTo>
                <a:lnTo>
                  <a:pt x="1149" y="450"/>
                </a:lnTo>
                <a:lnTo>
                  <a:pt x="1151" y="453"/>
                </a:lnTo>
                <a:lnTo>
                  <a:pt x="1154" y="453"/>
                </a:lnTo>
                <a:lnTo>
                  <a:pt x="1154" y="450"/>
                </a:lnTo>
                <a:lnTo>
                  <a:pt x="1157" y="450"/>
                </a:lnTo>
                <a:lnTo>
                  <a:pt x="1160" y="450"/>
                </a:lnTo>
                <a:lnTo>
                  <a:pt x="1160" y="453"/>
                </a:lnTo>
                <a:lnTo>
                  <a:pt x="1163" y="453"/>
                </a:lnTo>
                <a:lnTo>
                  <a:pt x="1163" y="456"/>
                </a:lnTo>
                <a:lnTo>
                  <a:pt x="1166" y="456"/>
                </a:lnTo>
                <a:lnTo>
                  <a:pt x="1169" y="453"/>
                </a:lnTo>
                <a:lnTo>
                  <a:pt x="1172" y="453"/>
                </a:lnTo>
                <a:lnTo>
                  <a:pt x="1174" y="453"/>
                </a:lnTo>
                <a:lnTo>
                  <a:pt x="1174" y="456"/>
                </a:lnTo>
                <a:lnTo>
                  <a:pt x="1177" y="456"/>
                </a:lnTo>
                <a:lnTo>
                  <a:pt x="1180" y="456"/>
                </a:lnTo>
                <a:lnTo>
                  <a:pt x="1183" y="458"/>
                </a:lnTo>
                <a:lnTo>
                  <a:pt x="1186" y="458"/>
                </a:lnTo>
                <a:lnTo>
                  <a:pt x="1186" y="456"/>
                </a:lnTo>
                <a:lnTo>
                  <a:pt x="1189" y="458"/>
                </a:lnTo>
                <a:lnTo>
                  <a:pt x="1192" y="458"/>
                </a:lnTo>
                <a:lnTo>
                  <a:pt x="1192" y="461"/>
                </a:lnTo>
                <a:lnTo>
                  <a:pt x="1194" y="461"/>
                </a:lnTo>
                <a:lnTo>
                  <a:pt x="1197" y="461"/>
                </a:lnTo>
                <a:lnTo>
                  <a:pt x="1197" y="464"/>
                </a:lnTo>
                <a:lnTo>
                  <a:pt x="1200" y="464"/>
                </a:lnTo>
                <a:lnTo>
                  <a:pt x="1203" y="464"/>
                </a:lnTo>
                <a:lnTo>
                  <a:pt x="1206" y="467"/>
                </a:lnTo>
                <a:lnTo>
                  <a:pt x="1209" y="467"/>
                </a:lnTo>
                <a:lnTo>
                  <a:pt x="1212" y="467"/>
                </a:lnTo>
                <a:lnTo>
                  <a:pt x="1214" y="467"/>
                </a:lnTo>
                <a:lnTo>
                  <a:pt x="1214" y="470"/>
                </a:lnTo>
                <a:lnTo>
                  <a:pt x="1217" y="470"/>
                </a:lnTo>
                <a:lnTo>
                  <a:pt x="1220" y="470"/>
                </a:lnTo>
                <a:lnTo>
                  <a:pt x="1226" y="476"/>
                </a:lnTo>
                <a:lnTo>
                  <a:pt x="1229" y="478"/>
                </a:lnTo>
                <a:lnTo>
                  <a:pt x="1240" y="481"/>
                </a:lnTo>
                <a:lnTo>
                  <a:pt x="1255" y="484"/>
                </a:lnTo>
                <a:lnTo>
                  <a:pt x="1255" y="487"/>
                </a:lnTo>
                <a:lnTo>
                  <a:pt x="1255" y="496"/>
                </a:lnTo>
                <a:lnTo>
                  <a:pt x="1255" y="504"/>
                </a:lnTo>
                <a:lnTo>
                  <a:pt x="1249" y="513"/>
                </a:lnTo>
                <a:lnTo>
                  <a:pt x="1252" y="521"/>
                </a:lnTo>
                <a:lnTo>
                  <a:pt x="1255" y="530"/>
                </a:lnTo>
                <a:lnTo>
                  <a:pt x="1255" y="536"/>
                </a:lnTo>
                <a:lnTo>
                  <a:pt x="1252" y="539"/>
                </a:lnTo>
                <a:lnTo>
                  <a:pt x="1249" y="544"/>
                </a:lnTo>
                <a:lnTo>
                  <a:pt x="1257" y="556"/>
                </a:lnTo>
                <a:lnTo>
                  <a:pt x="1255" y="562"/>
                </a:lnTo>
                <a:lnTo>
                  <a:pt x="1255" y="564"/>
                </a:lnTo>
                <a:lnTo>
                  <a:pt x="1257" y="576"/>
                </a:lnTo>
                <a:lnTo>
                  <a:pt x="1257" y="579"/>
                </a:lnTo>
                <a:lnTo>
                  <a:pt x="1255" y="579"/>
                </a:lnTo>
                <a:lnTo>
                  <a:pt x="1249" y="579"/>
                </a:lnTo>
                <a:lnTo>
                  <a:pt x="1246" y="579"/>
                </a:lnTo>
                <a:lnTo>
                  <a:pt x="1243" y="579"/>
                </a:lnTo>
                <a:lnTo>
                  <a:pt x="1243" y="582"/>
                </a:lnTo>
                <a:lnTo>
                  <a:pt x="1243" y="584"/>
                </a:lnTo>
                <a:lnTo>
                  <a:pt x="1243" y="587"/>
                </a:lnTo>
                <a:lnTo>
                  <a:pt x="1240" y="590"/>
                </a:lnTo>
                <a:lnTo>
                  <a:pt x="1237" y="593"/>
                </a:lnTo>
                <a:lnTo>
                  <a:pt x="1237" y="596"/>
                </a:lnTo>
                <a:lnTo>
                  <a:pt x="1237" y="599"/>
                </a:lnTo>
                <a:lnTo>
                  <a:pt x="1237" y="602"/>
                </a:lnTo>
                <a:lnTo>
                  <a:pt x="1243" y="607"/>
                </a:lnTo>
                <a:lnTo>
                  <a:pt x="1243" y="610"/>
                </a:lnTo>
                <a:lnTo>
                  <a:pt x="1243" y="613"/>
                </a:lnTo>
                <a:lnTo>
                  <a:pt x="1243" y="616"/>
                </a:lnTo>
                <a:lnTo>
                  <a:pt x="1237" y="622"/>
                </a:lnTo>
                <a:lnTo>
                  <a:pt x="1235" y="625"/>
                </a:lnTo>
                <a:lnTo>
                  <a:pt x="1235" y="627"/>
                </a:lnTo>
                <a:lnTo>
                  <a:pt x="1232" y="627"/>
                </a:lnTo>
                <a:lnTo>
                  <a:pt x="1232" y="633"/>
                </a:lnTo>
                <a:lnTo>
                  <a:pt x="1229" y="633"/>
                </a:lnTo>
                <a:lnTo>
                  <a:pt x="1223" y="636"/>
                </a:lnTo>
                <a:lnTo>
                  <a:pt x="1223" y="639"/>
                </a:lnTo>
                <a:lnTo>
                  <a:pt x="1223" y="642"/>
                </a:lnTo>
                <a:lnTo>
                  <a:pt x="1223" y="645"/>
                </a:lnTo>
                <a:lnTo>
                  <a:pt x="1223" y="647"/>
                </a:lnTo>
                <a:lnTo>
                  <a:pt x="1223" y="650"/>
                </a:lnTo>
                <a:lnTo>
                  <a:pt x="1226" y="653"/>
                </a:lnTo>
                <a:lnTo>
                  <a:pt x="1229" y="653"/>
                </a:lnTo>
                <a:lnTo>
                  <a:pt x="1232" y="653"/>
                </a:lnTo>
                <a:lnTo>
                  <a:pt x="1235" y="656"/>
                </a:lnTo>
                <a:lnTo>
                  <a:pt x="1237" y="659"/>
                </a:lnTo>
                <a:lnTo>
                  <a:pt x="1240" y="659"/>
                </a:lnTo>
                <a:lnTo>
                  <a:pt x="1240" y="662"/>
                </a:lnTo>
                <a:lnTo>
                  <a:pt x="1243" y="662"/>
                </a:lnTo>
                <a:lnTo>
                  <a:pt x="1246" y="665"/>
                </a:lnTo>
                <a:lnTo>
                  <a:pt x="1249" y="667"/>
                </a:lnTo>
                <a:lnTo>
                  <a:pt x="1252" y="667"/>
                </a:lnTo>
                <a:lnTo>
                  <a:pt x="1255" y="670"/>
                </a:lnTo>
                <a:lnTo>
                  <a:pt x="1260" y="673"/>
                </a:lnTo>
                <a:lnTo>
                  <a:pt x="1266" y="679"/>
                </a:lnTo>
                <a:lnTo>
                  <a:pt x="1266" y="682"/>
                </a:lnTo>
                <a:lnTo>
                  <a:pt x="1269" y="682"/>
                </a:lnTo>
                <a:lnTo>
                  <a:pt x="1272" y="682"/>
                </a:lnTo>
                <a:lnTo>
                  <a:pt x="1275" y="685"/>
                </a:lnTo>
                <a:lnTo>
                  <a:pt x="1277" y="688"/>
                </a:lnTo>
                <a:lnTo>
                  <a:pt x="1280" y="690"/>
                </a:lnTo>
                <a:lnTo>
                  <a:pt x="1292" y="688"/>
                </a:lnTo>
                <a:lnTo>
                  <a:pt x="1306" y="685"/>
                </a:lnTo>
                <a:lnTo>
                  <a:pt x="1320" y="682"/>
                </a:lnTo>
                <a:lnTo>
                  <a:pt x="1335" y="679"/>
                </a:lnTo>
                <a:lnTo>
                  <a:pt x="1346" y="676"/>
                </a:lnTo>
                <a:lnTo>
                  <a:pt x="1361" y="673"/>
                </a:lnTo>
                <a:lnTo>
                  <a:pt x="1375" y="670"/>
                </a:lnTo>
                <a:lnTo>
                  <a:pt x="1389" y="667"/>
                </a:lnTo>
                <a:lnTo>
                  <a:pt x="1406" y="665"/>
                </a:lnTo>
                <a:lnTo>
                  <a:pt x="1424" y="662"/>
                </a:lnTo>
                <a:lnTo>
                  <a:pt x="1441" y="659"/>
                </a:lnTo>
                <a:lnTo>
                  <a:pt x="1458" y="653"/>
                </a:lnTo>
                <a:lnTo>
                  <a:pt x="1475" y="650"/>
                </a:lnTo>
                <a:lnTo>
                  <a:pt x="1489" y="647"/>
                </a:lnTo>
                <a:lnTo>
                  <a:pt x="1495" y="647"/>
                </a:lnTo>
                <a:lnTo>
                  <a:pt x="1495" y="662"/>
                </a:lnTo>
                <a:lnTo>
                  <a:pt x="1495" y="673"/>
                </a:lnTo>
                <a:lnTo>
                  <a:pt x="1495" y="688"/>
                </a:lnTo>
                <a:lnTo>
                  <a:pt x="1495" y="699"/>
                </a:lnTo>
                <a:lnTo>
                  <a:pt x="1495" y="713"/>
                </a:lnTo>
                <a:lnTo>
                  <a:pt x="1495" y="728"/>
                </a:lnTo>
                <a:lnTo>
                  <a:pt x="1495" y="739"/>
                </a:lnTo>
                <a:lnTo>
                  <a:pt x="1495" y="753"/>
                </a:lnTo>
                <a:lnTo>
                  <a:pt x="1495" y="768"/>
                </a:lnTo>
                <a:lnTo>
                  <a:pt x="1495" y="782"/>
                </a:lnTo>
                <a:lnTo>
                  <a:pt x="1495" y="793"/>
                </a:lnTo>
                <a:lnTo>
                  <a:pt x="1495" y="808"/>
                </a:lnTo>
                <a:lnTo>
                  <a:pt x="1495" y="819"/>
                </a:lnTo>
                <a:lnTo>
                  <a:pt x="1495" y="834"/>
                </a:lnTo>
                <a:lnTo>
                  <a:pt x="1495" y="848"/>
                </a:lnTo>
                <a:lnTo>
                  <a:pt x="1495" y="862"/>
                </a:lnTo>
                <a:lnTo>
                  <a:pt x="1495" y="874"/>
                </a:lnTo>
                <a:lnTo>
                  <a:pt x="1495" y="888"/>
                </a:lnTo>
                <a:lnTo>
                  <a:pt x="1495" y="902"/>
                </a:lnTo>
                <a:lnTo>
                  <a:pt x="1495" y="914"/>
                </a:lnTo>
                <a:lnTo>
                  <a:pt x="1071" y="905"/>
                </a:lnTo>
                <a:lnTo>
                  <a:pt x="1017" y="902"/>
                </a:lnTo>
                <a:lnTo>
                  <a:pt x="954" y="902"/>
                </a:lnTo>
                <a:lnTo>
                  <a:pt x="908" y="954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Freeform 29">
            <a:extLst>
              <a:ext uri="{FF2B5EF4-FFF2-40B4-BE49-F238E27FC236}">
                <a16:creationId xmlns:a16="http://schemas.microsoft.com/office/drawing/2014/main" id="{B9A44B05-16FF-44D9-8652-F545DD22C464}"/>
              </a:ext>
            </a:extLst>
          </p:cNvPr>
          <p:cNvSpPr>
            <a:spLocks/>
          </p:cNvSpPr>
          <p:nvPr/>
        </p:nvSpPr>
        <p:spPr bwMode="auto">
          <a:xfrm>
            <a:off x="3270249" y="5788819"/>
            <a:ext cx="68263" cy="73025"/>
          </a:xfrm>
          <a:custGeom>
            <a:avLst/>
            <a:gdLst>
              <a:gd name="T0" fmla="*/ 20 w 43"/>
              <a:gd name="T1" fmla="*/ 37 h 46"/>
              <a:gd name="T2" fmla="*/ 17 w 43"/>
              <a:gd name="T3" fmla="*/ 31 h 46"/>
              <a:gd name="T4" fmla="*/ 17 w 43"/>
              <a:gd name="T5" fmla="*/ 31 h 46"/>
              <a:gd name="T6" fmla="*/ 17 w 43"/>
              <a:gd name="T7" fmla="*/ 28 h 46"/>
              <a:gd name="T8" fmla="*/ 14 w 43"/>
              <a:gd name="T9" fmla="*/ 28 h 46"/>
              <a:gd name="T10" fmla="*/ 14 w 43"/>
              <a:gd name="T11" fmla="*/ 28 h 46"/>
              <a:gd name="T12" fmla="*/ 14 w 43"/>
              <a:gd name="T13" fmla="*/ 28 h 46"/>
              <a:gd name="T14" fmla="*/ 14 w 43"/>
              <a:gd name="T15" fmla="*/ 28 h 46"/>
              <a:gd name="T16" fmla="*/ 14 w 43"/>
              <a:gd name="T17" fmla="*/ 28 h 46"/>
              <a:gd name="T18" fmla="*/ 14 w 43"/>
              <a:gd name="T19" fmla="*/ 28 h 46"/>
              <a:gd name="T20" fmla="*/ 11 w 43"/>
              <a:gd name="T21" fmla="*/ 28 h 46"/>
              <a:gd name="T22" fmla="*/ 11 w 43"/>
              <a:gd name="T23" fmla="*/ 28 h 46"/>
              <a:gd name="T24" fmla="*/ 11 w 43"/>
              <a:gd name="T25" fmla="*/ 28 h 46"/>
              <a:gd name="T26" fmla="*/ 11 w 43"/>
              <a:gd name="T27" fmla="*/ 26 h 46"/>
              <a:gd name="T28" fmla="*/ 11 w 43"/>
              <a:gd name="T29" fmla="*/ 26 h 46"/>
              <a:gd name="T30" fmla="*/ 11 w 43"/>
              <a:gd name="T31" fmla="*/ 26 h 46"/>
              <a:gd name="T32" fmla="*/ 11 w 43"/>
              <a:gd name="T33" fmla="*/ 26 h 46"/>
              <a:gd name="T34" fmla="*/ 11 w 43"/>
              <a:gd name="T35" fmla="*/ 26 h 46"/>
              <a:gd name="T36" fmla="*/ 11 w 43"/>
              <a:gd name="T37" fmla="*/ 26 h 46"/>
              <a:gd name="T38" fmla="*/ 11 w 43"/>
              <a:gd name="T39" fmla="*/ 26 h 46"/>
              <a:gd name="T40" fmla="*/ 9 w 43"/>
              <a:gd name="T41" fmla="*/ 26 h 46"/>
              <a:gd name="T42" fmla="*/ 9 w 43"/>
              <a:gd name="T43" fmla="*/ 26 h 46"/>
              <a:gd name="T44" fmla="*/ 9 w 43"/>
              <a:gd name="T45" fmla="*/ 28 h 46"/>
              <a:gd name="T46" fmla="*/ 9 w 43"/>
              <a:gd name="T47" fmla="*/ 28 h 46"/>
              <a:gd name="T48" fmla="*/ 9 w 43"/>
              <a:gd name="T49" fmla="*/ 28 h 46"/>
              <a:gd name="T50" fmla="*/ 9 w 43"/>
              <a:gd name="T51" fmla="*/ 31 h 46"/>
              <a:gd name="T52" fmla="*/ 9 w 43"/>
              <a:gd name="T53" fmla="*/ 31 h 46"/>
              <a:gd name="T54" fmla="*/ 6 w 43"/>
              <a:gd name="T55" fmla="*/ 31 h 46"/>
              <a:gd name="T56" fmla="*/ 6 w 43"/>
              <a:gd name="T57" fmla="*/ 31 h 46"/>
              <a:gd name="T58" fmla="*/ 6 w 43"/>
              <a:gd name="T59" fmla="*/ 34 h 46"/>
              <a:gd name="T60" fmla="*/ 3 w 43"/>
              <a:gd name="T61" fmla="*/ 34 h 46"/>
              <a:gd name="T62" fmla="*/ 3 w 43"/>
              <a:gd name="T63" fmla="*/ 34 h 46"/>
              <a:gd name="T64" fmla="*/ 3 w 43"/>
              <a:gd name="T65" fmla="*/ 31 h 46"/>
              <a:gd name="T66" fmla="*/ 0 w 43"/>
              <a:gd name="T67" fmla="*/ 28 h 46"/>
              <a:gd name="T68" fmla="*/ 0 w 43"/>
              <a:gd name="T69" fmla="*/ 26 h 46"/>
              <a:gd name="T70" fmla="*/ 0 w 43"/>
              <a:gd name="T71" fmla="*/ 20 h 46"/>
              <a:gd name="T72" fmla="*/ 0 w 43"/>
              <a:gd name="T73" fmla="*/ 17 h 46"/>
              <a:gd name="T74" fmla="*/ 9 w 43"/>
              <a:gd name="T75" fmla="*/ 0 h 46"/>
              <a:gd name="T76" fmla="*/ 17 w 43"/>
              <a:gd name="T77" fmla="*/ 0 h 46"/>
              <a:gd name="T78" fmla="*/ 31 w 43"/>
              <a:gd name="T79" fmla="*/ 0 h 46"/>
              <a:gd name="T80" fmla="*/ 34 w 43"/>
              <a:gd name="T81" fmla="*/ 0 h 46"/>
              <a:gd name="T82" fmla="*/ 37 w 43"/>
              <a:gd name="T83" fmla="*/ 3 h 46"/>
              <a:gd name="T84" fmla="*/ 34 w 43"/>
              <a:gd name="T85" fmla="*/ 6 h 46"/>
              <a:gd name="T86" fmla="*/ 37 w 43"/>
              <a:gd name="T87" fmla="*/ 6 h 46"/>
              <a:gd name="T88" fmla="*/ 37 w 43"/>
              <a:gd name="T89" fmla="*/ 6 h 46"/>
              <a:gd name="T90" fmla="*/ 37 w 43"/>
              <a:gd name="T91" fmla="*/ 6 h 46"/>
              <a:gd name="T92" fmla="*/ 37 w 43"/>
              <a:gd name="T93" fmla="*/ 6 h 46"/>
              <a:gd name="T94" fmla="*/ 37 w 43"/>
              <a:gd name="T95" fmla="*/ 6 h 46"/>
              <a:gd name="T96" fmla="*/ 40 w 43"/>
              <a:gd name="T97" fmla="*/ 6 h 46"/>
              <a:gd name="T98" fmla="*/ 40 w 43"/>
              <a:gd name="T99" fmla="*/ 6 h 46"/>
              <a:gd name="T100" fmla="*/ 40 w 43"/>
              <a:gd name="T101" fmla="*/ 6 h 46"/>
              <a:gd name="T102" fmla="*/ 40 w 43"/>
              <a:gd name="T103" fmla="*/ 11 h 46"/>
              <a:gd name="T104" fmla="*/ 43 w 43"/>
              <a:gd name="T105" fmla="*/ 14 h 46"/>
              <a:gd name="T106" fmla="*/ 43 w 43"/>
              <a:gd name="T107" fmla="*/ 23 h 46"/>
              <a:gd name="T108" fmla="*/ 37 w 43"/>
              <a:gd name="T109" fmla="*/ 28 h 46"/>
              <a:gd name="T110" fmla="*/ 40 w 43"/>
              <a:gd name="T111" fmla="*/ 43 h 46"/>
              <a:gd name="T112" fmla="*/ 34 w 43"/>
              <a:gd name="T113" fmla="*/ 46 h 46"/>
              <a:gd name="T114" fmla="*/ 23 w 43"/>
              <a:gd name="T115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46">
                <a:moveTo>
                  <a:pt x="20" y="37"/>
                </a:moveTo>
                <a:lnTo>
                  <a:pt x="20" y="37"/>
                </a:lnTo>
                <a:lnTo>
                  <a:pt x="17" y="31"/>
                </a:lnTo>
                <a:lnTo>
                  <a:pt x="17" y="31"/>
                </a:lnTo>
                <a:lnTo>
                  <a:pt x="17" y="28"/>
                </a:lnTo>
                <a:lnTo>
                  <a:pt x="17" y="31"/>
                </a:lnTo>
                <a:lnTo>
                  <a:pt x="17" y="28"/>
                </a:lnTo>
                <a:lnTo>
                  <a:pt x="17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4"/>
                </a:lnTo>
                <a:lnTo>
                  <a:pt x="6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1"/>
                </a:lnTo>
                <a:lnTo>
                  <a:pt x="3" y="31"/>
                </a:lnTo>
                <a:lnTo>
                  <a:pt x="0" y="31"/>
                </a:lnTo>
                <a:lnTo>
                  <a:pt x="0" y="28"/>
                </a:lnTo>
                <a:lnTo>
                  <a:pt x="0" y="28"/>
                </a:lnTo>
                <a:lnTo>
                  <a:pt x="0" y="26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7"/>
                </a:lnTo>
                <a:lnTo>
                  <a:pt x="3" y="11"/>
                </a:lnTo>
                <a:lnTo>
                  <a:pt x="9" y="0"/>
                </a:lnTo>
                <a:lnTo>
                  <a:pt x="14" y="0"/>
                </a:lnTo>
                <a:lnTo>
                  <a:pt x="17" y="0"/>
                </a:lnTo>
                <a:lnTo>
                  <a:pt x="17" y="0"/>
                </a:lnTo>
                <a:lnTo>
                  <a:pt x="31" y="0"/>
                </a:lnTo>
                <a:lnTo>
                  <a:pt x="31" y="0"/>
                </a:lnTo>
                <a:lnTo>
                  <a:pt x="34" y="0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4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8"/>
                </a:lnTo>
                <a:lnTo>
                  <a:pt x="40" y="11"/>
                </a:lnTo>
                <a:lnTo>
                  <a:pt x="43" y="11"/>
                </a:lnTo>
                <a:lnTo>
                  <a:pt x="43" y="14"/>
                </a:lnTo>
                <a:lnTo>
                  <a:pt x="43" y="20"/>
                </a:lnTo>
                <a:lnTo>
                  <a:pt x="43" y="23"/>
                </a:lnTo>
                <a:lnTo>
                  <a:pt x="40" y="26"/>
                </a:lnTo>
                <a:lnTo>
                  <a:pt x="37" y="28"/>
                </a:lnTo>
                <a:lnTo>
                  <a:pt x="37" y="31"/>
                </a:lnTo>
                <a:lnTo>
                  <a:pt x="40" y="43"/>
                </a:lnTo>
                <a:lnTo>
                  <a:pt x="37" y="46"/>
                </a:lnTo>
                <a:lnTo>
                  <a:pt x="34" y="46"/>
                </a:lnTo>
                <a:lnTo>
                  <a:pt x="26" y="43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887A1A-A5C5-4DF7-BA9F-71C2C47CEC34}"/>
              </a:ext>
            </a:extLst>
          </p:cNvPr>
          <p:cNvSpPr txBox="1"/>
          <p:nvPr/>
        </p:nvSpPr>
        <p:spPr>
          <a:xfrm>
            <a:off x="3919900" y="1897107"/>
            <a:ext cx="1802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Tombouctou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76 %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4D19B8-1CB1-440F-98ED-590E99BC7135}"/>
              </a:ext>
            </a:extLst>
          </p:cNvPr>
          <p:cNvSpPr txBox="1"/>
          <p:nvPr/>
        </p:nvSpPr>
        <p:spPr>
          <a:xfrm>
            <a:off x="5633947" y="2841382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Kidal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7 %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78B463-C056-461B-A0F6-6B18A0B5CD35}"/>
              </a:ext>
            </a:extLst>
          </p:cNvPr>
          <p:cNvSpPr txBox="1"/>
          <p:nvPr/>
        </p:nvSpPr>
        <p:spPr>
          <a:xfrm>
            <a:off x="5701768" y="400126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Gao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85 %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9E6BF0-B190-4D4E-AA36-83CA3D5D0203}"/>
              </a:ext>
            </a:extLst>
          </p:cNvPr>
          <p:cNvSpPr txBox="1"/>
          <p:nvPr/>
        </p:nvSpPr>
        <p:spPr>
          <a:xfrm>
            <a:off x="4437828" y="4737127"/>
            <a:ext cx="99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Mopti</a:t>
            </a:r>
          </a:p>
          <a:p>
            <a:pPr algn="ctr"/>
            <a:r>
              <a:rPr lang="en-US" dirty="0"/>
              <a:t>70 %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E8E297-880F-4CF6-B364-73C9A2664EF4}"/>
              </a:ext>
            </a:extLst>
          </p:cNvPr>
          <p:cNvSpPr txBox="1"/>
          <p:nvPr/>
        </p:nvSpPr>
        <p:spPr>
          <a:xfrm>
            <a:off x="3640470" y="5137004"/>
            <a:ext cx="806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</a:t>
            </a:r>
            <a:r>
              <a:rPr lang="fr-FR" dirty="0"/>
              <a:t>é</a:t>
            </a:r>
            <a:r>
              <a:rPr lang="en-US" dirty="0" err="1"/>
              <a:t>gou</a:t>
            </a:r>
            <a:endParaRPr lang="en-US" dirty="0"/>
          </a:p>
          <a:p>
            <a:pPr algn="ctr"/>
            <a:r>
              <a:rPr lang="en-US" dirty="0"/>
              <a:t>74 %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FB6047-66B0-4B38-B4CA-8C4B5531B8FF}"/>
              </a:ext>
            </a:extLst>
          </p:cNvPr>
          <p:cNvSpPr txBox="1"/>
          <p:nvPr/>
        </p:nvSpPr>
        <p:spPr>
          <a:xfrm>
            <a:off x="2952294" y="4658947"/>
            <a:ext cx="108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Koulikoro</a:t>
            </a:r>
            <a:endParaRPr lang="en-US" dirty="0"/>
          </a:p>
          <a:p>
            <a:pPr algn="ctr"/>
            <a:r>
              <a:rPr lang="en-US" dirty="0"/>
              <a:t>75 %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DE05AC-C22E-4655-B7EA-9BC4CEBB56EA}"/>
              </a:ext>
            </a:extLst>
          </p:cNvPr>
          <p:cNvSpPr txBox="1"/>
          <p:nvPr/>
        </p:nvSpPr>
        <p:spPr>
          <a:xfrm>
            <a:off x="1550679" y="502260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Kayes</a:t>
            </a:r>
            <a:endParaRPr lang="en-US" dirty="0"/>
          </a:p>
          <a:p>
            <a:pPr algn="ctr"/>
            <a:r>
              <a:rPr lang="en-US" dirty="0"/>
              <a:t>77 %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48267A-16E0-4ADA-95D9-6AE0DD6E0276}"/>
              </a:ext>
            </a:extLst>
          </p:cNvPr>
          <p:cNvSpPr txBox="1"/>
          <p:nvPr/>
        </p:nvSpPr>
        <p:spPr>
          <a:xfrm>
            <a:off x="3073554" y="6085550"/>
            <a:ext cx="939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Sikasso</a:t>
            </a:r>
            <a:endParaRPr lang="en-US" dirty="0"/>
          </a:p>
          <a:p>
            <a:pPr algn="ctr"/>
            <a:r>
              <a:rPr lang="en-US" dirty="0"/>
              <a:t>80 %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A2ECDF-A104-4ADD-A36D-5B13C53519D4}"/>
              </a:ext>
            </a:extLst>
          </p:cNvPr>
          <p:cNvCxnSpPr/>
          <p:nvPr/>
        </p:nvCxnSpPr>
        <p:spPr>
          <a:xfrm flipV="1">
            <a:off x="2444115" y="5836294"/>
            <a:ext cx="826134" cy="4845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FA9B9CC-B439-42A1-A7A3-2311B7C0AF6F}"/>
              </a:ext>
            </a:extLst>
          </p:cNvPr>
          <p:cNvSpPr txBox="1"/>
          <p:nvPr/>
        </p:nvSpPr>
        <p:spPr>
          <a:xfrm>
            <a:off x="1428332" y="6211281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Bamako</a:t>
            </a:r>
          </a:p>
          <a:p>
            <a:pPr algn="ctr"/>
            <a:r>
              <a:rPr lang="en-US" dirty="0"/>
              <a:t>56 %</a:t>
            </a:r>
          </a:p>
        </p:txBody>
      </p:sp>
    </p:spTree>
    <p:extLst>
      <p:ext uri="{BB962C8B-B14F-4D97-AF65-F5344CB8AC3E}">
        <p14:creationId xmlns:p14="http://schemas.microsoft.com/office/powerpoint/2010/main" val="3076436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Tendances de l’utilisation des MII par les enfants et les femmes enceintes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9898874"/>
              </p:ext>
            </p:extLst>
          </p:nvPr>
        </p:nvGraphicFramePr>
        <p:xfrm>
          <a:off x="0" y="1789114"/>
          <a:ext cx="9143999" cy="4258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145" y="2029622"/>
            <a:ext cx="195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Femmes enceintes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9708" y="3309386"/>
            <a:ext cx="2082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Enfants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20810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et de femmes enceintes de 15-49 ans ayant dormi sous une MII la nuit avant l’enquête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5215DB-AFC5-4BFB-B6AD-C4BBF1549C51}"/>
              </a:ext>
            </a:extLst>
          </p:cNvPr>
          <p:cNvSpPr txBox="1"/>
          <p:nvPr/>
        </p:nvSpPr>
        <p:spPr>
          <a:xfrm>
            <a:off x="0" y="6100870"/>
            <a:ext cx="91440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1600" i="1" dirty="0"/>
              <a:t>* Dans l’EDSM-V </a:t>
            </a:r>
            <a:r>
              <a:rPr lang="fr-FR" sz="1600" i="1"/>
              <a:t>de 2012-2013 et l’EDSM-IV de 2006, </a:t>
            </a:r>
            <a:r>
              <a:rPr lang="fr-FR" sz="1600" i="1" dirty="0"/>
              <a:t>les MII étaient appelées Moustiquaires Imprégnées à Longue Durée d’Action (MILDA). Depuis 2012 au Mali, toutes les moustiquaires imprégnées d’insecticides sont presque exclusivement des MILDA.</a:t>
            </a:r>
          </a:p>
        </p:txBody>
      </p:sp>
    </p:spTree>
    <p:extLst>
      <p:ext uri="{BB962C8B-B14F-4D97-AF65-F5344CB8AC3E}">
        <p14:creationId xmlns:p14="http://schemas.microsoft.com/office/powerpoint/2010/main" val="980022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des MII existantes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0758979"/>
              </p:ext>
            </p:extLst>
          </p:nvPr>
        </p:nvGraphicFramePr>
        <p:xfrm>
          <a:off x="461963" y="1606550"/>
          <a:ext cx="8256587" cy="5043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MII dans les ménages qui ont été utilisées par au moins un membre du ménage la nuit précédant l’interview</a:t>
            </a:r>
          </a:p>
        </p:txBody>
      </p:sp>
    </p:spTree>
    <p:extLst>
      <p:ext uri="{BB962C8B-B14F-4D97-AF65-F5344CB8AC3E}">
        <p14:creationId xmlns:p14="http://schemas.microsoft.com/office/powerpoint/2010/main" val="1739535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Raisons de non utilisation des moustiquaires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0734540"/>
              </p:ext>
            </p:extLst>
          </p:nvPr>
        </p:nvGraphicFramePr>
        <p:xfrm>
          <a:off x="0" y="1890932"/>
          <a:ext cx="9143999" cy="4967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44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ménages qui possèdent au moins une moustiquaire, répartition (en %) de la population de fait des ménages qui n’a pas dormi sous une moustiquaire, par raison déclarée</a:t>
            </a:r>
          </a:p>
        </p:txBody>
      </p:sp>
    </p:spTree>
    <p:extLst>
      <p:ext uri="{BB962C8B-B14F-4D97-AF65-F5344CB8AC3E}">
        <p14:creationId xmlns:p14="http://schemas.microsoft.com/office/powerpoint/2010/main" val="4035573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6266"/>
            <a:ext cx="4418729" cy="293798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noProof="0" dirty="0"/>
              <a:t>Moustiquaires imprégnées d’insecticide </a:t>
            </a:r>
          </a:p>
          <a:p>
            <a:pPr>
              <a:buClr>
                <a:schemeClr val="tx1"/>
              </a:buClr>
            </a:pPr>
            <a:r>
              <a:rPr lang="fr-FR" sz="3400" b="1" noProof="0" dirty="0">
                <a:solidFill>
                  <a:schemeClr val="accent5"/>
                </a:solidFill>
              </a:rPr>
              <a:t>Paludisme chez les femmes enceintes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EB31E4-7853-7092-B0A2-AE042A8F96C1}"/>
              </a:ext>
            </a:extLst>
          </p:cNvPr>
          <p:cNvSpPr txBox="1"/>
          <p:nvPr/>
        </p:nvSpPr>
        <p:spPr>
          <a:xfrm>
            <a:off x="4418729" y="488537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</a:t>
            </a:r>
            <a:r>
              <a:rPr lang="fr-FR" sz="1200" dirty="0" err="1"/>
              <a:t>October</a:t>
            </a:r>
            <a:r>
              <a:rPr lang="fr-FR" sz="1200" dirty="0"/>
              <a:t> 2013 Jane </a:t>
            </a:r>
            <a:r>
              <a:rPr lang="fr-FR" sz="1200" dirty="0" err="1"/>
              <a:t>Silcock</a:t>
            </a:r>
            <a:r>
              <a:rPr lang="fr-FR" sz="1200" dirty="0"/>
              <a:t>, PMI Flickr</a:t>
            </a:r>
          </a:p>
        </p:txBody>
      </p:sp>
      <p:pic>
        <p:nvPicPr>
          <p:cNvPr id="6" name="Picture 5" descr="A picture containing bed, indoor, person, mosquito net&#10;&#10;Description automatically generated">
            <a:extLst>
              <a:ext uri="{FF2B5EF4-FFF2-40B4-BE49-F238E27FC236}">
                <a16:creationId xmlns:a16="http://schemas.microsoft.com/office/drawing/2014/main" id="{C0A14A80-385A-268E-BB00-6F9928B93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29" y="1876266"/>
            <a:ext cx="4423489" cy="29379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7494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459758"/>
              </p:ext>
            </p:extLst>
          </p:nvPr>
        </p:nvGraphicFramePr>
        <p:xfrm>
          <a:off x="0" y="1789113"/>
          <a:ext cx="9143999" cy="5068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-3477"/>
            <a:ext cx="9144000" cy="1231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Traitement préventif intermittent pendant la grossesse (</a:t>
            </a:r>
            <a:r>
              <a:rPr lang="fr-FR" dirty="0" err="1"/>
              <a:t>TPIg</a:t>
            </a:r>
            <a:r>
              <a:rPr lang="fr-FR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284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ayant eu une naissance vivante au cours des 2 années précédant l’interview qui, pendant la dernière grossesse, ont reçu :</a:t>
            </a:r>
          </a:p>
        </p:txBody>
      </p:sp>
    </p:spTree>
    <p:extLst>
      <p:ext uri="{BB962C8B-B14F-4D97-AF65-F5344CB8AC3E}">
        <p14:creationId xmlns:p14="http://schemas.microsoft.com/office/powerpoint/2010/main" val="2769653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Tendances du </a:t>
            </a:r>
            <a:r>
              <a:rPr lang="fr-FR" dirty="0" err="1"/>
              <a:t>TPIg</a:t>
            </a:r>
            <a:endParaRPr lang="fr-FR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1" y="110693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ayant eu une naissance vivante au cours des 2 années précédant l’enquête qui, pendant la dernière grossesse, ont reçu</a:t>
            </a:r>
            <a:endParaRPr lang="en-US" i="1" dirty="0"/>
          </a:p>
        </p:txBody>
      </p:sp>
      <p:graphicFrame>
        <p:nvGraphicFramePr>
          <p:cNvPr id="1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576338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766106" y="478797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TPIg2+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15735" y="5989239"/>
            <a:ext cx="2082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TPIg3+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74913" y="404760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TPIg1+</a:t>
            </a:r>
          </a:p>
        </p:txBody>
      </p:sp>
    </p:spTree>
    <p:extLst>
      <p:ext uri="{BB962C8B-B14F-4D97-AF65-F5344CB8AC3E}">
        <p14:creationId xmlns:p14="http://schemas.microsoft.com/office/powerpoint/2010/main" val="1677335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043939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Traitement chimio-préventif du paludisme saisonnier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294736"/>
              </p:ext>
            </p:extLst>
          </p:nvPr>
        </p:nvGraphicFramePr>
        <p:xfrm>
          <a:off x="0" y="1883548"/>
          <a:ext cx="9143999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1382" y="1242256"/>
            <a:ext cx="414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3-59 </a:t>
            </a:r>
            <a:r>
              <a:rPr lang="fr-FR" i="1"/>
              <a:t>mois qui, </a:t>
            </a:r>
            <a:r>
              <a:rPr lang="fr-FR" i="1" dirty="0"/>
              <a:t>au cours de 2 mois avant l’interview 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99170" y="965257"/>
            <a:ext cx="41434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ML" i="1" dirty="0"/>
              <a:t>Parmi les enfants ayant reçu le traitement du premier jour </a:t>
            </a:r>
            <a:r>
              <a:rPr lang="fr-FR" i="1"/>
              <a:t>lors </a:t>
            </a:r>
            <a:r>
              <a:rPr lang="fr-FR" i="1" dirty="0"/>
              <a:t>du dernier passage de traitement, pourcentage :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01382" y="1849581"/>
            <a:ext cx="414344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4988560" y="1849581"/>
            <a:ext cx="405405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4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6266"/>
            <a:ext cx="4418729" cy="293798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 noProof="0" dirty="0">
                <a:solidFill>
                  <a:schemeClr val="accent5"/>
                </a:solidFill>
              </a:rPr>
              <a:t>Moustiquaires imprégnées d’insecticide </a:t>
            </a:r>
          </a:p>
          <a:p>
            <a:pPr>
              <a:buClr>
                <a:schemeClr val="tx1"/>
              </a:buClr>
            </a:pPr>
            <a:r>
              <a:rPr lang="fr-FR" sz="3400" noProof="0" dirty="0"/>
              <a:t>Paludisme chez les femmes enceintes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18729" y="488537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</a:t>
            </a:r>
            <a:r>
              <a:rPr lang="fr-FR" sz="1200" dirty="0" err="1"/>
              <a:t>October</a:t>
            </a:r>
            <a:r>
              <a:rPr lang="fr-FR" sz="1200" dirty="0"/>
              <a:t> 2013 Jane </a:t>
            </a:r>
            <a:r>
              <a:rPr lang="fr-FR" sz="1200" dirty="0" err="1"/>
              <a:t>Silcock</a:t>
            </a:r>
            <a:r>
              <a:rPr lang="fr-FR" sz="1200" dirty="0"/>
              <a:t>, PMI Flickr</a:t>
            </a:r>
          </a:p>
        </p:txBody>
      </p:sp>
      <p:pic>
        <p:nvPicPr>
          <p:cNvPr id="5" name="Picture 4" descr="A picture containing bed, indoor, person, mosquito net&#10;&#10;Description automatically generated">
            <a:extLst>
              <a:ext uri="{FF2B5EF4-FFF2-40B4-BE49-F238E27FC236}">
                <a16:creationId xmlns:a16="http://schemas.microsoft.com/office/drawing/2014/main" id="{1AE387D4-2AF2-2F1A-0CD7-A8A6A3A78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29" y="1876266"/>
            <a:ext cx="4423489" cy="29379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28368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91 % </a:t>
            </a:r>
            <a:r>
              <a:rPr lang="fr-FR" dirty="0"/>
              <a:t>de ménages possèdent au moins 1 MII.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72 % </a:t>
            </a:r>
            <a:r>
              <a:rPr lang="fr-FR" dirty="0"/>
              <a:t>de la population des ménages a accès à une MII.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68 % </a:t>
            </a:r>
            <a:r>
              <a:rPr lang="fr-FR" dirty="0"/>
              <a:t>de la </a:t>
            </a:r>
            <a:r>
              <a:rPr lang="fr-FR" b="1" dirty="0">
                <a:solidFill>
                  <a:schemeClr val="accent5"/>
                </a:solidFill>
              </a:rPr>
              <a:t>population</a:t>
            </a:r>
            <a:r>
              <a:rPr lang="fr-FR" dirty="0"/>
              <a:t> des ménages, </a:t>
            </a:r>
            <a:r>
              <a:rPr lang="fr-FR" b="1" dirty="0">
                <a:solidFill>
                  <a:schemeClr val="accent5"/>
                </a:solidFill>
              </a:rPr>
              <a:t>73 % </a:t>
            </a:r>
            <a:r>
              <a:rPr lang="fr-FR" dirty="0"/>
              <a:t>des</a:t>
            </a:r>
            <a:r>
              <a:rPr lang="fr-FR" b="1" dirty="0">
                <a:solidFill>
                  <a:schemeClr val="accent5"/>
                </a:solidFill>
              </a:rPr>
              <a:t> enfants </a:t>
            </a:r>
            <a:r>
              <a:rPr lang="fr-FR" dirty="0"/>
              <a:t>de moins de 5 ans</a:t>
            </a:r>
            <a:r>
              <a:rPr lang="fr-FR"/>
              <a:t>, et </a:t>
            </a:r>
            <a:r>
              <a:rPr lang="fr-FR" b="1" dirty="0">
                <a:solidFill>
                  <a:schemeClr val="accent5"/>
                </a:solidFill>
              </a:rPr>
              <a:t>76 % </a:t>
            </a:r>
            <a:r>
              <a:rPr lang="fr-FR" dirty="0"/>
              <a:t>des </a:t>
            </a:r>
            <a:r>
              <a:rPr lang="fr-FR" b="1" dirty="0">
                <a:solidFill>
                  <a:schemeClr val="accent5"/>
                </a:solidFill>
              </a:rPr>
              <a:t>femmes enceintes ont dormis sous une MII </a:t>
            </a:r>
            <a:r>
              <a:rPr lang="fr-FR" dirty="0"/>
              <a:t>la nuit précédant l’interview.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35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dirty="0"/>
              <a:t>de femmes ont pris</a:t>
            </a:r>
            <a:r>
              <a:rPr lang="fr-FR" noProof="0" dirty="0"/>
              <a:t> </a:t>
            </a:r>
            <a:r>
              <a:rPr lang="fr-FR" b="1" noProof="0" dirty="0">
                <a:solidFill>
                  <a:schemeClr val="accent5"/>
                </a:solidFill>
              </a:rPr>
              <a:t>3+ doses de SP/</a:t>
            </a:r>
            <a:r>
              <a:rPr lang="fr-FR" b="1" noProof="0" dirty="0" err="1">
                <a:solidFill>
                  <a:schemeClr val="accent5"/>
                </a:solidFill>
              </a:rPr>
              <a:t>Fansidar</a:t>
            </a:r>
            <a:r>
              <a:rPr lang="fr-FR" noProof="0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49 %</a:t>
            </a:r>
            <a:r>
              <a:rPr lang="fr-FR" dirty="0"/>
              <a:t> des enfants de 3-59 mois ont reçu un cycle de traitement </a:t>
            </a:r>
            <a:r>
              <a:rPr lang="fr-FR" b="1" dirty="0">
                <a:solidFill>
                  <a:schemeClr val="accent5"/>
                </a:solidFill>
              </a:rPr>
              <a:t>chimio-préventif du paludisme saisonnier</a:t>
            </a:r>
            <a:r>
              <a:rPr lang="fr-FR" dirty="0"/>
              <a:t>.</a:t>
            </a: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92090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Possession de moustiquaires selon le milieu de résidence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moustiquaire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6140383"/>
              </p:ext>
            </p:extLst>
          </p:nvPr>
        </p:nvGraphicFramePr>
        <p:xfrm>
          <a:off x="461962" y="1476018"/>
          <a:ext cx="8256587" cy="453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5956863"/>
            <a:ext cx="9144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1600" i="1" dirty="0"/>
              <a:t>* Une MII est une moustiquaire qui a été imprégnée industriellement par le fabricant et qui ne nécessite pas de traitement supplémentaire. Dans l’EDSM-V de 2012-2013, les MII étaient appelées Moustiquaire Imprégnée à Longue Durée d’Action (MILDA). Depuis 2012 au Mali, toutes les MII sont presque exclusivement des MILDA.</a:t>
            </a:r>
          </a:p>
        </p:txBody>
      </p:sp>
    </p:spTree>
    <p:extLst>
      <p:ext uri="{BB962C8B-B14F-4D97-AF65-F5344CB8AC3E}">
        <p14:creationId xmlns:p14="http://schemas.microsoft.com/office/powerpoint/2010/main" val="1471711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Possession de MII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988009"/>
              </p:ext>
            </p:extLst>
          </p:nvPr>
        </p:nvGraphicFramePr>
        <p:xfrm>
          <a:off x="461963" y="1606551"/>
          <a:ext cx="8256587" cy="4326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MII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5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1963" y="6039535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ML" dirty="0"/>
              <a:t>Ménages les plus pauvres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80514" y="6039534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3997230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997743"/>
          </a:xfrm>
        </p:spPr>
        <p:txBody>
          <a:bodyPr/>
          <a:lstStyle/>
          <a:p>
            <a:r>
              <a:rPr lang="fr-FR" noProof="0" dirty="0"/>
              <a:t>Possession des MII selon la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39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MII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20151" y="1550988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Mali</a:t>
            </a:r>
          </a:p>
          <a:p>
            <a:pPr algn="ctr"/>
            <a:r>
              <a:rPr lang="en-US" sz="3200" b="1" dirty="0"/>
              <a:t>91 %</a:t>
            </a:r>
          </a:p>
        </p:txBody>
      </p:sp>
      <p:sp>
        <p:nvSpPr>
          <p:cNvPr id="54" name="AutoShape 47">
            <a:extLst>
              <a:ext uri="{FF2B5EF4-FFF2-40B4-BE49-F238E27FC236}">
                <a16:creationId xmlns:a16="http://schemas.microsoft.com/office/drawing/2014/main" id="{0993201A-4B65-4D67-BF75-63CC9B4ED36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706563" y="1128713"/>
            <a:ext cx="5730875" cy="572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A1557459-96E2-41A0-8F55-9E3836F71E9A}"/>
              </a:ext>
            </a:extLst>
          </p:cNvPr>
          <p:cNvSpPr>
            <a:spLocks/>
          </p:cNvSpPr>
          <p:nvPr/>
        </p:nvSpPr>
        <p:spPr bwMode="auto">
          <a:xfrm>
            <a:off x="1706562" y="4661694"/>
            <a:ext cx="1546225" cy="1431925"/>
          </a:xfrm>
          <a:custGeom>
            <a:avLst/>
            <a:gdLst>
              <a:gd name="T0" fmla="*/ 870 w 974"/>
              <a:gd name="T1" fmla="*/ 171 h 902"/>
              <a:gd name="T2" fmla="*/ 888 w 974"/>
              <a:gd name="T3" fmla="*/ 326 h 902"/>
              <a:gd name="T4" fmla="*/ 825 w 974"/>
              <a:gd name="T5" fmla="*/ 372 h 902"/>
              <a:gd name="T6" fmla="*/ 802 w 974"/>
              <a:gd name="T7" fmla="*/ 412 h 902"/>
              <a:gd name="T8" fmla="*/ 836 w 974"/>
              <a:gd name="T9" fmla="*/ 441 h 902"/>
              <a:gd name="T10" fmla="*/ 876 w 974"/>
              <a:gd name="T11" fmla="*/ 412 h 902"/>
              <a:gd name="T12" fmla="*/ 885 w 974"/>
              <a:gd name="T13" fmla="*/ 455 h 902"/>
              <a:gd name="T14" fmla="*/ 885 w 974"/>
              <a:gd name="T15" fmla="*/ 521 h 902"/>
              <a:gd name="T16" fmla="*/ 876 w 974"/>
              <a:gd name="T17" fmla="*/ 578 h 902"/>
              <a:gd name="T18" fmla="*/ 868 w 974"/>
              <a:gd name="T19" fmla="*/ 641 h 902"/>
              <a:gd name="T20" fmla="*/ 856 w 974"/>
              <a:gd name="T21" fmla="*/ 681 h 902"/>
              <a:gd name="T22" fmla="*/ 810 w 974"/>
              <a:gd name="T23" fmla="*/ 736 h 902"/>
              <a:gd name="T24" fmla="*/ 736 w 974"/>
              <a:gd name="T25" fmla="*/ 764 h 902"/>
              <a:gd name="T26" fmla="*/ 687 w 974"/>
              <a:gd name="T27" fmla="*/ 761 h 902"/>
              <a:gd name="T28" fmla="*/ 699 w 974"/>
              <a:gd name="T29" fmla="*/ 790 h 902"/>
              <a:gd name="T30" fmla="*/ 673 w 974"/>
              <a:gd name="T31" fmla="*/ 813 h 902"/>
              <a:gd name="T32" fmla="*/ 618 w 974"/>
              <a:gd name="T33" fmla="*/ 836 h 902"/>
              <a:gd name="T34" fmla="*/ 587 w 974"/>
              <a:gd name="T35" fmla="*/ 867 h 902"/>
              <a:gd name="T36" fmla="*/ 544 w 974"/>
              <a:gd name="T37" fmla="*/ 850 h 902"/>
              <a:gd name="T38" fmla="*/ 492 w 974"/>
              <a:gd name="T39" fmla="*/ 833 h 902"/>
              <a:gd name="T40" fmla="*/ 452 w 974"/>
              <a:gd name="T41" fmla="*/ 827 h 902"/>
              <a:gd name="T42" fmla="*/ 409 w 974"/>
              <a:gd name="T43" fmla="*/ 850 h 902"/>
              <a:gd name="T44" fmla="*/ 381 w 974"/>
              <a:gd name="T45" fmla="*/ 893 h 902"/>
              <a:gd name="T46" fmla="*/ 346 w 974"/>
              <a:gd name="T47" fmla="*/ 870 h 902"/>
              <a:gd name="T48" fmla="*/ 312 w 974"/>
              <a:gd name="T49" fmla="*/ 824 h 902"/>
              <a:gd name="T50" fmla="*/ 269 w 974"/>
              <a:gd name="T51" fmla="*/ 853 h 902"/>
              <a:gd name="T52" fmla="*/ 223 w 974"/>
              <a:gd name="T53" fmla="*/ 870 h 902"/>
              <a:gd name="T54" fmla="*/ 180 w 974"/>
              <a:gd name="T55" fmla="*/ 839 h 902"/>
              <a:gd name="T56" fmla="*/ 192 w 974"/>
              <a:gd name="T57" fmla="*/ 790 h 902"/>
              <a:gd name="T58" fmla="*/ 200 w 974"/>
              <a:gd name="T59" fmla="*/ 756 h 902"/>
              <a:gd name="T60" fmla="*/ 195 w 974"/>
              <a:gd name="T61" fmla="*/ 724 h 902"/>
              <a:gd name="T62" fmla="*/ 197 w 974"/>
              <a:gd name="T63" fmla="*/ 681 h 902"/>
              <a:gd name="T64" fmla="*/ 203 w 974"/>
              <a:gd name="T65" fmla="*/ 647 h 902"/>
              <a:gd name="T66" fmla="*/ 180 w 974"/>
              <a:gd name="T67" fmla="*/ 615 h 902"/>
              <a:gd name="T68" fmla="*/ 166 w 974"/>
              <a:gd name="T69" fmla="*/ 575 h 902"/>
              <a:gd name="T70" fmla="*/ 134 w 974"/>
              <a:gd name="T71" fmla="*/ 549 h 902"/>
              <a:gd name="T72" fmla="*/ 100 w 974"/>
              <a:gd name="T73" fmla="*/ 561 h 902"/>
              <a:gd name="T74" fmla="*/ 77 w 974"/>
              <a:gd name="T75" fmla="*/ 521 h 902"/>
              <a:gd name="T76" fmla="*/ 46 w 974"/>
              <a:gd name="T77" fmla="*/ 481 h 902"/>
              <a:gd name="T78" fmla="*/ 71 w 974"/>
              <a:gd name="T79" fmla="*/ 441 h 902"/>
              <a:gd name="T80" fmla="*/ 57 w 974"/>
              <a:gd name="T81" fmla="*/ 386 h 902"/>
              <a:gd name="T82" fmla="*/ 48 w 974"/>
              <a:gd name="T83" fmla="*/ 338 h 902"/>
              <a:gd name="T84" fmla="*/ 17 w 974"/>
              <a:gd name="T85" fmla="*/ 312 h 902"/>
              <a:gd name="T86" fmla="*/ 14 w 974"/>
              <a:gd name="T87" fmla="*/ 272 h 902"/>
              <a:gd name="T88" fmla="*/ 8 w 974"/>
              <a:gd name="T89" fmla="*/ 234 h 902"/>
              <a:gd name="T90" fmla="*/ 34 w 974"/>
              <a:gd name="T91" fmla="*/ 229 h 902"/>
              <a:gd name="T92" fmla="*/ 71 w 974"/>
              <a:gd name="T93" fmla="*/ 209 h 902"/>
              <a:gd name="T94" fmla="*/ 103 w 974"/>
              <a:gd name="T95" fmla="*/ 177 h 902"/>
              <a:gd name="T96" fmla="*/ 100 w 974"/>
              <a:gd name="T97" fmla="*/ 134 h 902"/>
              <a:gd name="T98" fmla="*/ 114 w 974"/>
              <a:gd name="T99" fmla="*/ 74 h 902"/>
              <a:gd name="T100" fmla="*/ 137 w 974"/>
              <a:gd name="T101" fmla="*/ 40 h 902"/>
              <a:gd name="T102" fmla="*/ 174 w 974"/>
              <a:gd name="T103" fmla="*/ 17 h 902"/>
              <a:gd name="T104" fmla="*/ 220 w 974"/>
              <a:gd name="T105" fmla="*/ 48 h 902"/>
              <a:gd name="T106" fmla="*/ 272 w 974"/>
              <a:gd name="T107" fmla="*/ 91 h 902"/>
              <a:gd name="T108" fmla="*/ 321 w 974"/>
              <a:gd name="T109" fmla="*/ 140 h 902"/>
              <a:gd name="T110" fmla="*/ 349 w 974"/>
              <a:gd name="T111" fmla="*/ 94 h 902"/>
              <a:gd name="T112" fmla="*/ 386 w 974"/>
              <a:gd name="T113" fmla="*/ 66 h 902"/>
              <a:gd name="T114" fmla="*/ 444 w 974"/>
              <a:gd name="T115" fmla="*/ 63 h 902"/>
              <a:gd name="T116" fmla="*/ 504 w 974"/>
              <a:gd name="T117" fmla="*/ 77 h 902"/>
              <a:gd name="T118" fmla="*/ 558 w 974"/>
              <a:gd name="T119" fmla="*/ 77 h 902"/>
              <a:gd name="T120" fmla="*/ 633 w 974"/>
              <a:gd name="T121" fmla="*/ 63 h 902"/>
              <a:gd name="T122" fmla="*/ 676 w 974"/>
              <a:gd name="T123" fmla="*/ 14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4" h="902">
                <a:moveTo>
                  <a:pt x="690" y="45"/>
                </a:moveTo>
                <a:lnTo>
                  <a:pt x="690" y="48"/>
                </a:lnTo>
                <a:lnTo>
                  <a:pt x="693" y="48"/>
                </a:lnTo>
                <a:lnTo>
                  <a:pt x="699" y="48"/>
                </a:lnTo>
                <a:lnTo>
                  <a:pt x="701" y="48"/>
                </a:lnTo>
                <a:lnTo>
                  <a:pt x="707" y="48"/>
                </a:lnTo>
                <a:lnTo>
                  <a:pt x="710" y="48"/>
                </a:lnTo>
                <a:lnTo>
                  <a:pt x="713" y="48"/>
                </a:lnTo>
                <a:lnTo>
                  <a:pt x="719" y="48"/>
                </a:lnTo>
                <a:lnTo>
                  <a:pt x="721" y="48"/>
                </a:lnTo>
                <a:lnTo>
                  <a:pt x="724" y="48"/>
                </a:lnTo>
                <a:lnTo>
                  <a:pt x="730" y="48"/>
                </a:lnTo>
                <a:lnTo>
                  <a:pt x="733" y="48"/>
                </a:lnTo>
                <a:lnTo>
                  <a:pt x="739" y="57"/>
                </a:lnTo>
                <a:lnTo>
                  <a:pt x="764" y="74"/>
                </a:lnTo>
                <a:lnTo>
                  <a:pt x="770" y="80"/>
                </a:lnTo>
                <a:lnTo>
                  <a:pt x="805" y="97"/>
                </a:lnTo>
                <a:lnTo>
                  <a:pt x="813" y="108"/>
                </a:lnTo>
                <a:lnTo>
                  <a:pt x="816" y="114"/>
                </a:lnTo>
                <a:lnTo>
                  <a:pt x="819" y="131"/>
                </a:lnTo>
                <a:lnTo>
                  <a:pt x="830" y="160"/>
                </a:lnTo>
                <a:lnTo>
                  <a:pt x="845" y="171"/>
                </a:lnTo>
                <a:lnTo>
                  <a:pt x="870" y="171"/>
                </a:lnTo>
                <a:lnTo>
                  <a:pt x="885" y="174"/>
                </a:lnTo>
                <a:lnTo>
                  <a:pt x="888" y="180"/>
                </a:lnTo>
                <a:lnTo>
                  <a:pt x="893" y="197"/>
                </a:lnTo>
                <a:lnTo>
                  <a:pt x="890" y="217"/>
                </a:lnTo>
                <a:lnTo>
                  <a:pt x="890" y="229"/>
                </a:lnTo>
                <a:lnTo>
                  <a:pt x="896" y="237"/>
                </a:lnTo>
                <a:lnTo>
                  <a:pt x="919" y="255"/>
                </a:lnTo>
                <a:lnTo>
                  <a:pt x="933" y="266"/>
                </a:lnTo>
                <a:lnTo>
                  <a:pt x="948" y="280"/>
                </a:lnTo>
                <a:lnTo>
                  <a:pt x="965" y="283"/>
                </a:lnTo>
                <a:lnTo>
                  <a:pt x="968" y="289"/>
                </a:lnTo>
                <a:lnTo>
                  <a:pt x="968" y="295"/>
                </a:lnTo>
                <a:lnTo>
                  <a:pt x="968" y="300"/>
                </a:lnTo>
                <a:lnTo>
                  <a:pt x="974" y="318"/>
                </a:lnTo>
                <a:lnTo>
                  <a:pt x="974" y="323"/>
                </a:lnTo>
                <a:lnTo>
                  <a:pt x="965" y="326"/>
                </a:lnTo>
                <a:lnTo>
                  <a:pt x="951" y="329"/>
                </a:lnTo>
                <a:lnTo>
                  <a:pt x="939" y="332"/>
                </a:lnTo>
                <a:lnTo>
                  <a:pt x="928" y="329"/>
                </a:lnTo>
                <a:lnTo>
                  <a:pt x="910" y="332"/>
                </a:lnTo>
                <a:lnTo>
                  <a:pt x="899" y="332"/>
                </a:lnTo>
                <a:lnTo>
                  <a:pt x="893" y="332"/>
                </a:lnTo>
                <a:lnTo>
                  <a:pt x="888" y="326"/>
                </a:lnTo>
                <a:lnTo>
                  <a:pt x="879" y="312"/>
                </a:lnTo>
                <a:lnTo>
                  <a:pt x="873" y="309"/>
                </a:lnTo>
                <a:lnTo>
                  <a:pt x="870" y="306"/>
                </a:lnTo>
                <a:lnTo>
                  <a:pt x="865" y="306"/>
                </a:lnTo>
                <a:lnTo>
                  <a:pt x="859" y="318"/>
                </a:lnTo>
                <a:lnTo>
                  <a:pt x="850" y="329"/>
                </a:lnTo>
                <a:lnTo>
                  <a:pt x="842" y="332"/>
                </a:lnTo>
                <a:lnTo>
                  <a:pt x="833" y="335"/>
                </a:lnTo>
                <a:lnTo>
                  <a:pt x="825" y="335"/>
                </a:lnTo>
                <a:lnTo>
                  <a:pt x="813" y="335"/>
                </a:lnTo>
                <a:lnTo>
                  <a:pt x="810" y="338"/>
                </a:lnTo>
                <a:lnTo>
                  <a:pt x="810" y="340"/>
                </a:lnTo>
                <a:lnTo>
                  <a:pt x="813" y="340"/>
                </a:lnTo>
                <a:lnTo>
                  <a:pt x="816" y="346"/>
                </a:lnTo>
                <a:lnTo>
                  <a:pt x="819" y="349"/>
                </a:lnTo>
                <a:lnTo>
                  <a:pt x="819" y="352"/>
                </a:lnTo>
                <a:lnTo>
                  <a:pt x="822" y="355"/>
                </a:lnTo>
                <a:lnTo>
                  <a:pt x="825" y="355"/>
                </a:lnTo>
                <a:lnTo>
                  <a:pt x="825" y="358"/>
                </a:lnTo>
                <a:lnTo>
                  <a:pt x="825" y="360"/>
                </a:lnTo>
                <a:lnTo>
                  <a:pt x="825" y="363"/>
                </a:lnTo>
                <a:lnTo>
                  <a:pt x="825" y="366"/>
                </a:lnTo>
                <a:lnTo>
                  <a:pt x="825" y="372"/>
                </a:lnTo>
                <a:lnTo>
                  <a:pt x="825" y="378"/>
                </a:lnTo>
                <a:lnTo>
                  <a:pt x="822" y="378"/>
                </a:lnTo>
                <a:lnTo>
                  <a:pt x="822" y="381"/>
                </a:lnTo>
                <a:lnTo>
                  <a:pt x="819" y="381"/>
                </a:lnTo>
                <a:lnTo>
                  <a:pt x="816" y="378"/>
                </a:lnTo>
                <a:lnTo>
                  <a:pt x="813" y="378"/>
                </a:lnTo>
                <a:lnTo>
                  <a:pt x="810" y="375"/>
                </a:lnTo>
                <a:lnTo>
                  <a:pt x="807" y="378"/>
                </a:lnTo>
                <a:lnTo>
                  <a:pt x="807" y="381"/>
                </a:lnTo>
                <a:lnTo>
                  <a:pt x="810" y="381"/>
                </a:lnTo>
                <a:lnTo>
                  <a:pt x="810" y="386"/>
                </a:lnTo>
                <a:lnTo>
                  <a:pt x="810" y="392"/>
                </a:lnTo>
                <a:lnTo>
                  <a:pt x="807" y="392"/>
                </a:lnTo>
                <a:lnTo>
                  <a:pt x="807" y="395"/>
                </a:lnTo>
                <a:lnTo>
                  <a:pt x="805" y="395"/>
                </a:lnTo>
                <a:lnTo>
                  <a:pt x="805" y="398"/>
                </a:lnTo>
                <a:lnTo>
                  <a:pt x="807" y="398"/>
                </a:lnTo>
                <a:lnTo>
                  <a:pt x="802" y="403"/>
                </a:lnTo>
                <a:lnTo>
                  <a:pt x="799" y="403"/>
                </a:lnTo>
                <a:lnTo>
                  <a:pt x="802" y="406"/>
                </a:lnTo>
                <a:lnTo>
                  <a:pt x="799" y="409"/>
                </a:lnTo>
                <a:lnTo>
                  <a:pt x="802" y="409"/>
                </a:lnTo>
                <a:lnTo>
                  <a:pt x="802" y="412"/>
                </a:lnTo>
                <a:lnTo>
                  <a:pt x="805" y="412"/>
                </a:lnTo>
                <a:lnTo>
                  <a:pt x="807" y="412"/>
                </a:lnTo>
                <a:lnTo>
                  <a:pt x="807" y="415"/>
                </a:lnTo>
                <a:lnTo>
                  <a:pt x="810" y="415"/>
                </a:lnTo>
                <a:lnTo>
                  <a:pt x="813" y="418"/>
                </a:lnTo>
                <a:lnTo>
                  <a:pt x="816" y="418"/>
                </a:lnTo>
                <a:lnTo>
                  <a:pt x="819" y="421"/>
                </a:lnTo>
                <a:lnTo>
                  <a:pt x="819" y="423"/>
                </a:lnTo>
                <a:lnTo>
                  <a:pt x="819" y="426"/>
                </a:lnTo>
                <a:lnTo>
                  <a:pt x="822" y="426"/>
                </a:lnTo>
                <a:lnTo>
                  <a:pt x="825" y="423"/>
                </a:lnTo>
                <a:lnTo>
                  <a:pt x="827" y="421"/>
                </a:lnTo>
                <a:lnTo>
                  <a:pt x="827" y="423"/>
                </a:lnTo>
                <a:lnTo>
                  <a:pt x="827" y="426"/>
                </a:lnTo>
                <a:lnTo>
                  <a:pt x="825" y="426"/>
                </a:lnTo>
                <a:lnTo>
                  <a:pt x="827" y="429"/>
                </a:lnTo>
                <a:lnTo>
                  <a:pt x="827" y="432"/>
                </a:lnTo>
                <a:lnTo>
                  <a:pt x="830" y="432"/>
                </a:lnTo>
                <a:lnTo>
                  <a:pt x="833" y="432"/>
                </a:lnTo>
                <a:lnTo>
                  <a:pt x="833" y="435"/>
                </a:lnTo>
                <a:lnTo>
                  <a:pt x="836" y="435"/>
                </a:lnTo>
                <a:lnTo>
                  <a:pt x="836" y="438"/>
                </a:lnTo>
                <a:lnTo>
                  <a:pt x="836" y="441"/>
                </a:lnTo>
                <a:lnTo>
                  <a:pt x="839" y="441"/>
                </a:lnTo>
                <a:lnTo>
                  <a:pt x="845" y="438"/>
                </a:lnTo>
                <a:lnTo>
                  <a:pt x="847" y="438"/>
                </a:lnTo>
                <a:lnTo>
                  <a:pt x="850" y="438"/>
                </a:lnTo>
                <a:lnTo>
                  <a:pt x="853" y="441"/>
                </a:lnTo>
                <a:lnTo>
                  <a:pt x="853" y="444"/>
                </a:lnTo>
                <a:lnTo>
                  <a:pt x="859" y="441"/>
                </a:lnTo>
                <a:lnTo>
                  <a:pt x="862" y="441"/>
                </a:lnTo>
                <a:lnTo>
                  <a:pt x="865" y="438"/>
                </a:lnTo>
                <a:lnTo>
                  <a:pt x="868" y="435"/>
                </a:lnTo>
                <a:lnTo>
                  <a:pt x="865" y="435"/>
                </a:lnTo>
                <a:lnTo>
                  <a:pt x="862" y="435"/>
                </a:lnTo>
                <a:lnTo>
                  <a:pt x="862" y="432"/>
                </a:lnTo>
                <a:lnTo>
                  <a:pt x="862" y="429"/>
                </a:lnTo>
                <a:lnTo>
                  <a:pt x="865" y="429"/>
                </a:lnTo>
                <a:lnTo>
                  <a:pt x="868" y="426"/>
                </a:lnTo>
                <a:lnTo>
                  <a:pt x="868" y="423"/>
                </a:lnTo>
                <a:lnTo>
                  <a:pt x="865" y="421"/>
                </a:lnTo>
                <a:lnTo>
                  <a:pt x="865" y="418"/>
                </a:lnTo>
                <a:lnTo>
                  <a:pt x="870" y="418"/>
                </a:lnTo>
                <a:lnTo>
                  <a:pt x="870" y="415"/>
                </a:lnTo>
                <a:lnTo>
                  <a:pt x="873" y="412"/>
                </a:lnTo>
                <a:lnTo>
                  <a:pt x="876" y="412"/>
                </a:lnTo>
                <a:lnTo>
                  <a:pt x="879" y="412"/>
                </a:lnTo>
                <a:lnTo>
                  <a:pt x="882" y="415"/>
                </a:lnTo>
                <a:lnTo>
                  <a:pt x="888" y="415"/>
                </a:lnTo>
                <a:lnTo>
                  <a:pt x="890" y="415"/>
                </a:lnTo>
                <a:lnTo>
                  <a:pt x="890" y="418"/>
                </a:lnTo>
                <a:lnTo>
                  <a:pt x="890" y="421"/>
                </a:lnTo>
                <a:lnTo>
                  <a:pt x="893" y="421"/>
                </a:lnTo>
                <a:lnTo>
                  <a:pt x="896" y="423"/>
                </a:lnTo>
                <a:lnTo>
                  <a:pt x="896" y="426"/>
                </a:lnTo>
                <a:lnTo>
                  <a:pt x="896" y="429"/>
                </a:lnTo>
                <a:lnTo>
                  <a:pt x="896" y="432"/>
                </a:lnTo>
                <a:lnTo>
                  <a:pt x="899" y="435"/>
                </a:lnTo>
                <a:lnTo>
                  <a:pt x="896" y="435"/>
                </a:lnTo>
                <a:lnTo>
                  <a:pt x="893" y="435"/>
                </a:lnTo>
                <a:lnTo>
                  <a:pt x="896" y="441"/>
                </a:lnTo>
                <a:lnTo>
                  <a:pt x="896" y="444"/>
                </a:lnTo>
                <a:lnTo>
                  <a:pt x="893" y="446"/>
                </a:lnTo>
                <a:lnTo>
                  <a:pt x="893" y="449"/>
                </a:lnTo>
                <a:lnTo>
                  <a:pt x="890" y="449"/>
                </a:lnTo>
                <a:lnTo>
                  <a:pt x="890" y="452"/>
                </a:lnTo>
                <a:lnTo>
                  <a:pt x="888" y="452"/>
                </a:lnTo>
                <a:lnTo>
                  <a:pt x="888" y="455"/>
                </a:lnTo>
                <a:lnTo>
                  <a:pt x="885" y="455"/>
                </a:lnTo>
                <a:lnTo>
                  <a:pt x="885" y="458"/>
                </a:lnTo>
                <a:lnTo>
                  <a:pt x="885" y="464"/>
                </a:lnTo>
                <a:lnTo>
                  <a:pt x="882" y="464"/>
                </a:lnTo>
                <a:lnTo>
                  <a:pt x="882" y="466"/>
                </a:lnTo>
                <a:lnTo>
                  <a:pt x="879" y="466"/>
                </a:lnTo>
                <a:lnTo>
                  <a:pt x="876" y="469"/>
                </a:lnTo>
                <a:lnTo>
                  <a:pt x="873" y="472"/>
                </a:lnTo>
                <a:lnTo>
                  <a:pt x="873" y="478"/>
                </a:lnTo>
                <a:lnTo>
                  <a:pt x="870" y="478"/>
                </a:lnTo>
                <a:lnTo>
                  <a:pt x="870" y="481"/>
                </a:lnTo>
                <a:lnTo>
                  <a:pt x="870" y="484"/>
                </a:lnTo>
                <a:lnTo>
                  <a:pt x="870" y="489"/>
                </a:lnTo>
                <a:lnTo>
                  <a:pt x="873" y="492"/>
                </a:lnTo>
                <a:lnTo>
                  <a:pt x="873" y="495"/>
                </a:lnTo>
                <a:lnTo>
                  <a:pt x="873" y="501"/>
                </a:lnTo>
                <a:lnTo>
                  <a:pt x="873" y="504"/>
                </a:lnTo>
                <a:lnTo>
                  <a:pt x="870" y="504"/>
                </a:lnTo>
                <a:lnTo>
                  <a:pt x="873" y="506"/>
                </a:lnTo>
                <a:lnTo>
                  <a:pt x="876" y="509"/>
                </a:lnTo>
                <a:lnTo>
                  <a:pt x="882" y="512"/>
                </a:lnTo>
                <a:lnTo>
                  <a:pt x="882" y="518"/>
                </a:lnTo>
                <a:lnTo>
                  <a:pt x="882" y="521"/>
                </a:lnTo>
                <a:lnTo>
                  <a:pt x="885" y="521"/>
                </a:lnTo>
                <a:lnTo>
                  <a:pt x="888" y="521"/>
                </a:lnTo>
                <a:lnTo>
                  <a:pt x="890" y="524"/>
                </a:lnTo>
                <a:lnTo>
                  <a:pt x="893" y="527"/>
                </a:lnTo>
                <a:lnTo>
                  <a:pt x="893" y="529"/>
                </a:lnTo>
                <a:lnTo>
                  <a:pt x="893" y="535"/>
                </a:lnTo>
                <a:lnTo>
                  <a:pt x="896" y="535"/>
                </a:lnTo>
                <a:lnTo>
                  <a:pt x="893" y="541"/>
                </a:lnTo>
                <a:lnTo>
                  <a:pt x="896" y="544"/>
                </a:lnTo>
                <a:lnTo>
                  <a:pt x="896" y="547"/>
                </a:lnTo>
                <a:lnTo>
                  <a:pt x="893" y="547"/>
                </a:lnTo>
                <a:lnTo>
                  <a:pt x="890" y="547"/>
                </a:lnTo>
                <a:lnTo>
                  <a:pt x="888" y="547"/>
                </a:lnTo>
                <a:lnTo>
                  <a:pt x="882" y="552"/>
                </a:lnTo>
                <a:lnTo>
                  <a:pt x="885" y="558"/>
                </a:lnTo>
                <a:lnTo>
                  <a:pt x="885" y="561"/>
                </a:lnTo>
                <a:lnTo>
                  <a:pt x="882" y="558"/>
                </a:lnTo>
                <a:lnTo>
                  <a:pt x="882" y="561"/>
                </a:lnTo>
                <a:lnTo>
                  <a:pt x="882" y="564"/>
                </a:lnTo>
                <a:lnTo>
                  <a:pt x="879" y="567"/>
                </a:lnTo>
                <a:lnTo>
                  <a:pt x="876" y="569"/>
                </a:lnTo>
                <a:lnTo>
                  <a:pt x="879" y="572"/>
                </a:lnTo>
                <a:lnTo>
                  <a:pt x="879" y="575"/>
                </a:lnTo>
                <a:lnTo>
                  <a:pt x="876" y="578"/>
                </a:lnTo>
                <a:lnTo>
                  <a:pt x="876" y="581"/>
                </a:lnTo>
                <a:lnTo>
                  <a:pt x="873" y="584"/>
                </a:lnTo>
                <a:lnTo>
                  <a:pt x="870" y="587"/>
                </a:lnTo>
                <a:lnTo>
                  <a:pt x="870" y="590"/>
                </a:lnTo>
                <a:lnTo>
                  <a:pt x="868" y="592"/>
                </a:lnTo>
                <a:lnTo>
                  <a:pt x="868" y="595"/>
                </a:lnTo>
                <a:lnTo>
                  <a:pt x="865" y="601"/>
                </a:lnTo>
                <a:lnTo>
                  <a:pt x="868" y="604"/>
                </a:lnTo>
                <a:lnTo>
                  <a:pt x="868" y="607"/>
                </a:lnTo>
                <a:lnTo>
                  <a:pt x="868" y="610"/>
                </a:lnTo>
                <a:lnTo>
                  <a:pt x="865" y="610"/>
                </a:lnTo>
                <a:lnTo>
                  <a:pt x="865" y="612"/>
                </a:lnTo>
                <a:lnTo>
                  <a:pt x="865" y="615"/>
                </a:lnTo>
                <a:lnTo>
                  <a:pt x="862" y="615"/>
                </a:lnTo>
                <a:lnTo>
                  <a:pt x="862" y="618"/>
                </a:lnTo>
                <a:lnTo>
                  <a:pt x="865" y="618"/>
                </a:lnTo>
                <a:lnTo>
                  <a:pt x="865" y="624"/>
                </a:lnTo>
                <a:lnTo>
                  <a:pt x="868" y="630"/>
                </a:lnTo>
                <a:lnTo>
                  <a:pt x="868" y="632"/>
                </a:lnTo>
                <a:lnTo>
                  <a:pt x="865" y="635"/>
                </a:lnTo>
                <a:lnTo>
                  <a:pt x="868" y="638"/>
                </a:lnTo>
                <a:lnTo>
                  <a:pt x="865" y="641"/>
                </a:lnTo>
                <a:lnTo>
                  <a:pt x="868" y="641"/>
                </a:lnTo>
                <a:lnTo>
                  <a:pt x="865" y="644"/>
                </a:lnTo>
                <a:lnTo>
                  <a:pt x="862" y="647"/>
                </a:lnTo>
                <a:lnTo>
                  <a:pt x="862" y="653"/>
                </a:lnTo>
                <a:lnTo>
                  <a:pt x="862" y="655"/>
                </a:lnTo>
                <a:lnTo>
                  <a:pt x="859" y="655"/>
                </a:lnTo>
                <a:lnTo>
                  <a:pt x="859" y="653"/>
                </a:lnTo>
                <a:lnTo>
                  <a:pt x="856" y="653"/>
                </a:lnTo>
                <a:lnTo>
                  <a:pt x="856" y="655"/>
                </a:lnTo>
                <a:lnTo>
                  <a:pt x="853" y="655"/>
                </a:lnTo>
                <a:lnTo>
                  <a:pt x="853" y="658"/>
                </a:lnTo>
                <a:lnTo>
                  <a:pt x="853" y="661"/>
                </a:lnTo>
                <a:lnTo>
                  <a:pt x="856" y="661"/>
                </a:lnTo>
                <a:lnTo>
                  <a:pt x="856" y="664"/>
                </a:lnTo>
                <a:lnTo>
                  <a:pt x="856" y="667"/>
                </a:lnTo>
                <a:lnTo>
                  <a:pt x="853" y="667"/>
                </a:lnTo>
                <a:lnTo>
                  <a:pt x="850" y="667"/>
                </a:lnTo>
                <a:lnTo>
                  <a:pt x="850" y="670"/>
                </a:lnTo>
                <a:lnTo>
                  <a:pt x="847" y="670"/>
                </a:lnTo>
                <a:lnTo>
                  <a:pt x="847" y="673"/>
                </a:lnTo>
                <a:lnTo>
                  <a:pt x="850" y="675"/>
                </a:lnTo>
                <a:lnTo>
                  <a:pt x="853" y="678"/>
                </a:lnTo>
                <a:lnTo>
                  <a:pt x="853" y="681"/>
                </a:lnTo>
                <a:lnTo>
                  <a:pt x="856" y="681"/>
                </a:lnTo>
                <a:lnTo>
                  <a:pt x="859" y="684"/>
                </a:lnTo>
                <a:lnTo>
                  <a:pt x="859" y="687"/>
                </a:lnTo>
                <a:lnTo>
                  <a:pt x="859" y="690"/>
                </a:lnTo>
                <a:lnTo>
                  <a:pt x="859" y="693"/>
                </a:lnTo>
                <a:lnTo>
                  <a:pt x="853" y="698"/>
                </a:lnTo>
                <a:lnTo>
                  <a:pt x="850" y="698"/>
                </a:lnTo>
                <a:lnTo>
                  <a:pt x="847" y="701"/>
                </a:lnTo>
                <a:lnTo>
                  <a:pt x="845" y="701"/>
                </a:lnTo>
                <a:lnTo>
                  <a:pt x="845" y="707"/>
                </a:lnTo>
                <a:lnTo>
                  <a:pt x="842" y="707"/>
                </a:lnTo>
                <a:lnTo>
                  <a:pt x="842" y="710"/>
                </a:lnTo>
                <a:lnTo>
                  <a:pt x="842" y="713"/>
                </a:lnTo>
                <a:lnTo>
                  <a:pt x="839" y="713"/>
                </a:lnTo>
                <a:lnTo>
                  <a:pt x="836" y="713"/>
                </a:lnTo>
                <a:lnTo>
                  <a:pt x="830" y="718"/>
                </a:lnTo>
                <a:lnTo>
                  <a:pt x="827" y="721"/>
                </a:lnTo>
                <a:lnTo>
                  <a:pt x="827" y="724"/>
                </a:lnTo>
                <a:lnTo>
                  <a:pt x="825" y="727"/>
                </a:lnTo>
                <a:lnTo>
                  <a:pt x="822" y="730"/>
                </a:lnTo>
                <a:lnTo>
                  <a:pt x="819" y="733"/>
                </a:lnTo>
                <a:lnTo>
                  <a:pt x="816" y="736"/>
                </a:lnTo>
                <a:lnTo>
                  <a:pt x="813" y="736"/>
                </a:lnTo>
                <a:lnTo>
                  <a:pt x="810" y="736"/>
                </a:lnTo>
                <a:lnTo>
                  <a:pt x="810" y="733"/>
                </a:lnTo>
                <a:lnTo>
                  <a:pt x="807" y="733"/>
                </a:lnTo>
                <a:lnTo>
                  <a:pt x="805" y="733"/>
                </a:lnTo>
                <a:lnTo>
                  <a:pt x="805" y="730"/>
                </a:lnTo>
                <a:lnTo>
                  <a:pt x="802" y="730"/>
                </a:lnTo>
                <a:lnTo>
                  <a:pt x="799" y="733"/>
                </a:lnTo>
                <a:lnTo>
                  <a:pt x="796" y="733"/>
                </a:lnTo>
                <a:lnTo>
                  <a:pt x="796" y="738"/>
                </a:lnTo>
                <a:lnTo>
                  <a:pt x="793" y="750"/>
                </a:lnTo>
                <a:lnTo>
                  <a:pt x="790" y="753"/>
                </a:lnTo>
                <a:lnTo>
                  <a:pt x="779" y="758"/>
                </a:lnTo>
                <a:lnTo>
                  <a:pt x="759" y="776"/>
                </a:lnTo>
                <a:lnTo>
                  <a:pt x="756" y="773"/>
                </a:lnTo>
                <a:lnTo>
                  <a:pt x="753" y="773"/>
                </a:lnTo>
                <a:lnTo>
                  <a:pt x="750" y="773"/>
                </a:lnTo>
                <a:lnTo>
                  <a:pt x="747" y="773"/>
                </a:lnTo>
                <a:lnTo>
                  <a:pt x="744" y="773"/>
                </a:lnTo>
                <a:lnTo>
                  <a:pt x="744" y="770"/>
                </a:lnTo>
                <a:lnTo>
                  <a:pt x="742" y="770"/>
                </a:lnTo>
                <a:lnTo>
                  <a:pt x="742" y="767"/>
                </a:lnTo>
                <a:lnTo>
                  <a:pt x="739" y="767"/>
                </a:lnTo>
                <a:lnTo>
                  <a:pt x="736" y="767"/>
                </a:lnTo>
                <a:lnTo>
                  <a:pt x="736" y="764"/>
                </a:lnTo>
                <a:lnTo>
                  <a:pt x="733" y="764"/>
                </a:lnTo>
                <a:lnTo>
                  <a:pt x="733" y="761"/>
                </a:lnTo>
                <a:lnTo>
                  <a:pt x="730" y="761"/>
                </a:lnTo>
                <a:lnTo>
                  <a:pt x="727" y="761"/>
                </a:lnTo>
                <a:lnTo>
                  <a:pt x="724" y="761"/>
                </a:lnTo>
                <a:lnTo>
                  <a:pt x="721" y="761"/>
                </a:lnTo>
                <a:lnTo>
                  <a:pt x="719" y="761"/>
                </a:lnTo>
                <a:lnTo>
                  <a:pt x="716" y="761"/>
                </a:lnTo>
                <a:lnTo>
                  <a:pt x="716" y="758"/>
                </a:lnTo>
                <a:lnTo>
                  <a:pt x="713" y="758"/>
                </a:lnTo>
                <a:lnTo>
                  <a:pt x="710" y="758"/>
                </a:lnTo>
                <a:lnTo>
                  <a:pt x="707" y="758"/>
                </a:lnTo>
                <a:lnTo>
                  <a:pt x="704" y="758"/>
                </a:lnTo>
                <a:lnTo>
                  <a:pt x="704" y="761"/>
                </a:lnTo>
                <a:lnTo>
                  <a:pt x="701" y="761"/>
                </a:lnTo>
                <a:lnTo>
                  <a:pt x="699" y="761"/>
                </a:lnTo>
                <a:lnTo>
                  <a:pt x="699" y="758"/>
                </a:lnTo>
                <a:lnTo>
                  <a:pt x="696" y="758"/>
                </a:lnTo>
                <a:lnTo>
                  <a:pt x="693" y="756"/>
                </a:lnTo>
                <a:lnTo>
                  <a:pt x="693" y="758"/>
                </a:lnTo>
                <a:lnTo>
                  <a:pt x="690" y="758"/>
                </a:lnTo>
                <a:lnTo>
                  <a:pt x="690" y="761"/>
                </a:lnTo>
                <a:lnTo>
                  <a:pt x="687" y="761"/>
                </a:lnTo>
                <a:lnTo>
                  <a:pt x="684" y="761"/>
                </a:lnTo>
                <a:lnTo>
                  <a:pt x="681" y="761"/>
                </a:lnTo>
                <a:lnTo>
                  <a:pt x="679" y="764"/>
                </a:lnTo>
                <a:lnTo>
                  <a:pt x="676" y="764"/>
                </a:lnTo>
                <a:lnTo>
                  <a:pt x="676" y="767"/>
                </a:lnTo>
                <a:lnTo>
                  <a:pt x="673" y="767"/>
                </a:lnTo>
                <a:lnTo>
                  <a:pt x="673" y="770"/>
                </a:lnTo>
                <a:lnTo>
                  <a:pt x="676" y="770"/>
                </a:lnTo>
                <a:lnTo>
                  <a:pt x="679" y="770"/>
                </a:lnTo>
                <a:lnTo>
                  <a:pt x="679" y="773"/>
                </a:lnTo>
                <a:lnTo>
                  <a:pt x="679" y="776"/>
                </a:lnTo>
                <a:lnTo>
                  <a:pt x="681" y="776"/>
                </a:lnTo>
                <a:lnTo>
                  <a:pt x="681" y="779"/>
                </a:lnTo>
                <a:lnTo>
                  <a:pt x="684" y="779"/>
                </a:lnTo>
                <a:lnTo>
                  <a:pt x="687" y="779"/>
                </a:lnTo>
                <a:lnTo>
                  <a:pt x="687" y="781"/>
                </a:lnTo>
                <a:lnTo>
                  <a:pt x="690" y="781"/>
                </a:lnTo>
                <a:lnTo>
                  <a:pt x="690" y="784"/>
                </a:lnTo>
                <a:lnTo>
                  <a:pt x="690" y="787"/>
                </a:lnTo>
                <a:lnTo>
                  <a:pt x="693" y="787"/>
                </a:lnTo>
                <a:lnTo>
                  <a:pt x="693" y="790"/>
                </a:lnTo>
                <a:lnTo>
                  <a:pt x="696" y="790"/>
                </a:lnTo>
                <a:lnTo>
                  <a:pt x="699" y="790"/>
                </a:lnTo>
                <a:lnTo>
                  <a:pt x="699" y="793"/>
                </a:lnTo>
                <a:lnTo>
                  <a:pt x="696" y="793"/>
                </a:lnTo>
                <a:lnTo>
                  <a:pt x="696" y="796"/>
                </a:lnTo>
                <a:lnTo>
                  <a:pt x="699" y="796"/>
                </a:lnTo>
                <a:lnTo>
                  <a:pt x="696" y="799"/>
                </a:lnTo>
                <a:lnTo>
                  <a:pt x="696" y="801"/>
                </a:lnTo>
                <a:lnTo>
                  <a:pt x="696" y="804"/>
                </a:lnTo>
                <a:lnTo>
                  <a:pt x="693" y="801"/>
                </a:lnTo>
                <a:lnTo>
                  <a:pt x="693" y="804"/>
                </a:lnTo>
                <a:lnTo>
                  <a:pt x="693" y="807"/>
                </a:lnTo>
                <a:lnTo>
                  <a:pt x="693" y="810"/>
                </a:lnTo>
                <a:lnTo>
                  <a:pt x="693" y="813"/>
                </a:lnTo>
                <a:lnTo>
                  <a:pt x="690" y="813"/>
                </a:lnTo>
                <a:lnTo>
                  <a:pt x="690" y="816"/>
                </a:lnTo>
                <a:lnTo>
                  <a:pt x="690" y="813"/>
                </a:lnTo>
                <a:lnTo>
                  <a:pt x="687" y="813"/>
                </a:lnTo>
                <a:lnTo>
                  <a:pt x="687" y="816"/>
                </a:lnTo>
                <a:lnTo>
                  <a:pt x="684" y="816"/>
                </a:lnTo>
                <a:lnTo>
                  <a:pt x="681" y="816"/>
                </a:lnTo>
                <a:lnTo>
                  <a:pt x="679" y="816"/>
                </a:lnTo>
                <a:lnTo>
                  <a:pt x="676" y="816"/>
                </a:lnTo>
                <a:lnTo>
                  <a:pt x="673" y="816"/>
                </a:lnTo>
                <a:lnTo>
                  <a:pt x="673" y="813"/>
                </a:lnTo>
                <a:lnTo>
                  <a:pt x="670" y="813"/>
                </a:lnTo>
                <a:lnTo>
                  <a:pt x="667" y="816"/>
                </a:lnTo>
                <a:lnTo>
                  <a:pt x="664" y="816"/>
                </a:lnTo>
                <a:lnTo>
                  <a:pt x="661" y="816"/>
                </a:lnTo>
                <a:lnTo>
                  <a:pt x="658" y="816"/>
                </a:lnTo>
                <a:lnTo>
                  <a:pt x="658" y="819"/>
                </a:lnTo>
                <a:lnTo>
                  <a:pt x="656" y="819"/>
                </a:lnTo>
                <a:lnTo>
                  <a:pt x="653" y="821"/>
                </a:lnTo>
                <a:lnTo>
                  <a:pt x="653" y="824"/>
                </a:lnTo>
                <a:lnTo>
                  <a:pt x="650" y="824"/>
                </a:lnTo>
                <a:lnTo>
                  <a:pt x="650" y="827"/>
                </a:lnTo>
                <a:lnTo>
                  <a:pt x="647" y="827"/>
                </a:lnTo>
                <a:lnTo>
                  <a:pt x="644" y="827"/>
                </a:lnTo>
                <a:lnTo>
                  <a:pt x="644" y="830"/>
                </a:lnTo>
                <a:lnTo>
                  <a:pt x="641" y="830"/>
                </a:lnTo>
                <a:lnTo>
                  <a:pt x="638" y="830"/>
                </a:lnTo>
                <a:lnTo>
                  <a:pt x="636" y="830"/>
                </a:lnTo>
                <a:lnTo>
                  <a:pt x="633" y="830"/>
                </a:lnTo>
                <a:lnTo>
                  <a:pt x="630" y="833"/>
                </a:lnTo>
                <a:lnTo>
                  <a:pt x="627" y="833"/>
                </a:lnTo>
                <a:lnTo>
                  <a:pt x="624" y="836"/>
                </a:lnTo>
                <a:lnTo>
                  <a:pt x="621" y="836"/>
                </a:lnTo>
                <a:lnTo>
                  <a:pt x="618" y="836"/>
                </a:lnTo>
                <a:lnTo>
                  <a:pt x="618" y="839"/>
                </a:lnTo>
                <a:lnTo>
                  <a:pt x="616" y="839"/>
                </a:lnTo>
                <a:lnTo>
                  <a:pt x="616" y="842"/>
                </a:lnTo>
                <a:lnTo>
                  <a:pt x="613" y="842"/>
                </a:lnTo>
                <a:lnTo>
                  <a:pt x="613" y="844"/>
                </a:lnTo>
                <a:lnTo>
                  <a:pt x="610" y="844"/>
                </a:lnTo>
                <a:lnTo>
                  <a:pt x="610" y="847"/>
                </a:lnTo>
                <a:lnTo>
                  <a:pt x="610" y="850"/>
                </a:lnTo>
                <a:lnTo>
                  <a:pt x="610" y="853"/>
                </a:lnTo>
                <a:lnTo>
                  <a:pt x="610" y="856"/>
                </a:lnTo>
                <a:lnTo>
                  <a:pt x="610" y="859"/>
                </a:lnTo>
                <a:lnTo>
                  <a:pt x="607" y="862"/>
                </a:lnTo>
                <a:lnTo>
                  <a:pt x="604" y="862"/>
                </a:lnTo>
                <a:lnTo>
                  <a:pt x="604" y="864"/>
                </a:lnTo>
                <a:lnTo>
                  <a:pt x="604" y="867"/>
                </a:lnTo>
                <a:lnTo>
                  <a:pt x="601" y="867"/>
                </a:lnTo>
                <a:lnTo>
                  <a:pt x="601" y="870"/>
                </a:lnTo>
                <a:lnTo>
                  <a:pt x="598" y="870"/>
                </a:lnTo>
                <a:lnTo>
                  <a:pt x="595" y="870"/>
                </a:lnTo>
                <a:lnTo>
                  <a:pt x="593" y="870"/>
                </a:lnTo>
                <a:lnTo>
                  <a:pt x="590" y="870"/>
                </a:lnTo>
                <a:lnTo>
                  <a:pt x="587" y="870"/>
                </a:lnTo>
                <a:lnTo>
                  <a:pt x="587" y="867"/>
                </a:lnTo>
                <a:lnTo>
                  <a:pt x="584" y="867"/>
                </a:lnTo>
                <a:lnTo>
                  <a:pt x="581" y="867"/>
                </a:lnTo>
                <a:lnTo>
                  <a:pt x="581" y="864"/>
                </a:lnTo>
                <a:lnTo>
                  <a:pt x="578" y="864"/>
                </a:lnTo>
                <a:lnTo>
                  <a:pt x="578" y="862"/>
                </a:lnTo>
                <a:lnTo>
                  <a:pt x="575" y="862"/>
                </a:lnTo>
                <a:lnTo>
                  <a:pt x="573" y="862"/>
                </a:lnTo>
                <a:lnTo>
                  <a:pt x="573" y="864"/>
                </a:lnTo>
                <a:lnTo>
                  <a:pt x="570" y="864"/>
                </a:lnTo>
                <a:lnTo>
                  <a:pt x="567" y="862"/>
                </a:lnTo>
                <a:lnTo>
                  <a:pt x="564" y="862"/>
                </a:lnTo>
                <a:lnTo>
                  <a:pt x="564" y="864"/>
                </a:lnTo>
                <a:lnTo>
                  <a:pt x="561" y="864"/>
                </a:lnTo>
                <a:lnTo>
                  <a:pt x="561" y="862"/>
                </a:lnTo>
                <a:lnTo>
                  <a:pt x="558" y="859"/>
                </a:lnTo>
                <a:lnTo>
                  <a:pt x="555" y="859"/>
                </a:lnTo>
                <a:lnTo>
                  <a:pt x="555" y="856"/>
                </a:lnTo>
                <a:lnTo>
                  <a:pt x="553" y="856"/>
                </a:lnTo>
                <a:lnTo>
                  <a:pt x="553" y="853"/>
                </a:lnTo>
                <a:lnTo>
                  <a:pt x="550" y="853"/>
                </a:lnTo>
                <a:lnTo>
                  <a:pt x="547" y="853"/>
                </a:lnTo>
                <a:lnTo>
                  <a:pt x="544" y="853"/>
                </a:lnTo>
                <a:lnTo>
                  <a:pt x="544" y="850"/>
                </a:lnTo>
                <a:lnTo>
                  <a:pt x="541" y="850"/>
                </a:lnTo>
                <a:lnTo>
                  <a:pt x="541" y="853"/>
                </a:lnTo>
                <a:lnTo>
                  <a:pt x="538" y="850"/>
                </a:lnTo>
                <a:lnTo>
                  <a:pt x="535" y="847"/>
                </a:lnTo>
                <a:lnTo>
                  <a:pt x="532" y="847"/>
                </a:lnTo>
                <a:lnTo>
                  <a:pt x="530" y="847"/>
                </a:lnTo>
                <a:lnTo>
                  <a:pt x="530" y="844"/>
                </a:lnTo>
                <a:lnTo>
                  <a:pt x="527" y="844"/>
                </a:lnTo>
                <a:lnTo>
                  <a:pt x="524" y="842"/>
                </a:lnTo>
                <a:lnTo>
                  <a:pt x="521" y="842"/>
                </a:lnTo>
                <a:lnTo>
                  <a:pt x="518" y="839"/>
                </a:lnTo>
                <a:lnTo>
                  <a:pt x="518" y="842"/>
                </a:lnTo>
                <a:lnTo>
                  <a:pt x="515" y="842"/>
                </a:lnTo>
                <a:lnTo>
                  <a:pt x="512" y="842"/>
                </a:lnTo>
                <a:lnTo>
                  <a:pt x="512" y="839"/>
                </a:lnTo>
                <a:lnTo>
                  <a:pt x="510" y="836"/>
                </a:lnTo>
                <a:lnTo>
                  <a:pt x="510" y="833"/>
                </a:lnTo>
                <a:lnTo>
                  <a:pt x="507" y="833"/>
                </a:lnTo>
                <a:lnTo>
                  <a:pt x="504" y="833"/>
                </a:lnTo>
                <a:lnTo>
                  <a:pt x="501" y="833"/>
                </a:lnTo>
                <a:lnTo>
                  <a:pt x="498" y="833"/>
                </a:lnTo>
                <a:lnTo>
                  <a:pt x="495" y="833"/>
                </a:lnTo>
                <a:lnTo>
                  <a:pt x="492" y="833"/>
                </a:lnTo>
                <a:lnTo>
                  <a:pt x="490" y="833"/>
                </a:lnTo>
                <a:lnTo>
                  <a:pt x="490" y="830"/>
                </a:lnTo>
                <a:lnTo>
                  <a:pt x="487" y="830"/>
                </a:lnTo>
                <a:lnTo>
                  <a:pt x="487" y="827"/>
                </a:lnTo>
                <a:lnTo>
                  <a:pt x="484" y="827"/>
                </a:lnTo>
                <a:lnTo>
                  <a:pt x="481" y="827"/>
                </a:lnTo>
                <a:lnTo>
                  <a:pt x="478" y="827"/>
                </a:lnTo>
                <a:lnTo>
                  <a:pt x="478" y="830"/>
                </a:lnTo>
                <a:lnTo>
                  <a:pt x="475" y="830"/>
                </a:lnTo>
                <a:lnTo>
                  <a:pt x="475" y="827"/>
                </a:lnTo>
                <a:lnTo>
                  <a:pt x="472" y="824"/>
                </a:lnTo>
                <a:lnTo>
                  <a:pt x="469" y="824"/>
                </a:lnTo>
                <a:lnTo>
                  <a:pt x="467" y="827"/>
                </a:lnTo>
                <a:lnTo>
                  <a:pt x="464" y="827"/>
                </a:lnTo>
                <a:lnTo>
                  <a:pt x="464" y="830"/>
                </a:lnTo>
                <a:lnTo>
                  <a:pt x="461" y="830"/>
                </a:lnTo>
                <a:lnTo>
                  <a:pt x="458" y="830"/>
                </a:lnTo>
                <a:lnTo>
                  <a:pt x="458" y="827"/>
                </a:lnTo>
                <a:lnTo>
                  <a:pt x="458" y="824"/>
                </a:lnTo>
                <a:lnTo>
                  <a:pt x="455" y="824"/>
                </a:lnTo>
                <a:lnTo>
                  <a:pt x="455" y="821"/>
                </a:lnTo>
                <a:lnTo>
                  <a:pt x="452" y="824"/>
                </a:lnTo>
                <a:lnTo>
                  <a:pt x="452" y="827"/>
                </a:lnTo>
                <a:lnTo>
                  <a:pt x="452" y="830"/>
                </a:lnTo>
                <a:lnTo>
                  <a:pt x="452" y="833"/>
                </a:lnTo>
                <a:lnTo>
                  <a:pt x="449" y="833"/>
                </a:lnTo>
                <a:lnTo>
                  <a:pt x="449" y="836"/>
                </a:lnTo>
                <a:lnTo>
                  <a:pt x="447" y="836"/>
                </a:lnTo>
                <a:lnTo>
                  <a:pt x="444" y="836"/>
                </a:lnTo>
                <a:lnTo>
                  <a:pt x="441" y="836"/>
                </a:lnTo>
                <a:lnTo>
                  <a:pt x="438" y="836"/>
                </a:lnTo>
                <a:lnTo>
                  <a:pt x="435" y="836"/>
                </a:lnTo>
                <a:lnTo>
                  <a:pt x="435" y="839"/>
                </a:lnTo>
                <a:lnTo>
                  <a:pt x="435" y="842"/>
                </a:lnTo>
                <a:lnTo>
                  <a:pt x="432" y="842"/>
                </a:lnTo>
                <a:lnTo>
                  <a:pt x="432" y="844"/>
                </a:lnTo>
                <a:lnTo>
                  <a:pt x="429" y="844"/>
                </a:lnTo>
                <a:lnTo>
                  <a:pt x="426" y="844"/>
                </a:lnTo>
                <a:lnTo>
                  <a:pt x="426" y="847"/>
                </a:lnTo>
                <a:lnTo>
                  <a:pt x="424" y="847"/>
                </a:lnTo>
                <a:lnTo>
                  <a:pt x="421" y="847"/>
                </a:lnTo>
                <a:lnTo>
                  <a:pt x="418" y="847"/>
                </a:lnTo>
                <a:lnTo>
                  <a:pt x="415" y="847"/>
                </a:lnTo>
                <a:lnTo>
                  <a:pt x="412" y="847"/>
                </a:lnTo>
                <a:lnTo>
                  <a:pt x="409" y="847"/>
                </a:lnTo>
                <a:lnTo>
                  <a:pt x="409" y="850"/>
                </a:lnTo>
                <a:lnTo>
                  <a:pt x="409" y="853"/>
                </a:lnTo>
                <a:lnTo>
                  <a:pt x="412" y="853"/>
                </a:lnTo>
                <a:lnTo>
                  <a:pt x="412" y="856"/>
                </a:lnTo>
                <a:lnTo>
                  <a:pt x="409" y="859"/>
                </a:lnTo>
                <a:lnTo>
                  <a:pt x="409" y="862"/>
                </a:lnTo>
                <a:lnTo>
                  <a:pt x="409" y="864"/>
                </a:lnTo>
                <a:lnTo>
                  <a:pt x="406" y="867"/>
                </a:lnTo>
                <a:lnTo>
                  <a:pt x="404" y="867"/>
                </a:lnTo>
                <a:lnTo>
                  <a:pt x="404" y="870"/>
                </a:lnTo>
                <a:lnTo>
                  <a:pt x="401" y="870"/>
                </a:lnTo>
                <a:lnTo>
                  <a:pt x="398" y="870"/>
                </a:lnTo>
                <a:lnTo>
                  <a:pt x="398" y="873"/>
                </a:lnTo>
                <a:lnTo>
                  <a:pt x="398" y="876"/>
                </a:lnTo>
                <a:lnTo>
                  <a:pt x="398" y="879"/>
                </a:lnTo>
                <a:lnTo>
                  <a:pt x="395" y="879"/>
                </a:lnTo>
                <a:lnTo>
                  <a:pt x="392" y="882"/>
                </a:lnTo>
                <a:lnTo>
                  <a:pt x="389" y="882"/>
                </a:lnTo>
                <a:lnTo>
                  <a:pt x="386" y="882"/>
                </a:lnTo>
                <a:lnTo>
                  <a:pt x="386" y="884"/>
                </a:lnTo>
                <a:lnTo>
                  <a:pt x="384" y="884"/>
                </a:lnTo>
                <a:lnTo>
                  <a:pt x="384" y="887"/>
                </a:lnTo>
                <a:lnTo>
                  <a:pt x="384" y="890"/>
                </a:lnTo>
                <a:lnTo>
                  <a:pt x="381" y="893"/>
                </a:lnTo>
                <a:lnTo>
                  <a:pt x="381" y="896"/>
                </a:lnTo>
                <a:lnTo>
                  <a:pt x="381" y="899"/>
                </a:lnTo>
                <a:lnTo>
                  <a:pt x="378" y="899"/>
                </a:lnTo>
                <a:lnTo>
                  <a:pt x="378" y="902"/>
                </a:lnTo>
                <a:lnTo>
                  <a:pt x="375" y="902"/>
                </a:lnTo>
                <a:lnTo>
                  <a:pt x="372" y="902"/>
                </a:lnTo>
                <a:lnTo>
                  <a:pt x="369" y="902"/>
                </a:lnTo>
                <a:lnTo>
                  <a:pt x="369" y="899"/>
                </a:lnTo>
                <a:lnTo>
                  <a:pt x="366" y="899"/>
                </a:lnTo>
                <a:lnTo>
                  <a:pt x="363" y="899"/>
                </a:lnTo>
                <a:lnTo>
                  <a:pt x="361" y="896"/>
                </a:lnTo>
                <a:lnTo>
                  <a:pt x="358" y="896"/>
                </a:lnTo>
                <a:lnTo>
                  <a:pt x="358" y="893"/>
                </a:lnTo>
                <a:lnTo>
                  <a:pt x="358" y="890"/>
                </a:lnTo>
                <a:lnTo>
                  <a:pt x="355" y="887"/>
                </a:lnTo>
                <a:lnTo>
                  <a:pt x="355" y="884"/>
                </a:lnTo>
                <a:lnTo>
                  <a:pt x="355" y="882"/>
                </a:lnTo>
                <a:lnTo>
                  <a:pt x="352" y="879"/>
                </a:lnTo>
                <a:lnTo>
                  <a:pt x="352" y="876"/>
                </a:lnTo>
                <a:lnTo>
                  <a:pt x="349" y="876"/>
                </a:lnTo>
                <a:lnTo>
                  <a:pt x="349" y="873"/>
                </a:lnTo>
                <a:lnTo>
                  <a:pt x="346" y="873"/>
                </a:lnTo>
                <a:lnTo>
                  <a:pt x="346" y="870"/>
                </a:lnTo>
                <a:lnTo>
                  <a:pt x="343" y="870"/>
                </a:lnTo>
                <a:lnTo>
                  <a:pt x="343" y="867"/>
                </a:lnTo>
                <a:lnTo>
                  <a:pt x="343" y="864"/>
                </a:lnTo>
                <a:lnTo>
                  <a:pt x="346" y="862"/>
                </a:lnTo>
                <a:lnTo>
                  <a:pt x="346" y="859"/>
                </a:lnTo>
                <a:lnTo>
                  <a:pt x="346" y="856"/>
                </a:lnTo>
                <a:lnTo>
                  <a:pt x="346" y="853"/>
                </a:lnTo>
                <a:lnTo>
                  <a:pt x="343" y="853"/>
                </a:lnTo>
                <a:lnTo>
                  <a:pt x="343" y="850"/>
                </a:lnTo>
                <a:lnTo>
                  <a:pt x="341" y="850"/>
                </a:lnTo>
                <a:lnTo>
                  <a:pt x="338" y="850"/>
                </a:lnTo>
                <a:lnTo>
                  <a:pt x="335" y="847"/>
                </a:lnTo>
                <a:lnTo>
                  <a:pt x="329" y="842"/>
                </a:lnTo>
                <a:lnTo>
                  <a:pt x="326" y="839"/>
                </a:lnTo>
                <a:lnTo>
                  <a:pt x="323" y="839"/>
                </a:lnTo>
                <a:lnTo>
                  <a:pt x="323" y="836"/>
                </a:lnTo>
                <a:lnTo>
                  <a:pt x="323" y="833"/>
                </a:lnTo>
                <a:lnTo>
                  <a:pt x="321" y="830"/>
                </a:lnTo>
                <a:lnTo>
                  <a:pt x="321" y="827"/>
                </a:lnTo>
                <a:lnTo>
                  <a:pt x="318" y="827"/>
                </a:lnTo>
                <a:lnTo>
                  <a:pt x="318" y="824"/>
                </a:lnTo>
                <a:lnTo>
                  <a:pt x="315" y="824"/>
                </a:lnTo>
                <a:lnTo>
                  <a:pt x="312" y="824"/>
                </a:lnTo>
                <a:lnTo>
                  <a:pt x="309" y="824"/>
                </a:lnTo>
                <a:lnTo>
                  <a:pt x="306" y="821"/>
                </a:lnTo>
                <a:lnTo>
                  <a:pt x="303" y="821"/>
                </a:lnTo>
                <a:lnTo>
                  <a:pt x="300" y="824"/>
                </a:lnTo>
                <a:lnTo>
                  <a:pt x="298" y="824"/>
                </a:lnTo>
                <a:lnTo>
                  <a:pt x="298" y="827"/>
                </a:lnTo>
                <a:lnTo>
                  <a:pt x="295" y="827"/>
                </a:lnTo>
                <a:lnTo>
                  <a:pt x="292" y="827"/>
                </a:lnTo>
                <a:lnTo>
                  <a:pt x="289" y="827"/>
                </a:lnTo>
                <a:lnTo>
                  <a:pt x="286" y="827"/>
                </a:lnTo>
                <a:lnTo>
                  <a:pt x="283" y="827"/>
                </a:lnTo>
                <a:lnTo>
                  <a:pt x="283" y="830"/>
                </a:lnTo>
                <a:lnTo>
                  <a:pt x="283" y="833"/>
                </a:lnTo>
                <a:lnTo>
                  <a:pt x="283" y="836"/>
                </a:lnTo>
                <a:lnTo>
                  <a:pt x="280" y="836"/>
                </a:lnTo>
                <a:lnTo>
                  <a:pt x="280" y="839"/>
                </a:lnTo>
                <a:lnTo>
                  <a:pt x="280" y="842"/>
                </a:lnTo>
                <a:lnTo>
                  <a:pt x="280" y="844"/>
                </a:lnTo>
                <a:lnTo>
                  <a:pt x="278" y="844"/>
                </a:lnTo>
                <a:lnTo>
                  <a:pt x="275" y="847"/>
                </a:lnTo>
                <a:lnTo>
                  <a:pt x="272" y="847"/>
                </a:lnTo>
                <a:lnTo>
                  <a:pt x="269" y="850"/>
                </a:lnTo>
                <a:lnTo>
                  <a:pt x="269" y="853"/>
                </a:lnTo>
                <a:lnTo>
                  <a:pt x="269" y="856"/>
                </a:lnTo>
                <a:lnTo>
                  <a:pt x="266" y="856"/>
                </a:lnTo>
                <a:lnTo>
                  <a:pt x="263" y="856"/>
                </a:lnTo>
                <a:lnTo>
                  <a:pt x="260" y="856"/>
                </a:lnTo>
                <a:lnTo>
                  <a:pt x="260" y="859"/>
                </a:lnTo>
                <a:lnTo>
                  <a:pt x="260" y="862"/>
                </a:lnTo>
                <a:lnTo>
                  <a:pt x="260" y="864"/>
                </a:lnTo>
                <a:lnTo>
                  <a:pt x="258" y="867"/>
                </a:lnTo>
                <a:lnTo>
                  <a:pt x="255" y="867"/>
                </a:lnTo>
                <a:lnTo>
                  <a:pt x="255" y="870"/>
                </a:lnTo>
                <a:lnTo>
                  <a:pt x="252" y="873"/>
                </a:lnTo>
                <a:lnTo>
                  <a:pt x="249" y="873"/>
                </a:lnTo>
                <a:lnTo>
                  <a:pt x="246" y="873"/>
                </a:lnTo>
                <a:lnTo>
                  <a:pt x="243" y="873"/>
                </a:lnTo>
                <a:lnTo>
                  <a:pt x="243" y="876"/>
                </a:lnTo>
                <a:lnTo>
                  <a:pt x="240" y="876"/>
                </a:lnTo>
                <a:lnTo>
                  <a:pt x="237" y="876"/>
                </a:lnTo>
                <a:lnTo>
                  <a:pt x="235" y="876"/>
                </a:lnTo>
                <a:lnTo>
                  <a:pt x="232" y="876"/>
                </a:lnTo>
                <a:lnTo>
                  <a:pt x="232" y="873"/>
                </a:lnTo>
                <a:lnTo>
                  <a:pt x="229" y="873"/>
                </a:lnTo>
                <a:lnTo>
                  <a:pt x="226" y="873"/>
                </a:lnTo>
                <a:lnTo>
                  <a:pt x="223" y="870"/>
                </a:lnTo>
                <a:lnTo>
                  <a:pt x="220" y="870"/>
                </a:lnTo>
                <a:lnTo>
                  <a:pt x="217" y="870"/>
                </a:lnTo>
                <a:lnTo>
                  <a:pt x="217" y="867"/>
                </a:lnTo>
                <a:lnTo>
                  <a:pt x="215" y="864"/>
                </a:lnTo>
                <a:lnTo>
                  <a:pt x="212" y="864"/>
                </a:lnTo>
                <a:lnTo>
                  <a:pt x="212" y="862"/>
                </a:lnTo>
                <a:lnTo>
                  <a:pt x="209" y="859"/>
                </a:lnTo>
                <a:lnTo>
                  <a:pt x="209" y="856"/>
                </a:lnTo>
                <a:lnTo>
                  <a:pt x="209" y="853"/>
                </a:lnTo>
                <a:lnTo>
                  <a:pt x="206" y="853"/>
                </a:lnTo>
                <a:lnTo>
                  <a:pt x="206" y="850"/>
                </a:lnTo>
                <a:lnTo>
                  <a:pt x="203" y="850"/>
                </a:lnTo>
                <a:lnTo>
                  <a:pt x="200" y="850"/>
                </a:lnTo>
                <a:lnTo>
                  <a:pt x="197" y="850"/>
                </a:lnTo>
                <a:lnTo>
                  <a:pt x="197" y="847"/>
                </a:lnTo>
                <a:lnTo>
                  <a:pt x="195" y="847"/>
                </a:lnTo>
                <a:lnTo>
                  <a:pt x="192" y="847"/>
                </a:lnTo>
                <a:lnTo>
                  <a:pt x="189" y="844"/>
                </a:lnTo>
                <a:lnTo>
                  <a:pt x="186" y="844"/>
                </a:lnTo>
                <a:lnTo>
                  <a:pt x="186" y="842"/>
                </a:lnTo>
                <a:lnTo>
                  <a:pt x="183" y="842"/>
                </a:lnTo>
                <a:lnTo>
                  <a:pt x="183" y="839"/>
                </a:lnTo>
                <a:lnTo>
                  <a:pt x="180" y="839"/>
                </a:lnTo>
                <a:lnTo>
                  <a:pt x="180" y="836"/>
                </a:lnTo>
                <a:lnTo>
                  <a:pt x="177" y="836"/>
                </a:lnTo>
                <a:lnTo>
                  <a:pt x="177" y="833"/>
                </a:lnTo>
                <a:lnTo>
                  <a:pt x="177" y="830"/>
                </a:lnTo>
                <a:lnTo>
                  <a:pt x="177" y="827"/>
                </a:lnTo>
                <a:lnTo>
                  <a:pt x="180" y="824"/>
                </a:lnTo>
                <a:lnTo>
                  <a:pt x="180" y="821"/>
                </a:lnTo>
                <a:lnTo>
                  <a:pt x="183" y="821"/>
                </a:lnTo>
                <a:lnTo>
                  <a:pt x="186" y="819"/>
                </a:lnTo>
                <a:lnTo>
                  <a:pt x="189" y="819"/>
                </a:lnTo>
                <a:lnTo>
                  <a:pt x="189" y="816"/>
                </a:lnTo>
                <a:lnTo>
                  <a:pt x="192" y="813"/>
                </a:lnTo>
                <a:lnTo>
                  <a:pt x="192" y="810"/>
                </a:lnTo>
                <a:lnTo>
                  <a:pt x="195" y="807"/>
                </a:lnTo>
                <a:lnTo>
                  <a:pt x="195" y="804"/>
                </a:lnTo>
                <a:lnTo>
                  <a:pt x="192" y="804"/>
                </a:lnTo>
                <a:lnTo>
                  <a:pt x="192" y="801"/>
                </a:lnTo>
                <a:lnTo>
                  <a:pt x="192" y="799"/>
                </a:lnTo>
                <a:lnTo>
                  <a:pt x="192" y="796"/>
                </a:lnTo>
                <a:lnTo>
                  <a:pt x="192" y="793"/>
                </a:lnTo>
                <a:lnTo>
                  <a:pt x="189" y="793"/>
                </a:lnTo>
                <a:lnTo>
                  <a:pt x="189" y="790"/>
                </a:lnTo>
                <a:lnTo>
                  <a:pt x="192" y="790"/>
                </a:lnTo>
                <a:lnTo>
                  <a:pt x="192" y="787"/>
                </a:lnTo>
                <a:lnTo>
                  <a:pt x="195" y="784"/>
                </a:lnTo>
                <a:lnTo>
                  <a:pt x="197" y="784"/>
                </a:lnTo>
                <a:lnTo>
                  <a:pt x="200" y="784"/>
                </a:lnTo>
                <a:lnTo>
                  <a:pt x="200" y="787"/>
                </a:lnTo>
                <a:lnTo>
                  <a:pt x="203" y="784"/>
                </a:lnTo>
                <a:lnTo>
                  <a:pt x="206" y="784"/>
                </a:lnTo>
                <a:lnTo>
                  <a:pt x="209" y="781"/>
                </a:lnTo>
                <a:lnTo>
                  <a:pt x="206" y="781"/>
                </a:lnTo>
                <a:lnTo>
                  <a:pt x="206" y="779"/>
                </a:lnTo>
                <a:lnTo>
                  <a:pt x="206" y="776"/>
                </a:lnTo>
                <a:lnTo>
                  <a:pt x="206" y="773"/>
                </a:lnTo>
                <a:lnTo>
                  <a:pt x="206" y="770"/>
                </a:lnTo>
                <a:lnTo>
                  <a:pt x="209" y="767"/>
                </a:lnTo>
                <a:lnTo>
                  <a:pt x="209" y="764"/>
                </a:lnTo>
                <a:lnTo>
                  <a:pt x="209" y="761"/>
                </a:lnTo>
                <a:lnTo>
                  <a:pt x="209" y="758"/>
                </a:lnTo>
                <a:lnTo>
                  <a:pt x="206" y="758"/>
                </a:lnTo>
                <a:lnTo>
                  <a:pt x="206" y="761"/>
                </a:lnTo>
                <a:lnTo>
                  <a:pt x="203" y="761"/>
                </a:lnTo>
                <a:lnTo>
                  <a:pt x="203" y="758"/>
                </a:lnTo>
                <a:lnTo>
                  <a:pt x="203" y="756"/>
                </a:lnTo>
                <a:lnTo>
                  <a:pt x="200" y="756"/>
                </a:lnTo>
                <a:lnTo>
                  <a:pt x="200" y="753"/>
                </a:lnTo>
                <a:lnTo>
                  <a:pt x="200" y="750"/>
                </a:lnTo>
                <a:lnTo>
                  <a:pt x="197" y="750"/>
                </a:lnTo>
                <a:lnTo>
                  <a:pt x="197" y="753"/>
                </a:lnTo>
                <a:lnTo>
                  <a:pt x="197" y="756"/>
                </a:lnTo>
                <a:lnTo>
                  <a:pt x="195" y="756"/>
                </a:lnTo>
                <a:lnTo>
                  <a:pt x="195" y="753"/>
                </a:lnTo>
                <a:lnTo>
                  <a:pt x="192" y="750"/>
                </a:lnTo>
                <a:lnTo>
                  <a:pt x="192" y="747"/>
                </a:lnTo>
                <a:lnTo>
                  <a:pt x="189" y="747"/>
                </a:lnTo>
                <a:lnTo>
                  <a:pt x="189" y="744"/>
                </a:lnTo>
                <a:lnTo>
                  <a:pt x="192" y="744"/>
                </a:lnTo>
                <a:lnTo>
                  <a:pt x="195" y="744"/>
                </a:lnTo>
                <a:lnTo>
                  <a:pt x="195" y="741"/>
                </a:lnTo>
                <a:lnTo>
                  <a:pt x="197" y="741"/>
                </a:lnTo>
                <a:lnTo>
                  <a:pt x="197" y="738"/>
                </a:lnTo>
                <a:lnTo>
                  <a:pt x="195" y="738"/>
                </a:lnTo>
                <a:lnTo>
                  <a:pt x="195" y="736"/>
                </a:lnTo>
                <a:lnTo>
                  <a:pt x="195" y="733"/>
                </a:lnTo>
                <a:lnTo>
                  <a:pt x="192" y="733"/>
                </a:lnTo>
                <a:lnTo>
                  <a:pt x="195" y="730"/>
                </a:lnTo>
                <a:lnTo>
                  <a:pt x="195" y="727"/>
                </a:lnTo>
                <a:lnTo>
                  <a:pt x="195" y="724"/>
                </a:lnTo>
                <a:lnTo>
                  <a:pt x="195" y="721"/>
                </a:lnTo>
                <a:lnTo>
                  <a:pt x="192" y="718"/>
                </a:lnTo>
                <a:lnTo>
                  <a:pt x="189" y="718"/>
                </a:lnTo>
                <a:lnTo>
                  <a:pt x="189" y="716"/>
                </a:lnTo>
                <a:lnTo>
                  <a:pt x="189" y="713"/>
                </a:lnTo>
                <a:lnTo>
                  <a:pt x="192" y="713"/>
                </a:lnTo>
                <a:lnTo>
                  <a:pt x="195" y="713"/>
                </a:lnTo>
                <a:lnTo>
                  <a:pt x="195" y="710"/>
                </a:lnTo>
                <a:lnTo>
                  <a:pt x="195" y="707"/>
                </a:lnTo>
                <a:lnTo>
                  <a:pt x="197" y="707"/>
                </a:lnTo>
                <a:lnTo>
                  <a:pt x="200" y="707"/>
                </a:lnTo>
                <a:lnTo>
                  <a:pt x="203" y="704"/>
                </a:lnTo>
                <a:lnTo>
                  <a:pt x="203" y="701"/>
                </a:lnTo>
                <a:lnTo>
                  <a:pt x="203" y="698"/>
                </a:lnTo>
                <a:lnTo>
                  <a:pt x="200" y="695"/>
                </a:lnTo>
                <a:lnTo>
                  <a:pt x="203" y="693"/>
                </a:lnTo>
                <a:lnTo>
                  <a:pt x="203" y="690"/>
                </a:lnTo>
                <a:lnTo>
                  <a:pt x="203" y="687"/>
                </a:lnTo>
                <a:lnTo>
                  <a:pt x="203" y="684"/>
                </a:lnTo>
                <a:lnTo>
                  <a:pt x="203" y="681"/>
                </a:lnTo>
                <a:lnTo>
                  <a:pt x="200" y="678"/>
                </a:lnTo>
                <a:lnTo>
                  <a:pt x="200" y="681"/>
                </a:lnTo>
                <a:lnTo>
                  <a:pt x="197" y="681"/>
                </a:lnTo>
                <a:lnTo>
                  <a:pt x="197" y="678"/>
                </a:lnTo>
                <a:lnTo>
                  <a:pt x="195" y="678"/>
                </a:lnTo>
                <a:lnTo>
                  <a:pt x="197" y="675"/>
                </a:lnTo>
                <a:lnTo>
                  <a:pt x="197" y="673"/>
                </a:lnTo>
                <a:lnTo>
                  <a:pt x="197" y="670"/>
                </a:lnTo>
                <a:lnTo>
                  <a:pt x="197" y="667"/>
                </a:lnTo>
                <a:lnTo>
                  <a:pt x="200" y="667"/>
                </a:lnTo>
                <a:lnTo>
                  <a:pt x="200" y="664"/>
                </a:lnTo>
                <a:lnTo>
                  <a:pt x="200" y="661"/>
                </a:lnTo>
                <a:lnTo>
                  <a:pt x="197" y="661"/>
                </a:lnTo>
                <a:lnTo>
                  <a:pt x="197" y="658"/>
                </a:lnTo>
                <a:lnTo>
                  <a:pt x="200" y="658"/>
                </a:lnTo>
                <a:lnTo>
                  <a:pt x="203" y="658"/>
                </a:lnTo>
                <a:lnTo>
                  <a:pt x="206" y="658"/>
                </a:lnTo>
                <a:lnTo>
                  <a:pt x="209" y="655"/>
                </a:lnTo>
                <a:lnTo>
                  <a:pt x="209" y="653"/>
                </a:lnTo>
                <a:lnTo>
                  <a:pt x="206" y="650"/>
                </a:lnTo>
                <a:lnTo>
                  <a:pt x="206" y="647"/>
                </a:lnTo>
                <a:lnTo>
                  <a:pt x="206" y="644"/>
                </a:lnTo>
                <a:lnTo>
                  <a:pt x="206" y="641"/>
                </a:lnTo>
                <a:lnTo>
                  <a:pt x="203" y="641"/>
                </a:lnTo>
                <a:lnTo>
                  <a:pt x="203" y="644"/>
                </a:lnTo>
                <a:lnTo>
                  <a:pt x="203" y="647"/>
                </a:lnTo>
                <a:lnTo>
                  <a:pt x="200" y="650"/>
                </a:lnTo>
                <a:lnTo>
                  <a:pt x="197" y="650"/>
                </a:lnTo>
                <a:lnTo>
                  <a:pt x="195" y="650"/>
                </a:lnTo>
                <a:lnTo>
                  <a:pt x="195" y="647"/>
                </a:lnTo>
                <a:lnTo>
                  <a:pt x="197" y="644"/>
                </a:lnTo>
                <a:lnTo>
                  <a:pt x="195" y="644"/>
                </a:lnTo>
                <a:lnTo>
                  <a:pt x="195" y="641"/>
                </a:lnTo>
                <a:lnTo>
                  <a:pt x="195" y="638"/>
                </a:lnTo>
                <a:lnTo>
                  <a:pt x="197" y="638"/>
                </a:lnTo>
                <a:lnTo>
                  <a:pt x="197" y="635"/>
                </a:lnTo>
                <a:lnTo>
                  <a:pt x="195" y="635"/>
                </a:lnTo>
                <a:lnTo>
                  <a:pt x="195" y="632"/>
                </a:lnTo>
                <a:lnTo>
                  <a:pt x="195" y="630"/>
                </a:lnTo>
                <a:lnTo>
                  <a:pt x="192" y="630"/>
                </a:lnTo>
                <a:lnTo>
                  <a:pt x="192" y="627"/>
                </a:lnTo>
                <a:lnTo>
                  <a:pt x="189" y="627"/>
                </a:lnTo>
                <a:lnTo>
                  <a:pt x="192" y="624"/>
                </a:lnTo>
                <a:lnTo>
                  <a:pt x="192" y="621"/>
                </a:lnTo>
                <a:lnTo>
                  <a:pt x="189" y="621"/>
                </a:lnTo>
                <a:lnTo>
                  <a:pt x="186" y="621"/>
                </a:lnTo>
                <a:lnTo>
                  <a:pt x="186" y="618"/>
                </a:lnTo>
                <a:lnTo>
                  <a:pt x="183" y="618"/>
                </a:lnTo>
                <a:lnTo>
                  <a:pt x="180" y="615"/>
                </a:lnTo>
                <a:lnTo>
                  <a:pt x="177" y="612"/>
                </a:lnTo>
                <a:lnTo>
                  <a:pt x="174" y="612"/>
                </a:lnTo>
                <a:lnTo>
                  <a:pt x="172" y="612"/>
                </a:lnTo>
                <a:lnTo>
                  <a:pt x="172" y="610"/>
                </a:lnTo>
                <a:lnTo>
                  <a:pt x="172" y="607"/>
                </a:lnTo>
                <a:lnTo>
                  <a:pt x="169" y="607"/>
                </a:lnTo>
                <a:lnTo>
                  <a:pt x="169" y="604"/>
                </a:lnTo>
                <a:lnTo>
                  <a:pt x="172" y="604"/>
                </a:lnTo>
                <a:lnTo>
                  <a:pt x="172" y="601"/>
                </a:lnTo>
                <a:lnTo>
                  <a:pt x="172" y="598"/>
                </a:lnTo>
                <a:lnTo>
                  <a:pt x="172" y="595"/>
                </a:lnTo>
                <a:lnTo>
                  <a:pt x="169" y="595"/>
                </a:lnTo>
                <a:lnTo>
                  <a:pt x="166" y="595"/>
                </a:lnTo>
                <a:lnTo>
                  <a:pt x="163" y="592"/>
                </a:lnTo>
                <a:lnTo>
                  <a:pt x="163" y="590"/>
                </a:lnTo>
                <a:lnTo>
                  <a:pt x="163" y="587"/>
                </a:lnTo>
                <a:lnTo>
                  <a:pt x="163" y="584"/>
                </a:lnTo>
                <a:lnTo>
                  <a:pt x="166" y="584"/>
                </a:lnTo>
                <a:lnTo>
                  <a:pt x="166" y="581"/>
                </a:lnTo>
                <a:lnTo>
                  <a:pt x="169" y="581"/>
                </a:lnTo>
                <a:lnTo>
                  <a:pt x="169" y="578"/>
                </a:lnTo>
                <a:lnTo>
                  <a:pt x="166" y="578"/>
                </a:lnTo>
                <a:lnTo>
                  <a:pt x="166" y="575"/>
                </a:lnTo>
                <a:lnTo>
                  <a:pt x="166" y="572"/>
                </a:lnTo>
                <a:lnTo>
                  <a:pt x="163" y="572"/>
                </a:lnTo>
                <a:lnTo>
                  <a:pt x="160" y="572"/>
                </a:lnTo>
                <a:lnTo>
                  <a:pt x="160" y="569"/>
                </a:lnTo>
                <a:lnTo>
                  <a:pt x="157" y="569"/>
                </a:lnTo>
                <a:lnTo>
                  <a:pt x="157" y="567"/>
                </a:lnTo>
                <a:lnTo>
                  <a:pt x="154" y="564"/>
                </a:lnTo>
                <a:lnTo>
                  <a:pt x="154" y="561"/>
                </a:lnTo>
                <a:lnTo>
                  <a:pt x="154" y="558"/>
                </a:lnTo>
                <a:lnTo>
                  <a:pt x="154" y="555"/>
                </a:lnTo>
                <a:lnTo>
                  <a:pt x="154" y="552"/>
                </a:lnTo>
                <a:lnTo>
                  <a:pt x="152" y="552"/>
                </a:lnTo>
                <a:lnTo>
                  <a:pt x="152" y="555"/>
                </a:lnTo>
                <a:lnTo>
                  <a:pt x="149" y="555"/>
                </a:lnTo>
                <a:lnTo>
                  <a:pt x="146" y="555"/>
                </a:lnTo>
                <a:lnTo>
                  <a:pt x="146" y="552"/>
                </a:lnTo>
                <a:lnTo>
                  <a:pt x="146" y="549"/>
                </a:lnTo>
                <a:lnTo>
                  <a:pt x="146" y="547"/>
                </a:lnTo>
                <a:lnTo>
                  <a:pt x="143" y="547"/>
                </a:lnTo>
                <a:lnTo>
                  <a:pt x="140" y="547"/>
                </a:lnTo>
                <a:lnTo>
                  <a:pt x="140" y="549"/>
                </a:lnTo>
                <a:lnTo>
                  <a:pt x="137" y="549"/>
                </a:lnTo>
                <a:lnTo>
                  <a:pt x="134" y="549"/>
                </a:lnTo>
                <a:lnTo>
                  <a:pt x="132" y="549"/>
                </a:lnTo>
                <a:lnTo>
                  <a:pt x="132" y="547"/>
                </a:lnTo>
                <a:lnTo>
                  <a:pt x="129" y="547"/>
                </a:lnTo>
                <a:lnTo>
                  <a:pt x="129" y="544"/>
                </a:lnTo>
                <a:lnTo>
                  <a:pt x="126" y="541"/>
                </a:lnTo>
                <a:lnTo>
                  <a:pt x="123" y="541"/>
                </a:lnTo>
                <a:lnTo>
                  <a:pt x="120" y="541"/>
                </a:lnTo>
                <a:lnTo>
                  <a:pt x="120" y="544"/>
                </a:lnTo>
                <a:lnTo>
                  <a:pt x="117" y="547"/>
                </a:lnTo>
                <a:lnTo>
                  <a:pt x="117" y="549"/>
                </a:lnTo>
                <a:lnTo>
                  <a:pt x="117" y="552"/>
                </a:lnTo>
                <a:lnTo>
                  <a:pt x="114" y="552"/>
                </a:lnTo>
                <a:lnTo>
                  <a:pt x="114" y="555"/>
                </a:lnTo>
                <a:lnTo>
                  <a:pt x="114" y="558"/>
                </a:lnTo>
                <a:lnTo>
                  <a:pt x="111" y="558"/>
                </a:lnTo>
                <a:lnTo>
                  <a:pt x="109" y="561"/>
                </a:lnTo>
                <a:lnTo>
                  <a:pt x="109" y="564"/>
                </a:lnTo>
                <a:lnTo>
                  <a:pt x="106" y="564"/>
                </a:lnTo>
                <a:lnTo>
                  <a:pt x="106" y="567"/>
                </a:lnTo>
                <a:lnTo>
                  <a:pt x="103" y="567"/>
                </a:lnTo>
                <a:lnTo>
                  <a:pt x="100" y="567"/>
                </a:lnTo>
                <a:lnTo>
                  <a:pt x="100" y="564"/>
                </a:lnTo>
                <a:lnTo>
                  <a:pt x="100" y="561"/>
                </a:lnTo>
                <a:lnTo>
                  <a:pt x="97" y="558"/>
                </a:lnTo>
                <a:lnTo>
                  <a:pt x="97" y="555"/>
                </a:lnTo>
                <a:lnTo>
                  <a:pt x="94" y="555"/>
                </a:lnTo>
                <a:lnTo>
                  <a:pt x="91" y="555"/>
                </a:lnTo>
                <a:lnTo>
                  <a:pt x="91" y="552"/>
                </a:lnTo>
                <a:lnTo>
                  <a:pt x="89" y="552"/>
                </a:lnTo>
                <a:lnTo>
                  <a:pt x="89" y="549"/>
                </a:lnTo>
                <a:lnTo>
                  <a:pt x="86" y="549"/>
                </a:lnTo>
                <a:lnTo>
                  <a:pt x="86" y="547"/>
                </a:lnTo>
                <a:lnTo>
                  <a:pt x="86" y="544"/>
                </a:lnTo>
                <a:lnTo>
                  <a:pt x="86" y="541"/>
                </a:lnTo>
                <a:lnTo>
                  <a:pt x="89" y="541"/>
                </a:lnTo>
                <a:lnTo>
                  <a:pt x="89" y="538"/>
                </a:lnTo>
                <a:lnTo>
                  <a:pt x="89" y="535"/>
                </a:lnTo>
                <a:lnTo>
                  <a:pt x="89" y="532"/>
                </a:lnTo>
                <a:lnTo>
                  <a:pt x="89" y="529"/>
                </a:lnTo>
                <a:lnTo>
                  <a:pt x="89" y="527"/>
                </a:lnTo>
                <a:lnTo>
                  <a:pt x="86" y="527"/>
                </a:lnTo>
                <a:lnTo>
                  <a:pt x="83" y="527"/>
                </a:lnTo>
                <a:lnTo>
                  <a:pt x="80" y="527"/>
                </a:lnTo>
                <a:lnTo>
                  <a:pt x="80" y="524"/>
                </a:lnTo>
                <a:lnTo>
                  <a:pt x="80" y="521"/>
                </a:lnTo>
                <a:lnTo>
                  <a:pt x="77" y="521"/>
                </a:lnTo>
                <a:lnTo>
                  <a:pt x="74" y="518"/>
                </a:lnTo>
                <a:lnTo>
                  <a:pt x="74" y="515"/>
                </a:lnTo>
                <a:lnTo>
                  <a:pt x="71" y="515"/>
                </a:lnTo>
                <a:lnTo>
                  <a:pt x="69" y="515"/>
                </a:lnTo>
                <a:lnTo>
                  <a:pt x="66" y="515"/>
                </a:lnTo>
                <a:lnTo>
                  <a:pt x="66" y="512"/>
                </a:lnTo>
                <a:lnTo>
                  <a:pt x="63" y="512"/>
                </a:lnTo>
                <a:lnTo>
                  <a:pt x="63" y="509"/>
                </a:lnTo>
                <a:lnTo>
                  <a:pt x="60" y="509"/>
                </a:lnTo>
                <a:lnTo>
                  <a:pt x="60" y="506"/>
                </a:lnTo>
                <a:lnTo>
                  <a:pt x="57" y="506"/>
                </a:lnTo>
                <a:lnTo>
                  <a:pt x="57" y="504"/>
                </a:lnTo>
                <a:lnTo>
                  <a:pt x="57" y="501"/>
                </a:lnTo>
                <a:lnTo>
                  <a:pt x="57" y="498"/>
                </a:lnTo>
                <a:lnTo>
                  <a:pt x="54" y="498"/>
                </a:lnTo>
                <a:lnTo>
                  <a:pt x="51" y="495"/>
                </a:lnTo>
                <a:lnTo>
                  <a:pt x="48" y="495"/>
                </a:lnTo>
                <a:lnTo>
                  <a:pt x="48" y="492"/>
                </a:lnTo>
                <a:lnTo>
                  <a:pt x="51" y="489"/>
                </a:lnTo>
                <a:lnTo>
                  <a:pt x="48" y="486"/>
                </a:lnTo>
                <a:lnTo>
                  <a:pt x="48" y="484"/>
                </a:lnTo>
                <a:lnTo>
                  <a:pt x="46" y="484"/>
                </a:lnTo>
                <a:lnTo>
                  <a:pt x="46" y="481"/>
                </a:lnTo>
                <a:lnTo>
                  <a:pt x="43" y="481"/>
                </a:lnTo>
                <a:lnTo>
                  <a:pt x="43" y="478"/>
                </a:lnTo>
                <a:lnTo>
                  <a:pt x="43" y="475"/>
                </a:lnTo>
                <a:lnTo>
                  <a:pt x="40" y="475"/>
                </a:lnTo>
                <a:lnTo>
                  <a:pt x="40" y="472"/>
                </a:lnTo>
                <a:lnTo>
                  <a:pt x="43" y="469"/>
                </a:lnTo>
                <a:lnTo>
                  <a:pt x="46" y="469"/>
                </a:lnTo>
                <a:lnTo>
                  <a:pt x="48" y="466"/>
                </a:lnTo>
                <a:lnTo>
                  <a:pt x="51" y="466"/>
                </a:lnTo>
                <a:lnTo>
                  <a:pt x="51" y="464"/>
                </a:lnTo>
                <a:lnTo>
                  <a:pt x="54" y="464"/>
                </a:lnTo>
                <a:lnTo>
                  <a:pt x="57" y="464"/>
                </a:lnTo>
                <a:lnTo>
                  <a:pt x="57" y="461"/>
                </a:lnTo>
                <a:lnTo>
                  <a:pt x="60" y="461"/>
                </a:lnTo>
                <a:lnTo>
                  <a:pt x="63" y="458"/>
                </a:lnTo>
                <a:lnTo>
                  <a:pt x="66" y="458"/>
                </a:lnTo>
                <a:lnTo>
                  <a:pt x="66" y="455"/>
                </a:lnTo>
                <a:lnTo>
                  <a:pt x="69" y="452"/>
                </a:lnTo>
                <a:lnTo>
                  <a:pt x="69" y="449"/>
                </a:lnTo>
                <a:lnTo>
                  <a:pt x="69" y="446"/>
                </a:lnTo>
                <a:lnTo>
                  <a:pt x="71" y="446"/>
                </a:lnTo>
                <a:lnTo>
                  <a:pt x="71" y="444"/>
                </a:lnTo>
                <a:lnTo>
                  <a:pt x="71" y="441"/>
                </a:lnTo>
                <a:lnTo>
                  <a:pt x="71" y="438"/>
                </a:lnTo>
                <a:lnTo>
                  <a:pt x="71" y="435"/>
                </a:lnTo>
                <a:lnTo>
                  <a:pt x="71" y="432"/>
                </a:lnTo>
                <a:lnTo>
                  <a:pt x="71" y="429"/>
                </a:lnTo>
                <a:lnTo>
                  <a:pt x="71" y="426"/>
                </a:lnTo>
                <a:lnTo>
                  <a:pt x="71" y="423"/>
                </a:lnTo>
                <a:lnTo>
                  <a:pt x="69" y="423"/>
                </a:lnTo>
                <a:lnTo>
                  <a:pt x="69" y="421"/>
                </a:lnTo>
                <a:lnTo>
                  <a:pt x="66" y="421"/>
                </a:lnTo>
                <a:lnTo>
                  <a:pt x="66" y="418"/>
                </a:lnTo>
                <a:lnTo>
                  <a:pt x="63" y="418"/>
                </a:lnTo>
                <a:lnTo>
                  <a:pt x="60" y="415"/>
                </a:lnTo>
                <a:lnTo>
                  <a:pt x="57" y="412"/>
                </a:lnTo>
                <a:lnTo>
                  <a:pt x="57" y="409"/>
                </a:lnTo>
                <a:lnTo>
                  <a:pt x="57" y="406"/>
                </a:lnTo>
                <a:lnTo>
                  <a:pt x="57" y="403"/>
                </a:lnTo>
                <a:lnTo>
                  <a:pt x="54" y="401"/>
                </a:lnTo>
                <a:lnTo>
                  <a:pt x="54" y="398"/>
                </a:lnTo>
                <a:lnTo>
                  <a:pt x="57" y="398"/>
                </a:lnTo>
                <a:lnTo>
                  <a:pt x="57" y="395"/>
                </a:lnTo>
                <a:lnTo>
                  <a:pt x="57" y="392"/>
                </a:lnTo>
                <a:lnTo>
                  <a:pt x="57" y="389"/>
                </a:lnTo>
                <a:lnTo>
                  <a:pt x="57" y="386"/>
                </a:lnTo>
                <a:lnTo>
                  <a:pt x="60" y="386"/>
                </a:lnTo>
                <a:lnTo>
                  <a:pt x="60" y="383"/>
                </a:lnTo>
                <a:lnTo>
                  <a:pt x="63" y="383"/>
                </a:lnTo>
                <a:lnTo>
                  <a:pt x="63" y="381"/>
                </a:lnTo>
                <a:lnTo>
                  <a:pt x="60" y="378"/>
                </a:lnTo>
                <a:lnTo>
                  <a:pt x="60" y="375"/>
                </a:lnTo>
                <a:lnTo>
                  <a:pt x="60" y="372"/>
                </a:lnTo>
                <a:lnTo>
                  <a:pt x="63" y="372"/>
                </a:lnTo>
                <a:lnTo>
                  <a:pt x="63" y="369"/>
                </a:lnTo>
                <a:lnTo>
                  <a:pt x="63" y="366"/>
                </a:lnTo>
                <a:lnTo>
                  <a:pt x="63" y="363"/>
                </a:lnTo>
                <a:lnTo>
                  <a:pt x="63" y="360"/>
                </a:lnTo>
                <a:lnTo>
                  <a:pt x="60" y="358"/>
                </a:lnTo>
                <a:lnTo>
                  <a:pt x="60" y="355"/>
                </a:lnTo>
                <a:lnTo>
                  <a:pt x="57" y="352"/>
                </a:lnTo>
                <a:lnTo>
                  <a:pt x="57" y="349"/>
                </a:lnTo>
                <a:lnTo>
                  <a:pt x="57" y="346"/>
                </a:lnTo>
                <a:lnTo>
                  <a:pt x="54" y="346"/>
                </a:lnTo>
                <a:lnTo>
                  <a:pt x="54" y="343"/>
                </a:lnTo>
                <a:lnTo>
                  <a:pt x="54" y="340"/>
                </a:lnTo>
                <a:lnTo>
                  <a:pt x="51" y="340"/>
                </a:lnTo>
                <a:lnTo>
                  <a:pt x="51" y="338"/>
                </a:lnTo>
                <a:lnTo>
                  <a:pt x="48" y="338"/>
                </a:lnTo>
                <a:lnTo>
                  <a:pt x="46" y="335"/>
                </a:lnTo>
                <a:lnTo>
                  <a:pt x="43" y="335"/>
                </a:lnTo>
                <a:lnTo>
                  <a:pt x="40" y="335"/>
                </a:lnTo>
                <a:lnTo>
                  <a:pt x="37" y="335"/>
                </a:lnTo>
                <a:lnTo>
                  <a:pt x="37" y="332"/>
                </a:lnTo>
                <a:lnTo>
                  <a:pt x="34" y="332"/>
                </a:lnTo>
                <a:lnTo>
                  <a:pt x="34" y="329"/>
                </a:lnTo>
                <a:lnTo>
                  <a:pt x="31" y="326"/>
                </a:lnTo>
                <a:lnTo>
                  <a:pt x="34" y="326"/>
                </a:lnTo>
                <a:lnTo>
                  <a:pt x="34" y="323"/>
                </a:lnTo>
                <a:lnTo>
                  <a:pt x="34" y="320"/>
                </a:lnTo>
                <a:lnTo>
                  <a:pt x="37" y="320"/>
                </a:lnTo>
                <a:lnTo>
                  <a:pt x="37" y="318"/>
                </a:lnTo>
                <a:lnTo>
                  <a:pt x="34" y="318"/>
                </a:lnTo>
                <a:lnTo>
                  <a:pt x="34" y="315"/>
                </a:lnTo>
                <a:lnTo>
                  <a:pt x="31" y="318"/>
                </a:lnTo>
                <a:lnTo>
                  <a:pt x="28" y="318"/>
                </a:lnTo>
                <a:lnTo>
                  <a:pt x="28" y="315"/>
                </a:lnTo>
                <a:lnTo>
                  <a:pt x="26" y="312"/>
                </a:lnTo>
                <a:lnTo>
                  <a:pt x="26" y="315"/>
                </a:lnTo>
                <a:lnTo>
                  <a:pt x="23" y="315"/>
                </a:lnTo>
                <a:lnTo>
                  <a:pt x="20" y="312"/>
                </a:lnTo>
                <a:lnTo>
                  <a:pt x="17" y="312"/>
                </a:lnTo>
                <a:lnTo>
                  <a:pt x="14" y="312"/>
                </a:lnTo>
                <a:lnTo>
                  <a:pt x="14" y="309"/>
                </a:lnTo>
                <a:lnTo>
                  <a:pt x="11" y="309"/>
                </a:lnTo>
                <a:lnTo>
                  <a:pt x="8" y="309"/>
                </a:lnTo>
                <a:lnTo>
                  <a:pt x="11" y="306"/>
                </a:lnTo>
                <a:lnTo>
                  <a:pt x="8" y="303"/>
                </a:lnTo>
                <a:lnTo>
                  <a:pt x="11" y="303"/>
                </a:lnTo>
                <a:lnTo>
                  <a:pt x="11" y="300"/>
                </a:lnTo>
                <a:lnTo>
                  <a:pt x="11" y="297"/>
                </a:lnTo>
                <a:lnTo>
                  <a:pt x="8" y="297"/>
                </a:lnTo>
                <a:lnTo>
                  <a:pt x="8" y="295"/>
                </a:lnTo>
                <a:lnTo>
                  <a:pt x="8" y="292"/>
                </a:lnTo>
                <a:lnTo>
                  <a:pt x="8" y="289"/>
                </a:lnTo>
                <a:lnTo>
                  <a:pt x="6" y="289"/>
                </a:lnTo>
                <a:lnTo>
                  <a:pt x="6" y="286"/>
                </a:lnTo>
                <a:lnTo>
                  <a:pt x="6" y="283"/>
                </a:lnTo>
                <a:lnTo>
                  <a:pt x="6" y="280"/>
                </a:lnTo>
                <a:lnTo>
                  <a:pt x="8" y="277"/>
                </a:lnTo>
                <a:lnTo>
                  <a:pt x="8" y="275"/>
                </a:lnTo>
                <a:lnTo>
                  <a:pt x="6" y="275"/>
                </a:lnTo>
                <a:lnTo>
                  <a:pt x="8" y="272"/>
                </a:lnTo>
                <a:lnTo>
                  <a:pt x="11" y="272"/>
                </a:lnTo>
                <a:lnTo>
                  <a:pt x="14" y="272"/>
                </a:lnTo>
                <a:lnTo>
                  <a:pt x="14" y="269"/>
                </a:lnTo>
                <a:lnTo>
                  <a:pt x="14" y="266"/>
                </a:lnTo>
                <a:lnTo>
                  <a:pt x="14" y="263"/>
                </a:lnTo>
                <a:lnTo>
                  <a:pt x="17" y="263"/>
                </a:lnTo>
                <a:lnTo>
                  <a:pt x="17" y="260"/>
                </a:lnTo>
                <a:lnTo>
                  <a:pt x="17" y="257"/>
                </a:lnTo>
                <a:lnTo>
                  <a:pt x="20" y="257"/>
                </a:lnTo>
                <a:lnTo>
                  <a:pt x="23" y="255"/>
                </a:lnTo>
                <a:lnTo>
                  <a:pt x="23" y="252"/>
                </a:lnTo>
                <a:lnTo>
                  <a:pt x="23" y="249"/>
                </a:lnTo>
                <a:lnTo>
                  <a:pt x="20" y="246"/>
                </a:lnTo>
                <a:lnTo>
                  <a:pt x="17" y="246"/>
                </a:lnTo>
                <a:lnTo>
                  <a:pt x="14" y="246"/>
                </a:lnTo>
                <a:lnTo>
                  <a:pt x="14" y="243"/>
                </a:lnTo>
                <a:lnTo>
                  <a:pt x="17" y="243"/>
                </a:lnTo>
                <a:lnTo>
                  <a:pt x="20" y="240"/>
                </a:lnTo>
                <a:lnTo>
                  <a:pt x="20" y="237"/>
                </a:lnTo>
                <a:lnTo>
                  <a:pt x="17" y="237"/>
                </a:lnTo>
                <a:lnTo>
                  <a:pt x="17" y="240"/>
                </a:lnTo>
                <a:lnTo>
                  <a:pt x="14" y="237"/>
                </a:lnTo>
                <a:lnTo>
                  <a:pt x="11" y="237"/>
                </a:lnTo>
                <a:lnTo>
                  <a:pt x="8" y="237"/>
                </a:lnTo>
                <a:lnTo>
                  <a:pt x="8" y="234"/>
                </a:lnTo>
                <a:lnTo>
                  <a:pt x="8" y="232"/>
                </a:lnTo>
                <a:lnTo>
                  <a:pt x="8" y="229"/>
                </a:lnTo>
                <a:lnTo>
                  <a:pt x="6" y="229"/>
                </a:lnTo>
                <a:lnTo>
                  <a:pt x="3" y="229"/>
                </a:lnTo>
                <a:lnTo>
                  <a:pt x="3" y="226"/>
                </a:lnTo>
                <a:lnTo>
                  <a:pt x="0" y="226"/>
                </a:lnTo>
                <a:lnTo>
                  <a:pt x="0" y="223"/>
                </a:lnTo>
                <a:lnTo>
                  <a:pt x="3" y="223"/>
                </a:lnTo>
                <a:lnTo>
                  <a:pt x="6" y="223"/>
                </a:lnTo>
                <a:lnTo>
                  <a:pt x="8" y="223"/>
                </a:lnTo>
                <a:lnTo>
                  <a:pt x="11" y="220"/>
                </a:lnTo>
                <a:lnTo>
                  <a:pt x="14" y="223"/>
                </a:lnTo>
                <a:lnTo>
                  <a:pt x="17" y="223"/>
                </a:lnTo>
                <a:lnTo>
                  <a:pt x="17" y="220"/>
                </a:lnTo>
                <a:lnTo>
                  <a:pt x="20" y="220"/>
                </a:lnTo>
                <a:lnTo>
                  <a:pt x="23" y="220"/>
                </a:lnTo>
                <a:lnTo>
                  <a:pt x="26" y="220"/>
                </a:lnTo>
                <a:lnTo>
                  <a:pt x="28" y="220"/>
                </a:lnTo>
                <a:lnTo>
                  <a:pt x="28" y="223"/>
                </a:lnTo>
                <a:lnTo>
                  <a:pt x="31" y="223"/>
                </a:lnTo>
                <a:lnTo>
                  <a:pt x="31" y="226"/>
                </a:lnTo>
                <a:lnTo>
                  <a:pt x="34" y="226"/>
                </a:lnTo>
                <a:lnTo>
                  <a:pt x="34" y="229"/>
                </a:lnTo>
                <a:lnTo>
                  <a:pt x="37" y="229"/>
                </a:lnTo>
                <a:lnTo>
                  <a:pt x="40" y="229"/>
                </a:lnTo>
                <a:lnTo>
                  <a:pt x="43" y="232"/>
                </a:lnTo>
                <a:lnTo>
                  <a:pt x="46" y="232"/>
                </a:lnTo>
                <a:lnTo>
                  <a:pt x="46" y="229"/>
                </a:lnTo>
                <a:lnTo>
                  <a:pt x="48" y="229"/>
                </a:lnTo>
                <a:lnTo>
                  <a:pt x="48" y="226"/>
                </a:lnTo>
                <a:lnTo>
                  <a:pt x="48" y="223"/>
                </a:lnTo>
                <a:lnTo>
                  <a:pt x="48" y="220"/>
                </a:lnTo>
                <a:lnTo>
                  <a:pt x="51" y="220"/>
                </a:lnTo>
                <a:lnTo>
                  <a:pt x="51" y="223"/>
                </a:lnTo>
                <a:lnTo>
                  <a:pt x="54" y="223"/>
                </a:lnTo>
                <a:lnTo>
                  <a:pt x="54" y="220"/>
                </a:lnTo>
                <a:lnTo>
                  <a:pt x="57" y="220"/>
                </a:lnTo>
                <a:lnTo>
                  <a:pt x="57" y="223"/>
                </a:lnTo>
                <a:lnTo>
                  <a:pt x="60" y="223"/>
                </a:lnTo>
                <a:lnTo>
                  <a:pt x="63" y="220"/>
                </a:lnTo>
                <a:lnTo>
                  <a:pt x="66" y="220"/>
                </a:lnTo>
                <a:lnTo>
                  <a:pt x="66" y="217"/>
                </a:lnTo>
                <a:lnTo>
                  <a:pt x="69" y="217"/>
                </a:lnTo>
                <a:lnTo>
                  <a:pt x="71" y="214"/>
                </a:lnTo>
                <a:lnTo>
                  <a:pt x="71" y="212"/>
                </a:lnTo>
                <a:lnTo>
                  <a:pt x="71" y="209"/>
                </a:lnTo>
                <a:lnTo>
                  <a:pt x="74" y="209"/>
                </a:lnTo>
                <a:lnTo>
                  <a:pt x="77" y="209"/>
                </a:lnTo>
                <a:lnTo>
                  <a:pt x="80" y="209"/>
                </a:lnTo>
                <a:lnTo>
                  <a:pt x="80" y="206"/>
                </a:lnTo>
                <a:lnTo>
                  <a:pt x="83" y="206"/>
                </a:lnTo>
                <a:lnTo>
                  <a:pt x="86" y="206"/>
                </a:lnTo>
                <a:lnTo>
                  <a:pt x="89" y="206"/>
                </a:lnTo>
                <a:lnTo>
                  <a:pt x="89" y="203"/>
                </a:lnTo>
                <a:lnTo>
                  <a:pt x="91" y="203"/>
                </a:lnTo>
                <a:lnTo>
                  <a:pt x="91" y="200"/>
                </a:lnTo>
                <a:lnTo>
                  <a:pt x="94" y="200"/>
                </a:lnTo>
                <a:lnTo>
                  <a:pt x="97" y="200"/>
                </a:lnTo>
                <a:lnTo>
                  <a:pt x="97" y="197"/>
                </a:lnTo>
                <a:lnTo>
                  <a:pt x="97" y="194"/>
                </a:lnTo>
                <a:lnTo>
                  <a:pt x="97" y="192"/>
                </a:lnTo>
                <a:lnTo>
                  <a:pt x="100" y="192"/>
                </a:lnTo>
                <a:lnTo>
                  <a:pt x="103" y="192"/>
                </a:lnTo>
                <a:lnTo>
                  <a:pt x="103" y="189"/>
                </a:lnTo>
                <a:lnTo>
                  <a:pt x="106" y="189"/>
                </a:lnTo>
                <a:lnTo>
                  <a:pt x="103" y="186"/>
                </a:lnTo>
                <a:lnTo>
                  <a:pt x="103" y="183"/>
                </a:lnTo>
                <a:lnTo>
                  <a:pt x="103" y="180"/>
                </a:lnTo>
                <a:lnTo>
                  <a:pt x="103" y="177"/>
                </a:lnTo>
                <a:lnTo>
                  <a:pt x="103" y="174"/>
                </a:lnTo>
                <a:lnTo>
                  <a:pt x="103" y="171"/>
                </a:lnTo>
                <a:lnTo>
                  <a:pt x="106" y="169"/>
                </a:lnTo>
                <a:lnTo>
                  <a:pt x="106" y="166"/>
                </a:lnTo>
                <a:lnTo>
                  <a:pt x="106" y="163"/>
                </a:lnTo>
                <a:lnTo>
                  <a:pt x="106" y="160"/>
                </a:lnTo>
                <a:lnTo>
                  <a:pt x="106" y="157"/>
                </a:lnTo>
                <a:lnTo>
                  <a:pt x="106" y="154"/>
                </a:lnTo>
                <a:lnTo>
                  <a:pt x="103" y="154"/>
                </a:lnTo>
                <a:lnTo>
                  <a:pt x="100" y="154"/>
                </a:lnTo>
                <a:lnTo>
                  <a:pt x="100" y="157"/>
                </a:lnTo>
                <a:lnTo>
                  <a:pt x="97" y="157"/>
                </a:lnTo>
                <a:lnTo>
                  <a:pt x="94" y="154"/>
                </a:lnTo>
                <a:lnTo>
                  <a:pt x="94" y="151"/>
                </a:lnTo>
                <a:lnTo>
                  <a:pt x="97" y="151"/>
                </a:lnTo>
                <a:lnTo>
                  <a:pt x="97" y="149"/>
                </a:lnTo>
                <a:lnTo>
                  <a:pt x="97" y="146"/>
                </a:lnTo>
                <a:lnTo>
                  <a:pt x="94" y="146"/>
                </a:lnTo>
                <a:lnTo>
                  <a:pt x="94" y="143"/>
                </a:lnTo>
                <a:lnTo>
                  <a:pt x="94" y="140"/>
                </a:lnTo>
                <a:lnTo>
                  <a:pt x="97" y="140"/>
                </a:lnTo>
                <a:lnTo>
                  <a:pt x="97" y="137"/>
                </a:lnTo>
                <a:lnTo>
                  <a:pt x="100" y="134"/>
                </a:lnTo>
                <a:lnTo>
                  <a:pt x="100" y="131"/>
                </a:lnTo>
                <a:lnTo>
                  <a:pt x="97" y="129"/>
                </a:lnTo>
                <a:lnTo>
                  <a:pt x="97" y="126"/>
                </a:lnTo>
                <a:lnTo>
                  <a:pt x="97" y="123"/>
                </a:lnTo>
                <a:lnTo>
                  <a:pt x="97" y="120"/>
                </a:lnTo>
                <a:lnTo>
                  <a:pt x="100" y="117"/>
                </a:lnTo>
                <a:lnTo>
                  <a:pt x="100" y="114"/>
                </a:lnTo>
                <a:lnTo>
                  <a:pt x="103" y="114"/>
                </a:lnTo>
                <a:lnTo>
                  <a:pt x="103" y="111"/>
                </a:lnTo>
                <a:lnTo>
                  <a:pt x="103" y="108"/>
                </a:lnTo>
                <a:lnTo>
                  <a:pt x="103" y="106"/>
                </a:lnTo>
                <a:lnTo>
                  <a:pt x="103" y="103"/>
                </a:lnTo>
                <a:lnTo>
                  <a:pt x="103" y="100"/>
                </a:lnTo>
                <a:lnTo>
                  <a:pt x="106" y="97"/>
                </a:lnTo>
                <a:lnTo>
                  <a:pt x="106" y="94"/>
                </a:lnTo>
                <a:lnTo>
                  <a:pt x="106" y="91"/>
                </a:lnTo>
                <a:lnTo>
                  <a:pt x="109" y="88"/>
                </a:lnTo>
                <a:lnTo>
                  <a:pt x="109" y="86"/>
                </a:lnTo>
                <a:lnTo>
                  <a:pt x="111" y="86"/>
                </a:lnTo>
                <a:lnTo>
                  <a:pt x="111" y="83"/>
                </a:lnTo>
                <a:lnTo>
                  <a:pt x="114" y="80"/>
                </a:lnTo>
                <a:lnTo>
                  <a:pt x="114" y="77"/>
                </a:lnTo>
                <a:lnTo>
                  <a:pt x="114" y="74"/>
                </a:lnTo>
                <a:lnTo>
                  <a:pt x="114" y="71"/>
                </a:lnTo>
                <a:lnTo>
                  <a:pt x="114" y="68"/>
                </a:lnTo>
                <a:lnTo>
                  <a:pt x="114" y="66"/>
                </a:lnTo>
                <a:lnTo>
                  <a:pt x="117" y="66"/>
                </a:lnTo>
                <a:lnTo>
                  <a:pt x="117" y="63"/>
                </a:lnTo>
                <a:lnTo>
                  <a:pt x="117" y="60"/>
                </a:lnTo>
                <a:lnTo>
                  <a:pt x="120" y="57"/>
                </a:lnTo>
                <a:lnTo>
                  <a:pt x="120" y="54"/>
                </a:lnTo>
                <a:lnTo>
                  <a:pt x="120" y="51"/>
                </a:lnTo>
                <a:lnTo>
                  <a:pt x="123" y="51"/>
                </a:lnTo>
                <a:lnTo>
                  <a:pt x="126" y="51"/>
                </a:lnTo>
                <a:lnTo>
                  <a:pt x="126" y="48"/>
                </a:lnTo>
                <a:lnTo>
                  <a:pt x="126" y="45"/>
                </a:lnTo>
                <a:lnTo>
                  <a:pt x="126" y="43"/>
                </a:lnTo>
                <a:lnTo>
                  <a:pt x="126" y="40"/>
                </a:lnTo>
                <a:lnTo>
                  <a:pt x="126" y="37"/>
                </a:lnTo>
                <a:lnTo>
                  <a:pt x="129" y="37"/>
                </a:lnTo>
                <a:lnTo>
                  <a:pt x="129" y="40"/>
                </a:lnTo>
                <a:lnTo>
                  <a:pt x="132" y="40"/>
                </a:lnTo>
                <a:lnTo>
                  <a:pt x="132" y="37"/>
                </a:lnTo>
                <a:lnTo>
                  <a:pt x="134" y="37"/>
                </a:lnTo>
                <a:lnTo>
                  <a:pt x="134" y="40"/>
                </a:lnTo>
                <a:lnTo>
                  <a:pt x="137" y="40"/>
                </a:lnTo>
                <a:lnTo>
                  <a:pt x="140" y="40"/>
                </a:lnTo>
                <a:lnTo>
                  <a:pt x="140" y="43"/>
                </a:lnTo>
                <a:lnTo>
                  <a:pt x="143" y="43"/>
                </a:lnTo>
                <a:lnTo>
                  <a:pt x="146" y="43"/>
                </a:lnTo>
                <a:lnTo>
                  <a:pt x="146" y="40"/>
                </a:lnTo>
                <a:lnTo>
                  <a:pt x="149" y="40"/>
                </a:lnTo>
                <a:lnTo>
                  <a:pt x="152" y="40"/>
                </a:lnTo>
                <a:lnTo>
                  <a:pt x="152" y="37"/>
                </a:lnTo>
                <a:lnTo>
                  <a:pt x="154" y="37"/>
                </a:lnTo>
                <a:lnTo>
                  <a:pt x="154" y="34"/>
                </a:lnTo>
                <a:lnTo>
                  <a:pt x="157" y="34"/>
                </a:lnTo>
                <a:lnTo>
                  <a:pt x="157" y="31"/>
                </a:lnTo>
                <a:lnTo>
                  <a:pt x="160" y="28"/>
                </a:lnTo>
                <a:lnTo>
                  <a:pt x="163" y="28"/>
                </a:lnTo>
                <a:lnTo>
                  <a:pt x="166" y="25"/>
                </a:lnTo>
                <a:lnTo>
                  <a:pt x="169" y="25"/>
                </a:lnTo>
                <a:lnTo>
                  <a:pt x="172" y="25"/>
                </a:lnTo>
                <a:lnTo>
                  <a:pt x="174" y="25"/>
                </a:lnTo>
                <a:lnTo>
                  <a:pt x="174" y="23"/>
                </a:lnTo>
                <a:lnTo>
                  <a:pt x="177" y="23"/>
                </a:lnTo>
                <a:lnTo>
                  <a:pt x="177" y="20"/>
                </a:lnTo>
                <a:lnTo>
                  <a:pt x="177" y="17"/>
                </a:lnTo>
                <a:lnTo>
                  <a:pt x="174" y="17"/>
                </a:lnTo>
                <a:lnTo>
                  <a:pt x="174" y="14"/>
                </a:lnTo>
                <a:lnTo>
                  <a:pt x="177" y="14"/>
                </a:lnTo>
                <a:lnTo>
                  <a:pt x="180" y="14"/>
                </a:lnTo>
                <a:lnTo>
                  <a:pt x="183" y="14"/>
                </a:lnTo>
                <a:lnTo>
                  <a:pt x="186" y="14"/>
                </a:lnTo>
                <a:lnTo>
                  <a:pt x="189" y="14"/>
                </a:lnTo>
                <a:lnTo>
                  <a:pt x="192" y="14"/>
                </a:lnTo>
                <a:lnTo>
                  <a:pt x="195" y="17"/>
                </a:lnTo>
                <a:lnTo>
                  <a:pt x="197" y="17"/>
                </a:lnTo>
                <a:lnTo>
                  <a:pt x="197" y="20"/>
                </a:lnTo>
                <a:lnTo>
                  <a:pt x="200" y="20"/>
                </a:lnTo>
                <a:lnTo>
                  <a:pt x="200" y="23"/>
                </a:lnTo>
                <a:lnTo>
                  <a:pt x="203" y="25"/>
                </a:lnTo>
                <a:lnTo>
                  <a:pt x="206" y="25"/>
                </a:lnTo>
                <a:lnTo>
                  <a:pt x="206" y="28"/>
                </a:lnTo>
                <a:lnTo>
                  <a:pt x="209" y="31"/>
                </a:lnTo>
                <a:lnTo>
                  <a:pt x="209" y="34"/>
                </a:lnTo>
                <a:lnTo>
                  <a:pt x="209" y="37"/>
                </a:lnTo>
                <a:lnTo>
                  <a:pt x="212" y="40"/>
                </a:lnTo>
                <a:lnTo>
                  <a:pt x="215" y="43"/>
                </a:lnTo>
                <a:lnTo>
                  <a:pt x="217" y="45"/>
                </a:lnTo>
                <a:lnTo>
                  <a:pt x="217" y="48"/>
                </a:lnTo>
                <a:lnTo>
                  <a:pt x="220" y="48"/>
                </a:lnTo>
                <a:lnTo>
                  <a:pt x="220" y="51"/>
                </a:lnTo>
                <a:lnTo>
                  <a:pt x="223" y="51"/>
                </a:lnTo>
                <a:lnTo>
                  <a:pt x="223" y="54"/>
                </a:lnTo>
                <a:lnTo>
                  <a:pt x="226" y="57"/>
                </a:lnTo>
                <a:lnTo>
                  <a:pt x="226" y="60"/>
                </a:lnTo>
                <a:lnTo>
                  <a:pt x="229" y="60"/>
                </a:lnTo>
                <a:lnTo>
                  <a:pt x="232" y="63"/>
                </a:lnTo>
                <a:lnTo>
                  <a:pt x="235" y="63"/>
                </a:lnTo>
                <a:lnTo>
                  <a:pt x="235" y="66"/>
                </a:lnTo>
                <a:lnTo>
                  <a:pt x="237" y="66"/>
                </a:lnTo>
                <a:lnTo>
                  <a:pt x="237" y="68"/>
                </a:lnTo>
                <a:lnTo>
                  <a:pt x="240" y="68"/>
                </a:lnTo>
                <a:lnTo>
                  <a:pt x="243" y="68"/>
                </a:lnTo>
                <a:lnTo>
                  <a:pt x="243" y="71"/>
                </a:lnTo>
                <a:lnTo>
                  <a:pt x="246" y="71"/>
                </a:lnTo>
                <a:lnTo>
                  <a:pt x="246" y="74"/>
                </a:lnTo>
                <a:lnTo>
                  <a:pt x="249" y="74"/>
                </a:lnTo>
                <a:lnTo>
                  <a:pt x="252" y="77"/>
                </a:lnTo>
                <a:lnTo>
                  <a:pt x="255" y="77"/>
                </a:lnTo>
                <a:lnTo>
                  <a:pt x="258" y="80"/>
                </a:lnTo>
                <a:lnTo>
                  <a:pt x="263" y="86"/>
                </a:lnTo>
                <a:lnTo>
                  <a:pt x="266" y="88"/>
                </a:lnTo>
                <a:lnTo>
                  <a:pt x="272" y="91"/>
                </a:lnTo>
                <a:lnTo>
                  <a:pt x="275" y="94"/>
                </a:lnTo>
                <a:lnTo>
                  <a:pt x="280" y="97"/>
                </a:lnTo>
                <a:lnTo>
                  <a:pt x="283" y="100"/>
                </a:lnTo>
                <a:lnTo>
                  <a:pt x="289" y="103"/>
                </a:lnTo>
                <a:lnTo>
                  <a:pt x="292" y="106"/>
                </a:lnTo>
                <a:lnTo>
                  <a:pt x="295" y="108"/>
                </a:lnTo>
                <a:lnTo>
                  <a:pt x="298" y="108"/>
                </a:lnTo>
                <a:lnTo>
                  <a:pt x="298" y="111"/>
                </a:lnTo>
                <a:lnTo>
                  <a:pt x="298" y="114"/>
                </a:lnTo>
                <a:lnTo>
                  <a:pt x="300" y="117"/>
                </a:lnTo>
                <a:lnTo>
                  <a:pt x="300" y="120"/>
                </a:lnTo>
                <a:lnTo>
                  <a:pt x="303" y="123"/>
                </a:lnTo>
                <a:lnTo>
                  <a:pt x="306" y="123"/>
                </a:lnTo>
                <a:lnTo>
                  <a:pt x="306" y="126"/>
                </a:lnTo>
                <a:lnTo>
                  <a:pt x="309" y="126"/>
                </a:lnTo>
                <a:lnTo>
                  <a:pt x="309" y="129"/>
                </a:lnTo>
                <a:lnTo>
                  <a:pt x="312" y="129"/>
                </a:lnTo>
                <a:lnTo>
                  <a:pt x="312" y="131"/>
                </a:lnTo>
                <a:lnTo>
                  <a:pt x="312" y="134"/>
                </a:lnTo>
                <a:lnTo>
                  <a:pt x="315" y="134"/>
                </a:lnTo>
                <a:lnTo>
                  <a:pt x="315" y="137"/>
                </a:lnTo>
                <a:lnTo>
                  <a:pt x="318" y="140"/>
                </a:lnTo>
                <a:lnTo>
                  <a:pt x="321" y="140"/>
                </a:lnTo>
                <a:lnTo>
                  <a:pt x="321" y="137"/>
                </a:lnTo>
                <a:lnTo>
                  <a:pt x="321" y="134"/>
                </a:lnTo>
                <a:lnTo>
                  <a:pt x="321" y="131"/>
                </a:lnTo>
                <a:lnTo>
                  <a:pt x="323" y="131"/>
                </a:lnTo>
                <a:lnTo>
                  <a:pt x="323" y="129"/>
                </a:lnTo>
                <a:lnTo>
                  <a:pt x="323" y="126"/>
                </a:lnTo>
                <a:lnTo>
                  <a:pt x="323" y="123"/>
                </a:lnTo>
                <a:lnTo>
                  <a:pt x="326" y="120"/>
                </a:lnTo>
                <a:lnTo>
                  <a:pt x="329" y="120"/>
                </a:lnTo>
                <a:lnTo>
                  <a:pt x="329" y="117"/>
                </a:lnTo>
                <a:lnTo>
                  <a:pt x="332" y="117"/>
                </a:lnTo>
                <a:lnTo>
                  <a:pt x="335" y="117"/>
                </a:lnTo>
                <a:lnTo>
                  <a:pt x="335" y="114"/>
                </a:lnTo>
                <a:lnTo>
                  <a:pt x="335" y="111"/>
                </a:lnTo>
                <a:lnTo>
                  <a:pt x="335" y="108"/>
                </a:lnTo>
                <a:lnTo>
                  <a:pt x="335" y="106"/>
                </a:lnTo>
                <a:lnTo>
                  <a:pt x="335" y="103"/>
                </a:lnTo>
                <a:lnTo>
                  <a:pt x="338" y="100"/>
                </a:lnTo>
                <a:lnTo>
                  <a:pt x="341" y="100"/>
                </a:lnTo>
                <a:lnTo>
                  <a:pt x="341" y="97"/>
                </a:lnTo>
                <a:lnTo>
                  <a:pt x="343" y="94"/>
                </a:lnTo>
                <a:lnTo>
                  <a:pt x="346" y="94"/>
                </a:lnTo>
                <a:lnTo>
                  <a:pt x="349" y="94"/>
                </a:lnTo>
                <a:lnTo>
                  <a:pt x="352" y="91"/>
                </a:lnTo>
                <a:lnTo>
                  <a:pt x="352" y="88"/>
                </a:lnTo>
                <a:lnTo>
                  <a:pt x="355" y="88"/>
                </a:lnTo>
                <a:lnTo>
                  <a:pt x="358" y="86"/>
                </a:lnTo>
                <a:lnTo>
                  <a:pt x="358" y="83"/>
                </a:lnTo>
                <a:lnTo>
                  <a:pt x="361" y="83"/>
                </a:lnTo>
                <a:lnTo>
                  <a:pt x="361" y="80"/>
                </a:lnTo>
                <a:lnTo>
                  <a:pt x="361" y="77"/>
                </a:lnTo>
                <a:lnTo>
                  <a:pt x="361" y="74"/>
                </a:lnTo>
                <a:lnTo>
                  <a:pt x="361" y="71"/>
                </a:lnTo>
                <a:lnTo>
                  <a:pt x="361" y="68"/>
                </a:lnTo>
                <a:lnTo>
                  <a:pt x="361" y="66"/>
                </a:lnTo>
                <a:lnTo>
                  <a:pt x="361" y="63"/>
                </a:lnTo>
                <a:lnTo>
                  <a:pt x="363" y="63"/>
                </a:lnTo>
                <a:lnTo>
                  <a:pt x="366" y="63"/>
                </a:lnTo>
                <a:lnTo>
                  <a:pt x="369" y="63"/>
                </a:lnTo>
                <a:lnTo>
                  <a:pt x="369" y="66"/>
                </a:lnTo>
                <a:lnTo>
                  <a:pt x="372" y="66"/>
                </a:lnTo>
                <a:lnTo>
                  <a:pt x="375" y="66"/>
                </a:lnTo>
                <a:lnTo>
                  <a:pt x="378" y="66"/>
                </a:lnTo>
                <a:lnTo>
                  <a:pt x="381" y="66"/>
                </a:lnTo>
                <a:lnTo>
                  <a:pt x="384" y="66"/>
                </a:lnTo>
                <a:lnTo>
                  <a:pt x="386" y="66"/>
                </a:lnTo>
                <a:lnTo>
                  <a:pt x="389" y="66"/>
                </a:lnTo>
                <a:lnTo>
                  <a:pt x="392" y="66"/>
                </a:lnTo>
                <a:lnTo>
                  <a:pt x="395" y="66"/>
                </a:lnTo>
                <a:lnTo>
                  <a:pt x="398" y="66"/>
                </a:lnTo>
                <a:lnTo>
                  <a:pt x="398" y="63"/>
                </a:lnTo>
                <a:lnTo>
                  <a:pt x="401" y="63"/>
                </a:lnTo>
                <a:lnTo>
                  <a:pt x="404" y="63"/>
                </a:lnTo>
                <a:lnTo>
                  <a:pt x="404" y="60"/>
                </a:lnTo>
                <a:lnTo>
                  <a:pt x="406" y="60"/>
                </a:lnTo>
                <a:lnTo>
                  <a:pt x="409" y="60"/>
                </a:lnTo>
                <a:lnTo>
                  <a:pt x="409" y="63"/>
                </a:lnTo>
                <a:lnTo>
                  <a:pt x="412" y="63"/>
                </a:lnTo>
                <a:lnTo>
                  <a:pt x="415" y="63"/>
                </a:lnTo>
                <a:lnTo>
                  <a:pt x="418" y="63"/>
                </a:lnTo>
                <a:lnTo>
                  <a:pt x="421" y="63"/>
                </a:lnTo>
                <a:lnTo>
                  <a:pt x="424" y="63"/>
                </a:lnTo>
                <a:lnTo>
                  <a:pt x="426" y="63"/>
                </a:lnTo>
                <a:lnTo>
                  <a:pt x="429" y="63"/>
                </a:lnTo>
                <a:lnTo>
                  <a:pt x="432" y="63"/>
                </a:lnTo>
                <a:lnTo>
                  <a:pt x="435" y="63"/>
                </a:lnTo>
                <a:lnTo>
                  <a:pt x="438" y="63"/>
                </a:lnTo>
                <a:lnTo>
                  <a:pt x="441" y="63"/>
                </a:lnTo>
                <a:lnTo>
                  <a:pt x="444" y="63"/>
                </a:lnTo>
                <a:lnTo>
                  <a:pt x="447" y="63"/>
                </a:lnTo>
                <a:lnTo>
                  <a:pt x="449" y="63"/>
                </a:lnTo>
                <a:lnTo>
                  <a:pt x="452" y="63"/>
                </a:lnTo>
                <a:lnTo>
                  <a:pt x="455" y="63"/>
                </a:lnTo>
                <a:lnTo>
                  <a:pt x="458" y="63"/>
                </a:lnTo>
                <a:lnTo>
                  <a:pt x="461" y="63"/>
                </a:lnTo>
                <a:lnTo>
                  <a:pt x="464" y="63"/>
                </a:lnTo>
                <a:lnTo>
                  <a:pt x="467" y="66"/>
                </a:lnTo>
                <a:lnTo>
                  <a:pt x="469" y="66"/>
                </a:lnTo>
                <a:lnTo>
                  <a:pt x="472" y="66"/>
                </a:lnTo>
                <a:lnTo>
                  <a:pt x="475" y="66"/>
                </a:lnTo>
                <a:lnTo>
                  <a:pt x="478" y="68"/>
                </a:lnTo>
                <a:lnTo>
                  <a:pt x="481" y="68"/>
                </a:lnTo>
                <a:lnTo>
                  <a:pt x="481" y="71"/>
                </a:lnTo>
                <a:lnTo>
                  <a:pt x="484" y="71"/>
                </a:lnTo>
                <a:lnTo>
                  <a:pt x="487" y="71"/>
                </a:lnTo>
                <a:lnTo>
                  <a:pt x="490" y="71"/>
                </a:lnTo>
                <a:lnTo>
                  <a:pt x="492" y="71"/>
                </a:lnTo>
                <a:lnTo>
                  <a:pt x="495" y="74"/>
                </a:lnTo>
                <a:lnTo>
                  <a:pt x="498" y="74"/>
                </a:lnTo>
                <a:lnTo>
                  <a:pt x="498" y="77"/>
                </a:lnTo>
                <a:lnTo>
                  <a:pt x="501" y="77"/>
                </a:lnTo>
                <a:lnTo>
                  <a:pt x="504" y="77"/>
                </a:lnTo>
                <a:lnTo>
                  <a:pt x="504" y="80"/>
                </a:lnTo>
                <a:lnTo>
                  <a:pt x="507" y="80"/>
                </a:lnTo>
                <a:lnTo>
                  <a:pt x="510" y="80"/>
                </a:lnTo>
                <a:lnTo>
                  <a:pt x="512" y="80"/>
                </a:lnTo>
                <a:lnTo>
                  <a:pt x="515" y="80"/>
                </a:lnTo>
                <a:lnTo>
                  <a:pt x="518" y="80"/>
                </a:lnTo>
                <a:lnTo>
                  <a:pt x="521" y="80"/>
                </a:lnTo>
                <a:lnTo>
                  <a:pt x="524" y="80"/>
                </a:lnTo>
                <a:lnTo>
                  <a:pt x="527" y="80"/>
                </a:lnTo>
                <a:lnTo>
                  <a:pt x="530" y="80"/>
                </a:lnTo>
                <a:lnTo>
                  <a:pt x="530" y="77"/>
                </a:lnTo>
                <a:lnTo>
                  <a:pt x="532" y="77"/>
                </a:lnTo>
                <a:lnTo>
                  <a:pt x="535" y="77"/>
                </a:lnTo>
                <a:lnTo>
                  <a:pt x="538" y="77"/>
                </a:lnTo>
                <a:lnTo>
                  <a:pt x="541" y="77"/>
                </a:lnTo>
                <a:lnTo>
                  <a:pt x="544" y="77"/>
                </a:lnTo>
                <a:lnTo>
                  <a:pt x="544" y="74"/>
                </a:lnTo>
                <a:lnTo>
                  <a:pt x="547" y="74"/>
                </a:lnTo>
                <a:lnTo>
                  <a:pt x="550" y="74"/>
                </a:lnTo>
                <a:lnTo>
                  <a:pt x="553" y="74"/>
                </a:lnTo>
                <a:lnTo>
                  <a:pt x="555" y="74"/>
                </a:lnTo>
                <a:lnTo>
                  <a:pt x="555" y="77"/>
                </a:lnTo>
                <a:lnTo>
                  <a:pt x="558" y="77"/>
                </a:lnTo>
                <a:lnTo>
                  <a:pt x="561" y="77"/>
                </a:lnTo>
                <a:lnTo>
                  <a:pt x="564" y="77"/>
                </a:lnTo>
                <a:lnTo>
                  <a:pt x="567" y="77"/>
                </a:lnTo>
                <a:lnTo>
                  <a:pt x="570" y="77"/>
                </a:lnTo>
                <a:lnTo>
                  <a:pt x="573" y="77"/>
                </a:lnTo>
                <a:lnTo>
                  <a:pt x="575" y="77"/>
                </a:lnTo>
                <a:lnTo>
                  <a:pt x="578" y="77"/>
                </a:lnTo>
                <a:lnTo>
                  <a:pt x="581" y="77"/>
                </a:lnTo>
                <a:lnTo>
                  <a:pt x="584" y="74"/>
                </a:lnTo>
                <a:lnTo>
                  <a:pt x="587" y="74"/>
                </a:lnTo>
                <a:lnTo>
                  <a:pt x="590" y="71"/>
                </a:lnTo>
                <a:lnTo>
                  <a:pt x="593" y="71"/>
                </a:lnTo>
                <a:lnTo>
                  <a:pt x="593" y="68"/>
                </a:lnTo>
                <a:lnTo>
                  <a:pt x="595" y="68"/>
                </a:lnTo>
                <a:lnTo>
                  <a:pt x="601" y="66"/>
                </a:lnTo>
                <a:lnTo>
                  <a:pt x="604" y="66"/>
                </a:lnTo>
                <a:lnTo>
                  <a:pt x="607" y="66"/>
                </a:lnTo>
                <a:lnTo>
                  <a:pt x="613" y="66"/>
                </a:lnTo>
                <a:lnTo>
                  <a:pt x="616" y="66"/>
                </a:lnTo>
                <a:lnTo>
                  <a:pt x="621" y="66"/>
                </a:lnTo>
                <a:lnTo>
                  <a:pt x="624" y="63"/>
                </a:lnTo>
                <a:lnTo>
                  <a:pt x="627" y="63"/>
                </a:lnTo>
                <a:lnTo>
                  <a:pt x="633" y="63"/>
                </a:lnTo>
                <a:lnTo>
                  <a:pt x="636" y="63"/>
                </a:lnTo>
                <a:lnTo>
                  <a:pt x="641" y="63"/>
                </a:lnTo>
                <a:lnTo>
                  <a:pt x="644" y="63"/>
                </a:lnTo>
                <a:lnTo>
                  <a:pt x="650" y="63"/>
                </a:lnTo>
                <a:lnTo>
                  <a:pt x="653" y="63"/>
                </a:lnTo>
                <a:lnTo>
                  <a:pt x="658" y="63"/>
                </a:lnTo>
                <a:lnTo>
                  <a:pt x="661" y="63"/>
                </a:lnTo>
                <a:lnTo>
                  <a:pt x="667" y="63"/>
                </a:lnTo>
                <a:lnTo>
                  <a:pt x="670" y="63"/>
                </a:lnTo>
                <a:lnTo>
                  <a:pt x="670" y="57"/>
                </a:lnTo>
                <a:lnTo>
                  <a:pt x="670" y="54"/>
                </a:lnTo>
                <a:lnTo>
                  <a:pt x="670" y="48"/>
                </a:lnTo>
                <a:lnTo>
                  <a:pt x="667" y="48"/>
                </a:lnTo>
                <a:lnTo>
                  <a:pt x="667" y="45"/>
                </a:lnTo>
                <a:lnTo>
                  <a:pt x="667" y="40"/>
                </a:lnTo>
                <a:lnTo>
                  <a:pt x="667" y="37"/>
                </a:lnTo>
                <a:lnTo>
                  <a:pt x="664" y="34"/>
                </a:lnTo>
                <a:lnTo>
                  <a:pt x="664" y="28"/>
                </a:lnTo>
                <a:lnTo>
                  <a:pt x="664" y="25"/>
                </a:lnTo>
                <a:lnTo>
                  <a:pt x="667" y="23"/>
                </a:lnTo>
                <a:lnTo>
                  <a:pt x="670" y="17"/>
                </a:lnTo>
                <a:lnTo>
                  <a:pt x="673" y="17"/>
                </a:lnTo>
                <a:lnTo>
                  <a:pt x="676" y="14"/>
                </a:lnTo>
                <a:lnTo>
                  <a:pt x="679" y="8"/>
                </a:lnTo>
                <a:lnTo>
                  <a:pt x="684" y="5"/>
                </a:lnTo>
                <a:lnTo>
                  <a:pt x="687" y="0"/>
                </a:lnTo>
                <a:lnTo>
                  <a:pt x="696" y="5"/>
                </a:lnTo>
                <a:lnTo>
                  <a:pt x="693" y="8"/>
                </a:lnTo>
                <a:lnTo>
                  <a:pt x="693" y="11"/>
                </a:lnTo>
                <a:lnTo>
                  <a:pt x="693" y="17"/>
                </a:lnTo>
                <a:lnTo>
                  <a:pt x="693" y="20"/>
                </a:lnTo>
                <a:lnTo>
                  <a:pt x="690" y="25"/>
                </a:lnTo>
                <a:lnTo>
                  <a:pt x="690" y="28"/>
                </a:lnTo>
                <a:lnTo>
                  <a:pt x="690" y="34"/>
                </a:lnTo>
                <a:lnTo>
                  <a:pt x="690" y="37"/>
                </a:lnTo>
                <a:lnTo>
                  <a:pt x="690" y="43"/>
                </a:lnTo>
                <a:lnTo>
                  <a:pt x="690" y="4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Freeform 22">
            <a:extLst>
              <a:ext uri="{FF2B5EF4-FFF2-40B4-BE49-F238E27FC236}">
                <a16:creationId xmlns:a16="http://schemas.microsoft.com/office/drawing/2014/main" id="{0731B224-5E79-40B8-8D62-D6835149831D}"/>
              </a:ext>
            </a:extLst>
          </p:cNvPr>
          <p:cNvSpPr>
            <a:spLocks noEditPoints="1"/>
          </p:cNvSpPr>
          <p:nvPr/>
        </p:nvSpPr>
        <p:spPr bwMode="auto">
          <a:xfrm>
            <a:off x="2870199" y="4733132"/>
            <a:ext cx="1195388" cy="1519237"/>
          </a:xfrm>
          <a:custGeom>
            <a:avLst/>
            <a:gdLst>
              <a:gd name="T0" fmla="*/ 584 w 753"/>
              <a:gd name="T1" fmla="*/ 3 h 957"/>
              <a:gd name="T2" fmla="*/ 653 w 753"/>
              <a:gd name="T3" fmla="*/ 3 h 957"/>
              <a:gd name="T4" fmla="*/ 644 w 753"/>
              <a:gd name="T5" fmla="*/ 247 h 957"/>
              <a:gd name="T6" fmla="*/ 570 w 753"/>
              <a:gd name="T7" fmla="*/ 504 h 957"/>
              <a:gd name="T8" fmla="*/ 527 w 753"/>
              <a:gd name="T9" fmla="*/ 516 h 957"/>
              <a:gd name="T10" fmla="*/ 493 w 753"/>
              <a:gd name="T11" fmla="*/ 582 h 957"/>
              <a:gd name="T12" fmla="*/ 627 w 753"/>
              <a:gd name="T13" fmla="*/ 668 h 957"/>
              <a:gd name="T14" fmla="*/ 661 w 753"/>
              <a:gd name="T15" fmla="*/ 696 h 957"/>
              <a:gd name="T16" fmla="*/ 687 w 753"/>
              <a:gd name="T17" fmla="*/ 728 h 957"/>
              <a:gd name="T18" fmla="*/ 716 w 753"/>
              <a:gd name="T19" fmla="*/ 759 h 957"/>
              <a:gd name="T20" fmla="*/ 747 w 753"/>
              <a:gd name="T21" fmla="*/ 762 h 957"/>
              <a:gd name="T22" fmla="*/ 670 w 753"/>
              <a:gd name="T23" fmla="*/ 811 h 957"/>
              <a:gd name="T24" fmla="*/ 650 w 753"/>
              <a:gd name="T25" fmla="*/ 862 h 957"/>
              <a:gd name="T26" fmla="*/ 613 w 753"/>
              <a:gd name="T27" fmla="*/ 917 h 957"/>
              <a:gd name="T28" fmla="*/ 598 w 753"/>
              <a:gd name="T29" fmla="*/ 885 h 957"/>
              <a:gd name="T30" fmla="*/ 521 w 753"/>
              <a:gd name="T31" fmla="*/ 842 h 957"/>
              <a:gd name="T32" fmla="*/ 470 w 753"/>
              <a:gd name="T33" fmla="*/ 817 h 957"/>
              <a:gd name="T34" fmla="*/ 481 w 753"/>
              <a:gd name="T35" fmla="*/ 794 h 957"/>
              <a:gd name="T36" fmla="*/ 478 w 753"/>
              <a:gd name="T37" fmla="*/ 759 h 957"/>
              <a:gd name="T38" fmla="*/ 467 w 753"/>
              <a:gd name="T39" fmla="*/ 731 h 957"/>
              <a:gd name="T40" fmla="*/ 438 w 753"/>
              <a:gd name="T41" fmla="*/ 762 h 957"/>
              <a:gd name="T42" fmla="*/ 409 w 753"/>
              <a:gd name="T43" fmla="*/ 782 h 957"/>
              <a:gd name="T44" fmla="*/ 384 w 753"/>
              <a:gd name="T45" fmla="*/ 811 h 957"/>
              <a:gd name="T46" fmla="*/ 369 w 753"/>
              <a:gd name="T47" fmla="*/ 837 h 957"/>
              <a:gd name="T48" fmla="*/ 332 w 753"/>
              <a:gd name="T49" fmla="*/ 851 h 957"/>
              <a:gd name="T50" fmla="*/ 155 w 753"/>
              <a:gd name="T51" fmla="*/ 925 h 957"/>
              <a:gd name="T52" fmla="*/ 143 w 753"/>
              <a:gd name="T53" fmla="*/ 945 h 957"/>
              <a:gd name="T54" fmla="*/ 117 w 753"/>
              <a:gd name="T55" fmla="*/ 948 h 957"/>
              <a:gd name="T56" fmla="*/ 103 w 753"/>
              <a:gd name="T57" fmla="*/ 911 h 957"/>
              <a:gd name="T58" fmla="*/ 77 w 753"/>
              <a:gd name="T59" fmla="*/ 897 h 957"/>
              <a:gd name="T60" fmla="*/ 83 w 753"/>
              <a:gd name="T61" fmla="*/ 839 h 957"/>
              <a:gd name="T62" fmla="*/ 63 w 753"/>
              <a:gd name="T63" fmla="*/ 822 h 957"/>
              <a:gd name="T64" fmla="*/ 57 w 753"/>
              <a:gd name="T65" fmla="*/ 788 h 957"/>
              <a:gd name="T66" fmla="*/ 40 w 753"/>
              <a:gd name="T67" fmla="*/ 762 h 957"/>
              <a:gd name="T68" fmla="*/ 29 w 753"/>
              <a:gd name="T69" fmla="*/ 734 h 957"/>
              <a:gd name="T70" fmla="*/ 83 w 753"/>
              <a:gd name="T71" fmla="*/ 691 h 957"/>
              <a:gd name="T72" fmla="*/ 120 w 753"/>
              <a:gd name="T73" fmla="*/ 653 h 957"/>
              <a:gd name="T74" fmla="*/ 123 w 753"/>
              <a:gd name="T75" fmla="*/ 616 h 957"/>
              <a:gd name="T76" fmla="*/ 135 w 753"/>
              <a:gd name="T77" fmla="*/ 587 h 957"/>
              <a:gd name="T78" fmla="*/ 137 w 753"/>
              <a:gd name="T79" fmla="*/ 542 h 957"/>
              <a:gd name="T80" fmla="*/ 160 w 753"/>
              <a:gd name="T81" fmla="*/ 502 h 957"/>
              <a:gd name="T82" fmla="*/ 137 w 753"/>
              <a:gd name="T83" fmla="*/ 459 h 957"/>
              <a:gd name="T84" fmla="*/ 152 w 753"/>
              <a:gd name="T85" fmla="*/ 413 h 957"/>
              <a:gd name="T86" fmla="*/ 163 w 753"/>
              <a:gd name="T87" fmla="*/ 378 h 957"/>
              <a:gd name="T88" fmla="*/ 132 w 753"/>
              <a:gd name="T89" fmla="*/ 384 h 957"/>
              <a:gd name="T90" fmla="*/ 103 w 753"/>
              <a:gd name="T91" fmla="*/ 393 h 957"/>
              <a:gd name="T92" fmla="*/ 83 w 753"/>
              <a:gd name="T93" fmla="*/ 373 h 957"/>
              <a:gd name="T94" fmla="*/ 74 w 753"/>
              <a:gd name="T95" fmla="*/ 347 h 957"/>
              <a:gd name="T96" fmla="*/ 92 w 753"/>
              <a:gd name="T97" fmla="*/ 315 h 957"/>
              <a:gd name="T98" fmla="*/ 132 w 753"/>
              <a:gd name="T99" fmla="*/ 261 h 957"/>
              <a:gd name="T100" fmla="*/ 235 w 753"/>
              <a:gd name="T101" fmla="*/ 244 h 957"/>
              <a:gd name="T102" fmla="*/ 80 w 753"/>
              <a:gd name="T103" fmla="*/ 63 h 957"/>
              <a:gd name="T104" fmla="*/ 43 w 753"/>
              <a:gd name="T105" fmla="*/ 3 h 957"/>
              <a:gd name="T106" fmla="*/ 109 w 753"/>
              <a:gd name="T107" fmla="*/ 3 h 957"/>
              <a:gd name="T108" fmla="*/ 172 w 753"/>
              <a:gd name="T109" fmla="*/ 3 h 957"/>
              <a:gd name="T110" fmla="*/ 241 w 753"/>
              <a:gd name="T111" fmla="*/ 3 h 957"/>
              <a:gd name="T112" fmla="*/ 304 w 753"/>
              <a:gd name="T113" fmla="*/ 3 h 957"/>
              <a:gd name="T114" fmla="*/ 372 w 753"/>
              <a:gd name="T115" fmla="*/ 3 h 957"/>
              <a:gd name="T116" fmla="*/ 441 w 753"/>
              <a:gd name="T117" fmla="*/ 3 h 957"/>
              <a:gd name="T118" fmla="*/ 507 w 753"/>
              <a:gd name="T119" fmla="*/ 0 h 957"/>
              <a:gd name="T120" fmla="*/ 263 w 753"/>
              <a:gd name="T121" fmla="*/ 691 h 957"/>
              <a:gd name="T122" fmla="*/ 295 w 753"/>
              <a:gd name="T123" fmla="*/ 688 h 957"/>
              <a:gd name="T124" fmla="*/ 252 w 753"/>
              <a:gd name="T125" fmla="*/ 682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3" h="957">
                <a:moveTo>
                  <a:pt x="521" y="0"/>
                </a:moveTo>
                <a:lnTo>
                  <a:pt x="524" y="0"/>
                </a:lnTo>
                <a:lnTo>
                  <a:pt x="530" y="0"/>
                </a:lnTo>
                <a:lnTo>
                  <a:pt x="533" y="0"/>
                </a:lnTo>
                <a:lnTo>
                  <a:pt x="538" y="0"/>
                </a:lnTo>
                <a:lnTo>
                  <a:pt x="541" y="0"/>
                </a:lnTo>
                <a:lnTo>
                  <a:pt x="547" y="0"/>
                </a:lnTo>
                <a:lnTo>
                  <a:pt x="550" y="0"/>
                </a:lnTo>
                <a:lnTo>
                  <a:pt x="556" y="0"/>
                </a:lnTo>
                <a:lnTo>
                  <a:pt x="558" y="0"/>
                </a:lnTo>
                <a:lnTo>
                  <a:pt x="564" y="3"/>
                </a:lnTo>
                <a:lnTo>
                  <a:pt x="567" y="3"/>
                </a:lnTo>
                <a:lnTo>
                  <a:pt x="573" y="3"/>
                </a:lnTo>
                <a:lnTo>
                  <a:pt x="576" y="0"/>
                </a:lnTo>
                <a:lnTo>
                  <a:pt x="581" y="3"/>
                </a:lnTo>
                <a:lnTo>
                  <a:pt x="584" y="3"/>
                </a:lnTo>
                <a:lnTo>
                  <a:pt x="590" y="3"/>
                </a:lnTo>
                <a:lnTo>
                  <a:pt x="593" y="3"/>
                </a:lnTo>
                <a:lnTo>
                  <a:pt x="596" y="3"/>
                </a:lnTo>
                <a:lnTo>
                  <a:pt x="601" y="3"/>
                </a:lnTo>
                <a:lnTo>
                  <a:pt x="604" y="3"/>
                </a:lnTo>
                <a:lnTo>
                  <a:pt x="610" y="3"/>
                </a:lnTo>
                <a:lnTo>
                  <a:pt x="613" y="3"/>
                </a:lnTo>
                <a:lnTo>
                  <a:pt x="619" y="3"/>
                </a:lnTo>
                <a:lnTo>
                  <a:pt x="621" y="3"/>
                </a:lnTo>
                <a:lnTo>
                  <a:pt x="627" y="3"/>
                </a:lnTo>
                <a:lnTo>
                  <a:pt x="630" y="3"/>
                </a:lnTo>
                <a:lnTo>
                  <a:pt x="636" y="3"/>
                </a:lnTo>
                <a:lnTo>
                  <a:pt x="639" y="3"/>
                </a:lnTo>
                <a:lnTo>
                  <a:pt x="644" y="3"/>
                </a:lnTo>
                <a:lnTo>
                  <a:pt x="647" y="3"/>
                </a:lnTo>
                <a:lnTo>
                  <a:pt x="653" y="3"/>
                </a:lnTo>
                <a:lnTo>
                  <a:pt x="656" y="3"/>
                </a:lnTo>
                <a:lnTo>
                  <a:pt x="661" y="3"/>
                </a:lnTo>
                <a:lnTo>
                  <a:pt x="664" y="3"/>
                </a:lnTo>
                <a:lnTo>
                  <a:pt x="670" y="3"/>
                </a:lnTo>
                <a:lnTo>
                  <a:pt x="664" y="32"/>
                </a:lnTo>
                <a:lnTo>
                  <a:pt x="647" y="81"/>
                </a:lnTo>
                <a:lnTo>
                  <a:pt x="641" y="95"/>
                </a:lnTo>
                <a:lnTo>
                  <a:pt x="619" y="121"/>
                </a:lnTo>
                <a:lnTo>
                  <a:pt x="616" y="135"/>
                </a:lnTo>
                <a:lnTo>
                  <a:pt x="630" y="158"/>
                </a:lnTo>
                <a:lnTo>
                  <a:pt x="641" y="172"/>
                </a:lnTo>
                <a:lnTo>
                  <a:pt x="650" y="201"/>
                </a:lnTo>
                <a:lnTo>
                  <a:pt x="653" y="215"/>
                </a:lnTo>
                <a:lnTo>
                  <a:pt x="653" y="232"/>
                </a:lnTo>
                <a:lnTo>
                  <a:pt x="647" y="238"/>
                </a:lnTo>
                <a:lnTo>
                  <a:pt x="644" y="247"/>
                </a:lnTo>
                <a:lnTo>
                  <a:pt x="636" y="252"/>
                </a:lnTo>
                <a:lnTo>
                  <a:pt x="607" y="244"/>
                </a:lnTo>
                <a:lnTo>
                  <a:pt x="598" y="247"/>
                </a:lnTo>
                <a:lnTo>
                  <a:pt x="593" y="258"/>
                </a:lnTo>
                <a:lnTo>
                  <a:pt x="576" y="281"/>
                </a:lnTo>
                <a:lnTo>
                  <a:pt x="567" y="295"/>
                </a:lnTo>
                <a:lnTo>
                  <a:pt x="533" y="358"/>
                </a:lnTo>
                <a:lnTo>
                  <a:pt x="527" y="401"/>
                </a:lnTo>
                <a:lnTo>
                  <a:pt x="533" y="419"/>
                </a:lnTo>
                <a:lnTo>
                  <a:pt x="544" y="430"/>
                </a:lnTo>
                <a:lnTo>
                  <a:pt x="558" y="447"/>
                </a:lnTo>
                <a:lnTo>
                  <a:pt x="561" y="470"/>
                </a:lnTo>
                <a:lnTo>
                  <a:pt x="564" y="479"/>
                </a:lnTo>
                <a:lnTo>
                  <a:pt x="573" y="484"/>
                </a:lnTo>
                <a:lnTo>
                  <a:pt x="576" y="487"/>
                </a:lnTo>
                <a:lnTo>
                  <a:pt x="570" y="504"/>
                </a:lnTo>
                <a:lnTo>
                  <a:pt x="570" y="507"/>
                </a:lnTo>
                <a:lnTo>
                  <a:pt x="570" y="510"/>
                </a:lnTo>
                <a:lnTo>
                  <a:pt x="567" y="510"/>
                </a:lnTo>
                <a:lnTo>
                  <a:pt x="564" y="510"/>
                </a:lnTo>
                <a:lnTo>
                  <a:pt x="561" y="507"/>
                </a:lnTo>
                <a:lnTo>
                  <a:pt x="558" y="510"/>
                </a:lnTo>
                <a:lnTo>
                  <a:pt x="553" y="513"/>
                </a:lnTo>
                <a:lnTo>
                  <a:pt x="550" y="513"/>
                </a:lnTo>
                <a:lnTo>
                  <a:pt x="547" y="513"/>
                </a:lnTo>
                <a:lnTo>
                  <a:pt x="541" y="513"/>
                </a:lnTo>
                <a:lnTo>
                  <a:pt x="538" y="510"/>
                </a:lnTo>
                <a:lnTo>
                  <a:pt x="535" y="510"/>
                </a:lnTo>
                <a:lnTo>
                  <a:pt x="533" y="510"/>
                </a:lnTo>
                <a:lnTo>
                  <a:pt x="533" y="513"/>
                </a:lnTo>
                <a:lnTo>
                  <a:pt x="530" y="513"/>
                </a:lnTo>
                <a:lnTo>
                  <a:pt x="527" y="516"/>
                </a:lnTo>
                <a:lnTo>
                  <a:pt x="524" y="516"/>
                </a:lnTo>
                <a:lnTo>
                  <a:pt x="524" y="519"/>
                </a:lnTo>
                <a:lnTo>
                  <a:pt x="521" y="519"/>
                </a:lnTo>
                <a:lnTo>
                  <a:pt x="518" y="519"/>
                </a:lnTo>
                <a:lnTo>
                  <a:pt x="515" y="519"/>
                </a:lnTo>
                <a:lnTo>
                  <a:pt x="515" y="522"/>
                </a:lnTo>
                <a:lnTo>
                  <a:pt x="513" y="524"/>
                </a:lnTo>
                <a:lnTo>
                  <a:pt x="513" y="527"/>
                </a:lnTo>
                <a:lnTo>
                  <a:pt x="510" y="530"/>
                </a:lnTo>
                <a:lnTo>
                  <a:pt x="510" y="533"/>
                </a:lnTo>
                <a:lnTo>
                  <a:pt x="507" y="533"/>
                </a:lnTo>
                <a:lnTo>
                  <a:pt x="507" y="539"/>
                </a:lnTo>
                <a:lnTo>
                  <a:pt x="504" y="550"/>
                </a:lnTo>
                <a:lnTo>
                  <a:pt x="504" y="559"/>
                </a:lnTo>
                <a:lnTo>
                  <a:pt x="501" y="573"/>
                </a:lnTo>
                <a:lnTo>
                  <a:pt x="493" y="582"/>
                </a:lnTo>
                <a:lnTo>
                  <a:pt x="490" y="590"/>
                </a:lnTo>
                <a:lnTo>
                  <a:pt x="493" y="593"/>
                </a:lnTo>
                <a:lnTo>
                  <a:pt x="504" y="608"/>
                </a:lnTo>
                <a:lnTo>
                  <a:pt x="518" y="610"/>
                </a:lnTo>
                <a:lnTo>
                  <a:pt x="530" y="610"/>
                </a:lnTo>
                <a:lnTo>
                  <a:pt x="535" y="616"/>
                </a:lnTo>
                <a:lnTo>
                  <a:pt x="535" y="630"/>
                </a:lnTo>
                <a:lnTo>
                  <a:pt x="533" y="645"/>
                </a:lnTo>
                <a:lnTo>
                  <a:pt x="535" y="650"/>
                </a:lnTo>
                <a:lnTo>
                  <a:pt x="544" y="650"/>
                </a:lnTo>
                <a:lnTo>
                  <a:pt x="553" y="645"/>
                </a:lnTo>
                <a:lnTo>
                  <a:pt x="578" y="642"/>
                </a:lnTo>
                <a:lnTo>
                  <a:pt x="596" y="639"/>
                </a:lnTo>
                <a:lnTo>
                  <a:pt x="607" y="645"/>
                </a:lnTo>
                <a:lnTo>
                  <a:pt x="624" y="665"/>
                </a:lnTo>
                <a:lnTo>
                  <a:pt x="627" y="668"/>
                </a:lnTo>
                <a:lnTo>
                  <a:pt x="627" y="665"/>
                </a:lnTo>
                <a:lnTo>
                  <a:pt x="630" y="662"/>
                </a:lnTo>
                <a:lnTo>
                  <a:pt x="630" y="659"/>
                </a:lnTo>
                <a:lnTo>
                  <a:pt x="633" y="659"/>
                </a:lnTo>
                <a:lnTo>
                  <a:pt x="636" y="659"/>
                </a:lnTo>
                <a:lnTo>
                  <a:pt x="639" y="662"/>
                </a:lnTo>
                <a:lnTo>
                  <a:pt x="641" y="662"/>
                </a:lnTo>
                <a:lnTo>
                  <a:pt x="644" y="662"/>
                </a:lnTo>
                <a:lnTo>
                  <a:pt x="647" y="665"/>
                </a:lnTo>
                <a:lnTo>
                  <a:pt x="647" y="676"/>
                </a:lnTo>
                <a:lnTo>
                  <a:pt x="650" y="682"/>
                </a:lnTo>
                <a:lnTo>
                  <a:pt x="650" y="688"/>
                </a:lnTo>
                <a:lnTo>
                  <a:pt x="653" y="688"/>
                </a:lnTo>
                <a:lnTo>
                  <a:pt x="653" y="693"/>
                </a:lnTo>
                <a:lnTo>
                  <a:pt x="659" y="693"/>
                </a:lnTo>
                <a:lnTo>
                  <a:pt x="661" y="696"/>
                </a:lnTo>
                <a:lnTo>
                  <a:pt x="664" y="696"/>
                </a:lnTo>
                <a:lnTo>
                  <a:pt x="667" y="696"/>
                </a:lnTo>
                <a:lnTo>
                  <a:pt x="670" y="696"/>
                </a:lnTo>
                <a:lnTo>
                  <a:pt x="673" y="693"/>
                </a:lnTo>
                <a:lnTo>
                  <a:pt x="676" y="696"/>
                </a:lnTo>
                <a:lnTo>
                  <a:pt x="679" y="696"/>
                </a:lnTo>
                <a:lnTo>
                  <a:pt x="679" y="699"/>
                </a:lnTo>
                <a:lnTo>
                  <a:pt x="682" y="702"/>
                </a:lnTo>
                <a:lnTo>
                  <a:pt x="684" y="705"/>
                </a:lnTo>
                <a:lnTo>
                  <a:pt x="687" y="708"/>
                </a:lnTo>
                <a:lnTo>
                  <a:pt x="684" y="711"/>
                </a:lnTo>
                <a:lnTo>
                  <a:pt x="684" y="713"/>
                </a:lnTo>
                <a:lnTo>
                  <a:pt x="679" y="713"/>
                </a:lnTo>
                <a:lnTo>
                  <a:pt x="682" y="719"/>
                </a:lnTo>
                <a:lnTo>
                  <a:pt x="684" y="725"/>
                </a:lnTo>
                <a:lnTo>
                  <a:pt x="687" y="728"/>
                </a:lnTo>
                <a:lnTo>
                  <a:pt x="687" y="731"/>
                </a:lnTo>
                <a:lnTo>
                  <a:pt x="682" y="731"/>
                </a:lnTo>
                <a:lnTo>
                  <a:pt x="682" y="734"/>
                </a:lnTo>
                <a:lnTo>
                  <a:pt x="682" y="736"/>
                </a:lnTo>
                <a:lnTo>
                  <a:pt x="684" y="736"/>
                </a:lnTo>
                <a:lnTo>
                  <a:pt x="687" y="736"/>
                </a:lnTo>
                <a:lnTo>
                  <a:pt x="690" y="736"/>
                </a:lnTo>
                <a:lnTo>
                  <a:pt x="696" y="736"/>
                </a:lnTo>
                <a:lnTo>
                  <a:pt x="699" y="736"/>
                </a:lnTo>
                <a:lnTo>
                  <a:pt x="704" y="736"/>
                </a:lnTo>
                <a:lnTo>
                  <a:pt x="707" y="739"/>
                </a:lnTo>
                <a:lnTo>
                  <a:pt x="710" y="742"/>
                </a:lnTo>
                <a:lnTo>
                  <a:pt x="713" y="751"/>
                </a:lnTo>
                <a:lnTo>
                  <a:pt x="713" y="756"/>
                </a:lnTo>
                <a:lnTo>
                  <a:pt x="716" y="756"/>
                </a:lnTo>
                <a:lnTo>
                  <a:pt x="716" y="759"/>
                </a:lnTo>
                <a:lnTo>
                  <a:pt x="719" y="756"/>
                </a:lnTo>
                <a:lnTo>
                  <a:pt x="722" y="759"/>
                </a:lnTo>
                <a:lnTo>
                  <a:pt x="724" y="759"/>
                </a:lnTo>
                <a:lnTo>
                  <a:pt x="724" y="762"/>
                </a:lnTo>
                <a:lnTo>
                  <a:pt x="727" y="762"/>
                </a:lnTo>
                <a:lnTo>
                  <a:pt x="730" y="759"/>
                </a:lnTo>
                <a:lnTo>
                  <a:pt x="733" y="762"/>
                </a:lnTo>
                <a:lnTo>
                  <a:pt x="733" y="759"/>
                </a:lnTo>
                <a:lnTo>
                  <a:pt x="736" y="756"/>
                </a:lnTo>
                <a:lnTo>
                  <a:pt x="736" y="754"/>
                </a:lnTo>
                <a:lnTo>
                  <a:pt x="739" y="754"/>
                </a:lnTo>
                <a:lnTo>
                  <a:pt x="742" y="754"/>
                </a:lnTo>
                <a:lnTo>
                  <a:pt x="742" y="756"/>
                </a:lnTo>
                <a:lnTo>
                  <a:pt x="745" y="756"/>
                </a:lnTo>
                <a:lnTo>
                  <a:pt x="745" y="759"/>
                </a:lnTo>
                <a:lnTo>
                  <a:pt x="747" y="762"/>
                </a:lnTo>
                <a:lnTo>
                  <a:pt x="745" y="765"/>
                </a:lnTo>
                <a:lnTo>
                  <a:pt x="747" y="768"/>
                </a:lnTo>
                <a:lnTo>
                  <a:pt x="745" y="771"/>
                </a:lnTo>
                <a:lnTo>
                  <a:pt x="747" y="776"/>
                </a:lnTo>
                <a:lnTo>
                  <a:pt x="750" y="776"/>
                </a:lnTo>
                <a:lnTo>
                  <a:pt x="753" y="776"/>
                </a:lnTo>
                <a:lnTo>
                  <a:pt x="753" y="791"/>
                </a:lnTo>
                <a:lnTo>
                  <a:pt x="739" y="794"/>
                </a:lnTo>
                <a:lnTo>
                  <a:pt x="722" y="794"/>
                </a:lnTo>
                <a:lnTo>
                  <a:pt x="713" y="794"/>
                </a:lnTo>
                <a:lnTo>
                  <a:pt x="710" y="808"/>
                </a:lnTo>
                <a:lnTo>
                  <a:pt x="710" y="819"/>
                </a:lnTo>
                <a:lnTo>
                  <a:pt x="707" y="822"/>
                </a:lnTo>
                <a:lnTo>
                  <a:pt x="699" y="814"/>
                </a:lnTo>
                <a:lnTo>
                  <a:pt x="684" y="811"/>
                </a:lnTo>
                <a:lnTo>
                  <a:pt x="670" y="811"/>
                </a:lnTo>
                <a:lnTo>
                  <a:pt x="667" y="811"/>
                </a:lnTo>
                <a:lnTo>
                  <a:pt x="664" y="814"/>
                </a:lnTo>
                <a:lnTo>
                  <a:pt x="661" y="817"/>
                </a:lnTo>
                <a:lnTo>
                  <a:pt x="656" y="822"/>
                </a:lnTo>
                <a:lnTo>
                  <a:pt x="653" y="825"/>
                </a:lnTo>
                <a:lnTo>
                  <a:pt x="656" y="828"/>
                </a:lnTo>
                <a:lnTo>
                  <a:pt x="656" y="831"/>
                </a:lnTo>
                <a:lnTo>
                  <a:pt x="656" y="834"/>
                </a:lnTo>
                <a:lnTo>
                  <a:pt x="659" y="839"/>
                </a:lnTo>
                <a:lnTo>
                  <a:pt x="659" y="845"/>
                </a:lnTo>
                <a:lnTo>
                  <a:pt x="659" y="848"/>
                </a:lnTo>
                <a:lnTo>
                  <a:pt x="656" y="851"/>
                </a:lnTo>
                <a:lnTo>
                  <a:pt x="653" y="854"/>
                </a:lnTo>
                <a:lnTo>
                  <a:pt x="653" y="857"/>
                </a:lnTo>
                <a:lnTo>
                  <a:pt x="650" y="860"/>
                </a:lnTo>
                <a:lnTo>
                  <a:pt x="650" y="862"/>
                </a:lnTo>
                <a:lnTo>
                  <a:pt x="647" y="865"/>
                </a:lnTo>
                <a:lnTo>
                  <a:pt x="644" y="868"/>
                </a:lnTo>
                <a:lnTo>
                  <a:pt x="644" y="871"/>
                </a:lnTo>
                <a:lnTo>
                  <a:pt x="641" y="874"/>
                </a:lnTo>
                <a:lnTo>
                  <a:pt x="641" y="877"/>
                </a:lnTo>
                <a:lnTo>
                  <a:pt x="639" y="882"/>
                </a:lnTo>
                <a:lnTo>
                  <a:pt x="636" y="885"/>
                </a:lnTo>
                <a:lnTo>
                  <a:pt x="633" y="888"/>
                </a:lnTo>
                <a:lnTo>
                  <a:pt x="630" y="897"/>
                </a:lnTo>
                <a:lnTo>
                  <a:pt x="627" y="900"/>
                </a:lnTo>
                <a:lnTo>
                  <a:pt x="630" y="902"/>
                </a:lnTo>
                <a:lnTo>
                  <a:pt x="630" y="905"/>
                </a:lnTo>
                <a:lnTo>
                  <a:pt x="627" y="911"/>
                </a:lnTo>
                <a:lnTo>
                  <a:pt x="624" y="914"/>
                </a:lnTo>
                <a:lnTo>
                  <a:pt x="619" y="917"/>
                </a:lnTo>
                <a:lnTo>
                  <a:pt x="613" y="917"/>
                </a:lnTo>
                <a:lnTo>
                  <a:pt x="613" y="914"/>
                </a:lnTo>
                <a:lnTo>
                  <a:pt x="610" y="914"/>
                </a:lnTo>
                <a:lnTo>
                  <a:pt x="613" y="911"/>
                </a:lnTo>
                <a:lnTo>
                  <a:pt x="613" y="908"/>
                </a:lnTo>
                <a:lnTo>
                  <a:pt x="613" y="905"/>
                </a:lnTo>
                <a:lnTo>
                  <a:pt x="613" y="902"/>
                </a:lnTo>
                <a:lnTo>
                  <a:pt x="613" y="900"/>
                </a:lnTo>
                <a:lnTo>
                  <a:pt x="613" y="897"/>
                </a:lnTo>
                <a:lnTo>
                  <a:pt x="613" y="894"/>
                </a:lnTo>
                <a:lnTo>
                  <a:pt x="613" y="891"/>
                </a:lnTo>
                <a:lnTo>
                  <a:pt x="610" y="891"/>
                </a:lnTo>
                <a:lnTo>
                  <a:pt x="607" y="888"/>
                </a:lnTo>
                <a:lnTo>
                  <a:pt x="604" y="888"/>
                </a:lnTo>
                <a:lnTo>
                  <a:pt x="601" y="888"/>
                </a:lnTo>
                <a:lnTo>
                  <a:pt x="601" y="885"/>
                </a:lnTo>
                <a:lnTo>
                  <a:pt x="598" y="885"/>
                </a:lnTo>
                <a:lnTo>
                  <a:pt x="596" y="885"/>
                </a:lnTo>
                <a:lnTo>
                  <a:pt x="593" y="882"/>
                </a:lnTo>
                <a:lnTo>
                  <a:pt x="590" y="882"/>
                </a:lnTo>
                <a:lnTo>
                  <a:pt x="587" y="882"/>
                </a:lnTo>
                <a:lnTo>
                  <a:pt x="587" y="880"/>
                </a:lnTo>
                <a:lnTo>
                  <a:pt x="587" y="882"/>
                </a:lnTo>
                <a:lnTo>
                  <a:pt x="584" y="882"/>
                </a:lnTo>
                <a:lnTo>
                  <a:pt x="584" y="880"/>
                </a:lnTo>
                <a:lnTo>
                  <a:pt x="581" y="880"/>
                </a:lnTo>
                <a:lnTo>
                  <a:pt x="578" y="882"/>
                </a:lnTo>
                <a:lnTo>
                  <a:pt x="561" y="877"/>
                </a:lnTo>
                <a:lnTo>
                  <a:pt x="544" y="871"/>
                </a:lnTo>
                <a:lnTo>
                  <a:pt x="538" y="862"/>
                </a:lnTo>
                <a:lnTo>
                  <a:pt x="533" y="862"/>
                </a:lnTo>
                <a:lnTo>
                  <a:pt x="521" y="862"/>
                </a:lnTo>
                <a:lnTo>
                  <a:pt x="521" y="842"/>
                </a:lnTo>
                <a:lnTo>
                  <a:pt x="515" y="837"/>
                </a:lnTo>
                <a:lnTo>
                  <a:pt x="504" y="839"/>
                </a:lnTo>
                <a:lnTo>
                  <a:pt x="495" y="839"/>
                </a:lnTo>
                <a:lnTo>
                  <a:pt x="484" y="839"/>
                </a:lnTo>
                <a:lnTo>
                  <a:pt x="481" y="837"/>
                </a:lnTo>
                <a:lnTo>
                  <a:pt x="481" y="834"/>
                </a:lnTo>
                <a:lnTo>
                  <a:pt x="484" y="831"/>
                </a:lnTo>
                <a:lnTo>
                  <a:pt x="487" y="828"/>
                </a:lnTo>
                <a:lnTo>
                  <a:pt x="487" y="825"/>
                </a:lnTo>
                <a:lnTo>
                  <a:pt x="484" y="825"/>
                </a:lnTo>
                <a:lnTo>
                  <a:pt x="481" y="822"/>
                </a:lnTo>
                <a:lnTo>
                  <a:pt x="478" y="822"/>
                </a:lnTo>
                <a:lnTo>
                  <a:pt x="475" y="822"/>
                </a:lnTo>
                <a:lnTo>
                  <a:pt x="472" y="822"/>
                </a:lnTo>
                <a:lnTo>
                  <a:pt x="470" y="819"/>
                </a:lnTo>
                <a:lnTo>
                  <a:pt x="470" y="817"/>
                </a:lnTo>
                <a:lnTo>
                  <a:pt x="472" y="814"/>
                </a:lnTo>
                <a:lnTo>
                  <a:pt x="475" y="814"/>
                </a:lnTo>
                <a:lnTo>
                  <a:pt x="478" y="814"/>
                </a:lnTo>
                <a:lnTo>
                  <a:pt x="481" y="814"/>
                </a:lnTo>
                <a:lnTo>
                  <a:pt x="481" y="811"/>
                </a:lnTo>
                <a:lnTo>
                  <a:pt x="484" y="811"/>
                </a:lnTo>
                <a:lnTo>
                  <a:pt x="484" y="808"/>
                </a:lnTo>
                <a:lnTo>
                  <a:pt x="484" y="805"/>
                </a:lnTo>
                <a:lnTo>
                  <a:pt x="484" y="802"/>
                </a:lnTo>
                <a:lnTo>
                  <a:pt x="481" y="802"/>
                </a:lnTo>
                <a:lnTo>
                  <a:pt x="478" y="805"/>
                </a:lnTo>
                <a:lnTo>
                  <a:pt x="475" y="805"/>
                </a:lnTo>
                <a:lnTo>
                  <a:pt x="475" y="799"/>
                </a:lnTo>
                <a:lnTo>
                  <a:pt x="478" y="797"/>
                </a:lnTo>
                <a:lnTo>
                  <a:pt x="481" y="797"/>
                </a:lnTo>
                <a:lnTo>
                  <a:pt x="481" y="794"/>
                </a:lnTo>
                <a:lnTo>
                  <a:pt x="484" y="794"/>
                </a:lnTo>
                <a:lnTo>
                  <a:pt x="487" y="791"/>
                </a:lnTo>
                <a:lnTo>
                  <a:pt x="490" y="791"/>
                </a:lnTo>
                <a:lnTo>
                  <a:pt x="490" y="788"/>
                </a:lnTo>
                <a:lnTo>
                  <a:pt x="490" y="782"/>
                </a:lnTo>
                <a:lnTo>
                  <a:pt x="487" y="782"/>
                </a:lnTo>
                <a:lnTo>
                  <a:pt x="481" y="782"/>
                </a:lnTo>
                <a:lnTo>
                  <a:pt x="478" y="779"/>
                </a:lnTo>
                <a:lnTo>
                  <a:pt x="478" y="776"/>
                </a:lnTo>
                <a:lnTo>
                  <a:pt x="484" y="771"/>
                </a:lnTo>
                <a:lnTo>
                  <a:pt x="484" y="768"/>
                </a:lnTo>
                <a:lnTo>
                  <a:pt x="487" y="765"/>
                </a:lnTo>
                <a:lnTo>
                  <a:pt x="484" y="762"/>
                </a:lnTo>
                <a:lnTo>
                  <a:pt x="481" y="762"/>
                </a:lnTo>
                <a:lnTo>
                  <a:pt x="478" y="762"/>
                </a:lnTo>
                <a:lnTo>
                  <a:pt x="478" y="759"/>
                </a:lnTo>
                <a:lnTo>
                  <a:pt x="475" y="756"/>
                </a:lnTo>
                <a:lnTo>
                  <a:pt x="478" y="751"/>
                </a:lnTo>
                <a:lnTo>
                  <a:pt x="475" y="748"/>
                </a:lnTo>
                <a:lnTo>
                  <a:pt x="475" y="745"/>
                </a:lnTo>
                <a:lnTo>
                  <a:pt x="472" y="742"/>
                </a:lnTo>
                <a:lnTo>
                  <a:pt x="472" y="739"/>
                </a:lnTo>
                <a:lnTo>
                  <a:pt x="475" y="736"/>
                </a:lnTo>
                <a:lnTo>
                  <a:pt x="475" y="734"/>
                </a:lnTo>
                <a:lnTo>
                  <a:pt x="478" y="731"/>
                </a:lnTo>
                <a:lnTo>
                  <a:pt x="478" y="725"/>
                </a:lnTo>
                <a:lnTo>
                  <a:pt x="475" y="725"/>
                </a:lnTo>
                <a:lnTo>
                  <a:pt x="475" y="728"/>
                </a:lnTo>
                <a:lnTo>
                  <a:pt x="472" y="731"/>
                </a:lnTo>
                <a:lnTo>
                  <a:pt x="470" y="734"/>
                </a:lnTo>
                <a:lnTo>
                  <a:pt x="470" y="731"/>
                </a:lnTo>
                <a:lnTo>
                  <a:pt x="467" y="731"/>
                </a:lnTo>
                <a:lnTo>
                  <a:pt x="467" y="734"/>
                </a:lnTo>
                <a:lnTo>
                  <a:pt x="464" y="736"/>
                </a:lnTo>
                <a:lnTo>
                  <a:pt x="461" y="739"/>
                </a:lnTo>
                <a:lnTo>
                  <a:pt x="461" y="742"/>
                </a:lnTo>
                <a:lnTo>
                  <a:pt x="461" y="745"/>
                </a:lnTo>
                <a:lnTo>
                  <a:pt x="458" y="748"/>
                </a:lnTo>
                <a:lnTo>
                  <a:pt x="455" y="745"/>
                </a:lnTo>
                <a:lnTo>
                  <a:pt x="452" y="745"/>
                </a:lnTo>
                <a:lnTo>
                  <a:pt x="450" y="748"/>
                </a:lnTo>
                <a:lnTo>
                  <a:pt x="447" y="748"/>
                </a:lnTo>
                <a:lnTo>
                  <a:pt x="447" y="751"/>
                </a:lnTo>
                <a:lnTo>
                  <a:pt x="444" y="751"/>
                </a:lnTo>
                <a:lnTo>
                  <a:pt x="441" y="754"/>
                </a:lnTo>
                <a:lnTo>
                  <a:pt x="441" y="756"/>
                </a:lnTo>
                <a:lnTo>
                  <a:pt x="438" y="759"/>
                </a:lnTo>
                <a:lnTo>
                  <a:pt x="438" y="762"/>
                </a:lnTo>
                <a:lnTo>
                  <a:pt x="438" y="765"/>
                </a:lnTo>
                <a:lnTo>
                  <a:pt x="438" y="768"/>
                </a:lnTo>
                <a:lnTo>
                  <a:pt x="438" y="771"/>
                </a:lnTo>
                <a:lnTo>
                  <a:pt x="435" y="771"/>
                </a:lnTo>
                <a:lnTo>
                  <a:pt x="432" y="771"/>
                </a:lnTo>
                <a:lnTo>
                  <a:pt x="432" y="776"/>
                </a:lnTo>
                <a:lnTo>
                  <a:pt x="430" y="776"/>
                </a:lnTo>
                <a:lnTo>
                  <a:pt x="427" y="776"/>
                </a:lnTo>
                <a:lnTo>
                  <a:pt x="424" y="776"/>
                </a:lnTo>
                <a:lnTo>
                  <a:pt x="424" y="779"/>
                </a:lnTo>
                <a:lnTo>
                  <a:pt x="421" y="779"/>
                </a:lnTo>
                <a:lnTo>
                  <a:pt x="418" y="782"/>
                </a:lnTo>
                <a:lnTo>
                  <a:pt x="415" y="782"/>
                </a:lnTo>
                <a:lnTo>
                  <a:pt x="412" y="782"/>
                </a:lnTo>
                <a:lnTo>
                  <a:pt x="412" y="785"/>
                </a:lnTo>
                <a:lnTo>
                  <a:pt x="409" y="782"/>
                </a:lnTo>
                <a:lnTo>
                  <a:pt x="409" y="785"/>
                </a:lnTo>
                <a:lnTo>
                  <a:pt x="407" y="785"/>
                </a:lnTo>
                <a:lnTo>
                  <a:pt x="407" y="788"/>
                </a:lnTo>
                <a:lnTo>
                  <a:pt x="404" y="788"/>
                </a:lnTo>
                <a:lnTo>
                  <a:pt x="401" y="788"/>
                </a:lnTo>
                <a:lnTo>
                  <a:pt x="398" y="791"/>
                </a:lnTo>
                <a:lnTo>
                  <a:pt x="395" y="794"/>
                </a:lnTo>
                <a:lnTo>
                  <a:pt x="392" y="794"/>
                </a:lnTo>
                <a:lnTo>
                  <a:pt x="392" y="797"/>
                </a:lnTo>
                <a:lnTo>
                  <a:pt x="389" y="797"/>
                </a:lnTo>
                <a:lnTo>
                  <a:pt x="387" y="799"/>
                </a:lnTo>
                <a:lnTo>
                  <a:pt x="384" y="802"/>
                </a:lnTo>
                <a:lnTo>
                  <a:pt x="384" y="805"/>
                </a:lnTo>
                <a:lnTo>
                  <a:pt x="387" y="805"/>
                </a:lnTo>
                <a:lnTo>
                  <a:pt x="384" y="808"/>
                </a:lnTo>
                <a:lnTo>
                  <a:pt x="384" y="811"/>
                </a:lnTo>
                <a:lnTo>
                  <a:pt x="381" y="811"/>
                </a:lnTo>
                <a:lnTo>
                  <a:pt x="381" y="814"/>
                </a:lnTo>
                <a:lnTo>
                  <a:pt x="384" y="814"/>
                </a:lnTo>
                <a:lnTo>
                  <a:pt x="384" y="817"/>
                </a:lnTo>
                <a:lnTo>
                  <a:pt x="384" y="819"/>
                </a:lnTo>
                <a:lnTo>
                  <a:pt x="387" y="822"/>
                </a:lnTo>
                <a:lnTo>
                  <a:pt x="384" y="825"/>
                </a:lnTo>
                <a:lnTo>
                  <a:pt x="384" y="828"/>
                </a:lnTo>
                <a:lnTo>
                  <a:pt x="381" y="828"/>
                </a:lnTo>
                <a:lnTo>
                  <a:pt x="378" y="831"/>
                </a:lnTo>
                <a:lnTo>
                  <a:pt x="378" y="834"/>
                </a:lnTo>
                <a:lnTo>
                  <a:pt x="375" y="834"/>
                </a:lnTo>
                <a:lnTo>
                  <a:pt x="372" y="834"/>
                </a:lnTo>
                <a:lnTo>
                  <a:pt x="372" y="837"/>
                </a:lnTo>
                <a:lnTo>
                  <a:pt x="369" y="834"/>
                </a:lnTo>
                <a:lnTo>
                  <a:pt x="369" y="837"/>
                </a:lnTo>
                <a:lnTo>
                  <a:pt x="367" y="837"/>
                </a:lnTo>
                <a:lnTo>
                  <a:pt x="367" y="839"/>
                </a:lnTo>
                <a:lnTo>
                  <a:pt x="364" y="839"/>
                </a:lnTo>
                <a:lnTo>
                  <a:pt x="364" y="842"/>
                </a:lnTo>
                <a:lnTo>
                  <a:pt x="361" y="842"/>
                </a:lnTo>
                <a:lnTo>
                  <a:pt x="361" y="845"/>
                </a:lnTo>
                <a:lnTo>
                  <a:pt x="358" y="845"/>
                </a:lnTo>
                <a:lnTo>
                  <a:pt x="355" y="842"/>
                </a:lnTo>
                <a:lnTo>
                  <a:pt x="352" y="842"/>
                </a:lnTo>
                <a:lnTo>
                  <a:pt x="349" y="842"/>
                </a:lnTo>
                <a:lnTo>
                  <a:pt x="346" y="842"/>
                </a:lnTo>
                <a:lnTo>
                  <a:pt x="344" y="842"/>
                </a:lnTo>
                <a:lnTo>
                  <a:pt x="341" y="845"/>
                </a:lnTo>
                <a:lnTo>
                  <a:pt x="338" y="848"/>
                </a:lnTo>
                <a:lnTo>
                  <a:pt x="338" y="851"/>
                </a:lnTo>
                <a:lnTo>
                  <a:pt x="332" y="851"/>
                </a:lnTo>
                <a:lnTo>
                  <a:pt x="332" y="854"/>
                </a:lnTo>
                <a:lnTo>
                  <a:pt x="329" y="854"/>
                </a:lnTo>
                <a:lnTo>
                  <a:pt x="304" y="868"/>
                </a:lnTo>
                <a:lnTo>
                  <a:pt x="286" y="882"/>
                </a:lnTo>
                <a:lnTo>
                  <a:pt x="281" y="882"/>
                </a:lnTo>
                <a:lnTo>
                  <a:pt x="263" y="900"/>
                </a:lnTo>
                <a:lnTo>
                  <a:pt x="255" y="905"/>
                </a:lnTo>
                <a:lnTo>
                  <a:pt x="215" y="905"/>
                </a:lnTo>
                <a:lnTo>
                  <a:pt x="192" y="911"/>
                </a:lnTo>
                <a:lnTo>
                  <a:pt x="177" y="911"/>
                </a:lnTo>
                <a:lnTo>
                  <a:pt x="160" y="917"/>
                </a:lnTo>
                <a:lnTo>
                  <a:pt x="163" y="920"/>
                </a:lnTo>
                <a:lnTo>
                  <a:pt x="160" y="920"/>
                </a:lnTo>
                <a:lnTo>
                  <a:pt x="157" y="923"/>
                </a:lnTo>
                <a:lnTo>
                  <a:pt x="157" y="925"/>
                </a:lnTo>
                <a:lnTo>
                  <a:pt x="155" y="925"/>
                </a:lnTo>
                <a:lnTo>
                  <a:pt x="155" y="928"/>
                </a:lnTo>
                <a:lnTo>
                  <a:pt x="152" y="925"/>
                </a:lnTo>
                <a:lnTo>
                  <a:pt x="149" y="925"/>
                </a:lnTo>
                <a:lnTo>
                  <a:pt x="149" y="928"/>
                </a:lnTo>
                <a:lnTo>
                  <a:pt x="146" y="928"/>
                </a:lnTo>
                <a:lnTo>
                  <a:pt x="146" y="931"/>
                </a:lnTo>
                <a:lnTo>
                  <a:pt x="149" y="931"/>
                </a:lnTo>
                <a:lnTo>
                  <a:pt x="146" y="934"/>
                </a:lnTo>
                <a:lnTo>
                  <a:pt x="143" y="937"/>
                </a:lnTo>
                <a:lnTo>
                  <a:pt x="146" y="937"/>
                </a:lnTo>
                <a:lnTo>
                  <a:pt x="146" y="940"/>
                </a:lnTo>
                <a:lnTo>
                  <a:pt x="146" y="943"/>
                </a:lnTo>
                <a:lnTo>
                  <a:pt x="146" y="940"/>
                </a:lnTo>
                <a:lnTo>
                  <a:pt x="146" y="943"/>
                </a:lnTo>
                <a:lnTo>
                  <a:pt x="146" y="945"/>
                </a:lnTo>
                <a:lnTo>
                  <a:pt x="143" y="945"/>
                </a:lnTo>
                <a:lnTo>
                  <a:pt x="146" y="948"/>
                </a:lnTo>
                <a:lnTo>
                  <a:pt x="146" y="951"/>
                </a:lnTo>
                <a:lnTo>
                  <a:pt x="143" y="951"/>
                </a:lnTo>
                <a:lnTo>
                  <a:pt x="143" y="954"/>
                </a:lnTo>
                <a:lnTo>
                  <a:pt x="140" y="954"/>
                </a:lnTo>
                <a:lnTo>
                  <a:pt x="137" y="954"/>
                </a:lnTo>
                <a:lnTo>
                  <a:pt x="135" y="957"/>
                </a:lnTo>
                <a:lnTo>
                  <a:pt x="132" y="957"/>
                </a:lnTo>
                <a:lnTo>
                  <a:pt x="132" y="954"/>
                </a:lnTo>
                <a:lnTo>
                  <a:pt x="129" y="954"/>
                </a:lnTo>
                <a:lnTo>
                  <a:pt x="126" y="954"/>
                </a:lnTo>
                <a:lnTo>
                  <a:pt x="126" y="951"/>
                </a:lnTo>
                <a:lnTo>
                  <a:pt x="123" y="951"/>
                </a:lnTo>
                <a:lnTo>
                  <a:pt x="120" y="951"/>
                </a:lnTo>
                <a:lnTo>
                  <a:pt x="120" y="948"/>
                </a:lnTo>
                <a:lnTo>
                  <a:pt x="117" y="948"/>
                </a:lnTo>
                <a:lnTo>
                  <a:pt x="117" y="945"/>
                </a:lnTo>
                <a:lnTo>
                  <a:pt x="114" y="943"/>
                </a:lnTo>
                <a:lnTo>
                  <a:pt x="114" y="940"/>
                </a:lnTo>
                <a:lnTo>
                  <a:pt x="114" y="937"/>
                </a:lnTo>
                <a:lnTo>
                  <a:pt x="112" y="937"/>
                </a:lnTo>
                <a:lnTo>
                  <a:pt x="112" y="934"/>
                </a:lnTo>
                <a:lnTo>
                  <a:pt x="112" y="931"/>
                </a:lnTo>
                <a:lnTo>
                  <a:pt x="112" y="928"/>
                </a:lnTo>
                <a:lnTo>
                  <a:pt x="109" y="928"/>
                </a:lnTo>
                <a:lnTo>
                  <a:pt x="109" y="925"/>
                </a:lnTo>
                <a:lnTo>
                  <a:pt x="109" y="923"/>
                </a:lnTo>
                <a:lnTo>
                  <a:pt x="106" y="920"/>
                </a:lnTo>
                <a:lnTo>
                  <a:pt x="106" y="917"/>
                </a:lnTo>
                <a:lnTo>
                  <a:pt x="106" y="914"/>
                </a:lnTo>
                <a:lnTo>
                  <a:pt x="106" y="911"/>
                </a:lnTo>
                <a:lnTo>
                  <a:pt x="103" y="911"/>
                </a:lnTo>
                <a:lnTo>
                  <a:pt x="103" y="914"/>
                </a:lnTo>
                <a:lnTo>
                  <a:pt x="100" y="914"/>
                </a:lnTo>
                <a:lnTo>
                  <a:pt x="97" y="917"/>
                </a:lnTo>
                <a:lnTo>
                  <a:pt x="94" y="917"/>
                </a:lnTo>
                <a:lnTo>
                  <a:pt x="92" y="917"/>
                </a:lnTo>
                <a:lnTo>
                  <a:pt x="89" y="917"/>
                </a:lnTo>
                <a:lnTo>
                  <a:pt x="86" y="917"/>
                </a:lnTo>
                <a:lnTo>
                  <a:pt x="86" y="914"/>
                </a:lnTo>
                <a:lnTo>
                  <a:pt x="83" y="914"/>
                </a:lnTo>
                <a:lnTo>
                  <a:pt x="83" y="911"/>
                </a:lnTo>
                <a:lnTo>
                  <a:pt x="80" y="911"/>
                </a:lnTo>
                <a:lnTo>
                  <a:pt x="77" y="911"/>
                </a:lnTo>
                <a:lnTo>
                  <a:pt x="74" y="911"/>
                </a:lnTo>
                <a:lnTo>
                  <a:pt x="74" y="905"/>
                </a:lnTo>
                <a:lnTo>
                  <a:pt x="77" y="902"/>
                </a:lnTo>
                <a:lnTo>
                  <a:pt x="77" y="897"/>
                </a:lnTo>
                <a:lnTo>
                  <a:pt x="77" y="894"/>
                </a:lnTo>
                <a:lnTo>
                  <a:pt x="80" y="888"/>
                </a:lnTo>
                <a:lnTo>
                  <a:pt x="80" y="885"/>
                </a:lnTo>
                <a:lnTo>
                  <a:pt x="80" y="882"/>
                </a:lnTo>
                <a:lnTo>
                  <a:pt x="80" y="877"/>
                </a:lnTo>
                <a:lnTo>
                  <a:pt x="83" y="874"/>
                </a:lnTo>
                <a:lnTo>
                  <a:pt x="83" y="868"/>
                </a:lnTo>
                <a:lnTo>
                  <a:pt x="83" y="865"/>
                </a:lnTo>
                <a:lnTo>
                  <a:pt x="86" y="860"/>
                </a:lnTo>
                <a:lnTo>
                  <a:pt x="86" y="857"/>
                </a:lnTo>
                <a:lnTo>
                  <a:pt x="86" y="854"/>
                </a:lnTo>
                <a:lnTo>
                  <a:pt x="86" y="848"/>
                </a:lnTo>
                <a:lnTo>
                  <a:pt x="86" y="845"/>
                </a:lnTo>
                <a:lnTo>
                  <a:pt x="83" y="845"/>
                </a:lnTo>
                <a:lnTo>
                  <a:pt x="83" y="842"/>
                </a:lnTo>
                <a:lnTo>
                  <a:pt x="83" y="839"/>
                </a:lnTo>
                <a:lnTo>
                  <a:pt x="83" y="837"/>
                </a:lnTo>
                <a:lnTo>
                  <a:pt x="83" y="834"/>
                </a:lnTo>
                <a:lnTo>
                  <a:pt x="83" y="831"/>
                </a:lnTo>
                <a:lnTo>
                  <a:pt x="83" y="828"/>
                </a:lnTo>
                <a:lnTo>
                  <a:pt x="80" y="828"/>
                </a:lnTo>
                <a:lnTo>
                  <a:pt x="80" y="825"/>
                </a:lnTo>
                <a:lnTo>
                  <a:pt x="77" y="825"/>
                </a:lnTo>
                <a:lnTo>
                  <a:pt x="77" y="822"/>
                </a:lnTo>
                <a:lnTo>
                  <a:pt x="74" y="822"/>
                </a:lnTo>
                <a:lnTo>
                  <a:pt x="72" y="819"/>
                </a:lnTo>
                <a:lnTo>
                  <a:pt x="72" y="822"/>
                </a:lnTo>
                <a:lnTo>
                  <a:pt x="69" y="822"/>
                </a:lnTo>
                <a:lnTo>
                  <a:pt x="69" y="825"/>
                </a:lnTo>
                <a:lnTo>
                  <a:pt x="66" y="825"/>
                </a:lnTo>
                <a:lnTo>
                  <a:pt x="66" y="822"/>
                </a:lnTo>
                <a:lnTo>
                  <a:pt x="63" y="822"/>
                </a:lnTo>
                <a:lnTo>
                  <a:pt x="60" y="822"/>
                </a:lnTo>
                <a:lnTo>
                  <a:pt x="57" y="822"/>
                </a:lnTo>
                <a:lnTo>
                  <a:pt x="57" y="819"/>
                </a:lnTo>
                <a:lnTo>
                  <a:pt x="57" y="817"/>
                </a:lnTo>
                <a:lnTo>
                  <a:pt x="57" y="814"/>
                </a:lnTo>
                <a:lnTo>
                  <a:pt x="57" y="811"/>
                </a:lnTo>
                <a:lnTo>
                  <a:pt x="57" y="808"/>
                </a:lnTo>
                <a:lnTo>
                  <a:pt x="60" y="808"/>
                </a:lnTo>
                <a:lnTo>
                  <a:pt x="60" y="805"/>
                </a:lnTo>
                <a:lnTo>
                  <a:pt x="60" y="802"/>
                </a:lnTo>
                <a:lnTo>
                  <a:pt x="60" y="799"/>
                </a:lnTo>
                <a:lnTo>
                  <a:pt x="60" y="797"/>
                </a:lnTo>
                <a:lnTo>
                  <a:pt x="60" y="794"/>
                </a:lnTo>
                <a:lnTo>
                  <a:pt x="60" y="791"/>
                </a:lnTo>
                <a:lnTo>
                  <a:pt x="60" y="788"/>
                </a:lnTo>
                <a:lnTo>
                  <a:pt x="57" y="788"/>
                </a:lnTo>
                <a:lnTo>
                  <a:pt x="57" y="785"/>
                </a:lnTo>
                <a:lnTo>
                  <a:pt x="54" y="785"/>
                </a:lnTo>
                <a:lnTo>
                  <a:pt x="54" y="782"/>
                </a:lnTo>
                <a:lnTo>
                  <a:pt x="51" y="785"/>
                </a:lnTo>
                <a:lnTo>
                  <a:pt x="49" y="785"/>
                </a:lnTo>
                <a:lnTo>
                  <a:pt x="46" y="785"/>
                </a:lnTo>
                <a:lnTo>
                  <a:pt x="43" y="785"/>
                </a:lnTo>
                <a:lnTo>
                  <a:pt x="43" y="782"/>
                </a:lnTo>
                <a:lnTo>
                  <a:pt x="43" y="779"/>
                </a:lnTo>
                <a:lnTo>
                  <a:pt x="40" y="779"/>
                </a:lnTo>
                <a:lnTo>
                  <a:pt x="40" y="776"/>
                </a:lnTo>
                <a:lnTo>
                  <a:pt x="40" y="774"/>
                </a:lnTo>
                <a:lnTo>
                  <a:pt x="40" y="771"/>
                </a:lnTo>
                <a:lnTo>
                  <a:pt x="40" y="768"/>
                </a:lnTo>
                <a:lnTo>
                  <a:pt x="40" y="765"/>
                </a:lnTo>
                <a:lnTo>
                  <a:pt x="40" y="762"/>
                </a:lnTo>
                <a:lnTo>
                  <a:pt x="43" y="762"/>
                </a:lnTo>
                <a:lnTo>
                  <a:pt x="43" y="759"/>
                </a:lnTo>
                <a:lnTo>
                  <a:pt x="46" y="756"/>
                </a:lnTo>
                <a:lnTo>
                  <a:pt x="46" y="754"/>
                </a:lnTo>
                <a:lnTo>
                  <a:pt x="49" y="754"/>
                </a:lnTo>
                <a:lnTo>
                  <a:pt x="49" y="751"/>
                </a:lnTo>
                <a:lnTo>
                  <a:pt x="49" y="748"/>
                </a:lnTo>
                <a:lnTo>
                  <a:pt x="46" y="748"/>
                </a:lnTo>
                <a:lnTo>
                  <a:pt x="46" y="745"/>
                </a:lnTo>
                <a:lnTo>
                  <a:pt x="43" y="742"/>
                </a:lnTo>
                <a:lnTo>
                  <a:pt x="40" y="739"/>
                </a:lnTo>
                <a:lnTo>
                  <a:pt x="40" y="736"/>
                </a:lnTo>
                <a:lnTo>
                  <a:pt x="37" y="736"/>
                </a:lnTo>
                <a:lnTo>
                  <a:pt x="34" y="736"/>
                </a:lnTo>
                <a:lnTo>
                  <a:pt x="31" y="734"/>
                </a:lnTo>
                <a:lnTo>
                  <a:pt x="29" y="734"/>
                </a:lnTo>
                <a:lnTo>
                  <a:pt x="29" y="731"/>
                </a:lnTo>
                <a:lnTo>
                  <a:pt x="26" y="731"/>
                </a:lnTo>
                <a:lnTo>
                  <a:pt x="46" y="713"/>
                </a:lnTo>
                <a:lnTo>
                  <a:pt x="57" y="708"/>
                </a:lnTo>
                <a:lnTo>
                  <a:pt x="60" y="705"/>
                </a:lnTo>
                <a:lnTo>
                  <a:pt x="63" y="693"/>
                </a:lnTo>
                <a:lnTo>
                  <a:pt x="63" y="688"/>
                </a:lnTo>
                <a:lnTo>
                  <a:pt x="66" y="688"/>
                </a:lnTo>
                <a:lnTo>
                  <a:pt x="69" y="685"/>
                </a:lnTo>
                <a:lnTo>
                  <a:pt x="72" y="685"/>
                </a:lnTo>
                <a:lnTo>
                  <a:pt x="72" y="688"/>
                </a:lnTo>
                <a:lnTo>
                  <a:pt x="74" y="688"/>
                </a:lnTo>
                <a:lnTo>
                  <a:pt x="77" y="688"/>
                </a:lnTo>
                <a:lnTo>
                  <a:pt x="77" y="691"/>
                </a:lnTo>
                <a:lnTo>
                  <a:pt x="80" y="691"/>
                </a:lnTo>
                <a:lnTo>
                  <a:pt x="83" y="691"/>
                </a:lnTo>
                <a:lnTo>
                  <a:pt x="86" y="688"/>
                </a:lnTo>
                <a:lnTo>
                  <a:pt x="89" y="685"/>
                </a:lnTo>
                <a:lnTo>
                  <a:pt x="92" y="682"/>
                </a:lnTo>
                <a:lnTo>
                  <a:pt x="94" y="679"/>
                </a:lnTo>
                <a:lnTo>
                  <a:pt x="94" y="676"/>
                </a:lnTo>
                <a:lnTo>
                  <a:pt x="97" y="673"/>
                </a:lnTo>
                <a:lnTo>
                  <a:pt x="103" y="668"/>
                </a:lnTo>
                <a:lnTo>
                  <a:pt x="106" y="668"/>
                </a:lnTo>
                <a:lnTo>
                  <a:pt x="109" y="668"/>
                </a:lnTo>
                <a:lnTo>
                  <a:pt x="109" y="665"/>
                </a:lnTo>
                <a:lnTo>
                  <a:pt x="109" y="662"/>
                </a:lnTo>
                <a:lnTo>
                  <a:pt x="112" y="662"/>
                </a:lnTo>
                <a:lnTo>
                  <a:pt x="112" y="656"/>
                </a:lnTo>
                <a:lnTo>
                  <a:pt x="114" y="656"/>
                </a:lnTo>
                <a:lnTo>
                  <a:pt x="117" y="653"/>
                </a:lnTo>
                <a:lnTo>
                  <a:pt x="120" y="653"/>
                </a:lnTo>
                <a:lnTo>
                  <a:pt x="126" y="648"/>
                </a:lnTo>
                <a:lnTo>
                  <a:pt x="126" y="645"/>
                </a:lnTo>
                <a:lnTo>
                  <a:pt x="126" y="642"/>
                </a:lnTo>
                <a:lnTo>
                  <a:pt x="126" y="639"/>
                </a:lnTo>
                <a:lnTo>
                  <a:pt x="123" y="636"/>
                </a:lnTo>
                <a:lnTo>
                  <a:pt x="120" y="636"/>
                </a:lnTo>
                <a:lnTo>
                  <a:pt x="120" y="633"/>
                </a:lnTo>
                <a:lnTo>
                  <a:pt x="117" y="630"/>
                </a:lnTo>
                <a:lnTo>
                  <a:pt x="114" y="628"/>
                </a:lnTo>
                <a:lnTo>
                  <a:pt x="114" y="625"/>
                </a:lnTo>
                <a:lnTo>
                  <a:pt x="117" y="625"/>
                </a:lnTo>
                <a:lnTo>
                  <a:pt x="117" y="622"/>
                </a:lnTo>
                <a:lnTo>
                  <a:pt x="120" y="622"/>
                </a:lnTo>
                <a:lnTo>
                  <a:pt x="123" y="622"/>
                </a:lnTo>
                <a:lnTo>
                  <a:pt x="123" y="619"/>
                </a:lnTo>
                <a:lnTo>
                  <a:pt x="123" y="616"/>
                </a:lnTo>
                <a:lnTo>
                  <a:pt x="120" y="616"/>
                </a:lnTo>
                <a:lnTo>
                  <a:pt x="120" y="613"/>
                </a:lnTo>
                <a:lnTo>
                  <a:pt x="120" y="610"/>
                </a:lnTo>
                <a:lnTo>
                  <a:pt x="123" y="610"/>
                </a:lnTo>
                <a:lnTo>
                  <a:pt x="123" y="608"/>
                </a:lnTo>
                <a:lnTo>
                  <a:pt x="126" y="608"/>
                </a:lnTo>
                <a:lnTo>
                  <a:pt x="126" y="610"/>
                </a:lnTo>
                <a:lnTo>
                  <a:pt x="129" y="610"/>
                </a:lnTo>
                <a:lnTo>
                  <a:pt x="129" y="608"/>
                </a:lnTo>
                <a:lnTo>
                  <a:pt x="129" y="602"/>
                </a:lnTo>
                <a:lnTo>
                  <a:pt x="132" y="599"/>
                </a:lnTo>
                <a:lnTo>
                  <a:pt x="135" y="596"/>
                </a:lnTo>
                <a:lnTo>
                  <a:pt x="132" y="596"/>
                </a:lnTo>
                <a:lnTo>
                  <a:pt x="135" y="593"/>
                </a:lnTo>
                <a:lnTo>
                  <a:pt x="132" y="590"/>
                </a:lnTo>
                <a:lnTo>
                  <a:pt x="135" y="587"/>
                </a:lnTo>
                <a:lnTo>
                  <a:pt x="135" y="585"/>
                </a:lnTo>
                <a:lnTo>
                  <a:pt x="132" y="579"/>
                </a:lnTo>
                <a:lnTo>
                  <a:pt x="132" y="573"/>
                </a:lnTo>
                <a:lnTo>
                  <a:pt x="129" y="573"/>
                </a:lnTo>
                <a:lnTo>
                  <a:pt x="129" y="570"/>
                </a:lnTo>
                <a:lnTo>
                  <a:pt x="132" y="570"/>
                </a:lnTo>
                <a:lnTo>
                  <a:pt x="132" y="567"/>
                </a:lnTo>
                <a:lnTo>
                  <a:pt x="132" y="565"/>
                </a:lnTo>
                <a:lnTo>
                  <a:pt x="135" y="565"/>
                </a:lnTo>
                <a:lnTo>
                  <a:pt x="135" y="562"/>
                </a:lnTo>
                <a:lnTo>
                  <a:pt x="135" y="559"/>
                </a:lnTo>
                <a:lnTo>
                  <a:pt x="132" y="556"/>
                </a:lnTo>
                <a:lnTo>
                  <a:pt x="135" y="550"/>
                </a:lnTo>
                <a:lnTo>
                  <a:pt x="135" y="547"/>
                </a:lnTo>
                <a:lnTo>
                  <a:pt x="137" y="545"/>
                </a:lnTo>
                <a:lnTo>
                  <a:pt x="137" y="542"/>
                </a:lnTo>
                <a:lnTo>
                  <a:pt x="140" y="539"/>
                </a:lnTo>
                <a:lnTo>
                  <a:pt x="143" y="536"/>
                </a:lnTo>
                <a:lnTo>
                  <a:pt x="143" y="533"/>
                </a:lnTo>
                <a:lnTo>
                  <a:pt x="146" y="530"/>
                </a:lnTo>
                <a:lnTo>
                  <a:pt x="146" y="527"/>
                </a:lnTo>
                <a:lnTo>
                  <a:pt x="143" y="524"/>
                </a:lnTo>
                <a:lnTo>
                  <a:pt x="146" y="522"/>
                </a:lnTo>
                <a:lnTo>
                  <a:pt x="149" y="519"/>
                </a:lnTo>
                <a:lnTo>
                  <a:pt x="149" y="516"/>
                </a:lnTo>
                <a:lnTo>
                  <a:pt x="149" y="513"/>
                </a:lnTo>
                <a:lnTo>
                  <a:pt x="152" y="516"/>
                </a:lnTo>
                <a:lnTo>
                  <a:pt x="152" y="513"/>
                </a:lnTo>
                <a:lnTo>
                  <a:pt x="149" y="507"/>
                </a:lnTo>
                <a:lnTo>
                  <a:pt x="155" y="502"/>
                </a:lnTo>
                <a:lnTo>
                  <a:pt x="157" y="502"/>
                </a:lnTo>
                <a:lnTo>
                  <a:pt x="160" y="502"/>
                </a:lnTo>
                <a:lnTo>
                  <a:pt x="163" y="502"/>
                </a:lnTo>
                <a:lnTo>
                  <a:pt x="163" y="499"/>
                </a:lnTo>
                <a:lnTo>
                  <a:pt x="160" y="496"/>
                </a:lnTo>
                <a:lnTo>
                  <a:pt x="163" y="490"/>
                </a:lnTo>
                <a:lnTo>
                  <a:pt x="160" y="490"/>
                </a:lnTo>
                <a:lnTo>
                  <a:pt x="160" y="484"/>
                </a:lnTo>
                <a:lnTo>
                  <a:pt x="160" y="482"/>
                </a:lnTo>
                <a:lnTo>
                  <a:pt x="157" y="479"/>
                </a:lnTo>
                <a:lnTo>
                  <a:pt x="155" y="476"/>
                </a:lnTo>
                <a:lnTo>
                  <a:pt x="152" y="476"/>
                </a:lnTo>
                <a:lnTo>
                  <a:pt x="149" y="476"/>
                </a:lnTo>
                <a:lnTo>
                  <a:pt x="149" y="473"/>
                </a:lnTo>
                <a:lnTo>
                  <a:pt x="149" y="467"/>
                </a:lnTo>
                <a:lnTo>
                  <a:pt x="143" y="464"/>
                </a:lnTo>
                <a:lnTo>
                  <a:pt x="140" y="461"/>
                </a:lnTo>
                <a:lnTo>
                  <a:pt x="137" y="459"/>
                </a:lnTo>
                <a:lnTo>
                  <a:pt x="140" y="459"/>
                </a:lnTo>
                <a:lnTo>
                  <a:pt x="140" y="456"/>
                </a:lnTo>
                <a:lnTo>
                  <a:pt x="140" y="450"/>
                </a:lnTo>
                <a:lnTo>
                  <a:pt x="140" y="447"/>
                </a:lnTo>
                <a:lnTo>
                  <a:pt x="137" y="444"/>
                </a:lnTo>
                <a:lnTo>
                  <a:pt x="137" y="439"/>
                </a:lnTo>
                <a:lnTo>
                  <a:pt x="137" y="436"/>
                </a:lnTo>
                <a:lnTo>
                  <a:pt x="137" y="433"/>
                </a:lnTo>
                <a:lnTo>
                  <a:pt x="140" y="433"/>
                </a:lnTo>
                <a:lnTo>
                  <a:pt x="140" y="427"/>
                </a:lnTo>
                <a:lnTo>
                  <a:pt x="143" y="424"/>
                </a:lnTo>
                <a:lnTo>
                  <a:pt x="146" y="421"/>
                </a:lnTo>
                <a:lnTo>
                  <a:pt x="149" y="421"/>
                </a:lnTo>
                <a:lnTo>
                  <a:pt x="149" y="419"/>
                </a:lnTo>
                <a:lnTo>
                  <a:pt x="152" y="419"/>
                </a:lnTo>
                <a:lnTo>
                  <a:pt x="152" y="413"/>
                </a:lnTo>
                <a:lnTo>
                  <a:pt x="152" y="410"/>
                </a:lnTo>
                <a:lnTo>
                  <a:pt x="155" y="410"/>
                </a:lnTo>
                <a:lnTo>
                  <a:pt x="155" y="407"/>
                </a:lnTo>
                <a:lnTo>
                  <a:pt x="157" y="407"/>
                </a:lnTo>
                <a:lnTo>
                  <a:pt x="157" y="404"/>
                </a:lnTo>
                <a:lnTo>
                  <a:pt x="160" y="404"/>
                </a:lnTo>
                <a:lnTo>
                  <a:pt x="160" y="401"/>
                </a:lnTo>
                <a:lnTo>
                  <a:pt x="163" y="399"/>
                </a:lnTo>
                <a:lnTo>
                  <a:pt x="163" y="396"/>
                </a:lnTo>
                <a:lnTo>
                  <a:pt x="160" y="390"/>
                </a:lnTo>
                <a:lnTo>
                  <a:pt x="163" y="390"/>
                </a:lnTo>
                <a:lnTo>
                  <a:pt x="166" y="390"/>
                </a:lnTo>
                <a:lnTo>
                  <a:pt x="163" y="387"/>
                </a:lnTo>
                <a:lnTo>
                  <a:pt x="163" y="384"/>
                </a:lnTo>
                <a:lnTo>
                  <a:pt x="163" y="381"/>
                </a:lnTo>
                <a:lnTo>
                  <a:pt x="163" y="378"/>
                </a:lnTo>
                <a:lnTo>
                  <a:pt x="160" y="376"/>
                </a:lnTo>
                <a:lnTo>
                  <a:pt x="157" y="376"/>
                </a:lnTo>
                <a:lnTo>
                  <a:pt x="157" y="373"/>
                </a:lnTo>
                <a:lnTo>
                  <a:pt x="157" y="370"/>
                </a:lnTo>
                <a:lnTo>
                  <a:pt x="155" y="370"/>
                </a:lnTo>
                <a:lnTo>
                  <a:pt x="149" y="370"/>
                </a:lnTo>
                <a:lnTo>
                  <a:pt x="146" y="367"/>
                </a:lnTo>
                <a:lnTo>
                  <a:pt x="143" y="367"/>
                </a:lnTo>
                <a:lnTo>
                  <a:pt x="140" y="367"/>
                </a:lnTo>
                <a:lnTo>
                  <a:pt x="137" y="370"/>
                </a:lnTo>
                <a:lnTo>
                  <a:pt x="137" y="373"/>
                </a:lnTo>
                <a:lnTo>
                  <a:pt x="132" y="373"/>
                </a:lnTo>
                <a:lnTo>
                  <a:pt x="132" y="376"/>
                </a:lnTo>
                <a:lnTo>
                  <a:pt x="135" y="378"/>
                </a:lnTo>
                <a:lnTo>
                  <a:pt x="135" y="381"/>
                </a:lnTo>
                <a:lnTo>
                  <a:pt x="132" y="384"/>
                </a:lnTo>
                <a:lnTo>
                  <a:pt x="129" y="384"/>
                </a:lnTo>
                <a:lnTo>
                  <a:pt x="129" y="387"/>
                </a:lnTo>
                <a:lnTo>
                  <a:pt x="129" y="390"/>
                </a:lnTo>
                <a:lnTo>
                  <a:pt x="132" y="390"/>
                </a:lnTo>
                <a:lnTo>
                  <a:pt x="135" y="390"/>
                </a:lnTo>
                <a:lnTo>
                  <a:pt x="132" y="393"/>
                </a:lnTo>
                <a:lnTo>
                  <a:pt x="129" y="396"/>
                </a:lnTo>
                <a:lnTo>
                  <a:pt x="126" y="396"/>
                </a:lnTo>
                <a:lnTo>
                  <a:pt x="120" y="399"/>
                </a:lnTo>
                <a:lnTo>
                  <a:pt x="120" y="396"/>
                </a:lnTo>
                <a:lnTo>
                  <a:pt x="117" y="393"/>
                </a:lnTo>
                <a:lnTo>
                  <a:pt x="114" y="393"/>
                </a:lnTo>
                <a:lnTo>
                  <a:pt x="112" y="393"/>
                </a:lnTo>
                <a:lnTo>
                  <a:pt x="106" y="396"/>
                </a:lnTo>
                <a:lnTo>
                  <a:pt x="103" y="396"/>
                </a:lnTo>
                <a:lnTo>
                  <a:pt x="103" y="393"/>
                </a:lnTo>
                <a:lnTo>
                  <a:pt x="103" y="390"/>
                </a:lnTo>
                <a:lnTo>
                  <a:pt x="100" y="390"/>
                </a:lnTo>
                <a:lnTo>
                  <a:pt x="100" y="387"/>
                </a:lnTo>
                <a:lnTo>
                  <a:pt x="97" y="387"/>
                </a:lnTo>
                <a:lnTo>
                  <a:pt x="94" y="387"/>
                </a:lnTo>
                <a:lnTo>
                  <a:pt x="94" y="384"/>
                </a:lnTo>
                <a:lnTo>
                  <a:pt x="92" y="381"/>
                </a:lnTo>
                <a:lnTo>
                  <a:pt x="94" y="381"/>
                </a:lnTo>
                <a:lnTo>
                  <a:pt x="94" y="378"/>
                </a:lnTo>
                <a:lnTo>
                  <a:pt x="94" y="376"/>
                </a:lnTo>
                <a:lnTo>
                  <a:pt x="92" y="378"/>
                </a:lnTo>
                <a:lnTo>
                  <a:pt x="89" y="381"/>
                </a:lnTo>
                <a:lnTo>
                  <a:pt x="86" y="381"/>
                </a:lnTo>
                <a:lnTo>
                  <a:pt x="86" y="378"/>
                </a:lnTo>
                <a:lnTo>
                  <a:pt x="86" y="376"/>
                </a:lnTo>
                <a:lnTo>
                  <a:pt x="83" y="373"/>
                </a:lnTo>
                <a:lnTo>
                  <a:pt x="80" y="373"/>
                </a:lnTo>
                <a:lnTo>
                  <a:pt x="77" y="370"/>
                </a:lnTo>
                <a:lnTo>
                  <a:pt x="74" y="370"/>
                </a:lnTo>
                <a:lnTo>
                  <a:pt x="74" y="367"/>
                </a:lnTo>
                <a:lnTo>
                  <a:pt x="72" y="367"/>
                </a:lnTo>
                <a:lnTo>
                  <a:pt x="69" y="367"/>
                </a:lnTo>
                <a:lnTo>
                  <a:pt x="69" y="364"/>
                </a:lnTo>
                <a:lnTo>
                  <a:pt x="66" y="364"/>
                </a:lnTo>
                <a:lnTo>
                  <a:pt x="69" y="361"/>
                </a:lnTo>
                <a:lnTo>
                  <a:pt x="66" y="358"/>
                </a:lnTo>
                <a:lnTo>
                  <a:pt x="69" y="358"/>
                </a:lnTo>
                <a:lnTo>
                  <a:pt x="74" y="353"/>
                </a:lnTo>
                <a:lnTo>
                  <a:pt x="72" y="353"/>
                </a:lnTo>
                <a:lnTo>
                  <a:pt x="72" y="350"/>
                </a:lnTo>
                <a:lnTo>
                  <a:pt x="74" y="350"/>
                </a:lnTo>
                <a:lnTo>
                  <a:pt x="74" y="347"/>
                </a:lnTo>
                <a:lnTo>
                  <a:pt x="77" y="347"/>
                </a:lnTo>
                <a:lnTo>
                  <a:pt x="77" y="341"/>
                </a:lnTo>
                <a:lnTo>
                  <a:pt x="77" y="336"/>
                </a:lnTo>
                <a:lnTo>
                  <a:pt x="74" y="336"/>
                </a:lnTo>
                <a:lnTo>
                  <a:pt x="74" y="333"/>
                </a:lnTo>
                <a:lnTo>
                  <a:pt x="77" y="330"/>
                </a:lnTo>
                <a:lnTo>
                  <a:pt x="80" y="333"/>
                </a:lnTo>
                <a:lnTo>
                  <a:pt x="83" y="333"/>
                </a:lnTo>
                <a:lnTo>
                  <a:pt x="86" y="336"/>
                </a:lnTo>
                <a:lnTo>
                  <a:pt x="89" y="336"/>
                </a:lnTo>
                <a:lnTo>
                  <a:pt x="89" y="333"/>
                </a:lnTo>
                <a:lnTo>
                  <a:pt x="92" y="333"/>
                </a:lnTo>
                <a:lnTo>
                  <a:pt x="92" y="327"/>
                </a:lnTo>
                <a:lnTo>
                  <a:pt x="92" y="321"/>
                </a:lnTo>
                <a:lnTo>
                  <a:pt x="92" y="318"/>
                </a:lnTo>
                <a:lnTo>
                  <a:pt x="92" y="315"/>
                </a:lnTo>
                <a:lnTo>
                  <a:pt x="92" y="313"/>
                </a:lnTo>
                <a:lnTo>
                  <a:pt x="92" y="310"/>
                </a:lnTo>
                <a:lnTo>
                  <a:pt x="89" y="310"/>
                </a:lnTo>
                <a:lnTo>
                  <a:pt x="86" y="307"/>
                </a:lnTo>
                <a:lnTo>
                  <a:pt x="86" y="304"/>
                </a:lnTo>
                <a:lnTo>
                  <a:pt x="83" y="301"/>
                </a:lnTo>
                <a:lnTo>
                  <a:pt x="80" y="295"/>
                </a:lnTo>
                <a:lnTo>
                  <a:pt x="77" y="295"/>
                </a:lnTo>
                <a:lnTo>
                  <a:pt x="77" y="293"/>
                </a:lnTo>
                <a:lnTo>
                  <a:pt x="80" y="290"/>
                </a:lnTo>
                <a:lnTo>
                  <a:pt x="92" y="290"/>
                </a:lnTo>
                <a:lnTo>
                  <a:pt x="100" y="290"/>
                </a:lnTo>
                <a:lnTo>
                  <a:pt x="109" y="287"/>
                </a:lnTo>
                <a:lnTo>
                  <a:pt x="117" y="284"/>
                </a:lnTo>
                <a:lnTo>
                  <a:pt x="126" y="273"/>
                </a:lnTo>
                <a:lnTo>
                  <a:pt x="132" y="261"/>
                </a:lnTo>
                <a:lnTo>
                  <a:pt x="137" y="261"/>
                </a:lnTo>
                <a:lnTo>
                  <a:pt x="140" y="264"/>
                </a:lnTo>
                <a:lnTo>
                  <a:pt x="146" y="267"/>
                </a:lnTo>
                <a:lnTo>
                  <a:pt x="155" y="281"/>
                </a:lnTo>
                <a:lnTo>
                  <a:pt x="160" y="287"/>
                </a:lnTo>
                <a:lnTo>
                  <a:pt x="166" y="287"/>
                </a:lnTo>
                <a:lnTo>
                  <a:pt x="177" y="287"/>
                </a:lnTo>
                <a:lnTo>
                  <a:pt x="195" y="284"/>
                </a:lnTo>
                <a:lnTo>
                  <a:pt x="206" y="287"/>
                </a:lnTo>
                <a:lnTo>
                  <a:pt x="218" y="284"/>
                </a:lnTo>
                <a:lnTo>
                  <a:pt x="232" y="281"/>
                </a:lnTo>
                <a:lnTo>
                  <a:pt x="241" y="278"/>
                </a:lnTo>
                <a:lnTo>
                  <a:pt x="241" y="273"/>
                </a:lnTo>
                <a:lnTo>
                  <a:pt x="235" y="255"/>
                </a:lnTo>
                <a:lnTo>
                  <a:pt x="235" y="250"/>
                </a:lnTo>
                <a:lnTo>
                  <a:pt x="235" y="244"/>
                </a:lnTo>
                <a:lnTo>
                  <a:pt x="232" y="238"/>
                </a:lnTo>
                <a:lnTo>
                  <a:pt x="215" y="235"/>
                </a:lnTo>
                <a:lnTo>
                  <a:pt x="200" y="221"/>
                </a:lnTo>
                <a:lnTo>
                  <a:pt x="186" y="210"/>
                </a:lnTo>
                <a:lnTo>
                  <a:pt x="163" y="192"/>
                </a:lnTo>
                <a:lnTo>
                  <a:pt x="157" y="184"/>
                </a:lnTo>
                <a:lnTo>
                  <a:pt x="157" y="172"/>
                </a:lnTo>
                <a:lnTo>
                  <a:pt x="160" y="152"/>
                </a:lnTo>
                <a:lnTo>
                  <a:pt x="155" y="135"/>
                </a:lnTo>
                <a:lnTo>
                  <a:pt x="152" y="129"/>
                </a:lnTo>
                <a:lnTo>
                  <a:pt x="137" y="126"/>
                </a:lnTo>
                <a:lnTo>
                  <a:pt x="112" y="126"/>
                </a:lnTo>
                <a:lnTo>
                  <a:pt x="97" y="115"/>
                </a:lnTo>
                <a:lnTo>
                  <a:pt x="86" y="86"/>
                </a:lnTo>
                <a:lnTo>
                  <a:pt x="83" y="69"/>
                </a:lnTo>
                <a:lnTo>
                  <a:pt x="80" y="63"/>
                </a:lnTo>
                <a:lnTo>
                  <a:pt x="72" y="52"/>
                </a:lnTo>
                <a:lnTo>
                  <a:pt x="37" y="35"/>
                </a:lnTo>
                <a:lnTo>
                  <a:pt x="31" y="29"/>
                </a:lnTo>
                <a:lnTo>
                  <a:pt x="6" y="12"/>
                </a:lnTo>
                <a:lnTo>
                  <a:pt x="0" y="3"/>
                </a:lnTo>
                <a:lnTo>
                  <a:pt x="6" y="3"/>
                </a:lnTo>
                <a:lnTo>
                  <a:pt x="9" y="3"/>
                </a:lnTo>
                <a:lnTo>
                  <a:pt x="14" y="3"/>
                </a:lnTo>
                <a:lnTo>
                  <a:pt x="17" y="3"/>
                </a:lnTo>
                <a:lnTo>
                  <a:pt x="23" y="3"/>
                </a:lnTo>
                <a:lnTo>
                  <a:pt x="26" y="3"/>
                </a:lnTo>
                <a:lnTo>
                  <a:pt x="31" y="3"/>
                </a:lnTo>
                <a:lnTo>
                  <a:pt x="34" y="3"/>
                </a:lnTo>
                <a:lnTo>
                  <a:pt x="37" y="3"/>
                </a:lnTo>
                <a:lnTo>
                  <a:pt x="40" y="3"/>
                </a:lnTo>
                <a:lnTo>
                  <a:pt x="43" y="3"/>
                </a:lnTo>
                <a:lnTo>
                  <a:pt x="49" y="3"/>
                </a:lnTo>
                <a:lnTo>
                  <a:pt x="51" y="3"/>
                </a:lnTo>
                <a:lnTo>
                  <a:pt x="57" y="3"/>
                </a:lnTo>
                <a:lnTo>
                  <a:pt x="60" y="3"/>
                </a:lnTo>
                <a:lnTo>
                  <a:pt x="66" y="3"/>
                </a:lnTo>
                <a:lnTo>
                  <a:pt x="69" y="3"/>
                </a:lnTo>
                <a:lnTo>
                  <a:pt x="74" y="3"/>
                </a:lnTo>
                <a:lnTo>
                  <a:pt x="77" y="3"/>
                </a:lnTo>
                <a:lnTo>
                  <a:pt x="83" y="3"/>
                </a:lnTo>
                <a:lnTo>
                  <a:pt x="86" y="3"/>
                </a:lnTo>
                <a:lnTo>
                  <a:pt x="92" y="3"/>
                </a:lnTo>
                <a:lnTo>
                  <a:pt x="94" y="3"/>
                </a:lnTo>
                <a:lnTo>
                  <a:pt x="97" y="3"/>
                </a:lnTo>
                <a:lnTo>
                  <a:pt x="100" y="3"/>
                </a:lnTo>
                <a:lnTo>
                  <a:pt x="103" y="3"/>
                </a:lnTo>
                <a:lnTo>
                  <a:pt x="109" y="3"/>
                </a:lnTo>
                <a:lnTo>
                  <a:pt x="112" y="3"/>
                </a:lnTo>
                <a:lnTo>
                  <a:pt x="117" y="3"/>
                </a:lnTo>
                <a:lnTo>
                  <a:pt x="120" y="3"/>
                </a:lnTo>
                <a:lnTo>
                  <a:pt x="123" y="3"/>
                </a:lnTo>
                <a:lnTo>
                  <a:pt x="129" y="3"/>
                </a:lnTo>
                <a:lnTo>
                  <a:pt x="132" y="3"/>
                </a:lnTo>
                <a:lnTo>
                  <a:pt x="137" y="3"/>
                </a:lnTo>
                <a:lnTo>
                  <a:pt x="140" y="3"/>
                </a:lnTo>
                <a:lnTo>
                  <a:pt x="146" y="3"/>
                </a:lnTo>
                <a:lnTo>
                  <a:pt x="149" y="3"/>
                </a:lnTo>
                <a:lnTo>
                  <a:pt x="152" y="3"/>
                </a:lnTo>
                <a:lnTo>
                  <a:pt x="155" y="3"/>
                </a:lnTo>
                <a:lnTo>
                  <a:pt x="160" y="3"/>
                </a:lnTo>
                <a:lnTo>
                  <a:pt x="163" y="3"/>
                </a:lnTo>
                <a:lnTo>
                  <a:pt x="169" y="3"/>
                </a:lnTo>
                <a:lnTo>
                  <a:pt x="172" y="3"/>
                </a:lnTo>
                <a:lnTo>
                  <a:pt x="177" y="3"/>
                </a:lnTo>
                <a:lnTo>
                  <a:pt x="180" y="3"/>
                </a:lnTo>
                <a:lnTo>
                  <a:pt x="186" y="3"/>
                </a:lnTo>
                <a:lnTo>
                  <a:pt x="189" y="3"/>
                </a:lnTo>
                <a:lnTo>
                  <a:pt x="195" y="3"/>
                </a:lnTo>
                <a:lnTo>
                  <a:pt x="198" y="3"/>
                </a:lnTo>
                <a:lnTo>
                  <a:pt x="203" y="3"/>
                </a:lnTo>
                <a:lnTo>
                  <a:pt x="206" y="3"/>
                </a:lnTo>
                <a:lnTo>
                  <a:pt x="212" y="3"/>
                </a:lnTo>
                <a:lnTo>
                  <a:pt x="215" y="3"/>
                </a:lnTo>
                <a:lnTo>
                  <a:pt x="220" y="3"/>
                </a:lnTo>
                <a:lnTo>
                  <a:pt x="223" y="3"/>
                </a:lnTo>
                <a:lnTo>
                  <a:pt x="226" y="3"/>
                </a:lnTo>
                <a:lnTo>
                  <a:pt x="232" y="3"/>
                </a:lnTo>
                <a:lnTo>
                  <a:pt x="235" y="3"/>
                </a:lnTo>
                <a:lnTo>
                  <a:pt x="241" y="3"/>
                </a:lnTo>
                <a:lnTo>
                  <a:pt x="243" y="3"/>
                </a:lnTo>
                <a:lnTo>
                  <a:pt x="249" y="3"/>
                </a:lnTo>
                <a:lnTo>
                  <a:pt x="252" y="3"/>
                </a:lnTo>
                <a:lnTo>
                  <a:pt x="258" y="3"/>
                </a:lnTo>
                <a:lnTo>
                  <a:pt x="261" y="3"/>
                </a:lnTo>
                <a:lnTo>
                  <a:pt x="266" y="3"/>
                </a:lnTo>
                <a:lnTo>
                  <a:pt x="269" y="3"/>
                </a:lnTo>
                <a:lnTo>
                  <a:pt x="272" y="3"/>
                </a:lnTo>
                <a:lnTo>
                  <a:pt x="275" y="3"/>
                </a:lnTo>
                <a:lnTo>
                  <a:pt x="281" y="3"/>
                </a:lnTo>
                <a:lnTo>
                  <a:pt x="283" y="3"/>
                </a:lnTo>
                <a:lnTo>
                  <a:pt x="289" y="3"/>
                </a:lnTo>
                <a:lnTo>
                  <a:pt x="292" y="3"/>
                </a:lnTo>
                <a:lnTo>
                  <a:pt x="298" y="3"/>
                </a:lnTo>
                <a:lnTo>
                  <a:pt x="301" y="3"/>
                </a:lnTo>
                <a:lnTo>
                  <a:pt x="304" y="3"/>
                </a:lnTo>
                <a:lnTo>
                  <a:pt x="309" y="3"/>
                </a:lnTo>
                <a:lnTo>
                  <a:pt x="312" y="3"/>
                </a:lnTo>
                <a:lnTo>
                  <a:pt x="318" y="3"/>
                </a:lnTo>
                <a:lnTo>
                  <a:pt x="321" y="3"/>
                </a:lnTo>
                <a:lnTo>
                  <a:pt x="326" y="3"/>
                </a:lnTo>
                <a:lnTo>
                  <a:pt x="329" y="3"/>
                </a:lnTo>
                <a:lnTo>
                  <a:pt x="335" y="3"/>
                </a:lnTo>
                <a:lnTo>
                  <a:pt x="338" y="3"/>
                </a:lnTo>
                <a:lnTo>
                  <a:pt x="344" y="3"/>
                </a:lnTo>
                <a:lnTo>
                  <a:pt x="346" y="3"/>
                </a:lnTo>
                <a:lnTo>
                  <a:pt x="352" y="3"/>
                </a:lnTo>
                <a:lnTo>
                  <a:pt x="355" y="3"/>
                </a:lnTo>
                <a:lnTo>
                  <a:pt x="361" y="3"/>
                </a:lnTo>
                <a:lnTo>
                  <a:pt x="364" y="3"/>
                </a:lnTo>
                <a:lnTo>
                  <a:pt x="369" y="3"/>
                </a:lnTo>
                <a:lnTo>
                  <a:pt x="372" y="3"/>
                </a:lnTo>
                <a:lnTo>
                  <a:pt x="378" y="3"/>
                </a:lnTo>
                <a:lnTo>
                  <a:pt x="381" y="3"/>
                </a:lnTo>
                <a:lnTo>
                  <a:pt x="384" y="3"/>
                </a:lnTo>
                <a:lnTo>
                  <a:pt x="389" y="3"/>
                </a:lnTo>
                <a:lnTo>
                  <a:pt x="392" y="3"/>
                </a:lnTo>
                <a:lnTo>
                  <a:pt x="398" y="3"/>
                </a:lnTo>
                <a:lnTo>
                  <a:pt x="401" y="3"/>
                </a:lnTo>
                <a:lnTo>
                  <a:pt x="407" y="3"/>
                </a:lnTo>
                <a:lnTo>
                  <a:pt x="409" y="3"/>
                </a:lnTo>
                <a:lnTo>
                  <a:pt x="415" y="3"/>
                </a:lnTo>
                <a:lnTo>
                  <a:pt x="418" y="3"/>
                </a:lnTo>
                <a:lnTo>
                  <a:pt x="424" y="3"/>
                </a:lnTo>
                <a:lnTo>
                  <a:pt x="427" y="3"/>
                </a:lnTo>
                <a:lnTo>
                  <a:pt x="432" y="3"/>
                </a:lnTo>
                <a:lnTo>
                  <a:pt x="435" y="3"/>
                </a:lnTo>
                <a:lnTo>
                  <a:pt x="441" y="3"/>
                </a:lnTo>
                <a:lnTo>
                  <a:pt x="444" y="3"/>
                </a:lnTo>
                <a:lnTo>
                  <a:pt x="450" y="0"/>
                </a:lnTo>
                <a:lnTo>
                  <a:pt x="452" y="0"/>
                </a:lnTo>
                <a:lnTo>
                  <a:pt x="458" y="0"/>
                </a:lnTo>
                <a:lnTo>
                  <a:pt x="461" y="0"/>
                </a:lnTo>
                <a:lnTo>
                  <a:pt x="464" y="0"/>
                </a:lnTo>
                <a:lnTo>
                  <a:pt x="470" y="0"/>
                </a:lnTo>
                <a:lnTo>
                  <a:pt x="472" y="0"/>
                </a:lnTo>
                <a:lnTo>
                  <a:pt x="478" y="0"/>
                </a:lnTo>
                <a:lnTo>
                  <a:pt x="481" y="0"/>
                </a:lnTo>
                <a:lnTo>
                  <a:pt x="487" y="0"/>
                </a:lnTo>
                <a:lnTo>
                  <a:pt x="490" y="0"/>
                </a:lnTo>
                <a:lnTo>
                  <a:pt x="495" y="0"/>
                </a:lnTo>
                <a:lnTo>
                  <a:pt x="498" y="0"/>
                </a:lnTo>
                <a:lnTo>
                  <a:pt x="504" y="0"/>
                </a:lnTo>
                <a:lnTo>
                  <a:pt x="507" y="0"/>
                </a:lnTo>
                <a:lnTo>
                  <a:pt x="510" y="0"/>
                </a:lnTo>
                <a:lnTo>
                  <a:pt x="513" y="0"/>
                </a:lnTo>
                <a:lnTo>
                  <a:pt x="515" y="0"/>
                </a:lnTo>
                <a:lnTo>
                  <a:pt x="521" y="0"/>
                </a:lnTo>
                <a:close/>
                <a:moveTo>
                  <a:pt x="252" y="688"/>
                </a:moveTo>
                <a:lnTo>
                  <a:pt x="252" y="691"/>
                </a:lnTo>
                <a:lnTo>
                  <a:pt x="252" y="693"/>
                </a:lnTo>
                <a:lnTo>
                  <a:pt x="252" y="696"/>
                </a:lnTo>
                <a:lnTo>
                  <a:pt x="255" y="696"/>
                </a:lnTo>
                <a:lnTo>
                  <a:pt x="255" y="699"/>
                </a:lnTo>
                <a:lnTo>
                  <a:pt x="258" y="699"/>
                </a:lnTo>
                <a:lnTo>
                  <a:pt x="258" y="696"/>
                </a:lnTo>
                <a:lnTo>
                  <a:pt x="261" y="696"/>
                </a:lnTo>
                <a:lnTo>
                  <a:pt x="261" y="693"/>
                </a:lnTo>
                <a:lnTo>
                  <a:pt x="261" y="691"/>
                </a:lnTo>
                <a:lnTo>
                  <a:pt x="263" y="691"/>
                </a:lnTo>
                <a:lnTo>
                  <a:pt x="263" y="693"/>
                </a:lnTo>
                <a:lnTo>
                  <a:pt x="266" y="693"/>
                </a:lnTo>
                <a:lnTo>
                  <a:pt x="269" y="693"/>
                </a:lnTo>
                <a:lnTo>
                  <a:pt x="269" y="696"/>
                </a:lnTo>
                <a:lnTo>
                  <a:pt x="269" y="693"/>
                </a:lnTo>
                <a:lnTo>
                  <a:pt x="269" y="696"/>
                </a:lnTo>
                <a:lnTo>
                  <a:pt x="272" y="702"/>
                </a:lnTo>
                <a:lnTo>
                  <a:pt x="275" y="708"/>
                </a:lnTo>
                <a:lnTo>
                  <a:pt x="278" y="708"/>
                </a:lnTo>
                <a:lnTo>
                  <a:pt x="286" y="711"/>
                </a:lnTo>
                <a:lnTo>
                  <a:pt x="289" y="711"/>
                </a:lnTo>
                <a:lnTo>
                  <a:pt x="292" y="708"/>
                </a:lnTo>
                <a:lnTo>
                  <a:pt x="289" y="696"/>
                </a:lnTo>
                <a:lnTo>
                  <a:pt x="289" y="693"/>
                </a:lnTo>
                <a:lnTo>
                  <a:pt x="292" y="691"/>
                </a:lnTo>
                <a:lnTo>
                  <a:pt x="295" y="688"/>
                </a:lnTo>
                <a:lnTo>
                  <a:pt x="295" y="685"/>
                </a:lnTo>
                <a:lnTo>
                  <a:pt x="295" y="679"/>
                </a:lnTo>
                <a:lnTo>
                  <a:pt x="295" y="676"/>
                </a:lnTo>
                <a:lnTo>
                  <a:pt x="292" y="676"/>
                </a:lnTo>
                <a:lnTo>
                  <a:pt x="292" y="673"/>
                </a:lnTo>
                <a:lnTo>
                  <a:pt x="292" y="671"/>
                </a:lnTo>
                <a:lnTo>
                  <a:pt x="289" y="671"/>
                </a:lnTo>
                <a:lnTo>
                  <a:pt x="286" y="671"/>
                </a:lnTo>
                <a:lnTo>
                  <a:pt x="289" y="668"/>
                </a:lnTo>
                <a:lnTo>
                  <a:pt x="286" y="665"/>
                </a:lnTo>
                <a:lnTo>
                  <a:pt x="283" y="665"/>
                </a:lnTo>
                <a:lnTo>
                  <a:pt x="269" y="665"/>
                </a:lnTo>
                <a:lnTo>
                  <a:pt x="266" y="665"/>
                </a:lnTo>
                <a:lnTo>
                  <a:pt x="261" y="665"/>
                </a:lnTo>
                <a:lnTo>
                  <a:pt x="255" y="676"/>
                </a:lnTo>
                <a:lnTo>
                  <a:pt x="252" y="682"/>
                </a:lnTo>
                <a:lnTo>
                  <a:pt x="252" y="685"/>
                </a:lnTo>
                <a:lnTo>
                  <a:pt x="252" y="688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Freeform 23">
            <a:extLst>
              <a:ext uri="{FF2B5EF4-FFF2-40B4-BE49-F238E27FC236}">
                <a16:creationId xmlns:a16="http://schemas.microsoft.com/office/drawing/2014/main" id="{F74FFBEB-CC1F-4858-B325-241657985BDE}"/>
              </a:ext>
            </a:extLst>
          </p:cNvPr>
          <p:cNvSpPr>
            <a:spLocks/>
          </p:cNvSpPr>
          <p:nvPr/>
        </p:nvSpPr>
        <p:spPr bwMode="auto">
          <a:xfrm>
            <a:off x="3043237" y="5747544"/>
            <a:ext cx="1622425" cy="1004887"/>
          </a:xfrm>
          <a:custGeom>
            <a:avLst/>
            <a:gdLst>
              <a:gd name="T0" fmla="*/ 842 w 1022"/>
              <a:gd name="T1" fmla="*/ 23 h 633"/>
              <a:gd name="T2" fmla="*/ 962 w 1022"/>
              <a:gd name="T3" fmla="*/ 20 h 633"/>
              <a:gd name="T4" fmla="*/ 1014 w 1022"/>
              <a:gd name="T5" fmla="*/ 54 h 633"/>
              <a:gd name="T6" fmla="*/ 1011 w 1022"/>
              <a:gd name="T7" fmla="*/ 100 h 633"/>
              <a:gd name="T8" fmla="*/ 996 w 1022"/>
              <a:gd name="T9" fmla="*/ 120 h 633"/>
              <a:gd name="T10" fmla="*/ 959 w 1022"/>
              <a:gd name="T11" fmla="*/ 169 h 633"/>
              <a:gd name="T12" fmla="*/ 925 w 1022"/>
              <a:gd name="T13" fmla="*/ 189 h 633"/>
              <a:gd name="T14" fmla="*/ 879 w 1022"/>
              <a:gd name="T15" fmla="*/ 195 h 633"/>
              <a:gd name="T16" fmla="*/ 836 w 1022"/>
              <a:gd name="T17" fmla="*/ 206 h 633"/>
              <a:gd name="T18" fmla="*/ 799 w 1022"/>
              <a:gd name="T19" fmla="*/ 232 h 633"/>
              <a:gd name="T20" fmla="*/ 796 w 1022"/>
              <a:gd name="T21" fmla="*/ 241 h 633"/>
              <a:gd name="T22" fmla="*/ 805 w 1022"/>
              <a:gd name="T23" fmla="*/ 284 h 633"/>
              <a:gd name="T24" fmla="*/ 825 w 1022"/>
              <a:gd name="T25" fmla="*/ 329 h 633"/>
              <a:gd name="T26" fmla="*/ 805 w 1022"/>
              <a:gd name="T27" fmla="*/ 378 h 633"/>
              <a:gd name="T28" fmla="*/ 764 w 1022"/>
              <a:gd name="T29" fmla="*/ 407 h 633"/>
              <a:gd name="T30" fmla="*/ 764 w 1022"/>
              <a:gd name="T31" fmla="*/ 444 h 633"/>
              <a:gd name="T32" fmla="*/ 764 w 1022"/>
              <a:gd name="T33" fmla="*/ 493 h 633"/>
              <a:gd name="T34" fmla="*/ 756 w 1022"/>
              <a:gd name="T35" fmla="*/ 544 h 633"/>
              <a:gd name="T36" fmla="*/ 713 w 1022"/>
              <a:gd name="T37" fmla="*/ 558 h 633"/>
              <a:gd name="T38" fmla="*/ 664 w 1022"/>
              <a:gd name="T39" fmla="*/ 576 h 633"/>
              <a:gd name="T40" fmla="*/ 641 w 1022"/>
              <a:gd name="T41" fmla="*/ 613 h 633"/>
              <a:gd name="T42" fmla="*/ 590 w 1022"/>
              <a:gd name="T43" fmla="*/ 610 h 633"/>
              <a:gd name="T44" fmla="*/ 593 w 1022"/>
              <a:gd name="T45" fmla="*/ 578 h 633"/>
              <a:gd name="T46" fmla="*/ 584 w 1022"/>
              <a:gd name="T47" fmla="*/ 544 h 633"/>
              <a:gd name="T48" fmla="*/ 578 w 1022"/>
              <a:gd name="T49" fmla="*/ 507 h 633"/>
              <a:gd name="T50" fmla="*/ 541 w 1022"/>
              <a:gd name="T51" fmla="*/ 501 h 633"/>
              <a:gd name="T52" fmla="*/ 527 w 1022"/>
              <a:gd name="T53" fmla="*/ 533 h 633"/>
              <a:gd name="T54" fmla="*/ 484 w 1022"/>
              <a:gd name="T55" fmla="*/ 507 h 633"/>
              <a:gd name="T56" fmla="*/ 475 w 1022"/>
              <a:gd name="T57" fmla="*/ 550 h 633"/>
              <a:gd name="T58" fmla="*/ 469 w 1022"/>
              <a:gd name="T59" fmla="*/ 584 h 633"/>
              <a:gd name="T60" fmla="*/ 421 w 1022"/>
              <a:gd name="T61" fmla="*/ 581 h 633"/>
              <a:gd name="T62" fmla="*/ 409 w 1022"/>
              <a:gd name="T63" fmla="*/ 624 h 633"/>
              <a:gd name="T64" fmla="*/ 372 w 1022"/>
              <a:gd name="T65" fmla="*/ 613 h 633"/>
              <a:gd name="T66" fmla="*/ 315 w 1022"/>
              <a:gd name="T67" fmla="*/ 604 h 633"/>
              <a:gd name="T68" fmla="*/ 295 w 1022"/>
              <a:gd name="T69" fmla="*/ 567 h 633"/>
              <a:gd name="T70" fmla="*/ 255 w 1022"/>
              <a:gd name="T71" fmla="*/ 564 h 633"/>
              <a:gd name="T72" fmla="*/ 220 w 1022"/>
              <a:gd name="T73" fmla="*/ 584 h 633"/>
              <a:gd name="T74" fmla="*/ 195 w 1022"/>
              <a:gd name="T75" fmla="*/ 619 h 633"/>
              <a:gd name="T76" fmla="*/ 172 w 1022"/>
              <a:gd name="T77" fmla="*/ 599 h 633"/>
              <a:gd name="T78" fmla="*/ 134 w 1022"/>
              <a:gd name="T79" fmla="*/ 564 h 633"/>
              <a:gd name="T80" fmla="*/ 97 w 1022"/>
              <a:gd name="T81" fmla="*/ 544 h 633"/>
              <a:gd name="T82" fmla="*/ 91 w 1022"/>
              <a:gd name="T83" fmla="*/ 487 h 633"/>
              <a:gd name="T84" fmla="*/ 91 w 1022"/>
              <a:gd name="T85" fmla="*/ 427 h 633"/>
              <a:gd name="T86" fmla="*/ 46 w 1022"/>
              <a:gd name="T87" fmla="*/ 415 h 633"/>
              <a:gd name="T88" fmla="*/ 0 w 1022"/>
              <a:gd name="T89" fmla="*/ 435 h 633"/>
              <a:gd name="T90" fmla="*/ 31 w 1022"/>
              <a:gd name="T91" fmla="*/ 392 h 633"/>
              <a:gd name="T92" fmla="*/ 54 w 1022"/>
              <a:gd name="T93" fmla="*/ 361 h 633"/>
              <a:gd name="T94" fmla="*/ 71 w 1022"/>
              <a:gd name="T95" fmla="*/ 344 h 633"/>
              <a:gd name="T96" fmla="*/ 40 w 1022"/>
              <a:gd name="T97" fmla="*/ 321 h 633"/>
              <a:gd name="T98" fmla="*/ 46 w 1022"/>
              <a:gd name="T99" fmla="*/ 286 h 633"/>
              <a:gd name="T100" fmla="*/ 240 w 1022"/>
              <a:gd name="T101" fmla="*/ 203 h 633"/>
              <a:gd name="T102" fmla="*/ 275 w 1022"/>
              <a:gd name="T103" fmla="*/ 178 h 633"/>
              <a:gd name="T104" fmla="*/ 303 w 1022"/>
              <a:gd name="T105" fmla="*/ 143 h 633"/>
              <a:gd name="T106" fmla="*/ 343 w 1022"/>
              <a:gd name="T107" fmla="*/ 106 h 633"/>
              <a:gd name="T108" fmla="*/ 369 w 1022"/>
              <a:gd name="T109" fmla="*/ 112 h 633"/>
              <a:gd name="T110" fmla="*/ 366 w 1022"/>
              <a:gd name="T111" fmla="*/ 166 h 633"/>
              <a:gd name="T112" fmla="*/ 372 w 1022"/>
              <a:gd name="T113" fmla="*/ 195 h 633"/>
              <a:gd name="T114" fmla="*/ 489 w 1022"/>
              <a:gd name="T115" fmla="*/ 246 h 633"/>
              <a:gd name="T116" fmla="*/ 518 w 1022"/>
              <a:gd name="T117" fmla="*/ 261 h 633"/>
              <a:gd name="T118" fmla="*/ 547 w 1022"/>
              <a:gd name="T119" fmla="*/ 183 h 633"/>
              <a:gd name="T120" fmla="*/ 636 w 1022"/>
              <a:gd name="T121" fmla="*/ 117 h 633"/>
              <a:gd name="T122" fmla="*/ 587 w 1022"/>
              <a:gd name="T123" fmla="*/ 97 h 633"/>
              <a:gd name="T124" fmla="*/ 641 w 1022"/>
              <a:gd name="T125" fmla="*/ 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633">
                <a:moveTo>
                  <a:pt x="739" y="0"/>
                </a:moveTo>
                <a:lnTo>
                  <a:pt x="744" y="11"/>
                </a:lnTo>
                <a:lnTo>
                  <a:pt x="753" y="23"/>
                </a:lnTo>
                <a:lnTo>
                  <a:pt x="764" y="34"/>
                </a:lnTo>
                <a:lnTo>
                  <a:pt x="770" y="49"/>
                </a:lnTo>
                <a:lnTo>
                  <a:pt x="776" y="46"/>
                </a:lnTo>
                <a:lnTo>
                  <a:pt x="782" y="32"/>
                </a:lnTo>
                <a:lnTo>
                  <a:pt x="802" y="9"/>
                </a:lnTo>
                <a:lnTo>
                  <a:pt x="810" y="3"/>
                </a:lnTo>
                <a:lnTo>
                  <a:pt x="816" y="0"/>
                </a:lnTo>
                <a:lnTo>
                  <a:pt x="816" y="3"/>
                </a:lnTo>
                <a:lnTo>
                  <a:pt x="819" y="3"/>
                </a:lnTo>
                <a:lnTo>
                  <a:pt x="822" y="6"/>
                </a:lnTo>
                <a:lnTo>
                  <a:pt x="825" y="6"/>
                </a:lnTo>
                <a:lnTo>
                  <a:pt x="825" y="9"/>
                </a:lnTo>
                <a:lnTo>
                  <a:pt x="830" y="9"/>
                </a:lnTo>
                <a:lnTo>
                  <a:pt x="830" y="11"/>
                </a:lnTo>
                <a:lnTo>
                  <a:pt x="833" y="14"/>
                </a:lnTo>
                <a:lnTo>
                  <a:pt x="836" y="14"/>
                </a:lnTo>
                <a:lnTo>
                  <a:pt x="839" y="17"/>
                </a:lnTo>
                <a:lnTo>
                  <a:pt x="842" y="20"/>
                </a:lnTo>
                <a:lnTo>
                  <a:pt x="842" y="23"/>
                </a:lnTo>
                <a:lnTo>
                  <a:pt x="845" y="26"/>
                </a:lnTo>
                <a:lnTo>
                  <a:pt x="845" y="29"/>
                </a:lnTo>
                <a:lnTo>
                  <a:pt x="845" y="32"/>
                </a:lnTo>
                <a:lnTo>
                  <a:pt x="847" y="52"/>
                </a:lnTo>
                <a:lnTo>
                  <a:pt x="856" y="57"/>
                </a:lnTo>
                <a:lnTo>
                  <a:pt x="885" y="52"/>
                </a:lnTo>
                <a:lnTo>
                  <a:pt x="916" y="49"/>
                </a:lnTo>
                <a:lnTo>
                  <a:pt x="925" y="46"/>
                </a:lnTo>
                <a:lnTo>
                  <a:pt x="931" y="34"/>
                </a:lnTo>
                <a:lnTo>
                  <a:pt x="933" y="20"/>
                </a:lnTo>
                <a:lnTo>
                  <a:pt x="936" y="0"/>
                </a:lnTo>
                <a:lnTo>
                  <a:pt x="939" y="3"/>
                </a:lnTo>
                <a:lnTo>
                  <a:pt x="942" y="3"/>
                </a:lnTo>
                <a:lnTo>
                  <a:pt x="945" y="3"/>
                </a:lnTo>
                <a:lnTo>
                  <a:pt x="948" y="3"/>
                </a:lnTo>
                <a:lnTo>
                  <a:pt x="951" y="3"/>
                </a:lnTo>
                <a:lnTo>
                  <a:pt x="953" y="9"/>
                </a:lnTo>
                <a:lnTo>
                  <a:pt x="956" y="9"/>
                </a:lnTo>
                <a:lnTo>
                  <a:pt x="962" y="11"/>
                </a:lnTo>
                <a:lnTo>
                  <a:pt x="962" y="14"/>
                </a:lnTo>
                <a:lnTo>
                  <a:pt x="962" y="17"/>
                </a:lnTo>
                <a:lnTo>
                  <a:pt x="962" y="20"/>
                </a:lnTo>
                <a:lnTo>
                  <a:pt x="965" y="20"/>
                </a:lnTo>
                <a:lnTo>
                  <a:pt x="965" y="23"/>
                </a:lnTo>
                <a:lnTo>
                  <a:pt x="971" y="23"/>
                </a:lnTo>
                <a:lnTo>
                  <a:pt x="973" y="23"/>
                </a:lnTo>
                <a:lnTo>
                  <a:pt x="996" y="23"/>
                </a:lnTo>
                <a:lnTo>
                  <a:pt x="996" y="26"/>
                </a:lnTo>
                <a:lnTo>
                  <a:pt x="996" y="29"/>
                </a:lnTo>
                <a:lnTo>
                  <a:pt x="996" y="32"/>
                </a:lnTo>
                <a:lnTo>
                  <a:pt x="996" y="34"/>
                </a:lnTo>
                <a:lnTo>
                  <a:pt x="996" y="37"/>
                </a:lnTo>
                <a:lnTo>
                  <a:pt x="999" y="37"/>
                </a:lnTo>
                <a:lnTo>
                  <a:pt x="999" y="40"/>
                </a:lnTo>
                <a:lnTo>
                  <a:pt x="1002" y="40"/>
                </a:lnTo>
                <a:lnTo>
                  <a:pt x="1002" y="43"/>
                </a:lnTo>
                <a:lnTo>
                  <a:pt x="1005" y="43"/>
                </a:lnTo>
                <a:lnTo>
                  <a:pt x="1008" y="43"/>
                </a:lnTo>
                <a:lnTo>
                  <a:pt x="1008" y="46"/>
                </a:lnTo>
                <a:lnTo>
                  <a:pt x="1011" y="46"/>
                </a:lnTo>
                <a:lnTo>
                  <a:pt x="1011" y="49"/>
                </a:lnTo>
                <a:lnTo>
                  <a:pt x="1014" y="49"/>
                </a:lnTo>
                <a:lnTo>
                  <a:pt x="1014" y="52"/>
                </a:lnTo>
                <a:lnTo>
                  <a:pt x="1014" y="54"/>
                </a:lnTo>
                <a:lnTo>
                  <a:pt x="1016" y="54"/>
                </a:lnTo>
                <a:lnTo>
                  <a:pt x="1016" y="57"/>
                </a:lnTo>
                <a:lnTo>
                  <a:pt x="1016" y="60"/>
                </a:lnTo>
                <a:lnTo>
                  <a:pt x="1019" y="63"/>
                </a:lnTo>
                <a:lnTo>
                  <a:pt x="1022" y="66"/>
                </a:lnTo>
                <a:lnTo>
                  <a:pt x="1022" y="69"/>
                </a:lnTo>
                <a:lnTo>
                  <a:pt x="1019" y="69"/>
                </a:lnTo>
                <a:lnTo>
                  <a:pt x="1016" y="72"/>
                </a:lnTo>
                <a:lnTo>
                  <a:pt x="1014" y="72"/>
                </a:lnTo>
                <a:lnTo>
                  <a:pt x="1014" y="74"/>
                </a:lnTo>
                <a:lnTo>
                  <a:pt x="1011" y="77"/>
                </a:lnTo>
                <a:lnTo>
                  <a:pt x="1011" y="80"/>
                </a:lnTo>
                <a:lnTo>
                  <a:pt x="1008" y="80"/>
                </a:lnTo>
                <a:lnTo>
                  <a:pt x="1008" y="83"/>
                </a:lnTo>
                <a:lnTo>
                  <a:pt x="1008" y="86"/>
                </a:lnTo>
                <a:lnTo>
                  <a:pt x="1005" y="86"/>
                </a:lnTo>
                <a:lnTo>
                  <a:pt x="1005" y="89"/>
                </a:lnTo>
                <a:lnTo>
                  <a:pt x="1005" y="92"/>
                </a:lnTo>
                <a:lnTo>
                  <a:pt x="1008" y="95"/>
                </a:lnTo>
                <a:lnTo>
                  <a:pt x="1008" y="97"/>
                </a:lnTo>
                <a:lnTo>
                  <a:pt x="1011" y="97"/>
                </a:lnTo>
                <a:lnTo>
                  <a:pt x="1011" y="100"/>
                </a:lnTo>
                <a:lnTo>
                  <a:pt x="1011" y="103"/>
                </a:lnTo>
                <a:lnTo>
                  <a:pt x="1014" y="103"/>
                </a:lnTo>
                <a:lnTo>
                  <a:pt x="1014" y="106"/>
                </a:lnTo>
                <a:lnTo>
                  <a:pt x="1014" y="109"/>
                </a:lnTo>
                <a:lnTo>
                  <a:pt x="1016" y="109"/>
                </a:lnTo>
                <a:lnTo>
                  <a:pt x="1016" y="112"/>
                </a:lnTo>
                <a:lnTo>
                  <a:pt x="1016" y="115"/>
                </a:lnTo>
                <a:lnTo>
                  <a:pt x="1016" y="117"/>
                </a:lnTo>
                <a:lnTo>
                  <a:pt x="1016" y="120"/>
                </a:lnTo>
                <a:lnTo>
                  <a:pt x="1014" y="120"/>
                </a:lnTo>
                <a:lnTo>
                  <a:pt x="1011" y="120"/>
                </a:lnTo>
                <a:lnTo>
                  <a:pt x="1008" y="120"/>
                </a:lnTo>
                <a:lnTo>
                  <a:pt x="1008" y="117"/>
                </a:lnTo>
                <a:lnTo>
                  <a:pt x="1008" y="115"/>
                </a:lnTo>
                <a:lnTo>
                  <a:pt x="1005" y="115"/>
                </a:lnTo>
                <a:lnTo>
                  <a:pt x="1002" y="115"/>
                </a:lnTo>
                <a:lnTo>
                  <a:pt x="1002" y="112"/>
                </a:lnTo>
                <a:lnTo>
                  <a:pt x="999" y="112"/>
                </a:lnTo>
                <a:lnTo>
                  <a:pt x="999" y="115"/>
                </a:lnTo>
                <a:lnTo>
                  <a:pt x="996" y="115"/>
                </a:lnTo>
                <a:lnTo>
                  <a:pt x="996" y="117"/>
                </a:lnTo>
                <a:lnTo>
                  <a:pt x="996" y="120"/>
                </a:lnTo>
                <a:lnTo>
                  <a:pt x="996" y="123"/>
                </a:lnTo>
                <a:lnTo>
                  <a:pt x="996" y="126"/>
                </a:lnTo>
                <a:lnTo>
                  <a:pt x="994" y="126"/>
                </a:lnTo>
                <a:lnTo>
                  <a:pt x="991" y="132"/>
                </a:lnTo>
                <a:lnTo>
                  <a:pt x="985" y="135"/>
                </a:lnTo>
                <a:lnTo>
                  <a:pt x="982" y="137"/>
                </a:lnTo>
                <a:lnTo>
                  <a:pt x="979" y="140"/>
                </a:lnTo>
                <a:lnTo>
                  <a:pt x="973" y="143"/>
                </a:lnTo>
                <a:lnTo>
                  <a:pt x="976" y="149"/>
                </a:lnTo>
                <a:lnTo>
                  <a:pt x="979" y="152"/>
                </a:lnTo>
                <a:lnTo>
                  <a:pt x="979" y="158"/>
                </a:lnTo>
                <a:lnTo>
                  <a:pt x="982" y="158"/>
                </a:lnTo>
                <a:lnTo>
                  <a:pt x="982" y="160"/>
                </a:lnTo>
                <a:lnTo>
                  <a:pt x="979" y="160"/>
                </a:lnTo>
                <a:lnTo>
                  <a:pt x="973" y="160"/>
                </a:lnTo>
                <a:lnTo>
                  <a:pt x="971" y="160"/>
                </a:lnTo>
                <a:lnTo>
                  <a:pt x="968" y="160"/>
                </a:lnTo>
                <a:lnTo>
                  <a:pt x="965" y="160"/>
                </a:lnTo>
                <a:lnTo>
                  <a:pt x="965" y="163"/>
                </a:lnTo>
                <a:lnTo>
                  <a:pt x="962" y="163"/>
                </a:lnTo>
                <a:lnTo>
                  <a:pt x="959" y="166"/>
                </a:lnTo>
                <a:lnTo>
                  <a:pt x="959" y="169"/>
                </a:lnTo>
                <a:lnTo>
                  <a:pt x="959" y="172"/>
                </a:lnTo>
                <a:lnTo>
                  <a:pt x="959" y="175"/>
                </a:lnTo>
                <a:lnTo>
                  <a:pt x="959" y="178"/>
                </a:lnTo>
                <a:lnTo>
                  <a:pt x="956" y="178"/>
                </a:lnTo>
                <a:lnTo>
                  <a:pt x="956" y="175"/>
                </a:lnTo>
                <a:lnTo>
                  <a:pt x="953" y="178"/>
                </a:lnTo>
                <a:lnTo>
                  <a:pt x="951" y="178"/>
                </a:lnTo>
                <a:lnTo>
                  <a:pt x="948" y="178"/>
                </a:lnTo>
                <a:lnTo>
                  <a:pt x="945" y="178"/>
                </a:lnTo>
                <a:lnTo>
                  <a:pt x="942" y="178"/>
                </a:lnTo>
                <a:lnTo>
                  <a:pt x="942" y="180"/>
                </a:lnTo>
                <a:lnTo>
                  <a:pt x="939" y="180"/>
                </a:lnTo>
                <a:lnTo>
                  <a:pt x="939" y="183"/>
                </a:lnTo>
                <a:lnTo>
                  <a:pt x="936" y="183"/>
                </a:lnTo>
                <a:lnTo>
                  <a:pt x="936" y="186"/>
                </a:lnTo>
                <a:lnTo>
                  <a:pt x="936" y="189"/>
                </a:lnTo>
                <a:lnTo>
                  <a:pt x="933" y="189"/>
                </a:lnTo>
                <a:lnTo>
                  <a:pt x="933" y="192"/>
                </a:lnTo>
                <a:lnTo>
                  <a:pt x="931" y="192"/>
                </a:lnTo>
                <a:lnTo>
                  <a:pt x="931" y="189"/>
                </a:lnTo>
                <a:lnTo>
                  <a:pt x="928" y="189"/>
                </a:lnTo>
                <a:lnTo>
                  <a:pt x="925" y="189"/>
                </a:lnTo>
                <a:lnTo>
                  <a:pt x="925" y="192"/>
                </a:lnTo>
                <a:lnTo>
                  <a:pt x="922" y="192"/>
                </a:lnTo>
                <a:lnTo>
                  <a:pt x="919" y="192"/>
                </a:lnTo>
                <a:lnTo>
                  <a:pt x="919" y="189"/>
                </a:lnTo>
                <a:lnTo>
                  <a:pt x="916" y="189"/>
                </a:lnTo>
                <a:lnTo>
                  <a:pt x="913" y="189"/>
                </a:lnTo>
                <a:lnTo>
                  <a:pt x="910" y="186"/>
                </a:lnTo>
                <a:lnTo>
                  <a:pt x="908" y="186"/>
                </a:lnTo>
                <a:lnTo>
                  <a:pt x="908" y="189"/>
                </a:lnTo>
                <a:lnTo>
                  <a:pt x="905" y="189"/>
                </a:lnTo>
                <a:lnTo>
                  <a:pt x="905" y="192"/>
                </a:lnTo>
                <a:lnTo>
                  <a:pt x="902" y="192"/>
                </a:lnTo>
                <a:lnTo>
                  <a:pt x="899" y="192"/>
                </a:lnTo>
                <a:lnTo>
                  <a:pt x="896" y="192"/>
                </a:lnTo>
                <a:lnTo>
                  <a:pt x="896" y="189"/>
                </a:lnTo>
                <a:lnTo>
                  <a:pt x="893" y="189"/>
                </a:lnTo>
                <a:lnTo>
                  <a:pt x="890" y="189"/>
                </a:lnTo>
                <a:lnTo>
                  <a:pt x="888" y="189"/>
                </a:lnTo>
                <a:lnTo>
                  <a:pt x="885" y="189"/>
                </a:lnTo>
                <a:lnTo>
                  <a:pt x="882" y="192"/>
                </a:lnTo>
                <a:lnTo>
                  <a:pt x="879" y="192"/>
                </a:lnTo>
                <a:lnTo>
                  <a:pt x="879" y="195"/>
                </a:lnTo>
                <a:lnTo>
                  <a:pt x="876" y="195"/>
                </a:lnTo>
                <a:lnTo>
                  <a:pt x="873" y="198"/>
                </a:lnTo>
                <a:lnTo>
                  <a:pt x="873" y="195"/>
                </a:lnTo>
                <a:lnTo>
                  <a:pt x="870" y="195"/>
                </a:lnTo>
                <a:lnTo>
                  <a:pt x="868" y="198"/>
                </a:lnTo>
                <a:lnTo>
                  <a:pt x="865" y="198"/>
                </a:lnTo>
                <a:lnTo>
                  <a:pt x="865" y="195"/>
                </a:lnTo>
                <a:lnTo>
                  <a:pt x="862" y="195"/>
                </a:lnTo>
                <a:lnTo>
                  <a:pt x="862" y="198"/>
                </a:lnTo>
                <a:lnTo>
                  <a:pt x="859" y="198"/>
                </a:lnTo>
                <a:lnTo>
                  <a:pt x="856" y="198"/>
                </a:lnTo>
                <a:lnTo>
                  <a:pt x="853" y="195"/>
                </a:lnTo>
                <a:lnTo>
                  <a:pt x="853" y="198"/>
                </a:lnTo>
                <a:lnTo>
                  <a:pt x="850" y="198"/>
                </a:lnTo>
                <a:lnTo>
                  <a:pt x="850" y="200"/>
                </a:lnTo>
                <a:lnTo>
                  <a:pt x="847" y="200"/>
                </a:lnTo>
                <a:lnTo>
                  <a:pt x="845" y="200"/>
                </a:lnTo>
                <a:lnTo>
                  <a:pt x="842" y="200"/>
                </a:lnTo>
                <a:lnTo>
                  <a:pt x="842" y="203"/>
                </a:lnTo>
                <a:lnTo>
                  <a:pt x="839" y="203"/>
                </a:lnTo>
                <a:lnTo>
                  <a:pt x="836" y="203"/>
                </a:lnTo>
                <a:lnTo>
                  <a:pt x="836" y="206"/>
                </a:lnTo>
                <a:lnTo>
                  <a:pt x="833" y="206"/>
                </a:lnTo>
                <a:lnTo>
                  <a:pt x="830" y="209"/>
                </a:lnTo>
                <a:lnTo>
                  <a:pt x="830" y="212"/>
                </a:lnTo>
                <a:lnTo>
                  <a:pt x="827" y="212"/>
                </a:lnTo>
                <a:lnTo>
                  <a:pt x="827" y="215"/>
                </a:lnTo>
                <a:lnTo>
                  <a:pt x="825" y="215"/>
                </a:lnTo>
                <a:lnTo>
                  <a:pt x="825" y="218"/>
                </a:lnTo>
                <a:lnTo>
                  <a:pt x="822" y="218"/>
                </a:lnTo>
                <a:lnTo>
                  <a:pt x="822" y="221"/>
                </a:lnTo>
                <a:lnTo>
                  <a:pt x="819" y="221"/>
                </a:lnTo>
                <a:lnTo>
                  <a:pt x="816" y="221"/>
                </a:lnTo>
                <a:lnTo>
                  <a:pt x="816" y="223"/>
                </a:lnTo>
                <a:lnTo>
                  <a:pt x="813" y="223"/>
                </a:lnTo>
                <a:lnTo>
                  <a:pt x="813" y="226"/>
                </a:lnTo>
                <a:lnTo>
                  <a:pt x="813" y="229"/>
                </a:lnTo>
                <a:lnTo>
                  <a:pt x="810" y="229"/>
                </a:lnTo>
                <a:lnTo>
                  <a:pt x="807" y="229"/>
                </a:lnTo>
                <a:lnTo>
                  <a:pt x="805" y="226"/>
                </a:lnTo>
                <a:lnTo>
                  <a:pt x="802" y="226"/>
                </a:lnTo>
                <a:lnTo>
                  <a:pt x="802" y="229"/>
                </a:lnTo>
                <a:lnTo>
                  <a:pt x="799" y="229"/>
                </a:lnTo>
                <a:lnTo>
                  <a:pt x="799" y="232"/>
                </a:lnTo>
                <a:lnTo>
                  <a:pt x="796" y="232"/>
                </a:lnTo>
                <a:lnTo>
                  <a:pt x="796" y="229"/>
                </a:lnTo>
                <a:lnTo>
                  <a:pt x="793" y="229"/>
                </a:lnTo>
                <a:lnTo>
                  <a:pt x="793" y="232"/>
                </a:lnTo>
                <a:lnTo>
                  <a:pt x="790" y="232"/>
                </a:lnTo>
                <a:lnTo>
                  <a:pt x="787" y="235"/>
                </a:lnTo>
                <a:lnTo>
                  <a:pt x="787" y="232"/>
                </a:lnTo>
                <a:lnTo>
                  <a:pt x="784" y="232"/>
                </a:lnTo>
                <a:lnTo>
                  <a:pt x="782" y="232"/>
                </a:lnTo>
                <a:lnTo>
                  <a:pt x="782" y="229"/>
                </a:lnTo>
                <a:lnTo>
                  <a:pt x="779" y="232"/>
                </a:lnTo>
                <a:lnTo>
                  <a:pt x="776" y="232"/>
                </a:lnTo>
                <a:lnTo>
                  <a:pt x="779" y="235"/>
                </a:lnTo>
                <a:lnTo>
                  <a:pt x="782" y="235"/>
                </a:lnTo>
                <a:lnTo>
                  <a:pt x="784" y="235"/>
                </a:lnTo>
                <a:lnTo>
                  <a:pt x="784" y="238"/>
                </a:lnTo>
                <a:lnTo>
                  <a:pt x="784" y="241"/>
                </a:lnTo>
                <a:lnTo>
                  <a:pt x="787" y="241"/>
                </a:lnTo>
                <a:lnTo>
                  <a:pt x="790" y="241"/>
                </a:lnTo>
                <a:lnTo>
                  <a:pt x="790" y="238"/>
                </a:lnTo>
                <a:lnTo>
                  <a:pt x="793" y="241"/>
                </a:lnTo>
                <a:lnTo>
                  <a:pt x="796" y="241"/>
                </a:lnTo>
                <a:lnTo>
                  <a:pt x="799" y="241"/>
                </a:lnTo>
                <a:lnTo>
                  <a:pt x="802" y="243"/>
                </a:lnTo>
                <a:lnTo>
                  <a:pt x="802" y="241"/>
                </a:lnTo>
                <a:lnTo>
                  <a:pt x="805" y="243"/>
                </a:lnTo>
                <a:lnTo>
                  <a:pt x="805" y="246"/>
                </a:lnTo>
                <a:lnTo>
                  <a:pt x="807" y="249"/>
                </a:lnTo>
                <a:lnTo>
                  <a:pt x="810" y="249"/>
                </a:lnTo>
                <a:lnTo>
                  <a:pt x="810" y="252"/>
                </a:lnTo>
                <a:lnTo>
                  <a:pt x="810" y="255"/>
                </a:lnTo>
                <a:lnTo>
                  <a:pt x="810" y="258"/>
                </a:lnTo>
                <a:lnTo>
                  <a:pt x="807" y="258"/>
                </a:lnTo>
                <a:lnTo>
                  <a:pt x="807" y="261"/>
                </a:lnTo>
                <a:lnTo>
                  <a:pt x="807" y="263"/>
                </a:lnTo>
                <a:lnTo>
                  <a:pt x="807" y="266"/>
                </a:lnTo>
                <a:lnTo>
                  <a:pt x="807" y="269"/>
                </a:lnTo>
                <a:lnTo>
                  <a:pt x="807" y="272"/>
                </a:lnTo>
                <a:lnTo>
                  <a:pt x="807" y="275"/>
                </a:lnTo>
                <a:lnTo>
                  <a:pt x="805" y="275"/>
                </a:lnTo>
                <a:lnTo>
                  <a:pt x="805" y="278"/>
                </a:lnTo>
                <a:lnTo>
                  <a:pt x="802" y="278"/>
                </a:lnTo>
                <a:lnTo>
                  <a:pt x="802" y="281"/>
                </a:lnTo>
                <a:lnTo>
                  <a:pt x="805" y="284"/>
                </a:lnTo>
                <a:lnTo>
                  <a:pt x="807" y="286"/>
                </a:lnTo>
                <a:lnTo>
                  <a:pt x="810" y="284"/>
                </a:lnTo>
                <a:lnTo>
                  <a:pt x="813" y="284"/>
                </a:lnTo>
                <a:lnTo>
                  <a:pt x="813" y="286"/>
                </a:lnTo>
                <a:lnTo>
                  <a:pt x="816" y="286"/>
                </a:lnTo>
                <a:lnTo>
                  <a:pt x="819" y="289"/>
                </a:lnTo>
                <a:lnTo>
                  <a:pt x="822" y="292"/>
                </a:lnTo>
                <a:lnTo>
                  <a:pt x="822" y="295"/>
                </a:lnTo>
                <a:lnTo>
                  <a:pt x="822" y="298"/>
                </a:lnTo>
                <a:lnTo>
                  <a:pt x="825" y="301"/>
                </a:lnTo>
                <a:lnTo>
                  <a:pt x="825" y="304"/>
                </a:lnTo>
                <a:lnTo>
                  <a:pt x="825" y="306"/>
                </a:lnTo>
                <a:lnTo>
                  <a:pt x="822" y="306"/>
                </a:lnTo>
                <a:lnTo>
                  <a:pt x="822" y="309"/>
                </a:lnTo>
                <a:lnTo>
                  <a:pt x="822" y="312"/>
                </a:lnTo>
                <a:lnTo>
                  <a:pt x="822" y="315"/>
                </a:lnTo>
                <a:lnTo>
                  <a:pt x="822" y="318"/>
                </a:lnTo>
                <a:lnTo>
                  <a:pt x="822" y="321"/>
                </a:lnTo>
                <a:lnTo>
                  <a:pt x="822" y="324"/>
                </a:lnTo>
                <a:lnTo>
                  <a:pt x="825" y="324"/>
                </a:lnTo>
                <a:lnTo>
                  <a:pt x="825" y="326"/>
                </a:lnTo>
                <a:lnTo>
                  <a:pt x="825" y="329"/>
                </a:lnTo>
                <a:lnTo>
                  <a:pt x="822" y="329"/>
                </a:lnTo>
                <a:lnTo>
                  <a:pt x="822" y="332"/>
                </a:lnTo>
                <a:lnTo>
                  <a:pt x="819" y="332"/>
                </a:lnTo>
                <a:lnTo>
                  <a:pt x="816" y="332"/>
                </a:lnTo>
                <a:lnTo>
                  <a:pt x="813" y="332"/>
                </a:lnTo>
                <a:lnTo>
                  <a:pt x="813" y="335"/>
                </a:lnTo>
                <a:lnTo>
                  <a:pt x="813" y="338"/>
                </a:lnTo>
                <a:lnTo>
                  <a:pt x="813" y="341"/>
                </a:lnTo>
                <a:lnTo>
                  <a:pt x="813" y="344"/>
                </a:lnTo>
                <a:lnTo>
                  <a:pt x="813" y="347"/>
                </a:lnTo>
                <a:lnTo>
                  <a:pt x="813" y="349"/>
                </a:lnTo>
                <a:lnTo>
                  <a:pt x="813" y="352"/>
                </a:lnTo>
                <a:lnTo>
                  <a:pt x="813" y="355"/>
                </a:lnTo>
                <a:lnTo>
                  <a:pt x="813" y="358"/>
                </a:lnTo>
                <a:lnTo>
                  <a:pt x="813" y="361"/>
                </a:lnTo>
                <a:lnTo>
                  <a:pt x="813" y="364"/>
                </a:lnTo>
                <a:lnTo>
                  <a:pt x="813" y="367"/>
                </a:lnTo>
                <a:lnTo>
                  <a:pt x="813" y="369"/>
                </a:lnTo>
                <a:lnTo>
                  <a:pt x="813" y="372"/>
                </a:lnTo>
                <a:lnTo>
                  <a:pt x="810" y="372"/>
                </a:lnTo>
                <a:lnTo>
                  <a:pt x="807" y="375"/>
                </a:lnTo>
                <a:lnTo>
                  <a:pt x="805" y="378"/>
                </a:lnTo>
                <a:lnTo>
                  <a:pt x="802" y="378"/>
                </a:lnTo>
                <a:lnTo>
                  <a:pt x="802" y="381"/>
                </a:lnTo>
                <a:lnTo>
                  <a:pt x="802" y="384"/>
                </a:lnTo>
                <a:lnTo>
                  <a:pt x="802" y="387"/>
                </a:lnTo>
                <a:lnTo>
                  <a:pt x="802" y="389"/>
                </a:lnTo>
                <a:lnTo>
                  <a:pt x="802" y="392"/>
                </a:lnTo>
                <a:lnTo>
                  <a:pt x="802" y="395"/>
                </a:lnTo>
                <a:lnTo>
                  <a:pt x="799" y="395"/>
                </a:lnTo>
                <a:lnTo>
                  <a:pt x="799" y="398"/>
                </a:lnTo>
                <a:lnTo>
                  <a:pt x="796" y="398"/>
                </a:lnTo>
                <a:lnTo>
                  <a:pt x="796" y="401"/>
                </a:lnTo>
                <a:lnTo>
                  <a:pt x="793" y="401"/>
                </a:lnTo>
                <a:lnTo>
                  <a:pt x="790" y="404"/>
                </a:lnTo>
                <a:lnTo>
                  <a:pt x="787" y="404"/>
                </a:lnTo>
                <a:lnTo>
                  <a:pt x="784" y="404"/>
                </a:lnTo>
                <a:lnTo>
                  <a:pt x="782" y="407"/>
                </a:lnTo>
                <a:lnTo>
                  <a:pt x="779" y="407"/>
                </a:lnTo>
                <a:lnTo>
                  <a:pt x="776" y="407"/>
                </a:lnTo>
                <a:lnTo>
                  <a:pt x="773" y="407"/>
                </a:lnTo>
                <a:lnTo>
                  <a:pt x="770" y="407"/>
                </a:lnTo>
                <a:lnTo>
                  <a:pt x="767" y="407"/>
                </a:lnTo>
                <a:lnTo>
                  <a:pt x="764" y="407"/>
                </a:lnTo>
                <a:lnTo>
                  <a:pt x="762" y="407"/>
                </a:lnTo>
                <a:lnTo>
                  <a:pt x="762" y="410"/>
                </a:lnTo>
                <a:lnTo>
                  <a:pt x="759" y="410"/>
                </a:lnTo>
                <a:lnTo>
                  <a:pt x="756" y="410"/>
                </a:lnTo>
                <a:lnTo>
                  <a:pt x="756" y="412"/>
                </a:lnTo>
                <a:lnTo>
                  <a:pt x="756" y="415"/>
                </a:lnTo>
                <a:lnTo>
                  <a:pt x="756" y="418"/>
                </a:lnTo>
                <a:lnTo>
                  <a:pt x="756" y="421"/>
                </a:lnTo>
                <a:lnTo>
                  <a:pt x="759" y="424"/>
                </a:lnTo>
                <a:lnTo>
                  <a:pt x="759" y="427"/>
                </a:lnTo>
                <a:lnTo>
                  <a:pt x="759" y="430"/>
                </a:lnTo>
                <a:lnTo>
                  <a:pt x="759" y="432"/>
                </a:lnTo>
                <a:lnTo>
                  <a:pt x="756" y="432"/>
                </a:lnTo>
                <a:lnTo>
                  <a:pt x="756" y="435"/>
                </a:lnTo>
                <a:lnTo>
                  <a:pt x="759" y="435"/>
                </a:lnTo>
                <a:lnTo>
                  <a:pt x="759" y="432"/>
                </a:lnTo>
                <a:lnTo>
                  <a:pt x="762" y="432"/>
                </a:lnTo>
                <a:lnTo>
                  <a:pt x="764" y="432"/>
                </a:lnTo>
                <a:lnTo>
                  <a:pt x="764" y="435"/>
                </a:lnTo>
                <a:lnTo>
                  <a:pt x="764" y="438"/>
                </a:lnTo>
                <a:lnTo>
                  <a:pt x="764" y="441"/>
                </a:lnTo>
                <a:lnTo>
                  <a:pt x="764" y="444"/>
                </a:lnTo>
                <a:lnTo>
                  <a:pt x="764" y="447"/>
                </a:lnTo>
                <a:lnTo>
                  <a:pt x="767" y="450"/>
                </a:lnTo>
                <a:lnTo>
                  <a:pt x="767" y="452"/>
                </a:lnTo>
                <a:lnTo>
                  <a:pt x="767" y="455"/>
                </a:lnTo>
                <a:lnTo>
                  <a:pt x="770" y="455"/>
                </a:lnTo>
                <a:lnTo>
                  <a:pt x="770" y="458"/>
                </a:lnTo>
                <a:lnTo>
                  <a:pt x="773" y="458"/>
                </a:lnTo>
                <a:lnTo>
                  <a:pt x="773" y="461"/>
                </a:lnTo>
                <a:lnTo>
                  <a:pt x="776" y="464"/>
                </a:lnTo>
                <a:lnTo>
                  <a:pt x="776" y="467"/>
                </a:lnTo>
                <a:lnTo>
                  <a:pt x="773" y="470"/>
                </a:lnTo>
                <a:lnTo>
                  <a:pt x="773" y="473"/>
                </a:lnTo>
                <a:lnTo>
                  <a:pt x="770" y="473"/>
                </a:lnTo>
                <a:lnTo>
                  <a:pt x="770" y="475"/>
                </a:lnTo>
                <a:lnTo>
                  <a:pt x="770" y="478"/>
                </a:lnTo>
                <a:lnTo>
                  <a:pt x="770" y="481"/>
                </a:lnTo>
                <a:lnTo>
                  <a:pt x="770" y="484"/>
                </a:lnTo>
                <a:lnTo>
                  <a:pt x="767" y="484"/>
                </a:lnTo>
                <a:lnTo>
                  <a:pt x="764" y="484"/>
                </a:lnTo>
                <a:lnTo>
                  <a:pt x="764" y="487"/>
                </a:lnTo>
                <a:lnTo>
                  <a:pt x="764" y="490"/>
                </a:lnTo>
                <a:lnTo>
                  <a:pt x="764" y="493"/>
                </a:lnTo>
                <a:lnTo>
                  <a:pt x="764" y="495"/>
                </a:lnTo>
                <a:lnTo>
                  <a:pt x="762" y="498"/>
                </a:lnTo>
                <a:lnTo>
                  <a:pt x="762" y="501"/>
                </a:lnTo>
                <a:lnTo>
                  <a:pt x="762" y="504"/>
                </a:lnTo>
                <a:lnTo>
                  <a:pt x="762" y="507"/>
                </a:lnTo>
                <a:lnTo>
                  <a:pt x="762" y="510"/>
                </a:lnTo>
                <a:lnTo>
                  <a:pt x="764" y="510"/>
                </a:lnTo>
                <a:lnTo>
                  <a:pt x="762" y="513"/>
                </a:lnTo>
                <a:lnTo>
                  <a:pt x="762" y="515"/>
                </a:lnTo>
                <a:lnTo>
                  <a:pt x="759" y="515"/>
                </a:lnTo>
                <a:lnTo>
                  <a:pt x="759" y="518"/>
                </a:lnTo>
                <a:lnTo>
                  <a:pt x="759" y="521"/>
                </a:lnTo>
                <a:lnTo>
                  <a:pt x="759" y="524"/>
                </a:lnTo>
                <a:lnTo>
                  <a:pt x="762" y="524"/>
                </a:lnTo>
                <a:lnTo>
                  <a:pt x="762" y="527"/>
                </a:lnTo>
                <a:lnTo>
                  <a:pt x="762" y="530"/>
                </a:lnTo>
                <a:lnTo>
                  <a:pt x="759" y="533"/>
                </a:lnTo>
                <a:lnTo>
                  <a:pt x="759" y="536"/>
                </a:lnTo>
                <a:lnTo>
                  <a:pt x="759" y="538"/>
                </a:lnTo>
                <a:lnTo>
                  <a:pt x="759" y="541"/>
                </a:lnTo>
                <a:lnTo>
                  <a:pt x="756" y="541"/>
                </a:lnTo>
                <a:lnTo>
                  <a:pt x="756" y="544"/>
                </a:lnTo>
                <a:lnTo>
                  <a:pt x="756" y="547"/>
                </a:lnTo>
                <a:lnTo>
                  <a:pt x="753" y="547"/>
                </a:lnTo>
                <a:lnTo>
                  <a:pt x="753" y="550"/>
                </a:lnTo>
                <a:lnTo>
                  <a:pt x="750" y="550"/>
                </a:lnTo>
                <a:lnTo>
                  <a:pt x="750" y="553"/>
                </a:lnTo>
                <a:lnTo>
                  <a:pt x="750" y="556"/>
                </a:lnTo>
                <a:lnTo>
                  <a:pt x="750" y="558"/>
                </a:lnTo>
                <a:lnTo>
                  <a:pt x="750" y="561"/>
                </a:lnTo>
                <a:lnTo>
                  <a:pt x="747" y="561"/>
                </a:lnTo>
                <a:lnTo>
                  <a:pt x="744" y="561"/>
                </a:lnTo>
                <a:lnTo>
                  <a:pt x="742" y="558"/>
                </a:lnTo>
                <a:lnTo>
                  <a:pt x="739" y="558"/>
                </a:lnTo>
                <a:lnTo>
                  <a:pt x="739" y="556"/>
                </a:lnTo>
                <a:lnTo>
                  <a:pt x="736" y="556"/>
                </a:lnTo>
                <a:lnTo>
                  <a:pt x="733" y="558"/>
                </a:lnTo>
                <a:lnTo>
                  <a:pt x="730" y="558"/>
                </a:lnTo>
                <a:lnTo>
                  <a:pt x="727" y="558"/>
                </a:lnTo>
                <a:lnTo>
                  <a:pt x="724" y="558"/>
                </a:lnTo>
                <a:lnTo>
                  <a:pt x="721" y="558"/>
                </a:lnTo>
                <a:lnTo>
                  <a:pt x="719" y="558"/>
                </a:lnTo>
                <a:lnTo>
                  <a:pt x="716" y="558"/>
                </a:lnTo>
                <a:lnTo>
                  <a:pt x="713" y="558"/>
                </a:lnTo>
                <a:lnTo>
                  <a:pt x="713" y="561"/>
                </a:lnTo>
                <a:lnTo>
                  <a:pt x="710" y="561"/>
                </a:lnTo>
                <a:lnTo>
                  <a:pt x="707" y="561"/>
                </a:lnTo>
                <a:lnTo>
                  <a:pt x="707" y="564"/>
                </a:lnTo>
                <a:lnTo>
                  <a:pt x="704" y="564"/>
                </a:lnTo>
                <a:lnTo>
                  <a:pt x="701" y="564"/>
                </a:lnTo>
                <a:lnTo>
                  <a:pt x="699" y="564"/>
                </a:lnTo>
                <a:lnTo>
                  <a:pt x="696" y="564"/>
                </a:lnTo>
                <a:lnTo>
                  <a:pt x="693" y="564"/>
                </a:lnTo>
                <a:lnTo>
                  <a:pt x="690" y="564"/>
                </a:lnTo>
                <a:lnTo>
                  <a:pt x="687" y="564"/>
                </a:lnTo>
                <a:lnTo>
                  <a:pt x="684" y="564"/>
                </a:lnTo>
                <a:lnTo>
                  <a:pt x="681" y="567"/>
                </a:lnTo>
                <a:lnTo>
                  <a:pt x="679" y="567"/>
                </a:lnTo>
                <a:lnTo>
                  <a:pt x="679" y="570"/>
                </a:lnTo>
                <a:lnTo>
                  <a:pt x="676" y="570"/>
                </a:lnTo>
                <a:lnTo>
                  <a:pt x="676" y="573"/>
                </a:lnTo>
                <a:lnTo>
                  <a:pt x="673" y="573"/>
                </a:lnTo>
                <a:lnTo>
                  <a:pt x="673" y="576"/>
                </a:lnTo>
                <a:lnTo>
                  <a:pt x="670" y="576"/>
                </a:lnTo>
                <a:lnTo>
                  <a:pt x="667" y="576"/>
                </a:lnTo>
                <a:lnTo>
                  <a:pt x="664" y="576"/>
                </a:lnTo>
                <a:lnTo>
                  <a:pt x="664" y="578"/>
                </a:lnTo>
                <a:lnTo>
                  <a:pt x="661" y="578"/>
                </a:lnTo>
                <a:lnTo>
                  <a:pt x="661" y="581"/>
                </a:lnTo>
                <a:lnTo>
                  <a:pt x="661" y="584"/>
                </a:lnTo>
                <a:lnTo>
                  <a:pt x="661" y="587"/>
                </a:lnTo>
                <a:lnTo>
                  <a:pt x="661" y="590"/>
                </a:lnTo>
                <a:lnTo>
                  <a:pt x="661" y="593"/>
                </a:lnTo>
                <a:lnTo>
                  <a:pt x="661" y="596"/>
                </a:lnTo>
                <a:lnTo>
                  <a:pt x="661" y="599"/>
                </a:lnTo>
                <a:lnTo>
                  <a:pt x="661" y="601"/>
                </a:lnTo>
                <a:lnTo>
                  <a:pt x="658" y="601"/>
                </a:lnTo>
                <a:lnTo>
                  <a:pt x="656" y="601"/>
                </a:lnTo>
                <a:lnTo>
                  <a:pt x="656" y="599"/>
                </a:lnTo>
                <a:lnTo>
                  <a:pt x="653" y="599"/>
                </a:lnTo>
                <a:lnTo>
                  <a:pt x="650" y="599"/>
                </a:lnTo>
                <a:lnTo>
                  <a:pt x="647" y="599"/>
                </a:lnTo>
                <a:lnTo>
                  <a:pt x="644" y="599"/>
                </a:lnTo>
                <a:lnTo>
                  <a:pt x="644" y="601"/>
                </a:lnTo>
                <a:lnTo>
                  <a:pt x="644" y="604"/>
                </a:lnTo>
                <a:lnTo>
                  <a:pt x="644" y="607"/>
                </a:lnTo>
                <a:lnTo>
                  <a:pt x="644" y="610"/>
                </a:lnTo>
                <a:lnTo>
                  <a:pt x="641" y="613"/>
                </a:lnTo>
                <a:lnTo>
                  <a:pt x="641" y="616"/>
                </a:lnTo>
                <a:lnTo>
                  <a:pt x="638" y="616"/>
                </a:lnTo>
                <a:lnTo>
                  <a:pt x="638" y="619"/>
                </a:lnTo>
                <a:lnTo>
                  <a:pt x="636" y="619"/>
                </a:lnTo>
                <a:lnTo>
                  <a:pt x="633" y="619"/>
                </a:lnTo>
                <a:lnTo>
                  <a:pt x="630" y="619"/>
                </a:lnTo>
                <a:lnTo>
                  <a:pt x="627" y="619"/>
                </a:lnTo>
                <a:lnTo>
                  <a:pt x="624" y="619"/>
                </a:lnTo>
                <a:lnTo>
                  <a:pt x="621" y="619"/>
                </a:lnTo>
                <a:lnTo>
                  <a:pt x="618" y="619"/>
                </a:lnTo>
                <a:lnTo>
                  <a:pt x="615" y="619"/>
                </a:lnTo>
                <a:lnTo>
                  <a:pt x="613" y="619"/>
                </a:lnTo>
                <a:lnTo>
                  <a:pt x="610" y="619"/>
                </a:lnTo>
                <a:lnTo>
                  <a:pt x="607" y="619"/>
                </a:lnTo>
                <a:lnTo>
                  <a:pt x="607" y="616"/>
                </a:lnTo>
                <a:lnTo>
                  <a:pt x="604" y="616"/>
                </a:lnTo>
                <a:lnTo>
                  <a:pt x="601" y="616"/>
                </a:lnTo>
                <a:lnTo>
                  <a:pt x="601" y="613"/>
                </a:lnTo>
                <a:lnTo>
                  <a:pt x="598" y="613"/>
                </a:lnTo>
                <a:lnTo>
                  <a:pt x="595" y="613"/>
                </a:lnTo>
                <a:lnTo>
                  <a:pt x="593" y="610"/>
                </a:lnTo>
                <a:lnTo>
                  <a:pt x="590" y="610"/>
                </a:lnTo>
                <a:lnTo>
                  <a:pt x="590" y="607"/>
                </a:lnTo>
                <a:lnTo>
                  <a:pt x="590" y="604"/>
                </a:lnTo>
                <a:lnTo>
                  <a:pt x="587" y="604"/>
                </a:lnTo>
                <a:lnTo>
                  <a:pt x="584" y="604"/>
                </a:lnTo>
                <a:lnTo>
                  <a:pt x="581" y="604"/>
                </a:lnTo>
                <a:lnTo>
                  <a:pt x="581" y="601"/>
                </a:lnTo>
                <a:lnTo>
                  <a:pt x="581" y="599"/>
                </a:lnTo>
                <a:lnTo>
                  <a:pt x="581" y="596"/>
                </a:lnTo>
                <a:lnTo>
                  <a:pt x="581" y="593"/>
                </a:lnTo>
                <a:lnTo>
                  <a:pt x="581" y="590"/>
                </a:lnTo>
                <a:lnTo>
                  <a:pt x="584" y="590"/>
                </a:lnTo>
                <a:lnTo>
                  <a:pt x="587" y="590"/>
                </a:lnTo>
                <a:lnTo>
                  <a:pt x="587" y="593"/>
                </a:lnTo>
                <a:lnTo>
                  <a:pt x="590" y="593"/>
                </a:lnTo>
                <a:lnTo>
                  <a:pt x="590" y="590"/>
                </a:lnTo>
                <a:lnTo>
                  <a:pt x="590" y="587"/>
                </a:lnTo>
                <a:lnTo>
                  <a:pt x="590" y="584"/>
                </a:lnTo>
                <a:lnTo>
                  <a:pt x="593" y="584"/>
                </a:lnTo>
                <a:lnTo>
                  <a:pt x="593" y="581"/>
                </a:lnTo>
                <a:lnTo>
                  <a:pt x="595" y="581"/>
                </a:lnTo>
                <a:lnTo>
                  <a:pt x="595" y="578"/>
                </a:lnTo>
                <a:lnTo>
                  <a:pt x="593" y="578"/>
                </a:lnTo>
                <a:lnTo>
                  <a:pt x="593" y="576"/>
                </a:lnTo>
                <a:lnTo>
                  <a:pt x="593" y="573"/>
                </a:lnTo>
                <a:lnTo>
                  <a:pt x="593" y="570"/>
                </a:lnTo>
                <a:lnTo>
                  <a:pt x="595" y="570"/>
                </a:lnTo>
                <a:lnTo>
                  <a:pt x="598" y="567"/>
                </a:lnTo>
                <a:lnTo>
                  <a:pt x="598" y="564"/>
                </a:lnTo>
                <a:lnTo>
                  <a:pt x="595" y="564"/>
                </a:lnTo>
                <a:lnTo>
                  <a:pt x="593" y="564"/>
                </a:lnTo>
                <a:lnTo>
                  <a:pt x="593" y="561"/>
                </a:lnTo>
                <a:lnTo>
                  <a:pt x="593" y="558"/>
                </a:lnTo>
                <a:lnTo>
                  <a:pt x="593" y="556"/>
                </a:lnTo>
                <a:lnTo>
                  <a:pt x="593" y="553"/>
                </a:lnTo>
                <a:lnTo>
                  <a:pt x="595" y="553"/>
                </a:lnTo>
                <a:lnTo>
                  <a:pt x="595" y="550"/>
                </a:lnTo>
                <a:lnTo>
                  <a:pt x="595" y="547"/>
                </a:lnTo>
                <a:lnTo>
                  <a:pt x="593" y="547"/>
                </a:lnTo>
                <a:lnTo>
                  <a:pt x="590" y="547"/>
                </a:lnTo>
                <a:lnTo>
                  <a:pt x="587" y="547"/>
                </a:lnTo>
                <a:lnTo>
                  <a:pt x="587" y="544"/>
                </a:lnTo>
                <a:lnTo>
                  <a:pt x="584" y="544"/>
                </a:lnTo>
                <a:lnTo>
                  <a:pt x="584" y="541"/>
                </a:lnTo>
                <a:lnTo>
                  <a:pt x="584" y="544"/>
                </a:lnTo>
                <a:lnTo>
                  <a:pt x="581" y="544"/>
                </a:lnTo>
                <a:lnTo>
                  <a:pt x="578" y="544"/>
                </a:lnTo>
                <a:lnTo>
                  <a:pt x="575" y="541"/>
                </a:lnTo>
                <a:lnTo>
                  <a:pt x="578" y="541"/>
                </a:lnTo>
                <a:lnTo>
                  <a:pt x="578" y="538"/>
                </a:lnTo>
                <a:lnTo>
                  <a:pt x="578" y="536"/>
                </a:lnTo>
                <a:lnTo>
                  <a:pt x="581" y="536"/>
                </a:lnTo>
                <a:lnTo>
                  <a:pt x="584" y="533"/>
                </a:lnTo>
                <a:lnTo>
                  <a:pt x="584" y="530"/>
                </a:lnTo>
                <a:lnTo>
                  <a:pt x="584" y="527"/>
                </a:lnTo>
                <a:lnTo>
                  <a:pt x="584" y="524"/>
                </a:lnTo>
                <a:lnTo>
                  <a:pt x="584" y="521"/>
                </a:lnTo>
                <a:lnTo>
                  <a:pt x="587" y="521"/>
                </a:lnTo>
                <a:lnTo>
                  <a:pt x="587" y="518"/>
                </a:lnTo>
                <a:lnTo>
                  <a:pt x="590" y="518"/>
                </a:lnTo>
                <a:lnTo>
                  <a:pt x="590" y="515"/>
                </a:lnTo>
                <a:lnTo>
                  <a:pt x="590" y="513"/>
                </a:lnTo>
                <a:lnTo>
                  <a:pt x="587" y="513"/>
                </a:lnTo>
                <a:lnTo>
                  <a:pt x="584" y="513"/>
                </a:lnTo>
                <a:lnTo>
                  <a:pt x="584" y="510"/>
                </a:lnTo>
                <a:lnTo>
                  <a:pt x="581" y="510"/>
                </a:lnTo>
                <a:lnTo>
                  <a:pt x="578" y="507"/>
                </a:lnTo>
                <a:lnTo>
                  <a:pt x="581" y="507"/>
                </a:lnTo>
                <a:lnTo>
                  <a:pt x="581" y="504"/>
                </a:lnTo>
                <a:lnTo>
                  <a:pt x="581" y="501"/>
                </a:lnTo>
                <a:lnTo>
                  <a:pt x="581" y="498"/>
                </a:lnTo>
                <a:lnTo>
                  <a:pt x="584" y="498"/>
                </a:lnTo>
                <a:lnTo>
                  <a:pt x="584" y="495"/>
                </a:lnTo>
                <a:lnTo>
                  <a:pt x="581" y="493"/>
                </a:lnTo>
                <a:lnTo>
                  <a:pt x="578" y="493"/>
                </a:lnTo>
                <a:lnTo>
                  <a:pt x="575" y="493"/>
                </a:lnTo>
                <a:lnTo>
                  <a:pt x="573" y="493"/>
                </a:lnTo>
                <a:lnTo>
                  <a:pt x="570" y="493"/>
                </a:lnTo>
                <a:lnTo>
                  <a:pt x="570" y="495"/>
                </a:lnTo>
                <a:lnTo>
                  <a:pt x="567" y="495"/>
                </a:lnTo>
                <a:lnTo>
                  <a:pt x="564" y="498"/>
                </a:lnTo>
                <a:lnTo>
                  <a:pt x="561" y="501"/>
                </a:lnTo>
                <a:lnTo>
                  <a:pt x="558" y="501"/>
                </a:lnTo>
                <a:lnTo>
                  <a:pt x="555" y="501"/>
                </a:lnTo>
                <a:lnTo>
                  <a:pt x="552" y="501"/>
                </a:lnTo>
                <a:lnTo>
                  <a:pt x="550" y="501"/>
                </a:lnTo>
                <a:lnTo>
                  <a:pt x="547" y="501"/>
                </a:lnTo>
                <a:lnTo>
                  <a:pt x="544" y="501"/>
                </a:lnTo>
                <a:lnTo>
                  <a:pt x="541" y="501"/>
                </a:lnTo>
                <a:lnTo>
                  <a:pt x="538" y="501"/>
                </a:lnTo>
                <a:lnTo>
                  <a:pt x="538" y="504"/>
                </a:lnTo>
                <a:lnTo>
                  <a:pt x="535" y="504"/>
                </a:lnTo>
                <a:lnTo>
                  <a:pt x="535" y="507"/>
                </a:lnTo>
                <a:lnTo>
                  <a:pt x="535" y="510"/>
                </a:lnTo>
                <a:lnTo>
                  <a:pt x="535" y="513"/>
                </a:lnTo>
                <a:lnTo>
                  <a:pt x="535" y="515"/>
                </a:lnTo>
                <a:lnTo>
                  <a:pt x="535" y="518"/>
                </a:lnTo>
                <a:lnTo>
                  <a:pt x="538" y="518"/>
                </a:lnTo>
                <a:lnTo>
                  <a:pt x="538" y="521"/>
                </a:lnTo>
                <a:lnTo>
                  <a:pt x="541" y="521"/>
                </a:lnTo>
                <a:lnTo>
                  <a:pt x="544" y="521"/>
                </a:lnTo>
                <a:lnTo>
                  <a:pt x="544" y="524"/>
                </a:lnTo>
                <a:lnTo>
                  <a:pt x="544" y="527"/>
                </a:lnTo>
                <a:lnTo>
                  <a:pt x="541" y="530"/>
                </a:lnTo>
                <a:lnTo>
                  <a:pt x="541" y="533"/>
                </a:lnTo>
                <a:lnTo>
                  <a:pt x="538" y="533"/>
                </a:lnTo>
                <a:lnTo>
                  <a:pt x="538" y="536"/>
                </a:lnTo>
                <a:lnTo>
                  <a:pt x="535" y="536"/>
                </a:lnTo>
                <a:lnTo>
                  <a:pt x="532" y="536"/>
                </a:lnTo>
                <a:lnTo>
                  <a:pt x="530" y="533"/>
                </a:lnTo>
                <a:lnTo>
                  <a:pt x="527" y="533"/>
                </a:lnTo>
                <a:lnTo>
                  <a:pt x="524" y="533"/>
                </a:lnTo>
                <a:lnTo>
                  <a:pt x="521" y="533"/>
                </a:lnTo>
                <a:lnTo>
                  <a:pt x="521" y="530"/>
                </a:lnTo>
                <a:lnTo>
                  <a:pt x="518" y="530"/>
                </a:lnTo>
                <a:lnTo>
                  <a:pt x="515" y="530"/>
                </a:lnTo>
                <a:lnTo>
                  <a:pt x="512" y="530"/>
                </a:lnTo>
                <a:lnTo>
                  <a:pt x="510" y="530"/>
                </a:lnTo>
                <a:lnTo>
                  <a:pt x="510" y="527"/>
                </a:lnTo>
                <a:lnTo>
                  <a:pt x="507" y="527"/>
                </a:lnTo>
                <a:lnTo>
                  <a:pt x="507" y="524"/>
                </a:lnTo>
                <a:lnTo>
                  <a:pt x="504" y="524"/>
                </a:lnTo>
                <a:lnTo>
                  <a:pt x="501" y="524"/>
                </a:lnTo>
                <a:lnTo>
                  <a:pt x="501" y="521"/>
                </a:lnTo>
                <a:lnTo>
                  <a:pt x="498" y="521"/>
                </a:lnTo>
                <a:lnTo>
                  <a:pt x="495" y="521"/>
                </a:lnTo>
                <a:lnTo>
                  <a:pt x="495" y="518"/>
                </a:lnTo>
                <a:lnTo>
                  <a:pt x="492" y="515"/>
                </a:lnTo>
                <a:lnTo>
                  <a:pt x="492" y="513"/>
                </a:lnTo>
                <a:lnTo>
                  <a:pt x="492" y="510"/>
                </a:lnTo>
                <a:lnTo>
                  <a:pt x="489" y="510"/>
                </a:lnTo>
                <a:lnTo>
                  <a:pt x="487" y="507"/>
                </a:lnTo>
                <a:lnTo>
                  <a:pt x="484" y="507"/>
                </a:lnTo>
                <a:lnTo>
                  <a:pt x="481" y="507"/>
                </a:lnTo>
                <a:lnTo>
                  <a:pt x="481" y="510"/>
                </a:lnTo>
                <a:lnTo>
                  <a:pt x="481" y="513"/>
                </a:lnTo>
                <a:lnTo>
                  <a:pt x="481" y="515"/>
                </a:lnTo>
                <a:lnTo>
                  <a:pt x="478" y="515"/>
                </a:lnTo>
                <a:lnTo>
                  <a:pt x="478" y="518"/>
                </a:lnTo>
                <a:lnTo>
                  <a:pt x="478" y="521"/>
                </a:lnTo>
                <a:lnTo>
                  <a:pt x="475" y="521"/>
                </a:lnTo>
                <a:lnTo>
                  <a:pt x="475" y="524"/>
                </a:lnTo>
                <a:lnTo>
                  <a:pt x="475" y="527"/>
                </a:lnTo>
                <a:lnTo>
                  <a:pt x="478" y="527"/>
                </a:lnTo>
                <a:lnTo>
                  <a:pt x="478" y="530"/>
                </a:lnTo>
                <a:lnTo>
                  <a:pt x="478" y="533"/>
                </a:lnTo>
                <a:lnTo>
                  <a:pt x="478" y="536"/>
                </a:lnTo>
                <a:lnTo>
                  <a:pt x="478" y="538"/>
                </a:lnTo>
                <a:lnTo>
                  <a:pt x="478" y="541"/>
                </a:lnTo>
                <a:lnTo>
                  <a:pt x="475" y="541"/>
                </a:lnTo>
                <a:lnTo>
                  <a:pt x="475" y="544"/>
                </a:lnTo>
                <a:lnTo>
                  <a:pt x="475" y="547"/>
                </a:lnTo>
                <a:lnTo>
                  <a:pt x="472" y="547"/>
                </a:lnTo>
                <a:lnTo>
                  <a:pt x="472" y="550"/>
                </a:lnTo>
                <a:lnTo>
                  <a:pt x="475" y="550"/>
                </a:lnTo>
                <a:lnTo>
                  <a:pt x="475" y="553"/>
                </a:lnTo>
                <a:lnTo>
                  <a:pt x="475" y="556"/>
                </a:lnTo>
                <a:lnTo>
                  <a:pt x="478" y="556"/>
                </a:lnTo>
                <a:lnTo>
                  <a:pt x="478" y="558"/>
                </a:lnTo>
                <a:lnTo>
                  <a:pt x="481" y="558"/>
                </a:lnTo>
                <a:lnTo>
                  <a:pt x="484" y="558"/>
                </a:lnTo>
                <a:lnTo>
                  <a:pt x="484" y="561"/>
                </a:lnTo>
                <a:lnTo>
                  <a:pt x="487" y="561"/>
                </a:lnTo>
                <a:lnTo>
                  <a:pt x="487" y="564"/>
                </a:lnTo>
                <a:lnTo>
                  <a:pt x="484" y="564"/>
                </a:lnTo>
                <a:lnTo>
                  <a:pt x="484" y="567"/>
                </a:lnTo>
                <a:lnTo>
                  <a:pt x="484" y="570"/>
                </a:lnTo>
                <a:lnTo>
                  <a:pt x="481" y="570"/>
                </a:lnTo>
                <a:lnTo>
                  <a:pt x="481" y="573"/>
                </a:lnTo>
                <a:lnTo>
                  <a:pt x="484" y="576"/>
                </a:lnTo>
                <a:lnTo>
                  <a:pt x="481" y="576"/>
                </a:lnTo>
                <a:lnTo>
                  <a:pt x="481" y="578"/>
                </a:lnTo>
                <a:lnTo>
                  <a:pt x="481" y="581"/>
                </a:lnTo>
                <a:lnTo>
                  <a:pt x="478" y="581"/>
                </a:lnTo>
                <a:lnTo>
                  <a:pt x="475" y="584"/>
                </a:lnTo>
                <a:lnTo>
                  <a:pt x="472" y="584"/>
                </a:lnTo>
                <a:lnTo>
                  <a:pt x="469" y="584"/>
                </a:lnTo>
                <a:lnTo>
                  <a:pt x="467" y="584"/>
                </a:lnTo>
                <a:lnTo>
                  <a:pt x="467" y="581"/>
                </a:lnTo>
                <a:lnTo>
                  <a:pt x="464" y="581"/>
                </a:lnTo>
                <a:lnTo>
                  <a:pt x="461" y="581"/>
                </a:lnTo>
                <a:lnTo>
                  <a:pt x="461" y="578"/>
                </a:lnTo>
                <a:lnTo>
                  <a:pt x="458" y="578"/>
                </a:lnTo>
                <a:lnTo>
                  <a:pt x="458" y="576"/>
                </a:lnTo>
                <a:lnTo>
                  <a:pt x="455" y="576"/>
                </a:lnTo>
                <a:lnTo>
                  <a:pt x="452" y="576"/>
                </a:lnTo>
                <a:lnTo>
                  <a:pt x="449" y="576"/>
                </a:lnTo>
                <a:lnTo>
                  <a:pt x="447" y="576"/>
                </a:lnTo>
                <a:lnTo>
                  <a:pt x="447" y="578"/>
                </a:lnTo>
                <a:lnTo>
                  <a:pt x="444" y="578"/>
                </a:lnTo>
                <a:lnTo>
                  <a:pt x="441" y="581"/>
                </a:lnTo>
                <a:lnTo>
                  <a:pt x="438" y="581"/>
                </a:lnTo>
                <a:lnTo>
                  <a:pt x="435" y="581"/>
                </a:lnTo>
                <a:lnTo>
                  <a:pt x="435" y="584"/>
                </a:lnTo>
                <a:lnTo>
                  <a:pt x="432" y="584"/>
                </a:lnTo>
                <a:lnTo>
                  <a:pt x="429" y="584"/>
                </a:lnTo>
                <a:lnTo>
                  <a:pt x="426" y="584"/>
                </a:lnTo>
                <a:lnTo>
                  <a:pt x="424" y="584"/>
                </a:lnTo>
                <a:lnTo>
                  <a:pt x="421" y="581"/>
                </a:lnTo>
                <a:lnTo>
                  <a:pt x="418" y="581"/>
                </a:lnTo>
                <a:lnTo>
                  <a:pt x="415" y="581"/>
                </a:lnTo>
                <a:lnTo>
                  <a:pt x="412" y="581"/>
                </a:lnTo>
                <a:lnTo>
                  <a:pt x="409" y="584"/>
                </a:lnTo>
                <a:lnTo>
                  <a:pt x="409" y="587"/>
                </a:lnTo>
                <a:lnTo>
                  <a:pt x="406" y="587"/>
                </a:lnTo>
                <a:lnTo>
                  <a:pt x="406" y="590"/>
                </a:lnTo>
                <a:lnTo>
                  <a:pt x="406" y="593"/>
                </a:lnTo>
                <a:lnTo>
                  <a:pt x="406" y="596"/>
                </a:lnTo>
                <a:lnTo>
                  <a:pt x="406" y="599"/>
                </a:lnTo>
                <a:lnTo>
                  <a:pt x="404" y="601"/>
                </a:lnTo>
                <a:lnTo>
                  <a:pt x="404" y="604"/>
                </a:lnTo>
                <a:lnTo>
                  <a:pt x="404" y="607"/>
                </a:lnTo>
                <a:lnTo>
                  <a:pt x="406" y="610"/>
                </a:lnTo>
                <a:lnTo>
                  <a:pt x="409" y="610"/>
                </a:lnTo>
                <a:lnTo>
                  <a:pt x="409" y="613"/>
                </a:lnTo>
                <a:lnTo>
                  <a:pt x="412" y="613"/>
                </a:lnTo>
                <a:lnTo>
                  <a:pt x="412" y="616"/>
                </a:lnTo>
                <a:lnTo>
                  <a:pt x="412" y="619"/>
                </a:lnTo>
                <a:lnTo>
                  <a:pt x="412" y="621"/>
                </a:lnTo>
                <a:lnTo>
                  <a:pt x="412" y="624"/>
                </a:lnTo>
                <a:lnTo>
                  <a:pt x="409" y="624"/>
                </a:lnTo>
                <a:lnTo>
                  <a:pt x="409" y="627"/>
                </a:lnTo>
                <a:lnTo>
                  <a:pt x="406" y="627"/>
                </a:lnTo>
                <a:lnTo>
                  <a:pt x="406" y="630"/>
                </a:lnTo>
                <a:lnTo>
                  <a:pt x="404" y="630"/>
                </a:lnTo>
                <a:lnTo>
                  <a:pt x="401" y="630"/>
                </a:lnTo>
                <a:lnTo>
                  <a:pt x="398" y="630"/>
                </a:lnTo>
                <a:lnTo>
                  <a:pt x="395" y="630"/>
                </a:lnTo>
                <a:lnTo>
                  <a:pt x="395" y="633"/>
                </a:lnTo>
                <a:lnTo>
                  <a:pt x="392" y="633"/>
                </a:lnTo>
                <a:lnTo>
                  <a:pt x="392" y="630"/>
                </a:lnTo>
                <a:lnTo>
                  <a:pt x="389" y="630"/>
                </a:lnTo>
                <a:lnTo>
                  <a:pt x="389" y="627"/>
                </a:lnTo>
                <a:lnTo>
                  <a:pt x="389" y="624"/>
                </a:lnTo>
                <a:lnTo>
                  <a:pt x="386" y="624"/>
                </a:lnTo>
                <a:lnTo>
                  <a:pt x="386" y="621"/>
                </a:lnTo>
                <a:lnTo>
                  <a:pt x="384" y="621"/>
                </a:lnTo>
                <a:lnTo>
                  <a:pt x="384" y="619"/>
                </a:lnTo>
                <a:lnTo>
                  <a:pt x="381" y="619"/>
                </a:lnTo>
                <a:lnTo>
                  <a:pt x="381" y="616"/>
                </a:lnTo>
                <a:lnTo>
                  <a:pt x="378" y="616"/>
                </a:lnTo>
                <a:lnTo>
                  <a:pt x="375" y="616"/>
                </a:lnTo>
                <a:lnTo>
                  <a:pt x="372" y="613"/>
                </a:lnTo>
                <a:lnTo>
                  <a:pt x="369" y="613"/>
                </a:lnTo>
                <a:lnTo>
                  <a:pt x="366" y="613"/>
                </a:lnTo>
                <a:lnTo>
                  <a:pt x="363" y="610"/>
                </a:lnTo>
                <a:lnTo>
                  <a:pt x="361" y="610"/>
                </a:lnTo>
                <a:lnTo>
                  <a:pt x="358" y="610"/>
                </a:lnTo>
                <a:lnTo>
                  <a:pt x="355" y="610"/>
                </a:lnTo>
                <a:lnTo>
                  <a:pt x="352" y="610"/>
                </a:lnTo>
                <a:lnTo>
                  <a:pt x="352" y="607"/>
                </a:lnTo>
                <a:lnTo>
                  <a:pt x="349" y="607"/>
                </a:lnTo>
                <a:lnTo>
                  <a:pt x="346" y="607"/>
                </a:lnTo>
                <a:lnTo>
                  <a:pt x="343" y="607"/>
                </a:lnTo>
                <a:lnTo>
                  <a:pt x="341" y="607"/>
                </a:lnTo>
                <a:lnTo>
                  <a:pt x="338" y="607"/>
                </a:lnTo>
                <a:lnTo>
                  <a:pt x="335" y="604"/>
                </a:lnTo>
                <a:lnTo>
                  <a:pt x="332" y="604"/>
                </a:lnTo>
                <a:lnTo>
                  <a:pt x="329" y="604"/>
                </a:lnTo>
                <a:lnTo>
                  <a:pt x="326" y="604"/>
                </a:lnTo>
                <a:lnTo>
                  <a:pt x="323" y="604"/>
                </a:lnTo>
                <a:lnTo>
                  <a:pt x="323" y="607"/>
                </a:lnTo>
                <a:lnTo>
                  <a:pt x="321" y="607"/>
                </a:lnTo>
                <a:lnTo>
                  <a:pt x="318" y="607"/>
                </a:lnTo>
                <a:lnTo>
                  <a:pt x="315" y="604"/>
                </a:lnTo>
                <a:lnTo>
                  <a:pt x="315" y="601"/>
                </a:lnTo>
                <a:lnTo>
                  <a:pt x="312" y="599"/>
                </a:lnTo>
                <a:lnTo>
                  <a:pt x="315" y="599"/>
                </a:lnTo>
                <a:lnTo>
                  <a:pt x="315" y="596"/>
                </a:lnTo>
                <a:lnTo>
                  <a:pt x="315" y="593"/>
                </a:lnTo>
                <a:lnTo>
                  <a:pt x="318" y="590"/>
                </a:lnTo>
                <a:lnTo>
                  <a:pt x="318" y="587"/>
                </a:lnTo>
                <a:lnTo>
                  <a:pt x="315" y="587"/>
                </a:lnTo>
                <a:lnTo>
                  <a:pt x="315" y="584"/>
                </a:lnTo>
                <a:lnTo>
                  <a:pt x="315" y="581"/>
                </a:lnTo>
                <a:lnTo>
                  <a:pt x="312" y="581"/>
                </a:lnTo>
                <a:lnTo>
                  <a:pt x="309" y="581"/>
                </a:lnTo>
                <a:lnTo>
                  <a:pt x="306" y="584"/>
                </a:lnTo>
                <a:lnTo>
                  <a:pt x="303" y="584"/>
                </a:lnTo>
                <a:lnTo>
                  <a:pt x="300" y="584"/>
                </a:lnTo>
                <a:lnTo>
                  <a:pt x="298" y="584"/>
                </a:lnTo>
                <a:lnTo>
                  <a:pt x="298" y="581"/>
                </a:lnTo>
                <a:lnTo>
                  <a:pt x="298" y="578"/>
                </a:lnTo>
                <a:lnTo>
                  <a:pt x="295" y="576"/>
                </a:lnTo>
                <a:lnTo>
                  <a:pt x="292" y="573"/>
                </a:lnTo>
                <a:lnTo>
                  <a:pt x="292" y="570"/>
                </a:lnTo>
                <a:lnTo>
                  <a:pt x="295" y="567"/>
                </a:lnTo>
                <a:lnTo>
                  <a:pt x="295" y="564"/>
                </a:lnTo>
                <a:lnTo>
                  <a:pt x="292" y="564"/>
                </a:lnTo>
                <a:lnTo>
                  <a:pt x="292" y="561"/>
                </a:lnTo>
                <a:lnTo>
                  <a:pt x="292" y="558"/>
                </a:lnTo>
                <a:lnTo>
                  <a:pt x="289" y="558"/>
                </a:lnTo>
                <a:lnTo>
                  <a:pt x="289" y="556"/>
                </a:lnTo>
                <a:lnTo>
                  <a:pt x="286" y="556"/>
                </a:lnTo>
                <a:lnTo>
                  <a:pt x="283" y="556"/>
                </a:lnTo>
                <a:lnTo>
                  <a:pt x="280" y="556"/>
                </a:lnTo>
                <a:lnTo>
                  <a:pt x="278" y="558"/>
                </a:lnTo>
                <a:lnTo>
                  <a:pt x="278" y="561"/>
                </a:lnTo>
                <a:lnTo>
                  <a:pt x="275" y="561"/>
                </a:lnTo>
                <a:lnTo>
                  <a:pt x="275" y="564"/>
                </a:lnTo>
                <a:lnTo>
                  <a:pt x="272" y="564"/>
                </a:lnTo>
                <a:lnTo>
                  <a:pt x="272" y="567"/>
                </a:lnTo>
                <a:lnTo>
                  <a:pt x="269" y="567"/>
                </a:lnTo>
                <a:lnTo>
                  <a:pt x="266" y="567"/>
                </a:lnTo>
                <a:lnTo>
                  <a:pt x="266" y="564"/>
                </a:lnTo>
                <a:lnTo>
                  <a:pt x="263" y="567"/>
                </a:lnTo>
                <a:lnTo>
                  <a:pt x="260" y="567"/>
                </a:lnTo>
                <a:lnTo>
                  <a:pt x="258" y="564"/>
                </a:lnTo>
                <a:lnTo>
                  <a:pt x="255" y="564"/>
                </a:lnTo>
                <a:lnTo>
                  <a:pt x="255" y="561"/>
                </a:lnTo>
                <a:lnTo>
                  <a:pt x="252" y="561"/>
                </a:lnTo>
                <a:lnTo>
                  <a:pt x="252" y="558"/>
                </a:lnTo>
                <a:lnTo>
                  <a:pt x="249" y="558"/>
                </a:lnTo>
                <a:lnTo>
                  <a:pt x="246" y="558"/>
                </a:lnTo>
                <a:lnTo>
                  <a:pt x="246" y="561"/>
                </a:lnTo>
                <a:lnTo>
                  <a:pt x="243" y="564"/>
                </a:lnTo>
                <a:lnTo>
                  <a:pt x="243" y="567"/>
                </a:lnTo>
                <a:lnTo>
                  <a:pt x="240" y="567"/>
                </a:lnTo>
                <a:lnTo>
                  <a:pt x="240" y="570"/>
                </a:lnTo>
                <a:lnTo>
                  <a:pt x="237" y="567"/>
                </a:lnTo>
                <a:lnTo>
                  <a:pt x="237" y="570"/>
                </a:lnTo>
                <a:lnTo>
                  <a:pt x="235" y="570"/>
                </a:lnTo>
                <a:lnTo>
                  <a:pt x="232" y="570"/>
                </a:lnTo>
                <a:lnTo>
                  <a:pt x="232" y="573"/>
                </a:lnTo>
                <a:lnTo>
                  <a:pt x="229" y="573"/>
                </a:lnTo>
                <a:lnTo>
                  <a:pt x="226" y="576"/>
                </a:lnTo>
                <a:lnTo>
                  <a:pt x="226" y="578"/>
                </a:lnTo>
                <a:lnTo>
                  <a:pt x="226" y="581"/>
                </a:lnTo>
                <a:lnTo>
                  <a:pt x="226" y="584"/>
                </a:lnTo>
                <a:lnTo>
                  <a:pt x="223" y="584"/>
                </a:lnTo>
                <a:lnTo>
                  <a:pt x="220" y="584"/>
                </a:lnTo>
                <a:lnTo>
                  <a:pt x="220" y="587"/>
                </a:lnTo>
                <a:lnTo>
                  <a:pt x="217" y="587"/>
                </a:lnTo>
                <a:lnTo>
                  <a:pt x="215" y="587"/>
                </a:lnTo>
                <a:lnTo>
                  <a:pt x="215" y="590"/>
                </a:lnTo>
                <a:lnTo>
                  <a:pt x="217" y="590"/>
                </a:lnTo>
                <a:lnTo>
                  <a:pt x="220" y="590"/>
                </a:lnTo>
                <a:lnTo>
                  <a:pt x="220" y="593"/>
                </a:lnTo>
                <a:lnTo>
                  <a:pt x="220" y="596"/>
                </a:lnTo>
                <a:lnTo>
                  <a:pt x="220" y="599"/>
                </a:lnTo>
                <a:lnTo>
                  <a:pt x="217" y="599"/>
                </a:lnTo>
                <a:lnTo>
                  <a:pt x="215" y="601"/>
                </a:lnTo>
                <a:lnTo>
                  <a:pt x="215" y="604"/>
                </a:lnTo>
                <a:lnTo>
                  <a:pt x="212" y="604"/>
                </a:lnTo>
                <a:lnTo>
                  <a:pt x="212" y="607"/>
                </a:lnTo>
                <a:lnTo>
                  <a:pt x="209" y="610"/>
                </a:lnTo>
                <a:lnTo>
                  <a:pt x="206" y="613"/>
                </a:lnTo>
                <a:lnTo>
                  <a:pt x="206" y="616"/>
                </a:lnTo>
                <a:lnTo>
                  <a:pt x="203" y="616"/>
                </a:lnTo>
                <a:lnTo>
                  <a:pt x="203" y="619"/>
                </a:lnTo>
                <a:lnTo>
                  <a:pt x="200" y="619"/>
                </a:lnTo>
                <a:lnTo>
                  <a:pt x="197" y="619"/>
                </a:lnTo>
                <a:lnTo>
                  <a:pt x="195" y="619"/>
                </a:lnTo>
                <a:lnTo>
                  <a:pt x="192" y="619"/>
                </a:lnTo>
                <a:lnTo>
                  <a:pt x="192" y="621"/>
                </a:lnTo>
                <a:lnTo>
                  <a:pt x="189" y="624"/>
                </a:lnTo>
                <a:lnTo>
                  <a:pt x="186" y="624"/>
                </a:lnTo>
                <a:lnTo>
                  <a:pt x="183" y="624"/>
                </a:lnTo>
                <a:lnTo>
                  <a:pt x="180" y="627"/>
                </a:lnTo>
                <a:lnTo>
                  <a:pt x="177" y="627"/>
                </a:lnTo>
                <a:lnTo>
                  <a:pt x="174" y="627"/>
                </a:lnTo>
                <a:lnTo>
                  <a:pt x="172" y="627"/>
                </a:lnTo>
                <a:lnTo>
                  <a:pt x="169" y="627"/>
                </a:lnTo>
                <a:lnTo>
                  <a:pt x="169" y="624"/>
                </a:lnTo>
                <a:lnTo>
                  <a:pt x="169" y="621"/>
                </a:lnTo>
                <a:lnTo>
                  <a:pt x="172" y="621"/>
                </a:lnTo>
                <a:lnTo>
                  <a:pt x="172" y="619"/>
                </a:lnTo>
                <a:lnTo>
                  <a:pt x="172" y="616"/>
                </a:lnTo>
                <a:lnTo>
                  <a:pt x="174" y="613"/>
                </a:lnTo>
                <a:lnTo>
                  <a:pt x="174" y="610"/>
                </a:lnTo>
                <a:lnTo>
                  <a:pt x="177" y="610"/>
                </a:lnTo>
                <a:lnTo>
                  <a:pt x="177" y="607"/>
                </a:lnTo>
                <a:lnTo>
                  <a:pt x="174" y="604"/>
                </a:lnTo>
                <a:lnTo>
                  <a:pt x="174" y="601"/>
                </a:lnTo>
                <a:lnTo>
                  <a:pt x="172" y="599"/>
                </a:lnTo>
                <a:lnTo>
                  <a:pt x="172" y="596"/>
                </a:lnTo>
                <a:lnTo>
                  <a:pt x="172" y="593"/>
                </a:lnTo>
                <a:lnTo>
                  <a:pt x="169" y="590"/>
                </a:lnTo>
                <a:lnTo>
                  <a:pt x="169" y="587"/>
                </a:lnTo>
                <a:lnTo>
                  <a:pt x="166" y="587"/>
                </a:lnTo>
                <a:lnTo>
                  <a:pt x="166" y="584"/>
                </a:lnTo>
                <a:lnTo>
                  <a:pt x="163" y="584"/>
                </a:lnTo>
                <a:lnTo>
                  <a:pt x="160" y="584"/>
                </a:lnTo>
                <a:lnTo>
                  <a:pt x="157" y="584"/>
                </a:lnTo>
                <a:lnTo>
                  <a:pt x="154" y="581"/>
                </a:lnTo>
                <a:lnTo>
                  <a:pt x="152" y="581"/>
                </a:lnTo>
                <a:lnTo>
                  <a:pt x="149" y="581"/>
                </a:lnTo>
                <a:lnTo>
                  <a:pt x="146" y="584"/>
                </a:lnTo>
                <a:lnTo>
                  <a:pt x="143" y="581"/>
                </a:lnTo>
                <a:lnTo>
                  <a:pt x="140" y="581"/>
                </a:lnTo>
                <a:lnTo>
                  <a:pt x="140" y="578"/>
                </a:lnTo>
                <a:lnTo>
                  <a:pt x="137" y="578"/>
                </a:lnTo>
                <a:lnTo>
                  <a:pt x="137" y="576"/>
                </a:lnTo>
                <a:lnTo>
                  <a:pt x="137" y="573"/>
                </a:lnTo>
                <a:lnTo>
                  <a:pt x="137" y="570"/>
                </a:lnTo>
                <a:lnTo>
                  <a:pt x="137" y="567"/>
                </a:lnTo>
                <a:lnTo>
                  <a:pt x="134" y="564"/>
                </a:lnTo>
                <a:lnTo>
                  <a:pt x="134" y="561"/>
                </a:lnTo>
                <a:lnTo>
                  <a:pt x="132" y="561"/>
                </a:lnTo>
                <a:lnTo>
                  <a:pt x="132" y="564"/>
                </a:lnTo>
                <a:lnTo>
                  <a:pt x="129" y="564"/>
                </a:lnTo>
                <a:lnTo>
                  <a:pt x="126" y="564"/>
                </a:lnTo>
                <a:lnTo>
                  <a:pt x="123" y="564"/>
                </a:lnTo>
                <a:lnTo>
                  <a:pt x="120" y="567"/>
                </a:lnTo>
                <a:lnTo>
                  <a:pt x="117" y="567"/>
                </a:lnTo>
                <a:lnTo>
                  <a:pt x="114" y="567"/>
                </a:lnTo>
                <a:lnTo>
                  <a:pt x="111" y="567"/>
                </a:lnTo>
                <a:lnTo>
                  <a:pt x="111" y="564"/>
                </a:lnTo>
                <a:lnTo>
                  <a:pt x="109" y="561"/>
                </a:lnTo>
                <a:lnTo>
                  <a:pt x="109" y="558"/>
                </a:lnTo>
                <a:lnTo>
                  <a:pt x="109" y="556"/>
                </a:lnTo>
                <a:lnTo>
                  <a:pt x="106" y="556"/>
                </a:lnTo>
                <a:lnTo>
                  <a:pt x="106" y="553"/>
                </a:lnTo>
                <a:lnTo>
                  <a:pt x="103" y="553"/>
                </a:lnTo>
                <a:lnTo>
                  <a:pt x="103" y="550"/>
                </a:lnTo>
                <a:lnTo>
                  <a:pt x="100" y="550"/>
                </a:lnTo>
                <a:lnTo>
                  <a:pt x="100" y="547"/>
                </a:lnTo>
                <a:lnTo>
                  <a:pt x="97" y="547"/>
                </a:lnTo>
                <a:lnTo>
                  <a:pt x="97" y="544"/>
                </a:lnTo>
                <a:lnTo>
                  <a:pt x="97" y="541"/>
                </a:lnTo>
                <a:lnTo>
                  <a:pt x="97" y="538"/>
                </a:lnTo>
                <a:lnTo>
                  <a:pt x="97" y="536"/>
                </a:lnTo>
                <a:lnTo>
                  <a:pt x="94" y="536"/>
                </a:lnTo>
                <a:lnTo>
                  <a:pt x="97" y="533"/>
                </a:lnTo>
                <a:lnTo>
                  <a:pt x="94" y="530"/>
                </a:lnTo>
                <a:lnTo>
                  <a:pt x="94" y="527"/>
                </a:lnTo>
                <a:lnTo>
                  <a:pt x="94" y="524"/>
                </a:lnTo>
                <a:lnTo>
                  <a:pt x="94" y="521"/>
                </a:lnTo>
                <a:lnTo>
                  <a:pt x="94" y="518"/>
                </a:lnTo>
                <a:lnTo>
                  <a:pt x="94" y="515"/>
                </a:lnTo>
                <a:lnTo>
                  <a:pt x="94" y="513"/>
                </a:lnTo>
                <a:lnTo>
                  <a:pt x="94" y="510"/>
                </a:lnTo>
                <a:lnTo>
                  <a:pt x="94" y="507"/>
                </a:lnTo>
                <a:lnTo>
                  <a:pt x="94" y="504"/>
                </a:lnTo>
                <a:lnTo>
                  <a:pt x="94" y="501"/>
                </a:lnTo>
                <a:lnTo>
                  <a:pt x="91" y="501"/>
                </a:lnTo>
                <a:lnTo>
                  <a:pt x="91" y="498"/>
                </a:lnTo>
                <a:lnTo>
                  <a:pt x="91" y="495"/>
                </a:lnTo>
                <a:lnTo>
                  <a:pt x="91" y="493"/>
                </a:lnTo>
                <a:lnTo>
                  <a:pt x="91" y="490"/>
                </a:lnTo>
                <a:lnTo>
                  <a:pt x="91" y="487"/>
                </a:lnTo>
                <a:lnTo>
                  <a:pt x="91" y="484"/>
                </a:lnTo>
                <a:lnTo>
                  <a:pt x="89" y="484"/>
                </a:lnTo>
                <a:lnTo>
                  <a:pt x="86" y="484"/>
                </a:lnTo>
                <a:lnTo>
                  <a:pt x="86" y="481"/>
                </a:lnTo>
                <a:lnTo>
                  <a:pt x="86" y="478"/>
                </a:lnTo>
                <a:lnTo>
                  <a:pt x="86" y="475"/>
                </a:lnTo>
                <a:lnTo>
                  <a:pt x="89" y="473"/>
                </a:lnTo>
                <a:lnTo>
                  <a:pt x="89" y="470"/>
                </a:lnTo>
                <a:lnTo>
                  <a:pt x="89" y="467"/>
                </a:lnTo>
                <a:lnTo>
                  <a:pt x="91" y="467"/>
                </a:lnTo>
                <a:lnTo>
                  <a:pt x="91" y="464"/>
                </a:lnTo>
                <a:lnTo>
                  <a:pt x="94" y="464"/>
                </a:lnTo>
                <a:lnTo>
                  <a:pt x="94" y="458"/>
                </a:lnTo>
                <a:lnTo>
                  <a:pt x="94" y="455"/>
                </a:lnTo>
                <a:lnTo>
                  <a:pt x="94" y="452"/>
                </a:lnTo>
                <a:lnTo>
                  <a:pt x="94" y="447"/>
                </a:lnTo>
                <a:lnTo>
                  <a:pt x="94" y="444"/>
                </a:lnTo>
                <a:lnTo>
                  <a:pt x="94" y="438"/>
                </a:lnTo>
                <a:lnTo>
                  <a:pt x="94" y="435"/>
                </a:lnTo>
                <a:lnTo>
                  <a:pt x="94" y="430"/>
                </a:lnTo>
                <a:lnTo>
                  <a:pt x="94" y="427"/>
                </a:lnTo>
                <a:lnTo>
                  <a:pt x="91" y="427"/>
                </a:lnTo>
                <a:lnTo>
                  <a:pt x="91" y="424"/>
                </a:lnTo>
                <a:lnTo>
                  <a:pt x="89" y="424"/>
                </a:lnTo>
                <a:lnTo>
                  <a:pt x="89" y="421"/>
                </a:lnTo>
                <a:lnTo>
                  <a:pt x="86" y="421"/>
                </a:lnTo>
                <a:lnTo>
                  <a:pt x="83" y="418"/>
                </a:lnTo>
                <a:lnTo>
                  <a:pt x="83" y="415"/>
                </a:lnTo>
                <a:lnTo>
                  <a:pt x="80" y="415"/>
                </a:lnTo>
                <a:lnTo>
                  <a:pt x="77" y="415"/>
                </a:lnTo>
                <a:lnTo>
                  <a:pt x="74" y="415"/>
                </a:lnTo>
                <a:lnTo>
                  <a:pt x="71" y="415"/>
                </a:lnTo>
                <a:lnTo>
                  <a:pt x="71" y="418"/>
                </a:lnTo>
                <a:lnTo>
                  <a:pt x="68" y="418"/>
                </a:lnTo>
                <a:lnTo>
                  <a:pt x="66" y="415"/>
                </a:lnTo>
                <a:lnTo>
                  <a:pt x="63" y="415"/>
                </a:lnTo>
                <a:lnTo>
                  <a:pt x="60" y="415"/>
                </a:lnTo>
                <a:lnTo>
                  <a:pt x="60" y="418"/>
                </a:lnTo>
                <a:lnTo>
                  <a:pt x="57" y="418"/>
                </a:lnTo>
                <a:lnTo>
                  <a:pt x="54" y="418"/>
                </a:lnTo>
                <a:lnTo>
                  <a:pt x="54" y="415"/>
                </a:lnTo>
                <a:lnTo>
                  <a:pt x="51" y="415"/>
                </a:lnTo>
                <a:lnTo>
                  <a:pt x="48" y="415"/>
                </a:lnTo>
                <a:lnTo>
                  <a:pt x="46" y="415"/>
                </a:lnTo>
                <a:lnTo>
                  <a:pt x="46" y="418"/>
                </a:lnTo>
                <a:lnTo>
                  <a:pt x="43" y="421"/>
                </a:lnTo>
                <a:lnTo>
                  <a:pt x="43" y="424"/>
                </a:lnTo>
                <a:lnTo>
                  <a:pt x="43" y="427"/>
                </a:lnTo>
                <a:lnTo>
                  <a:pt x="40" y="430"/>
                </a:lnTo>
                <a:lnTo>
                  <a:pt x="37" y="430"/>
                </a:lnTo>
                <a:lnTo>
                  <a:pt x="37" y="432"/>
                </a:lnTo>
                <a:lnTo>
                  <a:pt x="34" y="432"/>
                </a:lnTo>
                <a:lnTo>
                  <a:pt x="34" y="435"/>
                </a:lnTo>
                <a:lnTo>
                  <a:pt x="31" y="435"/>
                </a:lnTo>
                <a:lnTo>
                  <a:pt x="28" y="435"/>
                </a:lnTo>
                <a:lnTo>
                  <a:pt x="26" y="435"/>
                </a:lnTo>
                <a:lnTo>
                  <a:pt x="23" y="435"/>
                </a:lnTo>
                <a:lnTo>
                  <a:pt x="20" y="435"/>
                </a:lnTo>
                <a:lnTo>
                  <a:pt x="17" y="435"/>
                </a:lnTo>
                <a:lnTo>
                  <a:pt x="14" y="435"/>
                </a:lnTo>
                <a:lnTo>
                  <a:pt x="11" y="435"/>
                </a:lnTo>
                <a:lnTo>
                  <a:pt x="8" y="438"/>
                </a:lnTo>
                <a:lnTo>
                  <a:pt x="5" y="438"/>
                </a:lnTo>
                <a:lnTo>
                  <a:pt x="3" y="438"/>
                </a:lnTo>
                <a:lnTo>
                  <a:pt x="3" y="435"/>
                </a:lnTo>
                <a:lnTo>
                  <a:pt x="0" y="435"/>
                </a:lnTo>
                <a:lnTo>
                  <a:pt x="0" y="432"/>
                </a:lnTo>
                <a:lnTo>
                  <a:pt x="0" y="430"/>
                </a:lnTo>
                <a:lnTo>
                  <a:pt x="3" y="427"/>
                </a:lnTo>
                <a:lnTo>
                  <a:pt x="3" y="424"/>
                </a:lnTo>
                <a:lnTo>
                  <a:pt x="5" y="424"/>
                </a:lnTo>
                <a:lnTo>
                  <a:pt x="5" y="421"/>
                </a:lnTo>
                <a:lnTo>
                  <a:pt x="8" y="421"/>
                </a:lnTo>
                <a:lnTo>
                  <a:pt x="8" y="418"/>
                </a:lnTo>
                <a:lnTo>
                  <a:pt x="11" y="418"/>
                </a:lnTo>
                <a:lnTo>
                  <a:pt x="11" y="415"/>
                </a:lnTo>
                <a:lnTo>
                  <a:pt x="14" y="412"/>
                </a:lnTo>
                <a:lnTo>
                  <a:pt x="17" y="410"/>
                </a:lnTo>
                <a:lnTo>
                  <a:pt x="20" y="407"/>
                </a:lnTo>
                <a:lnTo>
                  <a:pt x="17" y="404"/>
                </a:lnTo>
                <a:lnTo>
                  <a:pt x="17" y="401"/>
                </a:lnTo>
                <a:lnTo>
                  <a:pt x="17" y="398"/>
                </a:lnTo>
                <a:lnTo>
                  <a:pt x="20" y="398"/>
                </a:lnTo>
                <a:lnTo>
                  <a:pt x="20" y="395"/>
                </a:lnTo>
                <a:lnTo>
                  <a:pt x="23" y="395"/>
                </a:lnTo>
                <a:lnTo>
                  <a:pt x="26" y="395"/>
                </a:lnTo>
                <a:lnTo>
                  <a:pt x="28" y="395"/>
                </a:lnTo>
                <a:lnTo>
                  <a:pt x="31" y="392"/>
                </a:lnTo>
                <a:lnTo>
                  <a:pt x="31" y="389"/>
                </a:lnTo>
                <a:lnTo>
                  <a:pt x="31" y="387"/>
                </a:lnTo>
                <a:lnTo>
                  <a:pt x="31" y="384"/>
                </a:lnTo>
                <a:lnTo>
                  <a:pt x="31" y="381"/>
                </a:lnTo>
                <a:lnTo>
                  <a:pt x="34" y="378"/>
                </a:lnTo>
                <a:lnTo>
                  <a:pt x="37" y="378"/>
                </a:lnTo>
                <a:lnTo>
                  <a:pt x="40" y="378"/>
                </a:lnTo>
                <a:lnTo>
                  <a:pt x="40" y="375"/>
                </a:lnTo>
                <a:lnTo>
                  <a:pt x="43" y="375"/>
                </a:lnTo>
                <a:lnTo>
                  <a:pt x="43" y="372"/>
                </a:lnTo>
                <a:lnTo>
                  <a:pt x="46" y="372"/>
                </a:lnTo>
                <a:lnTo>
                  <a:pt x="48" y="372"/>
                </a:lnTo>
                <a:lnTo>
                  <a:pt x="48" y="369"/>
                </a:lnTo>
                <a:lnTo>
                  <a:pt x="48" y="367"/>
                </a:lnTo>
                <a:lnTo>
                  <a:pt x="46" y="367"/>
                </a:lnTo>
                <a:lnTo>
                  <a:pt x="46" y="364"/>
                </a:lnTo>
                <a:lnTo>
                  <a:pt x="48" y="364"/>
                </a:lnTo>
                <a:lnTo>
                  <a:pt x="48" y="361"/>
                </a:lnTo>
                <a:lnTo>
                  <a:pt x="51" y="361"/>
                </a:lnTo>
                <a:lnTo>
                  <a:pt x="51" y="358"/>
                </a:lnTo>
                <a:lnTo>
                  <a:pt x="54" y="358"/>
                </a:lnTo>
                <a:lnTo>
                  <a:pt x="54" y="361"/>
                </a:lnTo>
                <a:lnTo>
                  <a:pt x="57" y="361"/>
                </a:lnTo>
                <a:lnTo>
                  <a:pt x="60" y="361"/>
                </a:lnTo>
                <a:lnTo>
                  <a:pt x="60" y="364"/>
                </a:lnTo>
                <a:lnTo>
                  <a:pt x="63" y="364"/>
                </a:lnTo>
                <a:lnTo>
                  <a:pt x="63" y="361"/>
                </a:lnTo>
                <a:lnTo>
                  <a:pt x="66" y="361"/>
                </a:lnTo>
                <a:lnTo>
                  <a:pt x="68" y="364"/>
                </a:lnTo>
                <a:lnTo>
                  <a:pt x="71" y="364"/>
                </a:lnTo>
                <a:lnTo>
                  <a:pt x="71" y="361"/>
                </a:lnTo>
                <a:lnTo>
                  <a:pt x="74" y="361"/>
                </a:lnTo>
                <a:lnTo>
                  <a:pt x="77" y="361"/>
                </a:lnTo>
                <a:lnTo>
                  <a:pt x="77" y="358"/>
                </a:lnTo>
                <a:lnTo>
                  <a:pt x="77" y="355"/>
                </a:lnTo>
                <a:lnTo>
                  <a:pt x="77" y="352"/>
                </a:lnTo>
                <a:lnTo>
                  <a:pt x="77" y="349"/>
                </a:lnTo>
                <a:lnTo>
                  <a:pt x="74" y="349"/>
                </a:lnTo>
                <a:lnTo>
                  <a:pt x="71" y="349"/>
                </a:lnTo>
                <a:lnTo>
                  <a:pt x="68" y="349"/>
                </a:lnTo>
                <a:lnTo>
                  <a:pt x="66" y="349"/>
                </a:lnTo>
                <a:lnTo>
                  <a:pt x="66" y="347"/>
                </a:lnTo>
                <a:lnTo>
                  <a:pt x="68" y="344"/>
                </a:lnTo>
                <a:lnTo>
                  <a:pt x="71" y="344"/>
                </a:lnTo>
                <a:lnTo>
                  <a:pt x="71" y="341"/>
                </a:lnTo>
                <a:lnTo>
                  <a:pt x="74" y="341"/>
                </a:lnTo>
                <a:lnTo>
                  <a:pt x="77" y="341"/>
                </a:lnTo>
                <a:lnTo>
                  <a:pt x="77" y="338"/>
                </a:lnTo>
                <a:lnTo>
                  <a:pt x="74" y="338"/>
                </a:lnTo>
                <a:lnTo>
                  <a:pt x="71" y="338"/>
                </a:lnTo>
                <a:lnTo>
                  <a:pt x="71" y="335"/>
                </a:lnTo>
                <a:lnTo>
                  <a:pt x="68" y="335"/>
                </a:lnTo>
                <a:lnTo>
                  <a:pt x="66" y="335"/>
                </a:lnTo>
                <a:lnTo>
                  <a:pt x="63" y="332"/>
                </a:lnTo>
                <a:lnTo>
                  <a:pt x="60" y="332"/>
                </a:lnTo>
                <a:lnTo>
                  <a:pt x="57" y="332"/>
                </a:lnTo>
                <a:lnTo>
                  <a:pt x="57" y="329"/>
                </a:lnTo>
                <a:lnTo>
                  <a:pt x="54" y="329"/>
                </a:lnTo>
                <a:lnTo>
                  <a:pt x="51" y="329"/>
                </a:lnTo>
                <a:lnTo>
                  <a:pt x="48" y="329"/>
                </a:lnTo>
                <a:lnTo>
                  <a:pt x="46" y="329"/>
                </a:lnTo>
                <a:lnTo>
                  <a:pt x="43" y="329"/>
                </a:lnTo>
                <a:lnTo>
                  <a:pt x="43" y="326"/>
                </a:lnTo>
                <a:lnTo>
                  <a:pt x="40" y="326"/>
                </a:lnTo>
                <a:lnTo>
                  <a:pt x="40" y="324"/>
                </a:lnTo>
                <a:lnTo>
                  <a:pt x="40" y="321"/>
                </a:lnTo>
                <a:lnTo>
                  <a:pt x="40" y="318"/>
                </a:lnTo>
                <a:lnTo>
                  <a:pt x="37" y="318"/>
                </a:lnTo>
                <a:lnTo>
                  <a:pt x="37" y="315"/>
                </a:lnTo>
                <a:lnTo>
                  <a:pt x="37" y="312"/>
                </a:lnTo>
                <a:lnTo>
                  <a:pt x="37" y="309"/>
                </a:lnTo>
                <a:lnTo>
                  <a:pt x="34" y="306"/>
                </a:lnTo>
                <a:lnTo>
                  <a:pt x="37" y="306"/>
                </a:lnTo>
                <a:lnTo>
                  <a:pt x="37" y="304"/>
                </a:lnTo>
                <a:lnTo>
                  <a:pt x="37" y="301"/>
                </a:lnTo>
                <a:lnTo>
                  <a:pt x="37" y="304"/>
                </a:lnTo>
                <a:lnTo>
                  <a:pt x="37" y="301"/>
                </a:lnTo>
                <a:lnTo>
                  <a:pt x="37" y="298"/>
                </a:lnTo>
                <a:lnTo>
                  <a:pt x="34" y="298"/>
                </a:lnTo>
                <a:lnTo>
                  <a:pt x="37" y="295"/>
                </a:lnTo>
                <a:lnTo>
                  <a:pt x="40" y="292"/>
                </a:lnTo>
                <a:lnTo>
                  <a:pt x="37" y="292"/>
                </a:lnTo>
                <a:lnTo>
                  <a:pt x="37" y="289"/>
                </a:lnTo>
                <a:lnTo>
                  <a:pt x="40" y="289"/>
                </a:lnTo>
                <a:lnTo>
                  <a:pt x="40" y="286"/>
                </a:lnTo>
                <a:lnTo>
                  <a:pt x="43" y="286"/>
                </a:lnTo>
                <a:lnTo>
                  <a:pt x="46" y="289"/>
                </a:lnTo>
                <a:lnTo>
                  <a:pt x="46" y="286"/>
                </a:lnTo>
                <a:lnTo>
                  <a:pt x="48" y="286"/>
                </a:lnTo>
                <a:lnTo>
                  <a:pt x="48" y="284"/>
                </a:lnTo>
                <a:lnTo>
                  <a:pt x="51" y="281"/>
                </a:lnTo>
                <a:lnTo>
                  <a:pt x="54" y="281"/>
                </a:lnTo>
                <a:lnTo>
                  <a:pt x="51" y="278"/>
                </a:lnTo>
                <a:lnTo>
                  <a:pt x="68" y="272"/>
                </a:lnTo>
                <a:lnTo>
                  <a:pt x="83" y="272"/>
                </a:lnTo>
                <a:lnTo>
                  <a:pt x="106" y="266"/>
                </a:lnTo>
                <a:lnTo>
                  <a:pt x="146" y="266"/>
                </a:lnTo>
                <a:lnTo>
                  <a:pt x="154" y="261"/>
                </a:lnTo>
                <a:lnTo>
                  <a:pt x="172" y="243"/>
                </a:lnTo>
                <a:lnTo>
                  <a:pt x="177" y="243"/>
                </a:lnTo>
                <a:lnTo>
                  <a:pt x="195" y="229"/>
                </a:lnTo>
                <a:lnTo>
                  <a:pt x="220" y="215"/>
                </a:lnTo>
                <a:lnTo>
                  <a:pt x="223" y="215"/>
                </a:lnTo>
                <a:lnTo>
                  <a:pt x="223" y="212"/>
                </a:lnTo>
                <a:lnTo>
                  <a:pt x="229" y="212"/>
                </a:lnTo>
                <a:lnTo>
                  <a:pt x="229" y="209"/>
                </a:lnTo>
                <a:lnTo>
                  <a:pt x="232" y="206"/>
                </a:lnTo>
                <a:lnTo>
                  <a:pt x="235" y="203"/>
                </a:lnTo>
                <a:lnTo>
                  <a:pt x="237" y="203"/>
                </a:lnTo>
                <a:lnTo>
                  <a:pt x="240" y="203"/>
                </a:lnTo>
                <a:lnTo>
                  <a:pt x="243" y="203"/>
                </a:lnTo>
                <a:lnTo>
                  <a:pt x="246" y="203"/>
                </a:lnTo>
                <a:lnTo>
                  <a:pt x="249" y="206"/>
                </a:lnTo>
                <a:lnTo>
                  <a:pt x="252" y="206"/>
                </a:lnTo>
                <a:lnTo>
                  <a:pt x="252" y="203"/>
                </a:lnTo>
                <a:lnTo>
                  <a:pt x="255" y="203"/>
                </a:lnTo>
                <a:lnTo>
                  <a:pt x="255" y="200"/>
                </a:lnTo>
                <a:lnTo>
                  <a:pt x="258" y="200"/>
                </a:lnTo>
                <a:lnTo>
                  <a:pt x="258" y="198"/>
                </a:lnTo>
                <a:lnTo>
                  <a:pt x="260" y="198"/>
                </a:lnTo>
                <a:lnTo>
                  <a:pt x="260" y="195"/>
                </a:lnTo>
                <a:lnTo>
                  <a:pt x="263" y="198"/>
                </a:lnTo>
                <a:lnTo>
                  <a:pt x="263" y="195"/>
                </a:lnTo>
                <a:lnTo>
                  <a:pt x="266" y="195"/>
                </a:lnTo>
                <a:lnTo>
                  <a:pt x="269" y="195"/>
                </a:lnTo>
                <a:lnTo>
                  <a:pt x="269" y="192"/>
                </a:lnTo>
                <a:lnTo>
                  <a:pt x="272" y="189"/>
                </a:lnTo>
                <a:lnTo>
                  <a:pt x="275" y="189"/>
                </a:lnTo>
                <a:lnTo>
                  <a:pt x="275" y="186"/>
                </a:lnTo>
                <a:lnTo>
                  <a:pt x="278" y="183"/>
                </a:lnTo>
                <a:lnTo>
                  <a:pt x="275" y="180"/>
                </a:lnTo>
                <a:lnTo>
                  <a:pt x="275" y="178"/>
                </a:lnTo>
                <a:lnTo>
                  <a:pt x="275" y="175"/>
                </a:lnTo>
                <a:lnTo>
                  <a:pt x="272" y="175"/>
                </a:lnTo>
                <a:lnTo>
                  <a:pt x="272" y="172"/>
                </a:lnTo>
                <a:lnTo>
                  <a:pt x="275" y="172"/>
                </a:lnTo>
                <a:lnTo>
                  <a:pt x="275" y="169"/>
                </a:lnTo>
                <a:lnTo>
                  <a:pt x="278" y="166"/>
                </a:lnTo>
                <a:lnTo>
                  <a:pt x="275" y="166"/>
                </a:lnTo>
                <a:lnTo>
                  <a:pt x="275" y="163"/>
                </a:lnTo>
                <a:lnTo>
                  <a:pt x="278" y="160"/>
                </a:lnTo>
                <a:lnTo>
                  <a:pt x="280" y="158"/>
                </a:lnTo>
                <a:lnTo>
                  <a:pt x="283" y="158"/>
                </a:lnTo>
                <a:lnTo>
                  <a:pt x="283" y="155"/>
                </a:lnTo>
                <a:lnTo>
                  <a:pt x="286" y="155"/>
                </a:lnTo>
                <a:lnTo>
                  <a:pt x="289" y="152"/>
                </a:lnTo>
                <a:lnTo>
                  <a:pt x="292" y="149"/>
                </a:lnTo>
                <a:lnTo>
                  <a:pt x="295" y="149"/>
                </a:lnTo>
                <a:lnTo>
                  <a:pt x="298" y="149"/>
                </a:lnTo>
                <a:lnTo>
                  <a:pt x="298" y="146"/>
                </a:lnTo>
                <a:lnTo>
                  <a:pt x="300" y="146"/>
                </a:lnTo>
                <a:lnTo>
                  <a:pt x="300" y="143"/>
                </a:lnTo>
                <a:lnTo>
                  <a:pt x="303" y="146"/>
                </a:lnTo>
                <a:lnTo>
                  <a:pt x="303" y="143"/>
                </a:lnTo>
                <a:lnTo>
                  <a:pt x="306" y="143"/>
                </a:lnTo>
                <a:lnTo>
                  <a:pt x="309" y="143"/>
                </a:lnTo>
                <a:lnTo>
                  <a:pt x="312" y="140"/>
                </a:lnTo>
                <a:lnTo>
                  <a:pt x="315" y="140"/>
                </a:lnTo>
                <a:lnTo>
                  <a:pt x="315" y="137"/>
                </a:lnTo>
                <a:lnTo>
                  <a:pt x="318" y="137"/>
                </a:lnTo>
                <a:lnTo>
                  <a:pt x="321" y="137"/>
                </a:lnTo>
                <a:lnTo>
                  <a:pt x="323" y="137"/>
                </a:lnTo>
                <a:lnTo>
                  <a:pt x="323" y="132"/>
                </a:lnTo>
                <a:lnTo>
                  <a:pt x="326" y="132"/>
                </a:lnTo>
                <a:lnTo>
                  <a:pt x="329" y="132"/>
                </a:lnTo>
                <a:lnTo>
                  <a:pt x="329" y="129"/>
                </a:lnTo>
                <a:lnTo>
                  <a:pt x="329" y="126"/>
                </a:lnTo>
                <a:lnTo>
                  <a:pt x="329" y="123"/>
                </a:lnTo>
                <a:lnTo>
                  <a:pt x="329" y="120"/>
                </a:lnTo>
                <a:lnTo>
                  <a:pt x="332" y="117"/>
                </a:lnTo>
                <a:lnTo>
                  <a:pt x="332" y="115"/>
                </a:lnTo>
                <a:lnTo>
                  <a:pt x="335" y="112"/>
                </a:lnTo>
                <a:lnTo>
                  <a:pt x="338" y="112"/>
                </a:lnTo>
                <a:lnTo>
                  <a:pt x="338" y="109"/>
                </a:lnTo>
                <a:lnTo>
                  <a:pt x="341" y="109"/>
                </a:lnTo>
                <a:lnTo>
                  <a:pt x="343" y="106"/>
                </a:lnTo>
                <a:lnTo>
                  <a:pt x="346" y="106"/>
                </a:lnTo>
                <a:lnTo>
                  <a:pt x="349" y="109"/>
                </a:lnTo>
                <a:lnTo>
                  <a:pt x="352" y="106"/>
                </a:lnTo>
                <a:lnTo>
                  <a:pt x="352" y="103"/>
                </a:lnTo>
                <a:lnTo>
                  <a:pt x="352" y="100"/>
                </a:lnTo>
                <a:lnTo>
                  <a:pt x="355" y="97"/>
                </a:lnTo>
                <a:lnTo>
                  <a:pt x="358" y="95"/>
                </a:lnTo>
                <a:lnTo>
                  <a:pt x="358" y="92"/>
                </a:lnTo>
                <a:lnTo>
                  <a:pt x="361" y="92"/>
                </a:lnTo>
                <a:lnTo>
                  <a:pt x="361" y="95"/>
                </a:lnTo>
                <a:lnTo>
                  <a:pt x="363" y="92"/>
                </a:lnTo>
                <a:lnTo>
                  <a:pt x="366" y="89"/>
                </a:lnTo>
                <a:lnTo>
                  <a:pt x="366" y="86"/>
                </a:lnTo>
                <a:lnTo>
                  <a:pt x="369" y="86"/>
                </a:lnTo>
                <a:lnTo>
                  <a:pt x="369" y="92"/>
                </a:lnTo>
                <a:lnTo>
                  <a:pt x="366" y="95"/>
                </a:lnTo>
                <a:lnTo>
                  <a:pt x="366" y="97"/>
                </a:lnTo>
                <a:lnTo>
                  <a:pt x="363" y="100"/>
                </a:lnTo>
                <a:lnTo>
                  <a:pt x="363" y="103"/>
                </a:lnTo>
                <a:lnTo>
                  <a:pt x="366" y="106"/>
                </a:lnTo>
                <a:lnTo>
                  <a:pt x="366" y="109"/>
                </a:lnTo>
                <a:lnTo>
                  <a:pt x="369" y="112"/>
                </a:lnTo>
                <a:lnTo>
                  <a:pt x="366" y="117"/>
                </a:lnTo>
                <a:lnTo>
                  <a:pt x="369" y="120"/>
                </a:lnTo>
                <a:lnTo>
                  <a:pt x="369" y="123"/>
                </a:lnTo>
                <a:lnTo>
                  <a:pt x="372" y="123"/>
                </a:lnTo>
                <a:lnTo>
                  <a:pt x="375" y="123"/>
                </a:lnTo>
                <a:lnTo>
                  <a:pt x="378" y="126"/>
                </a:lnTo>
                <a:lnTo>
                  <a:pt x="375" y="129"/>
                </a:lnTo>
                <a:lnTo>
                  <a:pt x="375" y="132"/>
                </a:lnTo>
                <a:lnTo>
                  <a:pt x="369" y="137"/>
                </a:lnTo>
                <a:lnTo>
                  <a:pt x="369" y="140"/>
                </a:lnTo>
                <a:lnTo>
                  <a:pt x="372" y="143"/>
                </a:lnTo>
                <a:lnTo>
                  <a:pt x="378" y="143"/>
                </a:lnTo>
                <a:lnTo>
                  <a:pt x="381" y="143"/>
                </a:lnTo>
                <a:lnTo>
                  <a:pt x="381" y="149"/>
                </a:lnTo>
                <a:lnTo>
                  <a:pt x="381" y="152"/>
                </a:lnTo>
                <a:lnTo>
                  <a:pt x="378" y="152"/>
                </a:lnTo>
                <a:lnTo>
                  <a:pt x="375" y="155"/>
                </a:lnTo>
                <a:lnTo>
                  <a:pt x="372" y="155"/>
                </a:lnTo>
                <a:lnTo>
                  <a:pt x="372" y="158"/>
                </a:lnTo>
                <a:lnTo>
                  <a:pt x="369" y="158"/>
                </a:lnTo>
                <a:lnTo>
                  <a:pt x="366" y="160"/>
                </a:lnTo>
                <a:lnTo>
                  <a:pt x="366" y="166"/>
                </a:lnTo>
                <a:lnTo>
                  <a:pt x="369" y="166"/>
                </a:lnTo>
                <a:lnTo>
                  <a:pt x="372" y="163"/>
                </a:lnTo>
                <a:lnTo>
                  <a:pt x="375" y="163"/>
                </a:lnTo>
                <a:lnTo>
                  <a:pt x="375" y="166"/>
                </a:lnTo>
                <a:lnTo>
                  <a:pt x="375" y="169"/>
                </a:lnTo>
                <a:lnTo>
                  <a:pt x="375" y="172"/>
                </a:lnTo>
                <a:lnTo>
                  <a:pt x="372" y="172"/>
                </a:lnTo>
                <a:lnTo>
                  <a:pt x="372" y="175"/>
                </a:lnTo>
                <a:lnTo>
                  <a:pt x="369" y="175"/>
                </a:lnTo>
                <a:lnTo>
                  <a:pt x="366" y="175"/>
                </a:lnTo>
                <a:lnTo>
                  <a:pt x="363" y="175"/>
                </a:lnTo>
                <a:lnTo>
                  <a:pt x="361" y="178"/>
                </a:lnTo>
                <a:lnTo>
                  <a:pt x="361" y="180"/>
                </a:lnTo>
                <a:lnTo>
                  <a:pt x="363" y="183"/>
                </a:lnTo>
                <a:lnTo>
                  <a:pt x="366" y="183"/>
                </a:lnTo>
                <a:lnTo>
                  <a:pt x="369" y="183"/>
                </a:lnTo>
                <a:lnTo>
                  <a:pt x="372" y="183"/>
                </a:lnTo>
                <a:lnTo>
                  <a:pt x="375" y="186"/>
                </a:lnTo>
                <a:lnTo>
                  <a:pt x="378" y="186"/>
                </a:lnTo>
                <a:lnTo>
                  <a:pt x="378" y="189"/>
                </a:lnTo>
                <a:lnTo>
                  <a:pt x="375" y="192"/>
                </a:lnTo>
                <a:lnTo>
                  <a:pt x="372" y="195"/>
                </a:lnTo>
                <a:lnTo>
                  <a:pt x="372" y="198"/>
                </a:lnTo>
                <a:lnTo>
                  <a:pt x="375" y="200"/>
                </a:lnTo>
                <a:lnTo>
                  <a:pt x="386" y="200"/>
                </a:lnTo>
                <a:lnTo>
                  <a:pt x="395" y="200"/>
                </a:lnTo>
                <a:lnTo>
                  <a:pt x="406" y="198"/>
                </a:lnTo>
                <a:lnTo>
                  <a:pt x="412" y="203"/>
                </a:lnTo>
                <a:lnTo>
                  <a:pt x="412" y="223"/>
                </a:lnTo>
                <a:lnTo>
                  <a:pt x="424" y="223"/>
                </a:lnTo>
                <a:lnTo>
                  <a:pt x="429" y="223"/>
                </a:lnTo>
                <a:lnTo>
                  <a:pt x="435" y="232"/>
                </a:lnTo>
                <a:lnTo>
                  <a:pt x="452" y="238"/>
                </a:lnTo>
                <a:lnTo>
                  <a:pt x="469" y="243"/>
                </a:lnTo>
                <a:lnTo>
                  <a:pt x="472" y="241"/>
                </a:lnTo>
                <a:lnTo>
                  <a:pt x="475" y="241"/>
                </a:lnTo>
                <a:lnTo>
                  <a:pt x="475" y="243"/>
                </a:lnTo>
                <a:lnTo>
                  <a:pt x="478" y="243"/>
                </a:lnTo>
                <a:lnTo>
                  <a:pt x="478" y="241"/>
                </a:lnTo>
                <a:lnTo>
                  <a:pt x="478" y="243"/>
                </a:lnTo>
                <a:lnTo>
                  <a:pt x="481" y="243"/>
                </a:lnTo>
                <a:lnTo>
                  <a:pt x="484" y="243"/>
                </a:lnTo>
                <a:lnTo>
                  <a:pt x="487" y="246"/>
                </a:lnTo>
                <a:lnTo>
                  <a:pt x="489" y="246"/>
                </a:lnTo>
                <a:lnTo>
                  <a:pt x="492" y="246"/>
                </a:lnTo>
                <a:lnTo>
                  <a:pt x="492" y="249"/>
                </a:lnTo>
                <a:lnTo>
                  <a:pt x="495" y="249"/>
                </a:lnTo>
                <a:lnTo>
                  <a:pt x="498" y="249"/>
                </a:lnTo>
                <a:lnTo>
                  <a:pt x="501" y="252"/>
                </a:lnTo>
                <a:lnTo>
                  <a:pt x="504" y="252"/>
                </a:lnTo>
                <a:lnTo>
                  <a:pt x="504" y="255"/>
                </a:lnTo>
                <a:lnTo>
                  <a:pt x="504" y="258"/>
                </a:lnTo>
                <a:lnTo>
                  <a:pt x="504" y="261"/>
                </a:lnTo>
                <a:lnTo>
                  <a:pt x="504" y="263"/>
                </a:lnTo>
                <a:lnTo>
                  <a:pt x="504" y="266"/>
                </a:lnTo>
                <a:lnTo>
                  <a:pt x="504" y="269"/>
                </a:lnTo>
                <a:lnTo>
                  <a:pt x="504" y="272"/>
                </a:lnTo>
                <a:lnTo>
                  <a:pt x="501" y="275"/>
                </a:lnTo>
                <a:lnTo>
                  <a:pt x="504" y="275"/>
                </a:lnTo>
                <a:lnTo>
                  <a:pt x="504" y="278"/>
                </a:lnTo>
                <a:lnTo>
                  <a:pt x="510" y="278"/>
                </a:lnTo>
                <a:lnTo>
                  <a:pt x="515" y="275"/>
                </a:lnTo>
                <a:lnTo>
                  <a:pt x="518" y="272"/>
                </a:lnTo>
                <a:lnTo>
                  <a:pt x="521" y="266"/>
                </a:lnTo>
                <a:lnTo>
                  <a:pt x="521" y="263"/>
                </a:lnTo>
                <a:lnTo>
                  <a:pt x="518" y="261"/>
                </a:lnTo>
                <a:lnTo>
                  <a:pt x="521" y="258"/>
                </a:lnTo>
                <a:lnTo>
                  <a:pt x="524" y="249"/>
                </a:lnTo>
                <a:lnTo>
                  <a:pt x="527" y="246"/>
                </a:lnTo>
                <a:lnTo>
                  <a:pt x="530" y="243"/>
                </a:lnTo>
                <a:lnTo>
                  <a:pt x="532" y="238"/>
                </a:lnTo>
                <a:lnTo>
                  <a:pt x="532" y="235"/>
                </a:lnTo>
                <a:lnTo>
                  <a:pt x="535" y="232"/>
                </a:lnTo>
                <a:lnTo>
                  <a:pt x="535" y="229"/>
                </a:lnTo>
                <a:lnTo>
                  <a:pt x="538" y="226"/>
                </a:lnTo>
                <a:lnTo>
                  <a:pt x="541" y="223"/>
                </a:lnTo>
                <a:lnTo>
                  <a:pt x="541" y="221"/>
                </a:lnTo>
                <a:lnTo>
                  <a:pt x="544" y="218"/>
                </a:lnTo>
                <a:lnTo>
                  <a:pt x="544" y="215"/>
                </a:lnTo>
                <a:lnTo>
                  <a:pt x="547" y="212"/>
                </a:lnTo>
                <a:lnTo>
                  <a:pt x="550" y="209"/>
                </a:lnTo>
                <a:lnTo>
                  <a:pt x="550" y="206"/>
                </a:lnTo>
                <a:lnTo>
                  <a:pt x="550" y="200"/>
                </a:lnTo>
                <a:lnTo>
                  <a:pt x="547" y="195"/>
                </a:lnTo>
                <a:lnTo>
                  <a:pt x="547" y="192"/>
                </a:lnTo>
                <a:lnTo>
                  <a:pt x="547" y="189"/>
                </a:lnTo>
                <a:lnTo>
                  <a:pt x="544" y="186"/>
                </a:lnTo>
                <a:lnTo>
                  <a:pt x="547" y="183"/>
                </a:lnTo>
                <a:lnTo>
                  <a:pt x="552" y="178"/>
                </a:lnTo>
                <a:lnTo>
                  <a:pt x="555" y="175"/>
                </a:lnTo>
                <a:lnTo>
                  <a:pt x="558" y="172"/>
                </a:lnTo>
                <a:lnTo>
                  <a:pt x="561" y="172"/>
                </a:lnTo>
                <a:lnTo>
                  <a:pt x="575" y="172"/>
                </a:lnTo>
                <a:lnTo>
                  <a:pt x="590" y="175"/>
                </a:lnTo>
                <a:lnTo>
                  <a:pt x="598" y="183"/>
                </a:lnTo>
                <a:lnTo>
                  <a:pt x="601" y="180"/>
                </a:lnTo>
                <a:lnTo>
                  <a:pt x="601" y="169"/>
                </a:lnTo>
                <a:lnTo>
                  <a:pt x="604" y="155"/>
                </a:lnTo>
                <a:lnTo>
                  <a:pt x="613" y="155"/>
                </a:lnTo>
                <a:lnTo>
                  <a:pt x="630" y="155"/>
                </a:lnTo>
                <a:lnTo>
                  <a:pt x="644" y="152"/>
                </a:lnTo>
                <a:lnTo>
                  <a:pt x="644" y="137"/>
                </a:lnTo>
                <a:lnTo>
                  <a:pt x="641" y="137"/>
                </a:lnTo>
                <a:lnTo>
                  <a:pt x="638" y="137"/>
                </a:lnTo>
                <a:lnTo>
                  <a:pt x="636" y="132"/>
                </a:lnTo>
                <a:lnTo>
                  <a:pt x="638" y="129"/>
                </a:lnTo>
                <a:lnTo>
                  <a:pt x="636" y="126"/>
                </a:lnTo>
                <a:lnTo>
                  <a:pt x="638" y="123"/>
                </a:lnTo>
                <a:lnTo>
                  <a:pt x="636" y="120"/>
                </a:lnTo>
                <a:lnTo>
                  <a:pt x="636" y="117"/>
                </a:lnTo>
                <a:lnTo>
                  <a:pt x="633" y="117"/>
                </a:lnTo>
                <a:lnTo>
                  <a:pt x="633" y="115"/>
                </a:lnTo>
                <a:lnTo>
                  <a:pt x="630" y="115"/>
                </a:lnTo>
                <a:lnTo>
                  <a:pt x="627" y="115"/>
                </a:lnTo>
                <a:lnTo>
                  <a:pt x="627" y="117"/>
                </a:lnTo>
                <a:lnTo>
                  <a:pt x="624" y="120"/>
                </a:lnTo>
                <a:lnTo>
                  <a:pt x="624" y="123"/>
                </a:lnTo>
                <a:lnTo>
                  <a:pt x="621" y="120"/>
                </a:lnTo>
                <a:lnTo>
                  <a:pt x="618" y="123"/>
                </a:lnTo>
                <a:lnTo>
                  <a:pt x="615" y="123"/>
                </a:lnTo>
                <a:lnTo>
                  <a:pt x="615" y="120"/>
                </a:lnTo>
                <a:lnTo>
                  <a:pt x="613" y="120"/>
                </a:lnTo>
                <a:lnTo>
                  <a:pt x="610" y="117"/>
                </a:lnTo>
                <a:lnTo>
                  <a:pt x="607" y="120"/>
                </a:lnTo>
                <a:lnTo>
                  <a:pt x="607" y="117"/>
                </a:lnTo>
                <a:lnTo>
                  <a:pt x="604" y="117"/>
                </a:lnTo>
                <a:lnTo>
                  <a:pt x="604" y="112"/>
                </a:lnTo>
                <a:lnTo>
                  <a:pt x="601" y="103"/>
                </a:lnTo>
                <a:lnTo>
                  <a:pt x="598" y="100"/>
                </a:lnTo>
                <a:lnTo>
                  <a:pt x="595" y="97"/>
                </a:lnTo>
                <a:lnTo>
                  <a:pt x="590" y="97"/>
                </a:lnTo>
                <a:lnTo>
                  <a:pt x="587" y="97"/>
                </a:lnTo>
                <a:lnTo>
                  <a:pt x="581" y="97"/>
                </a:lnTo>
                <a:lnTo>
                  <a:pt x="578" y="97"/>
                </a:lnTo>
                <a:lnTo>
                  <a:pt x="575" y="97"/>
                </a:lnTo>
                <a:lnTo>
                  <a:pt x="573" y="97"/>
                </a:lnTo>
                <a:lnTo>
                  <a:pt x="573" y="95"/>
                </a:lnTo>
                <a:lnTo>
                  <a:pt x="573" y="92"/>
                </a:lnTo>
                <a:lnTo>
                  <a:pt x="578" y="92"/>
                </a:lnTo>
                <a:lnTo>
                  <a:pt x="578" y="89"/>
                </a:lnTo>
                <a:lnTo>
                  <a:pt x="575" y="86"/>
                </a:lnTo>
                <a:lnTo>
                  <a:pt x="573" y="80"/>
                </a:lnTo>
                <a:lnTo>
                  <a:pt x="570" y="74"/>
                </a:lnTo>
                <a:lnTo>
                  <a:pt x="575" y="74"/>
                </a:lnTo>
                <a:lnTo>
                  <a:pt x="575" y="72"/>
                </a:lnTo>
                <a:lnTo>
                  <a:pt x="578" y="69"/>
                </a:lnTo>
                <a:lnTo>
                  <a:pt x="575" y="66"/>
                </a:lnTo>
                <a:lnTo>
                  <a:pt x="573" y="63"/>
                </a:lnTo>
                <a:lnTo>
                  <a:pt x="575" y="60"/>
                </a:lnTo>
                <a:lnTo>
                  <a:pt x="587" y="49"/>
                </a:lnTo>
                <a:lnTo>
                  <a:pt x="621" y="34"/>
                </a:lnTo>
                <a:lnTo>
                  <a:pt x="633" y="11"/>
                </a:lnTo>
                <a:lnTo>
                  <a:pt x="636" y="11"/>
                </a:lnTo>
                <a:lnTo>
                  <a:pt x="641" y="9"/>
                </a:lnTo>
                <a:lnTo>
                  <a:pt x="647" y="11"/>
                </a:lnTo>
                <a:lnTo>
                  <a:pt x="670" y="11"/>
                </a:lnTo>
                <a:lnTo>
                  <a:pt x="699" y="6"/>
                </a:lnTo>
                <a:lnTo>
                  <a:pt x="727" y="0"/>
                </a:lnTo>
                <a:lnTo>
                  <a:pt x="733" y="0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Freeform 24">
            <a:extLst>
              <a:ext uri="{FF2B5EF4-FFF2-40B4-BE49-F238E27FC236}">
                <a16:creationId xmlns:a16="http://schemas.microsoft.com/office/drawing/2014/main" id="{B83CEC95-FAA7-4718-A897-696DB9C33FD1}"/>
              </a:ext>
            </a:extLst>
          </p:cNvPr>
          <p:cNvSpPr>
            <a:spLocks/>
          </p:cNvSpPr>
          <p:nvPr/>
        </p:nvSpPr>
        <p:spPr bwMode="auto">
          <a:xfrm>
            <a:off x="3648074" y="4720432"/>
            <a:ext cx="1173163" cy="1127125"/>
          </a:xfrm>
          <a:custGeom>
            <a:avLst/>
            <a:gdLst>
              <a:gd name="T0" fmla="*/ 458 w 739"/>
              <a:gd name="T1" fmla="*/ 97 h 710"/>
              <a:gd name="T2" fmla="*/ 346 w 739"/>
              <a:gd name="T3" fmla="*/ 186 h 710"/>
              <a:gd name="T4" fmla="*/ 369 w 739"/>
              <a:gd name="T5" fmla="*/ 263 h 710"/>
              <a:gd name="T6" fmla="*/ 444 w 739"/>
              <a:gd name="T7" fmla="*/ 369 h 710"/>
              <a:gd name="T8" fmla="*/ 518 w 739"/>
              <a:gd name="T9" fmla="*/ 401 h 710"/>
              <a:gd name="T10" fmla="*/ 547 w 739"/>
              <a:gd name="T11" fmla="*/ 452 h 710"/>
              <a:gd name="T12" fmla="*/ 618 w 739"/>
              <a:gd name="T13" fmla="*/ 444 h 710"/>
              <a:gd name="T14" fmla="*/ 650 w 739"/>
              <a:gd name="T15" fmla="*/ 407 h 710"/>
              <a:gd name="T16" fmla="*/ 718 w 739"/>
              <a:gd name="T17" fmla="*/ 404 h 710"/>
              <a:gd name="T18" fmla="*/ 739 w 739"/>
              <a:gd name="T19" fmla="*/ 487 h 710"/>
              <a:gd name="T20" fmla="*/ 730 w 739"/>
              <a:gd name="T21" fmla="*/ 498 h 710"/>
              <a:gd name="T22" fmla="*/ 716 w 739"/>
              <a:gd name="T23" fmla="*/ 504 h 710"/>
              <a:gd name="T24" fmla="*/ 704 w 739"/>
              <a:gd name="T25" fmla="*/ 512 h 710"/>
              <a:gd name="T26" fmla="*/ 698 w 739"/>
              <a:gd name="T27" fmla="*/ 530 h 710"/>
              <a:gd name="T28" fmla="*/ 684 w 739"/>
              <a:gd name="T29" fmla="*/ 538 h 710"/>
              <a:gd name="T30" fmla="*/ 673 w 739"/>
              <a:gd name="T31" fmla="*/ 547 h 710"/>
              <a:gd name="T32" fmla="*/ 678 w 739"/>
              <a:gd name="T33" fmla="*/ 555 h 710"/>
              <a:gd name="T34" fmla="*/ 664 w 739"/>
              <a:gd name="T35" fmla="*/ 561 h 710"/>
              <a:gd name="T36" fmla="*/ 650 w 739"/>
              <a:gd name="T37" fmla="*/ 570 h 710"/>
              <a:gd name="T38" fmla="*/ 658 w 739"/>
              <a:gd name="T39" fmla="*/ 587 h 710"/>
              <a:gd name="T40" fmla="*/ 667 w 739"/>
              <a:gd name="T41" fmla="*/ 604 h 710"/>
              <a:gd name="T42" fmla="*/ 678 w 739"/>
              <a:gd name="T43" fmla="*/ 616 h 710"/>
              <a:gd name="T44" fmla="*/ 678 w 739"/>
              <a:gd name="T45" fmla="*/ 636 h 710"/>
              <a:gd name="T46" fmla="*/ 678 w 739"/>
              <a:gd name="T47" fmla="*/ 653 h 710"/>
              <a:gd name="T48" fmla="*/ 670 w 739"/>
              <a:gd name="T49" fmla="*/ 667 h 710"/>
              <a:gd name="T50" fmla="*/ 655 w 739"/>
              <a:gd name="T51" fmla="*/ 667 h 710"/>
              <a:gd name="T52" fmla="*/ 638 w 739"/>
              <a:gd name="T53" fmla="*/ 664 h 710"/>
              <a:gd name="T54" fmla="*/ 621 w 739"/>
              <a:gd name="T55" fmla="*/ 667 h 710"/>
              <a:gd name="T56" fmla="*/ 584 w 739"/>
              <a:gd name="T57" fmla="*/ 667 h 710"/>
              <a:gd name="T58" fmla="*/ 570 w 739"/>
              <a:gd name="T59" fmla="*/ 650 h 710"/>
              <a:gd name="T60" fmla="*/ 550 w 739"/>
              <a:gd name="T61" fmla="*/ 681 h 710"/>
              <a:gd name="T62" fmla="*/ 464 w 739"/>
              <a:gd name="T63" fmla="*/ 676 h 710"/>
              <a:gd name="T64" fmla="*/ 449 w 739"/>
              <a:gd name="T65" fmla="*/ 658 h 710"/>
              <a:gd name="T66" fmla="*/ 435 w 739"/>
              <a:gd name="T67" fmla="*/ 647 h 710"/>
              <a:gd name="T68" fmla="*/ 372 w 739"/>
              <a:gd name="T69" fmla="*/ 670 h 710"/>
              <a:gd name="T70" fmla="*/ 266 w 739"/>
              <a:gd name="T71" fmla="*/ 658 h 710"/>
              <a:gd name="T72" fmla="*/ 192 w 739"/>
              <a:gd name="T73" fmla="*/ 710 h 710"/>
              <a:gd name="T74" fmla="*/ 174 w 739"/>
              <a:gd name="T75" fmla="*/ 704 h 710"/>
              <a:gd name="T76" fmla="*/ 157 w 739"/>
              <a:gd name="T77" fmla="*/ 684 h 710"/>
              <a:gd name="T78" fmla="*/ 140 w 739"/>
              <a:gd name="T79" fmla="*/ 667 h 710"/>
              <a:gd name="T80" fmla="*/ 88 w 739"/>
              <a:gd name="T81" fmla="*/ 650 h 710"/>
              <a:gd name="T82" fmla="*/ 40 w 739"/>
              <a:gd name="T83" fmla="*/ 618 h 710"/>
              <a:gd name="T84" fmla="*/ 14 w 739"/>
              <a:gd name="T85" fmla="*/ 567 h 710"/>
              <a:gd name="T86" fmla="*/ 23 w 739"/>
              <a:gd name="T87" fmla="*/ 532 h 710"/>
              <a:gd name="T88" fmla="*/ 37 w 739"/>
              <a:gd name="T89" fmla="*/ 524 h 710"/>
              <a:gd name="T90" fmla="*/ 57 w 739"/>
              <a:gd name="T91" fmla="*/ 521 h 710"/>
              <a:gd name="T92" fmla="*/ 80 w 739"/>
              <a:gd name="T93" fmla="*/ 518 h 710"/>
              <a:gd name="T94" fmla="*/ 68 w 739"/>
              <a:gd name="T95" fmla="*/ 455 h 710"/>
              <a:gd name="T96" fmla="*/ 103 w 739"/>
              <a:gd name="T97" fmla="*/ 266 h 710"/>
              <a:gd name="T98" fmla="*/ 163 w 739"/>
              <a:gd name="T99" fmla="*/ 223 h 710"/>
              <a:gd name="T100" fmla="*/ 157 w 739"/>
              <a:gd name="T101" fmla="*/ 89 h 710"/>
              <a:gd name="T102" fmla="*/ 203 w 739"/>
              <a:gd name="T103" fmla="*/ 11 h 710"/>
              <a:gd name="T104" fmla="*/ 232 w 739"/>
              <a:gd name="T105" fmla="*/ 11 h 710"/>
              <a:gd name="T106" fmla="*/ 263 w 739"/>
              <a:gd name="T107" fmla="*/ 11 h 710"/>
              <a:gd name="T108" fmla="*/ 295 w 739"/>
              <a:gd name="T109" fmla="*/ 11 h 710"/>
              <a:gd name="T110" fmla="*/ 323 w 739"/>
              <a:gd name="T111" fmla="*/ 11 h 710"/>
              <a:gd name="T112" fmla="*/ 349 w 739"/>
              <a:gd name="T113" fmla="*/ 11 h 710"/>
              <a:gd name="T114" fmla="*/ 375 w 739"/>
              <a:gd name="T115" fmla="*/ 11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9" h="710">
                <a:moveTo>
                  <a:pt x="409" y="11"/>
                </a:moveTo>
                <a:lnTo>
                  <a:pt x="435" y="11"/>
                </a:lnTo>
                <a:lnTo>
                  <a:pt x="444" y="14"/>
                </a:lnTo>
                <a:lnTo>
                  <a:pt x="446" y="17"/>
                </a:lnTo>
                <a:lnTo>
                  <a:pt x="455" y="46"/>
                </a:lnTo>
                <a:lnTo>
                  <a:pt x="466" y="83"/>
                </a:lnTo>
                <a:lnTo>
                  <a:pt x="458" y="97"/>
                </a:lnTo>
                <a:lnTo>
                  <a:pt x="441" y="123"/>
                </a:lnTo>
                <a:lnTo>
                  <a:pt x="426" y="137"/>
                </a:lnTo>
                <a:lnTo>
                  <a:pt x="409" y="134"/>
                </a:lnTo>
                <a:lnTo>
                  <a:pt x="372" y="146"/>
                </a:lnTo>
                <a:lnTo>
                  <a:pt x="361" y="146"/>
                </a:lnTo>
                <a:lnTo>
                  <a:pt x="355" y="166"/>
                </a:lnTo>
                <a:lnTo>
                  <a:pt x="346" y="186"/>
                </a:lnTo>
                <a:lnTo>
                  <a:pt x="349" y="195"/>
                </a:lnTo>
                <a:lnTo>
                  <a:pt x="349" y="203"/>
                </a:lnTo>
                <a:lnTo>
                  <a:pt x="346" y="209"/>
                </a:lnTo>
                <a:lnTo>
                  <a:pt x="343" y="226"/>
                </a:lnTo>
                <a:lnTo>
                  <a:pt x="335" y="235"/>
                </a:lnTo>
                <a:lnTo>
                  <a:pt x="335" y="240"/>
                </a:lnTo>
                <a:lnTo>
                  <a:pt x="369" y="263"/>
                </a:lnTo>
                <a:lnTo>
                  <a:pt x="409" y="286"/>
                </a:lnTo>
                <a:lnTo>
                  <a:pt x="424" y="295"/>
                </a:lnTo>
                <a:lnTo>
                  <a:pt x="441" y="315"/>
                </a:lnTo>
                <a:lnTo>
                  <a:pt x="444" y="321"/>
                </a:lnTo>
                <a:lnTo>
                  <a:pt x="446" y="326"/>
                </a:lnTo>
                <a:lnTo>
                  <a:pt x="444" y="349"/>
                </a:lnTo>
                <a:lnTo>
                  <a:pt x="444" y="369"/>
                </a:lnTo>
                <a:lnTo>
                  <a:pt x="461" y="375"/>
                </a:lnTo>
                <a:lnTo>
                  <a:pt x="478" y="378"/>
                </a:lnTo>
                <a:lnTo>
                  <a:pt x="515" y="372"/>
                </a:lnTo>
                <a:lnTo>
                  <a:pt x="527" y="372"/>
                </a:lnTo>
                <a:lnTo>
                  <a:pt x="529" y="384"/>
                </a:lnTo>
                <a:lnTo>
                  <a:pt x="524" y="395"/>
                </a:lnTo>
                <a:lnTo>
                  <a:pt x="518" y="401"/>
                </a:lnTo>
                <a:lnTo>
                  <a:pt x="518" y="407"/>
                </a:lnTo>
                <a:lnTo>
                  <a:pt x="524" y="418"/>
                </a:lnTo>
                <a:lnTo>
                  <a:pt x="521" y="438"/>
                </a:lnTo>
                <a:lnTo>
                  <a:pt x="521" y="452"/>
                </a:lnTo>
                <a:lnTo>
                  <a:pt x="529" y="452"/>
                </a:lnTo>
                <a:lnTo>
                  <a:pt x="538" y="455"/>
                </a:lnTo>
                <a:lnTo>
                  <a:pt x="547" y="452"/>
                </a:lnTo>
                <a:lnTo>
                  <a:pt x="552" y="455"/>
                </a:lnTo>
                <a:lnTo>
                  <a:pt x="567" y="452"/>
                </a:lnTo>
                <a:lnTo>
                  <a:pt x="570" y="455"/>
                </a:lnTo>
                <a:lnTo>
                  <a:pt x="584" y="461"/>
                </a:lnTo>
                <a:lnTo>
                  <a:pt x="590" y="461"/>
                </a:lnTo>
                <a:lnTo>
                  <a:pt x="598" y="458"/>
                </a:lnTo>
                <a:lnTo>
                  <a:pt x="618" y="444"/>
                </a:lnTo>
                <a:lnTo>
                  <a:pt x="630" y="435"/>
                </a:lnTo>
                <a:lnTo>
                  <a:pt x="633" y="432"/>
                </a:lnTo>
                <a:lnTo>
                  <a:pt x="638" y="424"/>
                </a:lnTo>
                <a:lnTo>
                  <a:pt x="641" y="421"/>
                </a:lnTo>
                <a:lnTo>
                  <a:pt x="641" y="415"/>
                </a:lnTo>
                <a:lnTo>
                  <a:pt x="644" y="409"/>
                </a:lnTo>
                <a:lnTo>
                  <a:pt x="650" y="407"/>
                </a:lnTo>
                <a:lnTo>
                  <a:pt x="650" y="404"/>
                </a:lnTo>
                <a:lnTo>
                  <a:pt x="655" y="395"/>
                </a:lnTo>
                <a:lnTo>
                  <a:pt x="664" y="392"/>
                </a:lnTo>
                <a:lnTo>
                  <a:pt x="687" y="384"/>
                </a:lnTo>
                <a:lnTo>
                  <a:pt x="701" y="381"/>
                </a:lnTo>
                <a:lnTo>
                  <a:pt x="707" y="384"/>
                </a:lnTo>
                <a:lnTo>
                  <a:pt x="718" y="404"/>
                </a:lnTo>
                <a:lnTo>
                  <a:pt x="724" y="438"/>
                </a:lnTo>
                <a:lnTo>
                  <a:pt x="739" y="461"/>
                </a:lnTo>
                <a:lnTo>
                  <a:pt x="736" y="484"/>
                </a:lnTo>
                <a:lnTo>
                  <a:pt x="733" y="487"/>
                </a:lnTo>
                <a:lnTo>
                  <a:pt x="733" y="490"/>
                </a:lnTo>
                <a:lnTo>
                  <a:pt x="736" y="490"/>
                </a:lnTo>
                <a:lnTo>
                  <a:pt x="739" y="487"/>
                </a:lnTo>
                <a:lnTo>
                  <a:pt x="739" y="490"/>
                </a:lnTo>
                <a:lnTo>
                  <a:pt x="739" y="492"/>
                </a:lnTo>
                <a:lnTo>
                  <a:pt x="736" y="492"/>
                </a:lnTo>
                <a:lnTo>
                  <a:pt x="733" y="492"/>
                </a:lnTo>
                <a:lnTo>
                  <a:pt x="733" y="495"/>
                </a:lnTo>
                <a:lnTo>
                  <a:pt x="733" y="498"/>
                </a:lnTo>
                <a:lnTo>
                  <a:pt x="730" y="498"/>
                </a:lnTo>
                <a:lnTo>
                  <a:pt x="727" y="498"/>
                </a:lnTo>
                <a:lnTo>
                  <a:pt x="724" y="498"/>
                </a:lnTo>
                <a:lnTo>
                  <a:pt x="724" y="501"/>
                </a:lnTo>
                <a:lnTo>
                  <a:pt x="721" y="501"/>
                </a:lnTo>
                <a:lnTo>
                  <a:pt x="721" y="504"/>
                </a:lnTo>
                <a:lnTo>
                  <a:pt x="718" y="504"/>
                </a:lnTo>
                <a:lnTo>
                  <a:pt x="716" y="504"/>
                </a:lnTo>
                <a:lnTo>
                  <a:pt x="716" y="507"/>
                </a:lnTo>
                <a:lnTo>
                  <a:pt x="713" y="507"/>
                </a:lnTo>
                <a:lnTo>
                  <a:pt x="710" y="507"/>
                </a:lnTo>
                <a:lnTo>
                  <a:pt x="710" y="510"/>
                </a:lnTo>
                <a:lnTo>
                  <a:pt x="707" y="510"/>
                </a:lnTo>
                <a:lnTo>
                  <a:pt x="707" y="512"/>
                </a:lnTo>
                <a:lnTo>
                  <a:pt x="704" y="512"/>
                </a:lnTo>
                <a:lnTo>
                  <a:pt x="704" y="515"/>
                </a:lnTo>
                <a:lnTo>
                  <a:pt x="704" y="518"/>
                </a:lnTo>
                <a:lnTo>
                  <a:pt x="701" y="518"/>
                </a:lnTo>
                <a:lnTo>
                  <a:pt x="701" y="521"/>
                </a:lnTo>
                <a:lnTo>
                  <a:pt x="701" y="524"/>
                </a:lnTo>
                <a:lnTo>
                  <a:pt x="698" y="527"/>
                </a:lnTo>
                <a:lnTo>
                  <a:pt x="698" y="530"/>
                </a:lnTo>
                <a:lnTo>
                  <a:pt x="696" y="530"/>
                </a:lnTo>
                <a:lnTo>
                  <a:pt x="696" y="532"/>
                </a:lnTo>
                <a:lnTo>
                  <a:pt x="693" y="532"/>
                </a:lnTo>
                <a:lnTo>
                  <a:pt x="693" y="535"/>
                </a:lnTo>
                <a:lnTo>
                  <a:pt x="690" y="538"/>
                </a:lnTo>
                <a:lnTo>
                  <a:pt x="687" y="538"/>
                </a:lnTo>
                <a:lnTo>
                  <a:pt x="684" y="538"/>
                </a:lnTo>
                <a:lnTo>
                  <a:pt x="681" y="538"/>
                </a:lnTo>
                <a:lnTo>
                  <a:pt x="678" y="538"/>
                </a:lnTo>
                <a:lnTo>
                  <a:pt x="678" y="541"/>
                </a:lnTo>
                <a:lnTo>
                  <a:pt x="678" y="544"/>
                </a:lnTo>
                <a:lnTo>
                  <a:pt x="676" y="544"/>
                </a:lnTo>
                <a:lnTo>
                  <a:pt x="673" y="544"/>
                </a:lnTo>
                <a:lnTo>
                  <a:pt x="673" y="547"/>
                </a:lnTo>
                <a:lnTo>
                  <a:pt x="670" y="547"/>
                </a:lnTo>
                <a:lnTo>
                  <a:pt x="670" y="550"/>
                </a:lnTo>
                <a:lnTo>
                  <a:pt x="670" y="553"/>
                </a:lnTo>
                <a:lnTo>
                  <a:pt x="673" y="553"/>
                </a:lnTo>
                <a:lnTo>
                  <a:pt x="673" y="555"/>
                </a:lnTo>
                <a:lnTo>
                  <a:pt x="676" y="555"/>
                </a:lnTo>
                <a:lnTo>
                  <a:pt x="678" y="555"/>
                </a:lnTo>
                <a:lnTo>
                  <a:pt x="678" y="558"/>
                </a:lnTo>
                <a:lnTo>
                  <a:pt x="676" y="558"/>
                </a:lnTo>
                <a:lnTo>
                  <a:pt x="676" y="561"/>
                </a:lnTo>
                <a:lnTo>
                  <a:pt x="673" y="561"/>
                </a:lnTo>
                <a:lnTo>
                  <a:pt x="670" y="561"/>
                </a:lnTo>
                <a:lnTo>
                  <a:pt x="667" y="561"/>
                </a:lnTo>
                <a:lnTo>
                  <a:pt x="664" y="561"/>
                </a:lnTo>
                <a:lnTo>
                  <a:pt x="661" y="558"/>
                </a:lnTo>
                <a:lnTo>
                  <a:pt x="658" y="558"/>
                </a:lnTo>
                <a:lnTo>
                  <a:pt x="658" y="561"/>
                </a:lnTo>
                <a:lnTo>
                  <a:pt x="655" y="561"/>
                </a:lnTo>
                <a:lnTo>
                  <a:pt x="653" y="564"/>
                </a:lnTo>
                <a:lnTo>
                  <a:pt x="653" y="567"/>
                </a:lnTo>
                <a:lnTo>
                  <a:pt x="650" y="570"/>
                </a:lnTo>
                <a:lnTo>
                  <a:pt x="650" y="573"/>
                </a:lnTo>
                <a:lnTo>
                  <a:pt x="647" y="573"/>
                </a:lnTo>
                <a:lnTo>
                  <a:pt x="647" y="575"/>
                </a:lnTo>
                <a:lnTo>
                  <a:pt x="650" y="578"/>
                </a:lnTo>
                <a:lnTo>
                  <a:pt x="653" y="581"/>
                </a:lnTo>
                <a:lnTo>
                  <a:pt x="655" y="584"/>
                </a:lnTo>
                <a:lnTo>
                  <a:pt x="658" y="587"/>
                </a:lnTo>
                <a:lnTo>
                  <a:pt x="658" y="590"/>
                </a:lnTo>
                <a:lnTo>
                  <a:pt x="661" y="593"/>
                </a:lnTo>
                <a:lnTo>
                  <a:pt x="661" y="595"/>
                </a:lnTo>
                <a:lnTo>
                  <a:pt x="661" y="598"/>
                </a:lnTo>
                <a:lnTo>
                  <a:pt x="664" y="598"/>
                </a:lnTo>
                <a:lnTo>
                  <a:pt x="664" y="601"/>
                </a:lnTo>
                <a:lnTo>
                  <a:pt x="667" y="604"/>
                </a:lnTo>
                <a:lnTo>
                  <a:pt x="670" y="604"/>
                </a:lnTo>
                <a:lnTo>
                  <a:pt x="670" y="607"/>
                </a:lnTo>
                <a:lnTo>
                  <a:pt x="673" y="607"/>
                </a:lnTo>
                <a:lnTo>
                  <a:pt x="676" y="607"/>
                </a:lnTo>
                <a:lnTo>
                  <a:pt x="676" y="610"/>
                </a:lnTo>
                <a:lnTo>
                  <a:pt x="678" y="613"/>
                </a:lnTo>
                <a:lnTo>
                  <a:pt x="678" y="616"/>
                </a:lnTo>
                <a:lnTo>
                  <a:pt x="678" y="618"/>
                </a:lnTo>
                <a:lnTo>
                  <a:pt x="678" y="621"/>
                </a:lnTo>
                <a:lnTo>
                  <a:pt x="678" y="624"/>
                </a:lnTo>
                <a:lnTo>
                  <a:pt x="678" y="627"/>
                </a:lnTo>
                <a:lnTo>
                  <a:pt x="678" y="630"/>
                </a:lnTo>
                <a:lnTo>
                  <a:pt x="678" y="633"/>
                </a:lnTo>
                <a:lnTo>
                  <a:pt x="678" y="636"/>
                </a:lnTo>
                <a:lnTo>
                  <a:pt x="678" y="638"/>
                </a:lnTo>
                <a:lnTo>
                  <a:pt x="678" y="641"/>
                </a:lnTo>
                <a:lnTo>
                  <a:pt x="681" y="641"/>
                </a:lnTo>
                <a:lnTo>
                  <a:pt x="681" y="644"/>
                </a:lnTo>
                <a:lnTo>
                  <a:pt x="678" y="647"/>
                </a:lnTo>
                <a:lnTo>
                  <a:pt x="678" y="650"/>
                </a:lnTo>
                <a:lnTo>
                  <a:pt x="678" y="653"/>
                </a:lnTo>
                <a:lnTo>
                  <a:pt x="678" y="656"/>
                </a:lnTo>
                <a:lnTo>
                  <a:pt x="678" y="658"/>
                </a:lnTo>
                <a:lnTo>
                  <a:pt x="676" y="658"/>
                </a:lnTo>
                <a:lnTo>
                  <a:pt x="676" y="661"/>
                </a:lnTo>
                <a:lnTo>
                  <a:pt x="676" y="664"/>
                </a:lnTo>
                <a:lnTo>
                  <a:pt x="673" y="667"/>
                </a:lnTo>
                <a:lnTo>
                  <a:pt x="670" y="667"/>
                </a:lnTo>
                <a:lnTo>
                  <a:pt x="667" y="667"/>
                </a:lnTo>
                <a:lnTo>
                  <a:pt x="667" y="670"/>
                </a:lnTo>
                <a:lnTo>
                  <a:pt x="664" y="670"/>
                </a:lnTo>
                <a:lnTo>
                  <a:pt x="661" y="670"/>
                </a:lnTo>
                <a:lnTo>
                  <a:pt x="658" y="670"/>
                </a:lnTo>
                <a:lnTo>
                  <a:pt x="655" y="670"/>
                </a:lnTo>
                <a:lnTo>
                  <a:pt x="655" y="667"/>
                </a:lnTo>
                <a:lnTo>
                  <a:pt x="653" y="667"/>
                </a:lnTo>
                <a:lnTo>
                  <a:pt x="650" y="664"/>
                </a:lnTo>
                <a:lnTo>
                  <a:pt x="647" y="661"/>
                </a:lnTo>
                <a:lnTo>
                  <a:pt x="644" y="661"/>
                </a:lnTo>
                <a:lnTo>
                  <a:pt x="644" y="664"/>
                </a:lnTo>
                <a:lnTo>
                  <a:pt x="641" y="664"/>
                </a:lnTo>
                <a:lnTo>
                  <a:pt x="638" y="664"/>
                </a:lnTo>
                <a:lnTo>
                  <a:pt x="635" y="664"/>
                </a:lnTo>
                <a:lnTo>
                  <a:pt x="633" y="664"/>
                </a:lnTo>
                <a:lnTo>
                  <a:pt x="630" y="664"/>
                </a:lnTo>
                <a:lnTo>
                  <a:pt x="630" y="667"/>
                </a:lnTo>
                <a:lnTo>
                  <a:pt x="627" y="667"/>
                </a:lnTo>
                <a:lnTo>
                  <a:pt x="624" y="670"/>
                </a:lnTo>
                <a:lnTo>
                  <a:pt x="621" y="667"/>
                </a:lnTo>
                <a:lnTo>
                  <a:pt x="618" y="667"/>
                </a:lnTo>
                <a:lnTo>
                  <a:pt x="615" y="667"/>
                </a:lnTo>
                <a:lnTo>
                  <a:pt x="615" y="670"/>
                </a:lnTo>
                <a:lnTo>
                  <a:pt x="592" y="670"/>
                </a:lnTo>
                <a:lnTo>
                  <a:pt x="590" y="670"/>
                </a:lnTo>
                <a:lnTo>
                  <a:pt x="584" y="670"/>
                </a:lnTo>
                <a:lnTo>
                  <a:pt x="584" y="667"/>
                </a:lnTo>
                <a:lnTo>
                  <a:pt x="581" y="667"/>
                </a:lnTo>
                <a:lnTo>
                  <a:pt x="581" y="664"/>
                </a:lnTo>
                <a:lnTo>
                  <a:pt x="581" y="661"/>
                </a:lnTo>
                <a:lnTo>
                  <a:pt x="581" y="658"/>
                </a:lnTo>
                <a:lnTo>
                  <a:pt x="575" y="656"/>
                </a:lnTo>
                <a:lnTo>
                  <a:pt x="572" y="656"/>
                </a:lnTo>
                <a:lnTo>
                  <a:pt x="570" y="650"/>
                </a:lnTo>
                <a:lnTo>
                  <a:pt x="567" y="650"/>
                </a:lnTo>
                <a:lnTo>
                  <a:pt x="564" y="650"/>
                </a:lnTo>
                <a:lnTo>
                  <a:pt x="561" y="650"/>
                </a:lnTo>
                <a:lnTo>
                  <a:pt x="558" y="650"/>
                </a:lnTo>
                <a:lnTo>
                  <a:pt x="555" y="647"/>
                </a:lnTo>
                <a:lnTo>
                  <a:pt x="552" y="667"/>
                </a:lnTo>
                <a:lnTo>
                  <a:pt x="550" y="681"/>
                </a:lnTo>
                <a:lnTo>
                  <a:pt x="544" y="693"/>
                </a:lnTo>
                <a:lnTo>
                  <a:pt x="535" y="696"/>
                </a:lnTo>
                <a:lnTo>
                  <a:pt x="504" y="699"/>
                </a:lnTo>
                <a:lnTo>
                  <a:pt x="475" y="704"/>
                </a:lnTo>
                <a:lnTo>
                  <a:pt x="466" y="699"/>
                </a:lnTo>
                <a:lnTo>
                  <a:pt x="464" y="679"/>
                </a:lnTo>
                <a:lnTo>
                  <a:pt x="464" y="676"/>
                </a:lnTo>
                <a:lnTo>
                  <a:pt x="464" y="673"/>
                </a:lnTo>
                <a:lnTo>
                  <a:pt x="461" y="670"/>
                </a:lnTo>
                <a:lnTo>
                  <a:pt x="461" y="667"/>
                </a:lnTo>
                <a:lnTo>
                  <a:pt x="458" y="664"/>
                </a:lnTo>
                <a:lnTo>
                  <a:pt x="455" y="661"/>
                </a:lnTo>
                <a:lnTo>
                  <a:pt x="452" y="661"/>
                </a:lnTo>
                <a:lnTo>
                  <a:pt x="449" y="658"/>
                </a:lnTo>
                <a:lnTo>
                  <a:pt x="449" y="656"/>
                </a:lnTo>
                <a:lnTo>
                  <a:pt x="444" y="656"/>
                </a:lnTo>
                <a:lnTo>
                  <a:pt x="444" y="653"/>
                </a:lnTo>
                <a:lnTo>
                  <a:pt x="441" y="653"/>
                </a:lnTo>
                <a:lnTo>
                  <a:pt x="438" y="650"/>
                </a:lnTo>
                <a:lnTo>
                  <a:pt x="435" y="650"/>
                </a:lnTo>
                <a:lnTo>
                  <a:pt x="435" y="647"/>
                </a:lnTo>
                <a:lnTo>
                  <a:pt x="429" y="650"/>
                </a:lnTo>
                <a:lnTo>
                  <a:pt x="421" y="656"/>
                </a:lnTo>
                <a:lnTo>
                  <a:pt x="401" y="679"/>
                </a:lnTo>
                <a:lnTo>
                  <a:pt x="395" y="693"/>
                </a:lnTo>
                <a:lnTo>
                  <a:pt x="389" y="696"/>
                </a:lnTo>
                <a:lnTo>
                  <a:pt x="383" y="681"/>
                </a:lnTo>
                <a:lnTo>
                  <a:pt x="372" y="670"/>
                </a:lnTo>
                <a:lnTo>
                  <a:pt x="363" y="658"/>
                </a:lnTo>
                <a:lnTo>
                  <a:pt x="358" y="647"/>
                </a:lnTo>
                <a:lnTo>
                  <a:pt x="352" y="647"/>
                </a:lnTo>
                <a:lnTo>
                  <a:pt x="346" y="647"/>
                </a:lnTo>
                <a:lnTo>
                  <a:pt x="318" y="653"/>
                </a:lnTo>
                <a:lnTo>
                  <a:pt x="289" y="658"/>
                </a:lnTo>
                <a:lnTo>
                  <a:pt x="266" y="658"/>
                </a:lnTo>
                <a:lnTo>
                  <a:pt x="260" y="656"/>
                </a:lnTo>
                <a:lnTo>
                  <a:pt x="255" y="658"/>
                </a:lnTo>
                <a:lnTo>
                  <a:pt x="252" y="658"/>
                </a:lnTo>
                <a:lnTo>
                  <a:pt x="240" y="681"/>
                </a:lnTo>
                <a:lnTo>
                  <a:pt x="206" y="696"/>
                </a:lnTo>
                <a:lnTo>
                  <a:pt x="194" y="707"/>
                </a:lnTo>
                <a:lnTo>
                  <a:pt x="192" y="710"/>
                </a:lnTo>
                <a:lnTo>
                  <a:pt x="189" y="707"/>
                </a:lnTo>
                <a:lnTo>
                  <a:pt x="189" y="704"/>
                </a:lnTo>
                <a:lnTo>
                  <a:pt x="186" y="704"/>
                </a:lnTo>
                <a:lnTo>
                  <a:pt x="183" y="701"/>
                </a:lnTo>
                <a:lnTo>
                  <a:pt x="180" y="704"/>
                </a:lnTo>
                <a:lnTo>
                  <a:pt x="177" y="704"/>
                </a:lnTo>
                <a:lnTo>
                  <a:pt x="174" y="704"/>
                </a:lnTo>
                <a:lnTo>
                  <a:pt x="171" y="704"/>
                </a:lnTo>
                <a:lnTo>
                  <a:pt x="169" y="701"/>
                </a:lnTo>
                <a:lnTo>
                  <a:pt x="163" y="701"/>
                </a:lnTo>
                <a:lnTo>
                  <a:pt x="163" y="696"/>
                </a:lnTo>
                <a:lnTo>
                  <a:pt x="160" y="696"/>
                </a:lnTo>
                <a:lnTo>
                  <a:pt x="160" y="690"/>
                </a:lnTo>
                <a:lnTo>
                  <a:pt x="157" y="684"/>
                </a:lnTo>
                <a:lnTo>
                  <a:pt x="157" y="673"/>
                </a:lnTo>
                <a:lnTo>
                  <a:pt x="154" y="670"/>
                </a:lnTo>
                <a:lnTo>
                  <a:pt x="151" y="670"/>
                </a:lnTo>
                <a:lnTo>
                  <a:pt x="149" y="670"/>
                </a:lnTo>
                <a:lnTo>
                  <a:pt x="146" y="667"/>
                </a:lnTo>
                <a:lnTo>
                  <a:pt x="143" y="667"/>
                </a:lnTo>
                <a:lnTo>
                  <a:pt x="140" y="667"/>
                </a:lnTo>
                <a:lnTo>
                  <a:pt x="140" y="670"/>
                </a:lnTo>
                <a:lnTo>
                  <a:pt x="137" y="673"/>
                </a:lnTo>
                <a:lnTo>
                  <a:pt x="137" y="676"/>
                </a:lnTo>
                <a:lnTo>
                  <a:pt x="134" y="673"/>
                </a:lnTo>
                <a:lnTo>
                  <a:pt x="117" y="653"/>
                </a:lnTo>
                <a:lnTo>
                  <a:pt x="106" y="647"/>
                </a:lnTo>
                <a:lnTo>
                  <a:pt x="88" y="650"/>
                </a:lnTo>
                <a:lnTo>
                  <a:pt x="63" y="653"/>
                </a:lnTo>
                <a:lnTo>
                  <a:pt x="54" y="658"/>
                </a:lnTo>
                <a:lnTo>
                  <a:pt x="45" y="658"/>
                </a:lnTo>
                <a:lnTo>
                  <a:pt x="43" y="653"/>
                </a:lnTo>
                <a:lnTo>
                  <a:pt x="45" y="638"/>
                </a:lnTo>
                <a:lnTo>
                  <a:pt x="45" y="624"/>
                </a:lnTo>
                <a:lnTo>
                  <a:pt x="40" y="618"/>
                </a:lnTo>
                <a:lnTo>
                  <a:pt x="28" y="618"/>
                </a:lnTo>
                <a:lnTo>
                  <a:pt x="14" y="616"/>
                </a:lnTo>
                <a:lnTo>
                  <a:pt x="3" y="601"/>
                </a:lnTo>
                <a:lnTo>
                  <a:pt x="0" y="598"/>
                </a:lnTo>
                <a:lnTo>
                  <a:pt x="3" y="590"/>
                </a:lnTo>
                <a:lnTo>
                  <a:pt x="11" y="581"/>
                </a:lnTo>
                <a:lnTo>
                  <a:pt x="14" y="567"/>
                </a:lnTo>
                <a:lnTo>
                  <a:pt x="14" y="558"/>
                </a:lnTo>
                <a:lnTo>
                  <a:pt x="17" y="547"/>
                </a:lnTo>
                <a:lnTo>
                  <a:pt x="17" y="541"/>
                </a:lnTo>
                <a:lnTo>
                  <a:pt x="20" y="541"/>
                </a:lnTo>
                <a:lnTo>
                  <a:pt x="20" y="538"/>
                </a:lnTo>
                <a:lnTo>
                  <a:pt x="23" y="535"/>
                </a:lnTo>
                <a:lnTo>
                  <a:pt x="23" y="532"/>
                </a:lnTo>
                <a:lnTo>
                  <a:pt x="25" y="530"/>
                </a:lnTo>
                <a:lnTo>
                  <a:pt x="25" y="527"/>
                </a:lnTo>
                <a:lnTo>
                  <a:pt x="28" y="527"/>
                </a:lnTo>
                <a:lnTo>
                  <a:pt x="31" y="527"/>
                </a:lnTo>
                <a:lnTo>
                  <a:pt x="34" y="527"/>
                </a:lnTo>
                <a:lnTo>
                  <a:pt x="34" y="524"/>
                </a:lnTo>
                <a:lnTo>
                  <a:pt x="37" y="524"/>
                </a:lnTo>
                <a:lnTo>
                  <a:pt x="40" y="521"/>
                </a:lnTo>
                <a:lnTo>
                  <a:pt x="43" y="521"/>
                </a:lnTo>
                <a:lnTo>
                  <a:pt x="43" y="518"/>
                </a:lnTo>
                <a:lnTo>
                  <a:pt x="45" y="518"/>
                </a:lnTo>
                <a:lnTo>
                  <a:pt x="48" y="518"/>
                </a:lnTo>
                <a:lnTo>
                  <a:pt x="51" y="521"/>
                </a:lnTo>
                <a:lnTo>
                  <a:pt x="57" y="521"/>
                </a:lnTo>
                <a:lnTo>
                  <a:pt x="60" y="521"/>
                </a:lnTo>
                <a:lnTo>
                  <a:pt x="63" y="521"/>
                </a:lnTo>
                <a:lnTo>
                  <a:pt x="68" y="518"/>
                </a:lnTo>
                <a:lnTo>
                  <a:pt x="71" y="515"/>
                </a:lnTo>
                <a:lnTo>
                  <a:pt x="74" y="518"/>
                </a:lnTo>
                <a:lnTo>
                  <a:pt x="77" y="518"/>
                </a:lnTo>
                <a:lnTo>
                  <a:pt x="80" y="518"/>
                </a:lnTo>
                <a:lnTo>
                  <a:pt x="80" y="515"/>
                </a:lnTo>
                <a:lnTo>
                  <a:pt x="80" y="512"/>
                </a:lnTo>
                <a:lnTo>
                  <a:pt x="86" y="495"/>
                </a:lnTo>
                <a:lnTo>
                  <a:pt x="83" y="492"/>
                </a:lnTo>
                <a:lnTo>
                  <a:pt x="74" y="487"/>
                </a:lnTo>
                <a:lnTo>
                  <a:pt x="71" y="478"/>
                </a:lnTo>
                <a:lnTo>
                  <a:pt x="68" y="455"/>
                </a:lnTo>
                <a:lnTo>
                  <a:pt x="54" y="438"/>
                </a:lnTo>
                <a:lnTo>
                  <a:pt x="43" y="427"/>
                </a:lnTo>
                <a:lnTo>
                  <a:pt x="37" y="409"/>
                </a:lnTo>
                <a:lnTo>
                  <a:pt x="43" y="366"/>
                </a:lnTo>
                <a:lnTo>
                  <a:pt x="77" y="303"/>
                </a:lnTo>
                <a:lnTo>
                  <a:pt x="86" y="289"/>
                </a:lnTo>
                <a:lnTo>
                  <a:pt x="103" y="266"/>
                </a:lnTo>
                <a:lnTo>
                  <a:pt x="108" y="255"/>
                </a:lnTo>
                <a:lnTo>
                  <a:pt x="117" y="252"/>
                </a:lnTo>
                <a:lnTo>
                  <a:pt x="146" y="260"/>
                </a:lnTo>
                <a:lnTo>
                  <a:pt x="154" y="255"/>
                </a:lnTo>
                <a:lnTo>
                  <a:pt x="157" y="246"/>
                </a:lnTo>
                <a:lnTo>
                  <a:pt x="163" y="240"/>
                </a:lnTo>
                <a:lnTo>
                  <a:pt x="163" y="223"/>
                </a:lnTo>
                <a:lnTo>
                  <a:pt x="160" y="209"/>
                </a:lnTo>
                <a:lnTo>
                  <a:pt x="151" y="180"/>
                </a:lnTo>
                <a:lnTo>
                  <a:pt x="140" y="166"/>
                </a:lnTo>
                <a:lnTo>
                  <a:pt x="126" y="143"/>
                </a:lnTo>
                <a:lnTo>
                  <a:pt x="129" y="129"/>
                </a:lnTo>
                <a:lnTo>
                  <a:pt x="151" y="103"/>
                </a:lnTo>
                <a:lnTo>
                  <a:pt x="157" y="89"/>
                </a:lnTo>
                <a:lnTo>
                  <a:pt x="174" y="40"/>
                </a:lnTo>
                <a:lnTo>
                  <a:pt x="180" y="11"/>
                </a:lnTo>
                <a:lnTo>
                  <a:pt x="186" y="11"/>
                </a:lnTo>
                <a:lnTo>
                  <a:pt x="189" y="11"/>
                </a:lnTo>
                <a:lnTo>
                  <a:pt x="194" y="11"/>
                </a:lnTo>
                <a:lnTo>
                  <a:pt x="197" y="11"/>
                </a:lnTo>
                <a:lnTo>
                  <a:pt x="203" y="11"/>
                </a:lnTo>
                <a:lnTo>
                  <a:pt x="206" y="11"/>
                </a:lnTo>
                <a:lnTo>
                  <a:pt x="212" y="11"/>
                </a:lnTo>
                <a:lnTo>
                  <a:pt x="214" y="11"/>
                </a:lnTo>
                <a:lnTo>
                  <a:pt x="220" y="11"/>
                </a:lnTo>
                <a:lnTo>
                  <a:pt x="223" y="11"/>
                </a:lnTo>
                <a:lnTo>
                  <a:pt x="229" y="11"/>
                </a:lnTo>
                <a:lnTo>
                  <a:pt x="232" y="11"/>
                </a:lnTo>
                <a:lnTo>
                  <a:pt x="237" y="11"/>
                </a:lnTo>
                <a:lnTo>
                  <a:pt x="240" y="11"/>
                </a:lnTo>
                <a:lnTo>
                  <a:pt x="246" y="11"/>
                </a:lnTo>
                <a:lnTo>
                  <a:pt x="249" y="11"/>
                </a:lnTo>
                <a:lnTo>
                  <a:pt x="255" y="11"/>
                </a:lnTo>
                <a:lnTo>
                  <a:pt x="260" y="11"/>
                </a:lnTo>
                <a:lnTo>
                  <a:pt x="263" y="11"/>
                </a:lnTo>
                <a:lnTo>
                  <a:pt x="269" y="11"/>
                </a:lnTo>
                <a:lnTo>
                  <a:pt x="272" y="11"/>
                </a:lnTo>
                <a:lnTo>
                  <a:pt x="277" y="11"/>
                </a:lnTo>
                <a:lnTo>
                  <a:pt x="280" y="11"/>
                </a:lnTo>
                <a:lnTo>
                  <a:pt x="286" y="11"/>
                </a:lnTo>
                <a:lnTo>
                  <a:pt x="289" y="11"/>
                </a:lnTo>
                <a:lnTo>
                  <a:pt x="295" y="11"/>
                </a:lnTo>
                <a:lnTo>
                  <a:pt x="298" y="11"/>
                </a:lnTo>
                <a:lnTo>
                  <a:pt x="303" y="11"/>
                </a:lnTo>
                <a:lnTo>
                  <a:pt x="306" y="11"/>
                </a:lnTo>
                <a:lnTo>
                  <a:pt x="312" y="11"/>
                </a:lnTo>
                <a:lnTo>
                  <a:pt x="315" y="11"/>
                </a:lnTo>
                <a:lnTo>
                  <a:pt x="318" y="11"/>
                </a:lnTo>
                <a:lnTo>
                  <a:pt x="323" y="11"/>
                </a:lnTo>
                <a:lnTo>
                  <a:pt x="326" y="11"/>
                </a:lnTo>
                <a:lnTo>
                  <a:pt x="332" y="11"/>
                </a:lnTo>
                <a:lnTo>
                  <a:pt x="335" y="11"/>
                </a:lnTo>
                <a:lnTo>
                  <a:pt x="340" y="11"/>
                </a:lnTo>
                <a:lnTo>
                  <a:pt x="343" y="11"/>
                </a:lnTo>
                <a:lnTo>
                  <a:pt x="346" y="11"/>
                </a:lnTo>
                <a:lnTo>
                  <a:pt x="349" y="11"/>
                </a:lnTo>
                <a:lnTo>
                  <a:pt x="352" y="11"/>
                </a:lnTo>
                <a:lnTo>
                  <a:pt x="358" y="11"/>
                </a:lnTo>
                <a:lnTo>
                  <a:pt x="361" y="11"/>
                </a:lnTo>
                <a:lnTo>
                  <a:pt x="366" y="11"/>
                </a:lnTo>
                <a:lnTo>
                  <a:pt x="369" y="11"/>
                </a:lnTo>
                <a:lnTo>
                  <a:pt x="372" y="11"/>
                </a:lnTo>
                <a:lnTo>
                  <a:pt x="375" y="11"/>
                </a:lnTo>
                <a:lnTo>
                  <a:pt x="375" y="8"/>
                </a:lnTo>
                <a:lnTo>
                  <a:pt x="406" y="0"/>
                </a:lnTo>
                <a:lnTo>
                  <a:pt x="409" y="1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25">
            <a:extLst>
              <a:ext uri="{FF2B5EF4-FFF2-40B4-BE49-F238E27FC236}">
                <a16:creationId xmlns:a16="http://schemas.microsoft.com/office/drawing/2014/main" id="{938D5DC8-A903-409C-AA64-BC01B4779D63}"/>
              </a:ext>
            </a:extLst>
          </p:cNvPr>
          <p:cNvSpPr>
            <a:spLocks/>
          </p:cNvSpPr>
          <p:nvPr/>
        </p:nvSpPr>
        <p:spPr bwMode="auto">
          <a:xfrm>
            <a:off x="4179887" y="4601369"/>
            <a:ext cx="1844675" cy="1014412"/>
          </a:xfrm>
          <a:custGeom>
            <a:avLst/>
            <a:gdLst>
              <a:gd name="T0" fmla="*/ 650 w 1162"/>
              <a:gd name="T1" fmla="*/ 20 h 639"/>
              <a:gd name="T2" fmla="*/ 759 w 1162"/>
              <a:gd name="T3" fmla="*/ 132 h 639"/>
              <a:gd name="T4" fmla="*/ 1011 w 1162"/>
              <a:gd name="T5" fmla="*/ 129 h 639"/>
              <a:gd name="T6" fmla="*/ 919 w 1162"/>
              <a:gd name="T7" fmla="*/ 327 h 639"/>
              <a:gd name="T8" fmla="*/ 867 w 1162"/>
              <a:gd name="T9" fmla="*/ 367 h 639"/>
              <a:gd name="T10" fmla="*/ 865 w 1162"/>
              <a:gd name="T11" fmla="*/ 396 h 639"/>
              <a:gd name="T12" fmla="*/ 836 w 1162"/>
              <a:gd name="T13" fmla="*/ 404 h 639"/>
              <a:gd name="T14" fmla="*/ 804 w 1162"/>
              <a:gd name="T15" fmla="*/ 387 h 639"/>
              <a:gd name="T16" fmla="*/ 770 w 1162"/>
              <a:gd name="T17" fmla="*/ 378 h 639"/>
              <a:gd name="T18" fmla="*/ 741 w 1162"/>
              <a:gd name="T19" fmla="*/ 381 h 639"/>
              <a:gd name="T20" fmla="*/ 710 w 1162"/>
              <a:gd name="T21" fmla="*/ 407 h 639"/>
              <a:gd name="T22" fmla="*/ 676 w 1162"/>
              <a:gd name="T23" fmla="*/ 427 h 639"/>
              <a:gd name="T24" fmla="*/ 664 w 1162"/>
              <a:gd name="T25" fmla="*/ 447 h 639"/>
              <a:gd name="T26" fmla="*/ 656 w 1162"/>
              <a:gd name="T27" fmla="*/ 473 h 639"/>
              <a:gd name="T28" fmla="*/ 653 w 1162"/>
              <a:gd name="T29" fmla="*/ 496 h 639"/>
              <a:gd name="T30" fmla="*/ 656 w 1162"/>
              <a:gd name="T31" fmla="*/ 524 h 639"/>
              <a:gd name="T32" fmla="*/ 633 w 1162"/>
              <a:gd name="T33" fmla="*/ 524 h 639"/>
              <a:gd name="T34" fmla="*/ 618 w 1162"/>
              <a:gd name="T35" fmla="*/ 533 h 639"/>
              <a:gd name="T36" fmla="*/ 610 w 1162"/>
              <a:gd name="T37" fmla="*/ 519 h 639"/>
              <a:gd name="T38" fmla="*/ 590 w 1162"/>
              <a:gd name="T39" fmla="*/ 516 h 639"/>
              <a:gd name="T40" fmla="*/ 570 w 1162"/>
              <a:gd name="T41" fmla="*/ 507 h 639"/>
              <a:gd name="T42" fmla="*/ 570 w 1162"/>
              <a:gd name="T43" fmla="*/ 519 h 639"/>
              <a:gd name="T44" fmla="*/ 567 w 1162"/>
              <a:gd name="T45" fmla="*/ 556 h 639"/>
              <a:gd name="T46" fmla="*/ 570 w 1162"/>
              <a:gd name="T47" fmla="*/ 587 h 639"/>
              <a:gd name="T48" fmla="*/ 561 w 1162"/>
              <a:gd name="T49" fmla="*/ 610 h 639"/>
              <a:gd name="T50" fmla="*/ 541 w 1162"/>
              <a:gd name="T51" fmla="*/ 613 h 639"/>
              <a:gd name="T52" fmla="*/ 524 w 1162"/>
              <a:gd name="T53" fmla="*/ 619 h 639"/>
              <a:gd name="T54" fmla="*/ 527 w 1162"/>
              <a:gd name="T55" fmla="*/ 636 h 639"/>
              <a:gd name="T56" fmla="*/ 504 w 1162"/>
              <a:gd name="T57" fmla="*/ 636 h 639"/>
              <a:gd name="T58" fmla="*/ 489 w 1162"/>
              <a:gd name="T59" fmla="*/ 628 h 639"/>
              <a:gd name="T60" fmla="*/ 475 w 1162"/>
              <a:gd name="T61" fmla="*/ 619 h 639"/>
              <a:gd name="T62" fmla="*/ 458 w 1162"/>
              <a:gd name="T63" fmla="*/ 607 h 639"/>
              <a:gd name="T64" fmla="*/ 447 w 1162"/>
              <a:gd name="T65" fmla="*/ 593 h 639"/>
              <a:gd name="T66" fmla="*/ 426 w 1162"/>
              <a:gd name="T67" fmla="*/ 587 h 639"/>
              <a:gd name="T68" fmla="*/ 409 w 1162"/>
              <a:gd name="T69" fmla="*/ 587 h 639"/>
              <a:gd name="T70" fmla="*/ 406 w 1162"/>
              <a:gd name="T71" fmla="*/ 576 h 639"/>
              <a:gd name="T72" fmla="*/ 406 w 1162"/>
              <a:gd name="T73" fmla="*/ 567 h 639"/>
              <a:gd name="T74" fmla="*/ 383 w 1162"/>
              <a:gd name="T75" fmla="*/ 479 h 639"/>
              <a:gd name="T76" fmla="*/ 309 w 1162"/>
              <a:gd name="T77" fmla="*/ 484 h 639"/>
              <a:gd name="T78" fmla="*/ 255 w 1162"/>
              <a:gd name="T79" fmla="*/ 536 h 639"/>
              <a:gd name="T80" fmla="*/ 186 w 1162"/>
              <a:gd name="T81" fmla="*/ 527 h 639"/>
              <a:gd name="T82" fmla="*/ 180 w 1162"/>
              <a:gd name="T83" fmla="*/ 447 h 639"/>
              <a:gd name="T84" fmla="*/ 89 w 1162"/>
              <a:gd name="T85" fmla="*/ 370 h 639"/>
              <a:gd name="T86" fmla="*/ 14 w 1162"/>
              <a:gd name="T87" fmla="*/ 270 h 639"/>
              <a:gd name="T88" fmla="*/ 123 w 1162"/>
              <a:gd name="T89" fmla="*/ 172 h 639"/>
              <a:gd name="T90" fmla="*/ 86 w 1162"/>
              <a:gd name="T91" fmla="*/ 61 h 639"/>
              <a:gd name="T92" fmla="*/ 172 w 1162"/>
              <a:gd name="T93" fmla="*/ 63 h 639"/>
              <a:gd name="T94" fmla="*/ 186 w 1162"/>
              <a:gd name="T95" fmla="*/ 63 h 639"/>
              <a:gd name="T96" fmla="*/ 326 w 1162"/>
              <a:gd name="T97" fmla="*/ 29 h 639"/>
              <a:gd name="T98" fmla="*/ 381 w 1162"/>
              <a:gd name="T99" fmla="*/ 12 h 639"/>
              <a:gd name="T100" fmla="*/ 426 w 1162"/>
              <a:gd name="T101" fmla="*/ 63 h 639"/>
              <a:gd name="T102" fmla="*/ 426 w 1162"/>
              <a:gd name="T103" fmla="*/ 86 h 639"/>
              <a:gd name="T104" fmla="*/ 447 w 1162"/>
              <a:gd name="T105" fmla="*/ 86 h 639"/>
              <a:gd name="T106" fmla="*/ 472 w 1162"/>
              <a:gd name="T107" fmla="*/ 89 h 639"/>
              <a:gd name="T108" fmla="*/ 515 w 1162"/>
              <a:gd name="T109" fmla="*/ 32 h 639"/>
              <a:gd name="T110" fmla="*/ 547 w 1162"/>
              <a:gd name="T111" fmla="*/ 20 h 639"/>
              <a:gd name="T112" fmla="*/ 558 w 1162"/>
              <a:gd name="T113" fmla="*/ 6 h 639"/>
              <a:gd name="T114" fmla="*/ 581 w 1162"/>
              <a:gd name="T1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62" h="639">
                <a:moveTo>
                  <a:pt x="584" y="3"/>
                </a:moveTo>
                <a:lnTo>
                  <a:pt x="584" y="6"/>
                </a:lnTo>
                <a:lnTo>
                  <a:pt x="584" y="9"/>
                </a:lnTo>
                <a:lnTo>
                  <a:pt x="584" y="12"/>
                </a:lnTo>
                <a:lnTo>
                  <a:pt x="590" y="9"/>
                </a:lnTo>
                <a:lnTo>
                  <a:pt x="621" y="6"/>
                </a:lnTo>
                <a:lnTo>
                  <a:pt x="647" y="3"/>
                </a:lnTo>
                <a:lnTo>
                  <a:pt x="650" y="20"/>
                </a:lnTo>
                <a:lnTo>
                  <a:pt x="667" y="20"/>
                </a:lnTo>
                <a:lnTo>
                  <a:pt x="673" y="20"/>
                </a:lnTo>
                <a:lnTo>
                  <a:pt x="684" y="35"/>
                </a:lnTo>
                <a:lnTo>
                  <a:pt x="687" y="52"/>
                </a:lnTo>
                <a:lnTo>
                  <a:pt x="713" y="95"/>
                </a:lnTo>
                <a:lnTo>
                  <a:pt x="724" y="118"/>
                </a:lnTo>
                <a:lnTo>
                  <a:pt x="739" y="129"/>
                </a:lnTo>
                <a:lnTo>
                  <a:pt x="759" y="132"/>
                </a:lnTo>
                <a:lnTo>
                  <a:pt x="787" y="124"/>
                </a:lnTo>
                <a:lnTo>
                  <a:pt x="830" y="109"/>
                </a:lnTo>
                <a:lnTo>
                  <a:pt x="867" y="104"/>
                </a:lnTo>
                <a:lnTo>
                  <a:pt x="885" y="101"/>
                </a:lnTo>
                <a:lnTo>
                  <a:pt x="908" y="104"/>
                </a:lnTo>
                <a:lnTo>
                  <a:pt x="939" y="104"/>
                </a:lnTo>
                <a:lnTo>
                  <a:pt x="985" y="115"/>
                </a:lnTo>
                <a:lnTo>
                  <a:pt x="1011" y="129"/>
                </a:lnTo>
                <a:lnTo>
                  <a:pt x="1031" y="144"/>
                </a:lnTo>
                <a:lnTo>
                  <a:pt x="1051" y="164"/>
                </a:lnTo>
                <a:lnTo>
                  <a:pt x="1162" y="189"/>
                </a:lnTo>
                <a:lnTo>
                  <a:pt x="1085" y="255"/>
                </a:lnTo>
                <a:lnTo>
                  <a:pt x="1079" y="255"/>
                </a:lnTo>
                <a:lnTo>
                  <a:pt x="1025" y="264"/>
                </a:lnTo>
                <a:lnTo>
                  <a:pt x="942" y="324"/>
                </a:lnTo>
                <a:lnTo>
                  <a:pt x="919" y="327"/>
                </a:lnTo>
                <a:lnTo>
                  <a:pt x="890" y="324"/>
                </a:lnTo>
                <a:lnTo>
                  <a:pt x="870" y="330"/>
                </a:lnTo>
                <a:lnTo>
                  <a:pt x="870" y="344"/>
                </a:lnTo>
                <a:lnTo>
                  <a:pt x="867" y="353"/>
                </a:lnTo>
                <a:lnTo>
                  <a:pt x="867" y="356"/>
                </a:lnTo>
                <a:lnTo>
                  <a:pt x="867" y="361"/>
                </a:lnTo>
                <a:lnTo>
                  <a:pt x="867" y="364"/>
                </a:lnTo>
                <a:lnTo>
                  <a:pt x="867" y="367"/>
                </a:lnTo>
                <a:lnTo>
                  <a:pt x="865" y="373"/>
                </a:lnTo>
                <a:lnTo>
                  <a:pt x="865" y="376"/>
                </a:lnTo>
                <a:lnTo>
                  <a:pt x="865" y="378"/>
                </a:lnTo>
                <a:lnTo>
                  <a:pt x="865" y="381"/>
                </a:lnTo>
                <a:lnTo>
                  <a:pt x="865" y="384"/>
                </a:lnTo>
                <a:lnTo>
                  <a:pt x="865" y="390"/>
                </a:lnTo>
                <a:lnTo>
                  <a:pt x="865" y="393"/>
                </a:lnTo>
                <a:lnTo>
                  <a:pt x="865" y="396"/>
                </a:lnTo>
                <a:lnTo>
                  <a:pt x="862" y="398"/>
                </a:lnTo>
                <a:lnTo>
                  <a:pt x="856" y="398"/>
                </a:lnTo>
                <a:lnTo>
                  <a:pt x="853" y="401"/>
                </a:lnTo>
                <a:lnTo>
                  <a:pt x="847" y="401"/>
                </a:lnTo>
                <a:lnTo>
                  <a:pt x="845" y="404"/>
                </a:lnTo>
                <a:lnTo>
                  <a:pt x="842" y="404"/>
                </a:lnTo>
                <a:lnTo>
                  <a:pt x="839" y="404"/>
                </a:lnTo>
                <a:lnTo>
                  <a:pt x="836" y="404"/>
                </a:lnTo>
                <a:lnTo>
                  <a:pt x="833" y="401"/>
                </a:lnTo>
                <a:lnTo>
                  <a:pt x="827" y="398"/>
                </a:lnTo>
                <a:lnTo>
                  <a:pt x="825" y="398"/>
                </a:lnTo>
                <a:lnTo>
                  <a:pt x="819" y="396"/>
                </a:lnTo>
                <a:lnTo>
                  <a:pt x="816" y="393"/>
                </a:lnTo>
                <a:lnTo>
                  <a:pt x="813" y="393"/>
                </a:lnTo>
                <a:lnTo>
                  <a:pt x="807" y="390"/>
                </a:lnTo>
                <a:lnTo>
                  <a:pt x="804" y="387"/>
                </a:lnTo>
                <a:lnTo>
                  <a:pt x="799" y="387"/>
                </a:lnTo>
                <a:lnTo>
                  <a:pt x="796" y="384"/>
                </a:lnTo>
                <a:lnTo>
                  <a:pt x="790" y="384"/>
                </a:lnTo>
                <a:lnTo>
                  <a:pt x="787" y="381"/>
                </a:lnTo>
                <a:lnTo>
                  <a:pt x="782" y="381"/>
                </a:lnTo>
                <a:lnTo>
                  <a:pt x="779" y="378"/>
                </a:lnTo>
                <a:lnTo>
                  <a:pt x="776" y="378"/>
                </a:lnTo>
                <a:lnTo>
                  <a:pt x="770" y="378"/>
                </a:lnTo>
                <a:lnTo>
                  <a:pt x="767" y="376"/>
                </a:lnTo>
                <a:lnTo>
                  <a:pt x="762" y="376"/>
                </a:lnTo>
                <a:lnTo>
                  <a:pt x="759" y="373"/>
                </a:lnTo>
                <a:lnTo>
                  <a:pt x="753" y="373"/>
                </a:lnTo>
                <a:lnTo>
                  <a:pt x="750" y="376"/>
                </a:lnTo>
                <a:lnTo>
                  <a:pt x="747" y="376"/>
                </a:lnTo>
                <a:lnTo>
                  <a:pt x="744" y="378"/>
                </a:lnTo>
                <a:lnTo>
                  <a:pt x="741" y="381"/>
                </a:lnTo>
                <a:lnTo>
                  <a:pt x="736" y="384"/>
                </a:lnTo>
                <a:lnTo>
                  <a:pt x="733" y="387"/>
                </a:lnTo>
                <a:lnTo>
                  <a:pt x="727" y="390"/>
                </a:lnTo>
                <a:lnTo>
                  <a:pt x="724" y="390"/>
                </a:lnTo>
                <a:lnTo>
                  <a:pt x="721" y="396"/>
                </a:lnTo>
                <a:lnTo>
                  <a:pt x="716" y="398"/>
                </a:lnTo>
                <a:lnTo>
                  <a:pt x="713" y="404"/>
                </a:lnTo>
                <a:lnTo>
                  <a:pt x="710" y="407"/>
                </a:lnTo>
                <a:lnTo>
                  <a:pt x="704" y="410"/>
                </a:lnTo>
                <a:lnTo>
                  <a:pt x="701" y="413"/>
                </a:lnTo>
                <a:lnTo>
                  <a:pt x="699" y="416"/>
                </a:lnTo>
                <a:lnTo>
                  <a:pt x="693" y="419"/>
                </a:lnTo>
                <a:lnTo>
                  <a:pt x="690" y="419"/>
                </a:lnTo>
                <a:lnTo>
                  <a:pt x="684" y="421"/>
                </a:lnTo>
                <a:lnTo>
                  <a:pt x="681" y="424"/>
                </a:lnTo>
                <a:lnTo>
                  <a:pt x="676" y="427"/>
                </a:lnTo>
                <a:lnTo>
                  <a:pt x="673" y="430"/>
                </a:lnTo>
                <a:lnTo>
                  <a:pt x="667" y="433"/>
                </a:lnTo>
                <a:lnTo>
                  <a:pt x="664" y="436"/>
                </a:lnTo>
                <a:lnTo>
                  <a:pt x="664" y="439"/>
                </a:lnTo>
                <a:lnTo>
                  <a:pt x="664" y="441"/>
                </a:lnTo>
                <a:lnTo>
                  <a:pt x="667" y="439"/>
                </a:lnTo>
                <a:lnTo>
                  <a:pt x="667" y="441"/>
                </a:lnTo>
                <a:lnTo>
                  <a:pt x="664" y="447"/>
                </a:lnTo>
                <a:lnTo>
                  <a:pt x="664" y="450"/>
                </a:lnTo>
                <a:lnTo>
                  <a:pt x="661" y="453"/>
                </a:lnTo>
                <a:lnTo>
                  <a:pt x="661" y="459"/>
                </a:lnTo>
                <a:lnTo>
                  <a:pt x="658" y="461"/>
                </a:lnTo>
                <a:lnTo>
                  <a:pt x="658" y="464"/>
                </a:lnTo>
                <a:lnTo>
                  <a:pt x="658" y="467"/>
                </a:lnTo>
                <a:lnTo>
                  <a:pt x="656" y="470"/>
                </a:lnTo>
                <a:lnTo>
                  <a:pt x="656" y="473"/>
                </a:lnTo>
                <a:lnTo>
                  <a:pt x="656" y="476"/>
                </a:lnTo>
                <a:lnTo>
                  <a:pt x="656" y="479"/>
                </a:lnTo>
                <a:lnTo>
                  <a:pt x="653" y="479"/>
                </a:lnTo>
                <a:lnTo>
                  <a:pt x="653" y="482"/>
                </a:lnTo>
                <a:lnTo>
                  <a:pt x="653" y="484"/>
                </a:lnTo>
                <a:lnTo>
                  <a:pt x="653" y="487"/>
                </a:lnTo>
                <a:lnTo>
                  <a:pt x="653" y="490"/>
                </a:lnTo>
                <a:lnTo>
                  <a:pt x="653" y="496"/>
                </a:lnTo>
                <a:lnTo>
                  <a:pt x="653" y="499"/>
                </a:lnTo>
                <a:lnTo>
                  <a:pt x="653" y="502"/>
                </a:lnTo>
                <a:lnTo>
                  <a:pt x="653" y="507"/>
                </a:lnTo>
                <a:lnTo>
                  <a:pt x="653" y="510"/>
                </a:lnTo>
                <a:lnTo>
                  <a:pt x="656" y="513"/>
                </a:lnTo>
                <a:lnTo>
                  <a:pt x="656" y="519"/>
                </a:lnTo>
                <a:lnTo>
                  <a:pt x="658" y="522"/>
                </a:lnTo>
                <a:lnTo>
                  <a:pt x="656" y="524"/>
                </a:lnTo>
                <a:lnTo>
                  <a:pt x="650" y="524"/>
                </a:lnTo>
                <a:lnTo>
                  <a:pt x="647" y="527"/>
                </a:lnTo>
                <a:lnTo>
                  <a:pt x="641" y="527"/>
                </a:lnTo>
                <a:lnTo>
                  <a:pt x="638" y="530"/>
                </a:lnTo>
                <a:lnTo>
                  <a:pt x="638" y="527"/>
                </a:lnTo>
                <a:lnTo>
                  <a:pt x="636" y="527"/>
                </a:lnTo>
                <a:lnTo>
                  <a:pt x="633" y="527"/>
                </a:lnTo>
                <a:lnTo>
                  <a:pt x="633" y="524"/>
                </a:lnTo>
                <a:lnTo>
                  <a:pt x="630" y="524"/>
                </a:lnTo>
                <a:lnTo>
                  <a:pt x="627" y="524"/>
                </a:lnTo>
                <a:lnTo>
                  <a:pt x="624" y="524"/>
                </a:lnTo>
                <a:lnTo>
                  <a:pt x="624" y="527"/>
                </a:lnTo>
                <a:lnTo>
                  <a:pt x="624" y="530"/>
                </a:lnTo>
                <a:lnTo>
                  <a:pt x="621" y="530"/>
                </a:lnTo>
                <a:lnTo>
                  <a:pt x="621" y="533"/>
                </a:lnTo>
                <a:lnTo>
                  <a:pt x="618" y="533"/>
                </a:lnTo>
                <a:lnTo>
                  <a:pt x="615" y="533"/>
                </a:lnTo>
                <a:lnTo>
                  <a:pt x="615" y="530"/>
                </a:lnTo>
                <a:lnTo>
                  <a:pt x="615" y="527"/>
                </a:lnTo>
                <a:lnTo>
                  <a:pt x="615" y="524"/>
                </a:lnTo>
                <a:lnTo>
                  <a:pt x="613" y="524"/>
                </a:lnTo>
                <a:lnTo>
                  <a:pt x="613" y="522"/>
                </a:lnTo>
                <a:lnTo>
                  <a:pt x="610" y="522"/>
                </a:lnTo>
                <a:lnTo>
                  <a:pt x="610" y="519"/>
                </a:lnTo>
                <a:lnTo>
                  <a:pt x="607" y="519"/>
                </a:lnTo>
                <a:lnTo>
                  <a:pt x="607" y="516"/>
                </a:lnTo>
                <a:lnTo>
                  <a:pt x="604" y="516"/>
                </a:lnTo>
                <a:lnTo>
                  <a:pt x="601" y="516"/>
                </a:lnTo>
                <a:lnTo>
                  <a:pt x="598" y="516"/>
                </a:lnTo>
                <a:lnTo>
                  <a:pt x="595" y="516"/>
                </a:lnTo>
                <a:lnTo>
                  <a:pt x="593" y="516"/>
                </a:lnTo>
                <a:lnTo>
                  <a:pt x="590" y="516"/>
                </a:lnTo>
                <a:lnTo>
                  <a:pt x="587" y="516"/>
                </a:lnTo>
                <a:lnTo>
                  <a:pt x="584" y="516"/>
                </a:lnTo>
                <a:lnTo>
                  <a:pt x="581" y="513"/>
                </a:lnTo>
                <a:lnTo>
                  <a:pt x="581" y="510"/>
                </a:lnTo>
                <a:lnTo>
                  <a:pt x="578" y="510"/>
                </a:lnTo>
                <a:lnTo>
                  <a:pt x="575" y="510"/>
                </a:lnTo>
                <a:lnTo>
                  <a:pt x="573" y="507"/>
                </a:lnTo>
                <a:lnTo>
                  <a:pt x="570" y="507"/>
                </a:lnTo>
                <a:lnTo>
                  <a:pt x="567" y="507"/>
                </a:lnTo>
                <a:lnTo>
                  <a:pt x="567" y="510"/>
                </a:lnTo>
                <a:lnTo>
                  <a:pt x="564" y="513"/>
                </a:lnTo>
                <a:lnTo>
                  <a:pt x="567" y="513"/>
                </a:lnTo>
                <a:lnTo>
                  <a:pt x="570" y="513"/>
                </a:lnTo>
                <a:lnTo>
                  <a:pt x="570" y="516"/>
                </a:lnTo>
                <a:lnTo>
                  <a:pt x="573" y="516"/>
                </a:lnTo>
                <a:lnTo>
                  <a:pt x="570" y="519"/>
                </a:lnTo>
                <a:lnTo>
                  <a:pt x="570" y="524"/>
                </a:lnTo>
                <a:lnTo>
                  <a:pt x="570" y="527"/>
                </a:lnTo>
                <a:lnTo>
                  <a:pt x="570" y="533"/>
                </a:lnTo>
                <a:lnTo>
                  <a:pt x="570" y="536"/>
                </a:lnTo>
                <a:lnTo>
                  <a:pt x="570" y="539"/>
                </a:lnTo>
                <a:lnTo>
                  <a:pt x="564" y="547"/>
                </a:lnTo>
                <a:lnTo>
                  <a:pt x="564" y="553"/>
                </a:lnTo>
                <a:lnTo>
                  <a:pt x="567" y="556"/>
                </a:lnTo>
                <a:lnTo>
                  <a:pt x="567" y="559"/>
                </a:lnTo>
                <a:lnTo>
                  <a:pt x="567" y="565"/>
                </a:lnTo>
                <a:lnTo>
                  <a:pt x="567" y="567"/>
                </a:lnTo>
                <a:lnTo>
                  <a:pt x="570" y="573"/>
                </a:lnTo>
                <a:lnTo>
                  <a:pt x="570" y="576"/>
                </a:lnTo>
                <a:lnTo>
                  <a:pt x="570" y="582"/>
                </a:lnTo>
                <a:lnTo>
                  <a:pt x="570" y="585"/>
                </a:lnTo>
                <a:lnTo>
                  <a:pt x="570" y="587"/>
                </a:lnTo>
                <a:lnTo>
                  <a:pt x="573" y="593"/>
                </a:lnTo>
                <a:lnTo>
                  <a:pt x="573" y="596"/>
                </a:lnTo>
                <a:lnTo>
                  <a:pt x="573" y="602"/>
                </a:lnTo>
                <a:lnTo>
                  <a:pt x="573" y="605"/>
                </a:lnTo>
                <a:lnTo>
                  <a:pt x="575" y="610"/>
                </a:lnTo>
                <a:lnTo>
                  <a:pt x="570" y="610"/>
                </a:lnTo>
                <a:lnTo>
                  <a:pt x="567" y="610"/>
                </a:lnTo>
                <a:lnTo>
                  <a:pt x="561" y="610"/>
                </a:lnTo>
                <a:lnTo>
                  <a:pt x="558" y="610"/>
                </a:lnTo>
                <a:lnTo>
                  <a:pt x="555" y="610"/>
                </a:lnTo>
                <a:lnTo>
                  <a:pt x="552" y="610"/>
                </a:lnTo>
                <a:lnTo>
                  <a:pt x="550" y="610"/>
                </a:lnTo>
                <a:lnTo>
                  <a:pt x="547" y="610"/>
                </a:lnTo>
                <a:lnTo>
                  <a:pt x="544" y="610"/>
                </a:lnTo>
                <a:lnTo>
                  <a:pt x="541" y="610"/>
                </a:lnTo>
                <a:lnTo>
                  <a:pt x="541" y="613"/>
                </a:lnTo>
                <a:lnTo>
                  <a:pt x="538" y="613"/>
                </a:lnTo>
                <a:lnTo>
                  <a:pt x="535" y="613"/>
                </a:lnTo>
                <a:lnTo>
                  <a:pt x="532" y="613"/>
                </a:lnTo>
                <a:lnTo>
                  <a:pt x="530" y="613"/>
                </a:lnTo>
                <a:lnTo>
                  <a:pt x="527" y="613"/>
                </a:lnTo>
                <a:lnTo>
                  <a:pt x="524" y="613"/>
                </a:lnTo>
                <a:lnTo>
                  <a:pt x="524" y="616"/>
                </a:lnTo>
                <a:lnTo>
                  <a:pt x="524" y="619"/>
                </a:lnTo>
                <a:lnTo>
                  <a:pt x="527" y="619"/>
                </a:lnTo>
                <a:lnTo>
                  <a:pt x="527" y="622"/>
                </a:lnTo>
                <a:lnTo>
                  <a:pt x="527" y="625"/>
                </a:lnTo>
                <a:lnTo>
                  <a:pt x="530" y="628"/>
                </a:lnTo>
                <a:lnTo>
                  <a:pt x="530" y="630"/>
                </a:lnTo>
                <a:lnTo>
                  <a:pt x="530" y="633"/>
                </a:lnTo>
                <a:lnTo>
                  <a:pt x="527" y="633"/>
                </a:lnTo>
                <a:lnTo>
                  <a:pt x="527" y="636"/>
                </a:lnTo>
                <a:lnTo>
                  <a:pt x="527" y="639"/>
                </a:lnTo>
                <a:lnTo>
                  <a:pt x="521" y="636"/>
                </a:lnTo>
                <a:lnTo>
                  <a:pt x="518" y="636"/>
                </a:lnTo>
                <a:lnTo>
                  <a:pt x="515" y="636"/>
                </a:lnTo>
                <a:lnTo>
                  <a:pt x="512" y="636"/>
                </a:lnTo>
                <a:lnTo>
                  <a:pt x="510" y="636"/>
                </a:lnTo>
                <a:lnTo>
                  <a:pt x="507" y="636"/>
                </a:lnTo>
                <a:lnTo>
                  <a:pt x="504" y="636"/>
                </a:lnTo>
                <a:lnTo>
                  <a:pt x="501" y="636"/>
                </a:lnTo>
                <a:lnTo>
                  <a:pt x="501" y="633"/>
                </a:lnTo>
                <a:lnTo>
                  <a:pt x="498" y="633"/>
                </a:lnTo>
                <a:lnTo>
                  <a:pt x="498" y="630"/>
                </a:lnTo>
                <a:lnTo>
                  <a:pt x="495" y="630"/>
                </a:lnTo>
                <a:lnTo>
                  <a:pt x="492" y="630"/>
                </a:lnTo>
                <a:lnTo>
                  <a:pt x="489" y="630"/>
                </a:lnTo>
                <a:lnTo>
                  <a:pt x="489" y="628"/>
                </a:lnTo>
                <a:lnTo>
                  <a:pt x="487" y="628"/>
                </a:lnTo>
                <a:lnTo>
                  <a:pt x="487" y="625"/>
                </a:lnTo>
                <a:lnTo>
                  <a:pt x="484" y="625"/>
                </a:lnTo>
                <a:lnTo>
                  <a:pt x="481" y="625"/>
                </a:lnTo>
                <a:lnTo>
                  <a:pt x="481" y="622"/>
                </a:lnTo>
                <a:lnTo>
                  <a:pt x="478" y="622"/>
                </a:lnTo>
                <a:lnTo>
                  <a:pt x="478" y="619"/>
                </a:lnTo>
                <a:lnTo>
                  <a:pt x="475" y="619"/>
                </a:lnTo>
                <a:lnTo>
                  <a:pt x="475" y="616"/>
                </a:lnTo>
                <a:lnTo>
                  <a:pt x="472" y="616"/>
                </a:lnTo>
                <a:lnTo>
                  <a:pt x="472" y="613"/>
                </a:lnTo>
                <a:lnTo>
                  <a:pt x="469" y="613"/>
                </a:lnTo>
                <a:lnTo>
                  <a:pt x="467" y="610"/>
                </a:lnTo>
                <a:lnTo>
                  <a:pt x="464" y="610"/>
                </a:lnTo>
                <a:lnTo>
                  <a:pt x="461" y="610"/>
                </a:lnTo>
                <a:lnTo>
                  <a:pt x="458" y="607"/>
                </a:lnTo>
                <a:lnTo>
                  <a:pt x="455" y="607"/>
                </a:lnTo>
                <a:lnTo>
                  <a:pt x="455" y="605"/>
                </a:lnTo>
                <a:lnTo>
                  <a:pt x="455" y="602"/>
                </a:lnTo>
                <a:lnTo>
                  <a:pt x="452" y="602"/>
                </a:lnTo>
                <a:lnTo>
                  <a:pt x="452" y="599"/>
                </a:lnTo>
                <a:lnTo>
                  <a:pt x="449" y="599"/>
                </a:lnTo>
                <a:lnTo>
                  <a:pt x="447" y="596"/>
                </a:lnTo>
                <a:lnTo>
                  <a:pt x="447" y="593"/>
                </a:lnTo>
                <a:lnTo>
                  <a:pt x="444" y="593"/>
                </a:lnTo>
                <a:lnTo>
                  <a:pt x="441" y="593"/>
                </a:lnTo>
                <a:lnTo>
                  <a:pt x="438" y="593"/>
                </a:lnTo>
                <a:lnTo>
                  <a:pt x="435" y="593"/>
                </a:lnTo>
                <a:lnTo>
                  <a:pt x="432" y="593"/>
                </a:lnTo>
                <a:lnTo>
                  <a:pt x="429" y="590"/>
                </a:lnTo>
                <a:lnTo>
                  <a:pt x="426" y="590"/>
                </a:lnTo>
                <a:lnTo>
                  <a:pt x="426" y="587"/>
                </a:lnTo>
                <a:lnTo>
                  <a:pt x="424" y="587"/>
                </a:lnTo>
                <a:lnTo>
                  <a:pt x="421" y="587"/>
                </a:lnTo>
                <a:lnTo>
                  <a:pt x="421" y="585"/>
                </a:lnTo>
                <a:lnTo>
                  <a:pt x="418" y="585"/>
                </a:lnTo>
                <a:lnTo>
                  <a:pt x="415" y="585"/>
                </a:lnTo>
                <a:lnTo>
                  <a:pt x="415" y="587"/>
                </a:lnTo>
                <a:lnTo>
                  <a:pt x="412" y="587"/>
                </a:lnTo>
                <a:lnTo>
                  <a:pt x="409" y="587"/>
                </a:lnTo>
                <a:lnTo>
                  <a:pt x="406" y="587"/>
                </a:lnTo>
                <a:lnTo>
                  <a:pt x="404" y="587"/>
                </a:lnTo>
                <a:lnTo>
                  <a:pt x="401" y="585"/>
                </a:lnTo>
                <a:lnTo>
                  <a:pt x="401" y="582"/>
                </a:lnTo>
                <a:lnTo>
                  <a:pt x="404" y="582"/>
                </a:lnTo>
                <a:lnTo>
                  <a:pt x="404" y="579"/>
                </a:lnTo>
                <a:lnTo>
                  <a:pt x="406" y="579"/>
                </a:lnTo>
                <a:lnTo>
                  <a:pt x="406" y="576"/>
                </a:lnTo>
                <a:lnTo>
                  <a:pt x="409" y="576"/>
                </a:lnTo>
                <a:lnTo>
                  <a:pt x="409" y="573"/>
                </a:lnTo>
                <a:lnTo>
                  <a:pt x="412" y="573"/>
                </a:lnTo>
                <a:lnTo>
                  <a:pt x="415" y="573"/>
                </a:lnTo>
                <a:lnTo>
                  <a:pt x="415" y="570"/>
                </a:lnTo>
                <a:lnTo>
                  <a:pt x="412" y="570"/>
                </a:lnTo>
                <a:lnTo>
                  <a:pt x="409" y="570"/>
                </a:lnTo>
                <a:lnTo>
                  <a:pt x="406" y="567"/>
                </a:lnTo>
                <a:lnTo>
                  <a:pt x="406" y="565"/>
                </a:lnTo>
                <a:lnTo>
                  <a:pt x="406" y="562"/>
                </a:lnTo>
                <a:lnTo>
                  <a:pt x="404" y="562"/>
                </a:lnTo>
                <a:lnTo>
                  <a:pt x="404" y="559"/>
                </a:lnTo>
                <a:lnTo>
                  <a:pt x="401" y="559"/>
                </a:lnTo>
                <a:lnTo>
                  <a:pt x="404" y="536"/>
                </a:lnTo>
                <a:lnTo>
                  <a:pt x="389" y="513"/>
                </a:lnTo>
                <a:lnTo>
                  <a:pt x="383" y="479"/>
                </a:lnTo>
                <a:lnTo>
                  <a:pt x="372" y="459"/>
                </a:lnTo>
                <a:lnTo>
                  <a:pt x="366" y="456"/>
                </a:lnTo>
                <a:lnTo>
                  <a:pt x="352" y="459"/>
                </a:lnTo>
                <a:lnTo>
                  <a:pt x="329" y="467"/>
                </a:lnTo>
                <a:lnTo>
                  <a:pt x="320" y="470"/>
                </a:lnTo>
                <a:lnTo>
                  <a:pt x="315" y="479"/>
                </a:lnTo>
                <a:lnTo>
                  <a:pt x="315" y="482"/>
                </a:lnTo>
                <a:lnTo>
                  <a:pt x="309" y="484"/>
                </a:lnTo>
                <a:lnTo>
                  <a:pt x="306" y="490"/>
                </a:lnTo>
                <a:lnTo>
                  <a:pt x="306" y="496"/>
                </a:lnTo>
                <a:lnTo>
                  <a:pt x="303" y="499"/>
                </a:lnTo>
                <a:lnTo>
                  <a:pt x="298" y="507"/>
                </a:lnTo>
                <a:lnTo>
                  <a:pt x="295" y="510"/>
                </a:lnTo>
                <a:lnTo>
                  <a:pt x="283" y="519"/>
                </a:lnTo>
                <a:lnTo>
                  <a:pt x="263" y="533"/>
                </a:lnTo>
                <a:lnTo>
                  <a:pt x="255" y="536"/>
                </a:lnTo>
                <a:lnTo>
                  <a:pt x="249" y="536"/>
                </a:lnTo>
                <a:lnTo>
                  <a:pt x="235" y="530"/>
                </a:lnTo>
                <a:lnTo>
                  <a:pt x="232" y="527"/>
                </a:lnTo>
                <a:lnTo>
                  <a:pt x="217" y="530"/>
                </a:lnTo>
                <a:lnTo>
                  <a:pt x="212" y="527"/>
                </a:lnTo>
                <a:lnTo>
                  <a:pt x="203" y="530"/>
                </a:lnTo>
                <a:lnTo>
                  <a:pt x="194" y="527"/>
                </a:lnTo>
                <a:lnTo>
                  <a:pt x="186" y="527"/>
                </a:lnTo>
                <a:lnTo>
                  <a:pt x="186" y="513"/>
                </a:lnTo>
                <a:lnTo>
                  <a:pt x="189" y="493"/>
                </a:lnTo>
                <a:lnTo>
                  <a:pt x="183" y="482"/>
                </a:lnTo>
                <a:lnTo>
                  <a:pt x="183" y="476"/>
                </a:lnTo>
                <a:lnTo>
                  <a:pt x="189" y="470"/>
                </a:lnTo>
                <a:lnTo>
                  <a:pt x="194" y="459"/>
                </a:lnTo>
                <a:lnTo>
                  <a:pt x="192" y="447"/>
                </a:lnTo>
                <a:lnTo>
                  <a:pt x="180" y="447"/>
                </a:lnTo>
                <a:lnTo>
                  <a:pt x="143" y="453"/>
                </a:lnTo>
                <a:lnTo>
                  <a:pt x="126" y="450"/>
                </a:lnTo>
                <a:lnTo>
                  <a:pt x="109" y="444"/>
                </a:lnTo>
                <a:lnTo>
                  <a:pt x="109" y="424"/>
                </a:lnTo>
                <a:lnTo>
                  <a:pt x="111" y="401"/>
                </a:lnTo>
                <a:lnTo>
                  <a:pt x="109" y="396"/>
                </a:lnTo>
                <a:lnTo>
                  <a:pt x="106" y="390"/>
                </a:lnTo>
                <a:lnTo>
                  <a:pt x="89" y="370"/>
                </a:lnTo>
                <a:lnTo>
                  <a:pt x="74" y="361"/>
                </a:lnTo>
                <a:lnTo>
                  <a:pt x="34" y="338"/>
                </a:lnTo>
                <a:lnTo>
                  <a:pt x="0" y="315"/>
                </a:lnTo>
                <a:lnTo>
                  <a:pt x="0" y="310"/>
                </a:lnTo>
                <a:lnTo>
                  <a:pt x="8" y="301"/>
                </a:lnTo>
                <a:lnTo>
                  <a:pt x="11" y="284"/>
                </a:lnTo>
                <a:lnTo>
                  <a:pt x="14" y="278"/>
                </a:lnTo>
                <a:lnTo>
                  <a:pt x="14" y="270"/>
                </a:lnTo>
                <a:lnTo>
                  <a:pt x="11" y="261"/>
                </a:lnTo>
                <a:lnTo>
                  <a:pt x="20" y="241"/>
                </a:lnTo>
                <a:lnTo>
                  <a:pt x="26" y="221"/>
                </a:lnTo>
                <a:lnTo>
                  <a:pt x="37" y="221"/>
                </a:lnTo>
                <a:lnTo>
                  <a:pt x="74" y="209"/>
                </a:lnTo>
                <a:lnTo>
                  <a:pt x="91" y="212"/>
                </a:lnTo>
                <a:lnTo>
                  <a:pt x="106" y="198"/>
                </a:lnTo>
                <a:lnTo>
                  <a:pt x="123" y="172"/>
                </a:lnTo>
                <a:lnTo>
                  <a:pt x="131" y="158"/>
                </a:lnTo>
                <a:lnTo>
                  <a:pt x="120" y="121"/>
                </a:lnTo>
                <a:lnTo>
                  <a:pt x="111" y="92"/>
                </a:lnTo>
                <a:lnTo>
                  <a:pt x="109" y="89"/>
                </a:lnTo>
                <a:lnTo>
                  <a:pt x="100" y="86"/>
                </a:lnTo>
                <a:lnTo>
                  <a:pt x="74" y="86"/>
                </a:lnTo>
                <a:lnTo>
                  <a:pt x="71" y="75"/>
                </a:lnTo>
                <a:lnTo>
                  <a:pt x="86" y="61"/>
                </a:lnTo>
                <a:lnTo>
                  <a:pt x="103" y="46"/>
                </a:lnTo>
                <a:lnTo>
                  <a:pt x="120" y="61"/>
                </a:lnTo>
                <a:lnTo>
                  <a:pt x="134" y="63"/>
                </a:lnTo>
                <a:lnTo>
                  <a:pt x="154" y="61"/>
                </a:lnTo>
                <a:lnTo>
                  <a:pt x="169" y="63"/>
                </a:lnTo>
                <a:lnTo>
                  <a:pt x="169" y="66"/>
                </a:lnTo>
                <a:lnTo>
                  <a:pt x="172" y="66"/>
                </a:lnTo>
                <a:lnTo>
                  <a:pt x="172" y="63"/>
                </a:lnTo>
                <a:lnTo>
                  <a:pt x="174" y="63"/>
                </a:lnTo>
                <a:lnTo>
                  <a:pt x="177" y="63"/>
                </a:lnTo>
                <a:lnTo>
                  <a:pt x="174" y="66"/>
                </a:lnTo>
                <a:lnTo>
                  <a:pt x="177" y="66"/>
                </a:lnTo>
                <a:lnTo>
                  <a:pt x="180" y="66"/>
                </a:lnTo>
                <a:lnTo>
                  <a:pt x="180" y="63"/>
                </a:lnTo>
                <a:lnTo>
                  <a:pt x="183" y="63"/>
                </a:lnTo>
                <a:lnTo>
                  <a:pt x="186" y="63"/>
                </a:lnTo>
                <a:lnTo>
                  <a:pt x="189" y="63"/>
                </a:lnTo>
                <a:lnTo>
                  <a:pt x="192" y="66"/>
                </a:lnTo>
                <a:lnTo>
                  <a:pt x="229" y="66"/>
                </a:lnTo>
                <a:lnTo>
                  <a:pt x="286" y="49"/>
                </a:lnTo>
                <a:lnTo>
                  <a:pt x="303" y="38"/>
                </a:lnTo>
                <a:lnTo>
                  <a:pt x="320" y="32"/>
                </a:lnTo>
                <a:lnTo>
                  <a:pt x="323" y="29"/>
                </a:lnTo>
                <a:lnTo>
                  <a:pt x="326" y="29"/>
                </a:lnTo>
                <a:lnTo>
                  <a:pt x="329" y="29"/>
                </a:lnTo>
                <a:lnTo>
                  <a:pt x="332" y="29"/>
                </a:lnTo>
                <a:lnTo>
                  <a:pt x="335" y="29"/>
                </a:lnTo>
                <a:lnTo>
                  <a:pt x="338" y="26"/>
                </a:lnTo>
                <a:lnTo>
                  <a:pt x="341" y="26"/>
                </a:lnTo>
                <a:lnTo>
                  <a:pt x="355" y="18"/>
                </a:lnTo>
                <a:lnTo>
                  <a:pt x="361" y="12"/>
                </a:lnTo>
                <a:lnTo>
                  <a:pt x="381" y="12"/>
                </a:lnTo>
                <a:lnTo>
                  <a:pt x="389" y="29"/>
                </a:lnTo>
                <a:lnTo>
                  <a:pt x="404" y="43"/>
                </a:lnTo>
                <a:lnTo>
                  <a:pt x="409" y="43"/>
                </a:lnTo>
                <a:lnTo>
                  <a:pt x="412" y="43"/>
                </a:lnTo>
                <a:lnTo>
                  <a:pt x="418" y="43"/>
                </a:lnTo>
                <a:lnTo>
                  <a:pt x="421" y="43"/>
                </a:lnTo>
                <a:lnTo>
                  <a:pt x="421" y="46"/>
                </a:lnTo>
                <a:lnTo>
                  <a:pt x="426" y="63"/>
                </a:lnTo>
                <a:lnTo>
                  <a:pt x="429" y="66"/>
                </a:lnTo>
                <a:lnTo>
                  <a:pt x="429" y="69"/>
                </a:lnTo>
                <a:lnTo>
                  <a:pt x="426" y="72"/>
                </a:lnTo>
                <a:lnTo>
                  <a:pt x="424" y="75"/>
                </a:lnTo>
                <a:lnTo>
                  <a:pt x="424" y="78"/>
                </a:lnTo>
                <a:lnTo>
                  <a:pt x="424" y="83"/>
                </a:lnTo>
                <a:lnTo>
                  <a:pt x="421" y="83"/>
                </a:lnTo>
                <a:lnTo>
                  <a:pt x="426" y="86"/>
                </a:lnTo>
                <a:lnTo>
                  <a:pt x="429" y="86"/>
                </a:lnTo>
                <a:lnTo>
                  <a:pt x="432" y="83"/>
                </a:lnTo>
                <a:lnTo>
                  <a:pt x="435" y="86"/>
                </a:lnTo>
                <a:lnTo>
                  <a:pt x="438" y="86"/>
                </a:lnTo>
                <a:lnTo>
                  <a:pt x="438" y="89"/>
                </a:lnTo>
                <a:lnTo>
                  <a:pt x="441" y="89"/>
                </a:lnTo>
                <a:lnTo>
                  <a:pt x="444" y="86"/>
                </a:lnTo>
                <a:lnTo>
                  <a:pt x="447" y="86"/>
                </a:lnTo>
                <a:lnTo>
                  <a:pt x="447" y="89"/>
                </a:lnTo>
                <a:lnTo>
                  <a:pt x="449" y="89"/>
                </a:lnTo>
                <a:lnTo>
                  <a:pt x="452" y="89"/>
                </a:lnTo>
                <a:lnTo>
                  <a:pt x="452" y="86"/>
                </a:lnTo>
                <a:lnTo>
                  <a:pt x="455" y="86"/>
                </a:lnTo>
                <a:lnTo>
                  <a:pt x="461" y="89"/>
                </a:lnTo>
                <a:lnTo>
                  <a:pt x="469" y="89"/>
                </a:lnTo>
                <a:lnTo>
                  <a:pt x="472" y="89"/>
                </a:lnTo>
                <a:lnTo>
                  <a:pt x="475" y="89"/>
                </a:lnTo>
                <a:lnTo>
                  <a:pt x="475" y="86"/>
                </a:lnTo>
                <a:lnTo>
                  <a:pt x="478" y="86"/>
                </a:lnTo>
                <a:lnTo>
                  <a:pt x="487" y="78"/>
                </a:lnTo>
                <a:lnTo>
                  <a:pt x="495" y="69"/>
                </a:lnTo>
                <a:lnTo>
                  <a:pt x="504" y="58"/>
                </a:lnTo>
                <a:lnTo>
                  <a:pt x="512" y="41"/>
                </a:lnTo>
                <a:lnTo>
                  <a:pt x="515" y="32"/>
                </a:lnTo>
                <a:lnTo>
                  <a:pt x="521" y="29"/>
                </a:lnTo>
                <a:lnTo>
                  <a:pt x="530" y="26"/>
                </a:lnTo>
                <a:lnTo>
                  <a:pt x="532" y="26"/>
                </a:lnTo>
                <a:lnTo>
                  <a:pt x="535" y="26"/>
                </a:lnTo>
                <a:lnTo>
                  <a:pt x="538" y="26"/>
                </a:lnTo>
                <a:lnTo>
                  <a:pt x="541" y="23"/>
                </a:lnTo>
                <a:lnTo>
                  <a:pt x="544" y="23"/>
                </a:lnTo>
                <a:lnTo>
                  <a:pt x="547" y="20"/>
                </a:lnTo>
                <a:lnTo>
                  <a:pt x="550" y="20"/>
                </a:lnTo>
                <a:lnTo>
                  <a:pt x="552" y="20"/>
                </a:lnTo>
                <a:lnTo>
                  <a:pt x="552" y="18"/>
                </a:lnTo>
                <a:lnTo>
                  <a:pt x="552" y="15"/>
                </a:lnTo>
                <a:lnTo>
                  <a:pt x="552" y="12"/>
                </a:lnTo>
                <a:lnTo>
                  <a:pt x="555" y="9"/>
                </a:lnTo>
                <a:lnTo>
                  <a:pt x="558" y="9"/>
                </a:lnTo>
                <a:lnTo>
                  <a:pt x="558" y="6"/>
                </a:lnTo>
                <a:lnTo>
                  <a:pt x="561" y="6"/>
                </a:lnTo>
                <a:lnTo>
                  <a:pt x="561" y="3"/>
                </a:lnTo>
                <a:lnTo>
                  <a:pt x="567" y="0"/>
                </a:lnTo>
                <a:lnTo>
                  <a:pt x="570" y="0"/>
                </a:lnTo>
                <a:lnTo>
                  <a:pt x="573" y="0"/>
                </a:lnTo>
                <a:lnTo>
                  <a:pt x="575" y="3"/>
                </a:lnTo>
                <a:lnTo>
                  <a:pt x="578" y="0"/>
                </a:lnTo>
                <a:lnTo>
                  <a:pt x="581" y="0"/>
                </a:lnTo>
                <a:lnTo>
                  <a:pt x="584" y="0"/>
                </a:lnTo>
                <a:lnTo>
                  <a:pt x="584" y="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Freeform 26">
            <a:extLst>
              <a:ext uri="{FF2B5EF4-FFF2-40B4-BE49-F238E27FC236}">
                <a16:creationId xmlns:a16="http://schemas.microsoft.com/office/drawing/2014/main" id="{FFFEF555-EF5B-4A15-A08F-DC8FA9ADE9AE}"/>
              </a:ext>
            </a:extLst>
          </p:cNvPr>
          <p:cNvSpPr>
            <a:spLocks/>
          </p:cNvSpPr>
          <p:nvPr/>
        </p:nvSpPr>
        <p:spPr bwMode="auto">
          <a:xfrm>
            <a:off x="3833812" y="1169194"/>
            <a:ext cx="2468563" cy="3732212"/>
          </a:xfrm>
          <a:custGeom>
            <a:avLst/>
            <a:gdLst>
              <a:gd name="T0" fmla="*/ 564 w 1555"/>
              <a:gd name="T1" fmla="*/ 101 h 2351"/>
              <a:gd name="T2" fmla="*/ 733 w 1555"/>
              <a:gd name="T3" fmla="*/ 207 h 2351"/>
              <a:gd name="T4" fmla="*/ 882 w 1555"/>
              <a:gd name="T5" fmla="*/ 307 h 2351"/>
              <a:gd name="T6" fmla="*/ 1048 w 1555"/>
              <a:gd name="T7" fmla="*/ 413 h 2351"/>
              <a:gd name="T8" fmla="*/ 1203 w 1555"/>
              <a:gd name="T9" fmla="*/ 513 h 2351"/>
              <a:gd name="T10" fmla="*/ 1360 w 1555"/>
              <a:gd name="T11" fmla="*/ 616 h 2351"/>
              <a:gd name="T12" fmla="*/ 1529 w 1555"/>
              <a:gd name="T13" fmla="*/ 725 h 2351"/>
              <a:gd name="T14" fmla="*/ 1177 w 1555"/>
              <a:gd name="T15" fmla="*/ 1865 h 2351"/>
              <a:gd name="T16" fmla="*/ 1392 w 1555"/>
              <a:gd name="T17" fmla="*/ 2119 h 2351"/>
              <a:gd name="T18" fmla="*/ 1229 w 1555"/>
              <a:gd name="T19" fmla="*/ 2291 h 2351"/>
              <a:gd name="T20" fmla="*/ 891 w 1555"/>
              <a:gd name="T21" fmla="*/ 2182 h 2351"/>
              <a:gd name="T22" fmla="*/ 791 w 1555"/>
              <a:gd name="T23" fmla="*/ 2162 h 2351"/>
              <a:gd name="T24" fmla="*/ 762 w 1555"/>
              <a:gd name="T25" fmla="*/ 2185 h 2351"/>
              <a:gd name="T26" fmla="*/ 693 w 1555"/>
              <a:gd name="T27" fmla="*/ 2251 h 2351"/>
              <a:gd name="T28" fmla="*/ 653 w 1555"/>
              <a:gd name="T29" fmla="*/ 2248 h 2351"/>
              <a:gd name="T30" fmla="*/ 636 w 1555"/>
              <a:gd name="T31" fmla="*/ 2205 h 2351"/>
              <a:gd name="T32" fmla="*/ 541 w 1555"/>
              <a:gd name="T33" fmla="*/ 2191 h 2351"/>
              <a:gd name="T34" fmla="*/ 392 w 1555"/>
              <a:gd name="T35" fmla="*/ 2225 h 2351"/>
              <a:gd name="T36" fmla="*/ 261 w 1555"/>
              <a:gd name="T37" fmla="*/ 2231 h 2351"/>
              <a:gd name="T38" fmla="*/ 269 w 1555"/>
              <a:gd name="T39" fmla="*/ 2177 h 2351"/>
              <a:gd name="T40" fmla="*/ 281 w 1555"/>
              <a:gd name="T41" fmla="*/ 2119 h 2351"/>
              <a:gd name="T42" fmla="*/ 292 w 1555"/>
              <a:gd name="T43" fmla="*/ 2062 h 2351"/>
              <a:gd name="T44" fmla="*/ 249 w 1555"/>
              <a:gd name="T45" fmla="*/ 2022 h 2351"/>
              <a:gd name="T46" fmla="*/ 226 w 1555"/>
              <a:gd name="T47" fmla="*/ 1973 h 2351"/>
              <a:gd name="T48" fmla="*/ 221 w 1555"/>
              <a:gd name="T49" fmla="*/ 1916 h 2351"/>
              <a:gd name="T50" fmla="*/ 215 w 1555"/>
              <a:gd name="T51" fmla="*/ 1859 h 2351"/>
              <a:gd name="T52" fmla="*/ 209 w 1555"/>
              <a:gd name="T53" fmla="*/ 1802 h 2351"/>
              <a:gd name="T54" fmla="*/ 203 w 1555"/>
              <a:gd name="T55" fmla="*/ 1750 h 2351"/>
              <a:gd name="T56" fmla="*/ 198 w 1555"/>
              <a:gd name="T57" fmla="*/ 1693 h 2351"/>
              <a:gd name="T58" fmla="*/ 189 w 1555"/>
              <a:gd name="T59" fmla="*/ 1638 h 2351"/>
              <a:gd name="T60" fmla="*/ 183 w 1555"/>
              <a:gd name="T61" fmla="*/ 1581 h 2351"/>
              <a:gd name="T62" fmla="*/ 178 w 1555"/>
              <a:gd name="T63" fmla="*/ 1527 h 2351"/>
              <a:gd name="T64" fmla="*/ 172 w 1555"/>
              <a:gd name="T65" fmla="*/ 1472 h 2351"/>
              <a:gd name="T66" fmla="*/ 166 w 1555"/>
              <a:gd name="T67" fmla="*/ 1418 h 2351"/>
              <a:gd name="T68" fmla="*/ 160 w 1555"/>
              <a:gd name="T69" fmla="*/ 1361 h 2351"/>
              <a:gd name="T70" fmla="*/ 155 w 1555"/>
              <a:gd name="T71" fmla="*/ 1303 h 2351"/>
              <a:gd name="T72" fmla="*/ 149 w 1555"/>
              <a:gd name="T73" fmla="*/ 1252 h 2351"/>
              <a:gd name="T74" fmla="*/ 140 w 1555"/>
              <a:gd name="T75" fmla="*/ 1195 h 2351"/>
              <a:gd name="T76" fmla="*/ 135 w 1555"/>
              <a:gd name="T77" fmla="*/ 1146 h 2351"/>
              <a:gd name="T78" fmla="*/ 129 w 1555"/>
              <a:gd name="T79" fmla="*/ 1089 h 2351"/>
              <a:gd name="T80" fmla="*/ 123 w 1555"/>
              <a:gd name="T81" fmla="*/ 1037 h 2351"/>
              <a:gd name="T82" fmla="*/ 115 w 1555"/>
              <a:gd name="T83" fmla="*/ 980 h 2351"/>
              <a:gd name="T84" fmla="*/ 109 w 1555"/>
              <a:gd name="T85" fmla="*/ 923 h 2351"/>
              <a:gd name="T86" fmla="*/ 103 w 1555"/>
              <a:gd name="T87" fmla="*/ 868 h 2351"/>
              <a:gd name="T88" fmla="*/ 97 w 1555"/>
              <a:gd name="T89" fmla="*/ 811 h 2351"/>
              <a:gd name="T90" fmla="*/ 89 w 1555"/>
              <a:gd name="T91" fmla="*/ 754 h 2351"/>
              <a:gd name="T92" fmla="*/ 83 w 1555"/>
              <a:gd name="T93" fmla="*/ 699 h 2351"/>
              <a:gd name="T94" fmla="*/ 77 w 1555"/>
              <a:gd name="T95" fmla="*/ 642 h 2351"/>
              <a:gd name="T96" fmla="*/ 72 w 1555"/>
              <a:gd name="T97" fmla="*/ 585 h 2351"/>
              <a:gd name="T98" fmla="*/ 63 w 1555"/>
              <a:gd name="T99" fmla="*/ 530 h 2351"/>
              <a:gd name="T100" fmla="*/ 57 w 1555"/>
              <a:gd name="T101" fmla="*/ 473 h 2351"/>
              <a:gd name="T102" fmla="*/ 52 w 1555"/>
              <a:gd name="T103" fmla="*/ 419 h 2351"/>
              <a:gd name="T104" fmla="*/ 43 w 1555"/>
              <a:gd name="T105" fmla="*/ 361 h 2351"/>
              <a:gd name="T106" fmla="*/ 37 w 1555"/>
              <a:gd name="T107" fmla="*/ 304 h 2351"/>
              <a:gd name="T108" fmla="*/ 32 w 1555"/>
              <a:gd name="T109" fmla="*/ 247 h 2351"/>
              <a:gd name="T110" fmla="*/ 23 w 1555"/>
              <a:gd name="T111" fmla="*/ 187 h 2351"/>
              <a:gd name="T112" fmla="*/ 17 w 1555"/>
              <a:gd name="T113" fmla="*/ 135 h 2351"/>
              <a:gd name="T114" fmla="*/ 12 w 1555"/>
              <a:gd name="T115" fmla="*/ 81 h 2351"/>
              <a:gd name="T116" fmla="*/ 3 w 1555"/>
              <a:gd name="T117" fmla="*/ 23 h 2351"/>
              <a:gd name="T118" fmla="*/ 66 w 1555"/>
              <a:gd name="T119" fmla="*/ 0 h 2351"/>
              <a:gd name="T120" fmla="*/ 160 w 1555"/>
              <a:gd name="T121" fmla="*/ 0 h 2351"/>
              <a:gd name="T122" fmla="*/ 266 w 1555"/>
              <a:gd name="T123" fmla="*/ 0 h 2351"/>
              <a:gd name="T124" fmla="*/ 358 w 1555"/>
              <a:gd name="T125" fmla="*/ 0 h 2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55" h="2351">
                <a:moveTo>
                  <a:pt x="412" y="0"/>
                </a:moveTo>
                <a:lnTo>
                  <a:pt x="424" y="9"/>
                </a:lnTo>
                <a:lnTo>
                  <a:pt x="435" y="15"/>
                </a:lnTo>
                <a:lnTo>
                  <a:pt x="447" y="23"/>
                </a:lnTo>
                <a:lnTo>
                  <a:pt x="458" y="32"/>
                </a:lnTo>
                <a:lnTo>
                  <a:pt x="473" y="41"/>
                </a:lnTo>
                <a:lnTo>
                  <a:pt x="484" y="46"/>
                </a:lnTo>
                <a:lnTo>
                  <a:pt x="496" y="55"/>
                </a:lnTo>
                <a:lnTo>
                  <a:pt x="507" y="63"/>
                </a:lnTo>
                <a:lnTo>
                  <a:pt x="518" y="69"/>
                </a:lnTo>
                <a:lnTo>
                  <a:pt x="530" y="78"/>
                </a:lnTo>
                <a:lnTo>
                  <a:pt x="541" y="84"/>
                </a:lnTo>
                <a:lnTo>
                  <a:pt x="553" y="92"/>
                </a:lnTo>
                <a:lnTo>
                  <a:pt x="564" y="101"/>
                </a:lnTo>
                <a:lnTo>
                  <a:pt x="576" y="106"/>
                </a:lnTo>
                <a:lnTo>
                  <a:pt x="587" y="115"/>
                </a:lnTo>
                <a:lnTo>
                  <a:pt x="601" y="124"/>
                </a:lnTo>
                <a:lnTo>
                  <a:pt x="613" y="129"/>
                </a:lnTo>
                <a:lnTo>
                  <a:pt x="622" y="138"/>
                </a:lnTo>
                <a:lnTo>
                  <a:pt x="633" y="144"/>
                </a:lnTo>
                <a:lnTo>
                  <a:pt x="644" y="152"/>
                </a:lnTo>
                <a:lnTo>
                  <a:pt x="653" y="158"/>
                </a:lnTo>
                <a:lnTo>
                  <a:pt x="667" y="167"/>
                </a:lnTo>
                <a:lnTo>
                  <a:pt x="679" y="175"/>
                </a:lnTo>
                <a:lnTo>
                  <a:pt x="693" y="181"/>
                </a:lnTo>
                <a:lnTo>
                  <a:pt x="705" y="189"/>
                </a:lnTo>
                <a:lnTo>
                  <a:pt x="719" y="198"/>
                </a:lnTo>
                <a:lnTo>
                  <a:pt x="733" y="207"/>
                </a:lnTo>
                <a:lnTo>
                  <a:pt x="742" y="215"/>
                </a:lnTo>
                <a:lnTo>
                  <a:pt x="753" y="221"/>
                </a:lnTo>
                <a:lnTo>
                  <a:pt x="765" y="230"/>
                </a:lnTo>
                <a:lnTo>
                  <a:pt x="773" y="235"/>
                </a:lnTo>
                <a:lnTo>
                  <a:pt x="785" y="241"/>
                </a:lnTo>
                <a:lnTo>
                  <a:pt x="796" y="250"/>
                </a:lnTo>
                <a:lnTo>
                  <a:pt x="808" y="255"/>
                </a:lnTo>
                <a:lnTo>
                  <a:pt x="816" y="264"/>
                </a:lnTo>
                <a:lnTo>
                  <a:pt x="828" y="270"/>
                </a:lnTo>
                <a:lnTo>
                  <a:pt x="839" y="278"/>
                </a:lnTo>
                <a:lnTo>
                  <a:pt x="851" y="284"/>
                </a:lnTo>
                <a:lnTo>
                  <a:pt x="862" y="293"/>
                </a:lnTo>
                <a:lnTo>
                  <a:pt x="874" y="298"/>
                </a:lnTo>
                <a:lnTo>
                  <a:pt x="882" y="307"/>
                </a:lnTo>
                <a:lnTo>
                  <a:pt x="894" y="313"/>
                </a:lnTo>
                <a:lnTo>
                  <a:pt x="905" y="321"/>
                </a:lnTo>
                <a:lnTo>
                  <a:pt x="917" y="327"/>
                </a:lnTo>
                <a:lnTo>
                  <a:pt x="931" y="338"/>
                </a:lnTo>
                <a:lnTo>
                  <a:pt x="942" y="344"/>
                </a:lnTo>
                <a:lnTo>
                  <a:pt x="954" y="353"/>
                </a:lnTo>
                <a:lnTo>
                  <a:pt x="965" y="358"/>
                </a:lnTo>
                <a:lnTo>
                  <a:pt x="977" y="367"/>
                </a:lnTo>
                <a:lnTo>
                  <a:pt x="988" y="373"/>
                </a:lnTo>
                <a:lnTo>
                  <a:pt x="1000" y="381"/>
                </a:lnTo>
                <a:lnTo>
                  <a:pt x="1011" y="390"/>
                </a:lnTo>
                <a:lnTo>
                  <a:pt x="1022" y="396"/>
                </a:lnTo>
                <a:lnTo>
                  <a:pt x="1037" y="404"/>
                </a:lnTo>
                <a:lnTo>
                  <a:pt x="1048" y="413"/>
                </a:lnTo>
                <a:lnTo>
                  <a:pt x="1057" y="419"/>
                </a:lnTo>
                <a:lnTo>
                  <a:pt x="1071" y="427"/>
                </a:lnTo>
                <a:lnTo>
                  <a:pt x="1080" y="433"/>
                </a:lnTo>
                <a:lnTo>
                  <a:pt x="1091" y="441"/>
                </a:lnTo>
                <a:lnTo>
                  <a:pt x="1103" y="447"/>
                </a:lnTo>
                <a:lnTo>
                  <a:pt x="1114" y="456"/>
                </a:lnTo>
                <a:lnTo>
                  <a:pt x="1128" y="464"/>
                </a:lnTo>
                <a:lnTo>
                  <a:pt x="1140" y="473"/>
                </a:lnTo>
                <a:lnTo>
                  <a:pt x="1151" y="479"/>
                </a:lnTo>
                <a:lnTo>
                  <a:pt x="1163" y="487"/>
                </a:lnTo>
                <a:lnTo>
                  <a:pt x="1171" y="493"/>
                </a:lnTo>
                <a:lnTo>
                  <a:pt x="1183" y="499"/>
                </a:lnTo>
                <a:lnTo>
                  <a:pt x="1194" y="507"/>
                </a:lnTo>
                <a:lnTo>
                  <a:pt x="1203" y="513"/>
                </a:lnTo>
                <a:lnTo>
                  <a:pt x="1214" y="519"/>
                </a:lnTo>
                <a:lnTo>
                  <a:pt x="1226" y="527"/>
                </a:lnTo>
                <a:lnTo>
                  <a:pt x="1237" y="536"/>
                </a:lnTo>
                <a:lnTo>
                  <a:pt x="1249" y="542"/>
                </a:lnTo>
                <a:lnTo>
                  <a:pt x="1257" y="547"/>
                </a:lnTo>
                <a:lnTo>
                  <a:pt x="1269" y="556"/>
                </a:lnTo>
                <a:lnTo>
                  <a:pt x="1280" y="562"/>
                </a:lnTo>
                <a:lnTo>
                  <a:pt x="1292" y="570"/>
                </a:lnTo>
                <a:lnTo>
                  <a:pt x="1303" y="576"/>
                </a:lnTo>
                <a:lnTo>
                  <a:pt x="1315" y="585"/>
                </a:lnTo>
                <a:lnTo>
                  <a:pt x="1326" y="593"/>
                </a:lnTo>
                <a:lnTo>
                  <a:pt x="1338" y="599"/>
                </a:lnTo>
                <a:lnTo>
                  <a:pt x="1352" y="608"/>
                </a:lnTo>
                <a:lnTo>
                  <a:pt x="1360" y="616"/>
                </a:lnTo>
                <a:lnTo>
                  <a:pt x="1372" y="622"/>
                </a:lnTo>
                <a:lnTo>
                  <a:pt x="1383" y="630"/>
                </a:lnTo>
                <a:lnTo>
                  <a:pt x="1398" y="639"/>
                </a:lnTo>
                <a:lnTo>
                  <a:pt x="1409" y="648"/>
                </a:lnTo>
                <a:lnTo>
                  <a:pt x="1421" y="653"/>
                </a:lnTo>
                <a:lnTo>
                  <a:pt x="1435" y="662"/>
                </a:lnTo>
                <a:lnTo>
                  <a:pt x="1446" y="671"/>
                </a:lnTo>
                <a:lnTo>
                  <a:pt x="1461" y="679"/>
                </a:lnTo>
                <a:lnTo>
                  <a:pt x="1472" y="688"/>
                </a:lnTo>
                <a:lnTo>
                  <a:pt x="1484" y="696"/>
                </a:lnTo>
                <a:lnTo>
                  <a:pt x="1495" y="702"/>
                </a:lnTo>
                <a:lnTo>
                  <a:pt x="1506" y="711"/>
                </a:lnTo>
                <a:lnTo>
                  <a:pt x="1518" y="716"/>
                </a:lnTo>
                <a:lnTo>
                  <a:pt x="1529" y="725"/>
                </a:lnTo>
                <a:lnTo>
                  <a:pt x="1541" y="734"/>
                </a:lnTo>
                <a:lnTo>
                  <a:pt x="1555" y="739"/>
                </a:lnTo>
                <a:lnTo>
                  <a:pt x="1501" y="894"/>
                </a:lnTo>
                <a:lnTo>
                  <a:pt x="1346" y="1017"/>
                </a:lnTo>
                <a:lnTo>
                  <a:pt x="1252" y="1091"/>
                </a:lnTo>
                <a:lnTo>
                  <a:pt x="1071" y="1183"/>
                </a:lnTo>
                <a:lnTo>
                  <a:pt x="1326" y="1384"/>
                </a:lnTo>
                <a:lnTo>
                  <a:pt x="1346" y="1412"/>
                </a:lnTo>
                <a:lnTo>
                  <a:pt x="1332" y="1656"/>
                </a:lnTo>
                <a:lnTo>
                  <a:pt x="1292" y="1681"/>
                </a:lnTo>
                <a:lnTo>
                  <a:pt x="1171" y="1762"/>
                </a:lnTo>
                <a:lnTo>
                  <a:pt x="1151" y="1773"/>
                </a:lnTo>
                <a:lnTo>
                  <a:pt x="1169" y="1833"/>
                </a:lnTo>
                <a:lnTo>
                  <a:pt x="1177" y="1865"/>
                </a:lnTo>
                <a:lnTo>
                  <a:pt x="1183" y="1882"/>
                </a:lnTo>
                <a:lnTo>
                  <a:pt x="1183" y="1885"/>
                </a:lnTo>
                <a:lnTo>
                  <a:pt x="1189" y="1899"/>
                </a:lnTo>
                <a:lnTo>
                  <a:pt x="1189" y="1902"/>
                </a:lnTo>
                <a:lnTo>
                  <a:pt x="1292" y="1910"/>
                </a:lnTo>
                <a:lnTo>
                  <a:pt x="1369" y="1916"/>
                </a:lnTo>
                <a:lnTo>
                  <a:pt x="1395" y="1919"/>
                </a:lnTo>
                <a:lnTo>
                  <a:pt x="1395" y="1930"/>
                </a:lnTo>
                <a:lnTo>
                  <a:pt x="1395" y="1936"/>
                </a:lnTo>
                <a:lnTo>
                  <a:pt x="1395" y="1956"/>
                </a:lnTo>
                <a:lnTo>
                  <a:pt x="1389" y="1985"/>
                </a:lnTo>
                <a:lnTo>
                  <a:pt x="1389" y="2051"/>
                </a:lnTo>
                <a:lnTo>
                  <a:pt x="1392" y="2082"/>
                </a:lnTo>
                <a:lnTo>
                  <a:pt x="1392" y="2119"/>
                </a:lnTo>
                <a:lnTo>
                  <a:pt x="1401" y="2168"/>
                </a:lnTo>
                <a:lnTo>
                  <a:pt x="1403" y="2177"/>
                </a:lnTo>
                <a:lnTo>
                  <a:pt x="1406" y="2191"/>
                </a:lnTo>
                <a:lnTo>
                  <a:pt x="1409" y="2191"/>
                </a:lnTo>
                <a:lnTo>
                  <a:pt x="1412" y="2203"/>
                </a:lnTo>
                <a:lnTo>
                  <a:pt x="1412" y="2205"/>
                </a:lnTo>
                <a:lnTo>
                  <a:pt x="1421" y="2251"/>
                </a:lnTo>
                <a:lnTo>
                  <a:pt x="1452" y="2346"/>
                </a:lnTo>
                <a:lnTo>
                  <a:pt x="1438" y="2346"/>
                </a:lnTo>
                <a:lnTo>
                  <a:pt x="1386" y="2346"/>
                </a:lnTo>
                <a:lnTo>
                  <a:pt x="1380" y="2351"/>
                </a:lnTo>
                <a:lnTo>
                  <a:pt x="1269" y="2326"/>
                </a:lnTo>
                <a:lnTo>
                  <a:pt x="1249" y="2306"/>
                </a:lnTo>
                <a:lnTo>
                  <a:pt x="1229" y="2291"/>
                </a:lnTo>
                <a:lnTo>
                  <a:pt x="1203" y="2277"/>
                </a:lnTo>
                <a:lnTo>
                  <a:pt x="1157" y="2266"/>
                </a:lnTo>
                <a:lnTo>
                  <a:pt x="1126" y="2266"/>
                </a:lnTo>
                <a:lnTo>
                  <a:pt x="1103" y="2263"/>
                </a:lnTo>
                <a:lnTo>
                  <a:pt x="1085" y="2266"/>
                </a:lnTo>
                <a:lnTo>
                  <a:pt x="1048" y="2271"/>
                </a:lnTo>
                <a:lnTo>
                  <a:pt x="1005" y="2286"/>
                </a:lnTo>
                <a:lnTo>
                  <a:pt x="977" y="2294"/>
                </a:lnTo>
                <a:lnTo>
                  <a:pt x="957" y="2291"/>
                </a:lnTo>
                <a:lnTo>
                  <a:pt x="942" y="2280"/>
                </a:lnTo>
                <a:lnTo>
                  <a:pt x="931" y="2257"/>
                </a:lnTo>
                <a:lnTo>
                  <a:pt x="905" y="2214"/>
                </a:lnTo>
                <a:lnTo>
                  <a:pt x="902" y="2197"/>
                </a:lnTo>
                <a:lnTo>
                  <a:pt x="891" y="2182"/>
                </a:lnTo>
                <a:lnTo>
                  <a:pt x="885" y="2182"/>
                </a:lnTo>
                <a:lnTo>
                  <a:pt x="868" y="2182"/>
                </a:lnTo>
                <a:lnTo>
                  <a:pt x="865" y="2165"/>
                </a:lnTo>
                <a:lnTo>
                  <a:pt x="839" y="2168"/>
                </a:lnTo>
                <a:lnTo>
                  <a:pt x="808" y="2171"/>
                </a:lnTo>
                <a:lnTo>
                  <a:pt x="802" y="2174"/>
                </a:lnTo>
                <a:lnTo>
                  <a:pt x="802" y="2171"/>
                </a:lnTo>
                <a:lnTo>
                  <a:pt x="802" y="2168"/>
                </a:lnTo>
                <a:lnTo>
                  <a:pt x="802" y="2165"/>
                </a:lnTo>
                <a:lnTo>
                  <a:pt x="802" y="2162"/>
                </a:lnTo>
                <a:lnTo>
                  <a:pt x="799" y="2162"/>
                </a:lnTo>
                <a:lnTo>
                  <a:pt x="796" y="2162"/>
                </a:lnTo>
                <a:lnTo>
                  <a:pt x="793" y="2165"/>
                </a:lnTo>
                <a:lnTo>
                  <a:pt x="791" y="2162"/>
                </a:lnTo>
                <a:lnTo>
                  <a:pt x="788" y="2162"/>
                </a:lnTo>
                <a:lnTo>
                  <a:pt x="785" y="2162"/>
                </a:lnTo>
                <a:lnTo>
                  <a:pt x="779" y="2165"/>
                </a:lnTo>
                <a:lnTo>
                  <a:pt x="779" y="2168"/>
                </a:lnTo>
                <a:lnTo>
                  <a:pt x="776" y="2168"/>
                </a:lnTo>
                <a:lnTo>
                  <a:pt x="776" y="2171"/>
                </a:lnTo>
                <a:lnTo>
                  <a:pt x="773" y="2171"/>
                </a:lnTo>
                <a:lnTo>
                  <a:pt x="770" y="2174"/>
                </a:lnTo>
                <a:lnTo>
                  <a:pt x="770" y="2177"/>
                </a:lnTo>
                <a:lnTo>
                  <a:pt x="770" y="2180"/>
                </a:lnTo>
                <a:lnTo>
                  <a:pt x="770" y="2182"/>
                </a:lnTo>
                <a:lnTo>
                  <a:pt x="768" y="2182"/>
                </a:lnTo>
                <a:lnTo>
                  <a:pt x="765" y="2182"/>
                </a:lnTo>
                <a:lnTo>
                  <a:pt x="762" y="2185"/>
                </a:lnTo>
                <a:lnTo>
                  <a:pt x="759" y="2185"/>
                </a:lnTo>
                <a:lnTo>
                  <a:pt x="756" y="2188"/>
                </a:lnTo>
                <a:lnTo>
                  <a:pt x="753" y="2188"/>
                </a:lnTo>
                <a:lnTo>
                  <a:pt x="750" y="2188"/>
                </a:lnTo>
                <a:lnTo>
                  <a:pt x="748" y="2188"/>
                </a:lnTo>
                <a:lnTo>
                  <a:pt x="739" y="2191"/>
                </a:lnTo>
                <a:lnTo>
                  <a:pt x="733" y="2194"/>
                </a:lnTo>
                <a:lnTo>
                  <a:pt x="730" y="2203"/>
                </a:lnTo>
                <a:lnTo>
                  <a:pt x="722" y="2220"/>
                </a:lnTo>
                <a:lnTo>
                  <a:pt x="713" y="2231"/>
                </a:lnTo>
                <a:lnTo>
                  <a:pt x="705" y="2240"/>
                </a:lnTo>
                <a:lnTo>
                  <a:pt x="696" y="2248"/>
                </a:lnTo>
                <a:lnTo>
                  <a:pt x="693" y="2248"/>
                </a:lnTo>
                <a:lnTo>
                  <a:pt x="693" y="2251"/>
                </a:lnTo>
                <a:lnTo>
                  <a:pt x="690" y="2251"/>
                </a:lnTo>
                <a:lnTo>
                  <a:pt x="687" y="2251"/>
                </a:lnTo>
                <a:lnTo>
                  <a:pt x="679" y="2251"/>
                </a:lnTo>
                <a:lnTo>
                  <a:pt x="673" y="2248"/>
                </a:lnTo>
                <a:lnTo>
                  <a:pt x="670" y="2248"/>
                </a:lnTo>
                <a:lnTo>
                  <a:pt x="670" y="2251"/>
                </a:lnTo>
                <a:lnTo>
                  <a:pt x="667" y="2251"/>
                </a:lnTo>
                <a:lnTo>
                  <a:pt x="665" y="2251"/>
                </a:lnTo>
                <a:lnTo>
                  <a:pt x="665" y="2248"/>
                </a:lnTo>
                <a:lnTo>
                  <a:pt x="662" y="2248"/>
                </a:lnTo>
                <a:lnTo>
                  <a:pt x="659" y="2251"/>
                </a:lnTo>
                <a:lnTo>
                  <a:pt x="656" y="2251"/>
                </a:lnTo>
                <a:lnTo>
                  <a:pt x="656" y="2248"/>
                </a:lnTo>
                <a:lnTo>
                  <a:pt x="653" y="2248"/>
                </a:lnTo>
                <a:lnTo>
                  <a:pt x="650" y="2245"/>
                </a:lnTo>
                <a:lnTo>
                  <a:pt x="647" y="2248"/>
                </a:lnTo>
                <a:lnTo>
                  <a:pt x="644" y="2248"/>
                </a:lnTo>
                <a:lnTo>
                  <a:pt x="639" y="2245"/>
                </a:lnTo>
                <a:lnTo>
                  <a:pt x="642" y="2245"/>
                </a:lnTo>
                <a:lnTo>
                  <a:pt x="642" y="2240"/>
                </a:lnTo>
                <a:lnTo>
                  <a:pt x="642" y="2237"/>
                </a:lnTo>
                <a:lnTo>
                  <a:pt x="644" y="2234"/>
                </a:lnTo>
                <a:lnTo>
                  <a:pt x="647" y="2231"/>
                </a:lnTo>
                <a:lnTo>
                  <a:pt x="647" y="2228"/>
                </a:lnTo>
                <a:lnTo>
                  <a:pt x="644" y="2225"/>
                </a:lnTo>
                <a:lnTo>
                  <a:pt x="639" y="2208"/>
                </a:lnTo>
                <a:lnTo>
                  <a:pt x="639" y="2205"/>
                </a:lnTo>
                <a:lnTo>
                  <a:pt x="636" y="2205"/>
                </a:lnTo>
                <a:lnTo>
                  <a:pt x="630" y="2205"/>
                </a:lnTo>
                <a:lnTo>
                  <a:pt x="627" y="2205"/>
                </a:lnTo>
                <a:lnTo>
                  <a:pt x="622" y="2205"/>
                </a:lnTo>
                <a:lnTo>
                  <a:pt x="607" y="2191"/>
                </a:lnTo>
                <a:lnTo>
                  <a:pt x="599" y="2174"/>
                </a:lnTo>
                <a:lnTo>
                  <a:pt x="579" y="2174"/>
                </a:lnTo>
                <a:lnTo>
                  <a:pt x="573" y="2180"/>
                </a:lnTo>
                <a:lnTo>
                  <a:pt x="559" y="2188"/>
                </a:lnTo>
                <a:lnTo>
                  <a:pt x="556" y="2188"/>
                </a:lnTo>
                <a:lnTo>
                  <a:pt x="553" y="2191"/>
                </a:lnTo>
                <a:lnTo>
                  <a:pt x="550" y="2191"/>
                </a:lnTo>
                <a:lnTo>
                  <a:pt x="547" y="2191"/>
                </a:lnTo>
                <a:lnTo>
                  <a:pt x="544" y="2191"/>
                </a:lnTo>
                <a:lnTo>
                  <a:pt x="541" y="2191"/>
                </a:lnTo>
                <a:lnTo>
                  <a:pt x="538" y="2194"/>
                </a:lnTo>
                <a:lnTo>
                  <a:pt x="521" y="2200"/>
                </a:lnTo>
                <a:lnTo>
                  <a:pt x="504" y="2211"/>
                </a:lnTo>
                <a:lnTo>
                  <a:pt x="447" y="2228"/>
                </a:lnTo>
                <a:lnTo>
                  <a:pt x="410" y="2228"/>
                </a:lnTo>
                <a:lnTo>
                  <a:pt x="407" y="2225"/>
                </a:lnTo>
                <a:lnTo>
                  <a:pt x="404" y="2225"/>
                </a:lnTo>
                <a:lnTo>
                  <a:pt x="401" y="2225"/>
                </a:lnTo>
                <a:lnTo>
                  <a:pt x="398" y="2225"/>
                </a:lnTo>
                <a:lnTo>
                  <a:pt x="398" y="2228"/>
                </a:lnTo>
                <a:lnTo>
                  <a:pt x="395" y="2228"/>
                </a:lnTo>
                <a:lnTo>
                  <a:pt x="392" y="2228"/>
                </a:lnTo>
                <a:lnTo>
                  <a:pt x="395" y="2225"/>
                </a:lnTo>
                <a:lnTo>
                  <a:pt x="392" y="2225"/>
                </a:lnTo>
                <a:lnTo>
                  <a:pt x="390" y="2225"/>
                </a:lnTo>
                <a:lnTo>
                  <a:pt x="390" y="2228"/>
                </a:lnTo>
                <a:lnTo>
                  <a:pt x="387" y="2228"/>
                </a:lnTo>
                <a:lnTo>
                  <a:pt x="387" y="2225"/>
                </a:lnTo>
                <a:lnTo>
                  <a:pt x="372" y="2223"/>
                </a:lnTo>
                <a:lnTo>
                  <a:pt x="352" y="2225"/>
                </a:lnTo>
                <a:lnTo>
                  <a:pt x="338" y="2223"/>
                </a:lnTo>
                <a:lnTo>
                  <a:pt x="321" y="2208"/>
                </a:lnTo>
                <a:lnTo>
                  <a:pt x="304" y="2223"/>
                </a:lnTo>
                <a:lnTo>
                  <a:pt x="289" y="2237"/>
                </a:lnTo>
                <a:lnTo>
                  <a:pt x="258" y="2245"/>
                </a:lnTo>
                <a:lnTo>
                  <a:pt x="258" y="2240"/>
                </a:lnTo>
                <a:lnTo>
                  <a:pt x="258" y="2237"/>
                </a:lnTo>
                <a:lnTo>
                  <a:pt x="261" y="2231"/>
                </a:lnTo>
                <a:lnTo>
                  <a:pt x="261" y="2228"/>
                </a:lnTo>
                <a:lnTo>
                  <a:pt x="261" y="2225"/>
                </a:lnTo>
                <a:lnTo>
                  <a:pt x="261" y="2220"/>
                </a:lnTo>
                <a:lnTo>
                  <a:pt x="264" y="2217"/>
                </a:lnTo>
                <a:lnTo>
                  <a:pt x="264" y="2211"/>
                </a:lnTo>
                <a:lnTo>
                  <a:pt x="264" y="2208"/>
                </a:lnTo>
                <a:lnTo>
                  <a:pt x="266" y="2203"/>
                </a:lnTo>
                <a:lnTo>
                  <a:pt x="266" y="2200"/>
                </a:lnTo>
                <a:lnTo>
                  <a:pt x="266" y="2197"/>
                </a:lnTo>
                <a:lnTo>
                  <a:pt x="266" y="2191"/>
                </a:lnTo>
                <a:lnTo>
                  <a:pt x="269" y="2188"/>
                </a:lnTo>
                <a:lnTo>
                  <a:pt x="269" y="2182"/>
                </a:lnTo>
                <a:lnTo>
                  <a:pt x="269" y="2180"/>
                </a:lnTo>
                <a:lnTo>
                  <a:pt x="269" y="2177"/>
                </a:lnTo>
                <a:lnTo>
                  <a:pt x="272" y="2171"/>
                </a:lnTo>
                <a:lnTo>
                  <a:pt x="272" y="2168"/>
                </a:lnTo>
                <a:lnTo>
                  <a:pt x="272" y="2162"/>
                </a:lnTo>
                <a:lnTo>
                  <a:pt x="275" y="2160"/>
                </a:lnTo>
                <a:lnTo>
                  <a:pt x="275" y="2154"/>
                </a:lnTo>
                <a:lnTo>
                  <a:pt x="275" y="2151"/>
                </a:lnTo>
                <a:lnTo>
                  <a:pt x="275" y="2148"/>
                </a:lnTo>
                <a:lnTo>
                  <a:pt x="278" y="2142"/>
                </a:lnTo>
                <a:lnTo>
                  <a:pt x="278" y="2140"/>
                </a:lnTo>
                <a:lnTo>
                  <a:pt x="278" y="2134"/>
                </a:lnTo>
                <a:lnTo>
                  <a:pt x="281" y="2131"/>
                </a:lnTo>
                <a:lnTo>
                  <a:pt x="281" y="2125"/>
                </a:lnTo>
                <a:lnTo>
                  <a:pt x="281" y="2122"/>
                </a:lnTo>
                <a:lnTo>
                  <a:pt x="281" y="2119"/>
                </a:lnTo>
                <a:lnTo>
                  <a:pt x="284" y="2114"/>
                </a:lnTo>
                <a:lnTo>
                  <a:pt x="284" y="2111"/>
                </a:lnTo>
                <a:lnTo>
                  <a:pt x="284" y="2105"/>
                </a:lnTo>
                <a:lnTo>
                  <a:pt x="284" y="2102"/>
                </a:lnTo>
                <a:lnTo>
                  <a:pt x="286" y="2099"/>
                </a:lnTo>
                <a:lnTo>
                  <a:pt x="286" y="2094"/>
                </a:lnTo>
                <a:lnTo>
                  <a:pt x="286" y="2091"/>
                </a:lnTo>
                <a:lnTo>
                  <a:pt x="289" y="2085"/>
                </a:lnTo>
                <a:lnTo>
                  <a:pt x="289" y="2082"/>
                </a:lnTo>
                <a:lnTo>
                  <a:pt x="289" y="2077"/>
                </a:lnTo>
                <a:lnTo>
                  <a:pt x="289" y="2074"/>
                </a:lnTo>
                <a:lnTo>
                  <a:pt x="292" y="2071"/>
                </a:lnTo>
                <a:lnTo>
                  <a:pt x="292" y="2065"/>
                </a:lnTo>
                <a:lnTo>
                  <a:pt x="292" y="2062"/>
                </a:lnTo>
                <a:lnTo>
                  <a:pt x="295" y="2056"/>
                </a:lnTo>
                <a:lnTo>
                  <a:pt x="295" y="2054"/>
                </a:lnTo>
                <a:lnTo>
                  <a:pt x="289" y="2051"/>
                </a:lnTo>
                <a:lnTo>
                  <a:pt x="286" y="2048"/>
                </a:lnTo>
                <a:lnTo>
                  <a:pt x="281" y="2045"/>
                </a:lnTo>
                <a:lnTo>
                  <a:pt x="278" y="2042"/>
                </a:lnTo>
                <a:lnTo>
                  <a:pt x="272" y="2039"/>
                </a:lnTo>
                <a:lnTo>
                  <a:pt x="269" y="2036"/>
                </a:lnTo>
                <a:lnTo>
                  <a:pt x="264" y="2034"/>
                </a:lnTo>
                <a:lnTo>
                  <a:pt x="261" y="2031"/>
                </a:lnTo>
                <a:lnTo>
                  <a:pt x="258" y="2028"/>
                </a:lnTo>
                <a:lnTo>
                  <a:pt x="255" y="2025"/>
                </a:lnTo>
                <a:lnTo>
                  <a:pt x="252" y="2025"/>
                </a:lnTo>
                <a:lnTo>
                  <a:pt x="249" y="2022"/>
                </a:lnTo>
                <a:lnTo>
                  <a:pt x="244" y="2019"/>
                </a:lnTo>
                <a:lnTo>
                  <a:pt x="241" y="2016"/>
                </a:lnTo>
                <a:lnTo>
                  <a:pt x="235" y="2014"/>
                </a:lnTo>
                <a:lnTo>
                  <a:pt x="235" y="2011"/>
                </a:lnTo>
                <a:lnTo>
                  <a:pt x="232" y="2011"/>
                </a:lnTo>
                <a:lnTo>
                  <a:pt x="232" y="2005"/>
                </a:lnTo>
                <a:lnTo>
                  <a:pt x="232" y="2002"/>
                </a:lnTo>
                <a:lnTo>
                  <a:pt x="229" y="1999"/>
                </a:lnTo>
                <a:lnTo>
                  <a:pt x="229" y="1993"/>
                </a:lnTo>
                <a:lnTo>
                  <a:pt x="229" y="1991"/>
                </a:lnTo>
                <a:lnTo>
                  <a:pt x="229" y="1985"/>
                </a:lnTo>
                <a:lnTo>
                  <a:pt x="229" y="1982"/>
                </a:lnTo>
                <a:lnTo>
                  <a:pt x="229" y="1976"/>
                </a:lnTo>
                <a:lnTo>
                  <a:pt x="226" y="1973"/>
                </a:lnTo>
                <a:lnTo>
                  <a:pt x="226" y="1971"/>
                </a:lnTo>
                <a:lnTo>
                  <a:pt x="226" y="1965"/>
                </a:lnTo>
                <a:lnTo>
                  <a:pt x="226" y="1962"/>
                </a:lnTo>
                <a:lnTo>
                  <a:pt x="226" y="1956"/>
                </a:lnTo>
                <a:lnTo>
                  <a:pt x="226" y="1953"/>
                </a:lnTo>
                <a:lnTo>
                  <a:pt x="226" y="1948"/>
                </a:lnTo>
                <a:lnTo>
                  <a:pt x="223" y="1945"/>
                </a:lnTo>
                <a:lnTo>
                  <a:pt x="223" y="1942"/>
                </a:lnTo>
                <a:lnTo>
                  <a:pt x="223" y="1936"/>
                </a:lnTo>
                <a:lnTo>
                  <a:pt x="223" y="1933"/>
                </a:lnTo>
                <a:lnTo>
                  <a:pt x="223" y="1928"/>
                </a:lnTo>
                <a:lnTo>
                  <a:pt x="223" y="1925"/>
                </a:lnTo>
                <a:lnTo>
                  <a:pt x="221" y="1922"/>
                </a:lnTo>
                <a:lnTo>
                  <a:pt x="221" y="1916"/>
                </a:lnTo>
                <a:lnTo>
                  <a:pt x="221" y="1913"/>
                </a:lnTo>
                <a:lnTo>
                  <a:pt x="221" y="1908"/>
                </a:lnTo>
                <a:lnTo>
                  <a:pt x="221" y="1905"/>
                </a:lnTo>
                <a:lnTo>
                  <a:pt x="221" y="1899"/>
                </a:lnTo>
                <a:lnTo>
                  <a:pt x="218" y="1896"/>
                </a:lnTo>
                <a:lnTo>
                  <a:pt x="218" y="1893"/>
                </a:lnTo>
                <a:lnTo>
                  <a:pt x="218" y="1888"/>
                </a:lnTo>
                <a:lnTo>
                  <a:pt x="218" y="1885"/>
                </a:lnTo>
                <a:lnTo>
                  <a:pt x="218" y="1879"/>
                </a:lnTo>
                <a:lnTo>
                  <a:pt x="218" y="1876"/>
                </a:lnTo>
                <a:lnTo>
                  <a:pt x="218" y="1870"/>
                </a:lnTo>
                <a:lnTo>
                  <a:pt x="215" y="1867"/>
                </a:lnTo>
                <a:lnTo>
                  <a:pt x="215" y="1865"/>
                </a:lnTo>
                <a:lnTo>
                  <a:pt x="215" y="1859"/>
                </a:lnTo>
                <a:lnTo>
                  <a:pt x="215" y="1856"/>
                </a:lnTo>
                <a:lnTo>
                  <a:pt x="215" y="1850"/>
                </a:lnTo>
                <a:lnTo>
                  <a:pt x="215" y="1847"/>
                </a:lnTo>
                <a:lnTo>
                  <a:pt x="212" y="1845"/>
                </a:lnTo>
                <a:lnTo>
                  <a:pt x="212" y="1839"/>
                </a:lnTo>
                <a:lnTo>
                  <a:pt x="212" y="1836"/>
                </a:lnTo>
                <a:lnTo>
                  <a:pt x="212" y="1830"/>
                </a:lnTo>
                <a:lnTo>
                  <a:pt x="212" y="1827"/>
                </a:lnTo>
                <a:lnTo>
                  <a:pt x="212" y="1822"/>
                </a:lnTo>
                <a:lnTo>
                  <a:pt x="212" y="1819"/>
                </a:lnTo>
                <a:lnTo>
                  <a:pt x="209" y="1816"/>
                </a:lnTo>
                <a:lnTo>
                  <a:pt x="209" y="1810"/>
                </a:lnTo>
                <a:lnTo>
                  <a:pt x="209" y="1807"/>
                </a:lnTo>
                <a:lnTo>
                  <a:pt x="209" y="1802"/>
                </a:lnTo>
                <a:lnTo>
                  <a:pt x="209" y="1799"/>
                </a:lnTo>
                <a:lnTo>
                  <a:pt x="209" y="1796"/>
                </a:lnTo>
                <a:lnTo>
                  <a:pt x="206" y="1790"/>
                </a:lnTo>
                <a:lnTo>
                  <a:pt x="206" y="1787"/>
                </a:lnTo>
                <a:lnTo>
                  <a:pt x="206" y="1782"/>
                </a:lnTo>
                <a:lnTo>
                  <a:pt x="206" y="1779"/>
                </a:lnTo>
                <a:lnTo>
                  <a:pt x="206" y="1776"/>
                </a:lnTo>
                <a:lnTo>
                  <a:pt x="206" y="1773"/>
                </a:lnTo>
                <a:lnTo>
                  <a:pt x="206" y="1770"/>
                </a:lnTo>
                <a:lnTo>
                  <a:pt x="203" y="1767"/>
                </a:lnTo>
                <a:lnTo>
                  <a:pt x="203" y="1762"/>
                </a:lnTo>
                <a:lnTo>
                  <a:pt x="203" y="1759"/>
                </a:lnTo>
                <a:lnTo>
                  <a:pt x="203" y="1753"/>
                </a:lnTo>
                <a:lnTo>
                  <a:pt x="203" y="1750"/>
                </a:lnTo>
                <a:lnTo>
                  <a:pt x="203" y="1744"/>
                </a:lnTo>
                <a:lnTo>
                  <a:pt x="203" y="1741"/>
                </a:lnTo>
                <a:lnTo>
                  <a:pt x="201" y="1739"/>
                </a:lnTo>
                <a:lnTo>
                  <a:pt x="201" y="1733"/>
                </a:lnTo>
                <a:lnTo>
                  <a:pt x="201" y="1730"/>
                </a:lnTo>
                <a:lnTo>
                  <a:pt x="201" y="1724"/>
                </a:lnTo>
                <a:lnTo>
                  <a:pt x="201" y="1721"/>
                </a:lnTo>
                <a:lnTo>
                  <a:pt x="201" y="1719"/>
                </a:lnTo>
                <a:lnTo>
                  <a:pt x="198" y="1713"/>
                </a:lnTo>
                <a:lnTo>
                  <a:pt x="198" y="1710"/>
                </a:lnTo>
                <a:lnTo>
                  <a:pt x="198" y="1704"/>
                </a:lnTo>
                <a:lnTo>
                  <a:pt x="198" y="1701"/>
                </a:lnTo>
                <a:lnTo>
                  <a:pt x="198" y="1696"/>
                </a:lnTo>
                <a:lnTo>
                  <a:pt x="198" y="1693"/>
                </a:lnTo>
                <a:lnTo>
                  <a:pt x="195" y="1690"/>
                </a:lnTo>
                <a:lnTo>
                  <a:pt x="195" y="1684"/>
                </a:lnTo>
                <a:lnTo>
                  <a:pt x="195" y="1681"/>
                </a:lnTo>
                <a:lnTo>
                  <a:pt x="195" y="1676"/>
                </a:lnTo>
                <a:lnTo>
                  <a:pt x="195" y="1673"/>
                </a:lnTo>
                <a:lnTo>
                  <a:pt x="195" y="1670"/>
                </a:lnTo>
                <a:lnTo>
                  <a:pt x="195" y="1664"/>
                </a:lnTo>
                <a:lnTo>
                  <a:pt x="192" y="1661"/>
                </a:lnTo>
                <a:lnTo>
                  <a:pt x="192" y="1658"/>
                </a:lnTo>
                <a:lnTo>
                  <a:pt x="192" y="1653"/>
                </a:lnTo>
                <a:lnTo>
                  <a:pt x="192" y="1650"/>
                </a:lnTo>
                <a:lnTo>
                  <a:pt x="192" y="1644"/>
                </a:lnTo>
                <a:lnTo>
                  <a:pt x="192" y="1641"/>
                </a:lnTo>
                <a:lnTo>
                  <a:pt x="189" y="1638"/>
                </a:lnTo>
                <a:lnTo>
                  <a:pt x="189" y="1633"/>
                </a:lnTo>
                <a:lnTo>
                  <a:pt x="189" y="1630"/>
                </a:lnTo>
                <a:lnTo>
                  <a:pt x="189" y="1624"/>
                </a:lnTo>
                <a:lnTo>
                  <a:pt x="189" y="1621"/>
                </a:lnTo>
                <a:lnTo>
                  <a:pt x="189" y="1618"/>
                </a:lnTo>
                <a:lnTo>
                  <a:pt x="189" y="1613"/>
                </a:lnTo>
                <a:lnTo>
                  <a:pt x="186" y="1610"/>
                </a:lnTo>
                <a:lnTo>
                  <a:pt x="186" y="1604"/>
                </a:lnTo>
                <a:lnTo>
                  <a:pt x="186" y="1601"/>
                </a:lnTo>
                <a:lnTo>
                  <a:pt x="186" y="1595"/>
                </a:lnTo>
                <a:lnTo>
                  <a:pt x="186" y="1593"/>
                </a:lnTo>
                <a:lnTo>
                  <a:pt x="186" y="1590"/>
                </a:lnTo>
                <a:lnTo>
                  <a:pt x="183" y="1584"/>
                </a:lnTo>
                <a:lnTo>
                  <a:pt x="183" y="1581"/>
                </a:lnTo>
                <a:lnTo>
                  <a:pt x="183" y="1575"/>
                </a:lnTo>
                <a:lnTo>
                  <a:pt x="183" y="1573"/>
                </a:lnTo>
                <a:lnTo>
                  <a:pt x="183" y="1570"/>
                </a:lnTo>
                <a:lnTo>
                  <a:pt x="183" y="1564"/>
                </a:lnTo>
                <a:lnTo>
                  <a:pt x="181" y="1561"/>
                </a:lnTo>
                <a:lnTo>
                  <a:pt x="181" y="1555"/>
                </a:lnTo>
                <a:lnTo>
                  <a:pt x="181" y="1552"/>
                </a:lnTo>
                <a:lnTo>
                  <a:pt x="181" y="1547"/>
                </a:lnTo>
                <a:lnTo>
                  <a:pt x="181" y="1544"/>
                </a:lnTo>
                <a:lnTo>
                  <a:pt x="181" y="1541"/>
                </a:lnTo>
                <a:lnTo>
                  <a:pt x="181" y="1538"/>
                </a:lnTo>
                <a:lnTo>
                  <a:pt x="181" y="1535"/>
                </a:lnTo>
                <a:lnTo>
                  <a:pt x="178" y="1532"/>
                </a:lnTo>
                <a:lnTo>
                  <a:pt x="178" y="1527"/>
                </a:lnTo>
                <a:lnTo>
                  <a:pt x="178" y="1524"/>
                </a:lnTo>
                <a:lnTo>
                  <a:pt x="178" y="1521"/>
                </a:lnTo>
                <a:lnTo>
                  <a:pt x="178" y="1515"/>
                </a:lnTo>
                <a:lnTo>
                  <a:pt x="178" y="1512"/>
                </a:lnTo>
                <a:lnTo>
                  <a:pt x="175" y="1507"/>
                </a:lnTo>
                <a:lnTo>
                  <a:pt x="175" y="1504"/>
                </a:lnTo>
                <a:lnTo>
                  <a:pt x="175" y="1498"/>
                </a:lnTo>
                <a:lnTo>
                  <a:pt x="175" y="1495"/>
                </a:lnTo>
                <a:lnTo>
                  <a:pt x="175" y="1492"/>
                </a:lnTo>
                <a:lnTo>
                  <a:pt x="175" y="1487"/>
                </a:lnTo>
                <a:lnTo>
                  <a:pt x="172" y="1484"/>
                </a:lnTo>
                <a:lnTo>
                  <a:pt x="172" y="1478"/>
                </a:lnTo>
                <a:lnTo>
                  <a:pt x="172" y="1475"/>
                </a:lnTo>
                <a:lnTo>
                  <a:pt x="172" y="1472"/>
                </a:lnTo>
                <a:lnTo>
                  <a:pt x="172" y="1467"/>
                </a:lnTo>
                <a:lnTo>
                  <a:pt x="172" y="1464"/>
                </a:lnTo>
                <a:lnTo>
                  <a:pt x="172" y="1458"/>
                </a:lnTo>
                <a:lnTo>
                  <a:pt x="169" y="1455"/>
                </a:lnTo>
                <a:lnTo>
                  <a:pt x="169" y="1449"/>
                </a:lnTo>
                <a:lnTo>
                  <a:pt x="169" y="1447"/>
                </a:lnTo>
                <a:lnTo>
                  <a:pt x="169" y="1444"/>
                </a:lnTo>
                <a:lnTo>
                  <a:pt x="169" y="1438"/>
                </a:lnTo>
                <a:lnTo>
                  <a:pt x="169" y="1435"/>
                </a:lnTo>
                <a:lnTo>
                  <a:pt x="166" y="1429"/>
                </a:lnTo>
                <a:lnTo>
                  <a:pt x="166" y="1427"/>
                </a:lnTo>
                <a:lnTo>
                  <a:pt x="166" y="1424"/>
                </a:lnTo>
                <a:lnTo>
                  <a:pt x="166" y="1421"/>
                </a:lnTo>
                <a:lnTo>
                  <a:pt x="166" y="1418"/>
                </a:lnTo>
                <a:lnTo>
                  <a:pt x="166" y="1415"/>
                </a:lnTo>
                <a:lnTo>
                  <a:pt x="166" y="1409"/>
                </a:lnTo>
                <a:lnTo>
                  <a:pt x="163" y="1406"/>
                </a:lnTo>
                <a:lnTo>
                  <a:pt x="163" y="1401"/>
                </a:lnTo>
                <a:lnTo>
                  <a:pt x="163" y="1398"/>
                </a:lnTo>
                <a:lnTo>
                  <a:pt x="163" y="1395"/>
                </a:lnTo>
                <a:lnTo>
                  <a:pt x="163" y="1389"/>
                </a:lnTo>
                <a:lnTo>
                  <a:pt x="163" y="1386"/>
                </a:lnTo>
                <a:lnTo>
                  <a:pt x="163" y="1381"/>
                </a:lnTo>
                <a:lnTo>
                  <a:pt x="160" y="1378"/>
                </a:lnTo>
                <a:lnTo>
                  <a:pt x="160" y="1375"/>
                </a:lnTo>
                <a:lnTo>
                  <a:pt x="160" y="1369"/>
                </a:lnTo>
                <a:lnTo>
                  <a:pt x="160" y="1366"/>
                </a:lnTo>
                <a:lnTo>
                  <a:pt x="160" y="1361"/>
                </a:lnTo>
                <a:lnTo>
                  <a:pt x="160" y="1358"/>
                </a:lnTo>
                <a:lnTo>
                  <a:pt x="158" y="1352"/>
                </a:lnTo>
                <a:lnTo>
                  <a:pt x="158" y="1349"/>
                </a:lnTo>
                <a:lnTo>
                  <a:pt x="158" y="1346"/>
                </a:lnTo>
                <a:lnTo>
                  <a:pt x="158" y="1341"/>
                </a:lnTo>
                <a:lnTo>
                  <a:pt x="158" y="1338"/>
                </a:lnTo>
                <a:lnTo>
                  <a:pt x="158" y="1332"/>
                </a:lnTo>
                <a:lnTo>
                  <a:pt x="155" y="1329"/>
                </a:lnTo>
                <a:lnTo>
                  <a:pt x="155" y="1326"/>
                </a:lnTo>
                <a:lnTo>
                  <a:pt x="155" y="1321"/>
                </a:lnTo>
                <a:lnTo>
                  <a:pt x="155" y="1318"/>
                </a:lnTo>
                <a:lnTo>
                  <a:pt x="155" y="1312"/>
                </a:lnTo>
                <a:lnTo>
                  <a:pt x="155" y="1309"/>
                </a:lnTo>
                <a:lnTo>
                  <a:pt x="155" y="1303"/>
                </a:lnTo>
                <a:lnTo>
                  <a:pt x="152" y="1303"/>
                </a:lnTo>
                <a:lnTo>
                  <a:pt x="152" y="1301"/>
                </a:lnTo>
                <a:lnTo>
                  <a:pt x="152" y="1298"/>
                </a:lnTo>
                <a:lnTo>
                  <a:pt x="152" y="1292"/>
                </a:lnTo>
                <a:lnTo>
                  <a:pt x="152" y="1289"/>
                </a:lnTo>
                <a:lnTo>
                  <a:pt x="152" y="1283"/>
                </a:lnTo>
                <a:lnTo>
                  <a:pt x="152" y="1280"/>
                </a:lnTo>
                <a:lnTo>
                  <a:pt x="149" y="1278"/>
                </a:lnTo>
                <a:lnTo>
                  <a:pt x="149" y="1272"/>
                </a:lnTo>
                <a:lnTo>
                  <a:pt x="149" y="1269"/>
                </a:lnTo>
                <a:lnTo>
                  <a:pt x="149" y="1263"/>
                </a:lnTo>
                <a:lnTo>
                  <a:pt x="149" y="1260"/>
                </a:lnTo>
                <a:lnTo>
                  <a:pt x="149" y="1258"/>
                </a:lnTo>
                <a:lnTo>
                  <a:pt x="149" y="1252"/>
                </a:lnTo>
                <a:lnTo>
                  <a:pt x="146" y="1249"/>
                </a:lnTo>
                <a:lnTo>
                  <a:pt x="146" y="1243"/>
                </a:lnTo>
                <a:lnTo>
                  <a:pt x="146" y="1240"/>
                </a:lnTo>
                <a:lnTo>
                  <a:pt x="146" y="1235"/>
                </a:lnTo>
                <a:lnTo>
                  <a:pt x="146" y="1232"/>
                </a:lnTo>
                <a:lnTo>
                  <a:pt x="146" y="1229"/>
                </a:lnTo>
                <a:lnTo>
                  <a:pt x="143" y="1223"/>
                </a:lnTo>
                <a:lnTo>
                  <a:pt x="143" y="1220"/>
                </a:lnTo>
                <a:lnTo>
                  <a:pt x="143" y="1215"/>
                </a:lnTo>
                <a:lnTo>
                  <a:pt x="143" y="1212"/>
                </a:lnTo>
                <a:lnTo>
                  <a:pt x="143" y="1209"/>
                </a:lnTo>
                <a:lnTo>
                  <a:pt x="143" y="1203"/>
                </a:lnTo>
                <a:lnTo>
                  <a:pt x="140" y="1200"/>
                </a:lnTo>
                <a:lnTo>
                  <a:pt x="140" y="1195"/>
                </a:lnTo>
                <a:lnTo>
                  <a:pt x="140" y="1192"/>
                </a:lnTo>
                <a:lnTo>
                  <a:pt x="140" y="1186"/>
                </a:lnTo>
                <a:lnTo>
                  <a:pt x="140" y="1183"/>
                </a:lnTo>
                <a:lnTo>
                  <a:pt x="140" y="1180"/>
                </a:lnTo>
                <a:lnTo>
                  <a:pt x="140" y="1177"/>
                </a:lnTo>
                <a:lnTo>
                  <a:pt x="138" y="1175"/>
                </a:lnTo>
                <a:lnTo>
                  <a:pt x="138" y="1169"/>
                </a:lnTo>
                <a:lnTo>
                  <a:pt x="138" y="1166"/>
                </a:lnTo>
                <a:lnTo>
                  <a:pt x="138" y="1163"/>
                </a:lnTo>
                <a:lnTo>
                  <a:pt x="138" y="1160"/>
                </a:lnTo>
                <a:lnTo>
                  <a:pt x="138" y="1157"/>
                </a:lnTo>
                <a:lnTo>
                  <a:pt x="138" y="1152"/>
                </a:lnTo>
                <a:lnTo>
                  <a:pt x="135" y="1149"/>
                </a:lnTo>
                <a:lnTo>
                  <a:pt x="135" y="1146"/>
                </a:lnTo>
                <a:lnTo>
                  <a:pt x="135" y="1140"/>
                </a:lnTo>
                <a:lnTo>
                  <a:pt x="135" y="1137"/>
                </a:lnTo>
                <a:lnTo>
                  <a:pt x="135" y="1132"/>
                </a:lnTo>
                <a:lnTo>
                  <a:pt x="135" y="1129"/>
                </a:lnTo>
                <a:lnTo>
                  <a:pt x="132" y="1126"/>
                </a:lnTo>
                <a:lnTo>
                  <a:pt x="132" y="1120"/>
                </a:lnTo>
                <a:lnTo>
                  <a:pt x="132" y="1117"/>
                </a:lnTo>
                <a:lnTo>
                  <a:pt x="132" y="1112"/>
                </a:lnTo>
                <a:lnTo>
                  <a:pt x="132" y="1109"/>
                </a:lnTo>
                <a:lnTo>
                  <a:pt x="132" y="1106"/>
                </a:lnTo>
                <a:lnTo>
                  <a:pt x="129" y="1100"/>
                </a:lnTo>
                <a:lnTo>
                  <a:pt x="129" y="1097"/>
                </a:lnTo>
                <a:lnTo>
                  <a:pt x="129" y="1091"/>
                </a:lnTo>
                <a:lnTo>
                  <a:pt x="129" y="1089"/>
                </a:lnTo>
                <a:lnTo>
                  <a:pt x="129" y="1083"/>
                </a:lnTo>
                <a:lnTo>
                  <a:pt x="129" y="1080"/>
                </a:lnTo>
                <a:lnTo>
                  <a:pt x="126" y="1077"/>
                </a:lnTo>
                <a:lnTo>
                  <a:pt x="126" y="1071"/>
                </a:lnTo>
                <a:lnTo>
                  <a:pt x="126" y="1069"/>
                </a:lnTo>
                <a:lnTo>
                  <a:pt x="126" y="1066"/>
                </a:lnTo>
                <a:lnTo>
                  <a:pt x="126" y="1063"/>
                </a:lnTo>
                <a:lnTo>
                  <a:pt x="126" y="1060"/>
                </a:lnTo>
                <a:lnTo>
                  <a:pt x="126" y="1057"/>
                </a:lnTo>
                <a:lnTo>
                  <a:pt x="123" y="1051"/>
                </a:lnTo>
                <a:lnTo>
                  <a:pt x="123" y="1049"/>
                </a:lnTo>
                <a:lnTo>
                  <a:pt x="123" y="1043"/>
                </a:lnTo>
                <a:lnTo>
                  <a:pt x="123" y="1040"/>
                </a:lnTo>
                <a:lnTo>
                  <a:pt x="123" y="1037"/>
                </a:lnTo>
                <a:lnTo>
                  <a:pt x="123" y="1031"/>
                </a:lnTo>
                <a:lnTo>
                  <a:pt x="120" y="1028"/>
                </a:lnTo>
                <a:lnTo>
                  <a:pt x="120" y="1023"/>
                </a:lnTo>
                <a:lnTo>
                  <a:pt x="120" y="1020"/>
                </a:lnTo>
                <a:lnTo>
                  <a:pt x="120" y="1014"/>
                </a:lnTo>
                <a:lnTo>
                  <a:pt x="120" y="1011"/>
                </a:lnTo>
                <a:lnTo>
                  <a:pt x="120" y="1008"/>
                </a:lnTo>
                <a:lnTo>
                  <a:pt x="117" y="1003"/>
                </a:lnTo>
                <a:lnTo>
                  <a:pt x="117" y="1000"/>
                </a:lnTo>
                <a:lnTo>
                  <a:pt x="117" y="994"/>
                </a:lnTo>
                <a:lnTo>
                  <a:pt x="117" y="991"/>
                </a:lnTo>
                <a:lnTo>
                  <a:pt x="117" y="988"/>
                </a:lnTo>
                <a:lnTo>
                  <a:pt x="117" y="983"/>
                </a:lnTo>
                <a:lnTo>
                  <a:pt x="115" y="980"/>
                </a:lnTo>
                <a:lnTo>
                  <a:pt x="115" y="974"/>
                </a:lnTo>
                <a:lnTo>
                  <a:pt x="115" y="971"/>
                </a:lnTo>
                <a:lnTo>
                  <a:pt x="115" y="968"/>
                </a:lnTo>
                <a:lnTo>
                  <a:pt x="115" y="963"/>
                </a:lnTo>
                <a:lnTo>
                  <a:pt x="115" y="960"/>
                </a:lnTo>
                <a:lnTo>
                  <a:pt x="112" y="954"/>
                </a:lnTo>
                <a:lnTo>
                  <a:pt x="112" y="951"/>
                </a:lnTo>
                <a:lnTo>
                  <a:pt x="112" y="948"/>
                </a:lnTo>
                <a:lnTo>
                  <a:pt x="112" y="943"/>
                </a:lnTo>
                <a:lnTo>
                  <a:pt x="112" y="940"/>
                </a:lnTo>
                <a:lnTo>
                  <a:pt x="112" y="937"/>
                </a:lnTo>
                <a:lnTo>
                  <a:pt x="109" y="931"/>
                </a:lnTo>
                <a:lnTo>
                  <a:pt x="109" y="928"/>
                </a:lnTo>
                <a:lnTo>
                  <a:pt x="109" y="923"/>
                </a:lnTo>
                <a:lnTo>
                  <a:pt x="109" y="920"/>
                </a:lnTo>
                <a:lnTo>
                  <a:pt x="109" y="917"/>
                </a:lnTo>
                <a:lnTo>
                  <a:pt x="109" y="911"/>
                </a:lnTo>
                <a:lnTo>
                  <a:pt x="109" y="908"/>
                </a:lnTo>
                <a:lnTo>
                  <a:pt x="106" y="902"/>
                </a:lnTo>
                <a:lnTo>
                  <a:pt x="106" y="900"/>
                </a:lnTo>
                <a:lnTo>
                  <a:pt x="106" y="897"/>
                </a:lnTo>
                <a:lnTo>
                  <a:pt x="106" y="891"/>
                </a:lnTo>
                <a:lnTo>
                  <a:pt x="106" y="888"/>
                </a:lnTo>
                <a:lnTo>
                  <a:pt x="106" y="882"/>
                </a:lnTo>
                <a:lnTo>
                  <a:pt x="103" y="880"/>
                </a:lnTo>
                <a:lnTo>
                  <a:pt x="103" y="874"/>
                </a:lnTo>
                <a:lnTo>
                  <a:pt x="103" y="871"/>
                </a:lnTo>
                <a:lnTo>
                  <a:pt x="103" y="868"/>
                </a:lnTo>
                <a:lnTo>
                  <a:pt x="103" y="862"/>
                </a:lnTo>
                <a:lnTo>
                  <a:pt x="103" y="860"/>
                </a:lnTo>
                <a:lnTo>
                  <a:pt x="100" y="854"/>
                </a:lnTo>
                <a:lnTo>
                  <a:pt x="100" y="851"/>
                </a:lnTo>
                <a:lnTo>
                  <a:pt x="100" y="848"/>
                </a:lnTo>
                <a:lnTo>
                  <a:pt x="100" y="842"/>
                </a:lnTo>
                <a:lnTo>
                  <a:pt x="100" y="839"/>
                </a:lnTo>
                <a:lnTo>
                  <a:pt x="100" y="834"/>
                </a:lnTo>
                <a:lnTo>
                  <a:pt x="97" y="831"/>
                </a:lnTo>
                <a:lnTo>
                  <a:pt x="97" y="828"/>
                </a:lnTo>
                <a:lnTo>
                  <a:pt x="97" y="822"/>
                </a:lnTo>
                <a:lnTo>
                  <a:pt x="97" y="819"/>
                </a:lnTo>
                <a:lnTo>
                  <a:pt x="97" y="814"/>
                </a:lnTo>
                <a:lnTo>
                  <a:pt x="97" y="811"/>
                </a:lnTo>
                <a:lnTo>
                  <a:pt x="97" y="808"/>
                </a:lnTo>
                <a:lnTo>
                  <a:pt x="95" y="802"/>
                </a:lnTo>
                <a:lnTo>
                  <a:pt x="95" y="799"/>
                </a:lnTo>
                <a:lnTo>
                  <a:pt x="95" y="794"/>
                </a:lnTo>
                <a:lnTo>
                  <a:pt x="95" y="791"/>
                </a:lnTo>
                <a:lnTo>
                  <a:pt x="95" y="788"/>
                </a:lnTo>
                <a:lnTo>
                  <a:pt x="95" y="782"/>
                </a:lnTo>
                <a:lnTo>
                  <a:pt x="92" y="779"/>
                </a:lnTo>
                <a:lnTo>
                  <a:pt x="92" y="774"/>
                </a:lnTo>
                <a:lnTo>
                  <a:pt x="92" y="771"/>
                </a:lnTo>
                <a:lnTo>
                  <a:pt x="92" y="765"/>
                </a:lnTo>
                <a:lnTo>
                  <a:pt x="92" y="762"/>
                </a:lnTo>
                <a:lnTo>
                  <a:pt x="92" y="759"/>
                </a:lnTo>
                <a:lnTo>
                  <a:pt x="89" y="754"/>
                </a:lnTo>
                <a:lnTo>
                  <a:pt x="89" y="751"/>
                </a:lnTo>
                <a:lnTo>
                  <a:pt x="89" y="745"/>
                </a:lnTo>
                <a:lnTo>
                  <a:pt x="89" y="742"/>
                </a:lnTo>
                <a:lnTo>
                  <a:pt x="89" y="739"/>
                </a:lnTo>
                <a:lnTo>
                  <a:pt x="89" y="734"/>
                </a:lnTo>
                <a:lnTo>
                  <a:pt x="86" y="731"/>
                </a:lnTo>
                <a:lnTo>
                  <a:pt x="86" y="725"/>
                </a:lnTo>
                <a:lnTo>
                  <a:pt x="86" y="722"/>
                </a:lnTo>
                <a:lnTo>
                  <a:pt x="86" y="719"/>
                </a:lnTo>
                <a:lnTo>
                  <a:pt x="86" y="713"/>
                </a:lnTo>
                <a:lnTo>
                  <a:pt x="86" y="711"/>
                </a:lnTo>
                <a:lnTo>
                  <a:pt x="83" y="705"/>
                </a:lnTo>
                <a:lnTo>
                  <a:pt x="83" y="702"/>
                </a:lnTo>
                <a:lnTo>
                  <a:pt x="83" y="699"/>
                </a:lnTo>
                <a:lnTo>
                  <a:pt x="83" y="693"/>
                </a:lnTo>
                <a:lnTo>
                  <a:pt x="83" y="691"/>
                </a:lnTo>
                <a:lnTo>
                  <a:pt x="83" y="685"/>
                </a:lnTo>
                <a:lnTo>
                  <a:pt x="80" y="682"/>
                </a:lnTo>
                <a:lnTo>
                  <a:pt x="80" y="679"/>
                </a:lnTo>
                <a:lnTo>
                  <a:pt x="80" y="673"/>
                </a:lnTo>
                <a:lnTo>
                  <a:pt x="80" y="671"/>
                </a:lnTo>
                <a:lnTo>
                  <a:pt x="80" y="665"/>
                </a:lnTo>
                <a:lnTo>
                  <a:pt x="80" y="662"/>
                </a:lnTo>
                <a:lnTo>
                  <a:pt x="80" y="656"/>
                </a:lnTo>
                <a:lnTo>
                  <a:pt x="77" y="653"/>
                </a:lnTo>
                <a:lnTo>
                  <a:pt x="77" y="650"/>
                </a:lnTo>
                <a:lnTo>
                  <a:pt x="77" y="645"/>
                </a:lnTo>
                <a:lnTo>
                  <a:pt x="77" y="642"/>
                </a:lnTo>
                <a:lnTo>
                  <a:pt x="77" y="636"/>
                </a:lnTo>
                <a:lnTo>
                  <a:pt x="77" y="633"/>
                </a:lnTo>
                <a:lnTo>
                  <a:pt x="75" y="630"/>
                </a:lnTo>
                <a:lnTo>
                  <a:pt x="75" y="625"/>
                </a:lnTo>
                <a:lnTo>
                  <a:pt x="75" y="622"/>
                </a:lnTo>
                <a:lnTo>
                  <a:pt x="75" y="616"/>
                </a:lnTo>
                <a:lnTo>
                  <a:pt x="75" y="613"/>
                </a:lnTo>
                <a:lnTo>
                  <a:pt x="75" y="610"/>
                </a:lnTo>
                <a:lnTo>
                  <a:pt x="72" y="605"/>
                </a:lnTo>
                <a:lnTo>
                  <a:pt x="72" y="602"/>
                </a:lnTo>
                <a:lnTo>
                  <a:pt x="72" y="596"/>
                </a:lnTo>
                <a:lnTo>
                  <a:pt x="72" y="593"/>
                </a:lnTo>
                <a:lnTo>
                  <a:pt x="72" y="590"/>
                </a:lnTo>
                <a:lnTo>
                  <a:pt x="72" y="585"/>
                </a:lnTo>
                <a:lnTo>
                  <a:pt x="69" y="582"/>
                </a:lnTo>
                <a:lnTo>
                  <a:pt x="69" y="576"/>
                </a:lnTo>
                <a:lnTo>
                  <a:pt x="69" y="573"/>
                </a:lnTo>
                <a:lnTo>
                  <a:pt x="69" y="570"/>
                </a:lnTo>
                <a:lnTo>
                  <a:pt x="69" y="565"/>
                </a:lnTo>
                <a:lnTo>
                  <a:pt x="69" y="562"/>
                </a:lnTo>
                <a:lnTo>
                  <a:pt x="66" y="556"/>
                </a:lnTo>
                <a:lnTo>
                  <a:pt x="66" y="553"/>
                </a:lnTo>
                <a:lnTo>
                  <a:pt x="66" y="550"/>
                </a:lnTo>
                <a:lnTo>
                  <a:pt x="66" y="545"/>
                </a:lnTo>
                <a:lnTo>
                  <a:pt x="66" y="542"/>
                </a:lnTo>
                <a:lnTo>
                  <a:pt x="66" y="536"/>
                </a:lnTo>
                <a:lnTo>
                  <a:pt x="63" y="533"/>
                </a:lnTo>
                <a:lnTo>
                  <a:pt x="63" y="530"/>
                </a:lnTo>
                <a:lnTo>
                  <a:pt x="63" y="524"/>
                </a:lnTo>
                <a:lnTo>
                  <a:pt x="63" y="522"/>
                </a:lnTo>
                <a:lnTo>
                  <a:pt x="63" y="516"/>
                </a:lnTo>
                <a:lnTo>
                  <a:pt x="63" y="513"/>
                </a:lnTo>
                <a:lnTo>
                  <a:pt x="63" y="510"/>
                </a:lnTo>
                <a:lnTo>
                  <a:pt x="60" y="504"/>
                </a:lnTo>
                <a:lnTo>
                  <a:pt x="60" y="502"/>
                </a:lnTo>
                <a:lnTo>
                  <a:pt x="60" y="496"/>
                </a:lnTo>
                <a:lnTo>
                  <a:pt x="60" y="493"/>
                </a:lnTo>
                <a:lnTo>
                  <a:pt x="60" y="490"/>
                </a:lnTo>
                <a:lnTo>
                  <a:pt x="60" y="484"/>
                </a:lnTo>
                <a:lnTo>
                  <a:pt x="57" y="482"/>
                </a:lnTo>
                <a:lnTo>
                  <a:pt x="57" y="476"/>
                </a:lnTo>
                <a:lnTo>
                  <a:pt x="57" y="473"/>
                </a:lnTo>
                <a:lnTo>
                  <a:pt x="57" y="470"/>
                </a:lnTo>
                <a:lnTo>
                  <a:pt x="57" y="464"/>
                </a:lnTo>
                <a:lnTo>
                  <a:pt x="57" y="461"/>
                </a:lnTo>
                <a:lnTo>
                  <a:pt x="54" y="456"/>
                </a:lnTo>
                <a:lnTo>
                  <a:pt x="54" y="453"/>
                </a:lnTo>
                <a:lnTo>
                  <a:pt x="54" y="450"/>
                </a:lnTo>
                <a:lnTo>
                  <a:pt x="54" y="444"/>
                </a:lnTo>
                <a:lnTo>
                  <a:pt x="54" y="441"/>
                </a:lnTo>
                <a:lnTo>
                  <a:pt x="52" y="441"/>
                </a:lnTo>
                <a:lnTo>
                  <a:pt x="52" y="436"/>
                </a:lnTo>
                <a:lnTo>
                  <a:pt x="52" y="430"/>
                </a:lnTo>
                <a:lnTo>
                  <a:pt x="52" y="427"/>
                </a:lnTo>
                <a:lnTo>
                  <a:pt x="52" y="421"/>
                </a:lnTo>
                <a:lnTo>
                  <a:pt x="52" y="419"/>
                </a:lnTo>
                <a:lnTo>
                  <a:pt x="52" y="416"/>
                </a:lnTo>
                <a:lnTo>
                  <a:pt x="49" y="410"/>
                </a:lnTo>
                <a:lnTo>
                  <a:pt x="49" y="407"/>
                </a:lnTo>
                <a:lnTo>
                  <a:pt x="49" y="401"/>
                </a:lnTo>
                <a:lnTo>
                  <a:pt x="49" y="399"/>
                </a:lnTo>
                <a:lnTo>
                  <a:pt x="49" y="393"/>
                </a:lnTo>
                <a:lnTo>
                  <a:pt x="49" y="390"/>
                </a:lnTo>
                <a:lnTo>
                  <a:pt x="46" y="384"/>
                </a:lnTo>
                <a:lnTo>
                  <a:pt x="46" y="381"/>
                </a:lnTo>
                <a:lnTo>
                  <a:pt x="46" y="378"/>
                </a:lnTo>
                <a:lnTo>
                  <a:pt x="46" y="373"/>
                </a:lnTo>
                <a:lnTo>
                  <a:pt x="46" y="370"/>
                </a:lnTo>
                <a:lnTo>
                  <a:pt x="46" y="364"/>
                </a:lnTo>
                <a:lnTo>
                  <a:pt x="43" y="361"/>
                </a:lnTo>
                <a:lnTo>
                  <a:pt x="43" y="356"/>
                </a:lnTo>
                <a:lnTo>
                  <a:pt x="43" y="353"/>
                </a:lnTo>
                <a:lnTo>
                  <a:pt x="43" y="350"/>
                </a:lnTo>
                <a:lnTo>
                  <a:pt x="43" y="344"/>
                </a:lnTo>
                <a:lnTo>
                  <a:pt x="43" y="341"/>
                </a:lnTo>
                <a:lnTo>
                  <a:pt x="40" y="336"/>
                </a:lnTo>
                <a:lnTo>
                  <a:pt x="40" y="333"/>
                </a:lnTo>
                <a:lnTo>
                  <a:pt x="40" y="327"/>
                </a:lnTo>
                <a:lnTo>
                  <a:pt x="40" y="324"/>
                </a:lnTo>
                <a:lnTo>
                  <a:pt x="40" y="318"/>
                </a:lnTo>
                <a:lnTo>
                  <a:pt x="37" y="315"/>
                </a:lnTo>
                <a:lnTo>
                  <a:pt x="37" y="313"/>
                </a:lnTo>
                <a:lnTo>
                  <a:pt x="37" y="307"/>
                </a:lnTo>
                <a:lnTo>
                  <a:pt x="37" y="304"/>
                </a:lnTo>
                <a:lnTo>
                  <a:pt x="37" y="298"/>
                </a:lnTo>
                <a:lnTo>
                  <a:pt x="37" y="295"/>
                </a:lnTo>
                <a:lnTo>
                  <a:pt x="34" y="290"/>
                </a:lnTo>
                <a:lnTo>
                  <a:pt x="34" y="287"/>
                </a:lnTo>
                <a:lnTo>
                  <a:pt x="34" y="284"/>
                </a:lnTo>
                <a:lnTo>
                  <a:pt x="34" y="278"/>
                </a:lnTo>
                <a:lnTo>
                  <a:pt x="34" y="275"/>
                </a:lnTo>
                <a:lnTo>
                  <a:pt x="34" y="270"/>
                </a:lnTo>
                <a:lnTo>
                  <a:pt x="32" y="267"/>
                </a:lnTo>
                <a:lnTo>
                  <a:pt x="32" y="261"/>
                </a:lnTo>
                <a:lnTo>
                  <a:pt x="32" y="258"/>
                </a:lnTo>
                <a:lnTo>
                  <a:pt x="32" y="252"/>
                </a:lnTo>
                <a:lnTo>
                  <a:pt x="32" y="250"/>
                </a:lnTo>
                <a:lnTo>
                  <a:pt x="32" y="247"/>
                </a:lnTo>
                <a:lnTo>
                  <a:pt x="29" y="241"/>
                </a:lnTo>
                <a:lnTo>
                  <a:pt x="29" y="238"/>
                </a:lnTo>
                <a:lnTo>
                  <a:pt x="29" y="232"/>
                </a:lnTo>
                <a:lnTo>
                  <a:pt x="29" y="230"/>
                </a:lnTo>
                <a:lnTo>
                  <a:pt x="29" y="224"/>
                </a:lnTo>
                <a:lnTo>
                  <a:pt x="29" y="221"/>
                </a:lnTo>
                <a:lnTo>
                  <a:pt x="26" y="215"/>
                </a:lnTo>
                <a:lnTo>
                  <a:pt x="26" y="212"/>
                </a:lnTo>
                <a:lnTo>
                  <a:pt x="26" y="210"/>
                </a:lnTo>
                <a:lnTo>
                  <a:pt x="26" y="204"/>
                </a:lnTo>
                <a:lnTo>
                  <a:pt x="26" y="201"/>
                </a:lnTo>
                <a:lnTo>
                  <a:pt x="23" y="195"/>
                </a:lnTo>
                <a:lnTo>
                  <a:pt x="23" y="192"/>
                </a:lnTo>
                <a:lnTo>
                  <a:pt x="23" y="187"/>
                </a:lnTo>
                <a:lnTo>
                  <a:pt x="23" y="184"/>
                </a:lnTo>
                <a:lnTo>
                  <a:pt x="23" y="178"/>
                </a:lnTo>
                <a:lnTo>
                  <a:pt x="23" y="175"/>
                </a:lnTo>
                <a:lnTo>
                  <a:pt x="20" y="172"/>
                </a:lnTo>
                <a:lnTo>
                  <a:pt x="20" y="167"/>
                </a:lnTo>
                <a:lnTo>
                  <a:pt x="20" y="164"/>
                </a:lnTo>
                <a:lnTo>
                  <a:pt x="20" y="158"/>
                </a:lnTo>
                <a:lnTo>
                  <a:pt x="20" y="155"/>
                </a:lnTo>
                <a:lnTo>
                  <a:pt x="20" y="152"/>
                </a:lnTo>
                <a:lnTo>
                  <a:pt x="20" y="149"/>
                </a:lnTo>
                <a:lnTo>
                  <a:pt x="17" y="147"/>
                </a:lnTo>
                <a:lnTo>
                  <a:pt x="17" y="144"/>
                </a:lnTo>
                <a:lnTo>
                  <a:pt x="17" y="138"/>
                </a:lnTo>
                <a:lnTo>
                  <a:pt x="17" y="135"/>
                </a:lnTo>
                <a:lnTo>
                  <a:pt x="17" y="129"/>
                </a:lnTo>
                <a:lnTo>
                  <a:pt x="17" y="126"/>
                </a:lnTo>
                <a:lnTo>
                  <a:pt x="14" y="126"/>
                </a:lnTo>
                <a:lnTo>
                  <a:pt x="14" y="121"/>
                </a:lnTo>
                <a:lnTo>
                  <a:pt x="14" y="118"/>
                </a:lnTo>
                <a:lnTo>
                  <a:pt x="14" y="112"/>
                </a:lnTo>
                <a:lnTo>
                  <a:pt x="14" y="109"/>
                </a:lnTo>
                <a:lnTo>
                  <a:pt x="14" y="106"/>
                </a:lnTo>
                <a:lnTo>
                  <a:pt x="12" y="101"/>
                </a:lnTo>
                <a:lnTo>
                  <a:pt x="12" y="98"/>
                </a:lnTo>
                <a:lnTo>
                  <a:pt x="12" y="92"/>
                </a:lnTo>
                <a:lnTo>
                  <a:pt x="12" y="89"/>
                </a:lnTo>
                <a:lnTo>
                  <a:pt x="12" y="84"/>
                </a:lnTo>
                <a:lnTo>
                  <a:pt x="12" y="81"/>
                </a:lnTo>
                <a:lnTo>
                  <a:pt x="9" y="75"/>
                </a:lnTo>
                <a:lnTo>
                  <a:pt x="9" y="72"/>
                </a:lnTo>
                <a:lnTo>
                  <a:pt x="9" y="69"/>
                </a:lnTo>
                <a:lnTo>
                  <a:pt x="9" y="63"/>
                </a:lnTo>
                <a:lnTo>
                  <a:pt x="9" y="61"/>
                </a:lnTo>
                <a:lnTo>
                  <a:pt x="9" y="55"/>
                </a:lnTo>
                <a:lnTo>
                  <a:pt x="6" y="52"/>
                </a:lnTo>
                <a:lnTo>
                  <a:pt x="6" y="46"/>
                </a:lnTo>
                <a:lnTo>
                  <a:pt x="6" y="43"/>
                </a:lnTo>
                <a:lnTo>
                  <a:pt x="6" y="38"/>
                </a:lnTo>
                <a:lnTo>
                  <a:pt x="6" y="35"/>
                </a:lnTo>
                <a:lnTo>
                  <a:pt x="3" y="32"/>
                </a:lnTo>
                <a:lnTo>
                  <a:pt x="3" y="26"/>
                </a:lnTo>
                <a:lnTo>
                  <a:pt x="3" y="23"/>
                </a:lnTo>
                <a:lnTo>
                  <a:pt x="3" y="18"/>
                </a:lnTo>
                <a:lnTo>
                  <a:pt x="3" y="15"/>
                </a:lnTo>
                <a:lnTo>
                  <a:pt x="3" y="9"/>
                </a:lnTo>
                <a:lnTo>
                  <a:pt x="0" y="6"/>
                </a:lnTo>
                <a:lnTo>
                  <a:pt x="0" y="3"/>
                </a:lnTo>
                <a:lnTo>
                  <a:pt x="3" y="0"/>
                </a:lnTo>
                <a:lnTo>
                  <a:pt x="12" y="0"/>
                </a:lnTo>
                <a:lnTo>
                  <a:pt x="20" y="0"/>
                </a:lnTo>
                <a:lnTo>
                  <a:pt x="26" y="0"/>
                </a:lnTo>
                <a:lnTo>
                  <a:pt x="34" y="0"/>
                </a:lnTo>
                <a:lnTo>
                  <a:pt x="43" y="0"/>
                </a:lnTo>
                <a:lnTo>
                  <a:pt x="52" y="0"/>
                </a:lnTo>
                <a:lnTo>
                  <a:pt x="57" y="0"/>
                </a:lnTo>
                <a:lnTo>
                  <a:pt x="66" y="0"/>
                </a:lnTo>
                <a:lnTo>
                  <a:pt x="75" y="0"/>
                </a:lnTo>
                <a:lnTo>
                  <a:pt x="83" y="0"/>
                </a:lnTo>
                <a:lnTo>
                  <a:pt x="89" y="0"/>
                </a:lnTo>
                <a:lnTo>
                  <a:pt x="97" y="0"/>
                </a:lnTo>
                <a:lnTo>
                  <a:pt x="106" y="0"/>
                </a:lnTo>
                <a:lnTo>
                  <a:pt x="117" y="0"/>
                </a:lnTo>
                <a:lnTo>
                  <a:pt x="123" y="0"/>
                </a:lnTo>
                <a:lnTo>
                  <a:pt x="129" y="0"/>
                </a:lnTo>
                <a:lnTo>
                  <a:pt x="132" y="0"/>
                </a:lnTo>
                <a:lnTo>
                  <a:pt x="138" y="0"/>
                </a:lnTo>
                <a:lnTo>
                  <a:pt x="146" y="0"/>
                </a:lnTo>
                <a:lnTo>
                  <a:pt x="152" y="0"/>
                </a:lnTo>
                <a:lnTo>
                  <a:pt x="158" y="0"/>
                </a:lnTo>
                <a:lnTo>
                  <a:pt x="160" y="0"/>
                </a:lnTo>
                <a:lnTo>
                  <a:pt x="163" y="0"/>
                </a:lnTo>
                <a:lnTo>
                  <a:pt x="169" y="0"/>
                </a:lnTo>
                <a:lnTo>
                  <a:pt x="178" y="0"/>
                </a:lnTo>
                <a:lnTo>
                  <a:pt x="183" y="0"/>
                </a:lnTo>
                <a:lnTo>
                  <a:pt x="192" y="0"/>
                </a:lnTo>
                <a:lnTo>
                  <a:pt x="201" y="0"/>
                </a:lnTo>
                <a:lnTo>
                  <a:pt x="209" y="0"/>
                </a:lnTo>
                <a:lnTo>
                  <a:pt x="215" y="0"/>
                </a:lnTo>
                <a:lnTo>
                  <a:pt x="223" y="0"/>
                </a:lnTo>
                <a:lnTo>
                  <a:pt x="235" y="0"/>
                </a:lnTo>
                <a:lnTo>
                  <a:pt x="246" y="0"/>
                </a:lnTo>
                <a:lnTo>
                  <a:pt x="252" y="0"/>
                </a:lnTo>
                <a:lnTo>
                  <a:pt x="255" y="0"/>
                </a:lnTo>
                <a:lnTo>
                  <a:pt x="266" y="0"/>
                </a:lnTo>
                <a:lnTo>
                  <a:pt x="272" y="0"/>
                </a:lnTo>
                <a:lnTo>
                  <a:pt x="278" y="0"/>
                </a:lnTo>
                <a:lnTo>
                  <a:pt x="284" y="0"/>
                </a:lnTo>
                <a:lnTo>
                  <a:pt x="286" y="0"/>
                </a:lnTo>
                <a:lnTo>
                  <a:pt x="295" y="0"/>
                </a:lnTo>
                <a:lnTo>
                  <a:pt x="301" y="0"/>
                </a:lnTo>
                <a:lnTo>
                  <a:pt x="304" y="0"/>
                </a:lnTo>
                <a:lnTo>
                  <a:pt x="312" y="0"/>
                </a:lnTo>
                <a:lnTo>
                  <a:pt x="318" y="0"/>
                </a:lnTo>
                <a:lnTo>
                  <a:pt x="327" y="0"/>
                </a:lnTo>
                <a:lnTo>
                  <a:pt x="335" y="0"/>
                </a:lnTo>
                <a:lnTo>
                  <a:pt x="341" y="0"/>
                </a:lnTo>
                <a:lnTo>
                  <a:pt x="349" y="0"/>
                </a:lnTo>
                <a:lnTo>
                  <a:pt x="358" y="0"/>
                </a:lnTo>
                <a:lnTo>
                  <a:pt x="361" y="0"/>
                </a:lnTo>
                <a:lnTo>
                  <a:pt x="367" y="0"/>
                </a:lnTo>
                <a:lnTo>
                  <a:pt x="375" y="0"/>
                </a:lnTo>
                <a:lnTo>
                  <a:pt x="381" y="0"/>
                </a:lnTo>
                <a:lnTo>
                  <a:pt x="390" y="0"/>
                </a:lnTo>
                <a:lnTo>
                  <a:pt x="398" y="0"/>
                </a:lnTo>
                <a:lnTo>
                  <a:pt x="407" y="0"/>
                </a:lnTo>
                <a:lnTo>
                  <a:pt x="412" y="0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Freeform 27">
            <a:extLst>
              <a:ext uri="{FF2B5EF4-FFF2-40B4-BE49-F238E27FC236}">
                <a16:creationId xmlns:a16="http://schemas.microsoft.com/office/drawing/2014/main" id="{CFFF4B53-F645-4576-A7C5-B7DDE2816631}"/>
              </a:ext>
            </a:extLst>
          </p:cNvPr>
          <p:cNvSpPr>
            <a:spLocks/>
          </p:cNvSpPr>
          <p:nvPr/>
        </p:nvSpPr>
        <p:spPr bwMode="auto">
          <a:xfrm>
            <a:off x="5661024" y="3461544"/>
            <a:ext cx="2246313" cy="1485900"/>
          </a:xfrm>
          <a:custGeom>
            <a:avLst/>
            <a:gdLst>
              <a:gd name="T0" fmla="*/ 991 w 1415"/>
              <a:gd name="T1" fmla="*/ 200 h 936"/>
              <a:gd name="T2" fmla="*/ 1415 w 1415"/>
              <a:gd name="T3" fmla="*/ 289 h 936"/>
              <a:gd name="T4" fmla="*/ 1415 w 1415"/>
              <a:gd name="T5" fmla="*/ 386 h 936"/>
              <a:gd name="T6" fmla="*/ 1404 w 1415"/>
              <a:gd name="T7" fmla="*/ 452 h 936"/>
              <a:gd name="T8" fmla="*/ 1407 w 1415"/>
              <a:gd name="T9" fmla="*/ 472 h 936"/>
              <a:gd name="T10" fmla="*/ 1401 w 1415"/>
              <a:gd name="T11" fmla="*/ 489 h 936"/>
              <a:gd name="T12" fmla="*/ 1398 w 1415"/>
              <a:gd name="T13" fmla="*/ 564 h 936"/>
              <a:gd name="T14" fmla="*/ 1389 w 1415"/>
              <a:gd name="T15" fmla="*/ 598 h 936"/>
              <a:gd name="T16" fmla="*/ 1378 w 1415"/>
              <a:gd name="T17" fmla="*/ 607 h 936"/>
              <a:gd name="T18" fmla="*/ 1366 w 1415"/>
              <a:gd name="T19" fmla="*/ 621 h 936"/>
              <a:gd name="T20" fmla="*/ 1361 w 1415"/>
              <a:gd name="T21" fmla="*/ 635 h 936"/>
              <a:gd name="T22" fmla="*/ 1355 w 1415"/>
              <a:gd name="T23" fmla="*/ 653 h 936"/>
              <a:gd name="T24" fmla="*/ 1346 w 1415"/>
              <a:gd name="T25" fmla="*/ 670 h 936"/>
              <a:gd name="T26" fmla="*/ 1352 w 1415"/>
              <a:gd name="T27" fmla="*/ 687 h 936"/>
              <a:gd name="T28" fmla="*/ 1344 w 1415"/>
              <a:gd name="T29" fmla="*/ 698 h 936"/>
              <a:gd name="T30" fmla="*/ 1332 w 1415"/>
              <a:gd name="T31" fmla="*/ 710 h 936"/>
              <a:gd name="T32" fmla="*/ 1332 w 1415"/>
              <a:gd name="T33" fmla="*/ 730 h 936"/>
              <a:gd name="T34" fmla="*/ 1326 w 1415"/>
              <a:gd name="T35" fmla="*/ 747 h 936"/>
              <a:gd name="T36" fmla="*/ 1318 w 1415"/>
              <a:gd name="T37" fmla="*/ 761 h 936"/>
              <a:gd name="T38" fmla="*/ 1298 w 1415"/>
              <a:gd name="T39" fmla="*/ 767 h 936"/>
              <a:gd name="T40" fmla="*/ 1283 w 1415"/>
              <a:gd name="T41" fmla="*/ 773 h 936"/>
              <a:gd name="T42" fmla="*/ 1272 w 1415"/>
              <a:gd name="T43" fmla="*/ 781 h 936"/>
              <a:gd name="T44" fmla="*/ 1258 w 1415"/>
              <a:gd name="T45" fmla="*/ 799 h 936"/>
              <a:gd name="T46" fmla="*/ 1243 w 1415"/>
              <a:gd name="T47" fmla="*/ 804 h 936"/>
              <a:gd name="T48" fmla="*/ 1240 w 1415"/>
              <a:gd name="T49" fmla="*/ 822 h 936"/>
              <a:gd name="T50" fmla="*/ 1238 w 1415"/>
              <a:gd name="T51" fmla="*/ 839 h 936"/>
              <a:gd name="T52" fmla="*/ 1215 w 1415"/>
              <a:gd name="T53" fmla="*/ 833 h 936"/>
              <a:gd name="T54" fmla="*/ 1186 w 1415"/>
              <a:gd name="T55" fmla="*/ 830 h 936"/>
              <a:gd name="T56" fmla="*/ 1157 w 1415"/>
              <a:gd name="T57" fmla="*/ 824 h 936"/>
              <a:gd name="T58" fmla="*/ 1126 w 1415"/>
              <a:gd name="T59" fmla="*/ 822 h 936"/>
              <a:gd name="T60" fmla="*/ 1114 w 1415"/>
              <a:gd name="T61" fmla="*/ 842 h 936"/>
              <a:gd name="T62" fmla="*/ 1086 w 1415"/>
              <a:gd name="T63" fmla="*/ 842 h 936"/>
              <a:gd name="T64" fmla="*/ 1057 w 1415"/>
              <a:gd name="T65" fmla="*/ 842 h 936"/>
              <a:gd name="T66" fmla="*/ 1026 w 1415"/>
              <a:gd name="T67" fmla="*/ 839 h 936"/>
              <a:gd name="T68" fmla="*/ 997 w 1415"/>
              <a:gd name="T69" fmla="*/ 842 h 936"/>
              <a:gd name="T70" fmla="*/ 968 w 1415"/>
              <a:gd name="T71" fmla="*/ 842 h 936"/>
              <a:gd name="T72" fmla="*/ 940 w 1415"/>
              <a:gd name="T73" fmla="*/ 844 h 936"/>
              <a:gd name="T74" fmla="*/ 911 w 1415"/>
              <a:gd name="T75" fmla="*/ 844 h 936"/>
              <a:gd name="T76" fmla="*/ 885 w 1415"/>
              <a:gd name="T77" fmla="*/ 847 h 936"/>
              <a:gd name="T78" fmla="*/ 857 w 1415"/>
              <a:gd name="T79" fmla="*/ 847 h 936"/>
              <a:gd name="T80" fmla="*/ 825 w 1415"/>
              <a:gd name="T81" fmla="*/ 850 h 936"/>
              <a:gd name="T82" fmla="*/ 797 w 1415"/>
              <a:gd name="T83" fmla="*/ 850 h 936"/>
              <a:gd name="T84" fmla="*/ 768 w 1415"/>
              <a:gd name="T85" fmla="*/ 853 h 936"/>
              <a:gd name="T86" fmla="*/ 736 w 1415"/>
              <a:gd name="T87" fmla="*/ 853 h 936"/>
              <a:gd name="T88" fmla="*/ 711 w 1415"/>
              <a:gd name="T89" fmla="*/ 862 h 936"/>
              <a:gd name="T90" fmla="*/ 679 w 1415"/>
              <a:gd name="T91" fmla="*/ 887 h 936"/>
              <a:gd name="T92" fmla="*/ 650 w 1415"/>
              <a:gd name="T93" fmla="*/ 916 h 936"/>
              <a:gd name="T94" fmla="*/ 625 w 1415"/>
              <a:gd name="T95" fmla="*/ 927 h 936"/>
              <a:gd name="T96" fmla="*/ 593 w 1415"/>
              <a:gd name="T97" fmla="*/ 930 h 936"/>
              <a:gd name="T98" fmla="*/ 570 w 1415"/>
              <a:gd name="T99" fmla="*/ 936 h 936"/>
              <a:gd name="T100" fmla="*/ 545 w 1415"/>
              <a:gd name="T101" fmla="*/ 927 h 936"/>
              <a:gd name="T102" fmla="*/ 522 w 1415"/>
              <a:gd name="T103" fmla="*/ 925 h 936"/>
              <a:gd name="T104" fmla="*/ 493 w 1415"/>
              <a:gd name="T105" fmla="*/ 930 h 936"/>
              <a:gd name="T106" fmla="*/ 464 w 1415"/>
              <a:gd name="T107" fmla="*/ 922 h 936"/>
              <a:gd name="T108" fmla="*/ 315 w 1415"/>
              <a:gd name="T109" fmla="*/ 922 h 936"/>
              <a:gd name="T110" fmla="*/ 255 w 1415"/>
              <a:gd name="T111" fmla="*/ 747 h 936"/>
              <a:gd name="T112" fmla="*/ 244 w 1415"/>
              <a:gd name="T113" fmla="*/ 512 h 936"/>
              <a:gd name="T114" fmla="*/ 38 w 1415"/>
              <a:gd name="T115" fmla="*/ 455 h 936"/>
              <a:gd name="T116" fmla="*/ 141 w 1415"/>
              <a:gd name="T117" fmla="*/ 237 h 936"/>
              <a:gd name="T118" fmla="*/ 470 w 1415"/>
              <a:gd name="T119" fmla="*/ 114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5" h="936">
                <a:moveTo>
                  <a:pt x="547" y="234"/>
                </a:moveTo>
                <a:lnTo>
                  <a:pt x="659" y="280"/>
                </a:lnTo>
                <a:lnTo>
                  <a:pt x="691" y="272"/>
                </a:lnTo>
                <a:lnTo>
                  <a:pt x="828" y="249"/>
                </a:lnTo>
                <a:lnTo>
                  <a:pt x="874" y="197"/>
                </a:lnTo>
                <a:lnTo>
                  <a:pt x="937" y="197"/>
                </a:lnTo>
                <a:lnTo>
                  <a:pt x="991" y="200"/>
                </a:lnTo>
                <a:lnTo>
                  <a:pt x="1415" y="209"/>
                </a:lnTo>
                <a:lnTo>
                  <a:pt x="1415" y="223"/>
                </a:lnTo>
                <a:lnTo>
                  <a:pt x="1415" y="234"/>
                </a:lnTo>
                <a:lnTo>
                  <a:pt x="1415" y="249"/>
                </a:lnTo>
                <a:lnTo>
                  <a:pt x="1415" y="263"/>
                </a:lnTo>
                <a:lnTo>
                  <a:pt x="1415" y="275"/>
                </a:lnTo>
                <a:lnTo>
                  <a:pt x="1415" y="289"/>
                </a:lnTo>
                <a:lnTo>
                  <a:pt x="1415" y="303"/>
                </a:lnTo>
                <a:lnTo>
                  <a:pt x="1415" y="318"/>
                </a:lnTo>
                <a:lnTo>
                  <a:pt x="1415" y="332"/>
                </a:lnTo>
                <a:lnTo>
                  <a:pt x="1415" y="346"/>
                </a:lnTo>
                <a:lnTo>
                  <a:pt x="1415" y="358"/>
                </a:lnTo>
                <a:lnTo>
                  <a:pt x="1415" y="372"/>
                </a:lnTo>
                <a:lnTo>
                  <a:pt x="1415" y="386"/>
                </a:lnTo>
                <a:lnTo>
                  <a:pt x="1415" y="398"/>
                </a:lnTo>
                <a:lnTo>
                  <a:pt x="1415" y="412"/>
                </a:lnTo>
                <a:lnTo>
                  <a:pt x="1415" y="426"/>
                </a:lnTo>
                <a:lnTo>
                  <a:pt x="1415" y="438"/>
                </a:lnTo>
                <a:lnTo>
                  <a:pt x="1415" y="449"/>
                </a:lnTo>
                <a:lnTo>
                  <a:pt x="1404" y="449"/>
                </a:lnTo>
                <a:lnTo>
                  <a:pt x="1404" y="452"/>
                </a:lnTo>
                <a:lnTo>
                  <a:pt x="1404" y="455"/>
                </a:lnTo>
                <a:lnTo>
                  <a:pt x="1404" y="458"/>
                </a:lnTo>
                <a:lnTo>
                  <a:pt x="1404" y="461"/>
                </a:lnTo>
                <a:lnTo>
                  <a:pt x="1407" y="461"/>
                </a:lnTo>
                <a:lnTo>
                  <a:pt x="1407" y="464"/>
                </a:lnTo>
                <a:lnTo>
                  <a:pt x="1407" y="466"/>
                </a:lnTo>
                <a:lnTo>
                  <a:pt x="1407" y="472"/>
                </a:lnTo>
                <a:lnTo>
                  <a:pt x="1407" y="475"/>
                </a:lnTo>
                <a:lnTo>
                  <a:pt x="1407" y="478"/>
                </a:lnTo>
                <a:lnTo>
                  <a:pt x="1407" y="481"/>
                </a:lnTo>
                <a:lnTo>
                  <a:pt x="1404" y="484"/>
                </a:lnTo>
                <a:lnTo>
                  <a:pt x="1404" y="486"/>
                </a:lnTo>
                <a:lnTo>
                  <a:pt x="1401" y="486"/>
                </a:lnTo>
                <a:lnTo>
                  <a:pt x="1401" y="489"/>
                </a:lnTo>
                <a:lnTo>
                  <a:pt x="1401" y="492"/>
                </a:lnTo>
                <a:lnTo>
                  <a:pt x="1398" y="495"/>
                </a:lnTo>
                <a:lnTo>
                  <a:pt x="1398" y="504"/>
                </a:lnTo>
                <a:lnTo>
                  <a:pt x="1398" y="518"/>
                </a:lnTo>
                <a:lnTo>
                  <a:pt x="1398" y="532"/>
                </a:lnTo>
                <a:lnTo>
                  <a:pt x="1398" y="547"/>
                </a:lnTo>
                <a:lnTo>
                  <a:pt x="1398" y="564"/>
                </a:lnTo>
                <a:lnTo>
                  <a:pt x="1398" y="581"/>
                </a:lnTo>
                <a:lnTo>
                  <a:pt x="1398" y="592"/>
                </a:lnTo>
                <a:lnTo>
                  <a:pt x="1398" y="595"/>
                </a:lnTo>
                <a:lnTo>
                  <a:pt x="1395" y="595"/>
                </a:lnTo>
                <a:lnTo>
                  <a:pt x="1392" y="595"/>
                </a:lnTo>
                <a:lnTo>
                  <a:pt x="1389" y="595"/>
                </a:lnTo>
                <a:lnTo>
                  <a:pt x="1389" y="598"/>
                </a:lnTo>
                <a:lnTo>
                  <a:pt x="1386" y="598"/>
                </a:lnTo>
                <a:lnTo>
                  <a:pt x="1384" y="598"/>
                </a:lnTo>
                <a:lnTo>
                  <a:pt x="1384" y="601"/>
                </a:lnTo>
                <a:lnTo>
                  <a:pt x="1381" y="601"/>
                </a:lnTo>
                <a:lnTo>
                  <a:pt x="1381" y="604"/>
                </a:lnTo>
                <a:lnTo>
                  <a:pt x="1378" y="604"/>
                </a:lnTo>
                <a:lnTo>
                  <a:pt x="1378" y="607"/>
                </a:lnTo>
                <a:lnTo>
                  <a:pt x="1375" y="607"/>
                </a:lnTo>
                <a:lnTo>
                  <a:pt x="1372" y="610"/>
                </a:lnTo>
                <a:lnTo>
                  <a:pt x="1372" y="612"/>
                </a:lnTo>
                <a:lnTo>
                  <a:pt x="1369" y="612"/>
                </a:lnTo>
                <a:lnTo>
                  <a:pt x="1369" y="615"/>
                </a:lnTo>
                <a:lnTo>
                  <a:pt x="1366" y="618"/>
                </a:lnTo>
                <a:lnTo>
                  <a:pt x="1366" y="621"/>
                </a:lnTo>
                <a:lnTo>
                  <a:pt x="1366" y="624"/>
                </a:lnTo>
                <a:lnTo>
                  <a:pt x="1366" y="627"/>
                </a:lnTo>
                <a:lnTo>
                  <a:pt x="1366" y="630"/>
                </a:lnTo>
                <a:lnTo>
                  <a:pt x="1364" y="630"/>
                </a:lnTo>
                <a:lnTo>
                  <a:pt x="1364" y="633"/>
                </a:lnTo>
                <a:lnTo>
                  <a:pt x="1364" y="635"/>
                </a:lnTo>
                <a:lnTo>
                  <a:pt x="1361" y="635"/>
                </a:lnTo>
                <a:lnTo>
                  <a:pt x="1361" y="638"/>
                </a:lnTo>
                <a:lnTo>
                  <a:pt x="1361" y="641"/>
                </a:lnTo>
                <a:lnTo>
                  <a:pt x="1358" y="641"/>
                </a:lnTo>
                <a:lnTo>
                  <a:pt x="1358" y="644"/>
                </a:lnTo>
                <a:lnTo>
                  <a:pt x="1358" y="647"/>
                </a:lnTo>
                <a:lnTo>
                  <a:pt x="1355" y="650"/>
                </a:lnTo>
                <a:lnTo>
                  <a:pt x="1355" y="653"/>
                </a:lnTo>
                <a:lnTo>
                  <a:pt x="1352" y="655"/>
                </a:lnTo>
                <a:lnTo>
                  <a:pt x="1352" y="658"/>
                </a:lnTo>
                <a:lnTo>
                  <a:pt x="1349" y="658"/>
                </a:lnTo>
                <a:lnTo>
                  <a:pt x="1349" y="661"/>
                </a:lnTo>
                <a:lnTo>
                  <a:pt x="1349" y="664"/>
                </a:lnTo>
                <a:lnTo>
                  <a:pt x="1346" y="667"/>
                </a:lnTo>
                <a:lnTo>
                  <a:pt x="1346" y="670"/>
                </a:lnTo>
                <a:lnTo>
                  <a:pt x="1346" y="673"/>
                </a:lnTo>
                <a:lnTo>
                  <a:pt x="1346" y="675"/>
                </a:lnTo>
                <a:lnTo>
                  <a:pt x="1349" y="675"/>
                </a:lnTo>
                <a:lnTo>
                  <a:pt x="1349" y="678"/>
                </a:lnTo>
                <a:lnTo>
                  <a:pt x="1349" y="681"/>
                </a:lnTo>
                <a:lnTo>
                  <a:pt x="1352" y="684"/>
                </a:lnTo>
                <a:lnTo>
                  <a:pt x="1352" y="687"/>
                </a:lnTo>
                <a:lnTo>
                  <a:pt x="1352" y="690"/>
                </a:lnTo>
                <a:lnTo>
                  <a:pt x="1349" y="690"/>
                </a:lnTo>
                <a:lnTo>
                  <a:pt x="1349" y="693"/>
                </a:lnTo>
                <a:lnTo>
                  <a:pt x="1346" y="693"/>
                </a:lnTo>
                <a:lnTo>
                  <a:pt x="1346" y="696"/>
                </a:lnTo>
                <a:lnTo>
                  <a:pt x="1344" y="696"/>
                </a:lnTo>
                <a:lnTo>
                  <a:pt x="1344" y="698"/>
                </a:lnTo>
                <a:lnTo>
                  <a:pt x="1341" y="698"/>
                </a:lnTo>
                <a:lnTo>
                  <a:pt x="1338" y="701"/>
                </a:lnTo>
                <a:lnTo>
                  <a:pt x="1338" y="704"/>
                </a:lnTo>
                <a:lnTo>
                  <a:pt x="1335" y="704"/>
                </a:lnTo>
                <a:lnTo>
                  <a:pt x="1335" y="707"/>
                </a:lnTo>
                <a:lnTo>
                  <a:pt x="1335" y="710"/>
                </a:lnTo>
                <a:lnTo>
                  <a:pt x="1332" y="710"/>
                </a:lnTo>
                <a:lnTo>
                  <a:pt x="1332" y="713"/>
                </a:lnTo>
                <a:lnTo>
                  <a:pt x="1332" y="716"/>
                </a:lnTo>
                <a:lnTo>
                  <a:pt x="1332" y="718"/>
                </a:lnTo>
                <a:lnTo>
                  <a:pt x="1332" y="721"/>
                </a:lnTo>
                <a:lnTo>
                  <a:pt x="1332" y="724"/>
                </a:lnTo>
                <a:lnTo>
                  <a:pt x="1332" y="727"/>
                </a:lnTo>
                <a:lnTo>
                  <a:pt x="1332" y="730"/>
                </a:lnTo>
                <a:lnTo>
                  <a:pt x="1329" y="733"/>
                </a:lnTo>
                <a:lnTo>
                  <a:pt x="1329" y="736"/>
                </a:lnTo>
                <a:lnTo>
                  <a:pt x="1329" y="738"/>
                </a:lnTo>
                <a:lnTo>
                  <a:pt x="1329" y="741"/>
                </a:lnTo>
                <a:lnTo>
                  <a:pt x="1329" y="744"/>
                </a:lnTo>
                <a:lnTo>
                  <a:pt x="1329" y="747"/>
                </a:lnTo>
                <a:lnTo>
                  <a:pt x="1326" y="747"/>
                </a:lnTo>
                <a:lnTo>
                  <a:pt x="1326" y="750"/>
                </a:lnTo>
                <a:lnTo>
                  <a:pt x="1326" y="753"/>
                </a:lnTo>
                <a:lnTo>
                  <a:pt x="1323" y="753"/>
                </a:lnTo>
                <a:lnTo>
                  <a:pt x="1323" y="756"/>
                </a:lnTo>
                <a:lnTo>
                  <a:pt x="1321" y="759"/>
                </a:lnTo>
                <a:lnTo>
                  <a:pt x="1318" y="759"/>
                </a:lnTo>
                <a:lnTo>
                  <a:pt x="1318" y="761"/>
                </a:lnTo>
                <a:lnTo>
                  <a:pt x="1315" y="764"/>
                </a:lnTo>
                <a:lnTo>
                  <a:pt x="1312" y="764"/>
                </a:lnTo>
                <a:lnTo>
                  <a:pt x="1309" y="764"/>
                </a:lnTo>
                <a:lnTo>
                  <a:pt x="1306" y="767"/>
                </a:lnTo>
                <a:lnTo>
                  <a:pt x="1303" y="767"/>
                </a:lnTo>
                <a:lnTo>
                  <a:pt x="1301" y="767"/>
                </a:lnTo>
                <a:lnTo>
                  <a:pt x="1298" y="767"/>
                </a:lnTo>
                <a:lnTo>
                  <a:pt x="1295" y="767"/>
                </a:lnTo>
                <a:lnTo>
                  <a:pt x="1292" y="767"/>
                </a:lnTo>
                <a:lnTo>
                  <a:pt x="1289" y="767"/>
                </a:lnTo>
                <a:lnTo>
                  <a:pt x="1286" y="767"/>
                </a:lnTo>
                <a:lnTo>
                  <a:pt x="1286" y="770"/>
                </a:lnTo>
                <a:lnTo>
                  <a:pt x="1283" y="770"/>
                </a:lnTo>
                <a:lnTo>
                  <a:pt x="1283" y="773"/>
                </a:lnTo>
                <a:lnTo>
                  <a:pt x="1281" y="773"/>
                </a:lnTo>
                <a:lnTo>
                  <a:pt x="1281" y="776"/>
                </a:lnTo>
                <a:lnTo>
                  <a:pt x="1278" y="776"/>
                </a:lnTo>
                <a:lnTo>
                  <a:pt x="1278" y="779"/>
                </a:lnTo>
                <a:lnTo>
                  <a:pt x="1275" y="779"/>
                </a:lnTo>
                <a:lnTo>
                  <a:pt x="1275" y="781"/>
                </a:lnTo>
                <a:lnTo>
                  <a:pt x="1272" y="781"/>
                </a:lnTo>
                <a:lnTo>
                  <a:pt x="1272" y="784"/>
                </a:lnTo>
                <a:lnTo>
                  <a:pt x="1269" y="787"/>
                </a:lnTo>
                <a:lnTo>
                  <a:pt x="1266" y="790"/>
                </a:lnTo>
                <a:lnTo>
                  <a:pt x="1263" y="793"/>
                </a:lnTo>
                <a:lnTo>
                  <a:pt x="1260" y="796"/>
                </a:lnTo>
                <a:lnTo>
                  <a:pt x="1258" y="796"/>
                </a:lnTo>
                <a:lnTo>
                  <a:pt x="1258" y="799"/>
                </a:lnTo>
                <a:lnTo>
                  <a:pt x="1255" y="799"/>
                </a:lnTo>
                <a:lnTo>
                  <a:pt x="1252" y="799"/>
                </a:lnTo>
                <a:lnTo>
                  <a:pt x="1252" y="801"/>
                </a:lnTo>
                <a:lnTo>
                  <a:pt x="1249" y="801"/>
                </a:lnTo>
                <a:lnTo>
                  <a:pt x="1246" y="801"/>
                </a:lnTo>
                <a:lnTo>
                  <a:pt x="1246" y="804"/>
                </a:lnTo>
                <a:lnTo>
                  <a:pt x="1243" y="804"/>
                </a:lnTo>
                <a:lnTo>
                  <a:pt x="1243" y="807"/>
                </a:lnTo>
                <a:lnTo>
                  <a:pt x="1240" y="807"/>
                </a:lnTo>
                <a:lnTo>
                  <a:pt x="1240" y="810"/>
                </a:lnTo>
                <a:lnTo>
                  <a:pt x="1240" y="813"/>
                </a:lnTo>
                <a:lnTo>
                  <a:pt x="1240" y="816"/>
                </a:lnTo>
                <a:lnTo>
                  <a:pt x="1240" y="819"/>
                </a:lnTo>
                <a:lnTo>
                  <a:pt x="1240" y="822"/>
                </a:lnTo>
                <a:lnTo>
                  <a:pt x="1240" y="824"/>
                </a:lnTo>
                <a:lnTo>
                  <a:pt x="1240" y="827"/>
                </a:lnTo>
                <a:lnTo>
                  <a:pt x="1240" y="830"/>
                </a:lnTo>
                <a:lnTo>
                  <a:pt x="1240" y="833"/>
                </a:lnTo>
                <a:lnTo>
                  <a:pt x="1238" y="836"/>
                </a:lnTo>
                <a:lnTo>
                  <a:pt x="1240" y="836"/>
                </a:lnTo>
                <a:lnTo>
                  <a:pt x="1238" y="839"/>
                </a:lnTo>
                <a:lnTo>
                  <a:pt x="1235" y="836"/>
                </a:lnTo>
                <a:lnTo>
                  <a:pt x="1232" y="836"/>
                </a:lnTo>
                <a:lnTo>
                  <a:pt x="1229" y="836"/>
                </a:lnTo>
                <a:lnTo>
                  <a:pt x="1223" y="836"/>
                </a:lnTo>
                <a:lnTo>
                  <a:pt x="1220" y="836"/>
                </a:lnTo>
                <a:lnTo>
                  <a:pt x="1218" y="833"/>
                </a:lnTo>
                <a:lnTo>
                  <a:pt x="1215" y="833"/>
                </a:lnTo>
                <a:lnTo>
                  <a:pt x="1212" y="833"/>
                </a:lnTo>
                <a:lnTo>
                  <a:pt x="1206" y="833"/>
                </a:lnTo>
                <a:lnTo>
                  <a:pt x="1203" y="833"/>
                </a:lnTo>
                <a:lnTo>
                  <a:pt x="1197" y="830"/>
                </a:lnTo>
                <a:lnTo>
                  <a:pt x="1195" y="830"/>
                </a:lnTo>
                <a:lnTo>
                  <a:pt x="1189" y="830"/>
                </a:lnTo>
                <a:lnTo>
                  <a:pt x="1186" y="830"/>
                </a:lnTo>
                <a:lnTo>
                  <a:pt x="1180" y="830"/>
                </a:lnTo>
                <a:lnTo>
                  <a:pt x="1177" y="827"/>
                </a:lnTo>
                <a:lnTo>
                  <a:pt x="1172" y="827"/>
                </a:lnTo>
                <a:lnTo>
                  <a:pt x="1169" y="827"/>
                </a:lnTo>
                <a:lnTo>
                  <a:pt x="1166" y="827"/>
                </a:lnTo>
                <a:lnTo>
                  <a:pt x="1160" y="824"/>
                </a:lnTo>
                <a:lnTo>
                  <a:pt x="1157" y="824"/>
                </a:lnTo>
                <a:lnTo>
                  <a:pt x="1152" y="824"/>
                </a:lnTo>
                <a:lnTo>
                  <a:pt x="1149" y="824"/>
                </a:lnTo>
                <a:lnTo>
                  <a:pt x="1143" y="824"/>
                </a:lnTo>
                <a:lnTo>
                  <a:pt x="1140" y="822"/>
                </a:lnTo>
                <a:lnTo>
                  <a:pt x="1134" y="822"/>
                </a:lnTo>
                <a:lnTo>
                  <a:pt x="1132" y="822"/>
                </a:lnTo>
                <a:lnTo>
                  <a:pt x="1126" y="822"/>
                </a:lnTo>
                <a:lnTo>
                  <a:pt x="1123" y="822"/>
                </a:lnTo>
                <a:lnTo>
                  <a:pt x="1120" y="824"/>
                </a:lnTo>
                <a:lnTo>
                  <a:pt x="1120" y="830"/>
                </a:lnTo>
                <a:lnTo>
                  <a:pt x="1120" y="833"/>
                </a:lnTo>
                <a:lnTo>
                  <a:pt x="1120" y="839"/>
                </a:lnTo>
                <a:lnTo>
                  <a:pt x="1120" y="842"/>
                </a:lnTo>
                <a:lnTo>
                  <a:pt x="1114" y="842"/>
                </a:lnTo>
                <a:lnTo>
                  <a:pt x="1112" y="842"/>
                </a:lnTo>
                <a:lnTo>
                  <a:pt x="1106" y="842"/>
                </a:lnTo>
                <a:lnTo>
                  <a:pt x="1103" y="842"/>
                </a:lnTo>
                <a:lnTo>
                  <a:pt x="1100" y="842"/>
                </a:lnTo>
                <a:lnTo>
                  <a:pt x="1094" y="842"/>
                </a:lnTo>
                <a:lnTo>
                  <a:pt x="1092" y="842"/>
                </a:lnTo>
                <a:lnTo>
                  <a:pt x="1086" y="842"/>
                </a:lnTo>
                <a:lnTo>
                  <a:pt x="1083" y="842"/>
                </a:lnTo>
                <a:lnTo>
                  <a:pt x="1077" y="842"/>
                </a:lnTo>
                <a:lnTo>
                  <a:pt x="1074" y="842"/>
                </a:lnTo>
                <a:lnTo>
                  <a:pt x="1069" y="842"/>
                </a:lnTo>
                <a:lnTo>
                  <a:pt x="1066" y="842"/>
                </a:lnTo>
                <a:lnTo>
                  <a:pt x="1060" y="842"/>
                </a:lnTo>
                <a:lnTo>
                  <a:pt x="1057" y="842"/>
                </a:lnTo>
                <a:lnTo>
                  <a:pt x="1051" y="842"/>
                </a:lnTo>
                <a:lnTo>
                  <a:pt x="1049" y="842"/>
                </a:lnTo>
                <a:lnTo>
                  <a:pt x="1043" y="842"/>
                </a:lnTo>
                <a:lnTo>
                  <a:pt x="1040" y="839"/>
                </a:lnTo>
                <a:lnTo>
                  <a:pt x="1034" y="839"/>
                </a:lnTo>
                <a:lnTo>
                  <a:pt x="1031" y="839"/>
                </a:lnTo>
                <a:lnTo>
                  <a:pt x="1026" y="839"/>
                </a:lnTo>
                <a:lnTo>
                  <a:pt x="1020" y="839"/>
                </a:lnTo>
                <a:lnTo>
                  <a:pt x="1017" y="842"/>
                </a:lnTo>
                <a:lnTo>
                  <a:pt x="1011" y="842"/>
                </a:lnTo>
                <a:lnTo>
                  <a:pt x="1008" y="842"/>
                </a:lnTo>
                <a:lnTo>
                  <a:pt x="1003" y="842"/>
                </a:lnTo>
                <a:lnTo>
                  <a:pt x="1000" y="842"/>
                </a:lnTo>
                <a:lnTo>
                  <a:pt x="997" y="842"/>
                </a:lnTo>
                <a:lnTo>
                  <a:pt x="994" y="842"/>
                </a:lnTo>
                <a:lnTo>
                  <a:pt x="991" y="842"/>
                </a:lnTo>
                <a:lnTo>
                  <a:pt x="986" y="842"/>
                </a:lnTo>
                <a:lnTo>
                  <a:pt x="983" y="842"/>
                </a:lnTo>
                <a:lnTo>
                  <a:pt x="977" y="842"/>
                </a:lnTo>
                <a:lnTo>
                  <a:pt x="974" y="842"/>
                </a:lnTo>
                <a:lnTo>
                  <a:pt x="968" y="842"/>
                </a:lnTo>
                <a:lnTo>
                  <a:pt x="965" y="842"/>
                </a:lnTo>
                <a:lnTo>
                  <a:pt x="960" y="842"/>
                </a:lnTo>
                <a:lnTo>
                  <a:pt x="957" y="844"/>
                </a:lnTo>
                <a:lnTo>
                  <a:pt x="954" y="844"/>
                </a:lnTo>
                <a:lnTo>
                  <a:pt x="948" y="844"/>
                </a:lnTo>
                <a:lnTo>
                  <a:pt x="945" y="844"/>
                </a:lnTo>
                <a:lnTo>
                  <a:pt x="940" y="844"/>
                </a:lnTo>
                <a:lnTo>
                  <a:pt x="937" y="844"/>
                </a:lnTo>
                <a:lnTo>
                  <a:pt x="931" y="844"/>
                </a:lnTo>
                <a:lnTo>
                  <a:pt x="928" y="844"/>
                </a:lnTo>
                <a:lnTo>
                  <a:pt x="923" y="844"/>
                </a:lnTo>
                <a:lnTo>
                  <a:pt x="920" y="844"/>
                </a:lnTo>
                <a:lnTo>
                  <a:pt x="914" y="844"/>
                </a:lnTo>
                <a:lnTo>
                  <a:pt x="911" y="844"/>
                </a:lnTo>
                <a:lnTo>
                  <a:pt x="905" y="844"/>
                </a:lnTo>
                <a:lnTo>
                  <a:pt x="902" y="844"/>
                </a:lnTo>
                <a:lnTo>
                  <a:pt x="897" y="847"/>
                </a:lnTo>
                <a:lnTo>
                  <a:pt x="894" y="847"/>
                </a:lnTo>
                <a:lnTo>
                  <a:pt x="891" y="847"/>
                </a:lnTo>
                <a:lnTo>
                  <a:pt x="888" y="847"/>
                </a:lnTo>
                <a:lnTo>
                  <a:pt x="885" y="847"/>
                </a:lnTo>
                <a:lnTo>
                  <a:pt x="880" y="847"/>
                </a:lnTo>
                <a:lnTo>
                  <a:pt x="877" y="847"/>
                </a:lnTo>
                <a:lnTo>
                  <a:pt x="871" y="847"/>
                </a:lnTo>
                <a:lnTo>
                  <a:pt x="868" y="847"/>
                </a:lnTo>
                <a:lnTo>
                  <a:pt x="865" y="847"/>
                </a:lnTo>
                <a:lnTo>
                  <a:pt x="860" y="847"/>
                </a:lnTo>
                <a:lnTo>
                  <a:pt x="857" y="847"/>
                </a:lnTo>
                <a:lnTo>
                  <a:pt x="851" y="847"/>
                </a:lnTo>
                <a:lnTo>
                  <a:pt x="848" y="847"/>
                </a:lnTo>
                <a:lnTo>
                  <a:pt x="842" y="847"/>
                </a:lnTo>
                <a:lnTo>
                  <a:pt x="839" y="847"/>
                </a:lnTo>
                <a:lnTo>
                  <a:pt x="834" y="850"/>
                </a:lnTo>
                <a:lnTo>
                  <a:pt x="831" y="850"/>
                </a:lnTo>
                <a:lnTo>
                  <a:pt x="825" y="850"/>
                </a:lnTo>
                <a:lnTo>
                  <a:pt x="822" y="850"/>
                </a:lnTo>
                <a:lnTo>
                  <a:pt x="817" y="850"/>
                </a:lnTo>
                <a:lnTo>
                  <a:pt x="814" y="850"/>
                </a:lnTo>
                <a:lnTo>
                  <a:pt x="808" y="850"/>
                </a:lnTo>
                <a:lnTo>
                  <a:pt x="805" y="850"/>
                </a:lnTo>
                <a:lnTo>
                  <a:pt x="799" y="850"/>
                </a:lnTo>
                <a:lnTo>
                  <a:pt x="797" y="850"/>
                </a:lnTo>
                <a:lnTo>
                  <a:pt x="791" y="850"/>
                </a:lnTo>
                <a:lnTo>
                  <a:pt x="788" y="850"/>
                </a:lnTo>
                <a:lnTo>
                  <a:pt x="782" y="850"/>
                </a:lnTo>
                <a:lnTo>
                  <a:pt x="779" y="853"/>
                </a:lnTo>
                <a:lnTo>
                  <a:pt x="776" y="853"/>
                </a:lnTo>
                <a:lnTo>
                  <a:pt x="771" y="853"/>
                </a:lnTo>
                <a:lnTo>
                  <a:pt x="768" y="853"/>
                </a:lnTo>
                <a:lnTo>
                  <a:pt x="762" y="853"/>
                </a:lnTo>
                <a:lnTo>
                  <a:pt x="759" y="853"/>
                </a:lnTo>
                <a:lnTo>
                  <a:pt x="754" y="853"/>
                </a:lnTo>
                <a:lnTo>
                  <a:pt x="751" y="853"/>
                </a:lnTo>
                <a:lnTo>
                  <a:pt x="745" y="853"/>
                </a:lnTo>
                <a:lnTo>
                  <a:pt x="742" y="853"/>
                </a:lnTo>
                <a:lnTo>
                  <a:pt x="736" y="853"/>
                </a:lnTo>
                <a:lnTo>
                  <a:pt x="734" y="853"/>
                </a:lnTo>
                <a:lnTo>
                  <a:pt x="728" y="853"/>
                </a:lnTo>
                <a:lnTo>
                  <a:pt x="725" y="856"/>
                </a:lnTo>
                <a:lnTo>
                  <a:pt x="719" y="856"/>
                </a:lnTo>
                <a:lnTo>
                  <a:pt x="716" y="856"/>
                </a:lnTo>
                <a:lnTo>
                  <a:pt x="713" y="856"/>
                </a:lnTo>
                <a:lnTo>
                  <a:pt x="711" y="862"/>
                </a:lnTo>
                <a:lnTo>
                  <a:pt x="705" y="864"/>
                </a:lnTo>
                <a:lnTo>
                  <a:pt x="702" y="867"/>
                </a:lnTo>
                <a:lnTo>
                  <a:pt x="696" y="873"/>
                </a:lnTo>
                <a:lnTo>
                  <a:pt x="693" y="876"/>
                </a:lnTo>
                <a:lnTo>
                  <a:pt x="688" y="879"/>
                </a:lnTo>
                <a:lnTo>
                  <a:pt x="685" y="885"/>
                </a:lnTo>
                <a:lnTo>
                  <a:pt x="679" y="887"/>
                </a:lnTo>
                <a:lnTo>
                  <a:pt x="676" y="893"/>
                </a:lnTo>
                <a:lnTo>
                  <a:pt x="671" y="896"/>
                </a:lnTo>
                <a:lnTo>
                  <a:pt x="668" y="899"/>
                </a:lnTo>
                <a:lnTo>
                  <a:pt x="662" y="905"/>
                </a:lnTo>
                <a:lnTo>
                  <a:pt x="659" y="907"/>
                </a:lnTo>
                <a:lnTo>
                  <a:pt x="653" y="913"/>
                </a:lnTo>
                <a:lnTo>
                  <a:pt x="650" y="916"/>
                </a:lnTo>
                <a:lnTo>
                  <a:pt x="645" y="919"/>
                </a:lnTo>
                <a:lnTo>
                  <a:pt x="642" y="922"/>
                </a:lnTo>
                <a:lnTo>
                  <a:pt x="642" y="925"/>
                </a:lnTo>
                <a:lnTo>
                  <a:pt x="636" y="927"/>
                </a:lnTo>
                <a:lnTo>
                  <a:pt x="630" y="927"/>
                </a:lnTo>
                <a:lnTo>
                  <a:pt x="628" y="927"/>
                </a:lnTo>
                <a:lnTo>
                  <a:pt x="625" y="927"/>
                </a:lnTo>
                <a:lnTo>
                  <a:pt x="619" y="927"/>
                </a:lnTo>
                <a:lnTo>
                  <a:pt x="616" y="927"/>
                </a:lnTo>
                <a:lnTo>
                  <a:pt x="610" y="927"/>
                </a:lnTo>
                <a:lnTo>
                  <a:pt x="608" y="930"/>
                </a:lnTo>
                <a:lnTo>
                  <a:pt x="602" y="930"/>
                </a:lnTo>
                <a:lnTo>
                  <a:pt x="599" y="930"/>
                </a:lnTo>
                <a:lnTo>
                  <a:pt x="593" y="930"/>
                </a:lnTo>
                <a:lnTo>
                  <a:pt x="590" y="930"/>
                </a:lnTo>
                <a:lnTo>
                  <a:pt x="585" y="930"/>
                </a:lnTo>
                <a:lnTo>
                  <a:pt x="582" y="930"/>
                </a:lnTo>
                <a:lnTo>
                  <a:pt x="579" y="933"/>
                </a:lnTo>
                <a:lnTo>
                  <a:pt x="573" y="933"/>
                </a:lnTo>
                <a:lnTo>
                  <a:pt x="573" y="936"/>
                </a:lnTo>
                <a:lnTo>
                  <a:pt x="570" y="936"/>
                </a:lnTo>
                <a:lnTo>
                  <a:pt x="567" y="936"/>
                </a:lnTo>
                <a:lnTo>
                  <a:pt x="565" y="933"/>
                </a:lnTo>
                <a:lnTo>
                  <a:pt x="559" y="933"/>
                </a:lnTo>
                <a:lnTo>
                  <a:pt x="556" y="930"/>
                </a:lnTo>
                <a:lnTo>
                  <a:pt x="553" y="930"/>
                </a:lnTo>
                <a:lnTo>
                  <a:pt x="547" y="930"/>
                </a:lnTo>
                <a:lnTo>
                  <a:pt x="545" y="927"/>
                </a:lnTo>
                <a:lnTo>
                  <a:pt x="539" y="927"/>
                </a:lnTo>
                <a:lnTo>
                  <a:pt x="536" y="925"/>
                </a:lnTo>
                <a:lnTo>
                  <a:pt x="530" y="925"/>
                </a:lnTo>
                <a:lnTo>
                  <a:pt x="527" y="922"/>
                </a:lnTo>
                <a:lnTo>
                  <a:pt x="524" y="922"/>
                </a:lnTo>
                <a:lnTo>
                  <a:pt x="524" y="925"/>
                </a:lnTo>
                <a:lnTo>
                  <a:pt x="522" y="925"/>
                </a:lnTo>
                <a:lnTo>
                  <a:pt x="516" y="927"/>
                </a:lnTo>
                <a:lnTo>
                  <a:pt x="513" y="927"/>
                </a:lnTo>
                <a:lnTo>
                  <a:pt x="507" y="930"/>
                </a:lnTo>
                <a:lnTo>
                  <a:pt x="504" y="930"/>
                </a:lnTo>
                <a:lnTo>
                  <a:pt x="499" y="933"/>
                </a:lnTo>
                <a:lnTo>
                  <a:pt x="496" y="930"/>
                </a:lnTo>
                <a:lnTo>
                  <a:pt x="493" y="930"/>
                </a:lnTo>
                <a:lnTo>
                  <a:pt x="487" y="930"/>
                </a:lnTo>
                <a:lnTo>
                  <a:pt x="484" y="927"/>
                </a:lnTo>
                <a:lnTo>
                  <a:pt x="481" y="927"/>
                </a:lnTo>
                <a:lnTo>
                  <a:pt x="476" y="927"/>
                </a:lnTo>
                <a:lnTo>
                  <a:pt x="473" y="925"/>
                </a:lnTo>
                <a:lnTo>
                  <a:pt x="467" y="925"/>
                </a:lnTo>
                <a:lnTo>
                  <a:pt x="464" y="922"/>
                </a:lnTo>
                <a:lnTo>
                  <a:pt x="461" y="922"/>
                </a:lnTo>
                <a:lnTo>
                  <a:pt x="459" y="922"/>
                </a:lnTo>
                <a:lnTo>
                  <a:pt x="444" y="927"/>
                </a:lnTo>
                <a:lnTo>
                  <a:pt x="418" y="927"/>
                </a:lnTo>
                <a:lnTo>
                  <a:pt x="401" y="922"/>
                </a:lnTo>
                <a:lnTo>
                  <a:pt x="347" y="905"/>
                </a:lnTo>
                <a:lnTo>
                  <a:pt x="315" y="922"/>
                </a:lnTo>
                <a:lnTo>
                  <a:pt x="310" y="922"/>
                </a:lnTo>
                <a:lnTo>
                  <a:pt x="301" y="902"/>
                </a:lnTo>
                <a:lnTo>
                  <a:pt x="270" y="807"/>
                </a:lnTo>
                <a:lnTo>
                  <a:pt x="261" y="761"/>
                </a:lnTo>
                <a:lnTo>
                  <a:pt x="261" y="759"/>
                </a:lnTo>
                <a:lnTo>
                  <a:pt x="258" y="747"/>
                </a:lnTo>
                <a:lnTo>
                  <a:pt x="255" y="747"/>
                </a:lnTo>
                <a:lnTo>
                  <a:pt x="252" y="733"/>
                </a:lnTo>
                <a:lnTo>
                  <a:pt x="250" y="724"/>
                </a:lnTo>
                <a:lnTo>
                  <a:pt x="241" y="675"/>
                </a:lnTo>
                <a:lnTo>
                  <a:pt x="241" y="638"/>
                </a:lnTo>
                <a:lnTo>
                  <a:pt x="238" y="607"/>
                </a:lnTo>
                <a:lnTo>
                  <a:pt x="238" y="541"/>
                </a:lnTo>
                <a:lnTo>
                  <a:pt x="244" y="512"/>
                </a:lnTo>
                <a:lnTo>
                  <a:pt x="244" y="492"/>
                </a:lnTo>
                <a:lnTo>
                  <a:pt x="244" y="486"/>
                </a:lnTo>
                <a:lnTo>
                  <a:pt x="244" y="475"/>
                </a:lnTo>
                <a:lnTo>
                  <a:pt x="218" y="472"/>
                </a:lnTo>
                <a:lnTo>
                  <a:pt x="141" y="466"/>
                </a:lnTo>
                <a:lnTo>
                  <a:pt x="38" y="458"/>
                </a:lnTo>
                <a:lnTo>
                  <a:pt x="38" y="455"/>
                </a:lnTo>
                <a:lnTo>
                  <a:pt x="32" y="441"/>
                </a:lnTo>
                <a:lnTo>
                  <a:pt x="32" y="438"/>
                </a:lnTo>
                <a:lnTo>
                  <a:pt x="26" y="421"/>
                </a:lnTo>
                <a:lnTo>
                  <a:pt x="18" y="389"/>
                </a:lnTo>
                <a:lnTo>
                  <a:pt x="0" y="329"/>
                </a:lnTo>
                <a:lnTo>
                  <a:pt x="20" y="318"/>
                </a:lnTo>
                <a:lnTo>
                  <a:pt x="141" y="237"/>
                </a:lnTo>
                <a:lnTo>
                  <a:pt x="181" y="212"/>
                </a:lnTo>
                <a:lnTo>
                  <a:pt x="192" y="0"/>
                </a:lnTo>
                <a:lnTo>
                  <a:pt x="241" y="14"/>
                </a:lnTo>
                <a:lnTo>
                  <a:pt x="301" y="37"/>
                </a:lnTo>
                <a:lnTo>
                  <a:pt x="384" y="60"/>
                </a:lnTo>
                <a:lnTo>
                  <a:pt x="450" y="77"/>
                </a:lnTo>
                <a:lnTo>
                  <a:pt x="470" y="114"/>
                </a:lnTo>
                <a:lnTo>
                  <a:pt x="513" y="174"/>
                </a:lnTo>
                <a:lnTo>
                  <a:pt x="547" y="234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Freeform 28">
            <a:extLst>
              <a:ext uri="{FF2B5EF4-FFF2-40B4-BE49-F238E27FC236}">
                <a16:creationId xmlns:a16="http://schemas.microsoft.com/office/drawing/2014/main" id="{4B2D8408-C850-4A70-86C5-3115D1534A54}"/>
              </a:ext>
            </a:extLst>
          </p:cNvPr>
          <p:cNvSpPr>
            <a:spLocks/>
          </p:cNvSpPr>
          <p:nvPr/>
        </p:nvSpPr>
        <p:spPr bwMode="auto">
          <a:xfrm>
            <a:off x="5534024" y="2342357"/>
            <a:ext cx="2373313" cy="1563687"/>
          </a:xfrm>
          <a:custGeom>
            <a:avLst/>
            <a:gdLst>
              <a:gd name="T0" fmla="*/ 550 w 1495"/>
              <a:gd name="T1" fmla="*/ 819 h 985"/>
              <a:gd name="T2" fmla="*/ 275 w 1495"/>
              <a:gd name="T3" fmla="*/ 673 h 985"/>
              <a:gd name="T4" fmla="*/ 484 w 1495"/>
              <a:gd name="T5" fmla="*/ 0 h 985"/>
              <a:gd name="T6" fmla="*/ 553 w 1495"/>
              <a:gd name="T7" fmla="*/ 46 h 985"/>
              <a:gd name="T8" fmla="*/ 627 w 1495"/>
              <a:gd name="T9" fmla="*/ 95 h 985"/>
              <a:gd name="T10" fmla="*/ 702 w 1495"/>
              <a:gd name="T11" fmla="*/ 141 h 985"/>
              <a:gd name="T12" fmla="*/ 762 w 1495"/>
              <a:gd name="T13" fmla="*/ 181 h 985"/>
              <a:gd name="T14" fmla="*/ 768 w 1495"/>
              <a:gd name="T15" fmla="*/ 198 h 985"/>
              <a:gd name="T16" fmla="*/ 768 w 1495"/>
              <a:gd name="T17" fmla="*/ 215 h 985"/>
              <a:gd name="T18" fmla="*/ 765 w 1495"/>
              <a:gd name="T19" fmla="*/ 229 h 985"/>
              <a:gd name="T20" fmla="*/ 762 w 1495"/>
              <a:gd name="T21" fmla="*/ 244 h 985"/>
              <a:gd name="T22" fmla="*/ 759 w 1495"/>
              <a:gd name="T23" fmla="*/ 258 h 985"/>
              <a:gd name="T24" fmla="*/ 762 w 1495"/>
              <a:gd name="T25" fmla="*/ 272 h 985"/>
              <a:gd name="T26" fmla="*/ 779 w 1495"/>
              <a:gd name="T27" fmla="*/ 272 h 985"/>
              <a:gd name="T28" fmla="*/ 793 w 1495"/>
              <a:gd name="T29" fmla="*/ 269 h 985"/>
              <a:gd name="T30" fmla="*/ 805 w 1495"/>
              <a:gd name="T31" fmla="*/ 278 h 985"/>
              <a:gd name="T32" fmla="*/ 814 w 1495"/>
              <a:gd name="T33" fmla="*/ 289 h 985"/>
              <a:gd name="T34" fmla="*/ 825 w 1495"/>
              <a:gd name="T35" fmla="*/ 292 h 985"/>
              <a:gd name="T36" fmla="*/ 839 w 1495"/>
              <a:gd name="T37" fmla="*/ 295 h 985"/>
              <a:gd name="T38" fmla="*/ 854 w 1495"/>
              <a:gd name="T39" fmla="*/ 301 h 985"/>
              <a:gd name="T40" fmla="*/ 865 w 1495"/>
              <a:gd name="T41" fmla="*/ 310 h 985"/>
              <a:gd name="T42" fmla="*/ 877 w 1495"/>
              <a:gd name="T43" fmla="*/ 318 h 985"/>
              <a:gd name="T44" fmla="*/ 879 w 1495"/>
              <a:gd name="T45" fmla="*/ 327 h 985"/>
              <a:gd name="T46" fmla="*/ 879 w 1495"/>
              <a:gd name="T47" fmla="*/ 338 h 985"/>
              <a:gd name="T48" fmla="*/ 885 w 1495"/>
              <a:gd name="T49" fmla="*/ 350 h 985"/>
              <a:gd name="T50" fmla="*/ 894 w 1495"/>
              <a:gd name="T51" fmla="*/ 358 h 985"/>
              <a:gd name="T52" fmla="*/ 905 w 1495"/>
              <a:gd name="T53" fmla="*/ 370 h 985"/>
              <a:gd name="T54" fmla="*/ 917 w 1495"/>
              <a:gd name="T55" fmla="*/ 375 h 985"/>
              <a:gd name="T56" fmla="*/ 928 w 1495"/>
              <a:gd name="T57" fmla="*/ 373 h 985"/>
              <a:gd name="T58" fmla="*/ 934 w 1495"/>
              <a:gd name="T59" fmla="*/ 384 h 985"/>
              <a:gd name="T60" fmla="*/ 945 w 1495"/>
              <a:gd name="T61" fmla="*/ 390 h 985"/>
              <a:gd name="T62" fmla="*/ 954 w 1495"/>
              <a:gd name="T63" fmla="*/ 384 h 985"/>
              <a:gd name="T64" fmla="*/ 982 w 1495"/>
              <a:gd name="T65" fmla="*/ 387 h 985"/>
              <a:gd name="T66" fmla="*/ 1003 w 1495"/>
              <a:gd name="T67" fmla="*/ 378 h 985"/>
              <a:gd name="T68" fmla="*/ 1031 w 1495"/>
              <a:gd name="T69" fmla="*/ 387 h 985"/>
              <a:gd name="T70" fmla="*/ 1051 w 1495"/>
              <a:gd name="T71" fmla="*/ 410 h 985"/>
              <a:gd name="T72" fmla="*/ 1051 w 1495"/>
              <a:gd name="T73" fmla="*/ 436 h 985"/>
              <a:gd name="T74" fmla="*/ 1106 w 1495"/>
              <a:gd name="T75" fmla="*/ 433 h 985"/>
              <a:gd name="T76" fmla="*/ 1129 w 1495"/>
              <a:gd name="T77" fmla="*/ 447 h 985"/>
              <a:gd name="T78" fmla="*/ 1143 w 1495"/>
              <a:gd name="T79" fmla="*/ 450 h 985"/>
              <a:gd name="T80" fmla="*/ 1157 w 1495"/>
              <a:gd name="T81" fmla="*/ 450 h 985"/>
              <a:gd name="T82" fmla="*/ 1169 w 1495"/>
              <a:gd name="T83" fmla="*/ 453 h 985"/>
              <a:gd name="T84" fmla="*/ 1183 w 1495"/>
              <a:gd name="T85" fmla="*/ 458 h 985"/>
              <a:gd name="T86" fmla="*/ 1194 w 1495"/>
              <a:gd name="T87" fmla="*/ 461 h 985"/>
              <a:gd name="T88" fmla="*/ 1209 w 1495"/>
              <a:gd name="T89" fmla="*/ 467 h 985"/>
              <a:gd name="T90" fmla="*/ 1226 w 1495"/>
              <a:gd name="T91" fmla="*/ 476 h 985"/>
              <a:gd name="T92" fmla="*/ 1255 w 1495"/>
              <a:gd name="T93" fmla="*/ 504 h 985"/>
              <a:gd name="T94" fmla="*/ 1249 w 1495"/>
              <a:gd name="T95" fmla="*/ 544 h 985"/>
              <a:gd name="T96" fmla="*/ 1255 w 1495"/>
              <a:gd name="T97" fmla="*/ 579 h 985"/>
              <a:gd name="T98" fmla="*/ 1243 w 1495"/>
              <a:gd name="T99" fmla="*/ 587 h 985"/>
              <a:gd name="T100" fmla="*/ 1243 w 1495"/>
              <a:gd name="T101" fmla="*/ 607 h 985"/>
              <a:gd name="T102" fmla="*/ 1235 w 1495"/>
              <a:gd name="T103" fmla="*/ 627 h 985"/>
              <a:gd name="T104" fmla="*/ 1223 w 1495"/>
              <a:gd name="T105" fmla="*/ 642 h 985"/>
              <a:gd name="T106" fmla="*/ 1232 w 1495"/>
              <a:gd name="T107" fmla="*/ 653 h 985"/>
              <a:gd name="T108" fmla="*/ 1246 w 1495"/>
              <a:gd name="T109" fmla="*/ 665 h 985"/>
              <a:gd name="T110" fmla="*/ 1266 w 1495"/>
              <a:gd name="T111" fmla="*/ 682 h 985"/>
              <a:gd name="T112" fmla="*/ 1292 w 1495"/>
              <a:gd name="T113" fmla="*/ 688 h 985"/>
              <a:gd name="T114" fmla="*/ 1375 w 1495"/>
              <a:gd name="T115" fmla="*/ 670 h 985"/>
              <a:gd name="T116" fmla="*/ 1475 w 1495"/>
              <a:gd name="T117" fmla="*/ 650 h 985"/>
              <a:gd name="T118" fmla="*/ 1495 w 1495"/>
              <a:gd name="T119" fmla="*/ 699 h 985"/>
              <a:gd name="T120" fmla="*/ 1495 w 1495"/>
              <a:gd name="T121" fmla="*/ 782 h 985"/>
              <a:gd name="T122" fmla="*/ 1495 w 1495"/>
              <a:gd name="T123" fmla="*/ 862 h 985"/>
              <a:gd name="T124" fmla="*/ 1017 w 1495"/>
              <a:gd name="T125" fmla="*/ 902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5" h="985">
                <a:moveTo>
                  <a:pt x="908" y="954"/>
                </a:moveTo>
                <a:lnTo>
                  <a:pt x="771" y="977"/>
                </a:lnTo>
                <a:lnTo>
                  <a:pt x="739" y="985"/>
                </a:lnTo>
                <a:lnTo>
                  <a:pt x="627" y="939"/>
                </a:lnTo>
                <a:lnTo>
                  <a:pt x="593" y="879"/>
                </a:lnTo>
                <a:lnTo>
                  <a:pt x="550" y="819"/>
                </a:lnTo>
                <a:lnTo>
                  <a:pt x="530" y="782"/>
                </a:lnTo>
                <a:lnTo>
                  <a:pt x="464" y="765"/>
                </a:lnTo>
                <a:lnTo>
                  <a:pt x="381" y="742"/>
                </a:lnTo>
                <a:lnTo>
                  <a:pt x="321" y="719"/>
                </a:lnTo>
                <a:lnTo>
                  <a:pt x="272" y="705"/>
                </a:lnTo>
                <a:lnTo>
                  <a:pt x="275" y="673"/>
                </a:lnTo>
                <a:lnTo>
                  <a:pt x="255" y="645"/>
                </a:lnTo>
                <a:lnTo>
                  <a:pt x="0" y="444"/>
                </a:lnTo>
                <a:lnTo>
                  <a:pt x="181" y="352"/>
                </a:lnTo>
                <a:lnTo>
                  <a:pt x="275" y="278"/>
                </a:lnTo>
                <a:lnTo>
                  <a:pt x="430" y="155"/>
                </a:lnTo>
                <a:lnTo>
                  <a:pt x="484" y="0"/>
                </a:lnTo>
                <a:lnTo>
                  <a:pt x="496" y="9"/>
                </a:lnTo>
                <a:lnTo>
                  <a:pt x="510" y="17"/>
                </a:lnTo>
                <a:lnTo>
                  <a:pt x="521" y="26"/>
                </a:lnTo>
                <a:lnTo>
                  <a:pt x="530" y="32"/>
                </a:lnTo>
                <a:lnTo>
                  <a:pt x="541" y="37"/>
                </a:lnTo>
                <a:lnTo>
                  <a:pt x="553" y="46"/>
                </a:lnTo>
                <a:lnTo>
                  <a:pt x="564" y="55"/>
                </a:lnTo>
                <a:lnTo>
                  <a:pt x="579" y="63"/>
                </a:lnTo>
                <a:lnTo>
                  <a:pt x="593" y="72"/>
                </a:lnTo>
                <a:lnTo>
                  <a:pt x="604" y="80"/>
                </a:lnTo>
                <a:lnTo>
                  <a:pt x="616" y="89"/>
                </a:lnTo>
                <a:lnTo>
                  <a:pt x="627" y="95"/>
                </a:lnTo>
                <a:lnTo>
                  <a:pt x="639" y="103"/>
                </a:lnTo>
                <a:lnTo>
                  <a:pt x="650" y="109"/>
                </a:lnTo>
                <a:lnTo>
                  <a:pt x="662" y="118"/>
                </a:lnTo>
                <a:lnTo>
                  <a:pt x="676" y="126"/>
                </a:lnTo>
                <a:lnTo>
                  <a:pt x="688" y="135"/>
                </a:lnTo>
                <a:lnTo>
                  <a:pt x="702" y="141"/>
                </a:lnTo>
                <a:lnTo>
                  <a:pt x="710" y="149"/>
                </a:lnTo>
                <a:lnTo>
                  <a:pt x="719" y="155"/>
                </a:lnTo>
                <a:lnTo>
                  <a:pt x="728" y="161"/>
                </a:lnTo>
                <a:lnTo>
                  <a:pt x="739" y="166"/>
                </a:lnTo>
                <a:lnTo>
                  <a:pt x="751" y="175"/>
                </a:lnTo>
                <a:lnTo>
                  <a:pt x="762" y="181"/>
                </a:lnTo>
                <a:lnTo>
                  <a:pt x="762" y="184"/>
                </a:lnTo>
                <a:lnTo>
                  <a:pt x="762" y="186"/>
                </a:lnTo>
                <a:lnTo>
                  <a:pt x="765" y="189"/>
                </a:lnTo>
                <a:lnTo>
                  <a:pt x="765" y="192"/>
                </a:lnTo>
                <a:lnTo>
                  <a:pt x="765" y="195"/>
                </a:lnTo>
                <a:lnTo>
                  <a:pt x="768" y="198"/>
                </a:lnTo>
                <a:lnTo>
                  <a:pt x="768" y="201"/>
                </a:lnTo>
                <a:lnTo>
                  <a:pt x="768" y="204"/>
                </a:lnTo>
                <a:lnTo>
                  <a:pt x="768" y="206"/>
                </a:lnTo>
                <a:lnTo>
                  <a:pt x="768" y="209"/>
                </a:lnTo>
                <a:lnTo>
                  <a:pt x="768" y="212"/>
                </a:lnTo>
                <a:lnTo>
                  <a:pt x="768" y="215"/>
                </a:lnTo>
                <a:lnTo>
                  <a:pt x="768" y="218"/>
                </a:lnTo>
                <a:lnTo>
                  <a:pt x="768" y="221"/>
                </a:lnTo>
                <a:lnTo>
                  <a:pt x="768" y="224"/>
                </a:lnTo>
                <a:lnTo>
                  <a:pt x="768" y="226"/>
                </a:lnTo>
                <a:lnTo>
                  <a:pt x="768" y="229"/>
                </a:lnTo>
                <a:lnTo>
                  <a:pt x="765" y="229"/>
                </a:lnTo>
                <a:lnTo>
                  <a:pt x="765" y="232"/>
                </a:lnTo>
                <a:lnTo>
                  <a:pt x="765" y="235"/>
                </a:lnTo>
                <a:lnTo>
                  <a:pt x="765" y="238"/>
                </a:lnTo>
                <a:lnTo>
                  <a:pt x="765" y="241"/>
                </a:lnTo>
                <a:lnTo>
                  <a:pt x="765" y="244"/>
                </a:lnTo>
                <a:lnTo>
                  <a:pt x="762" y="244"/>
                </a:lnTo>
                <a:lnTo>
                  <a:pt x="762" y="247"/>
                </a:lnTo>
                <a:lnTo>
                  <a:pt x="762" y="249"/>
                </a:lnTo>
                <a:lnTo>
                  <a:pt x="762" y="252"/>
                </a:lnTo>
                <a:lnTo>
                  <a:pt x="759" y="252"/>
                </a:lnTo>
                <a:lnTo>
                  <a:pt x="759" y="255"/>
                </a:lnTo>
                <a:lnTo>
                  <a:pt x="759" y="258"/>
                </a:lnTo>
                <a:lnTo>
                  <a:pt x="759" y="261"/>
                </a:lnTo>
                <a:lnTo>
                  <a:pt x="759" y="264"/>
                </a:lnTo>
                <a:lnTo>
                  <a:pt x="759" y="267"/>
                </a:lnTo>
                <a:lnTo>
                  <a:pt x="762" y="267"/>
                </a:lnTo>
                <a:lnTo>
                  <a:pt x="762" y="269"/>
                </a:lnTo>
                <a:lnTo>
                  <a:pt x="762" y="272"/>
                </a:lnTo>
                <a:lnTo>
                  <a:pt x="765" y="272"/>
                </a:lnTo>
                <a:lnTo>
                  <a:pt x="768" y="272"/>
                </a:lnTo>
                <a:lnTo>
                  <a:pt x="771" y="272"/>
                </a:lnTo>
                <a:lnTo>
                  <a:pt x="773" y="272"/>
                </a:lnTo>
                <a:lnTo>
                  <a:pt x="776" y="272"/>
                </a:lnTo>
                <a:lnTo>
                  <a:pt x="779" y="272"/>
                </a:lnTo>
                <a:lnTo>
                  <a:pt x="779" y="269"/>
                </a:lnTo>
                <a:lnTo>
                  <a:pt x="782" y="269"/>
                </a:lnTo>
                <a:lnTo>
                  <a:pt x="785" y="269"/>
                </a:lnTo>
                <a:lnTo>
                  <a:pt x="788" y="269"/>
                </a:lnTo>
                <a:lnTo>
                  <a:pt x="791" y="269"/>
                </a:lnTo>
                <a:lnTo>
                  <a:pt x="793" y="269"/>
                </a:lnTo>
                <a:lnTo>
                  <a:pt x="796" y="269"/>
                </a:lnTo>
                <a:lnTo>
                  <a:pt x="799" y="272"/>
                </a:lnTo>
                <a:lnTo>
                  <a:pt x="802" y="272"/>
                </a:lnTo>
                <a:lnTo>
                  <a:pt x="802" y="275"/>
                </a:lnTo>
                <a:lnTo>
                  <a:pt x="802" y="278"/>
                </a:lnTo>
                <a:lnTo>
                  <a:pt x="805" y="278"/>
                </a:lnTo>
                <a:lnTo>
                  <a:pt x="805" y="281"/>
                </a:lnTo>
                <a:lnTo>
                  <a:pt x="805" y="284"/>
                </a:lnTo>
                <a:lnTo>
                  <a:pt x="808" y="287"/>
                </a:lnTo>
                <a:lnTo>
                  <a:pt x="811" y="287"/>
                </a:lnTo>
                <a:lnTo>
                  <a:pt x="811" y="289"/>
                </a:lnTo>
                <a:lnTo>
                  <a:pt x="814" y="289"/>
                </a:lnTo>
                <a:lnTo>
                  <a:pt x="816" y="289"/>
                </a:lnTo>
                <a:lnTo>
                  <a:pt x="816" y="287"/>
                </a:lnTo>
                <a:lnTo>
                  <a:pt x="816" y="289"/>
                </a:lnTo>
                <a:lnTo>
                  <a:pt x="819" y="289"/>
                </a:lnTo>
                <a:lnTo>
                  <a:pt x="822" y="292"/>
                </a:lnTo>
                <a:lnTo>
                  <a:pt x="825" y="292"/>
                </a:lnTo>
                <a:lnTo>
                  <a:pt x="828" y="292"/>
                </a:lnTo>
                <a:lnTo>
                  <a:pt x="831" y="292"/>
                </a:lnTo>
                <a:lnTo>
                  <a:pt x="834" y="292"/>
                </a:lnTo>
                <a:lnTo>
                  <a:pt x="836" y="292"/>
                </a:lnTo>
                <a:lnTo>
                  <a:pt x="836" y="295"/>
                </a:lnTo>
                <a:lnTo>
                  <a:pt x="839" y="295"/>
                </a:lnTo>
                <a:lnTo>
                  <a:pt x="839" y="298"/>
                </a:lnTo>
                <a:lnTo>
                  <a:pt x="842" y="298"/>
                </a:lnTo>
                <a:lnTo>
                  <a:pt x="845" y="298"/>
                </a:lnTo>
                <a:lnTo>
                  <a:pt x="848" y="298"/>
                </a:lnTo>
                <a:lnTo>
                  <a:pt x="851" y="301"/>
                </a:lnTo>
                <a:lnTo>
                  <a:pt x="854" y="301"/>
                </a:lnTo>
                <a:lnTo>
                  <a:pt x="856" y="301"/>
                </a:lnTo>
                <a:lnTo>
                  <a:pt x="856" y="304"/>
                </a:lnTo>
                <a:lnTo>
                  <a:pt x="859" y="304"/>
                </a:lnTo>
                <a:lnTo>
                  <a:pt x="862" y="307"/>
                </a:lnTo>
                <a:lnTo>
                  <a:pt x="862" y="310"/>
                </a:lnTo>
                <a:lnTo>
                  <a:pt x="865" y="310"/>
                </a:lnTo>
                <a:lnTo>
                  <a:pt x="868" y="310"/>
                </a:lnTo>
                <a:lnTo>
                  <a:pt x="871" y="310"/>
                </a:lnTo>
                <a:lnTo>
                  <a:pt x="871" y="312"/>
                </a:lnTo>
                <a:lnTo>
                  <a:pt x="874" y="312"/>
                </a:lnTo>
                <a:lnTo>
                  <a:pt x="874" y="315"/>
                </a:lnTo>
                <a:lnTo>
                  <a:pt x="877" y="318"/>
                </a:lnTo>
                <a:lnTo>
                  <a:pt x="879" y="318"/>
                </a:lnTo>
                <a:lnTo>
                  <a:pt x="879" y="321"/>
                </a:lnTo>
                <a:lnTo>
                  <a:pt x="877" y="321"/>
                </a:lnTo>
                <a:lnTo>
                  <a:pt x="877" y="324"/>
                </a:lnTo>
                <a:lnTo>
                  <a:pt x="879" y="324"/>
                </a:lnTo>
                <a:lnTo>
                  <a:pt x="879" y="327"/>
                </a:lnTo>
                <a:lnTo>
                  <a:pt x="879" y="330"/>
                </a:lnTo>
                <a:lnTo>
                  <a:pt x="879" y="332"/>
                </a:lnTo>
                <a:lnTo>
                  <a:pt x="882" y="332"/>
                </a:lnTo>
                <a:lnTo>
                  <a:pt x="882" y="335"/>
                </a:lnTo>
                <a:lnTo>
                  <a:pt x="879" y="335"/>
                </a:lnTo>
                <a:lnTo>
                  <a:pt x="879" y="338"/>
                </a:lnTo>
                <a:lnTo>
                  <a:pt x="879" y="341"/>
                </a:lnTo>
                <a:lnTo>
                  <a:pt x="879" y="344"/>
                </a:lnTo>
                <a:lnTo>
                  <a:pt x="879" y="347"/>
                </a:lnTo>
                <a:lnTo>
                  <a:pt x="879" y="350"/>
                </a:lnTo>
                <a:lnTo>
                  <a:pt x="882" y="350"/>
                </a:lnTo>
                <a:lnTo>
                  <a:pt x="885" y="350"/>
                </a:lnTo>
                <a:lnTo>
                  <a:pt x="885" y="352"/>
                </a:lnTo>
                <a:lnTo>
                  <a:pt x="888" y="352"/>
                </a:lnTo>
                <a:lnTo>
                  <a:pt x="888" y="355"/>
                </a:lnTo>
                <a:lnTo>
                  <a:pt x="891" y="355"/>
                </a:lnTo>
                <a:lnTo>
                  <a:pt x="891" y="358"/>
                </a:lnTo>
                <a:lnTo>
                  <a:pt x="894" y="358"/>
                </a:lnTo>
                <a:lnTo>
                  <a:pt x="897" y="361"/>
                </a:lnTo>
                <a:lnTo>
                  <a:pt x="899" y="361"/>
                </a:lnTo>
                <a:lnTo>
                  <a:pt x="902" y="364"/>
                </a:lnTo>
                <a:lnTo>
                  <a:pt x="905" y="364"/>
                </a:lnTo>
                <a:lnTo>
                  <a:pt x="905" y="367"/>
                </a:lnTo>
                <a:lnTo>
                  <a:pt x="905" y="370"/>
                </a:lnTo>
                <a:lnTo>
                  <a:pt x="908" y="370"/>
                </a:lnTo>
                <a:lnTo>
                  <a:pt x="908" y="373"/>
                </a:lnTo>
                <a:lnTo>
                  <a:pt x="911" y="373"/>
                </a:lnTo>
                <a:lnTo>
                  <a:pt x="914" y="373"/>
                </a:lnTo>
                <a:lnTo>
                  <a:pt x="914" y="375"/>
                </a:lnTo>
                <a:lnTo>
                  <a:pt x="917" y="375"/>
                </a:lnTo>
                <a:lnTo>
                  <a:pt x="919" y="375"/>
                </a:lnTo>
                <a:lnTo>
                  <a:pt x="922" y="375"/>
                </a:lnTo>
                <a:lnTo>
                  <a:pt x="922" y="373"/>
                </a:lnTo>
                <a:lnTo>
                  <a:pt x="925" y="373"/>
                </a:lnTo>
                <a:lnTo>
                  <a:pt x="928" y="375"/>
                </a:lnTo>
                <a:lnTo>
                  <a:pt x="928" y="373"/>
                </a:lnTo>
                <a:lnTo>
                  <a:pt x="931" y="373"/>
                </a:lnTo>
                <a:lnTo>
                  <a:pt x="931" y="375"/>
                </a:lnTo>
                <a:lnTo>
                  <a:pt x="931" y="378"/>
                </a:lnTo>
                <a:lnTo>
                  <a:pt x="931" y="381"/>
                </a:lnTo>
                <a:lnTo>
                  <a:pt x="934" y="381"/>
                </a:lnTo>
                <a:lnTo>
                  <a:pt x="934" y="384"/>
                </a:lnTo>
                <a:lnTo>
                  <a:pt x="934" y="387"/>
                </a:lnTo>
                <a:lnTo>
                  <a:pt x="934" y="390"/>
                </a:lnTo>
                <a:lnTo>
                  <a:pt x="937" y="390"/>
                </a:lnTo>
                <a:lnTo>
                  <a:pt x="940" y="390"/>
                </a:lnTo>
                <a:lnTo>
                  <a:pt x="942" y="390"/>
                </a:lnTo>
                <a:lnTo>
                  <a:pt x="945" y="390"/>
                </a:lnTo>
                <a:lnTo>
                  <a:pt x="945" y="387"/>
                </a:lnTo>
                <a:lnTo>
                  <a:pt x="945" y="384"/>
                </a:lnTo>
                <a:lnTo>
                  <a:pt x="948" y="384"/>
                </a:lnTo>
                <a:lnTo>
                  <a:pt x="951" y="384"/>
                </a:lnTo>
                <a:lnTo>
                  <a:pt x="954" y="381"/>
                </a:lnTo>
                <a:lnTo>
                  <a:pt x="954" y="384"/>
                </a:lnTo>
                <a:lnTo>
                  <a:pt x="957" y="387"/>
                </a:lnTo>
                <a:lnTo>
                  <a:pt x="960" y="387"/>
                </a:lnTo>
                <a:lnTo>
                  <a:pt x="962" y="384"/>
                </a:lnTo>
                <a:lnTo>
                  <a:pt x="968" y="381"/>
                </a:lnTo>
                <a:lnTo>
                  <a:pt x="977" y="387"/>
                </a:lnTo>
                <a:lnTo>
                  <a:pt x="982" y="387"/>
                </a:lnTo>
                <a:lnTo>
                  <a:pt x="985" y="390"/>
                </a:lnTo>
                <a:lnTo>
                  <a:pt x="991" y="387"/>
                </a:lnTo>
                <a:lnTo>
                  <a:pt x="991" y="384"/>
                </a:lnTo>
                <a:lnTo>
                  <a:pt x="1000" y="384"/>
                </a:lnTo>
                <a:lnTo>
                  <a:pt x="1000" y="381"/>
                </a:lnTo>
                <a:lnTo>
                  <a:pt x="1003" y="378"/>
                </a:lnTo>
                <a:lnTo>
                  <a:pt x="1005" y="370"/>
                </a:lnTo>
                <a:lnTo>
                  <a:pt x="1008" y="370"/>
                </a:lnTo>
                <a:lnTo>
                  <a:pt x="1017" y="375"/>
                </a:lnTo>
                <a:lnTo>
                  <a:pt x="1025" y="375"/>
                </a:lnTo>
                <a:lnTo>
                  <a:pt x="1031" y="381"/>
                </a:lnTo>
                <a:lnTo>
                  <a:pt x="1031" y="387"/>
                </a:lnTo>
                <a:lnTo>
                  <a:pt x="1034" y="393"/>
                </a:lnTo>
                <a:lnTo>
                  <a:pt x="1037" y="395"/>
                </a:lnTo>
                <a:lnTo>
                  <a:pt x="1043" y="401"/>
                </a:lnTo>
                <a:lnTo>
                  <a:pt x="1043" y="407"/>
                </a:lnTo>
                <a:lnTo>
                  <a:pt x="1048" y="410"/>
                </a:lnTo>
                <a:lnTo>
                  <a:pt x="1051" y="410"/>
                </a:lnTo>
                <a:lnTo>
                  <a:pt x="1054" y="413"/>
                </a:lnTo>
                <a:lnTo>
                  <a:pt x="1054" y="415"/>
                </a:lnTo>
                <a:lnTo>
                  <a:pt x="1048" y="421"/>
                </a:lnTo>
                <a:lnTo>
                  <a:pt x="1048" y="427"/>
                </a:lnTo>
                <a:lnTo>
                  <a:pt x="1048" y="438"/>
                </a:lnTo>
                <a:lnTo>
                  <a:pt x="1051" y="436"/>
                </a:lnTo>
                <a:lnTo>
                  <a:pt x="1051" y="430"/>
                </a:lnTo>
                <a:lnTo>
                  <a:pt x="1068" y="421"/>
                </a:lnTo>
                <a:lnTo>
                  <a:pt x="1083" y="424"/>
                </a:lnTo>
                <a:lnTo>
                  <a:pt x="1091" y="436"/>
                </a:lnTo>
                <a:lnTo>
                  <a:pt x="1100" y="436"/>
                </a:lnTo>
                <a:lnTo>
                  <a:pt x="1106" y="433"/>
                </a:lnTo>
                <a:lnTo>
                  <a:pt x="1109" y="436"/>
                </a:lnTo>
                <a:lnTo>
                  <a:pt x="1114" y="433"/>
                </a:lnTo>
                <a:lnTo>
                  <a:pt x="1120" y="421"/>
                </a:lnTo>
                <a:lnTo>
                  <a:pt x="1126" y="424"/>
                </a:lnTo>
                <a:lnTo>
                  <a:pt x="1129" y="444"/>
                </a:lnTo>
                <a:lnTo>
                  <a:pt x="1129" y="447"/>
                </a:lnTo>
                <a:lnTo>
                  <a:pt x="1131" y="447"/>
                </a:lnTo>
                <a:lnTo>
                  <a:pt x="1134" y="447"/>
                </a:lnTo>
                <a:lnTo>
                  <a:pt x="1137" y="447"/>
                </a:lnTo>
                <a:lnTo>
                  <a:pt x="1140" y="447"/>
                </a:lnTo>
                <a:lnTo>
                  <a:pt x="1140" y="450"/>
                </a:lnTo>
                <a:lnTo>
                  <a:pt x="1143" y="450"/>
                </a:lnTo>
                <a:lnTo>
                  <a:pt x="1146" y="450"/>
                </a:lnTo>
                <a:lnTo>
                  <a:pt x="1149" y="450"/>
                </a:lnTo>
                <a:lnTo>
                  <a:pt x="1151" y="453"/>
                </a:lnTo>
                <a:lnTo>
                  <a:pt x="1154" y="453"/>
                </a:lnTo>
                <a:lnTo>
                  <a:pt x="1154" y="450"/>
                </a:lnTo>
                <a:lnTo>
                  <a:pt x="1157" y="450"/>
                </a:lnTo>
                <a:lnTo>
                  <a:pt x="1160" y="450"/>
                </a:lnTo>
                <a:lnTo>
                  <a:pt x="1160" y="453"/>
                </a:lnTo>
                <a:lnTo>
                  <a:pt x="1163" y="453"/>
                </a:lnTo>
                <a:lnTo>
                  <a:pt x="1163" y="456"/>
                </a:lnTo>
                <a:lnTo>
                  <a:pt x="1166" y="456"/>
                </a:lnTo>
                <a:lnTo>
                  <a:pt x="1169" y="453"/>
                </a:lnTo>
                <a:lnTo>
                  <a:pt x="1172" y="453"/>
                </a:lnTo>
                <a:lnTo>
                  <a:pt x="1174" y="453"/>
                </a:lnTo>
                <a:lnTo>
                  <a:pt x="1174" y="456"/>
                </a:lnTo>
                <a:lnTo>
                  <a:pt x="1177" y="456"/>
                </a:lnTo>
                <a:lnTo>
                  <a:pt x="1180" y="456"/>
                </a:lnTo>
                <a:lnTo>
                  <a:pt x="1183" y="458"/>
                </a:lnTo>
                <a:lnTo>
                  <a:pt x="1186" y="458"/>
                </a:lnTo>
                <a:lnTo>
                  <a:pt x="1186" y="456"/>
                </a:lnTo>
                <a:lnTo>
                  <a:pt x="1189" y="458"/>
                </a:lnTo>
                <a:lnTo>
                  <a:pt x="1192" y="458"/>
                </a:lnTo>
                <a:lnTo>
                  <a:pt x="1192" y="461"/>
                </a:lnTo>
                <a:lnTo>
                  <a:pt x="1194" y="461"/>
                </a:lnTo>
                <a:lnTo>
                  <a:pt x="1197" y="461"/>
                </a:lnTo>
                <a:lnTo>
                  <a:pt x="1197" y="464"/>
                </a:lnTo>
                <a:lnTo>
                  <a:pt x="1200" y="464"/>
                </a:lnTo>
                <a:lnTo>
                  <a:pt x="1203" y="464"/>
                </a:lnTo>
                <a:lnTo>
                  <a:pt x="1206" y="467"/>
                </a:lnTo>
                <a:lnTo>
                  <a:pt x="1209" y="467"/>
                </a:lnTo>
                <a:lnTo>
                  <a:pt x="1212" y="467"/>
                </a:lnTo>
                <a:lnTo>
                  <a:pt x="1214" y="467"/>
                </a:lnTo>
                <a:lnTo>
                  <a:pt x="1214" y="470"/>
                </a:lnTo>
                <a:lnTo>
                  <a:pt x="1217" y="470"/>
                </a:lnTo>
                <a:lnTo>
                  <a:pt x="1220" y="470"/>
                </a:lnTo>
                <a:lnTo>
                  <a:pt x="1226" y="476"/>
                </a:lnTo>
                <a:lnTo>
                  <a:pt x="1229" y="478"/>
                </a:lnTo>
                <a:lnTo>
                  <a:pt x="1240" y="481"/>
                </a:lnTo>
                <a:lnTo>
                  <a:pt x="1255" y="484"/>
                </a:lnTo>
                <a:lnTo>
                  <a:pt x="1255" y="487"/>
                </a:lnTo>
                <a:lnTo>
                  <a:pt x="1255" y="496"/>
                </a:lnTo>
                <a:lnTo>
                  <a:pt x="1255" y="504"/>
                </a:lnTo>
                <a:lnTo>
                  <a:pt x="1249" y="513"/>
                </a:lnTo>
                <a:lnTo>
                  <a:pt x="1252" y="521"/>
                </a:lnTo>
                <a:lnTo>
                  <a:pt x="1255" y="530"/>
                </a:lnTo>
                <a:lnTo>
                  <a:pt x="1255" y="536"/>
                </a:lnTo>
                <a:lnTo>
                  <a:pt x="1252" y="539"/>
                </a:lnTo>
                <a:lnTo>
                  <a:pt x="1249" y="544"/>
                </a:lnTo>
                <a:lnTo>
                  <a:pt x="1257" y="556"/>
                </a:lnTo>
                <a:lnTo>
                  <a:pt x="1255" y="562"/>
                </a:lnTo>
                <a:lnTo>
                  <a:pt x="1255" y="564"/>
                </a:lnTo>
                <a:lnTo>
                  <a:pt x="1257" y="576"/>
                </a:lnTo>
                <a:lnTo>
                  <a:pt x="1257" y="579"/>
                </a:lnTo>
                <a:lnTo>
                  <a:pt x="1255" y="579"/>
                </a:lnTo>
                <a:lnTo>
                  <a:pt x="1249" y="579"/>
                </a:lnTo>
                <a:lnTo>
                  <a:pt x="1246" y="579"/>
                </a:lnTo>
                <a:lnTo>
                  <a:pt x="1243" y="579"/>
                </a:lnTo>
                <a:lnTo>
                  <a:pt x="1243" y="582"/>
                </a:lnTo>
                <a:lnTo>
                  <a:pt x="1243" y="584"/>
                </a:lnTo>
                <a:lnTo>
                  <a:pt x="1243" y="587"/>
                </a:lnTo>
                <a:lnTo>
                  <a:pt x="1240" y="590"/>
                </a:lnTo>
                <a:lnTo>
                  <a:pt x="1237" y="593"/>
                </a:lnTo>
                <a:lnTo>
                  <a:pt x="1237" y="596"/>
                </a:lnTo>
                <a:lnTo>
                  <a:pt x="1237" y="599"/>
                </a:lnTo>
                <a:lnTo>
                  <a:pt x="1237" y="602"/>
                </a:lnTo>
                <a:lnTo>
                  <a:pt x="1243" y="607"/>
                </a:lnTo>
                <a:lnTo>
                  <a:pt x="1243" y="610"/>
                </a:lnTo>
                <a:lnTo>
                  <a:pt x="1243" y="613"/>
                </a:lnTo>
                <a:lnTo>
                  <a:pt x="1243" y="616"/>
                </a:lnTo>
                <a:lnTo>
                  <a:pt x="1237" y="622"/>
                </a:lnTo>
                <a:lnTo>
                  <a:pt x="1235" y="625"/>
                </a:lnTo>
                <a:lnTo>
                  <a:pt x="1235" y="627"/>
                </a:lnTo>
                <a:lnTo>
                  <a:pt x="1232" y="627"/>
                </a:lnTo>
                <a:lnTo>
                  <a:pt x="1232" y="633"/>
                </a:lnTo>
                <a:lnTo>
                  <a:pt x="1229" y="633"/>
                </a:lnTo>
                <a:lnTo>
                  <a:pt x="1223" y="636"/>
                </a:lnTo>
                <a:lnTo>
                  <a:pt x="1223" y="639"/>
                </a:lnTo>
                <a:lnTo>
                  <a:pt x="1223" y="642"/>
                </a:lnTo>
                <a:lnTo>
                  <a:pt x="1223" y="645"/>
                </a:lnTo>
                <a:lnTo>
                  <a:pt x="1223" y="647"/>
                </a:lnTo>
                <a:lnTo>
                  <a:pt x="1223" y="650"/>
                </a:lnTo>
                <a:lnTo>
                  <a:pt x="1226" y="653"/>
                </a:lnTo>
                <a:lnTo>
                  <a:pt x="1229" y="653"/>
                </a:lnTo>
                <a:lnTo>
                  <a:pt x="1232" y="653"/>
                </a:lnTo>
                <a:lnTo>
                  <a:pt x="1235" y="656"/>
                </a:lnTo>
                <a:lnTo>
                  <a:pt x="1237" y="659"/>
                </a:lnTo>
                <a:lnTo>
                  <a:pt x="1240" y="659"/>
                </a:lnTo>
                <a:lnTo>
                  <a:pt x="1240" y="662"/>
                </a:lnTo>
                <a:lnTo>
                  <a:pt x="1243" y="662"/>
                </a:lnTo>
                <a:lnTo>
                  <a:pt x="1246" y="665"/>
                </a:lnTo>
                <a:lnTo>
                  <a:pt x="1249" y="667"/>
                </a:lnTo>
                <a:lnTo>
                  <a:pt x="1252" y="667"/>
                </a:lnTo>
                <a:lnTo>
                  <a:pt x="1255" y="670"/>
                </a:lnTo>
                <a:lnTo>
                  <a:pt x="1260" y="673"/>
                </a:lnTo>
                <a:lnTo>
                  <a:pt x="1266" y="679"/>
                </a:lnTo>
                <a:lnTo>
                  <a:pt x="1266" y="682"/>
                </a:lnTo>
                <a:lnTo>
                  <a:pt x="1269" y="682"/>
                </a:lnTo>
                <a:lnTo>
                  <a:pt x="1272" y="682"/>
                </a:lnTo>
                <a:lnTo>
                  <a:pt x="1275" y="685"/>
                </a:lnTo>
                <a:lnTo>
                  <a:pt x="1277" y="688"/>
                </a:lnTo>
                <a:lnTo>
                  <a:pt x="1280" y="690"/>
                </a:lnTo>
                <a:lnTo>
                  <a:pt x="1292" y="688"/>
                </a:lnTo>
                <a:lnTo>
                  <a:pt x="1306" y="685"/>
                </a:lnTo>
                <a:lnTo>
                  <a:pt x="1320" y="682"/>
                </a:lnTo>
                <a:lnTo>
                  <a:pt x="1335" y="679"/>
                </a:lnTo>
                <a:lnTo>
                  <a:pt x="1346" y="676"/>
                </a:lnTo>
                <a:lnTo>
                  <a:pt x="1361" y="673"/>
                </a:lnTo>
                <a:lnTo>
                  <a:pt x="1375" y="670"/>
                </a:lnTo>
                <a:lnTo>
                  <a:pt x="1389" y="667"/>
                </a:lnTo>
                <a:lnTo>
                  <a:pt x="1406" y="665"/>
                </a:lnTo>
                <a:lnTo>
                  <a:pt x="1424" y="662"/>
                </a:lnTo>
                <a:lnTo>
                  <a:pt x="1441" y="659"/>
                </a:lnTo>
                <a:lnTo>
                  <a:pt x="1458" y="653"/>
                </a:lnTo>
                <a:lnTo>
                  <a:pt x="1475" y="650"/>
                </a:lnTo>
                <a:lnTo>
                  <a:pt x="1489" y="647"/>
                </a:lnTo>
                <a:lnTo>
                  <a:pt x="1495" y="647"/>
                </a:lnTo>
                <a:lnTo>
                  <a:pt x="1495" y="662"/>
                </a:lnTo>
                <a:lnTo>
                  <a:pt x="1495" y="673"/>
                </a:lnTo>
                <a:lnTo>
                  <a:pt x="1495" y="688"/>
                </a:lnTo>
                <a:lnTo>
                  <a:pt x="1495" y="699"/>
                </a:lnTo>
                <a:lnTo>
                  <a:pt x="1495" y="713"/>
                </a:lnTo>
                <a:lnTo>
                  <a:pt x="1495" y="728"/>
                </a:lnTo>
                <a:lnTo>
                  <a:pt x="1495" y="739"/>
                </a:lnTo>
                <a:lnTo>
                  <a:pt x="1495" y="753"/>
                </a:lnTo>
                <a:lnTo>
                  <a:pt x="1495" y="768"/>
                </a:lnTo>
                <a:lnTo>
                  <a:pt x="1495" y="782"/>
                </a:lnTo>
                <a:lnTo>
                  <a:pt x="1495" y="793"/>
                </a:lnTo>
                <a:lnTo>
                  <a:pt x="1495" y="808"/>
                </a:lnTo>
                <a:lnTo>
                  <a:pt x="1495" y="819"/>
                </a:lnTo>
                <a:lnTo>
                  <a:pt x="1495" y="834"/>
                </a:lnTo>
                <a:lnTo>
                  <a:pt x="1495" y="848"/>
                </a:lnTo>
                <a:lnTo>
                  <a:pt x="1495" y="862"/>
                </a:lnTo>
                <a:lnTo>
                  <a:pt x="1495" y="874"/>
                </a:lnTo>
                <a:lnTo>
                  <a:pt x="1495" y="888"/>
                </a:lnTo>
                <a:lnTo>
                  <a:pt x="1495" y="902"/>
                </a:lnTo>
                <a:lnTo>
                  <a:pt x="1495" y="914"/>
                </a:lnTo>
                <a:lnTo>
                  <a:pt x="1071" y="905"/>
                </a:lnTo>
                <a:lnTo>
                  <a:pt x="1017" y="902"/>
                </a:lnTo>
                <a:lnTo>
                  <a:pt x="954" y="902"/>
                </a:lnTo>
                <a:lnTo>
                  <a:pt x="908" y="954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1BF1FCCB-5345-488C-A6DA-F314DB4CC5AA}"/>
              </a:ext>
            </a:extLst>
          </p:cNvPr>
          <p:cNvSpPr>
            <a:spLocks/>
          </p:cNvSpPr>
          <p:nvPr/>
        </p:nvSpPr>
        <p:spPr bwMode="auto">
          <a:xfrm>
            <a:off x="3270249" y="5788819"/>
            <a:ext cx="68263" cy="73025"/>
          </a:xfrm>
          <a:custGeom>
            <a:avLst/>
            <a:gdLst>
              <a:gd name="T0" fmla="*/ 20 w 43"/>
              <a:gd name="T1" fmla="*/ 37 h 46"/>
              <a:gd name="T2" fmla="*/ 17 w 43"/>
              <a:gd name="T3" fmla="*/ 31 h 46"/>
              <a:gd name="T4" fmla="*/ 17 w 43"/>
              <a:gd name="T5" fmla="*/ 31 h 46"/>
              <a:gd name="T6" fmla="*/ 17 w 43"/>
              <a:gd name="T7" fmla="*/ 28 h 46"/>
              <a:gd name="T8" fmla="*/ 14 w 43"/>
              <a:gd name="T9" fmla="*/ 28 h 46"/>
              <a:gd name="T10" fmla="*/ 14 w 43"/>
              <a:gd name="T11" fmla="*/ 28 h 46"/>
              <a:gd name="T12" fmla="*/ 14 w 43"/>
              <a:gd name="T13" fmla="*/ 28 h 46"/>
              <a:gd name="T14" fmla="*/ 14 w 43"/>
              <a:gd name="T15" fmla="*/ 28 h 46"/>
              <a:gd name="T16" fmla="*/ 14 w 43"/>
              <a:gd name="T17" fmla="*/ 28 h 46"/>
              <a:gd name="T18" fmla="*/ 14 w 43"/>
              <a:gd name="T19" fmla="*/ 28 h 46"/>
              <a:gd name="T20" fmla="*/ 11 w 43"/>
              <a:gd name="T21" fmla="*/ 28 h 46"/>
              <a:gd name="T22" fmla="*/ 11 w 43"/>
              <a:gd name="T23" fmla="*/ 28 h 46"/>
              <a:gd name="T24" fmla="*/ 11 w 43"/>
              <a:gd name="T25" fmla="*/ 28 h 46"/>
              <a:gd name="T26" fmla="*/ 11 w 43"/>
              <a:gd name="T27" fmla="*/ 26 h 46"/>
              <a:gd name="T28" fmla="*/ 11 w 43"/>
              <a:gd name="T29" fmla="*/ 26 h 46"/>
              <a:gd name="T30" fmla="*/ 11 w 43"/>
              <a:gd name="T31" fmla="*/ 26 h 46"/>
              <a:gd name="T32" fmla="*/ 11 w 43"/>
              <a:gd name="T33" fmla="*/ 26 h 46"/>
              <a:gd name="T34" fmla="*/ 11 w 43"/>
              <a:gd name="T35" fmla="*/ 26 h 46"/>
              <a:gd name="T36" fmla="*/ 11 w 43"/>
              <a:gd name="T37" fmla="*/ 26 h 46"/>
              <a:gd name="T38" fmla="*/ 11 w 43"/>
              <a:gd name="T39" fmla="*/ 26 h 46"/>
              <a:gd name="T40" fmla="*/ 9 w 43"/>
              <a:gd name="T41" fmla="*/ 26 h 46"/>
              <a:gd name="T42" fmla="*/ 9 w 43"/>
              <a:gd name="T43" fmla="*/ 26 h 46"/>
              <a:gd name="T44" fmla="*/ 9 w 43"/>
              <a:gd name="T45" fmla="*/ 28 h 46"/>
              <a:gd name="T46" fmla="*/ 9 w 43"/>
              <a:gd name="T47" fmla="*/ 28 h 46"/>
              <a:gd name="T48" fmla="*/ 9 w 43"/>
              <a:gd name="T49" fmla="*/ 28 h 46"/>
              <a:gd name="T50" fmla="*/ 9 w 43"/>
              <a:gd name="T51" fmla="*/ 31 h 46"/>
              <a:gd name="T52" fmla="*/ 9 w 43"/>
              <a:gd name="T53" fmla="*/ 31 h 46"/>
              <a:gd name="T54" fmla="*/ 6 w 43"/>
              <a:gd name="T55" fmla="*/ 31 h 46"/>
              <a:gd name="T56" fmla="*/ 6 w 43"/>
              <a:gd name="T57" fmla="*/ 31 h 46"/>
              <a:gd name="T58" fmla="*/ 6 w 43"/>
              <a:gd name="T59" fmla="*/ 34 h 46"/>
              <a:gd name="T60" fmla="*/ 3 w 43"/>
              <a:gd name="T61" fmla="*/ 34 h 46"/>
              <a:gd name="T62" fmla="*/ 3 w 43"/>
              <a:gd name="T63" fmla="*/ 34 h 46"/>
              <a:gd name="T64" fmla="*/ 3 w 43"/>
              <a:gd name="T65" fmla="*/ 31 h 46"/>
              <a:gd name="T66" fmla="*/ 0 w 43"/>
              <a:gd name="T67" fmla="*/ 28 h 46"/>
              <a:gd name="T68" fmla="*/ 0 w 43"/>
              <a:gd name="T69" fmla="*/ 26 h 46"/>
              <a:gd name="T70" fmla="*/ 0 w 43"/>
              <a:gd name="T71" fmla="*/ 20 h 46"/>
              <a:gd name="T72" fmla="*/ 0 w 43"/>
              <a:gd name="T73" fmla="*/ 17 h 46"/>
              <a:gd name="T74" fmla="*/ 9 w 43"/>
              <a:gd name="T75" fmla="*/ 0 h 46"/>
              <a:gd name="T76" fmla="*/ 17 w 43"/>
              <a:gd name="T77" fmla="*/ 0 h 46"/>
              <a:gd name="T78" fmla="*/ 31 w 43"/>
              <a:gd name="T79" fmla="*/ 0 h 46"/>
              <a:gd name="T80" fmla="*/ 34 w 43"/>
              <a:gd name="T81" fmla="*/ 0 h 46"/>
              <a:gd name="T82" fmla="*/ 37 w 43"/>
              <a:gd name="T83" fmla="*/ 3 h 46"/>
              <a:gd name="T84" fmla="*/ 34 w 43"/>
              <a:gd name="T85" fmla="*/ 6 h 46"/>
              <a:gd name="T86" fmla="*/ 37 w 43"/>
              <a:gd name="T87" fmla="*/ 6 h 46"/>
              <a:gd name="T88" fmla="*/ 37 w 43"/>
              <a:gd name="T89" fmla="*/ 6 h 46"/>
              <a:gd name="T90" fmla="*/ 37 w 43"/>
              <a:gd name="T91" fmla="*/ 6 h 46"/>
              <a:gd name="T92" fmla="*/ 37 w 43"/>
              <a:gd name="T93" fmla="*/ 6 h 46"/>
              <a:gd name="T94" fmla="*/ 37 w 43"/>
              <a:gd name="T95" fmla="*/ 6 h 46"/>
              <a:gd name="T96" fmla="*/ 40 w 43"/>
              <a:gd name="T97" fmla="*/ 6 h 46"/>
              <a:gd name="T98" fmla="*/ 40 w 43"/>
              <a:gd name="T99" fmla="*/ 6 h 46"/>
              <a:gd name="T100" fmla="*/ 40 w 43"/>
              <a:gd name="T101" fmla="*/ 6 h 46"/>
              <a:gd name="T102" fmla="*/ 40 w 43"/>
              <a:gd name="T103" fmla="*/ 11 h 46"/>
              <a:gd name="T104" fmla="*/ 43 w 43"/>
              <a:gd name="T105" fmla="*/ 14 h 46"/>
              <a:gd name="T106" fmla="*/ 43 w 43"/>
              <a:gd name="T107" fmla="*/ 23 h 46"/>
              <a:gd name="T108" fmla="*/ 37 w 43"/>
              <a:gd name="T109" fmla="*/ 28 h 46"/>
              <a:gd name="T110" fmla="*/ 40 w 43"/>
              <a:gd name="T111" fmla="*/ 43 h 46"/>
              <a:gd name="T112" fmla="*/ 34 w 43"/>
              <a:gd name="T113" fmla="*/ 46 h 46"/>
              <a:gd name="T114" fmla="*/ 23 w 43"/>
              <a:gd name="T115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46">
                <a:moveTo>
                  <a:pt x="20" y="37"/>
                </a:moveTo>
                <a:lnTo>
                  <a:pt x="20" y="37"/>
                </a:lnTo>
                <a:lnTo>
                  <a:pt x="17" y="31"/>
                </a:lnTo>
                <a:lnTo>
                  <a:pt x="17" y="31"/>
                </a:lnTo>
                <a:lnTo>
                  <a:pt x="17" y="28"/>
                </a:lnTo>
                <a:lnTo>
                  <a:pt x="17" y="31"/>
                </a:lnTo>
                <a:lnTo>
                  <a:pt x="17" y="28"/>
                </a:lnTo>
                <a:lnTo>
                  <a:pt x="17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6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4"/>
                </a:lnTo>
                <a:lnTo>
                  <a:pt x="6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1"/>
                </a:lnTo>
                <a:lnTo>
                  <a:pt x="3" y="31"/>
                </a:lnTo>
                <a:lnTo>
                  <a:pt x="0" y="31"/>
                </a:lnTo>
                <a:lnTo>
                  <a:pt x="0" y="28"/>
                </a:lnTo>
                <a:lnTo>
                  <a:pt x="0" y="28"/>
                </a:lnTo>
                <a:lnTo>
                  <a:pt x="0" y="26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7"/>
                </a:lnTo>
                <a:lnTo>
                  <a:pt x="3" y="11"/>
                </a:lnTo>
                <a:lnTo>
                  <a:pt x="9" y="0"/>
                </a:lnTo>
                <a:lnTo>
                  <a:pt x="14" y="0"/>
                </a:lnTo>
                <a:lnTo>
                  <a:pt x="17" y="0"/>
                </a:lnTo>
                <a:lnTo>
                  <a:pt x="17" y="0"/>
                </a:lnTo>
                <a:lnTo>
                  <a:pt x="31" y="0"/>
                </a:lnTo>
                <a:lnTo>
                  <a:pt x="31" y="0"/>
                </a:lnTo>
                <a:lnTo>
                  <a:pt x="34" y="0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4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8"/>
                </a:lnTo>
                <a:lnTo>
                  <a:pt x="40" y="11"/>
                </a:lnTo>
                <a:lnTo>
                  <a:pt x="43" y="11"/>
                </a:lnTo>
                <a:lnTo>
                  <a:pt x="43" y="14"/>
                </a:lnTo>
                <a:lnTo>
                  <a:pt x="43" y="20"/>
                </a:lnTo>
                <a:lnTo>
                  <a:pt x="43" y="23"/>
                </a:lnTo>
                <a:lnTo>
                  <a:pt x="40" y="26"/>
                </a:lnTo>
                <a:lnTo>
                  <a:pt x="37" y="28"/>
                </a:lnTo>
                <a:lnTo>
                  <a:pt x="37" y="31"/>
                </a:lnTo>
                <a:lnTo>
                  <a:pt x="40" y="43"/>
                </a:lnTo>
                <a:lnTo>
                  <a:pt x="37" y="46"/>
                </a:lnTo>
                <a:lnTo>
                  <a:pt x="34" y="46"/>
                </a:lnTo>
                <a:lnTo>
                  <a:pt x="26" y="43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346784-2B21-48D4-8FC9-2462CEF4B339}"/>
              </a:ext>
            </a:extLst>
          </p:cNvPr>
          <p:cNvSpPr txBox="1"/>
          <p:nvPr/>
        </p:nvSpPr>
        <p:spPr>
          <a:xfrm>
            <a:off x="3919900" y="1897107"/>
            <a:ext cx="1802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Tombouctou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86 %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B18FBF-6C09-4B0A-A77D-B412462E988B}"/>
              </a:ext>
            </a:extLst>
          </p:cNvPr>
          <p:cNvSpPr txBox="1"/>
          <p:nvPr/>
        </p:nvSpPr>
        <p:spPr>
          <a:xfrm>
            <a:off x="5633947" y="2841382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Kidal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21 %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8B5DEE0-E9AA-472C-AABC-C6B6C1447C13}"/>
              </a:ext>
            </a:extLst>
          </p:cNvPr>
          <p:cNvSpPr txBox="1"/>
          <p:nvPr/>
        </p:nvSpPr>
        <p:spPr>
          <a:xfrm>
            <a:off x="5701768" y="400126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Gao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88 %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DBDD1F6-C2B4-4A07-A29B-FF151C4E6C49}"/>
              </a:ext>
            </a:extLst>
          </p:cNvPr>
          <p:cNvSpPr txBox="1"/>
          <p:nvPr/>
        </p:nvSpPr>
        <p:spPr>
          <a:xfrm>
            <a:off x="4437828" y="4737127"/>
            <a:ext cx="99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Mopti</a:t>
            </a:r>
          </a:p>
          <a:p>
            <a:pPr algn="ctr"/>
            <a:r>
              <a:rPr lang="en-US" dirty="0"/>
              <a:t>94 %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345062-A166-46F0-9EE9-909E75E52D97}"/>
              </a:ext>
            </a:extLst>
          </p:cNvPr>
          <p:cNvSpPr txBox="1"/>
          <p:nvPr/>
        </p:nvSpPr>
        <p:spPr>
          <a:xfrm>
            <a:off x="3640470" y="5137004"/>
            <a:ext cx="806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</a:t>
            </a:r>
            <a:r>
              <a:rPr lang="fr-FR" dirty="0"/>
              <a:t>é</a:t>
            </a:r>
            <a:r>
              <a:rPr lang="en-US" dirty="0" err="1"/>
              <a:t>gou</a:t>
            </a:r>
            <a:endParaRPr lang="en-US" dirty="0"/>
          </a:p>
          <a:p>
            <a:pPr algn="ctr"/>
            <a:r>
              <a:rPr lang="en-US" dirty="0"/>
              <a:t>95 %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BD99F5-22E1-47CD-B3EA-393B624B473F}"/>
              </a:ext>
            </a:extLst>
          </p:cNvPr>
          <p:cNvSpPr txBox="1"/>
          <p:nvPr/>
        </p:nvSpPr>
        <p:spPr>
          <a:xfrm>
            <a:off x="2952294" y="4658947"/>
            <a:ext cx="108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Koulikoro</a:t>
            </a:r>
            <a:endParaRPr lang="en-US" dirty="0"/>
          </a:p>
          <a:p>
            <a:pPr algn="ctr"/>
            <a:r>
              <a:rPr lang="en-US" dirty="0"/>
              <a:t>95 %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6A3824-2433-4E16-BE3F-F712495D8633}"/>
              </a:ext>
            </a:extLst>
          </p:cNvPr>
          <p:cNvSpPr txBox="1"/>
          <p:nvPr/>
        </p:nvSpPr>
        <p:spPr>
          <a:xfrm>
            <a:off x="1550679" y="5022606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Kayes</a:t>
            </a:r>
            <a:endParaRPr lang="en-US" dirty="0"/>
          </a:p>
          <a:p>
            <a:pPr algn="ctr"/>
            <a:r>
              <a:rPr lang="en-US" dirty="0"/>
              <a:t>97 %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BC11D3-8D91-4F81-AA82-E0F00B44D636}"/>
              </a:ext>
            </a:extLst>
          </p:cNvPr>
          <p:cNvSpPr txBox="1"/>
          <p:nvPr/>
        </p:nvSpPr>
        <p:spPr>
          <a:xfrm>
            <a:off x="3073554" y="6085550"/>
            <a:ext cx="939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Sikasso</a:t>
            </a:r>
            <a:endParaRPr lang="en-US" dirty="0"/>
          </a:p>
          <a:p>
            <a:pPr algn="ctr"/>
            <a:r>
              <a:rPr lang="en-US" dirty="0"/>
              <a:t>98 %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E5AE5A-6465-42C2-AF3A-6DA443C214C1}"/>
              </a:ext>
            </a:extLst>
          </p:cNvPr>
          <p:cNvSpPr txBox="1"/>
          <p:nvPr/>
        </p:nvSpPr>
        <p:spPr>
          <a:xfrm>
            <a:off x="1428332" y="6211281"/>
            <a:ext cx="170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Bamako</a:t>
            </a:r>
          </a:p>
          <a:p>
            <a:pPr algn="ctr"/>
            <a:r>
              <a:rPr lang="en-US" dirty="0"/>
              <a:t>73 %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5965AB-0EA6-438C-AFD9-F7C1DFEB0163}"/>
              </a:ext>
            </a:extLst>
          </p:cNvPr>
          <p:cNvCxnSpPr/>
          <p:nvPr/>
        </p:nvCxnSpPr>
        <p:spPr>
          <a:xfrm flipV="1">
            <a:off x="2444115" y="5836294"/>
            <a:ext cx="826134" cy="4845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488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Tendances de la possession des MII</a:t>
            </a:r>
            <a:endParaRPr lang="fr-FR" noProof="0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084482"/>
              </p:ext>
            </p:extLst>
          </p:nvPr>
        </p:nvGraphicFramePr>
        <p:xfrm>
          <a:off x="1" y="1516062"/>
          <a:ext cx="9143999" cy="4645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MII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160793"/>
            <a:ext cx="91440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1600" i="1" dirty="0"/>
              <a:t>* Dans l’EDSM-V de 2012-2013, les MII étaient appelées Moustiquaires Imprégnées à Longue Durée d’Action (MILDA). Depuis 2012 au Mali, toutes les moustiquaires imprégnées d’insecticides sont presque exclusivement des MILDA.</a:t>
            </a:r>
          </a:p>
        </p:txBody>
      </p:sp>
    </p:spTree>
    <p:extLst>
      <p:ext uri="{BB962C8B-B14F-4D97-AF65-F5344CB8AC3E}">
        <p14:creationId xmlns:p14="http://schemas.microsoft.com/office/powerpoint/2010/main" val="4098959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Source d’obtention des moustiquaires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5384448"/>
              </p:ext>
            </p:extLst>
          </p:nvPr>
        </p:nvGraphicFramePr>
        <p:xfrm>
          <a:off x="461963" y="1444892"/>
          <a:ext cx="8256587" cy="5413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9813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moustiquaires par source d’obtention</a:t>
            </a:r>
          </a:p>
        </p:txBody>
      </p:sp>
    </p:spTree>
    <p:extLst>
      <p:ext uri="{BB962C8B-B14F-4D97-AF65-F5344CB8AC3E}">
        <p14:creationId xmlns:p14="http://schemas.microsoft.com/office/powerpoint/2010/main" val="2499950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Couverture complète de MII dans le ménage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584743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13692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234806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Accès et utilisation des MII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083807"/>
              </p:ext>
            </p:extLst>
          </p:nvPr>
        </p:nvGraphicFramePr>
        <p:xfrm>
          <a:off x="461963" y="1620982"/>
          <a:ext cx="8256587" cy="5237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la population des ménages ayant accès à une MII et ayant dormi sous une MII la nuit avant l’interview</a:t>
            </a:r>
          </a:p>
        </p:txBody>
      </p:sp>
    </p:spTree>
    <p:extLst>
      <p:ext uri="{BB962C8B-B14F-4D97-AF65-F5344CB8AC3E}">
        <p14:creationId xmlns:p14="http://schemas.microsoft.com/office/powerpoint/2010/main" val="1913752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VMX3MACP777Z-1177381151-17286</_dlc_DocId>
    <_dlc_DocIdUrl xmlns="d16efad5-0601-4cf0-b7c2-89968258c777">
      <Url>https://icfonline.sharepoint.com/sites/ihd-dhs/Dissemination/_layouts/15/DocIdRedir.aspx?ID=VMX3MACP777Z-1177381151-17286</Url>
      <Description>VMX3MACP777Z-1177381151-17286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FF573E7-988C-48E0-84DD-FB6A0614D57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D02476-D6D8-4C86-9A39-441E0BFE76EC}"/>
</file>

<file path=customXml/itemProps3.xml><?xml version="1.0" encoding="utf-8"?>
<ds:datastoreItem xmlns:ds="http://schemas.openxmlformats.org/officeDocument/2006/customXml" ds:itemID="{6F8C8F87-40E7-4258-961B-5D82A202E17D}">
  <ds:schemaRefs>
    <ds:schemaRef ds:uri="83c4e5ee-5eea-4e8c-8b50-726738bccb6e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fa6a9aea-fb0f-4ddd-aff8-712634b7d5fe"/>
    <ds:schemaRef ds:uri="d16efad5-0601-4cf0-b7c2-89968258c777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262FF864-E934-4B24-AAE5-FA2D796A0569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3291</TotalTime>
  <Words>1688</Words>
  <Application>Microsoft Office PowerPoint</Application>
  <PresentationFormat>On-screen Show (4:3)</PresentationFormat>
  <Paragraphs>144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Possession de moustiquaires selon le milieu de résidence</vt:lpstr>
      <vt:lpstr>Possession de MII selon le bien-être économique</vt:lpstr>
      <vt:lpstr>Possession des MII selon la région</vt:lpstr>
      <vt:lpstr>Tendances de la possession des MII</vt:lpstr>
      <vt:lpstr>Source d’obtention des moustiquaires</vt:lpstr>
      <vt:lpstr>Couverture complète de MII dans le ménage</vt:lpstr>
      <vt:lpstr>Accès et utilisation des MII</vt:lpstr>
      <vt:lpstr>Tendances de l’accès et l’utilisation des MII</vt:lpstr>
      <vt:lpstr>Utilisation des MII</vt:lpstr>
      <vt:lpstr>L’utilisation des MII par les enfants selon la région</vt:lpstr>
      <vt:lpstr>Tendances de l’utilisation des MII par les enfants et les femmes enceintes</vt:lpstr>
      <vt:lpstr>Utilisation des MII existantes</vt:lpstr>
      <vt:lpstr>Raisons de non utilisation des moustiquaires</vt:lpstr>
      <vt:lpstr>PowerPoint Presentation</vt:lpstr>
      <vt:lpstr>PowerPoint Presentation</vt:lpstr>
      <vt:lpstr>Tendances du TPIg</vt:lpstr>
      <vt:lpstr>Traitement chimio-préventif du paludisme saisonnier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Prevention_US English</dc:title>
  <dc:creator>Zweimueller, Sally</dc:creator>
  <cp:lastModifiedBy>McFarland, Annette</cp:lastModifiedBy>
  <cp:revision>129</cp:revision>
  <dcterms:created xsi:type="dcterms:W3CDTF">2017-05-18T16:43:03Z</dcterms:created>
  <dcterms:modified xsi:type="dcterms:W3CDTF">2022-10-05T14:16:31Z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2203719c-88cc-42a4-9882-f0fed3fd9921</vt:lpwstr>
  </property>
  <property fmtid="{D5CDD505-2E9C-101B-9397-08002B2CF9AE}" pid="4" name="MediaServiceImageTags">
    <vt:lpwstr/>
  </property>
</Properties>
</file>