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notesSlides/notesSlide10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notesSlides/notesSlide11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9.xml" ContentType="application/vnd.openxmlformats-officedocument.themeOverr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10.xml" ContentType="application/vnd.openxmlformats-officedocument.themeOverr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  <p:sldMasterId id="2147483662" r:id="rId6"/>
    <p:sldMasterId id="2147483665" r:id="rId7"/>
  </p:sldMasterIdLst>
  <p:notesMasterIdLst>
    <p:notesMasterId r:id="rId26"/>
  </p:notesMasterIdLst>
  <p:sldIdLst>
    <p:sldId id="257" r:id="rId8"/>
    <p:sldId id="372" r:id="rId9"/>
    <p:sldId id="403" r:id="rId10"/>
    <p:sldId id="404" r:id="rId11"/>
    <p:sldId id="401" r:id="rId12"/>
    <p:sldId id="405" r:id="rId13"/>
    <p:sldId id="406" r:id="rId14"/>
    <p:sldId id="396" r:id="rId15"/>
    <p:sldId id="407" r:id="rId16"/>
    <p:sldId id="408" r:id="rId17"/>
    <p:sldId id="402" r:id="rId18"/>
    <p:sldId id="409" r:id="rId19"/>
    <p:sldId id="410" r:id="rId20"/>
    <p:sldId id="417" r:id="rId21"/>
    <p:sldId id="418" r:id="rId22"/>
    <p:sldId id="419" r:id="rId23"/>
    <p:sldId id="420" r:id="rId24"/>
    <p:sldId id="416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weimueller, Sally" initials="ZS" lastIdx="1" clrIdx="0">
    <p:extLst>
      <p:ext uri="{19B8F6BF-5375-455C-9EA6-DF929625EA0E}">
        <p15:presenceInfo xmlns:p15="http://schemas.microsoft.com/office/powerpoint/2012/main" userId="S-1-5-21-2338163137-2684688362-157462135-26562" providerId="AD"/>
      </p:ext>
    </p:extLst>
  </p:cmAuthor>
  <p:cmAuthor id="2" name="Linn, Anne" initials="LA" lastIdx="5" clrIdx="1">
    <p:extLst>
      <p:ext uri="{19B8F6BF-5375-455C-9EA6-DF929625EA0E}">
        <p15:presenceInfo xmlns:p15="http://schemas.microsoft.com/office/powerpoint/2012/main" userId="S-1-5-21-2338163137-2684688362-157462135-81058" providerId="AD"/>
      </p:ext>
    </p:extLst>
  </p:cmAuthor>
  <p:cmAuthor id="3" name="McFarland, Annette" initials="MA" lastIdx="2" clrIdx="2">
    <p:extLst>
      <p:ext uri="{19B8F6BF-5375-455C-9EA6-DF929625EA0E}">
        <p15:presenceInfo xmlns:p15="http://schemas.microsoft.com/office/powerpoint/2012/main" userId="S::N107137@icf.com::e93d1f50-85ab-41a8-a34a-185a531595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5797" autoAdjust="0"/>
  </p:normalViewPr>
  <p:slideViewPr>
    <p:cSldViewPr snapToGrid="0">
      <p:cViewPr varScale="1">
        <p:scale>
          <a:sx n="90" d="100"/>
          <a:sy n="90" d="100"/>
        </p:scale>
        <p:origin x="568" y="44"/>
      </p:cViewPr>
      <p:guideLst/>
    </p:cSldViewPr>
  </p:slideViewPr>
  <p:outlineViewPr>
    <p:cViewPr>
      <p:scale>
        <a:sx n="33" d="100"/>
        <a:sy n="33" d="100"/>
      </p:scale>
      <p:origin x="0" y="-528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adnais, Sabina" userId="e0a5976f-0446-4474-aa64-fce0035d6983" providerId="ADAL" clId="{242D8023-773D-4A04-B1E5-B6F01DCFB105}"/>
    <pc:docChg chg="custSel modSld">
      <pc:chgData name="Vadnais, Sabina" userId="e0a5976f-0446-4474-aa64-fce0035d6983" providerId="ADAL" clId="{242D8023-773D-4A04-B1E5-B6F01DCFB105}" dt="2022-07-19T19:58:35.521" v="7" actId="20577"/>
      <pc:docMkLst>
        <pc:docMk/>
      </pc:docMkLst>
      <pc:sldChg chg="modSp mod">
        <pc:chgData name="Vadnais, Sabina" userId="e0a5976f-0446-4474-aa64-fce0035d6983" providerId="ADAL" clId="{242D8023-773D-4A04-B1E5-B6F01DCFB105}" dt="2022-07-19T19:50:10.551" v="1" actId="20577"/>
        <pc:sldMkLst>
          <pc:docMk/>
          <pc:sldMk cId="2844046156" sldId="372"/>
        </pc:sldMkLst>
        <pc:spChg chg="mod">
          <ac:chgData name="Vadnais, Sabina" userId="e0a5976f-0446-4474-aa64-fce0035d6983" providerId="ADAL" clId="{242D8023-773D-4A04-B1E5-B6F01DCFB105}" dt="2022-07-19T19:50:10.551" v="1" actId="20577"/>
          <ac:spMkLst>
            <pc:docMk/>
            <pc:sldMk cId="2844046156" sldId="372"/>
            <ac:spMk id="3" creationId="{00000000-0000-0000-0000-000000000000}"/>
          </ac:spMkLst>
        </pc:spChg>
      </pc:sldChg>
      <pc:sldChg chg="mod">
        <pc:chgData name="Vadnais, Sabina" userId="e0a5976f-0446-4474-aa64-fce0035d6983" providerId="ADAL" clId="{242D8023-773D-4A04-B1E5-B6F01DCFB105}" dt="2022-07-19T19:55:15.737" v="5" actId="27918"/>
        <pc:sldMkLst>
          <pc:docMk/>
          <pc:sldMk cId="2591676358" sldId="407"/>
        </pc:sldMkLst>
      </pc:sldChg>
      <pc:sldChg chg="modSp mod">
        <pc:chgData name="Vadnais, Sabina" userId="e0a5976f-0446-4474-aa64-fce0035d6983" providerId="ADAL" clId="{242D8023-773D-4A04-B1E5-B6F01DCFB105}" dt="2022-07-19T19:58:35.521" v="7" actId="20577"/>
        <pc:sldMkLst>
          <pc:docMk/>
          <pc:sldMk cId="507254500" sldId="419"/>
        </pc:sldMkLst>
        <pc:spChg chg="mod">
          <ac:chgData name="Vadnais, Sabina" userId="e0a5976f-0446-4474-aa64-fce0035d6983" providerId="ADAL" clId="{242D8023-773D-4A04-B1E5-B6F01DCFB105}" dt="2022-07-19T19:58:35.521" v="7" actId="20577"/>
          <ac:spMkLst>
            <pc:docMk/>
            <pc:sldMk cId="507254500" sldId="419"/>
            <ac:spMk id="20" creationId="{ED84E312-75F7-42A3-B5CF-0C0F7870340C}"/>
          </ac:spMkLst>
        </pc:spChg>
      </pc:sldChg>
    </pc:docChg>
  </pc:docChgLst>
  <pc:docChgLst>
    <pc:chgData name="McFarland, Annette" userId="e93d1f50-85ab-41a8-a34a-185a53159573" providerId="ADAL" clId="{A4D1AE1F-E65E-4D94-879C-8050F2DF9F8A}"/>
    <pc:docChg chg="custSel delSld modSld">
      <pc:chgData name="McFarland, Annette" userId="e93d1f50-85ab-41a8-a34a-185a53159573" providerId="ADAL" clId="{A4D1AE1F-E65E-4D94-879C-8050F2DF9F8A}" dt="2022-07-15T21:47:54.160" v="128" actId="790"/>
      <pc:docMkLst>
        <pc:docMk/>
      </pc:docMkLst>
      <pc:sldChg chg="addSp modSp mod">
        <pc:chgData name="McFarland, Annette" userId="e93d1f50-85ab-41a8-a34a-185a53159573" providerId="ADAL" clId="{A4D1AE1F-E65E-4D94-879C-8050F2DF9F8A}" dt="2022-07-15T21:38:55.983" v="30" actId="20577"/>
        <pc:sldMkLst>
          <pc:docMk/>
          <pc:sldMk cId="2844046156" sldId="372"/>
        </pc:sldMkLst>
        <pc:spChg chg="mod">
          <ac:chgData name="McFarland, Annette" userId="e93d1f50-85ab-41a8-a34a-185a53159573" providerId="ADAL" clId="{A4D1AE1F-E65E-4D94-879C-8050F2DF9F8A}" dt="2022-07-15T21:38:55.983" v="30" actId="20577"/>
          <ac:spMkLst>
            <pc:docMk/>
            <pc:sldMk cId="2844046156" sldId="372"/>
            <ac:spMk id="4" creationId="{00000000-0000-0000-0000-000000000000}"/>
          </ac:spMkLst>
        </pc:spChg>
        <pc:picChg chg="add mod">
          <ac:chgData name="McFarland, Annette" userId="e93d1f50-85ab-41a8-a34a-185a53159573" providerId="ADAL" clId="{A4D1AE1F-E65E-4D94-879C-8050F2DF9F8A}" dt="2022-07-15T21:38:40.466" v="6" actId="208"/>
          <ac:picMkLst>
            <pc:docMk/>
            <pc:sldMk cId="2844046156" sldId="372"/>
            <ac:picMk id="5" creationId="{A8905265-0734-FB70-E7B9-3D0F217CD1BC}"/>
          </ac:picMkLst>
        </pc:picChg>
      </pc:sldChg>
      <pc:sldChg chg="modSp mod">
        <pc:chgData name="McFarland, Annette" userId="e93d1f50-85ab-41a8-a34a-185a53159573" providerId="ADAL" clId="{A4D1AE1F-E65E-4D94-879C-8050F2DF9F8A}" dt="2022-07-15T21:40:59.772" v="36" actId="208"/>
        <pc:sldMkLst>
          <pc:docMk/>
          <pc:sldMk cId="3632831849" sldId="396"/>
        </pc:sldMkLst>
        <pc:spChg chg="mod">
          <ac:chgData name="McFarland, Annette" userId="e93d1f50-85ab-41a8-a34a-185a53159573" providerId="ADAL" clId="{A4D1AE1F-E65E-4D94-879C-8050F2DF9F8A}" dt="2022-07-15T21:40:50.031" v="35" actId="208"/>
          <ac:spMkLst>
            <pc:docMk/>
            <pc:sldMk cId="3632831849" sldId="396"/>
            <ac:spMk id="8" creationId="{0024CD44-4422-42A5-9DF7-BEB561977D75}"/>
          </ac:spMkLst>
        </pc:spChg>
        <pc:spChg chg="mod">
          <ac:chgData name="McFarland, Annette" userId="e93d1f50-85ab-41a8-a34a-185a53159573" providerId="ADAL" clId="{A4D1AE1F-E65E-4D94-879C-8050F2DF9F8A}" dt="2022-07-15T21:40:50.031" v="35" actId="208"/>
          <ac:spMkLst>
            <pc:docMk/>
            <pc:sldMk cId="3632831849" sldId="396"/>
            <ac:spMk id="9" creationId="{BF102383-303A-4031-AB24-A280108B9228}"/>
          </ac:spMkLst>
        </pc:spChg>
        <pc:spChg chg="mod">
          <ac:chgData name="McFarland, Annette" userId="e93d1f50-85ab-41a8-a34a-185a53159573" providerId="ADAL" clId="{A4D1AE1F-E65E-4D94-879C-8050F2DF9F8A}" dt="2022-07-15T21:40:50.031" v="35" actId="208"/>
          <ac:spMkLst>
            <pc:docMk/>
            <pc:sldMk cId="3632831849" sldId="396"/>
            <ac:spMk id="10" creationId="{69A3270E-49AE-431E-ABAF-C2795A5448D4}"/>
          </ac:spMkLst>
        </pc:spChg>
        <pc:spChg chg="mod">
          <ac:chgData name="McFarland, Annette" userId="e93d1f50-85ab-41a8-a34a-185a53159573" providerId="ADAL" clId="{A4D1AE1F-E65E-4D94-879C-8050F2DF9F8A}" dt="2022-07-15T21:40:50.031" v="35" actId="208"/>
          <ac:spMkLst>
            <pc:docMk/>
            <pc:sldMk cId="3632831849" sldId="396"/>
            <ac:spMk id="11" creationId="{E2B2AB15-C8F6-4E9F-8415-C489ECC47052}"/>
          </ac:spMkLst>
        </pc:spChg>
        <pc:spChg chg="mod">
          <ac:chgData name="McFarland, Annette" userId="e93d1f50-85ab-41a8-a34a-185a53159573" providerId="ADAL" clId="{A4D1AE1F-E65E-4D94-879C-8050F2DF9F8A}" dt="2022-07-15T21:40:50.031" v="35" actId="208"/>
          <ac:spMkLst>
            <pc:docMk/>
            <pc:sldMk cId="3632831849" sldId="396"/>
            <ac:spMk id="12" creationId="{AF30E984-C741-49D5-9ED8-A40E398AE10F}"/>
          </ac:spMkLst>
        </pc:spChg>
        <pc:spChg chg="mod">
          <ac:chgData name="McFarland, Annette" userId="e93d1f50-85ab-41a8-a34a-185a53159573" providerId="ADAL" clId="{A4D1AE1F-E65E-4D94-879C-8050F2DF9F8A}" dt="2022-07-15T21:40:59.772" v="36" actId="208"/>
          <ac:spMkLst>
            <pc:docMk/>
            <pc:sldMk cId="3632831849" sldId="396"/>
            <ac:spMk id="13" creationId="{EC264913-F938-405D-A59D-D4D16C6F7447}"/>
          </ac:spMkLst>
        </pc:spChg>
        <pc:spChg chg="mod">
          <ac:chgData name="McFarland, Annette" userId="e93d1f50-85ab-41a8-a34a-185a53159573" providerId="ADAL" clId="{A4D1AE1F-E65E-4D94-879C-8050F2DF9F8A}" dt="2022-07-15T21:40:59.772" v="36" actId="208"/>
          <ac:spMkLst>
            <pc:docMk/>
            <pc:sldMk cId="3632831849" sldId="396"/>
            <ac:spMk id="14" creationId="{2FD8151C-1CD2-4392-8A6F-C46A23ADBE19}"/>
          </ac:spMkLst>
        </pc:spChg>
        <pc:spChg chg="mod">
          <ac:chgData name="McFarland, Annette" userId="e93d1f50-85ab-41a8-a34a-185a53159573" providerId="ADAL" clId="{A4D1AE1F-E65E-4D94-879C-8050F2DF9F8A}" dt="2022-07-15T21:40:59.772" v="36" actId="208"/>
          <ac:spMkLst>
            <pc:docMk/>
            <pc:sldMk cId="3632831849" sldId="396"/>
            <ac:spMk id="15" creationId="{F4E0C71E-C975-4FDE-8C7D-83D3195F86F9}"/>
          </ac:spMkLst>
        </pc:spChg>
        <pc:spChg chg="mod">
          <ac:chgData name="McFarland, Annette" userId="e93d1f50-85ab-41a8-a34a-185a53159573" providerId="ADAL" clId="{A4D1AE1F-E65E-4D94-879C-8050F2DF9F8A}" dt="2022-07-15T21:40:50.031" v="35" actId="208"/>
          <ac:spMkLst>
            <pc:docMk/>
            <pc:sldMk cId="3632831849" sldId="396"/>
            <ac:spMk id="16" creationId="{E944C03B-1D41-4B54-9AAC-6ADD5065FECF}"/>
          </ac:spMkLst>
        </pc:spChg>
      </pc:sldChg>
      <pc:sldChg chg="addSp delSp modSp mod">
        <pc:chgData name="McFarland, Annette" userId="e93d1f50-85ab-41a8-a34a-185a53159573" providerId="ADAL" clId="{A4D1AE1F-E65E-4D94-879C-8050F2DF9F8A}" dt="2022-07-15T21:39:08.436" v="32"/>
        <pc:sldMkLst>
          <pc:docMk/>
          <pc:sldMk cId="4114381569" sldId="401"/>
        </pc:sldMkLst>
        <pc:spChg chg="del">
          <ac:chgData name="McFarland, Annette" userId="e93d1f50-85ab-41a8-a34a-185a53159573" providerId="ADAL" clId="{A4D1AE1F-E65E-4D94-879C-8050F2DF9F8A}" dt="2022-07-15T21:39:07.976" v="31" actId="478"/>
          <ac:spMkLst>
            <pc:docMk/>
            <pc:sldMk cId="4114381569" sldId="401"/>
            <ac:spMk id="4" creationId="{00000000-0000-0000-0000-000000000000}"/>
          </ac:spMkLst>
        </pc:spChg>
        <pc:spChg chg="add mod">
          <ac:chgData name="McFarland, Annette" userId="e93d1f50-85ab-41a8-a34a-185a53159573" providerId="ADAL" clId="{A4D1AE1F-E65E-4D94-879C-8050F2DF9F8A}" dt="2022-07-15T21:39:08.436" v="32"/>
          <ac:spMkLst>
            <pc:docMk/>
            <pc:sldMk cId="4114381569" sldId="401"/>
            <ac:spMk id="5" creationId="{0AB68963-1795-D94D-7451-57110DC5039F}"/>
          </ac:spMkLst>
        </pc:spChg>
        <pc:picChg chg="add mod">
          <ac:chgData name="McFarland, Annette" userId="e93d1f50-85ab-41a8-a34a-185a53159573" providerId="ADAL" clId="{A4D1AE1F-E65E-4D94-879C-8050F2DF9F8A}" dt="2022-07-15T21:39:08.436" v="32"/>
          <ac:picMkLst>
            <pc:docMk/>
            <pc:sldMk cId="4114381569" sldId="401"/>
            <ac:picMk id="6" creationId="{E7BF66EA-786E-BA2C-58B6-3F11B1B7FD98}"/>
          </ac:picMkLst>
        </pc:picChg>
      </pc:sldChg>
      <pc:sldChg chg="addSp delSp modSp mod">
        <pc:chgData name="McFarland, Annette" userId="e93d1f50-85ab-41a8-a34a-185a53159573" providerId="ADAL" clId="{A4D1AE1F-E65E-4D94-879C-8050F2DF9F8A}" dt="2022-07-15T21:39:17.395" v="34"/>
        <pc:sldMkLst>
          <pc:docMk/>
          <pc:sldMk cId="1245985705" sldId="402"/>
        </pc:sldMkLst>
        <pc:spChg chg="del">
          <ac:chgData name="McFarland, Annette" userId="e93d1f50-85ab-41a8-a34a-185a53159573" providerId="ADAL" clId="{A4D1AE1F-E65E-4D94-879C-8050F2DF9F8A}" dt="2022-07-15T21:39:16.901" v="33" actId="478"/>
          <ac:spMkLst>
            <pc:docMk/>
            <pc:sldMk cId="1245985705" sldId="402"/>
            <ac:spMk id="4" creationId="{00000000-0000-0000-0000-000000000000}"/>
          </ac:spMkLst>
        </pc:spChg>
        <pc:spChg chg="add mod">
          <ac:chgData name="McFarland, Annette" userId="e93d1f50-85ab-41a8-a34a-185a53159573" providerId="ADAL" clId="{A4D1AE1F-E65E-4D94-879C-8050F2DF9F8A}" dt="2022-07-15T21:39:17.395" v="34"/>
          <ac:spMkLst>
            <pc:docMk/>
            <pc:sldMk cId="1245985705" sldId="402"/>
            <ac:spMk id="5" creationId="{2FDB8BE7-9925-5ED7-2A31-E9E1D3BB1963}"/>
          </ac:spMkLst>
        </pc:spChg>
        <pc:picChg chg="add mod">
          <ac:chgData name="McFarland, Annette" userId="e93d1f50-85ab-41a8-a34a-185a53159573" providerId="ADAL" clId="{A4D1AE1F-E65E-4D94-879C-8050F2DF9F8A}" dt="2022-07-15T21:39:17.395" v="34"/>
          <ac:picMkLst>
            <pc:docMk/>
            <pc:sldMk cId="1245985705" sldId="402"/>
            <ac:picMk id="6" creationId="{852CFD44-B0C4-734D-DFBC-6D4D1958356C}"/>
          </ac:picMkLst>
        </pc:picChg>
      </pc:sldChg>
      <pc:sldChg chg="mod delCm">
        <pc:chgData name="McFarland, Annette" userId="e93d1f50-85ab-41a8-a34a-185a53159573" providerId="ADAL" clId="{A4D1AE1F-E65E-4D94-879C-8050F2DF9F8A}" dt="2022-07-15T21:46:31.623" v="117" actId="27918"/>
        <pc:sldMkLst>
          <pc:docMk/>
          <pc:sldMk cId="3612710911" sldId="404"/>
        </pc:sldMkLst>
      </pc:sldChg>
      <pc:sldChg chg="modSp mod modNotesTx">
        <pc:chgData name="McFarland, Annette" userId="e93d1f50-85ab-41a8-a34a-185a53159573" providerId="ADAL" clId="{A4D1AE1F-E65E-4D94-879C-8050F2DF9F8A}" dt="2022-07-15T21:47:32.626" v="126" actId="20577"/>
        <pc:sldMkLst>
          <pc:docMk/>
          <pc:sldMk cId="3543885861" sldId="408"/>
        </pc:sldMkLst>
        <pc:graphicFrameChg chg="mod">
          <ac:chgData name="McFarland, Annette" userId="e93d1f50-85ab-41a8-a34a-185a53159573" providerId="ADAL" clId="{A4D1AE1F-E65E-4D94-879C-8050F2DF9F8A}" dt="2022-07-15T21:47:24.395" v="124" actId="14100"/>
          <ac:graphicFrameMkLst>
            <pc:docMk/>
            <pc:sldMk cId="3543885861" sldId="408"/>
            <ac:graphicFrameMk id="8" creationId="{00000000-0000-0000-0000-000000000000}"/>
          </ac:graphicFrameMkLst>
        </pc:graphicFrameChg>
      </pc:sldChg>
      <pc:sldChg chg="delSp modSp mod delCm">
        <pc:chgData name="McFarland, Annette" userId="e93d1f50-85ab-41a8-a34a-185a53159573" providerId="ADAL" clId="{A4D1AE1F-E65E-4D94-879C-8050F2DF9F8A}" dt="2022-07-15T21:45:31.069" v="112" actId="1592"/>
        <pc:sldMkLst>
          <pc:docMk/>
          <pc:sldMk cId="2746323678" sldId="409"/>
        </pc:sldMkLst>
        <pc:spChg chg="mod">
          <ac:chgData name="McFarland, Annette" userId="e93d1f50-85ab-41a8-a34a-185a53159573" providerId="ADAL" clId="{A4D1AE1F-E65E-4D94-879C-8050F2DF9F8A}" dt="2022-07-15T21:44:43.104" v="75" actId="20577"/>
          <ac:spMkLst>
            <pc:docMk/>
            <pc:sldMk cId="2746323678" sldId="409"/>
            <ac:spMk id="2" creationId="{00000000-0000-0000-0000-000000000000}"/>
          </ac:spMkLst>
        </pc:spChg>
        <pc:spChg chg="mod">
          <ac:chgData name="McFarland, Annette" userId="e93d1f50-85ab-41a8-a34a-185a53159573" providerId="ADAL" clId="{A4D1AE1F-E65E-4D94-879C-8050F2DF9F8A}" dt="2022-07-15T21:45:17.542" v="110" actId="255"/>
          <ac:spMkLst>
            <pc:docMk/>
            <pc:sldMk cId="2746323678" sldId="409"/>
            <ac:spMk id="3" creationId="{00000000-0000-0000-0000-000000000000}"/>
          </ac:spMkLst>
        </pc:spChg>
        <pc:spChg chg="del">
          <ac:chgData name="McFarland, Annette" userId="e93d1f50-85ab-41a8-a34a-185a53159573" providerId="ADAL" clId="{A4D1AE1F-E65E-4D94-879C-8050F2DF9F8A}" dt="2022-07-15T21:44:34.425" v="48" actId="478"/>
          <ac:spMkLst>
            <pc:docMk/>
            <pc:sldMk cId="2746323678" sldId="409"/>
            <ac:spMk id="4" creationId="{00000000-0000-0000-0000-000000000000}"/>
          </ac:spMkLst>
        </pc:spChg>
      </pc:sldChg>
      <pc:sldChg chg="del">
        <pc:chgData name="McFarland, Annette" userId="e93d1f50-85ab-41a8-a34a-185a53159573" providerId="ADAL" clId="{A4D1AE1F-E65E-4D94-879C-8050F2DF9F8A}" dt="2022-07-15T21:43:49.377" v="47" actId="2696"/>
        <pc:sldMkLst>
          <pc:docMk/>
          <pc:sldMk cId="1523668986" sldId="411"/>
        </pc:sldMkLst>
      </pc:sldChg>
      <pc:sldChg chg="modNotesTx">
        <pc:chgData name="McFarland, Annette" userId="e93d1f50-85ab-41a8-a34a-185a53159573" providerId="ADAL" clId="{A4D1AE1F-E65E-4D94-879C-8050F2DF9F8A}" dt="2022-07-15T21:47:46.793" v="127" actId="790"/>
        <pc:sldMkLst>
          <pc:docMk/>
          <pc:sldMk cId="2965128911" sldId="418"/>
        </pc:sldMkLst>
      </pc:sldChg>
      <pc:sldChg chg="modSp mod modNotesTx">
        <pc:chgData name="McFarland, Annette" userId="e93d1f50-85ab-41a8-a34a-185a53159573" providerId="ADAL" clId="{A4D1AE1F-E65E-4D94-879C-8050F2DF9F8A}" dt="2022-07-15T21:47:54.160" v="128" actId="790"/>
        <pc:sldMkLst>
          <pc:docMk/>
          <pc:sldMk cId="507254500" sldId="419"/>
        </pc:sldMkLst>
        <pc:spChg chg="mod">
          <ac:chgData name="McFarland, Annette" userId="e93d1f50-85ab-41a8-a34a-185a53159573" providerId="ADAL" clId="{A4D1AE1F-E65E-4D94-879C-8050F2DF9F8A}" dt="2022-07-15T21:41:32.471" v="37" actId="208"/>
          <ac:spMkLst>
            <pc:docMk/>
            <pc:sldMk cId="507254500" sldId="419"/>
            <ac:spMk id="7" creationId="{5B09AA62-A006-47B8-B968-00D9346F3754}"/>
          </ac:spMkLst>
        </pc:spChg>
        <pc:spChg chg="mod">
          <ac:chgData name="McFarland, Annette" userId="e93d1f50-85ab-41a8-a34a-185a53159573" providerId="ADAL" clId="{A4D1AE1F-E65E-4D94-879C-8050F2DF9F8A}" dt="2022-07-15T21:41:32.471" v="37" actId="208"/>
          <ac:spMkLst>
            <pc:docMk/>
            <pc:sldMk cId="507254500" sldId="419"/>
            <ac:spMk id="8" creationId="{266F0F26-4939-4CCC-9120-6DB76548D9CC}"/>
          </ac:spMkLst>
        </pc:spChg>
        <pc:spChg chg="mod">
          <ac:chgData name="McFarland, Annette" userId="e93d1f50-85ab-41a8-a34a-185a53159573" providerId="ADAL" clId="{A4D1AE1F-E65E-4D94-879C-8050F2DF9F8A}" dt="2022-07-15T21:41:32.471" v="37" actId="208"/>
          <ac:spMkLst>
            <pc:docMk/>
            <pc:sldMk cId="507254500" sldId="419"/>
            <ac:spMk id="9" creationId="{D60E37E5-473F-4E0B-83B0-B8D76141F078}"/>
          </ac:spMkLst>
        </pc:spChg>
        <pc:spChg chg="mod">
          <ac:chgData name="McFarland, Annette" userId="e93d1f50-85ab-41a8-a34a-185a53159573" providerId="ADAL" clId="{A4D1AE1F-E65E-4D94-879C-8050F2DF9F8A}" dt="2022-07-15T21:41:42.464" v="39" actId="208"/>
          <ac:spMkLst>
            <pc:docMk/>
            <pc:sldMk cId="507254500" sldId="419"/>
            <ac:spMk id="10" creationId="{B54E6B22-9B97-4BFF-8C40-9A01951A9356}"/>
          </ac:spMkLst>
        </pc:spChg>
        <pc:spChg chg="mod">
          <ac:chgData name="McFarland, Annette" userId="e93d1f50-85ab-41a8-a34a-185a53159573" providerId="ADAL" clId="{A4D1AE1F-E65E-4D94-879C-8050F2DF9F8A}" dt="2022-07-15T21:41:32.471" v="37" actId="208"/>
          <ac:spMkLst>
            <pc:docMk/>
            <pc:sldMk cId="507254500" sldId="419"/>
            <ac:spMk id="11" creationId="{A27AD782-700F-41D1-8699-190B4C224825}"/>
          </ac:spMkLst>
        </pc:spChg>
        <pc:spChg chg="mod">
          <ac:chgData name="McFarland, Annette" userId="e93d1f50-85ab-41a8-a34a-185a53159573" providerId="ADAL" clId="{A4D1AE1F-E65E-4D94-879C-8050F2DF9F8A}" dt="2022-07-15T21:41:32.471" v="37" actId="208"/>
          <ac:spMkLst>
            <pc:docMk/>
            <pc:sldMk cId="507254500" sldId="419"/>
            <ac:spMk id="12" creationId="{9D10C58C-C56B-4101-A0C1-A19E232B96B2}"/>
          </ac:spMkLst>
        </pc:spChg>
        <pc:spChg chg="mod">
          <ac:chgData name="McFarland, Annette" userId="e93d1f50-85ab-41a8-a34a-185a53159573" providerId="ADAL" clId="{A4D1AE1F-E65E-4D94-879C-8050F2DF9F8A}" dt="2022-07-15T21:41:32.471" v="37" actId="208"/>
          <ac:spMkLst>
            <pc:docMk/>
            <pc:sldMk cId="507254500" sldId="419"/>
            <ac:spMk id="13" creationId="{4E2C9F35-800C-4ED0-A2B4-644D574D9934}"/>
          </ac:spMkLst>
        </pc:spChg>
        <pc:spChg chg="mod">
          <ac:chgData name="McFarland, Annette" userId="e93d1f50-85ab-41a8-a34a-185a53159573" providerId="ADAL" clId="{A4D1AE1F-E65E-4D94-879C-8050F2DF9F8A}" dt="2022-07-15T21:41:32.471" v="37" actId="208"/>
          <ac:spMkLst>
            <pc:docMk/>
            <pc:sldMk cId="507254500" sldId="419"/>
            <ac:spMk id="14" creationId="{8475EFB8-B71D-4882-A3DA-D667C7C9562C}"/>
          </ac:spMkLst>
        </pc:spChg>
        <pc:spChg chg="mod">
          <ac:chgData name="McFarland, Annette" userId="e93d1f50-85ab-41a8-a34a-185a53159573" providerId="ADAL" clId="{A4D1AE1F-E65E-4D94-879C-8050F2DF9F8A}" dt="2022-07-15T21:41:37.742" v="38" actId="208"/>
          <ac:spMkLst>
            <pc:docMk/>
            <pc:sldMk cId="507254500" sldId="419"/>
            <ac:spMk id="15" creationId="{C4EF6A03-E018-4E69-B8CE-0D136BA0BA34}"/>
          </ac:spMkLst>
        </pc:spChg>
      </pc:sldChg>
      <pc:sldChg chg="modSp mod">
        <pc:chgData name="McFarland, Annette" userId="e93d1f50-85ab-41a8-a34a-185a53159573" providerId="ADAL" clId="{A4D1AE1F-E65E-4D94-879C-8050F2DF9F8A}" dt="2022-07-15T21:43:38.289" v="46" actId="14100"/>
        <pc:sldMkLst>
          <pc:docMk/>
          <pc:sldMk cId="1575381839" sldId="420"/>
        </pc:sldMkLst>
        <pc:graphicFrameChg chg="mod">
          <ac:chgData name="McFarland, Annette" userId="e93d1f50-85ab-41a8-a34a-185a53159573" providerId="ADAL" clId="{A4D1AE1F-E65E-4D94-879C-8050F2DF9F8A}" dt="2022-07-15T21:43:38.289" v="46" actId="14100"/>
          <ac:graphicFrameMkLst>
            <pc:docMk/>
            <pc:sldMk cId="1575381839" sldId="420"/>
            <ac:graphicFrameMk id="8" creationId="{00000000-0000-0000-0000-000000000000}"/>
          </ac:graphicFrameMkLst>
        </pc:graphicFrameChg>
      </pc:sldChg>
    </pc:docChg>
  </pc:docChgLst>
  <pc:docChgLst>
    <pc:chgData name="McFarland, Annette" userId="e93d1f50-85ab-41a8-a34a-185a53159573" providerId="ADAL" clId="{D078E45E-5E04-4DE9-9109-0D259732B61F}"/>
    <pc:docChg chg="custSel modSld modMainMaster">
      <pc:chgData name="McFarland, Annette" userId="e93d1f50-85ab-41a8-a34a-185a53159573" providerId="ADAL" clId="{D078E45E-5E04-4DE9-9109-0D259732B61F}" dt="2022-05-19T20:53:24.663" v="217" actId="20577"/>
      <pc:docMkLst>
        <pc:docMk/>
      </pc:docMkLst>
      <pc:sldChg chg="modSp mod">
        <pc:chgData name="McFarland, Annette" userId="e93d1f50-85ab-41a8-a34a-185a53159573" providerId="ADAL" clId="{D078E45E-5E04-4DE9-9109-0D259732B61F}" dt="2022-05-18T20:50:32.672" v="17" actId="1076"/>
        <pc:sldMkLst>
          <pc:docMk/>
          <pc:sldMk cId="1289625166" sldId="257"/>
        </pc:sldMkLst>
        <pc:spChg chg="mod">
          <ac:chgData name="McFarland, Annette" userId="e93d1f50-85ab-41a8-a34a-185a53159573" providerId="ADAL" clId="{D078E45E-5E04-4DE9-9109-0D259732B61F}" dt="2022-05-18T20:50:32.672" v="17" actId="1076"/>
          <ac:spMkLst>
            <pc:docMk/>
            <pc:sldMk cId="1289625166" sldId="257"/>
            <ac:spMk id="3" creationId="{00000000-0000-0000-0000-000000000000}"/>
          </ac:spMkLst>
        </pc:spChg>
      </pc:sldChg>
      <pc:sldChg chg="modSp mod">
        <pc:chgData name="McFarland, Annette" userId="e93d1f50-85ab-41a8-a34a-185a53159573" providerId="ADAL" clId="{D078E45E-5E04-4DE9-9109-0D259732B61F}" dt="2022-05-18T20:47:42.521" v="9" actId="20577"/>
        <pc:sldMkLst>
          <pc:docMk/>
          <pc:sldMk cId="2844046156" sldId="372"/>
        </pc:sldMkLst>
        <pc:spChg chg="mod">
          <ac:chgData name="McFarland, Annette" userId="e93d1f50-85ab-41a8-a34a-185a53159573" providerId="ADAL" clId="{D078E45E-5E04-4DE9-9109-0D259732B61F}" dt="2022-05-18T20:47:42.521" v="9" actId="20577"/>
          <ac:spMkLst>
            <pc:docMk/>
            <pc:sldMk cId="2844046156" sldId="372"/>
            <ac:spMk id="3" creationId="{00000000-0000-0000-0000-000000000000}"/>
          </ac:spMkLst>
        </pc:spChg>
      </pc:sldChg>
      <pc:sldChg chg="modSp mod">
        <pc:chgData name="McFarland, Annette" userId="e93d1f50-85ab-41a8-a34a-185a53159573" providerId="ADAL" clId="{D078E45E-5E04-4DE9-9109-0D259732B61F}" dt="2022-05-19T15:16:48.832" v="25" actId="207"/>
        <pc:sldMkLst>
          <pc:docMk/>
          <pc:sldMk cId="341847184" sldId="403"/>
        </pc:sldMkLst>
        <pc:graphicFrameChg chg="mod">
          <ac:chgData name="McFarland, Annette" userId="e93d1f50-85ab-41a8-a34a-185a53159573" providerId="ADAL" clId="{D078E45E-5E04-4DE9-9109-0D259732B61F}" dt="2022-05-19T15:16:48.832" v="25" actId="207"/>
          <ac:graphicFrameMkLst>
            <pc:docMk/>
            <pc:sldMk cId="341847184" sldId="403"/>
            <ac:graphicFrameMk id="8" creationId="{00000000-0000-0000-0000-000000000000}"/>
          </ac:graphicFrameMkLst>
        </pc:graphicFrameChg>
      </pc:sldChg>
      <pc:sldChg chg="modSp mod addCm modCm">
        <pc:chgData name="McFarland, Annette" userId="e93d1f50-85ab-41a8-a34a-185a53159573" providerId="ADAL" clId="{D078E45E-5E04-4DE9-9109-0D259732B61F}" dt="2022-05-19T15:22:34.599" v="57" actId="207"/>
        <pc:sldMkLst>
          <pc:docMk/>
          <pc:sldMk cId="3612710911" sldId="404"/>
        </pc:sldMkLst>
        <pc:graphicFrameChg chg="mod">
          <ac:chgData name="McFarland, Annette" userId="e93d1f50-85ab-41a8-a34a-185a53159573" providerId="ADAL" clId="{D078E45E-5E04-4DE9-9109-0D259732B61F}" dt="2022-05-19T15:22:34.599" v="57" actId="207"/>
          <ac:graphicFrameMkLst>
            <pc:docMk/>
            <pc:sldMk cId="3612710911" sldId="404"/>
            <ac:graphicFrameMk id="8" creationId="{00000000-0000-0000-0000-000000000000}"/>
          </ac:graphicFrameMkLst>
        </pc:graphicFrameChg>
      </pc:sldChg>
      <pc:sldChg chg="modSp mod">
        <pc:chgData name="McFarland, Annette" userId="e93d1f50-85ab-41a8-a34a-185a53159573" providerId="ADAL" clId="{D078E45E-5E04-4DE9-9109-0D259732B61F}" dt="2022-05-19T15:22:19.730" v="55" actId="207"/>
        <pc:sldMkLst>
          <pc:docMk/>
          <pc:sldMk cId="2689120265" sldId="405"/>
        </pc:sldMkLst>
        <pc:graphicFrameChg chg="mod">
          <ac:chgData name="McFarland, Annette" userId="e93d1f50-85ab-41a8-a34a-185a53159573" providerId="ADAL" clId="{D078E45E-5E04-4DE9-9109-0D259732B61F}" dt="2022-05-19T15:22:19.730" v="55" actId="207"/>
          <ac:graphicFrameMkLst>
            <pc:docMk/>
            <pc:sldMk cId="2689120265" sldId="405"/>
            <ac:graphicFrameMk id="8" creationId="{00000000-0000-0000-0000-000000000000}"/>
          </ac:graphicFrameMkLst>
        </pc:graphicFrameChg>
      </pc:sldChg>
      <pc:sldChg chg="modSp mod">
        <pc:chgData name="McFarland, Annette" userId="e93d1f50-85ab-41a8-a34a-185a53159573" providerId="ADAL" clId="{D078E45E-5E04-4DE9-9109-0D259732B61F}" dt="2022-05-19T15:23:35.130" v="69" actId="207"/>
        <pc:sldMkLst>
          <pc:docMk/>
          <pc:sldMk cId="2468233195" sldId="406"/>
        </pc:sldMkLst>
        <pc:graphicFrameChg chg="mod">
          <ac:chgData name="McFarland, Annette" userId="e93d1f50-85ab-41a8-a34a-185a53159573" providerId="ADAL" clId="{D078E45E-5E04-4DE9-9109-0D259732B61F}" dt="2022-05-19T15:23:35.130" v="69" actId="207"/>
          <ac:graphicFrameMkLst>
            <pc:docMk/>
            <pc:sldMk cId="2468233195" sldId="406"/>
            <ac:graphicFrameMk id="8" creationId="{00000000-0000-0000-0000-000000000000}"/>
          </ac:graphicFrameMkLst>
        </pc:graphicFrameChg>
      </pc:sldChg>
      <pc:sldChg chg="modSp mod">
        <pc:chgData name="McFarland, Annette" userId="e93d1f50-85ab-41a8-a34a-185a53159573" providerId="ADAL" clId="{D078E45E-5E04-4DE9-9109-0D259732B61F}" dt="2022-05-19T15:24:03.291" v="78" actId="27918"/>
        <pc:sldMkLst>
          <pc:docMk/>
          <pc:sldMk cId="2591676358" sldId="407"/>
        </pc:sldMkLst>
        <pc:spChg chg="mod">
          <ac:chgData name="McFarland, Annette" userId="e93d1f50-85ab-41a8-a34a-185a53159573" providerId="ADAL" clId="{D078E45E-5E04-4DE9-9109-0D259732B61F}" dt="2022-05-19T15:23:50.279" v="71" actId="207"/>
          <ac:spMkLst>
            <pc:docMk/>
            <pc:sldMk cId="2591676358" sldId="407"/>
            <ac:spMk id="9" creationId="{00000000-0000-0000-0000-000000000000}"/>
          </ac:spMkLst>
        </pc:spChg>
        <pc:graphicFrameChg chg="mod">
          <ac:chgData name="McFarland, Annette" userId="e93d1f50-85ab-41a8-a34a-185a53159573" providerId="ADAL" clId="{D078E45E-5E04-4DE9-9109-0D259732B61F}" dt="2022-05-19T15:23:45.485" v="70" actId="207"/>
          <ac:graphicFrameMkLst>
            <pc:docMk/>
            <pc:sldMk cId="2591676358" sldId="407"/>
            <ac:graphicFrameMk id="8" creationId="{00000000-0000-0000-0000-000000000000}"/>
          </ac:graphicFrameMkLst>
        </pc:graphicFrameChg>
      </pc:sldChg>
      <pc:sldChg chg="modSp mod">
        <pc:chgData name="McFarland, Annette" userId="e93d1f50-85ab-41a8-a34a-185a53159573" providerId="ADAL" clId="{D078E45E-5E04-4DE9-9109-0D259732B61F}" dt="2022-05-19T20:39:34.118" v="91" actId="208"/>
        <pc:sldMkLst>
          <pc:docMk/>
          <pc:sldMk cId="3543885861" sldId="408"/>
        </pc:sldMkLst>
        <pc:graphicFrameChg chg="mod">
          <ac:chgData name="McFarland, Annette" userId="e93d1f50-85ab-41a8-a34a-185a53159573" providerId="ADAL" clId="{D078E45E-5E04-4DE9-9109-0D259732B61F}" dt="2022-05-19T20:39:34.118" v="91" actId="208"/>
          <ac:graphicFrameMkLst>
            <pc:docMk/>
            <pc:sldMk cId="3543885861" sldId="408"/>
            <ac:graphicFrameMk id="8" creationId="{00000000-0000-0000-0000-000000000000}"/>
          </ac:graphicFrameMkLst>
        </pc:graphicFrameChg>
      </pc:sldChg>
      <pc:sldChg chg="addCm modCm">
        <pc:chgData name="McFarland, Annette" userId="e93d1f50-85ab-41a8-a34a-185a53159573" providerId="ADAL" clId="{D078E45E-5E04-4DE9-9109-0D259732B61F}" dt="2022-05-19T20:52:43.108" v="163"/>
        <pc:sldMkLst>
          <pc:docMk/>
          <pc:sldMk cId="2746323678" sldId="409"/>
        </pc:sldMkLst>
      </pc:sldChg>
      <pc:sldChg chg="modSp mod">
        <pc:chgData name="McFarland, Annette" userId="e93d1f50-85ab-41a8-a34a-185a53159573" providerId="ADAL" clId="{D078E45E-5E04-4DE9-9109-0D259732B61F}" dt="2022-05-19T20:41:09.003" v="107" actId="207"/>
        <pc:sldMkLst>
          <pc:docMk/>
          <pc:sldMk cId="56195325" sldId="410"/>
        </pc:sldMkLst>
        <pc:spChg chg="mod">
          <ac:chgData name="McFarland, Annette" userId="e93d1f50-85ab-41a8-a34a-185a53159573" providerId="ADAL" clId="{D078E45E-5E04-4DE9-9109-0D259732B61F}" dt="2022-05-19T20:39:54.565" v="92" actId="20577"/>
          <ac:spMkLst>
            <pc:docMk/>
            <pc:sldMk cId="56195325" sldId="410"/>
            <ac:spMk id="4" creationId="{00000000-0000-0000-0000-000000000000}"/>
          </ac:spMkLst>
        </pc:spChg>
        <pc:graphicFrameChg chg="mod">
          <ac:chgData name="McFarland, Annette" userId="e93d1f50-85ab-41a8-a34a-185a53159573" providerId="ADAL" clId="{D078E45E-5E04-4DE9-9109-0D259732B61F}" dt="2022-05-19T20:41:09.003" v="107" actId="207"/>
          <ac:graphicFrameMkLst>
            <pc:docMk/>
            <pc:sldMk cId="56195325" sldId="410"/>
            <ac:graphicFrameMk id="8" creationId="{00000000-0000-0000-0000-000000000000}"/>
          </ac:graphicFrameMkLst>
        </pc:graphicFrameChg>
      </pc:sldChg>
      <pc:sldChg chg="mod modShow">
        <pc:chgData name="McFarland, Annette" userId="e93d1f50-85ab-41a8-a34a-185a53159573" providerId="ADAL" clId="{D078E45E-5E04-4DE9-9109-0D259732B61F}" dt="2022-05-19T20:41:43.471" v="112" actId="729"/>
        <pc:sldMkLst>
          <pc:docMk/>
          <pc:sldMk cId="1523668986" sldId="411"/>
        </pc:sldMkLst>
      </pc:sldChg>
      <pc:sldChg chg="modSp mod">
        <pc:chgData name="McFarland, Annette" userId="e93d1f50-85ab-41a8-a34a-185a53159573" providerId="ADAL" clId="{D078E45E-5E04-4DE9-9109-0D259732B61F}" dt="2022-05-19T20:53:24.663" v="217" actId="20577"/>
        <pc:sldMkLst>
          <pc:docMk/>
          <pc:sldMk cId="3584165636" sldId="416"/>
        </pc:sldMkLst>
        <pc:spChg chg="mod">
          <ac:chgData name="McFarland, Annette" userId="e93d1f50-85ab-41a8-a34a-185a53159573" providerId="ADAL" clId="{D078E45E-5E04-4DE9-9109-0D259732B61F}" dt="2022-05-19T20:53:24.663" v="217" actId="20577"/>
          <ac:spMkLst>
            <pc:docMk/>
            <pc:sldMk cId="3584165636" sldId="416"/>
            <ac:spMk id="3" creationId="{00000000-0000-0000-0000-000000000000}"/>
          </ac:spMkLst>
        </pc:spChg>
      </pc:sldChg>
      <pc:sldChg chg="modSp mod">
        <pc:chgData name="McFarland, Annette" userId="e93d1f50-85ab-41a8-a34a-185a53159573" providerId="ADAL" clId="{D078E45E-5E04-4DE9-9109-0D259732B61F}" dt="2022-05-19T20:42:51.569" v="126" actId="207"/>
        <pc:sldMkLst>
          <pc:docMk/>
          <pc:sldMk cId="2391771354" sldId="417"/>
        </pc:sldMkLst>
        <pc:spChg chg="mod">
          <ac:chgData name="McFarland, Annette" userId="e93d1f50-85ab-41a8-a34a-185a53159573" providerId="ADAL" clId="{D078E45E-5E04-4DE9-9109-0D259732B61F}" dt="2022-05-19T20:41:33.163" v="111" actId="20577"/>
          <ac:spMkLst>
            <pc:docMk/>
            <pc:sldMk cId="2391771354" sldId="417"/>
            <ac:spMk id="4" creationId="{00000000-0000-0000-0000-000000000000}"/>
          </ac:spMkLst>
        </pc:spChg>
        <pc:graphicFrameChg chg="mod">
          <ac:chgData name="McFarland, Annette" userId="e93d1f50-85ab-41a8-a34a-185a53159573" providerId="ADAL" clId="{D078E45E-5E04-4DE9-9109-0D259732B61F}" dt="2022-05-19T20:42:51.569" v="126" actId="207"/>
          <ac:graphicFrameMkLst>
            <pc:docMk/>
            <pc:sldMk cId="2391771354" sldId="417"/>
            <ac:graphicFrameMk id="8" creationId="{00000000-0000-0000-0000-000000000000}"/>
          </ac:graphicFrameMkLst>
        </pc:graphicFrameChg>
      </pc:sldChg>
      <pc:sldChg chg="modSp mod">
        <pc:chgData name="McFarland, Annette" userId="e93d1f50-85ab-41a8-a34a-185a53159573" providerId="ADAL" clId="{D078E45E-5E04-4DE9-9109-0D259732B61F}" dt="2022-05-19T20:43:26.396" v="139" actId="27918"/>
        <pc:sldMkLst>
          <pc:docMk/>
          <pc:sldMk cId="2965128911" sldId="418"/>
        </pc:sldMkLst>
        <pc:spChg chg="mod">
          <ac:chgData name="McFarland, Annette" userId="e93d1f50-85ab-41a8-a34a-185a53159573" providerId="ADAL" clId="{D078E45E-5E04-4DE9-9109-0D259732B61F}" dt="2022-05-19T20:43:10.618" v="132" actId="20577"/>
          <ac:spMkLst>
            <pc:docMk/>
            <pc:sldMk cId="2965128911" sldId="418"/>
            <ac:spMk id="4" creationId="{00000000-0000-0000-0000-000000000000}"/>
          </ac:spMkLst>
        </pc:spChg>
        <pc:spChg chg="mod">
          <ac:chgData name="McFarland, Annette" userId="e93d1f50-85ab-41a8-a34a-185a53159573" providerId="ADAL" clId="{D078E45E-5E04-4DE9-9109-0D259732B61F}" dt="2022-05-19T20:43:03.844" v="128" actId="207"/>
          <ac:spMkLst>
            <pc:docMk/>
            <pc:sldMk cId="2965128911" sldId="418"/>
            <ac:spMk id="9" creationId="{00000000-0000-0000-0000-000000000000}"/>
          </ac:spMkLst>
        </pc:spChg>
        <pc:graphicFrameChg chg="mod">
          <ac:chgData name="McFarland, Annette" userId="e93d1f50-85ab-41a8-a34a-185a53159573" providerId="ADAL" clId="{D078E45E-5E04-4DE9-9109-0D259732B61F}" dt="2022-05-19T20:42:58.911" v="127" actId="207"/>
          <ac:graphicFrameMkLst>
            <pc:docMk/>
            <pc:sldMk cId="2965128911" sldId="418"/>
            <ac:graphicFrameMk id="8" creationId="{00000000-0000-0000-0000-000000000000}"/>
          </ac:graphicFrameMkLst>
        </pc:graphicFrameChg>
      </pc:sldChg>
      <pc:sldChg chg="modSp mod">
        <pc:chgData name="McFarland, Annette" userId="e93d1f50-85ab-41a8-a34a-185a53159573" providerId="ADAL" clId="{D078E45E-5E04-4DE9-9109-0D259732B61F}" dt="2022-05-19T20:44:55.969" v="155" actId="208"/>
        <pc:sldMkLst>
          <pc:docMk/>
          <pc:sldMk cId="1575381839" sldId="420"/>
        </pc:sldMkLst>
        <pc:spChg chg="mod">
          <ac:chgData name="McFarland, Annette" userId="e93d1f50-85ab-41a8-a34a-185a53159573" providerId="ADAL" clId="{D078E45E-5E04-4DE9-9109-0D259732B61F}" dt="2022-05-19T20:43:56.435" v="143" actId="20577"/>
          <ac:spMkLst>
            <pc:docMk/>
            <pc:sldMk cId="1575381839" sldId="420"/>
            <ac:spMk id="4" creationId="{00000000-0000-0000-0000-000000000000}"/>
          </ac:spMkLst>
        </pc:spChg>
        <pc:graphicFrameChg chg="mod">
          <ac:chgData name="McFarland, Annette" userId="e93d1f50-85ab-41a8-a34a-185a53159573" providerId="ADAL" clId="{D078E45E-5E04-4DE9-9109-0D259732B61F}" dt="2022-05-19T20:44:55.969" v="155" actId="208"/>
          <ac:graphicFrameMkLst>
            <pc:docMk/>
            <pc:sldMk cId="1575381839" sldId="420"/>
            <ac:graphicFrameMk id="8" creationId="{00000000-0000-0000-0000-000000000000}"/>
          </ac:graphicFrameMkLst>
        </pc:graphicFrameChg>
      </pc:sldChg>
      <pc:sldMasterChg chg="addSp delSp modSp mod setBg">
        <pc:chgData name="McFarland, Annette" userId="e93d1f50-85ab-41a8-a34a-185a53159573" providerId="ADAL" clId="{D078E45E-5E04-4DE9-9109-0D259732B61F}" dt="2022-05-18T20:47:26.002" v="5"/>
        <pc:sldMasterMkLst>
          <pc:docMk/>
          <pc:sldMasterMk cId="3242073853" sldId="2147483660"/>
        </pc:sldMasterMkLst>
        <pc:spChg chg="del">
          <ac:chgData name="McFarland, Annette" userId="e93d1f50-85ab-41a8-a34a-185a53159573" providerId="ADAL" clId="{D078E45E-5E04-4DE9-9109-0D259732B61F}" dt="2022-05-18T20:47:24.022" v="3" actId="478"/>
          <ac:spMkLst>
            <pc:docMk/>
            <pc:sldMasterMk cId="3242073853" sldId="2147483660"/>
            <ac:spMk id="7" creationId="{00000000-0000-0000-0000-000000000000}"/>
          </ac:spMkLst>
        </pc:spChg>
        <pc:spChg chg="add mod">
          <ac:chgData name="McFarland, Annette" userId="e93d1f50-85ab-41a8-a34a-185a53159573" providerId="ADAL" clId="{D078E45E-5E04-4DE9-9109-0D259732B61F}" dt="2022-05-18T20:47:26.002" v="5"/>
          <ac:spMkLst>
            <pc:docMk/>
            <pc:sldMasterMk cId="3242073853" sldId="2147483660"/>
            <ac:spMk id="11" creationId="{39ED4B1F-BE52-4CA9-B881-E7D167E6C8B4}"/>
          </ac:spMkLst>
        </pc:spChg>
        <pc:spChg chg="del">
          <ac:chgData name="McFarland, Annette" userId="e93d1f50-85ab-41a8-a34a-185a53159573" providerId="ADAL" clId="{D078E45E-5E04-4DE9-9109-0D259732B61F}" dt="2022-05-18T20:47:25.104" v="4" actId="478"/>
          <ac:spMkLst>
            <pc:docMk/>
            <pc:sldMasterMk cId="3242073853" sldId="2147483660"/>
            <ac:spMk id="13" creationId="{00000000-0000-0000-0000-000000000000}"/>
          </ac:spMkLst>
        </pc:spChg>
        <pc:spChg chg="del">
          <ac:chgData name="McFarland, Annette" userId="e93d1f50-85ab-41a8-a34a-185a53159573" providerId="ADAL" clId="{D078E45E-5E04-4DE9-9109-0D259732B61F}" dt="2022-05-18T20:47:22.303" v="2" actId="478"/>
          <ac:spMkLst>
            <pc:docMk/>
            <pc:sldMasterMk cId="3242073853" sldId="2147483660"/>
            <ac:spMk id="14" creationId="{00000000-0000-0000-0000-000000000000}"/>
          </ac:spMkLst>
        </pc:spChg>
        <pc:spChg chg="add mod">
          <ac:chgData name="McFarland, Annette" userId="e93d1f50-85ab-41a8-a34a-185a53159573" providerId="ADAL" clId="{D078E45E-5E04-4DE9-9109-0D259732B61F}" dt="2022-05-18T20:47:26.002" v="5"/>
          <ac:spMkLst>
            <pc:docMk/>
            <pc:sldMasterMk cId="3242073853" sldId="2147483660"/>
            <ac:spMk id="15" creationId="{35D3A420-2CFE-4497-8E0A-6AE25A9C3898}"/>
          </ac:spMkLst>
        </pc:spChg>
        <pc:spChg chg="add mod">
          <ac:chgData name="McFarland, Annette" userId="e93d1f50-85ab-41a8-a34a-185a53159573" providerId="ADAL" clId="{D078E45E-5E04-4DE9-9109-0D259732B61F}" dt="2022-05-18T20:47:26.002" v="5"/>
          <ac:spMkLst>
            <pc:docMk/>
            <pc:sldMasterMk cId="3242073853" sldId="2147483660"/>
            <ac:spMk id="16" creationId="{C138CCA1-3DE8-4072-A85E-2C7488BB694B}"/>
          </ac:spMkLst>
        </pc:spChg>
        <pc:spChg chg="add mod">
          <ac:chgData name="McFarland, Annette" userId="e93d1f50-85ab-41a8-a34a-185a53159573" providerId="ADAL" clId="{D078E45E-5E04-4DE9-9109-0D259732B61F}" dt="2022-05-18T20:47:26.002" v="5"/>
          <ac:spMkLst>
            <pc:docMk/>
            <pc:sldMasterMk cId="3242073853" sldId="2147483660"/>
            <ac:spMk id="17" creationId="{1E4A06BA-4C05-412D-96DC-2CF21AC106AC}"/>
          </ac:spMkLst>
        </pc:spChg>
        <pc:spChg chg="add mod">
          <ac:chgData name="McFarland, Annette" userId="e93d1f50-85ab-41a8-a34a-185a53159573" providerId="ADAL" clId="{D078E45E-5E04-4DE9-9109-0D259732B61F}" dt="2022-05-18T20:47:26.002" v="5"/>
          <ac:spMkLst>
            <pc:docMk/>
            <pc:sldMasterMk cId="3242073853" sldId="2147483660"/>
            <ac:spMk id="18" creationId="{61664D2E-12E0-4E63-8B1E-5398A2E45A4B}"/>
          </ac:spMkLst>
        </pc:spChg>
        <pc:picChg chg="del">
          <ac:chgData name="McFarland, Annette" userId="e93d1f50-85ab-41a8-a34a-185a53159573" providerId="ADAL" clId="{D078E45E-5E04-4DE9-9109-0D259732B61F}" dt="2022-05-18T20:47:21.396" v="1" actId="478"/>
          <ac:picMkLst>
            <pc:docMk/>
            <pc:sldMasterMk cId="3242073853" sldId="2147483660"/>
            <ac:picMk id="8" creationId="{00000000-0000-0000-0000-000000000000}"/>
          </ac:picMkLst>
        </pc:picChg>
        <pc:picChg chg="add mod">
          <ac:chgData name="McFarland, Annette" userId="e93d1f50-85ab-41a8-a34a-185a53159573" providerId="ADAL" clId="{D078E45E-5E04-4DE9-9109-0D259732B61F}" dt="2022-05-18T20:47:26.002" v="5"/>
          <ac:picMkLst>
            <pc:docMk/>
            <pc:sldMasterMk cId="3242073853" sldId="2147483660"/>
            <ac:picMk id="9" creationId="{D7FA35B4-6F1A-4564-B6A4-06DD48EABE6F}"/>
          </ac:picMkLst>
        </pc:picChg>
        <pc:cxnChg chg="add mod">
          <ac:chgData name="McFarland, Annette" userId="e93d1f50-85ab-41a8-a34a-185a53159573" providerId="ADAL" clId="{D078E45E-5E04-4DE9-9109-0D259732B61F}" dt="2022-05-18T20:47:26.002" v="5"/>
          <ac:cxnSpMkLst>
            <pc:docMk/>
            <pc:sldMasterMk cId="3242073853" sldId="2147483660"/>
            <ac:cxnSpMk id="12" creationId="{C4151EBC-5CBC-49F7-8CCA-D0FAEC20B221}"/>
          </ac:cxnSpMkLst>
        </pc:cxnChg>
      </pc:sldMasterChg>
    </pc:docChg>
  </pc:docChgLst>
  <pc:docChgLst>
    <pc:chgData name="McFarland, Annette" userId="e93d1f50-85ab-41a8-a34a-185a53159573" providerId="ADAL" clId="{48DA80F9-97AC-4534-8EA6-FAEB1B755E7D}"/>
    <pc:docChg chg="undo custSel modSld">
      <pc:chgData name="McFarland, Annette" userId="e93d1f50-85ab-41a8-a34a-185a53159573" providerId="ADAL" clId="{48DA80F9-97AC-4534-8EA6-FAEB1B755E7D}" dt="2022-06-22T16:43:31.611" v="3209" actId="20577"/>
      <pc:docMkLst>
        <pc:docMk/>
      </pc:docMkLst>
      <pc:sldChg chg="modSp mod">
        <pc:chgData name="McFarland, Annette" userId="e93d1f50-85ab-41a8-a34a-185a53159573" providerId="ADAL" clId="{48DA80F9-97AC-4534-8EA6-FAEB1B755E7D}" dt="2022-06-21T20:50:58.961" v="2703" actId="1076"/>
        <pc:sldMkLst>
          <pc:docMk/>
          <pc:sldMk cId="1289625166" sldId="257"/>
        </pc:sldMkLst>
        <pc:spChg chg="mod">
          <ac:chgData name="McFarland, Annette" userId="e93d1f50-85ab-41a8-a34a-185a53159573" providerId="ADAL" clId="{48DA80F9-97AC-4534-8EA6-FAEB1B755E7D}" dt="2022-06-21T20:50:44.621" v="2702" actId="6549"/>
          <ac:spMkLst>
            <pc:docMk/>
            <pc:sldMk cId="1289625166" sldId="257"/>
            <ac:spMk id="2" creationId="{00000000-0000-0000-0000-000000000000}"/>
          </ac:spMkLst>
        </pc:spChg>
        <pc:spChg chg="mod">
          <ac:chgData name="McFarland, Annette" userId="e93d1f50-85ab-41a8-a34a-185a53159573" providerId="ADAL" clId="{48DA80F9-97AC-4534-8EA6-FAEB1B755E7D}" dt="2022-06-21T20:50:58.961" v="2703" actId="1076"/>
          <ac:spMkLst>
            <pc:docMk/>
            <pc:sldMk cId="1289625166" sldId="257"/>
            <ac:spMk id="3" creationId="{00000000-0000-0000-0000-000000000000}"/>
          </ac:spMkLst>
        </pc:spChg>
      </pc:sldChg>
      <pc:sldChg chg="modSp mod">
        <pc:chgData name="McFarland, Annette" userId="e93d1f50-85ab-41a8-a34a-185a53159573" providerId="ADAL" clId="{48DA80F9-97AC-4534-8EA6-FAEB1B755E7D}" dt="2022-06-21T20:51:13.780" v="2733" actId="20577"/>
        <pc:sldMkLst>
          <pc:docMk/>
          <pc:sldMk cId="2844046156" sldId="372"/>
        </pc:sldMkLst>
        <pc:spChg chg="mod">
          <ac:chgData name="McFarland, Annette" userId="e93d1f50-85ab-41a8-a34a-185a53159573" providerId="ADAL" clId="{48DA80F9-97AC-4534-8EA6-FAEB1B755E7D}" dt="2022-06-21T20:51:13.780" v="2733" actId="20577"/>
          <ac:spMkLst>
            <pc:docMk/>
            <pc:sldMk cId="2844046156" sldId="372"/>
            <ac:spMk id="3" creationId="{00000000-0000-0000-0000-000000000000}"/>
          </ac:spMkLst>
        </pc:spChg>
      </pc:sldChg>
      <pc:sldChg chg="addSp modSp mod modNotesTx">
        <pc:chgData name="McFarland, Annette" userId="e93d1f50-85ab-41a8-a34a-185a53159573" providerId="ADAL" clId="{48DA80F9-97AC-4534-8EA6-FAEB1B755E7D}" dt="2022-06-21T20:41:39.178" v="2673" actId="207"/>
        <pc:sldMkLst>
          <pc:docMk/>
          <pc:sldMk cId="3632831849" sldId="396"/>
        </pc:sldMkLst>
        <pc:spChg chg="mod">
          <ac:chgData name="McFarland, Annette" userId="e93d1f50-85ab-41a8-a34a-185a53159573" providerId="ADAL" clId="{48DA80F9-97AC-4534-8EA6-FAEB1B755E7D}" dt="2022-06-21T20:41:22.795" v="2671" actId="20577"/>
          <ac:spMkLst>
            <pc:docMk/>
            <pc:sldMk cId="3632831849" sldId="396"/>
            <ac:spMk id="5" creationId="{00000000-0000-0000-0000-000000000000}"/>
          </ac:spMkLst>
        </pc:spChg>
        <pc:spChg chg="mod">
          <ac:chgData name="McFarland, Annette" userId="e93d1f50-85ab-41a8-a34a-185a53159573" providerId="ADAL" clId="{48DA80F9-97AC-4534-8EA6-FAEB1B755E7D}" dt="2022-06-13T17:48:18.721" v="906" actId="20577"/>
          <ac:spMkLst>
            <pc:docMk/>
            <pc:sldMk cId="3632831849" sldId="396"/>
            <ac:spMk id="6" creationId="{00000000-0000-0000-0000-000000000000}"/>
          </ac:spMkLst>
        </pc:spChg>
        <pc:spChg chg="mod">
          <ac:chgData name="McFarland, Annette" userId="e93d1f50-85ab-41a8-a34a-185a53159573" providerId="ADAL" clId="{48DA80F9-97AC-4534-8EA6-FAEB1B755E7D}" dt="2022-06-13T17:47:45.854" v="838" actId="1076"/>
          <ac:spMkLst>
            <pc:docMk/>
            <pc:sldMk cId="3632831849" sldId="396"/>
            <ac:spMk id="7" creationId="{00000000-0000-0000-0000-000000000000}"/>
          </ac:spMkLst>
        </pc:spChg>
        <pc:spChg chg="add mod">
          <ac:chgData name="McFarland, Annette" userId="e93d1f50-85ab-41a8-a34a-185a53159573" providerId="ADAL" clId="{48DA80F9-97AC-4534-8EA6-FAEB1B755E7D}" dt="2022-06-13T17:50:26.182" v="932" actId="207"/>
          <ac:spMkLst>
            <pc:docMk/>
            <pc:sldMk cId="3632831849" sldId="396"/>
            <ac:spMk id="8" creationId="{0024CD44-4422-42A5-9DF7-BEB561977D75}"/>
          </ac:spMkLst>
        </pc:spChg>
        <pc:spChg chg="add mod">
          <ac:chgData name="McFarland, Annette" userId="e93d1f50-85ab-41a8-a34a-185a53159573" providerId="ADAL" clId="{48DA80F9-97AC-4534-8EA6-FAEB1B755E7D}" dt="2022-06-13T17:52:33.468" v="945" actId="207"/>
          <ac:spMkLst>
            <pc:docMk/>
            <pc:sldMk cId="3632831849" sldId="396"/>
            <ac:spMk id="9" creationId="{BF102383-303A-4031-AB24-A280108B9228}"/>
          </ac:spMkLst>
        </pc:spChg>
        <pc:spChg chg="add mod">
          <ac:chgData name="McFarland, Annette" userId="e93d1f50-85ab-41a8-a34a-185a53159573" providerId="ADAL" clId="{48DA80F9-97AC-4534-8EA6-FAEB1B755E7D}" dt="2022-06-13T17:51:12.821" v="942" actId="207"/>
          <ac:spMkLst>
            <pc:docMk/>
            <pc:sldMk cId="3632831849" sldId="396"/>
            <ac:spMk id="10" creationId="{69A3270E-49AE-431E-ABAF-C2795A5448D4}"/>
          </ac:spMkLst>
        </pc:spChg>
        <pc:spChg chg="add mod">
          <ac:chgData name="McFarland, Annette" userId="e93d1f50-85ab-41a8-a34a-185a53159573" providerId="ADAL" clId="{48DA80F9-97AC-4534-8EA6-FAEB1B755E7D}" dt="2022-06-13T17:50:42.114" v="938" actId="207"/>
          <ac:spMkLst>
            <pc:docMk/>
            <pc:sldMk cId="3632831849" sldId="396"/>
            <ac:spMk id="11" creationId="{E2B2AB15-C8F6-4E9F-8415-C489ECC47052}"/>
          </ac:spMkLst>
        </pc:spChg>
        <pc:spChg chg="add mod">
          <ac:chgData name="McFarland, Annette" userId="e93d1f50-85ab-41a8-a34a-185a53159573" providerId="ADAL" clId="{48DA80F9-97AC-4534-8EA6-FAEB1B755E7D}" dt="2022-06-13T17:51:07.619" v="941" actId="207"/>
          <ac:spMkLst>
            <pc:docMk/>
            <pc:sldMk cId="3632831849" sldId="396"/>
            <ac:spMk id="12" creationId="{AF30E984-C741-49D5-9ED8-A40E398AE10F}"/>
          </ac:spMkLst>
        </pc:spChg>
        <pc:spChg chg="add mod">
          <ac:chgData name="McFarland, Annette" userId="e93d1f50-85ab-41a8-a34a-185a53159573" providerId="ADAL" clId="{48DA80F9-97AC-4534-8EA6-FAEB1B755E7D}" dt="2022-06-13T17:50:50.345" v="939" actId="207"/>
          <ac:spMkLst>
            <pc:docMk/>
            <pc:sldMk cId="3632831849" sldId="396"/>
            <ac:spMk id="13" creationId="{EC264913-F938-405D-A59D-D4D16C6F7447}"/>
          </ac:spMkLst>
        </pc:spChg>
        <pc:spChg chg="add mod">
          <ac:chgData name="McFarland, Annette" userId="e93d1f50-85ab-41a8-a34a-185a53159573" providerId="ADAL" clId="{48DA80F9-97AC-4534-8EA6-FAEB1B755E7D}" dt="2022-06-13T17:51:40.787" v="944" actId="207"/>
          <ac:spMkLst>
            <pc:docMk/>
            <pc:sldMk cId="3632831849" sldId="396"/>
            <ac:spMk id="14" creationId="{2FD8151C-1CD2-4392-8A6F-C46A23ADBE19}"/>
          </ac:spMkLst>
        </pc:spChg>
        <pc:spChg chg="add mod">
          <ac:chgData name="McFarland, Annette" userId="e93d1f50-85ab-41a8-a34a-185a53159573" providerId="ADAL" clId="{48DA80F9-97AC-4534-8EA6-FAEB1B755E7D}" dt="2022-06-13T17:52:33.468" v="945" actId="207"/>
          <ac:spMkLst>
            <pc:docMk/>
            <pc:sldMk cId="3632831849" sldId="396"/>
            <ac:spMk id="15" creationId="{F4E0C71E-C975-4FDE-8C7D-83D3195F86F9}"/>
          </ac:spMkLst>
        </pc:spChg>
        <pc:spChg chg="add mod">
          <ac:chgData name="McFarland, Annette" userId="e93d1f50-85ab-41a8-a34a-185a53159573" providerId="ADAL" clId="{48DA80F9-97AC-4534-8EA6-FAEB1B755E7D}" dt="2022-06-13T17:49:41.866" v="927" actId="207"/>
          <ac:spMkLst>
            <pc:docMk/>
            <pc:sldMk cId="3632831849" sldId="396"/>
            <ac:spMk id="16" creationId="{E944C03B-1D41-4B54-9AAC-6ADD5065FECF}"/>
          </ac:spMkLst>
        </pc:spChg>
        <pc:spChg chg="add mod">
          <ac:chgData name="McFarland, Annette" userId="e93d1f50-85ab-41a8-a34a-185a53159573" providerId="ADAL" clId="{48DA80F9-97AC-4534-8EA6-FAEB1B755E7D}" dt="2022-06-13T17:50:56.245" v="940" actId="207"/>
          <ac:spMkLst>
            <pc:docMk/>
            <pc:sldMk cId="3632831849" sldId="396"/>
            <ac:spMk id="17" creationId="{D2CCF0FF-87B1-4C57-B90E-3B18F2BDBF1E}"/>
          </ac:spMkLst>
        </pc:spChg>
        <pc:spChg chg="add mod">
          <ac:chgData name="McFarland, Annette" userId="e93d1f50-85ab-41a8-a34a-185a53159573" providerId="ADAL" clId="{48DA80F9-97AC-4534-8EA6-FAEB1B755E7D}" dt="2022-06-13T17:48:32.919" v="910" actId="20577"/>
          <ac:spMkLst>
            <pc:docMk/>
            <pc:sldMk cId="3632831849" sldId="396"/>
            <ac:spMk id="18" creationId="{D73F396A-A701-4B24-AE6E-40706AC01A6D}"/>
          </ac:spMkLst>
        </pc:spChg>
        <pc:spChg chg="add mod">
          <ac:chgData name="McFarland, Annette" userId="e93d1f50-85ab-41a8-a34a-185a53159573" providerId="ADAL" clId="{48DA80F9-97AC-4534-8EA6-FAEB1B755E7D}" dt="2022-06-13T17:48:37.250" v="911" actId="20577"/>
          <ac:spMkLst>
            <pc:docMk/>
            <pc:sldMk cId="3632831849" sldId="396"/>
            <ac:spMk id="19" creationId="{6EF21FF2-72FD-4654-9822-7B8F87F6B15D}"/>
          </ac:spMkLst>
        </pc:spChg>
        <pc:spChg chg="add mod">
          <ac:chgData name="McFarland, Annette" userId="e93d1f50-85ab-41a8-a34a-185a53159573" providerId="ADAL" clId="{48DA80F9-97AC-4534-8EA6-FAEB1B755E7D}" dt="2022-06-21T20:41:39.178" v="2673" actId="207"/>
          <ac:spMkLst>
            <pc:docMk/>
            <pc:sldMk cId="3632831849" sldId="396"/>
            <ac:spMk id="20" creationId="{CFC5F391-75A5-4B6C-8E5C-46F4DB8A1059}"/>
          </ac:spMkLst>
        </pc:spChg>
        <pc:spChg chg="add mod">
          <ac:chgData name="McFarland, Annette" userId="e93d1f50-85ab-41a8-a34a-185a53159573" providerId="ADAL" clId="{48DA80F9-97AC-4534-8EA6-FAEB1B755E7D}" dt="2022-06-13T17:49:59.100" v="930" actId="207"/>
          <ac:spMkLst>
            <pc:docMk/>
            <pc:sldMk cId="3632831849" sldId="396"/>
            <ac:spMk id="21" creationId="{A241578D-2F8B-4271-8F1F-2D0C7DED65B3}"/>
          </ac:spMkLst>
        </pc:spChg>
        <pc:spChg chg="add mod">
          <ac:chgData name="McFarland, Annette" userId="e93d1f50-85ab-41a8-a34a-185a53159573" providerId="ADAL" clId="{48DA80F9-97AC-4534-8EA6-FAEB1B755E7D}" dt="2022-06-13T17:49:23.711" v="926" actId="207"/>
          <ac:spMkLst>
            <pc:docMk/>
            <pc:sldMk cId="3632831849" sldId="396"/>
            <ac:spMk id="22" creationId="{48003B29-1C6E-4579-9FA2-E0200996CA05}"/>
          </ac:spMkLst>
        </pc:spChg>
        <pc:spChg chg="add mod">
          <ac:chgData name="McFarland, Annette" userId="e93d1f50-85ab-41a8-a34a-185a53159573" providerId="ADAL" clId="{48DA80F9-97AC-4534-8EA6-FAEB1B755E7D}" dt="2022-06-13T17:49:54.468" v="929" actId="207"/>
          <ac:spMkLst>
            <pc:docMk/>
            <pc:sldMk cId="3632831849" sldId="396"/>
            <ac:spMk id="23" creationId="{538A678B-FFC9-4367-845A-468FBED2E978}"/>
          </ac:spMkLst>
        </pc:spChg>
        <pc:spChg chg="add mod">
          <ac:chgData name="McFarland, Annette" userId="e93d1f50-85ab-41a8-a34a-185a53159573" providerId="ADAL" clId="{48DA80F9-97AC-4534-8EA6-FAEB1B755E7D}" dt="2022-06-21T20:41:33.651" v="2672" actId="207"/>
          <ac:spMkLst>
            <pc:docMk/>
            <pc:sldMk cId="3632831849" sldId="396"/>
            <ac:spMk id="24" creationId="{1A2C4D5E-A330-43EC-AB80-97DD6EA391CA}"/>
          </ac:spMkLst>
        </pc:spChg>
        <pc:spChg chg="add mod">
          <ac:chgData name="McFarland, Annette" userId="e93d1f50-85ab-41a8-a34a-185a53159573" providerId="ADAL" clId="{48DA80F9-97AC-4534-8EA6-FAEB1B755E7D}" dt="2022-06-13T17:49:07.999" v="924" actId="20577"/>
          <ac:spMkLst>
            <pc:docMk/>
            <pc:sldMk cId="3632831849" sldId="396"/>
            <ac:spMk id="25" creationId="{FA4025D8-2B03-474C-BCFE-C97BA5F91349}"/>
          </ac:spMkLst>
        </pc:spChg>
        <pc:cxnChg chg="add mod">
          <ac:chgData name="McFarland, Annette" userId="e93d1f50-85ab-41a8-a34a-185a53159573" providerId="ADAL" clId="{48DA80F9-97AC-4534-8EA6-FAEB1B755E7D}" dt="2022-06-13T17:47:28.948" v="836"/>
          <ac:cxnSpMkLst>
            <pc:docMk/>
            <pc:sldMk cId="3632831849" sldId="396"/>
            <ac:cxnSpMk id="26" creationId="{CA2AADD4-A23D-4E1E-8A60-582C10174AB2}"/>
          </ac:cxnSpMkLst>
        </pc:cxnChg>
      </pc:sldChg>
      <pc:sldChg chg="modSp mod">
        <pc:chgData name="McFarland, Annette" userId="e93d1f50-85ab-41a8-a34a-185a53159573" providerId="ADAL" clId="{48DA80F9-97AC-4534-8EA6-FAEB1B755E7D}" dt="2022-06-21T20:51:24.707" v="2763" actId="20577"/>
        <pc:sldMkLst>
          <pc:docMk/>
          <pc:sldMk cId="4114381569" sldId="401"/>
        </pc:sldMkLst>
        <pc:spChg chg="mod">
          <ac:chgData name="McFarland, Annette" userId="e93d1f50-85ab-41a8-a34a-185a53159573" providerId="ADAL" clId="{48DA80F9-97AC-4534-8EA6-FAEB1B755E7D}" dt="2022-06-21T20:51:24.707" v="2763" actId="20577"/>
          <ac:spMkLst>
            <pc:docMk/>
            <pc:sldMk cId="4114381569" sldId="401"/>
            <ac:spMk id="3" creationId="{00000000-0000-0000-0000-000000000000}"/>
          </ac:spMkLst>
        </pc:spChg>
      </pc:sldChg>
      <pc:sldChg chg="modSp mod">
        <pc:chgData name="McFarland, Annette" userId="e93d1f50-85ab-41a8-a34a-185a53159573" providerId="ADAL" clId="{48DA80F9-97AC-4534-8EA6-FAEB1B755E7D}" dt="2022-06-21T20:51:35.005" v="2794" actId="20577"/>
        <pc:sldMkLst>
          <pc:docMk/>
          <pc:sldMk cId="1245985705" sldId="402"/>
        </pc:sldMkLst>
        <pc:spChg chg="mod">
          <ac:chgData name="McFarland, Annette" userId="e93d1f50-85ab-41a8-a34a-185a53159573" providerId="ADAL" clId="{48DA80F9-97AC-4534-8EA6-FAEB1B755E7D}" dt="2022-06-21T20:51:35.005" v="2794" actId="20577"/>
          <ac:spMkLst>
            <pc:docMk/>
            <pc:sldMk cId="1245985705" sldId="402"/>
            <ac:spMk id="3" creationId="{00000000-0000-0000-0000-000000000000}"/>
          </ac:spMkLst>
        </pc:spChg>
      </pc:sldChg>
      <pc:sldChg chg="modNotesTx">
        <pc:chgData name="McFarland, Annette" userId="e93d1f50-85ab-41a8-a34a-185a53159573" providerId="ADAL" clId="{48DA80F9-97AC-4534-8EA6-FAEB1B755E7D}" dt="2022-06-13T17:35:37.550" v="369" actId="20577"/>
        <pc:sldMkLst>
          <pc:docMk/>
          <pc:sldMk cId="341847184" sldId="403"/>
        </pc:sldMkLst>
      </pc:sldChg>
      <pc:sldChg chg="modNotesTx">
        <pc:chgData name="McFarland, Annette" userId="e93d1f50-85ab-41a8-a34a-185a53159573" providerId="ADAL" clId="{48DA80F9-97AC-4534-8EA6-FAEB1B755E7D}" dt="2022-06-13T17:38:19.504" v="370"/>
        <pc:sldMkLst>
          <pc:docMk/>
          <pc:sldMk cId="3612710911" sldId="404"/>
        </pc:sldMkLst>
      </pc:sldChg>
      <pc:sldChg chg="modNotesTx">
        <pc:chgData name="McFarland, Annette" userId="e93d1f50-85ab-41a8-a34a-185a53159573" providerId="ADAL" clId="{48DA80F9-97AC-4534-8EA6-FAEB1B755E7D}" dt="2022-06-13T17:43:20.001" v="555" actId="20577"/>
        <pc:sldMkLst>
          <pc:docMk/>
          <pc:sldMk cId="2689120265" sldId="405"/>
        </pc:sldMkLst>
      </pc:sldChg>
      <pc:sldChg chg="modSp mod delCm modNotesTx">
        <pc:chgData name="McFarland, Annette" userId="e93d1f50-85ab-41a8-a34a-185a53159573" providerId="ADAL" clId="{48DA80F9-97AC-4534-8EA6-FAEB1B755E7D}" dt="2022-06-21T20:52:15.403" v="2829" actId="20577"/>
        <pc:sldMkLst>
          <pc:docMk/>
          <pc:sldMk cId="2468233195" sldId="406"/>
        </pc:sldMkLst>
        <pc:spChg chg="mod">
          <ac:chgData name="McFarland, Annette" userId="e93d1f50-85ab-41a8-a34a-185a53159573" providerId="ADAL" clId="{48DA80F9-97AC-4534-8EA6-FAEB1B755E7D}" dt="2022-06-21T20:52:15.403" v="2829" actId="20577"/>
          <ac:spMkLst>
            <pc:docMk/>
            <pc:sldMk cId="2468233195" sldId="406"/>
            <ac:spMk id="2" creationId="{00000000-0000-0000-0000-000000000000}"/>
          </ac:spMkLst>
        </pc:spChg>
      </pc:sldChg>
      <pc:sldChg chg="modSp mod modNotesTx">
        <pc:chgData name="McFarland, Annette" userId="e93d1f50-85ab-41a8-a34a-185a53159573" providerId="ADAL" clId="{48DA80F9-97AC-4534-8EA6-FAEB1B755E7D}" dt="2022-06-13T17:57:05.452" v="1657" actId="27636"/>
        <pc:sldMkLst>
          <pc:docMk/>
          <pc:sldMk cId="2591676358" sldId="407"/>
        </pc:sldMkLst>
        <pc:spChg chg="mod">
          <ac:chgData name="McFarland, Annette" userId="e93d1f50-85ab-41a8-a34a-185a53159573" providerId="ADAL" clId="{48DA80F9-97AC-4534-8EA6-FAEB1B755E7D}" dt="2022-06-13T17:57:05.452" v="1657" actId="27636"/>
          <ac:spMkLst>
            <pc:docMk/>
            <pc:sldMk cId="2591676358" sldId="407"/>
            <ac:spMk id="12" creationId="{00000000-0000-0000-0000-000000000000}"/>
          </ac:spMkLst>
        </pc:spChg>
      </pc:sldChg>
      <pc:sldChg chg="modSp mod modNotesTx">
        <pc:chgData name="McFarland, Annette" userId="e93d1f50-85ab-41a8-a34a-185a53159573" providerId="ADAL" clId="{48DA80F9-97AC-4534-8EA6-FAEB1B755E7D}" dt="2022-06-22T16:43:31.611" v="3209" actId="20577"/>
        <pc:sldMkLst>
          <pc:docMk/>
          <pc:sldMk cId="3543885861" sldId="408"/>
        </pc:sldMkLst>
        <pc:spChg chg="mod">
          <ac:chgData name="McFarland, Annette" userId="e93d1f50-85ab-41a8-a34a-185a53159573" providerId="ADAL" clId="{48DA80F9-97AC-4534-8EA6-FAEB1B755E7D}" dt="2022-06-21T20:55:01.164" v="2884" actId="20577"/>
          <ac:spMkLst>
            <pc:docMk/>
            <pc:sldMk cId="3543885861" sldId="408"/>
            <ac:spMk id="6" creationId="{00000000-0000-0000-0000-000000000000}"/>
          </ac:spMkLst>
        </pc:spChg>
      </pc:sldChg>
      <pc:sldChg chg="modNotesTx">
        <pc:chgData name="McFarland, Annette" userId="e93d1f50-85ab-41a8-a34a-185a53159573" providerId="ADAL" clId="{48DA80F9-97AC-4534-8EA6-FAEB1B755E7D}" dt="2022-06-21T19:21:55.037" v="1943" actId="790"/>
        <pc:sldMkLst>
          <pc:docMk/>
          <pc:sldMk cId="56195325" sldId="410"/>
        </pc:sldMkLst>
      </pc:sldChg>
      <pc:sldChg chg="modNotesTx">
        <pc:chgData name="McFarland, Annette" userId="e93d1f50-85ab-41a8-a34a-185a53159573" providerId="ADAL" clId="{48DA80F9-97AC-4534-8EA6-FAEB1B755E7D}" dt="2022-06-21T19:23:38.186" v="2240" actId="20577"/>
        <pc:sldMkLst>
          <pc:docMk/>
          <pc:sldMk cId="2391771354" sldId="417"/>
        </pc:sldMkLst>
      </pc:sldChg>
      <pc:sldChg chg="modNotesTx">
        <pc:chgData name="McFarland, Annette" userId="e93d1f50-85ab-41a8-a34a-185a53159573" providerId="ADAL" clId="{48DA80F9-97AC-4534-8EA6-FAEB1B755E7D}" dt="2022-06-21T19:25:22.824" v="2492" actId="20577"/>
        <pc:sldMkLst>
          <pc:docMk/>
          <pc:sldMk cId="2965128911" sldId="418"/>
        </pc:sldMkLst>
      </pc:sldChg>
      <pc:sldChg chg="addSp delSp modSp mod modNotesTx">
        <pc:chgData name="McFarland, Annette" userId="e93d1f50-85ab-41a8-a34a-185a53159573" providerId="ADAL" clId="{48DA80F9-97AC-4534-8EA6-FAEB1B755E7D}" dt="2022-06-21T19:43:17.648" v="2670" actId="20577"/>
        <pc:sldMkLst>
          <pc:docMk/>
          <pc:sldMk cId="507254500" sldId="419"/>
        </pc:sldMkLst>
        <pc:spChg chg="mod">
          <ac:chgData name="McFarland, Annette" userId="e93d1f50-85ab-41a8-a34a-185a53159573" providerId="ADAL" clId="{48DA80F9-97AC-4534-8EA6-FAEB1B755E7D}" dt="2022-06-21T19:18:36.902" v="1666" actId="20577"/>
          <ac:spMkLst>
            <pc:docMk/>
            <pc:sldMk cId="507254500" sldId="419"/>
            <ac:spMk id="2" creationId="{00000000-0000-0000-0000-000000000000}"/>
          </ac:spMkLst>
        </pc:spChg>
        <pc:spChg chg="mod">
          <ac:chgData name="McFarland, Annette" userId="e93d1f50-85ab-41a8-a34a-185a53159573" providerId="ADAL" clId="{48DA80F9-97AC-4534-8EA6-FAEB1B755E7D}" dt="2022-06-21T19:19:08.161" v="1674" actId="20577"/>
          <ac:spMkLst>
            <pc:docMk/>
            <pc:sldMk cId="507254500" sldId="419"/>
            <ac:spMk id="4" creationId="{00000000-0000-0000-0000-000000000000}"/>
          </ac:spMkLst>
        </pc:spChg>
        <pc:spChg chg="del">
          <ac:chgData name="McFarland, Annette" userId="e93d1f50-85ab-41a8-a34a-185a53159573" providerId="ADAL" clId="{48DA80F9-97AC-4534-8EA6-FAEB1B755E7D}" dt="2022-06-21T19:18:55.463" v="1670" actId="478"/>
          <ac:spMkLst>
            <pc:docMk/>
            <pc:sldMk cId="507254500" sldId="419"/>
            <ac:spMk id="5" creationId="{00000000-0000-0000-0000-000000000000}"/>
          </ac:spMkLst>
        </pc:spChg>
        <pc:spChg chg="add mod">
          <ac:chgData name="McFarland, Annette" userId="e93d1f50-85ab-41a8-a34a-185a53159573" providerId="ADAL" clId="{48DA80F9-97AC-4534-8EA6-FAEB1B755E7D}" dt="2022-06-21T19:38:05.316" v="2496" actId="20577"/>
          <ac:spMkLst>
            <pc:docMk/>
            <pc:sldMk cId="507254500" sldId="419"/>
            <ac:spMk id="6" creationId="{54E6F212-C1FD-462B-9B66-22E464810EE9}"/>
          </ac:spMkLst>
        </pc:spChg>
        <pc:spChg chg="add mod">
          <ac:chgData name="McFarland, Annette" userId="e93d1f50-85ab-41a8-a34a-185a53159573" providerId="ADAL" clId="{48DA80F9-97AC-4534-8EA6-FAEB1B755E7D}" dt="2022-06-21T19:39:41.415" v="2511" actId="207"/>
          <ac:spMkLst>
            <pc:docMk/>
            <pc:sldMk cId="507254500" sldId="419"/>
            <ac:spMk id="7" creationId="{5B09AA62-A006-47B8-B968-00D9346F3754}"/>
          </ac:spMkLst>
        </pc:spChg>
        <pc:spChg chg="add mod">
          <ac:chgData name="McFarland, Annette" userId="e93d1f50-85ab-41a8-a34a-185a53159573" providerId="ADAL" clId="{48DA80F9-97AC-4534-8EA6-FAEB1B755E7D}" dt="2022-06-21T19:39:26.176" v="2510" actId="207"/>
          <ac:spMkLst>
            <pc:docMk/>
            <pc:sldMk cId="507254500" sldId="419"/>
            <ac:spMk id="8" creationId="{266F0F26-4939-4CCC-9120-6DB76548D9CC}"/>
          </ac:spMkLst>
        </pc:spChg>
        <pc:spChg chg="add mod">
          <ac:chgData name="McFarland, Annette" userId="e93d1f50-85ab-41a8-a34a-185a53159573" providerId="ADAL" clId="{48DA80F9-97AC-4534-8EA6-FAEB1B755E7D}" dt="2022-06-21T19:39:26.176" v="2510" actId="207"/>
          <ac:spMkLst>
            <pc:docMk/>
            <pc:sldMk cId="507254500" sldId="419"/>
            <ac:spMk id="9" creationId="{D60E37E5-473F-4E0B-83B0-B8D76141F078}"/>
          </ac:spMkLst>
        </pc:spChg>
        <pc:spChg chg="add mod">
          <ac:chgData name="McFarland, Annette" userId="e93d1f50-85ab-41a8-a34a-185a53159573" providerId="ADAL" clId="{48DA80F9-97AC-4534-8EA6-FAEB1B755E7D}" dt="2022-06-21T19:39:41.415" v="2511" actId="207"/>
          <ac:spMkLst>
            <pc:docMk/>
            <pc:sldMk cId="507254500" sldId="419"/>
            <ac:spMk id="10" creationId="{B54E6B22-9B97-4BFF-8C40-9A01951A9356}"/>
          </ac:spMkLst>
        </pc:spChg>
        <pc:spChg chg="add mod">
          <ac:chgData name="McFarland, Annette" userId="e93d1f50-85ab-41a8-a34a-185a53159573" providerId="ADAL" clId="{48DA80F9-97AC-4534-8EA6-FAEB1B755E7D}" dt="2022-06-21T19:39:26.176" v="2510" actId="207"/>
          <ac:spMkLst>
            <pc:docMk/>
            <pc:sldMk cId="507254500" sldId="419"/>
            <ac:spMk id="11" creationId="{A27AD782-700F-41D1-8699-190B4C224825}"/>
          </ac:spMkLst>
        </pc:spChg>
        <pc:spChg chg="add mod">
          <ac:chgData name="McFarland, Annette" userId="e93d1f50-85ab-41a8-a34a-185a53159573" providerId="ADAL" clId="{48DA80F9-97AC-4534-8EA6-FAEB1B755E7D}" dt="2022-06-21T19:18:39.748" v="1667"/>
          <ac:spMkLst>
            <pc:docMk/>
            <pc:sldMk cId="507254500" sldId="419"/>
            <ac:spMk id="12" creationId="{9D10C58C-C56B-4101-A0C1-A19E232B96B2}"/>
          </ac:spMkLst>
        </pc:spChg>
        <pc:spChg chg="add mod">
          <ac:chgData name="McFarland, Annette" userId="e93d1f50-85ab-41a8-a34a-185a53159573" providerId="ADAL" clId="{48DA80F9-97AC-4534-8EA6-FAEB1B755E7D}" dt="2022-06-21T19:39:41.415" v="2511" actId="207"/>
          <ac:spMkLst>
            <pc:docMk/>
            <pc:sldMk cId="507254500" sldId="419"/>
            <ac:spMk id="13" creationId="{4E2C9F35-800C-4ED0-A2B4-644D574D9934}"/>
          </ac:spMkLst>
        </pc:spChg>
        <pc:spChg chg="add mod">
          <ac:chgData name="McFarland, Annette" userId="e93d1f50-85ab-41a8-a34a-185a53159573" providerId="ADAL" clId="{48DA80F9-97AC-4534-8EA6-FAEB1B755E7D}" dt="2022-06-21T19:39:02.216" v="2508" actId="207"/>
          <ac:spMkLst>
            <pc:docMk/>
            <pc:sldMk cId="507254500" sldId="419"/>
            <ac:spMk id="14" creationId="{8475EFB8-B71D-4882-A3DA-D667C7C9562C}"/>
          </ac:spMkLst>
        </pc:spChg>
        <pc:spChg chg="add mod">
          <ac:chgData name="McFarland, Annette" userId="e93d1f50-85ab-41a8-a34a-185a53159573" providerId="ADAL" clId="{48DA80F9-97AC-4534-8EA6-FAEB1B755E7D}" dt="2022-06-21T19:39:12.566" v="2509" actId="207"/>
          <ac:spMkLst>
            <pc:docMk/>
            <pc:sldMk cId="507254500" sldId="419"/>
            <ac:spMk id="15" creationId="{C4EF6A03-E018-4E69-B8CE-0D136BA0BA34}"/>
          </ac:spMkLst>
        </pc:spChg>
        <pc:spChg chg="add mod">
          <ac:chgData name="McFarland, Annette" userId="e93d1f50-85ab-41a8-a34a-185a53159573" providerId="ADAL" clId="{48DA80F9-97AC-4534-8EA6-FAEB1B755E7D}" dt="2022-06-21T19:38:28.742" v="2503" actId="20577"/>
          <ac:spMkLst>
            <pc:docMk/>
            <pc:sldMk cId="507254500" sldId="419"/>
            <ac:spMk id="16" creationId="{FEAB9128-6250-49C4-BB25-ACECF82D2A20}"/>
          </ac:spMkLst>
        </pc:spChg>
        <pc:spChg chg="add mod">
          <ac:chgData name="McFarland, Annette" userId="e93d1f50-85ab-41a8-a34a-185a53159573" providerId="ADAL" clId="{48DA80F9-97AC-4534-8EA6-FAEB1B755E7D}" dt="2022-06-21T19:40:02.468" v="2514" actId="207"/>
          <ac:spMkLst>
            <pc:docMk/>
            <pc:sldMk cId="507254500" sldId="419"/>
            <ac:spMk id="17" creationId="{68068F93-685F-46C1-93EE-B0F68BF0CBB1}"/>
          </ac:spMkLst>
        </pc:spChg>
        <pc:spChg chg="add mod">
          <ac:chgData name="McFarland, Annette" userId="e93d1f50-85ab-41a8-a34a-185a53159573" providerId="ADAL" clId="{48DA80F9-97AC-4534-8EA6-FAEB1B755E7D}" dt="2022-06-21T19:39:57.342" v="2513" actId="207"/>
          <ac:spMkLst>
            <pc:docMk/>
            <pc:sldMk cId="507254500" sldId="419"/>
            <ac:spMk id="18" creationId="{F0A15E7A-44B4-4F49-886F-A1794E53895F}"/>
          </ac:spMkLst>
        </pc:spChg>
        <pc:spChg chg="add mod">
          <ac:chgData name="McFarland, Annette" userId="e93d1f50-85ab-41a8-a34a-185a53159573" providerId="ADAL" clId="{48DA80F9-97AC-4534-8EA6-FAEB1B755E7D}" dt="2022-06-21T19:39:50.862" v="2512" actId="207"/>
          <ac:spMkLst>
            <pc:docMk/>
            <pc:sldMk cId="507254500" sldId="419"/>
            <ac:spMk id="19" creationId="{A532E38E-DA24-4025-88F8-347E68699462}"/>
          </ac:spMkLst>
        </pc:spChg>
        <pc:spChg chg="add mod">
          <ac:chgData name="McFarland, Annette" userId="e93d1f50-85ab-41a8-a34a-185a53159573" providerId="ADAL" clId="{48DA80F9-97AC-4534-8EA6-FAEB1B755E7D}" dt="2022-06-21T19:18:39.748" v="1667"/>
          <ac:spMkLst>
            <pc:docMk/>
            <pc:sldMk cId="507254500" sldId="419"/>
            <ac:spMk id="20" creationId="{ED84E312-75F7-42A3-B5CF-0C0F7870340C}"/>
          </ac:spMkLst>
        </pc:spChg>
        <pc:spChg chg="add mod">
          <ac:chgData name="McFarland, Annette" userId="e93d1f50-85ab-41a8-a34a-185a53159573" providerId="ADAL" clId="{48DA80F9-97AC-4534-8EA6-FAEB1B755E7D}" dt="2022-06-21T19:38:11.906" v="2498" actId="20577"/>
          <ac:spMkLst>
            <pc:docMk/>
            <pc:sldMk cId="507254500" sldId="419"/>
            <ac:spMk id="21" creationId="{78CC5C7C-8190-4A99-9F40-D3B69197E60F}"/>
          </ac:spMkLst>
        </pc:spChg>
        <pc:spChg chg="add mod">
          <ac:chgData name="McFarland, Annette" userId="e93d1f50-85ab-41a8-a34a-185a53159573" providerId="ADAL" clId="{48DA80F9-97AC-4534-8EA6-FAEB1B755E7D}" dt="2022-06-21T19:38:01.150" v="2494" actId="6549"/>
          <ac:spMkLst>
            <pc:docMk/>
            <pc:sldMk cId="507254500" sldId="419"/>
            <ac:spMk id="22" creationId="{52E05569-5D3E-4F2D-95F2-AF11A72E3877}"/>
          </ac:spMkLst>
        </pc:spChg>
        <pc:spChg chg="add mod">
          <ac:chgData name="McFarland, Annette" userId="e93d1f50-85ab-41a8-a34a-185a53159573" providerId="ADAL" clId="{48DA80F9-97AC-4534-8EA6-FAEB1B755E7D}" dt="2022-06-21T19:39:50.862" v="2512" actId="207"/>
          <ac:spMkLst>
            <pc:docMk/>
            <pc:sldMk cId="507254500" sldId="419"/>
            <ac:spMk id="23" creationId="{BC973426-A900-494F-9631-F47ADA649B6F}"/>
          </ac:spMkLst>
        </pc:spChg>
        <pc:spChg chg="add mod">
          <ac:chgData name="McFarland, Annette" userId="e93d1f50-85ab-41a8-a34a-185a53159573" providerId="ADAL" clId="{48DA80F9-97AC-4534-8EA6-FAEB1B755E7D}" dt="2022-06-21T19:38:44.179" v="2507" actId="20577"/>
          <ac:spMkLst>
            <pc:docMk/>
            <pc:sldMk cId="507254500" sldId="419"/>
            <ac:spMk id="24" creationId="{B8864D80-3D76-44CC-8AA8-9C7482DBD409}"/>
          </ac:spMkLst>
        </pc:spChg>
        <pc:cxnChg chg="add mod">
          <ac:chgData name="McFarland, Annette" userId="e93d1f50-85ab-41a8-a34a-185a53159573" providerId="ADAL" clId="{48DA80F9-97AC-4534-8EA6-FAEB1B755E7D}" dt="2022-06-21T19:18:39.748" v="1667"/>
          <ac:cxnSpMkLst>
            <pc:docMk/>
            <pc:sldMk cId="507254500" sldId="419"/>
            <ac:cxnSpMk id="25" creationId="{B722920B-1EE9-44DF-9E63-75BB108AF671}"/>
          </ac:cxnSpMkLst>
        </pc:cxnChg>
      </pc:sldChg>
      <pc:sldChg chg="mod modNotesTx">
        <pc:chgData name="McFarland, Annette" userId="e93d1f50-85ab-41a8-a34a-185a53159573" providerId="ADAL" clId="{48DA80F9-97AC-4534-8EA6-FAEB1B755E7D}" dt="2022-06-22T13:26:48.696" v="3080" actId="20577"/>
        <pc:sldMkLst>
          <pc:docMk/>
          <pc:sldMk cId="1575381839" sldId="420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package" Target="../embeddings/Microsoft_Excel_Worksheet9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5.8041112454655382E-2"/>
          <c:w val="0.96616035172886816"/>
          <c:h val="0.7391523205274310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AEEF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3A14-46A9-A408-6EA6CB7F5D24}"/>
              </c:ext>
            </c:extLst>
          </c:dPt>
          <c:dPt>
            <c:idx val="2"/>
            <c:invertIfNegative val="0"/>
            <c:bubble3D val="0"/>
            <c:spPr>
              <a:solidFill>
                <a:srgbClr val="0071BB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3A14-46A9-A408-6EA6CB7F5D24}"/>
              </c:ext>
            </c:extLst>
          </c:dPt>
          <c:dPt>
            <c:idx val="3"/>
            <c:invertIfNegative val="0"/>
            <c:bubble3D val="0"/>
            <c:spPr>
              <a:solidFill>
                <a:srgbClr val="0071BB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6028-4CB4-ACAA-20D569EC16A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Fièvre au cours des 2 semaines précédant l'interview</c:v>
                </c:pt>
                <c:pt idx="2">
                  <c:v>Conseils ou traitement ont été recherchés</c:v>
                </c:pt>
                <c:pt idx="3">
                  <c:v>Prélèvement du sang au doigt ou au talon pour être testé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27</c:v>
                </c:pt>
                <c:pt idx="2">
                  <c:v>60</c:v>
                </c:pt>
                <c:pt idx="3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A14-46A9-A408-6EA6CB7F5D2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25249944"/>
        <c:axId val="525250336"/>
      </c:barChart>
      <c:catAx>
        <c:axId val="525249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5250336"/>
        <c:crosses val="autoZero"/>
        <c:auto val="1"/>
        <c:lblAlgn val="ctr"/>
        <c:lblOffset val="100"/>
        <c:noMultiLvlLbl val="0"/>
      </c:catAx>
      <c:valAx>
        <c:axId val="52525033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252499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5.3204353083434096E-2"/>
          <c:w val="0.96616035172886816"/>
          <c:h val="0.8502982985651583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63500" cap="rnd">
              <a:solidFill>
                <a:srgbClr val="00AEEF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63500" cap="rnd">
                <a:solidFill>
                  <a:srgbClr val="00AEEF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EDSM-V 2012-2013</c:v>
                </c:pt>
                <c:pt idx="1">
                  <c:v>EIPM 2015</c:v>
                </c:pt>
                <c:pt idx="2">
                  <c:v>EDSM-VI 2018</c:v>
                </c:pt>
                <c:pt idx="3">
                  <c:v>EIPM 2021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47</c:v>
                </c:pt>
                <c:pt idx="1">
                  <c:v>32</c:v>
                </c:pt>
                <c:pt idx="2">
                  <c:v>19</c:v>
                </c:pt>
                <c:pt idx="3">
                  <c:v>19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ACD-4510-B42E-3FCEBB5A1F10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452436072"/>
        <c:axId val="518823520"/>
      </c:lineChart>
      <c:catAx>
        <c:axId val="4524360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8823520"/>
        <c:crosses val="autoZero"/>
        <c:auto val="1"/>
        <c:lblAlgn val="ctr"/>
        <c:lblOffset val="100"/>
        <c:noMultiLvlLbl val="0"/>
      </c:catAx>
      <c:valAx>
        <c:axId val="51882352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524360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7.4394315719686965E-2"/>
          <c:w val="0.96616035172886816"/>
          <c:h val="0.780435545007758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AEEF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0071BB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0444-42C0-B05C-42C65FE05D09}"/>
              </c:ext>
            </c:extLst>
          </c:dPt>
          <c:dPt>
            <c:idx val="2"/>
            <c:invertIfNegative val="0"/>
            <c:bubble3D val="0"/>
            <c:spPr>
              <a:solidFill>
                <a:srgbClr val="00AEEF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0444-42C0-B05C-42C65FE05D0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N'importe quelle CTA</c:v>
                </c:pt>
                <c:pt idx="1">
                  <c:v>Arthéméther par injection/IV/IM</c:v>
                </c:pt>
                <c:pt idx="2">
                  <c:v>Comprimés d'artéméther</c:v>
                </c:pt>
                <c:pt idx="3">
                  <c:v>Artésunate par injection/IV/IM</c:v>
                </c:pt>
                <c:pt idx="4">
                  <c:v>Quinine par injection/IV</c:v>
                </c:pt>
                <c:pt idx="5">
                  <c:v>SP/Fansidar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15</c:v>
                </c:pt>
                <c:pt idx="1">
                  <c:v>33</c:v>
                </c:pt>
                <c:pt idx="2">
                  <c:v>17</c:v>
                </c:pt>
                <c:pt idx="3">
                  <c:v>16</c:v>
                </c:pt>
                <c:pt idx="4">
                  <c:v>11</c:v>
                </c:pt>
                <c:pt idx="5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444-42C0-B05C-42C65FE05D0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25251120"/>
        <c:axId val="450470560"/>
      </c:barChart>
      <c:catAx>
        <c:axId val="525251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0470560"/>
        <c:crosses val="autoZero"/>
        <c:auto val="1"/>
        <c:lblAlgn val="ctr"/>
        <c:lblOffset val="100"/>
        <c:noMultiLvlLbl val="0"/>
      </c:catAx>
      <c:valAx>
        <c:axId val="45047056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252511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5.8041112454655382E-2"/>
          <c:w val="0.96616035172886816"/>
          <c:h val="0.804409448818897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AEEF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00AEEF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1B1B-403A-9B27-FDA4E1CBA85B}"/>
              </c:ext>
            </c:extLst>
          </c:dPt>
          <c:dPt>
            <c:idx val="1"/>
            <c:invertIfNegative val="0"/>
            <c:bubble3D val="0"/>
            <c:spPr>
              <a:solidFill>
                <a:srgbClr val="00AEEF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0C37-436C-8FAD-1336576B049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Anémie</c:v>
                </c:pt>
                <c:pt idx="1">
                  <c:v>Paludisme 
(Test de Diagnostic Rapide)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98</c:v>
                </c:pt>
                <c:pt idx="1">
                  <c:v>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B1B-403A-9B27-FDA4E1CBA85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50471344"/>
        <c:axId val="450471736"/>
      </c:barChart>
      <c:catAx>
        <c:axId val="450471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0471736"/>
        <c:crosses val="autoZero"/>
        <c:auto val="1"/>
        <c:lblAlgn val="ctr"/>
        <c:lblOffset val="100"/>
        <c:noMultiLvlLbl val="0"/>
      </c:catAx>
      <c:valAx>
        <c:axId val="450471736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450471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1.1167497785586041E-3"/>
          <c:w val="0.96616035172886816"/>
          <c:h val="0.852713134288916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B5314C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00AEEF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D852-4C51-A492-6F9D78B40AE1}"/>
              </c:ext>
            </c:extLst>
          </c:dPt>
          <c:dPt>
            <c:idx val="2"/>
            <c:invertIfNegative val="0"/>
            <c:bubble3D val="0"/>
            <c:spPr>
              <a:solidFill>
                <a:srgbClr val="B5314C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D852-4C51-A492-6F9D78B40AE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Ensemble</c:v>
                </c:pt>
                <c:pt idx="1">
                  <c:v>6-8</c:v>
                </c:pt>
                <c:pt idx="2">
                  <c:v>9-11</c:v>
                </c:pt>
                <c:pt idx="3">
                  <c:v>12-17</c:v>
                </c:pt>
                <c:pt idx="4">
                  <c:v>18-23</c:v>
                </c:pt>
                <c:pt idx="5">
                  <c:v>24-35</c:v>
                </c:pt>
                <c:pt idx="6">
                  <c:v>36-47</c:v>
                </c:pt>
                <c:pt idx="7">
                  <c:v>48-59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11</c:v>
                </c:pt>
                <c:pt idx="1">
                  <c:v>9</c:v>
                </c:pt>
                <c:pt idx="2">
                  <c:v>11</c:v>
                </c:pt>
                <c:pt idx="3">
                  <c:v>13</c:v>
                </c:pt>
                <c:pt idx="4">
                  <c:v>16</c:v>
                </c:pt>
                <c:pt idx="5">
                  <c:v>13</c:v>
                </c:pt>
                <c:pt idx="6">
                  <c:v>9</c:v>
                </c:pt>
                <c:pt idx="7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852-4C51-A492-6F9D78B40AE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15637552"/>
        <c:axId val="515637944"/>
      </c:barChart>
      <c:catAx>
        <c:axId val="515637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5637944"/>
        <c:crosses val="autoZero"/>
        <c:auto val="1"/>
        <c:lblAlgn val="ctr"/>
        <c:lblOffset val="100"/>
        <c:noMultiLvlLbl val="0"/>
      </c:catAx>
      <c:valAx>
        <c:axId val="51563794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156375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6.2877871825876661E-2"/>
          <c:w val="0.96616035172886816"/>
          <c:h val="0.84558226775462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71BB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0071BB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6D23-45BF-98B1-EEBA6E0ED4E8}"/>
              </c:ext>
            </c:extLst>
          </c:dPt>
          <c:dPt>
            <c:idx val="2"/>
            <c:invertIfNegative val="0"/>
            <c:bubble3D val="0"/>
            <c:spPr>
              <a:solidFill>
                <a:srgbClr val="0071BB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6D23-45BF-98B1-EEBA6E0ED4E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Le plus bas</c:v>
                </c:pt>
                <c:pt idx="1">
                  <c:v>Second</c:v>
                </c:pt>
                <c:pt idx="2">
                  <c:v>Moyen</c:v>
                </c:pt>
                <c:pt idx="3">
                  <c:v>Quatrième</c:v>
                </c:pt>
                <c:pt idx="4">
                  <c:v>Le plus élevé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13</c:v>
                </c:pt>
                <c:pt idx="1">
                  <c:v>13</c:v>
                </c:pt>
                <c:pt idx="2">
                  <c:v>12</c:v>
                </c:pt>
                <c:pt idx="3">
                  <c:v>8</c:v>
                </c:pt>
                <c:pt idx="4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D23-45BF-98B1-EEBA6E0ED4E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15638728"/>
        <c:axId val="515639120"/>
      </c:barChart>
      <c:catAx>
        <c:axId val="515638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5639120"/>
        <c:crosses val="autoZero"/>
        <c:auto val="1"/>
        <c:lblAlgn val="ctr"/>
        <c:lblOffset val="100"/>
        <c:noMultiLvlLbl val="0"/>
      </c:catAx>
      <c:valAx>
        <c:axId val="51563912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15638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5.3204353083434096E-2"/>
          <c:w val="0.96616035172886816"/>
          <c:h val="0.8502982985651583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63500" cap="rnd">
              <a:solidFill>
                <a:srgbClr val="00AEEF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63500" cap="rnd">
                <a:solidFill>
                  <a:srgbClr val="00AEEF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EDSM-IV 2006</c:v>
                </c:pt>
                <c:pt idx="1">
                  <c:v>EDSM-V 2012-2013</c:v>
                </c:pt>
                <c:pt idx="2">
                  <c:v>EIPM 2015</c:v>
                </c:pt>
                <c:pt idx="3">
                  <c:v>EDSM-VI 2018</c:v>
                </c:pt>
                <c:pt idx="4">
                  <c:v>EIPM 2021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22</c:v>
                </c:pt>
                <c:pt idx="1">
                  <c:v>21</c:v>
                </c:pt>
                <c:pt idx="2">
                  <c:v>20</c:v>
                </c:pt>
                <c:pt idx="3">
                  <c:v>16</c:v>
                </c:pt>
                <c:pt idx="4">
                  <c:v>11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468-4009-B2ED-C759A32B7D32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518821864"/>
        <c:axId val="518822256"/>
      </c:lineChart>
      <c:catAx>
        <c:axId val="5188218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8822256"/>
        <c:crosses val="autoZero"/>
        <c:auto val="1"/>
        <c:lblAlgn val="ctr"/>
        <c:lblOffset val="100"/>
        <c:noMultiLvlLbl val="0"/>
      </c:catAx>
      <c:valAx>
        <c:axId val="51882225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18821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6.8239186074394539E-2"/>
          <c:w val="1"/>
          <c:h val="0.785590697993080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TDR</c:v>
                </c:pt>
              </c:strCache>
            </c:strRef>
          </c:tx>
          <c:spPr>
            <a:solidFill>
              <a:srgbClr val="0071BB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00AEEF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DFBC-4A4E-894E-7DD82371FD03}"/>
              </c:ext>
            </c:extLst>
          </c:dPt>
          <c:dPt>
            <c:idx val="1"/>
            <c:invertIfNegative val="0"/>
            <c:bubble3D val="0"/>
            <c:spPr>
              <a:solidFill>
                <a:srgbClr val="0071BB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F360-4742-986A-9A7D210D5AA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Ensemble</c:v>
                </c:pt>
                <c:pt idx="1">
                  <c:v>6-8</c:v>
                </c:pt>
                <c:pt idx="2">
                  <c:v>9-11</c:v>
                </c:pt>
                <c:pt idx="3">
                  <c:v>12-17</c:v>
                </c:pt>
                <c:pt idx="4">
                  <c:v>18-23</c:v>
                </c:pt>
                <c:pt idx="5">
                  <c:v>24-35</c:v>
                </c:pt>
                <c:pt idx="6">
                  <c:v>36-47</c:v>
                </c:pt>
                <c:pt idx="7">
                  <c:v>48-59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19</c:v>
                </c:pt>
                <c:pt idx="1">
                  <c:v>9</c:v>
                </c:pt>
                <c:pt idx="2">
                  <c:v>7</c:v>
                </c:pt>
                <c:pt idx="3">
                  <c:v>12</c:v>
                </c:pt>
                <c:pt idx="4">
                  <c:v>17</c:v>
                </c:pt>
                <c:pt idx="5">
                  <c:v>22</c:v>
                </c:pt>
                <c:pt idx="6">
                  <c:v>23</c:v>
                </c:pt>
                <c:pt idx="7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BC-4A4E-894E-7DD82371FD0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00"/>
        <c:axId val="518823040"/>
        <c:axId val="520096784"/>
      </c:barChart>
      <c:catAx>
        <c:axId val="518823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0096784"/>
        <c:crosses val="autoZero"/>
        <c:auto val="1"/>
        <c:lblAlgn val="ctr"/>
        <c:lblOffset val="100"/>
        <c:noMultiLvlLbl val="0"/>
      </c:catAx>
      <c:valAx>
        <c:axId val="52009678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18823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2.4183796856106408E-3"/>
          <c:w val="0.96616035172886816"/>
          <c:h val="0.9060417598948862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604878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00AEEF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B467-4948-848B-8DB940682B73}"/>
              </c:ext>
            </c:extLst>
          </c:dPt>
          <c:dPt>
            <c:idx val="1"/>
            <c:invertIfNegative val="0"/>
            <c:bubble3D val="0"/>
            <c:spPr>
              <a:solidFill>
                <a:srgbClr val="B5314C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B467-4948-848B-8DB940682B73}"/>
              </c:ext>
            </c:extLst>
          </c:dPt>
          <c:dPt>
            <c:idx val="2"/>
            <c:invertIfNegative val="0"/>
            <c:bubble3D val="0"/>
            <c:spPr>
              <a:solidFill>
                <a:srgbClr val="209C40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B467-4948-848B-8DB940682B73}"/>
              </c:ext>
            </c:extLst>
          </c:dPt>
          <c:dPt>
            <c:idx val="3"/>
            <c:invertIfNegative val="0"/>
            <c:bubble3D val="0"/>
            <c:spPr>
              <a:solidFill>
                <a:srgbClr val="FFD400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C751-4409-928D-B422FA80902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Ensemble</c:v>
                </c:pt>
                <c:pt idx="1">
                  <c:v>Bamako</c:v>
                </c:pt>
                <c:pt idx="2">
                  <c:v>Autre villes</c:v>
                </c:pt>
                <c:pt idx="3">
                  <c:v>Rural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19</c:v>
                </c:pt>
                <c:pt idx="1">
                  <c:v>2</c:v>
                </c:pt>
                <c:pt idx="2">
                  <c:v>10</c:v>
                </c:pt>
                <c:pt idx="3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467-4948-848B-8DB940682B7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98723320"/>
        <c:axId val="498722928"/>
      </c:barChart>
      <c:catAx>
        <c:axId val="498723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8722928"/>
        <c:crosses val="autoZero"/>
        <c:auto val="1"/>
        <c:lblAlgn val="ctr"/>
        <c:lblOffset val="100"/>
        <c:noMultiLvlLbl val="0"/>
      </c:catAx>
      <c:valAx>
        <c:axId val="49872292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98723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6.0516320092705877E-4"/>
          <c:w val="0.96616035172886816"/>
          <c:h val="0.8844945323780706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71BB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0071BB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110A-4A4A-9C3B-6B3AFCFCF3AC}"/>
              </c:ext>
            </c:extLst>
          </c:dPt>
          <c:dPt>
            <c:idx val="2"/>
            <c:invertIfNegative val="0"/>
            <c:bubble3D val="0"/>
            <c:spPr>
              <a:solidFill>
                <a:srgbClr val="0071BB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110A-4A4A-9C3B-6B3AFCFCF3A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Le plus bas</c:v>
                </c:pt>
                <c:pt idx="1">
                  <c:v>Second</c:v>
                </c:pt>
                <c:pt idx="2">
                  <c:v>Moyen</c:v>
                </c:pt>
                <c:pt idx="3">
                  <c:v>Quatrième</c:v>
                </c:pt>
                <c:pt idx="4">
                  <c:v>Le plus élevé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25</c:v>
                </c:pt>
                <c:pt idx="1">
                  <c:v>27</c:v>
                </c:pt>
                <c:pt idx="2">
                  <c:v>26</c:v>
                </c:pt>
                <c:pt idx="3">
                  <c:v>13</c:v>
                </c:pt>
                <c:pt idx="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10A-4A4A-9C3B-6B3AFCFCF3A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98721752"/>
        <c:axId val="452436856"/>
      </c:barChart>
      <c:catAx>
        <c:axId val="498721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2436856"/>
        <c:crosses val="autoZero"/>
        <c:auto val="1"/>
        <c:lblAlgn val="ctr"/>
        <c:lblOffset val="100"/>
        <c:noMultiLvlLbl val="0"/>
      </c:catAx>
      <c:valAx>
        <c:axId val="45243685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98721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15DCB0-616A-4D00-A23B-0E7EB6002418}" type="datetimeFigureOut">
              <a:rPr lang="en-US" smtClean="0"/>
              <a:t>7/19/2022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E81180-36CA-43EC-B7D8-15BB5DAAE4B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014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ML" noProof="0" dirty="0"/>
              <a:t>Près de 3 enfants de moins de 5 ans sur 10 (27 %) ont eu de la fièvre au cours des 2 semaines avant l’interview. Des conseils ou traitement ont été recherchés pour 60 % d’entre eux. 23 % des enfants ayant eu de la fièvre ont subi un prélèvement du sang au doigt ou au talon pour être testé.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48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ML" noProof="0" dirty="0"/>
              <a:t>La prévalence du paludisme par TDR est dix fois plus élevée dans les milieux ruraux (23 %) qu’à Bamako (2 %) et plus de deux fois plus élevée que dans les autres villes (10 %).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6142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ML" noProof="0" dirty="0"/>
              <a:t>Le taux de paludisme par TDR est plus élevé chez les enfants des trois quintiles le plus bas (25-27 %), contre que 3 % des enfants du quintile le plus élevé.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81327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ML" noProof="0" dirty="0"/>
              <a:t>La </a:t>
            </a:r>
            <a:r>
              <a:rPr lang="fr-ML" noProof="0" dirty="0" err="1"/>
              <a:t>prevalence</a:t>
            </a:r>
            <a:r>
              <a:rPr lang="fr-ML" noProof="0" dirty="0"/>
              <a:t> du paludisme varie par </a:t>
            </a:r>
            <a:r>
              <a:rPr lang="fr-ML" noProof="0" dirty="0" err="1"/>
              <a:t>region</a:t>
            </a:r>
            <a:r>
              <a:rPr lang="fr-ML" noProof="0" dirty="0"/>
              <a:t>, de 2 % à Bamako et Kidal, jusqu’à 27 % dans la </a:t>
            </a:r>
            <a:r>
              <a:rPr lang="fr-ML" noProof="0" dirty="0" err="1"/>
              <a:t>region</a:t>
            </a:r>
            <a:r>
              <a:rPr lang="fr-ML" noProof="0" dirty="0"/>
              <a:t> de Mopti.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36586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ML" noProof="0" dirty="0"/>
              <a:t>La prévalence du paludisme a diminué entre 2012-2013 et 2018, et depuis a resté au même niveau (19 %) entre 2018 et aujourd’hui.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2804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4653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M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Parmi les enfants de moins de 5 ans ayant eu de la fièvre au cours des deux semaines ayant précédé l’interview qui ont pris n’importe quel antipaludique, 15 % ont pris une CTA.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24948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Parmi les enfants âgés de 6-59 mois qui étaient éligibles pour les tests d’anémie et de paludisme, les tests ont été effectué pour 98 %.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1618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11 % des enfants de 6-59 mois sont classés comme souffrant d’anémie modérée-sévère, définie par une concentration d’hémoglobine inférieure à 8 g/dl. Le taux d’hémoglobine faible est le plus élevé chez les enfants âgés de 18 à 23 mois.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80057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L’hémoglobine faible varie par région, de 3 % des enfants de 6-59 mois à Bamako dont le niveau d’hémoglobine est moins de 8 g/dl, à 16 % des enfants à Ségou avec un faible niveau d’hémoglobine.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34417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ML" noProof="0" dirty="0"/>
              <a:t>L’hémoglobine faible est le plus élevé chez les enfants des trois quintiles de bien-être économiques les plus bas, à 16 %. Par contre, seulement 4 % des enfants du quintile le plus élevé ont un niveau d’hémoglobine faible.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212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ML" noProof="0" dirty="0"/>
              <a:t>La prévalence de faible niveau d’hémoglobine a diminué de 22 % des enfants de 6-59 mois en 2006 jusqu’à 11 % aujourd’hui.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2834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24871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ML" noProof="0" dirty="0"/>
              <a:t>19 % des enfants de 6-59 mois testés positifs pour le paludisme par un test de diagnostic rapide (TDR). Le taux de paludisme est plus élevé chez les enfants âgés de 36 à 59 mois (23 %).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8884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5006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2700"/>
            <a:ext cx="9144000" cy="1231900"/>
          </a:xfrm>
        </p:spPr>
        <p:txBody>
          <a:bodyPr/>
          <a:lstStyle>
            <a:lvl1pPr algn="ctr">
              <a:defRPr>
                <a:latin typeface="+mn-lt"/>
              </a:defRPr>
            </a:lvl1pPr>
          </a:lstStyle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br>
              <a:rPr lang="fr-FR" noProof="0" dirty="0"/>
            </a:b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639" y="1606858"/>
            <a:ext cx="8256233" cy="5251142"/>
          </a:xfrm>
        </p:spPr>
        <p:txBody>
          <a:bodyPr/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3"/>
            <a:r>
              <a:rPr lang="fr-FR" noProof="0" dirty="0" err="1"/>
              <a:t>Fourth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4"/>
            <a:r>
              <a:rPr lang="fr-FR" noProof="0" dirty="0" err="1"/>
              <a:t>Fifth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4119870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4647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A picture containing graffiti, painted&#10;&#10;Description automatically generated">
            <a:extLst>
              <a:ext uri="{FF2B5EF4-FFF2-40B4-BE49-F238E27FC236}">
                <a16:creationId xmlns:a16="http://schemas.microsoft.com/office/drawing/2014/main" id="{D7FA35B4-6F1A-4564-B6A4-06DD48EABE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77" b="17214"/>
          <a:stretch/>
        </p:blipFill>
        <p:spPr>
          <a:xfrm>
            <a:off x="0" y="1996888"/>
            <a:ext cx="9144000" cy="2931108"/>
          </a:xfrm>
          <a:prstGeom prst="rect">
            <a:avLst/>
          </a:prstGeom>
        </p:spPr>
      </p:pic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39ED4B1F-BE52-4CA9-B881-E7D167E6C8B4}"/>
              </a:ext>
            </a:extLst>
          </p:cNvPr>
          <p:cNvSpPr txBox="1">
            <a:spLocks/>
          </p:cNvSpPr>
          <p:nvPr userDrawn="1"/>
        </p:nvSpPr>
        <p:spPr>
          <a:xfrm>
            <a:off x="0" y="5218545"/>
            <a:ext cx="9143999" cy="1639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baseline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400" noProof="0" dirty="0"/>
              <a:t>Enquête sur les</a:t>
            </a:r>
            <a:r>
              <a:rPr lang="fr-FR" sz="4400" baseline="0" noProof="0" dirty="0"/>
              <a:t> Indicateurs du Paludisme au Mali </a:t>
            </a:r>
            <a:r>
              <a:rPr lang="fr-FR" sz="4400" noProof="0" dirty="0"/>
              <a:t>(EIPM) 2021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4151EBC-5CBC-49F7-8CCA-D0FAEC20B221}"/>
              </a:ext>
            </a:extLst>
          </p:cNvPr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35D3A420-2CFE-4497-8E0A-6AE25A9C3898}"/>
              </a:ext>
            </a:extLst>
          </p:cNvPr>
          <p:cNvSpPr/>
          <p:nvPr userDrawn="1"/>
        </p:nvSpPr>
        <p:spPr>
          <a:xfrm>
            <a:off x="-1" y="1930005"/>
            <a:ext cx="9144000" cy="1828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138CCA1-3DE8-4072-A85E-2C7488BB694B}"/>
              </a:ext>
            </a:extLst>
          </p:cNvPr>
          <p:cNvSpPr/>
          <p:nvPr userDrawn="1"/>
        </p:nvSpPr>
        <p:spPr>
          <a:xfrm>
            <a:off x="0" y="1784085"/>
            <a:ext cx="9144000" cy="1446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E4A06BA-4C05-412D-96DC-2CF21AC106AC}"/>
              </a:ext>
            </a:extLst>
          </p:cNvPr>
          <p:cNvSpPr/>
          <p:nvPr userDrawn="1"/>
        </p:nvSpPr>
        <p:spPr>
          <a:xfrm>
            <a:off x="0" y="4730538"/>
            <a:ext cx="9144000" cy="1828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1664D2E-12E0-4E63-8B1E-5398A2E45A4B}"/>
              </a:ext>
            </a:extLst>
          </p:cNvPr>
          <p:cNvSpPr/>
          <p:nvPr userDrawn="1"/>
        </p:nvSpPr>
        <p:spPr>
          <a:xfrm>
            <a:off x="0" y="4904322"/>
            <a:ext cx="9144000" cy="1446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073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433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br>
              <a:rPr lang="fr-FR" noProof="0" dirty="0"/>
            </a:b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639" y="1606858"/>
            <a:ext cx="8256233" cy="5251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3"/>
            <a:r>
              <a:rPr lang="fr-FR" noProof="0" dirty="0" err="1"/>
              <a:t>Fourth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4"/>
            <a:r>
              <a:rPr lang="fr-FR" noProof="0" dirty="0" err="1"/>
              <a:t>Fifth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253571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7044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0"/>
            <a:ext cx="914399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chemeClr val="bg1"/>
                </a:solidFill>
              </a:rPr>
              <a:t>Fièvre, faible niveau d’hémoglobine et paludisme chez les enfants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374166" y="1181317"/>
            <a:ext cx="2769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000" i="1" dirty="0">
                <a:solidFill>
                  <a:schemeClr val="bg1"/>
                </a:solidFill>
              </a:rPr>
              <a:t>Suivez-nous sur Twitter !  </a:t>
            </a:r>
          </a:p>
          <a:p>
            <a:pPr algn="r"/>
            <a:r>
              <a:rPr lang="fr-FR" sz="2000" i="1" dirty="0">
                <a:solidFill>
                  <a:schemeClr val="bg1"/>
                </a:solidFill>
              </a:rPr>
              <a:t>#MaliEIP</a:t>
            </a:r>
          </a:p>
        </p:txBody>
      </p:sp>
    </p:spTree>
    <p:extLst>
      <p:ext uri="{BB962C8B-B14F-4D97-AF65-F5344CB8AC3E}">
        <p14:creationId xmlns:p14="http://schemas.microsoft.com/office/powerpoint/2010/main" val="12896251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83034044"/>
              </p:ext>
            </p:extLst>
          </p:nvPr>
        </p:nvGraphicFramePr>
        <p:xfrm>
          <a:off x="1" y="1606550"/>
          <a:ext cx="9144000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12700"/>
            <a:ext cx="9144000" cy="1231900"/>
          </a:xfrm>
        </p:spPr>
        <p:txBody>
          <a:bodyPr>
            <a:normAutofit/>
          </a:bodyPr>
          <a:lstStyle/>
          <a:p>
            <a:r>
              <a:rPr lang="fr-FR" dirty="0"/>
              <a:t>Tendance de la prévalence de faible niveau d’hémoglobine</a:t>
            </a:r>
            <a:endParaRPr lang="fr-FR" noProof="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1173847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d’enfants de 6-59 mois dont le niveau d’hémoglobine est &lt;8 g/dl</a:t>
            </a:r>
          </a:p>
        </p:txBody>
      </p:sp>
    </p:spTree>
    <p:extLst>
      <p:ext uri="{BB962C8B-B14F-4D97-AF65-F5344CB8AC3E}">
        <p14:creationId xmlns:p14="http://schemas.microsoft.com/office/powerpoint/2010/main" val="35438858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13917"/>
            <a:ext cx="4418729" cy="2800337"/>
          </a:xfrm>
        </p:spPr>
        <p:txBody>
          <a:bodyPr>
            <a:normAutofit fontScale="92500" lnSpcReduction="10000"/>
          </a:bodyPr>
          <a:lstStyle/>
          <a:p>
            <a:pPr>
              <a:buClr>
                <a:schemeClr val="tx1"/>
              </a:buClr>
            </a:pPr>
            <a:r>
              <a:rPr lang="fr-FR" sz="3400" dirty="0"/>
              <a:t>Prise en charge de la fièvre</a:t>
            </a:r>
          </a:p>
          <a:p>
            <a:pPr>
              <a:buClr>
                <a:schemeClr val="tx1"/>
              </a:buClr>
            </a:pPr>
            <a:r>
              <a:rPr lang="fr-FR" sz="3400" noProof="0" dirty="0"/>
              <a:t>Prévalence de faible niveau d’hémoglobine</a:t>
            </a:r>
          </a:p>
          <a:p>
            <a:pPr>
              <a:buClr>
                <a:schemeClr val="tx1"/>
              </a:buClr>
            </a:pPr>
            <a:r>
              <a:rPr lang="fr-FR" sz="3400" b="1" dirty="0">
                <a:solidFill>
                  <a:schemeClr val="accent5"/>
                </a:solidFill>
              </a:rPr>
              <a:t>Prévalence du paludisme</a:t>
            </a:r>
            <a:endParaRPr lang="fr-FR" sz="3400" b="1" noProof="0" dirty="0">
              <a:solidFill>
                <a:schemeClr val="accent5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DB8BE7-9925-5ED7-2A31-E9E1D3BB1963}"/>
              </a:ext>
            </a:extLst>
          </p:cNvPr>
          <p:cNvSpPr txBox="1"/>
          <p:nvPr/>
        </p:nvSpPr>
        <p:spPr>
          <a:xfrm>
            <a:off x="4418729" y="4932469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© </a:t>
            </a:r>
            <a:r>
              <a:rPr lang="fr-FR" sz="1200" dirty="0" err="1"/>
              <a:t>October</a:t>
            </a:r>
            <a:r>
              <a:rPr lang="fr-FR" sz="1200" dirty="0"/>
              <a:t> 2013, PMI Flickr</a:t>
            </a:r>
          </a:p>
        </p:txBody>
      </p:sp>
      <p:pic>
        <p:nvPicPr>
          <p:cNvPr id="6" name="Picture 5" descr="A person holding a baby&#10;&#10;Description automatically generated with medium confidence">
            <a:extLst>
              <a:ext uri="{FF2B5EF4-FFF2-40B4-BE49-F238E27FC236}">
                <a16:creationId xmlns:a16="http://schemas.microsoft.com/office/drawing/2014/main" id="{852CFD44-B0C4-734D-DFBC-6D4D195835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115" y="1895700"/>
            <a:ext cx="4097228" cy="303676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459857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Test de Diagnostic Rapide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6858"/>
            <a:ext cx="9144000" cy="525114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sz="3100" noProof="0" dirty="0"/>
              <a:t>Résultats et traitement sur le terrain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sz="3100" dirty="0"/>
              <a:t>Sensibilité moins élevée (mais assez élevée pour les enquêtes)</a:t>
            </a:r>
            <a:endParaRPr lang="fr-FR" sz="3100" noProof="0" dirty="0"/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sz="3100" noProof="0" dirty="0"/>
              <a:t>Détecte l’antigène de paludisme (pas le parasite), ce qui peut rester dans le sang jusqu’à 1 mois après le traitement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sz="3100" noProof="0" dirty="0"/>
              <a:t>Souvent présente une prévalence plus élevée 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endParaRPr lang="fr-FR" sz="3200" noProof="0" dirty="0"/>
          </a:p>
        </p:txBody>
      </p:sp>
    </p:spTree>
    <p:extLst>
      <p:ext uri="{BB962C8B-B14F-4D97-AF65-F5344CB8AC3E}">
        <p14:creationId xmlns:p14="http://schemas.microsoft.com/office/powerpoint/2010/main" val="27463236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Prévalence du paludisme selon l’âge</a:t>
            </a:r>
            <a:endParaRPr lang="fr-FR" noProof="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0154895"/>
              </p:ext>
            </p:extLst>
          </p:nvPr>
        </p:nvGraphicFramePr>
        <p:xfrm>
          <a:off x="1" y="1749426"/>
          <a:ext cx="9144000" cy="4755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0256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d’enfants de 6-59 mois dont les résultats du TDR sont positifs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966604" y="6411192"/>
            <a:ext cx="3210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Âge en mois</a:t>
            </a:r>
          </a:p>
        </p:txBody>
      </p:sp>
    </p:spTree>
    <p:extLst>
      <p:ext uri="{BB962C8B-B14F-4D97-AF65-F5344CB8AC3E}">
        <p14:creationId xmlns:p14="http://schemas.microsoft.com/office/powerpoint/2010/main" val="561953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Prévalence du paludisme selon le milieu de résidence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8119740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0256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d’enfants de 6-59 mois dont le résultat du TDR est positif</a:t>
            </a:r>
          </a:p>
        </p:txBody>
      </p:sp>
    </p:spTree>
    <p:extLst>
      <p:ext uri="{BB962C8B-B14F-4D97-AF65-F5344CB8AC3E}">
        <p14:creationId xmlns:p14="http://schemas.microsoft.com/office/powerpoint/2010/main" val="23917713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Prévalence du paludisme selon le bien-être économique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751106"/>
              </p:ext>
            </p:extLst>
          </p:nvPr>
        </p:nvGraphicFramePr>
        <p:xfrm>
          <a:off x="461963" y="1606551"/>
          <a:ext cx="8256587" cy="4349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0256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d’enfants de 6-59 mois dont le résultat du TDR est positif</a:t>
            </a:r>
          </a:p>
        </p:txBody>
      </p:sp>
      <p:sp>
        <p:nvSpPr>
          <p:cNvPr id="9" name="Right Arrow 8"/>
          <p:cNvSpPr/>
          <p:nvPr/>
        </p:nvSpPr>
        <p:spPr>
          <a:xfrm>
            <a:off x="1796143" y="6183086"/>
            <a:ext cx="5584371" cy="359228"/>
          </a:xfrm>
          <a:prstGeom prst="rightArrow">
            <a:avLst/>
          </a:prstGeom>
          <a:solidFill>
            <a:schemeClr val="accent5"/>
          </a:solidFill>
          <a:ln>
            <a:noFill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61963" y="6001975"/>
            <a:ext cx="1415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Ménages les plus pauvres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03407" y="6006049"/>
            <a:ext cx="1415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Ménages les plus riches</a:t>
            </a:r>
          </a:p>
        </p:txBody>
      </p:sp>
    </p:spTree>
    <p:extLst>
      <p:ext uri="{BB962C8B-B14F-4D97-AF65-F5344CB8AC3E}">
        <p14:creationId xmlns:p14="http://schemas.microsoft.com/office/powerpoint/2010/main" val="29651289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Prévalence du paludisme selon la région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755" y="1182468"/>
            <a:ext cx="3504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d’enfants de 6-59 mois dont le résultat du TDR est positif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4E6F212-C1FD-462B-9B66-22E464810EE9}"/>
              </a:ext>
            </a:extLst>
          </p:cNvPr>
          <p:cNvSpPr txBox="1"/>
          <p:nvPr/>
        </p:nvSpPr>
        <p:spPr>
          <a:xfrm>
            <a:off x="7183893" y="1705029"/>
            <a:ext cx="17743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Mali </a:t>
            </a:r>
          </a:p>
          <a:p>
            <a:pPr algn="ctr"/>
            <a:r>
              <a:rPr lang="en-US" sz="3200" b="1" dirty="0"/>
              <a:t>19 %</a:t>
            </a:r>
          </a:p>
        </p:txBody>
      </p:sp>
      <p:sp>
        <p:nvSpPr>
          <p:cNvPr id="7" name="Freeform 21">
            <a:extLst>
              <a:ext uri="{FF2B5EF4-FFF2-40B4-BE49-F238E27FC236}">
                <a16:creationId xmlns:a16="http://schemas.microsoft.com/office/drawing/2014/main" id="{5B09AA62-A006-47B8-B968-00D9346F3754}"/>
              </a:ext>
            </a:extLst>
          </p:cNvPr>
          <p:cNvSpPr>
            <a:spLocks/>
          </p:cNvSpPr>
          <p:nvPr/>
        </p:nvSpPr>
        <p:spPr bwMode="auto">
          <a:xfrm>
            <a:off x="1706562" y="4661694"/>
            <a:ext cx="1546225" cy="1431925"/>
          </a:xfrm>
          <a:custGeom>
            <a:avLst/>
            <a:gdLst>
              <a:gd name="T0" fmla="*/ 870 w 974"/>
              <a:gd name="T1" fmla="*/ 171 h 902"/>
              <a:gd name="T2" fmla="*/ 888 w 974"/>
              <a:gd name="T3" fmla="*/ 326 h 902"/>
              <a:gd name="T4" fmla="*/ 825 w 974"/>
              <a:gd name="T5" fmla="*/ 372 h 902"/>
              <a:gd name="T6" fmla="*/ 802 w 974"/>
              <a:gd name="T7" fmla="*/ 412 h 902"/>
              <a:gd name="T8" fmla="*/ 836 w 974"/>
              <a:gd name="T9" fmla="*/ 441 h 902"/>
              <a:gd name="T10" fmla="*/ 876 w 974"/>
              <a:gd name="T11" fmla="*/ 412 h 902"/>
              <a:gd name="T12" fmla="*/ 885 w 974"/>
              <a:gd name="T13" fmla="*/ 455 h 902"/>
              <a:gd name="T14" fmla="*/ 885 w 974"/>
              <a:gd name="T15" fmla="*/ 521 h 902"/>
              <a:gd name="T16" fmla="*/ 876 w 974"/>
              <a:gd name="T17" fmla="*/ 578 h 902"/>
              <a:gd name="T18" fmla="*/ 868 w 974"/>
              <a:gd name="T19" fmla="*/ 641 h 902"/>
              <a:gd name="T20" fmla="*/ 856 w 974"/>
              <a:gd name="T21" fmla="*/ 681 h 902"/>
              <a:gd name="T22" fmla="*/ 810 w 974"/>
              <a:gd name="T23" fmla="*/ 736 h 902"/>
              <a:gd name="T24" fmla="*/ 736 w 974"/>
              <a:gd name="T25" fmla="*/ 764 h 902"/>
              <a:gd name="T26" fmla="*/ 687 w 974"/>
              <a:gd name="T27" fmla="*/ 761 h 902"/>
              <a:gd name="T28" fmla="*/ 699 w 974"/>
              <a:gd name="T29" fmla="*/ 790 h 902"/>
              <a:gd name="T30" fmla="*/ 673 w 974"/>
              <a:gd name="T31" fmla="*/ 813 h 902"/>
              <a:gd name="T32" fmla="*/ 618 w 974"/>
              <a:gd name="T33" fmla="*/ 836 h 902"/>
              <a:gd name="T34" fmla="*/ 587 w 974"/>
              <a:gd name="T35" fmla="*/ 867 h 902"/>
              <a:gd name="T36" fmla="*/ 544 w 974"/>
              <a:gd name="T37" fmla="*/ 850 h 902"/>
              <a:gd name="T38" fmla="*/ 492 w 974"/>
              <a:gd name="T39" fmla="*/ 833 h 902"/>
              <a:gd name="T40" fmla="*/ 452 w 974"/>
              <a:gd name="T41" fmla="*/ 827 h 902"/>
              <a:gd name="T42" fmla="*/ 409 w 974"/>
              <a:gd name="T43" fmla="*/ 850 h 902"/>
              <a:gd name="T44" fmla="*/ 381 w 974"/>
              <a:gd name="T45" fmla="*/ 893 h 902"/>
              <a:gd name="T46" fmla="*/ 346 w 974"/>
              <a:gd name="T47" fmla="*/ 870 h 902"/>
              <a:gd name="T48" fmla="*/ 312 w 974"/>
              <a:gd name="T49" fmla="*/ 824 h 902"/>
              <a:gd name="T50" fmla="*/ 269 w 974"/>
              <a:gd name="T51" fmla="*/ 853 h 902"/>
              <a:gd name="T52" fmla="*/ 223 w 974"/>
              <a:gd name="T53" fmla="*/ 870 h 902"/>
              <a:gd name="T54" fmla="*/ 180 w 974"/>
              <a:gd name="T55" fmla="*/ 839 h 902"/>
              <a:gd name="T56" fmla="*/ 192 w 974"/>
              <a:gd name="T57" fmla="*/ 790 h 902"/>
              <a:gd name="T58" fmla="*/ 200 w 974"/>
              <a:gd name="T59" fmla="*/ 756 h 902"/>
              <a:gd name="T60" fmla="*/ 195 w 974"/>
              <a:gd name="T61" fmla="*/ 724 h 902"/>
              <a:gd name="T62" fmla="*/ 197 w 974"/>
              <a:gd name="T63" fmla="*/ 681 h 902"/>
              <a:gd name="T64" fmla="*/ 203 w 974"/>
              <a:gd name="T65" fmla="*/ 647 h 902"/>
              <a:gd name="T66" fmla="*/ 180 w 974"/>
              <a:gd name="T67" fmla="*/ 615 h 902"/>
              <a:gd name="T68" fmla="*/ 166 w 974"/>
              <a:gd name="T69" fmla="*/ 575 h 902"/>
              <a:gd name="T70" fmla="*/ 134 w 974"/>
              <a:gd name="T71" fmla="*/ 549 h 902"/>
              <a:gd name="T72" fmla="*/ 100 w 974"/>
              <a:gd name="T73" fmla="*/ 561 h 902"/>
              <a:gd name="T74" fmla="*/ 77 w 974"/>
              <a:gd name="T75" fmla="*/ 521 h 902"/>
              <a:gd name="T76" fmla="*/ 46 w 974"/>
              <a:gd name="T77" fmla="*/ 481 h 902"/>
              <a:gd name="T78" fmla="*/ 71 w 974"/>
              <a:gd name="T79" fmla="*/ 441 h 902"/>
              <a:gd name="T80" fmla="*/ 57 w 974"/>
              <a:gd name="T81" fmla="*/ 386 h 902"/>
              <a:gd name="T82" fmla="*/ 48 w 974"/>
              <a:gd name="T83" fmla="*/ 338 h 902"/>
              <a:gd name="T84" fmla="*/ 17 w 974"/>
              <a:gd name="T85" fmla="*/ 312 h 902"/>
              <a:gd name="T86" fmla="*/ 14 w 974"/>
              <a:gd name="T87" fmla="*/ 272 h 902"/>
              <a:gd name="T88" fmla="*/ 8 w 974"/>
              <a:gd name="T89" fmla="*/ 234 h 902"/>
              <a:gd name="T90" fmla="*/ 34 w 974"/>
              <a:gd name="T91" fmla="*/ 229 h 902"/>
              <a:gd name="T92" fmla="*/ 71 w 974"/>
              <a:gd name="T93" fmla="*/ 209 h 902"/>
              <a:gd name="T94" fmla="*/ 103 w 974"/>
              <a:gd name="T95" fmla="*/ 177 h 902"/>
              <a:gd name="T96" fmla="*/ 100 w 974"/>
              <a:gd name="T97" fmla="*/ 134 h 902"/>
              <a:gd name="T98" fmla="*/ 114 w 974"/>
              <a:gd name="T99" fmla="*/ 74 h 902"/>
              <a:gd name="T100" fmla="*/ 137 w 974"/>
              <a:gd name="T101" fmla="*/ 40 h 902"/>
              <a:gd name="T102" fmla="*/ 174 w 974"/>
              <a:gd name="T103" fmla="*/ 17 h 902"/>
              <a:gd name="T104" fmla="*/ 220 w 974"/>
              <a:gd name="T105" fmla="*/ 48 h 902"/>
              <a:gd name="T106" fmla="*/ 272 w 974"/>
              <a:gd name="T107" fmla="*/ 91 h 902"/>
              <a:gd name="T108" fmla="*/ 321 w 974"/>
              <a:gd name="T109" fmla="*/ 140 h 902"/>
              <a:gd name="T110" fmla="*/ 349 w 974"/>
              <a:gd name="T111" fmla="*/ 94 h 902"/>
              <a:gd name="T112" fmla="*/ 386 w 974"/>
              <a:gd name="T113" fmla="*/ 66 h 902"/>
              <a:gd name="T114" fmla="*/ 444 w 974"/>
              <a:gd name="T115" fmla="*/ 63 h 902"/>
              <a:gd name="T116" fmla="*/ 504 w 974"/>
              <a:gd name="T117" fmla="*/ 77 h 902"/>
              <a:gd name="T118" fmla="*/ 558 w 974"/>
              <a:gd name="T119" fmla="*/ 77 h 902"/>
              <a:gd name="T120" fmla="*/ 633 w 974"/>
              <a:gd name="T121" fmla="*/ 63 h 902"/>
              <a:gd name="T122" fmla="*/ 676 w 974"/>
              <a:gd name="T123" fmla="*/ 14 h 9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74" h="902">
                <a:moveTo>
                  <a:pt x="690" y="45"/>
                </a:moveTo>
                <a:lnTo>
                  <a:pt x="690" y="48"/>
                </a:lnTo>
                <a:lnTo>
                  <a:pt x="693" y="48"/>
                </a:lnTo>
                <a:lnTo>
                  <a:pt x="699" y="48"/>
                </a:lnTo>
                <a:lnTo>
                  <a:pt x="701" y="48"/>
                </a:lnTo>
                <a:lnTo>
                  <a:pt x="707" y="48"/>
                </a:lnTo>
                <a:lnTo>
                  <a:pt x="710" y="48"/>
                </a:lnTo>
                <a:lnTo>
                  <a:pt x="713" y="48"/>
                </a:lnTo>
                <a:lnTo>
                  <a:pt x="719" y="48"/>
                </a:lnTo>
                <a:lnTo>
                  <a:pt x="721" y="48"/>
                </a:lnTo>
                <a:lnTo>
                  <a:pt x="724" y="48"/>
                </a:lnTo>
                <a:lnTo>
                  <a:pt x="730" y="48"/>
                </a:lnTo>
                <a:lnTo>
                  <a:pt x="733" y="48"/>
                </a:lnTo>
                <a:lnTo>
                  <a:pt x="739" y="57"/>
                </a:lnTo>
                <a:lnTo>
                  <a:pt x="764" y="74"/>
                </a:lnTo>
                <a:lnTo>
                  <a:pt x="770" y="80"/>
                </a:lnTo>
                <a:lnTo>
                  <a:pt x="805" y="97"/>
                </a:lnTo>
                <a:lnTo>
                  <a:pt x="813" y="108"/>
                </a:lnTo>
                <a:lnTo>
                  <a:pt x="816" y="114"/>
                </a:lnTo>
                <a:lnTo>
                  <a:pt x="819" y="131"/>
                </a:lnTo>
                <a:lnTo>
                  <a:pt x="830" y="160"/>
                </a:lnTo>
                <a:lnTo>
                  <a:pt x="845" y="171"/>
                </a:lnTo>
                <a:lnTo>
                  <a:pt x="870" y="171"/>
                </a:lnTo>
                <a:lnTo>
                  <a:pt x="885" y="174"/>
                </a:lnTo>
                <a:lnTo>
                  <a:pt x="888" y="180"/>
                </a:lnTo>
                <a:lnTo>
                  <a:pt x="893" y="197"/>
                </a:lnTo>
                <a:lnTo>
                  <a:pt x="890" y="217"/>
                </a:lnTo>
                <a:lnTo>
                  <a:pt x="890" y="229"/>
                </a:lnTo>
                <a:lnTo>
                  <a:pt x="896" y="237"/>
                </a:lnTo>
                <a:lnTo>
                  <a:pt x="919" y="255"/>
                </a:lnTo>
                <a:lnTo>
                  <a:pt x="933" y="266"/>
                </a:lnTo>
                <a:lnTo>
                  <a:pt x="948" y="280"/>
                </a:lnTo>
                <a:lnTo>
                  <a:pt x="965" y="283"/>
                </a:lnTo>
                <a:lnTo>
                  <a:pt x="968" y="289"/>
                </a:lnTo>
                <a:lnTo>
                  <a:pt x="968" y="295"/>
                </a:lnTo>
                <a:lnTo>
                  <a:pt x="968" y="300"/>
                </a:lnTo>
                <a:lnTo>
                  <a:pt x="974" y="318"/>
                </a:lnTo>
                <a:lnTo>
                  <a:pt x="974" y="323"/>
                </a:lnTo>
                <a:lnTo>
                  <a:pt x="965" y="326"/>
                </a:lnTo>
                <a:lnTo>
                  <a:pt x="951" y="329"/>
                </a:lnTo>
                <a:lnTo>
                  <a:pt x="939" y="332"/>
                </a:lnTo>
                <a:lnTo>
                  <a:pt x="928" y="329"/>
                </a:lnTo>
                <a:lnTo>
                  <a:pt x="910" y="332"/>
                </a:lnTo>
                <a:lnTo>
                  <a:pt x="899" y="332"/>
                </a:lnTo>
                <a:lnTo>
                  <a:pt x="893" y="332"/>
                </a:lnTo>
                <a:lnTo>
                  <a:pt x="888" y="326"/>
                </a:lnTo>
                <a:lnTo>
                  <a:pt x="879" y="312"/>
                </a:lnTo>
                <a:lnTo>
                  <a:pt x="873" y="309"/>
                </a:lnTo>
                <a:lnTo>
                  <a:pt x="870" y="306"/>
                </a:lnTo>
                <a:lnTo>
                  <a:pt x="865" y="306"/>
                </a:lnTo>
                <a:lnTo>
                  <a:pt x="859" y="318"/>
                </a:lnTo>
                <a:lnTo>
                  <a:pt x="850" y="329"/>
                </a:lnTo>
                <a:lnTo>
                  <a:pt x="842" y="332"/>
                </a:lnTo>
                <a:lnTo>
                  <a:pt x="833" y="335"/>
                </a:lnTo>
                <a:lnTo>
                  <a:pt x="825" y="335"/>
                </a:lnTo>
                <a:lnTo>
                  <a:pt x="813" y="335"/>
                </a:lnTo>
                <a:lnTo>
                  <a:pt x="810" y="338"/>
                </a:lnTo>
                <a:lnTo>
                  <a:pt x="810" y="340"/>
                </a:lnTo>
                <a:lnTo>
                  <a:pt x="813" y="340"/>
                </a:lnTo>
                <a:lnTo>
                  <a:pt x="816" y="346"/>
                </a:lnTo>
                <a:lnTo>
                  <a:pt x="819" y="349"/>
                </a:lnTo>
                <a:lnTo>
                  <a:pt x="819" y="352"/>
                </a:lnTo>
                <a:lnTo>
                  <a:pt x="822" y="355"/>
                </a:lnTo>
                <a:lnTo>
                  <a:pt x="825" y="355"/>
                </a:lnTo>
                <a:lnTo>
                  <a:pt x="825" y="358"/>
                </a:lnTo>
                <a:lnTo>
                  <a:pt x="825" y="360"/>
                </a:lnTo>
                <a:lnTo>
                  <a:pt x="825" y="363"/>
                </a:lnTo>
                <a:lnTo>
                  <a:pt x="825" y="366"/>
                </a:lnTo>
                <a:lnTo>
                  <a:pt x="825" y="372"/>
                </a:lnTo>
                <a:lnTo>
                  <a:pt x="825" y="378"/>
                </a:lnTo>
                <a:lnTo>
                  <a:pt x="822" y="378"/>
                </a:lnTo>
                <a:lnTo>
                  <a:pt x="822" y="381"/>
                </a:lnTo>
                <a:lnTo>
                  <a:pt x="819" y="381"/>
                </a:lnTo>
                <a:lnTo>
                  <a:pt x="816" y="378"/>
                </a:lnTo>
                <a:lnTo>
                  <a:pt x="813" y="378"/>
                </a:lnTo>
                <a:lnTo>
                  <a:pt x="810" y="375"/>
                </a:lnTo>
                <a:lnTo>
                  <a:pt x="807" y="378"/>
                </a:lnTo>
                <a:lnTo>
                  <a:pt x="807" y="381"/>
                </a:lnTo>
                <a:lnTo>
                  <a:pt x="810" y="381"/>
                </a:lnTo>
                <a:lnTo>
                  <a:pt x="810" y="386"/>
                </a:lnTo>
                <a:lnTo>
                  <a:pt x="810" y="392"/>
                </a:lnTo>
                <a:lnTo>
                  <a:pt x="807" y="392"/>
                </a:lnTo>
                <a:lnTo>
                  <a:pt x="807" y="395"/>
                </a:lnTo>
                <a:lnTo>
                  <a:pt x="805" y="395"/>
                </a:lnTo>
                <a:lnTo>
                  <a:pt x="805" y="398"/>
                </a:lnTo>
                <a:lnTo>
                  <a:pt x="807" y="398"/>
                </a:lnTo>
                <a:lnTo>
                  <a:pt x="802" y="403"/>
                </a:lnTo>
                <a:lnTo>
                  <a:pt x="799" y="403"/>
                </a:lnTo>
                <a:lnTo>
                  <a:pt x="802" y="406"/>
                </a:lnTo>
                <a:lnTo>
                  <a:pt x="799" y="409"/>
                </a:lnTo>
                <a:lnTo>
                  <a:pt x="802" y="409"/>
                </a:lnTo>
                <a:lnTo>
                  <a:pt x="802" y="412"/>
                </a:lnTo>
                <a:lnTo>
                  <a:pt x="805" y="412"/>
                </a:lnTo>
                <a:lnTo>
                  <a:pt x="807" y="412"/>
                </a:lnTo>
                <a:lnTo>
                  <a:pt x="807" y="415"/>
                </a:lnTo>
                <a:lnTo>
                  <a:pt x="810" y="415"/>
                </a:lnTo>
                <a:lnTo>
                  <a:pt x="813" y="418"/>
                </a:lnTo>
                <a:lnTo>
                  <a:pt x="816" y="418"/>
                </a:lnTo>
                <a:lnTo>
                  <a:pt x="819" y="421"/>
                </a:lnTo>
                <a:lnTo>
                  <a:pt x="819" y="423"/>
                </a:lnTo>
                <a:lnTo>
                  <a:pt x="819" y="426"/>
                </a:lnTo>
                <a:lnTo>
                  <a:pt x="822" y="426"/>
                </a:lnTo>
                <a:lnTo>
                  <a:pt x="825" y="423"/>
                </a:lnTo>
                <a:lnTo>
                  <a:pt x="827" y="421"/>
                </a:lnTo>
                <a:lnTo>
                  <a:pt x="827" y="423"/>
                </a:lnTo>
                <a:lnTo>
                  <a:pt x="827" y="426"/>
                </a:lnTo>
                <a:lnTo>
                  <a:pt x="825" y="426"/>
                </a:lnTo>
                <a:lnTo>
                  <a:pt x="827" y="429"/>
                </a:lnTo>
                <a:lnTo>
                  <a:pt x="827" y="432"/>
                </a:lnTo>
                <a:lnTo>
                  <a:pt x="830" y="432"/>
                </a:lnTo>
                <a:lnTo>
                  <a:pt x="833" y="432"/>
                </a:lnTo>
                <a:lnTo>
                  <a:pt x="833" y="435"/>
                </a:lnTo>
                <a:lnTo>
                  <a:pt x="836" y="435"/>
                </a:lnTo>
                <a:lnTo>
                  <a:pt x="836" y="438"/>
                </a:lnTo>
                <a:lnTo>
                  <a:pt x="836" y="441"/>
                </a:lnTo>
                <a:lnTo>
                  <a:pt x="839" y="441"/>
                </a:lnTo>
                <a:lnTo>
                  <a:pt x="845" y="438"/>
                </a:lnTo>
                <a:lnTo>
                  <a:pt x="847" y="438"/>
                </a:lnTo>
                <a:lnTo>
                  <a:pt x="850" y="438"/>
                </a:lnTo>
                <a:lnTo>
                  <a:pt x="853" y="441"/>
                </a:lnTo>
                <a:lnTo>
                  <a:pt x="853" y="444"/>
                </a:lnTo>
                <a:lnTo>
                  <a:pt x="859" y="441"/>
                </a:lnTo>
                <a:lnTo>
                  <a:pt x="862" y="441"/>
                </a:lnTo>
                <a:lnTo>
                  <a:pt x="865" y="438"/>
                </a:lnTo>
                <a:lnTo>
                  <a:pt x="868" y="435"/>
                </a:lnTo>
                <a:lnTo>
                  <a:pt x="865" y="435"/>
                </a:lnTo>
                <a:lnTo>
                  <a:pt x="862" y="435"/>
                </a:lnTo>
                <a:lnTo>
                  <a:pt x="862" y="432"/>
                </a:lnTo>
                <a:lnTo>
                  <a:pt x="862" y="429"/>
                </a:lnTo>
                <a:lnTo>
                  <a:pt x="865" y="429"/>
                </a:lnTo>
                <a:lnTo>
                  <a:pt x="868" y="426"/>
                </a:lnTo>
                <a:lnTo>
                  <a:pt x="868" y="423"/>
                </a:lnTo>
                <a:lnTo>
                  <a:pt x="865" y="421"/>
                </a:lnTo>
                <a:lnTo>
                  <a:pt x="865" y="418"/>
                </a:lnTo>
                <a:lnTo>
                  <a:pt x="870" y="418"/>
                </a:lnTo>
                <a:lnTo>
                  <a:pt x="870" y="415"/>
                </a:lnTo>
                <a:lnTo>
                  <a:pt x="873" y="412"/>
                </a:lnTo>
                <a:lnTo>
                  <a:pt x="876" y="412"/>
                </a:lnTo>
                <a:lnTo>
                  <a:pt x="879" y="412"/>
                </a:lnTo>
                <a:lnTo>
                  <a:pt x="882" y="415"/>
                </a:lnTo>
                <a:lnTo>
                  <a:pt x="888" y="415"/>
                </a:lnTo>
                <a:lnTo>
                  <a:pt x="890" y="415"/>
                </a:lnTo>
                <a:lnTo>
                  <a:pt x="890" y="418"/>
                </a:lnTo>
                <a:lnTo>
                  <a:pt x="890" y="421"/>
                </a:lnTo>
                <a:lnTo>
                  <a:pt x="893" y="421"/>
                </a:lnTo>
                <a:lnTo>
                  <a:pt x="896" y="423"/>
                </a:lnTo>
                <a:lnTo>
                  <a:pt x="896" y="426"/>
                </a:lnTo>
                <a:lnTo>
                  <a:pt x="896" y="429"/>
                </a:lnTo>
                <a:lnTo>
                  <a:pt x="896" y="432"/>
                </a:lnTo>
                <a:lnTo>
                  <a:pt x="899" y="435"/>
                </a:lnTo>
                <a:lnTo>
                  <a:pt x="896" y="435"/>
                </a:lnTo>
                <a:lnTo>
                  <a:pt x="893" y="435"/>
                </a:lnTo>
                <a:lnTo>
                  <a:pt x="896" y="441"/>
                </a:lnTo>
                <a:lnTo>
                  <a:pt x="896" y="444"/>
                </a:lnTo>
                <a:lnTo>
                  <a:pt x="893" y="446"/>
                </a:lnTo>
                <a:lnTo>
                  <a:pt x="893" y="449"/>
                </a:lnTo>
                <a:lnTo>
                  <a:pt x="890" y="449"/>
                </a:lnTo>
                <a:lnTo>
                  <a:pt x="890" y="452"/>
                </a:lnTo>
                <a:lnTo>
                  <a:pt x="888" y="452"/>
                </a:lnTo>
                <a:lnTo>
                  <a:pt x="888" y="455"/>
                </a:lnTo>
                <a:lnTo>
                  <a:pt x="885" y="455"/>
                </a:lnTo>
                <a:lnTo>
                  <a:pt x="885" y="458"/>
                </a:lnTo>
                <a:lnTo>
                  <a:pt x="885" y="464"/>
                </a:lnTo>
                <a:lnTo>
                  <a:pt x="882" y="464"/>
                </a:lnTo>
                <a:lnTo>
                  <a:pt x="882" y="466"/>
                </a:lnTo>
                <a:lnTo>
                  <a:pt x="879" y="466"/>
                </a:lnTo>
                <a:lnTo>
                  <a:pt x="876" y="469"/>
                </a:lnTo>
                <a:lnTo>
                  <a:pt x="873" y="472"/>
                </a:lnTo>
                <a:lnTo>
                  <a:pt x="873" y="478"/>
                </a:lnTo>
                <a:lnTo>
                  <a:pt x="870" y="478"/>
                </a:lnTo>
                <a:lnTo>
                  <a:pt x="870" y="481"/>
                </a:lnTo>
                <a:lnTo>
                  <a:pt x="870" y="484"/>
                </a:lnTo>
                <a:lnTo>
                  <a:pt x="870" y="489"/>
                </a:lnTo>
                <a:lnTo>
                  <a:pt x="873" y="492"/>
                </a:lnTo>
                <a:lnTo>
                  <a:pt x="873" y="495"/>
                </a:lnTo>
                <a:lnTo>
                  <a:pt x="873" y="501"/>
                </a:lnTo>
                <a:lnTo>
                  <a:pt x="873" y="504"/>
                </a:lnTo>
                <a:lnTo>
                  <a:pt x="870" y="504"/>
                </a:lnTo>
                <a:lnTo>
                  <a:pt x="873" y="506"/>
                </a:lnTo>
                <a:lnTo>
                  <a:pt x="876" y="509"/>
                </a:lnTo>
                <a:lnTo>
                  <a:pt x="882" y="512"/>
                </a:lnTo>
                <a:lnTo>
                  <a:pt x="882" y="518"/>
                </a:lnTo>
                <a:lnTo>
                  <a:pt x="882" y="521"/>
                </a:lnTo>
                <a:lnTo>
                  <a:pt x="885" y="521"/>
                </a:lnTo>
                <a:lnTo>
                  <a:pt x="888" y="521"/>
                </a:lnTo>
                <a:lnTo>
                  <a:pt x="890" y="524"/>
                </a:lnTo>
                <a:lnTo>
                  <a:pt x="893" y="527"/>
                </a:lnTo>
                <a:lnTo>
                  <a:pt x="893" y="529"/>
                </a:lnTo>
                <a:lnTo>
                  <a:pt x="893" y="535"/>
                </a:lnTo>
                <a:lnTo>
                  <a:pt x="896" y="535"/>
                </a:lnTo>
                <a:lnTo>
                  <a:pt x="893" y="541"/>
                </a:lnTo>
                <a:lnTo>
                  <a:pt x="896" y="544"/>
                </a:lnTo>
                <a:lnTo>
                  <a:pt x="896" y="547"/>
                </a:lnTo>
                <a:lnTo>
                  <a:pt x="893" y="547"/>
                </a:lnTo>
                <a:lnTo>
                  <a:pt x="890" y="547"/>
                </a:lnTo>
                <a:lnTo>
                  <a:pt x="888" y="547"/>
                </a:lnTo>
                <a:lnTo>
                  <a:pt x="882" y="552"/>
                </a:lnTo>
                <a:lnTo>
                  <a:pt x="885" y="558"/>
                </a:lnTo>
                <a:lnTo>
                  <a:pt x="885" y="561"/>
                </a:lnTo>
                <a:lnTo>
                  <a:pt x="882" y="558"/>
                </a:lnTo>
                <a:lnTo>
                  <a:pt x="882" y="561"/>
                </a:lnTo>
                <a:lnTo>
                  <a:pt x="882" y="564"/>
                </a:lnTo>
                <a:lnTo>
                  <a:pt x="879" y="567"/>
                </a:lnTo>
                <a:lnTo>
                  <a:pt x="876" y="569"/>
                </a:lnTo>
                <a:lnTo>
                  <a:pt x="879" y="572"/>
                </a:lnTo>
                <a:lnTo>
                  <a:pt x="879" y="575"/>
                </a:lnTo>
                <a:lnTo>
                  <a:pt x="876" y="578"/>
                </a:lnTo>
                <a:lnTo>
                  <a:pt x="876" y="581"/>
                </a:lnTo>
                <a:lnTo>
                  <a:pt x="873" y="584"/>
                </a:lnTo>
                <a:lnTo>
                  <a:pt x="870" y="587"/>
                </a:lnTo>
                <a:lnTo>
                  <a:pt x="870" y="590"/>
                </a:lnTo>
                <a:lnTo>
                  <a:pt x="868" y="592"/>
                </a:lnTo>
                <a:lnTo>
                  <a:pt x="868" y="595"/>
                </a:lnTo>
                <a:lnTo>
                  <a:pt x="865" y="601"/>
                </a:lnTo>
                <a:lnTo>
                  <a:pt x="868" y="604"/>
                </a:lnTo>
                <a:lnTo>
                  <a:pt x="868" y="607"/>
                </a:lnTo>
                <a:lnTo>
                  <a:pt x="868" y="610"/>
                </a:lnTo>
                <a:lnTo>
                  <a:pt x="865" y="610"/>
                </a:lnTo>
                <a:lnTo>
                  <a:pt x="865" y="612"/>
                </a:lnTo>
                <a:lnTo>
                  <a:pt x="865" y="615"/>
                </a:lnTo>
                <a:lnTo>
                  <a:pt x="862" y="615"/>
                </a:lnTo>
                <a:lnTo>
                  <a:pt x="862" y="618"/>
                </a:lnTo>
                <a:lnTo>
                  <a:pt x="865" y="618"/>
                </a:lnTo>
                <a:lnTo>
                  <a:pt x="865" y="624"/>
                </a:lnTo>
                <a:lnTo>
                  <a:pt x="868" y="630"/>
                </a:lnTo>
                <a:lnTo>
                  <a:pt x="868" y="632"/>
                </a:lnTo>
                <a:lnTo>
                  <a:pt x="865" y="635"/>
                </a:lnTo>
                <a:lnTo>
                  <a:pt x="868" y="638"/>
                </a:lnTo>
                <a:lnTo>
                  <a:pt x="865" y="641"/>
                </a:lnTo>
                <a:lnTo>
                  <a:pt x="868" y="641"/>
                </a:lnTo>
                <a:lnTo>
                  <a:pt x="865" y="644"/>
                </a:lnTo>
                <a:lnTo>
                  <a:pt x="862" y="647"/>
                </a:lnTo>
                <a:lnTo>
                  <a:pt x="862" y="653"/>
                </a:lnTo>
                <a:lnTo>
                  <a:pt x="862" y="655"/>
                </a:lnTo>
                <a:lnTo>
                  <a:pt x="859" y="655"/>
                </a:lnTo>
                <a:lnTo>
                  <a:pt x="859" y="653"/>
                </a:lnTo>
                <a:lnTo>
                  <a:pt x="856" y="653"/>
                </a:lnTo>
                <a:lnTo>
                  <a:pt x="856" y="655"/>
                </a:lnTo>
                <a:lnTo>
                  <a:pt x="853" y="655"/>
                </a:lnTo>
                <a:lnTo>
                  <a:pt x="853" y="658"/>
                </a:lnTo>
                <a:lnTo>
                  <a:pt x="853" y="661"/>
                </a:lnTo>
                <a:lnTo>
                  <a:pt x="856" y="661"/>
                </a:lnTo>
                <a:lnTo>
                  <a:pt x="856" y="664"/>
                </a:lnTo>
                <a:lnTo>
                  <a:pt x="856" y="667"/>
                </a:lnTo>
                <a:lnTo>
                  <a:pt x="853" y="667"/>
                </a:lnTo>
                <a:lnTo>
                  <a:pt x="850" y="667"/>
                </a:lnTo>
                <a:lnTo>
                  <a:pt x="850" y="670"/>
                </a:lnTo>
                <a:lnTo>
                  <a:pt x="847" y="670"/>
                </a:lnTo>
                <a:lnTo>
                  <a:pt x="847" y="673"/>
                </a:lnTo>
                <a:lnTo>
                  <a:pt x="850" y="675"/>
                </a:lnTo>
                <a:lnTo>
                  <a:pt x="853" y="678"/>
                </a:lnTo>
                <a:lnTo>
                  <a:pt x="853" y="681"/>
                </a:lnTo>
                <a:lnTo>
                  <a:pt x="856" y="681"/>
                </a:lnTo>
                <a:lnTo>
                  <a:pt x="859" y="684"/>
                </a:lnTo>
                <a:lnTo>
                  <a:pt x="859" y="687"/>
                </a:lnTo>
                <a:lnTo>
                  <a:pt x="859" y="690"/>
                </a:lnTo>
                <a:lnTo>
                  <a:pt x="859" y="693"/>
                </a:lnTo>
                <a:lnTo>
                  <a:pt x="853" y="698"/>
                </a:lnTo>
                <a:lnTo>
                  <a:pt x="850" y="698"/>
                </a:lnTo>
                <a:lnTo>
                  <a:pt x="847" y="701"/>
                </a:lnTo>
                <a:lnTo>
                  <a:pt x="845" y="701"/>
                </a:lnTo>
                <a:lnTo>
                  <a:pt x="845" y="707"/>
                </a:lnTo>
                <a:lnTo>
                  <a:pt x="842" y="707"/>
                </a:lnTo>
                <a:lnTo>
                  <a:pt x="842" y="710"/>
                </a:lnTo>
                <a:lnTo>
                  <a:pt x="842" y="713"/>
                </a:lnTo>
                <a:lnTo>
                  <a:pt x="839" y="713"/>
                </a:lnTo>
                <a:lnTo>
                  <a:pt x="836" y="713"/>
                </a:lnTo>
                <a:lnTo>
                  <a:pt x="830" y="718"/>
                </a:lnTo>
                <a:lnTo>
                  <a:pt x="827" y="721"/>
                </a:lnTo>
                <a:lnTo>
                  <a:pt x="827" y="724"/>
                </a:lnTo>
                <a:lnTo>
                  <a:pt x="825" y="727"/>
                </a:lnTo>
                <a:lnTo>
                  <a:pt x="822" y="730"/>
                </a:lnTo>
                <a:lnTo>
                  <a:pt x="819" y="733"/>
                </a:lnTo>
                <a:lnTo>
                  <a:pt x="816" y="736"/>
                </a:lnTo>
                <a:lnTo>
                  <a:pt x="813" y="736"/>
                </a:lnTo>
                <a:lnTo>
                  <a:pt x="810" y="736"/>
                </a:lnTo>
                <a:lnTo>
                  <a:pt x="810" y="733"/>
                </a:lnTo>
                <a:lnTo>
                  <a:pt x="807" y="733"/>
                </a:lnTo>
                <a:lnTo>
                  <a:pt x="805" y="733"/>
                </a:lnTo>
                <a:lnTo>
                  <a:pt x="805" y="730"/>
                </a:lnTo>
                <a:lnTo>
                  <a:pt x="802" y="730"/>
                </a:lnTo>
                <a:lnTo>
                  <a:pt x="799" y="733"/>
                </a:lnTo>
                <a:lnTo>
                  <a:pt x="796" y="733"/>
                </a:lnTo>
                <a:lnTo>
                  <a:pt x="796" y="738"/>
                </a:lnTo>
                <a:lnTo>
                  <a:pt x="793" y="750"/>
                </a:lnTo>
                <a:lnTo>
                  <a:pt x="790" y="753"/>
                </a:lnTo>
                <a:lnTo>
                  <a:pt x="779" y="758"/>
                </a:lnTo>
                <a:lnTo>
                  <a:pt x="759" y="776"/>
                </a:lnTo>
                <a:lnTo>
                  <a:pt x="756" y="773"/>
                </a:lnTo>
                <a:lnTo>
                  <a:pt x="753" y="773"/>
                </a:lnTo>
                <a:lnTo>
                  <a:pt x="750" y="773"/>
                </a:lnTo>
                <a:lnTo>
                  <a:pt x="747" y="773"/>
                </a:lnTo>
                <a:lnTo>
                  <a:pt x="744" y="773"/>
                </a:lnTo>
                <a:lnTo>
                  <a:pt x="744" y="770"/>
                </a:lnTo>
                <a:lnTo>
                  <a:pt x="742" y="770"/>
                </a:lnTo>
                <a:lnTo>
                  <a:pt x="742" y="767"/>
                </a:lnTo>
                <a:lnTo>
                  <a:pt x="739" y="767"/>
                </a:lnTo>
                <a:lnTo>
                  <a:pt x="736" y="767"/>
                </a:lnTo>
                <a:lnTo>
                  <a:pt x="736" y="764"/>
                </a:lnTo>
                <a:lnTo>
                  <a:pt x="733" y="764"/>
                </a:lnTo>
                <a:lnTo>
                  <a:pt x="733" y="761"/>
                </a:lnTo>
                <a:lnTo>
                  <a:pt x="730" y="761"/>
                </a:lnTo>
                <a:lnTo>
                  <a:pt x="727" y="761"/>
                </a:lnTo>
                <a:lnTo>
                  <a:pt x="724" y="761"/>
                </a:lnTo>
                <a:lnTo>
                  <a:pt x="721" y="761"/>
                </a:lnTo>
                <a:lnTo>
                  <a:pt x="719" y="761"/>
                </a:lnTo>
                <a:lnTo>
                  <a:pt x="716" y="761"/>
                </a:lnTo>
                <a:lnTo>
                  <a:pt x="716" y="758"/>
                </a:lnTo>
                <a:lnTo>
                  <a:pt x="713" y="758"/>
                </a:lnTo>
                <a:lnTo>
                  <a:pt x="710" y="758"/>
                </a:lnTo>
                <a:lnTo>
                  <a:pt x="707" y="758"/>
                </a:lnTo>
                <a:lnTo>
                  <a:pt x="704" y="758"/>
                </a:lnTo>
                <a:lnTo>
                  <a:pt x="704" y="761"/>
                </a:lnTo>
                <a:lnTo>
                  <a:pt x="701" y="761"/>
                </a:lnTo>
                <a:lnTo>
                  <a:pt x="699" y="761"/>
                </a:lnTo>
                <a:lnTo>
                  <a:pt x="699" y="758"/>
                </a:lnTo>
                <a:lnTo>
                  <a:pt x="696" y="758"/>
                </a:lnTo>
                <a:lnTo>
                  <a:pt x="693" y="756"/>
                </a:lnTo>
                <a:lnTo>
                  <a:pt x="693" y="758"/>
                </a:lnTo>
                <a:lnTo>
                  <a:pt x="690" y="758"/>
                </a:lnTo>
                <a:lnTo>
                  <a:pt x="690" y="761"/>
                </a:lnTo>
                <a:lnTo>
                  <a:pt x="687" y="761"/>
                </a:lnTo>
                <a:lnTo>
                  <a:pt x="684" y="761"/>
                </a:lnTo>
                <a:lnTo>
                  <a:pt x="681" y="761"/>
                </a:lnTo>
                <a:lnTo>
                  <a:pt x="679" y="764"/>
                </a:lnTo>
                <a:lnTo>
                  <a:pt x="676" y="764"/>
                </a:lnTo>
                <a:lnTo>
                  <a:pt x="676" y="767"/>
                </a:lnTo>
                <a:lnTo>
                  <a:pt x="673" y="767"/>
                </a:lnTo>
                <a:lnTo>
                  <a:pt x="673" y="770"/>
                </a:lnTo>
                <a:lnTo>
                  <a:pt x="676" y="770"/>
                </a:lnTo>
                <a:lnTo>
                  <a:pt x="679" y="770"/>
                </a:lnTo>
                <a:lnTo>
                  <a:pt x="679" y="773"/>
                </a:lnTo>
                <a:lnTo>
                  <a:pt x="679" y="776"/>
                </a:lnTo>
                <a:lnTo>
                  <a:pt x="681" y="776"/>
                </a:lnTo>
                <a:lnTo>
                  <a:pt x="681" y="779"/>
                </a:lnTo>
                <a:lnTo>
                  <a:pt x="684" y="779"/>
                </a:lnTo>
                <a:lnTo>
                  <a:pt x="687" y="779"/>
                </a:lnTo>
                <a:lnTo>
                  <a:pt x="687" y="781"/>
                </a:lnTo>
                <a:lnTo>
                  <a:pt x="690" y="781"/>
                </a:lnTo>
                <a:lnTo>
                  <a:pt x="690" y="784"/>
                </a:lnTo>
                <a:lnTo>
                  <a:pt x="690" y="787"/>
                </a:lnTo>
                <a:lnTo>
                  <a:pt x="693" y="787"/>
                </a:lnTo>
                <a:lnTo>
                  <a:pt x="693" y="790"/>
                </a:lnTo>
                <a:lnTo>
                  <a:pt x="696" y="790"/>
                </a:lnTo>
                <a:lnTo>
                  <a:pt x="699" y="790"/>
                </a:lnTo>
                <a:lnTo>
                  <a:pt x="699" y="793"/>
                </a:lnTo>
                <a:lnTo>
                  <a:pt x="696" y="793"/>
                </a:lnTo>
                <a:lnTo>
                  <a:pt x="696" y="796"/>
                </a:lnTo>
                <a:lnTo>
                  <a:pt x="699" y="796"/>
                </a:lnTo>
                <a:lnTo>
                  <a:pt x="696" y="799"/>
                </a:lnTo>
                <a:lnTo>
                  <a:pt x="696" y="801"/>
                </a:lnTo>
                <a:lnTo>
                  <a:pt x="696" y="804"/>
                </a:lnTo>
                <a:lnTo>
                  <a:pt x="693" y="801"/>
                </a:lnTo>
                <a:lnTo>
                  <a:pt x="693" y="804"/>
                </a:lnTo>
                <a:lnTo>
                  <a:pt x="693" y="807"/>
                </a:lnTo>
                <a:lnTo>
                  <a:pt x="693" y="810"/>
                </a:lnTo>
                <a:lnTo>
                  <a:pt x="693" y="813"/>
                </a:lnTo>
                <a:lnTo>
                  <a:pt x="690" y="813"/>
                </a:lnTo>
                <a:lnTo>
                  <a:pt x="690" y="816"/>
                </a:lnTo>
                <a:lnTo>
                  <a:pt x="690" y="813"/>
                </a:lnTo>
                <a:lnTo>
                  <a:pt x="687" y="813"/>
                </a:lnTo>
                <a:lnTo>
                  <a:pt x="687" y="816"/>
                </a:lnTo>
                <a:lnTo>
                  <a:pt x="684" y="816"/>
                </a:lnTo>
                <a:lnTo>
                  <a:pt x="681" y="816"/>
                </a:lnTo>
                <a:lnTo>
                  <a:pt x="679" y="816"/>
                </a:lnTo>
                <a:lnTo>
                  <a:pt x="676" y="816"/>
                </a:lnTo>
                <a:lnTo>
                  <a:pt x="673" y="816"/>
                </a:lnTo>
                <a:lnTo>
                  <a:pt x="673" y="813"/>
                </a:lnTo>
                <a:lnTo>
                  <a:pt x="670" y="813"/>
                </a:lnTo>
                <a:lnTo>
                  <a:pt x="667" y="816"/>
                </a:lnTo>
                <a:lnTo>
                  <a:pt x="664" y="816"/>
                </a:lnTo>
                <a:lnTo>
                  <a:pt x="661" y="816"/>
                </a:lnTo>
                <a:lnTo>
                  <a:pt x="658" y="816"/>
                </a:lnTo>
                <a:lnTo>
                  <a:pt x="658" y="819"/>
                </a:lnTo>
                <a:lnTo>
                  <a:pt x="656" y="819"/>
                </a:lnTo>
                <a:lnTo>
                  <a:pt x="653" y="821"/>
                </a:lnTo>
                <a:lnTo>
                  <a:pt x="653" y="824"/>
                </a:lnTo>
                <a:lnTo>
                  <a:pt x="650" y="824"/>
                </a:lnTo>
                <a:lnTo>
                  <a:pt x="650" y="827"/>
                </a:lnTo>
                <a:lnTo>
                  <a:pt x="647" y="827"/>
                </a:lnTo>
                <a:lnTo>
                  <a:pt x="644" y="827"/>
                </a:lnTo>
                <a:lnTo>
                  <a:pt x="644" y="830"/>
                </a:lnTo>
                <a:lnTo>
                  <a:pt x="641" y="830"/>
                </a:lnTo>
                <a:lnTo>
                  <a:pt x="638" y="830"/>
                </a:lnTo>
                <a:lnTo>
                  <a:pt x="636" y="830"/>
                </a:lnTo>
                <a:lnTo>
                  <a:pt x="633" y="830"/>
                </a:lnTo>
                <a:lnTo>
                  <a:pt x="630" y="833"/>
                </a:lnTo>
                <a:lnTo>
                  <a:pt x="627" y="833"/>
                </a:lnTo>
                <a:lnTo>
                  <a:pt x="624" y="836"/>
                </a:lnTo>
                <a:lnTo>
                  <a:pt x="621" y="836"/>
                </a:lnTo>
                <a:lnTo>
                  <a:pt x="618" y="836"/>
                </a:lnTo>
                <a:lnTo>
                  <a:pt x="618" y="839"/>
                </a:lnTo>
                <a:lnTo>
                  <a:pt x="616" y="839"/>
                </a:lnTo>
                <a:lnTo>
                  <a:pt x="616" y="842"/>
                </a:lnTo>
                <a:lnTo>
                  <a:pt x="613" y="842"/>
                </a:lnTo>
                <a:lnTo>
                  <a:pt x="613" y="844"/>
                </a:lnTo>
                <a:lnTo>
                  <a:pt x="610" y="844"/>
                </a:lnTo>
                <a:lnTo>
                  <a:pt x="610" y="847"/>
                </a:lnTo>
                <a:lnTo>
                  <a:pt x="610" y="850"/>
                </a:lnTo>
                <a:lnTo>
                  <a:pt x="610" y="853"/>
                </a:lnTo>
                <a:lnTo>
                  <a:pt x="610" y="856"/>
                </a:lnTo>
                <a:lnTo>
                  <a:pt x="610" y="859"/>
                </a:lnTo>
                <a:lnTo>
                  <a:pt x="607" y="862"/>
                </a:lnTo>
                <a:lnTo>
                  <a:pt x="604" y="862"/>
                </a:lnTo>
                <a:lnTo>
                  <a:pt x="604" y="864"/>
                </a:lnTo>
                <a:lnTo>
                  <a:pt x="604" y="867"/>
                </a:lnTo>
                <a:lnTo>
                  <a:pt x="601" y="867"/>
                </a:lnTo>
                <a:lnTo>
                  <a:pt x="601" y="870"/>
                </a:lnTo>
                <a:lnTo>
                  <a:pt x="598" y="870"/>
                </a:lnTo>
                <a:lnTo>
                  <a:pt x="595" y="870"/>
                </a:lnTo>
                <a:lnTo>
                  <a:pt x="593" y="870"/>
                </a:lnTo>
                <a:lnTo>
                  <a:pt x="590" y="870"/>
                </a:lnTo>
                <a:lnTo>
                  <a:pt x="587" y="870"/>
                </a:lnTo>
                <a:lnTo>
                  <a:pt x="587" y="867"/>
                </a:lnTo>
                <a:lnTo>
                  <a:pt x="584" y="867"/>
                </a:lnTo>
                <a:lnTo>
                  <a:pt x="581" y="867"/>
                </a:lnTo>
                <a:lnTo>
                  <a:pt x="581" y="864"/>
                </a:lnTo>
                <a:lnTo>
                  <a:pt x="578" y="864"/>
                </a:lnTo>
                <a:lnTo>
                  <a:pt x="578" y="862"/>
                </a:lnTo>
                <a:lnTo>
                  <a:pt x="575" y="862"/>
                </a:lnTo>
                <a:lnTo>
                  <a:pt x="573" y="862"/>
                </a:lnTo>
                <a:lnTo>
                  <a:pt x="573" y="864"/>
                </a:lnTo>
                <a:lnTo>
                  <a:pt x="570" y="864"/>
                </a:lnTo>
                <a:lnTo>
                  <a:pt x="567" y="862"/>
                </a:lnTo>
                <a:lnTo>
                  <a:pt x="564" y="862"/>
                </a:lnTo>
                <a:lnTo>
                  <a:pt x="564" y="864"/>
                </a:lnTo>
                <a:lnTo>
                  <a:pt x="561" y="864"/>
                </a:lnTo>
                <a:lnTo>
                  <a:pt x="561" y="862"/>
                </a:lnTo>
                <a:lnTo>
                  <a:pt x="558" y="859"/>
                </a:lnTo>
                <a:lnTo>
                  <a:pt x="555" y="859"/>
                </a:lnTo>
                <a:lnTo>
                  <a:pt x="555" y="856"/>
                </a:lnTo>
                <a:lnTo>
                  <a:pt x="553" y="856"/>
                </a:lnTo>
                <a:lnTo>
                  <a:pt x="553" y="853"/>
                </a:lnTo>
                <a:lnTo>
                  <a:pt x="550" y="853"/>
                </a:lnTo>
                <a:lnTo>
                  <a:pt x="547" y="853"/>
                </a:lnTo>
                <a:lnTo>
                  <a:pt x="544" y="853"/>
                </a:lnTo>
                <a:lnTo>
                  <a:pt x="544" y="850"/>
                </a:lnTo>
                <a:lnTo>
                  <a:pt x="541" y="850"/>
                </a:lnTo>
                <a:lnTo>
                  <a:pt x="541" y="853"/>
                </a:lnTo>
                <a:lnTo>
                  <a:pt x="538" y="850"/>
                </a:lnTo>
                <a:lnTo>
                  <a:pt x="535" y="847"/>
                </a:lnTo>
                <a:lnTo>
                  <a:pt x="532" y="847"/>
                </a:lnTo>
                <a:lnTo>
                  <a:pt x="530" y="847"/>
                </a:lnTo>
                <a:lnTo>
                  <a:pt x="530" y="844"/>
                </a:lnTo>
                <a:lnTo>
                  <a:pt x="527" y="844"/>
                </a:lnTo>
                <a:lnTo>
                  <a:pt x="524" y="842"/>
                </a:lnTo>
                <a:lnTo>
                  <a:pt x="521" y="842"/>
                </a:lnTo>
                <a:lnTo>
                  <a:pt x="518" y="839"/>
                </a:lnTo>
                <a:lnTo>
                  <a:pt x="518" y="842"/>
                </a:lnTo>
                <a:lnTo>
                  <a:pt x="515" y="842"/>
                </a:lnTo>
                <a:lnTo>
                  <a:pt x="512" y="842"/>
                </a:lnTo>
                <a:lnTo>
                  <a:pt x="512" y="839"/>
                </a:lnTo>
                <a:lnTo>
                  <a:pt x="510" y="836"/>
                </a:lnTo>
                <a:lnTo>
                  <a:pt x="510" y="833"/>
                </a:lnTo>
                <a:lnTo>
                  <a:pt x="507" y="833"/>
                </a:lnTo>
                <a:lnTo>
                  <a:pt x="504" y="833"/>
                </a:lnTo>
                <a:lnTo>
                  <a:pt x="501" y="833"/>
                </a:lnTo>
                <a:lnTo>
                  <a:pt x="498" y="833"/>
                </a:lnTo>
                <a:lnTo>
                  <a:pt x="495" y="833"/>
                </a:lnTo>
                <a:lnTo>
                  <a:pt x="492" y="833"/>
                </a:lnTo>
                <a:lnTo>
                  <a:pt x="490" y="833"/>
                </a:lnTo>
                <a:lnTo>
                  <a:pt x="490" y="830"/>
                </a:lnTo>
                <a:lnTo>
                  <a:pt x="487" y="830"/>
                </a:lnTo>
                <a:lnTo>
                  <a:pt x="487" y="827"/>
                </a:lnTo>
                <a:lnTo>
                  <a:pt x="484" y="827"/>
                </a:lnTo>
                <a:lnTo>
                  <a:pt x="481" y="827"/>
                </a:lnTo>
                <a:lnTo>
                  <a:pt x="478" y="827"/>
                </a:lnTo>
                <a:lnTo>
                  <a:pt x="478" y="830"/>
                </a:lnTo>
                <a:lnTo>
                  <a:pt x="475" y="830"/>
                </a:lnTo>
                <a:lnTo>
                  <a:pt x="475" y="827"/>
                </a:lnTo>
                <a:lnTo>
                  <a:pt x="472" y="824"/>
                </a:lnTo>
                <a:lnTo>
                  <a:pt x="469" y="824"/>
                </a:lnTo>
                <a:lnTo>
                  <a:pt x="467" y="827"/>
                </a:lnTo>
                <a:lnTo>
                  <a:pt x="464" y="827"/>
                </a:lnTo>
                <a:lnTo>
                  <a:pt x="464" y="830"/>
                </a:lnTo>
                <a:lnTo>
                  <a:pt x="461" y="830"/>
                </a:lnTo>
                <a:lnTo>
                  <a:pt x="458" y="830"/>
                </a:lnTo>
                <a:lnTo>
                  <a:pt x="458" y="827"/>
                </a:lnTo>
                <a:lnTo>
                  <a:pt x="458" y="824"/>
                </a:lnTo>
                <a:lnTo>
                  <a:pt x="455" y="824"/>
                </a:lnTo>
                <a:lnTo>
                  <a:pt x="455" y="821"/>
                </a:lnTo>
                <a:lnTo>
                  <a:pt x="452" y="824"/>
                </a:lnTo>
                <a:lnTo>
                  <a:pt x="452" y="827"/>
                </a:lnTo>
                <a:lnTo>
                  <a:pt x="452" y="830"/>
                </a:lnTo>
                <a:lnTo>
                  <a:pt x="452" y="833"/>
                </a:lnTo>
                <a:lnTo>
                  <a:pt x="449" y="833"/>
                </a:lnTo>
                <a:lnTo>
                  <a:pt x="449" y="836"/>
                </a:lnTo>
                <a:lnTo>
                  <a:pt x="447" y="836"/>
                </a:lnTo>
                <a:lnTo>
                  <a:pt x="444" y="836"/>
                </a:lnTo>
                <a:lnTo>
                  <a:pt x="441" y="836"/>
                </a:lnTo>
                <a:lnTo>
                  <a:pt x="438" y="836"/>
                </a:lnTo>
                <a:lnTo>
                  <a:pt x="435" y="836"/>
                </a:lnTo>
                <a:lnTo>
                  <a:pt x="435" y="839"/>
                </a:lnTo>
                <a:lnTo>
                  <a:pt x="435" y="842"/>
                </a:lnTo>
                <a:lnTo>
                  <a:pt x="432" y="842"/>
                </a:lnTo>
                <a:lnTo>
                  <a:pt x="432" y="844"/>
                </a:lnTo>
                <a:lnTo>
                  <a:pt x="429" y="844"/>
                </a:lnTo>
                <a:lnTo>
                  <a:pt x="426" y="844"/>
                </a:lnTo>
                <a:lnTo>
                  <a:pt x="426" y="847"/>
                </a:lnTo>
                <a:lnTo>
                  <a:pt x="424" y="847"/>
                </a:lnTo>
                <a:lnTo>
                  <a:pt x="421" y="847"/>
                </a:lnTo>
                <a:lnTo>
                  <a:pt x="418" y="847"/>
                </a:lnTo>
                <a:lnTo>
                  <a:pt x="415" y="847"/>
                </a:lnTo>
                <a:lnTo>
                  <a:pt x="412" y="847"/>
                </a:lnTo>
                <a:lnTo>
                  <a:pt x="409" y="847"/>
                </a:lnTo>
                <a:lnTo>
                  <a:pt x="409" y="850"/>
                </a:lnTo>
                <a:lnTo>
                  <a:pt x="409" y="853"/>
                </a:lnTo>
                <a:lnTo>
                  <a:pt x="412" y="853"/>
                </a:lnTo>
                <a:lnTo>
                  <a:pt x="412" y="856"/>
                </a:lnTo>
                <a:lnTo>
                  <a:pt x="409" y="859"/>
                </a:lnTo>
                <a:lnTo>
                  <a:pt x="409" y="862"/>
                </a:lnTo>
                <a:lnTo>
                  <a:pt x="409" y="864"/>
                </a:lnTo>
                <a:lnTo>
                  <a:pt x="406" y="867"/>
                </a:lnTo>
                <a:lnTo>
                  <a:pt x="404" y="867"/>
                </a:lnTo>
                <a:lnTo>
                  <a:pt x="404" y="870"/>
                </a:lnTo>
                <a:lnTo>
                  <a:pt x="401" y="870"/>
                </a:lnTo>
                <a:lnTo>
                  <a:pt x="398" y="870"/>
                </a:lnTo>
                <a:lnTo>
                  <a:pt x="398" y="873"/>
                </a:lnTo>
                <a:lnTo>
                  <a:pt x="398" y="876"/>
                </a:lnTo>
                <a:lnTo>
                  <a:pt x="398" y="879"/>
                </a:lnTo>
                <a:lnTo>
                  <a:pt x="395" y="879"/>
                </a:lnTo>
                <a:lnTo>
                  <a:pt x="392" y="882"/>
                </a:lnTo>
                <a:lnTo>
                  <a:pt x="389" y="882"/>
                </a:lnTo>
                <a:lnTo>
                  <a:pt x="386" y="882"/>
                </a:lnTo>
                <a:lnTo>
                  <a:pt x="386" y="884"/>
                </a:lnTo>
                <a:lnTo>
                  <a:pt x="384" y="884"/>
                </a:lnTo>
                <a:lnTo>
                  <a:pt x="384" y="887"/>
                </a:lnTo>
                <a:lnTo>
                  <a:pt x="384" y="890"/>
                </a:lnTo>
                <a:lnTo>
                  <a:pt x="381" y="893"/>
                </a:lnTo>
                <a:lnTo>
                  <a:pt x="381" y="896"/>
                </a:lnTo>
                <a:lnTo>
                  <a:pt x="381" y="899"/>
                </a:lnTo>
                <a:lnTo>
                  <a:pt x="378" y="899"/>
                </a:lnTo>
                <a:lnTo>
                  <a:pt x="378" y="902"/>
                </a:lnTo>
                <a:lnTo>
                  <a:pt x="375" y="902"/>
                </a:lnTo>
                <a:lnTo>
                  <a:pt x="372" y="902"/>
                </a:lnTo>
                <a:lnTo>
                  <a:pt x="369" y="902"/>
                </a:lnTo>
                <a:lnTo>
                  <a:pt x="369" y="899"/>
                </a:lnTo>
                <a:lnTo>
                  <a:pt x="366" y="899"/>
                </a:lnTo>
                <a:lnTo>
                  <a:pt x="363" y="899"/>
                </a:lnTo>
                <a:lnTo>
                  <a:pt x="361" y="896"/>
                </a:lnTo>
                <a:lnTo>
                  <a:pt x="358" y="896"/>
                </a:lnTo>
                <a:lnTo>
                  <a:pt x="358" y="893"/>
                </a:lnTo>
                <a:lnTo>
                  <a:pt x="358" y="890"/>
                </a:lnTo>
                <a:lnTo>
                  <a:pt x="355" y="887"/>
                </a:lnTo>
                <a:lnTo>
                  <a:pt x="355" y="884"/>
                </a:lnTo>
                <a:lnTo>
                  <a:pt x="355" y="882"/>
                </a:lnTo>
                <a:lnTo>
                  <a:pt x="352" y="879"/>
                </a:lnTo>
                <a:lnTo>
                  <a:pt x="352" y="876"/>
                </a:lnTo>
                <a:lnTo>
                  <a:pt x="349" y="876"/>
                </a:lnTo>
                <a:lnTo>
                  <a:pt x="349" y="873"/>
                </a:lnTo>
                <a:lnTo>
                  <a:pt x="346" y="873"/>
                </a:lnTo>
                <a:lnTo>
                  <a:pt x="346" y="870"/>
                </a:lnTo>
                <a:lnTo>
                  <a:pt x="343" y="870"/>
                </a:lnTo>
                <a:lnTo>
                  <a:pt x="343" y="867"/>
                </a:lnTo>
                <a:lnTo>
                  <a:pt x="343" y="864"/>
                </a:lnTo>
                <a:lnTo>
                  <a:pt x="346" y="862"/>
                </a:lnTo>
                <a:lnTo>
                  <a:pt x="346" y="859"/>
                </a:lnTo>
                <a:lnTo>
                  <a:pt x="346" y="856"/>
                </a:lnTo>
                <a:lnTo>
                  <a:pt x="346" y="853"/>
                </a:lnTo>
                <a:lnTo>
                  <a:pt x="343" y="853"/>
                </a:lnTo>
                <a:lnTo>
                  <a:pt x="343" y="850"/>
                </a:lnTo>
                <a:lnTo>
                  <a:pt x="341" y="850"/>
                </a:lnTo>
                <a:lnTo>
                  <a:pt x="338" y="850"/>
                </a:lnTo>
                <a:lnTo>
                  <a:pt x="335" y="847"/>
                </a:lnTo>
                <a:lnTo>
                  <a:pt x="329" y="842"/>
                </a:lnTo>
                <a:lnTo>
                  <a:pt x="326" y="839"/>
                </a:lnTo>
                <a:lnTo>
                  <a:pt x="323" y="839"/>
                </a:lnTo>
                <a:lnTo>
                  <a:pt x="323" y="836"/>
                </a:lnTo>
                <a:lnTo>
                  <a:pt x="323" y="833"/>
                </a:lnTo>
                <a:lnTo>
                  <a:pt x="321" y="830"/>
                </a:lnTo>
                <a:lnTo>
                  <a:pt x="321" y="827"/>
                </a:lnTo>
                <a:lnTo>
                  <a:pt x="318" y="827"/>
                </a:lnTo>
                <a:lnTo>
                  <a:pt x="318" y="824"/>
                </a:lnTo>
                <a:lnTo>
                  <a:pt x="315" y="824"/>
                </a:lnTo>
                <a:lnTo>
                  <a:pt x="312" y="824"/>
                </a:lnTo>
                <a:lnTo>
                  <a:pt x="309" y="824"/>
                </a:lnTo>
                <a:lnTo>
                  <a:pt x="306" y="821"/>
                </a:lnTo>
                <a:lnTo>
                  <a:pt x="303" y="821"/>
                </a:lnTo>
                <a:lnTo>
                  <a:pt x="300" y="824"/>
                </a:lnTo>
                <a:lnTo>
                  <a:pt x="298" y="824"/>
                </a:lnTo>
                <a:lnTo>
                  <a:pt x="298" y="827"/>
                </a:lnTo>
                <a:lnTo>
                  <a:pt x="295" y="827"/>
                </a:lnTo>
                <a:lnTo>
                  <a:pt x="292" y="827"/>
                </a:lnTo>
                <a:lnTo>
                  <a:pt x="289" y="827"/>
                </a:lnTo>
                <a:lnTo>
                  <a:pt x="286" y="827"/>
                </a:lnTo>
                <a:lnTo>
                  <a:pt x="283" y="827"/>
                </a:lnTo>
                <a:lnTo>
                  <a:pt x="283" y="830"/>
                </a:lnTo>
                <a:lnTo>
                  <a:pt x="283" y="833"/>
                </a:lnTo>
                <a:lnTo>
                  <a:pt x="283" y="836"/>
                </a:lnTo>
                <a:lnTo>
                  <a:pt x="280" y="836"/>
                </a:lnTo>
                <a:lnTo>
                  <a:pt x="280" y="839"/>
                </a:lnTo>
                <a:lnTo>
                  <a:pt x="280" y="842"/>
                </a:lnTo>
                <a:lnTo>
                  <a:pt x="280" y="844"/>
                </a:lnTo>
                <a:lnTo>
                  <a:pt x="278" y="844"/>
                </a:lnTo>
                <a:lnTo>
                  <a:pt x="275" y="847"/>
                </a:lnTo>
                <a:lnTo>
                  <a:pt x="272" y="847"/>
                </a:lnTo>
                <a:lnTo>
                  <a:pt x="269" y="850"/>
                </a:lnTo>
                <a:lnTo>
                  <a:pt x="269" y="853"/>
                </a:lnTo>
                <a:lnTo>
                  <a:pt x="269" y="856"/>
                </a:lnTo>
                <a:lnTo>
                  <a:pt x="266" y="856"/>
                </a:lnTo>
                <a:lnTo>
                  <a:pt x="263" y="856"/>
                </a:lnTo>
                <a:lnTo>
                  <a:pt x="260" y="856"/>
                </a:lnTo>
                <a:lnTo>
                  <a:pt x="260" y="859"/>
                </a:lnTo>
                <a:lnTo>
                  <a:pt x="260" y="862"/>
                </a:lnTo>
                <a:lnTo>
                  <a:pt x="260" y="864"/>
                </a:lnTo>
                <a:lnTo>
                  <a:pt x="258" y="867"/>
                </a:lnTo>
                <a:lnTo>
                  <a:pt x="255" y="867"/>
                </a:lnTo>
                <a:lnTo>
                  <a:pt x="255" y="870"/>
                </a:lnTo>
                <a:lnTo>
                  <a:pt x="252" y="873"/>
                </a:lnTo>
                <a:lnTo>
                  <a:pt x="249" y="873"/>
                </a:lnTo>
                <a:lnTo>
                  <a:pt x="246" y="873"/>
                </a:lnTo>
                <a:lnTo>
                  <a:pt x="243" y="873"/>
                </a:lnTo>
                <a:lnTo>
                  <a:pt x="243" y="876"/>
                </a:lnTo>
                <a:lnTo>
                  <a:pt x="240" y="876"/>
                </a:lnTo>
                <a:lnTo>
                  <a:pt x="237" y="876"/>
                </a:lnTo>
                <a:lnTo>
                  <a:pt x="235" y="876"/>
                </a:lnTo>
                <a:lnTo>
                  <a:pt x="232" y="876"/>
                </a:lnTo>
                <a:lnTo>
                  <a:pt x="232" y="873"/>
                </a:lnTo>
                <a:lnTo>
                  <a:pt x="229" y="873"/>
                </a:lnTo>
                <a:lnTo>
                  <a:pt x="226" y="873"/>
                </a:lnTo>
                <a:lnTo>
                  <a:pt x="223" y="870"/>
                </a:lnTo>
                <a:lnTo>
                  <a:pt x="220" y="870"/>
                </a:lnTo>
                <a:lnTo>
                  <a:pt x="217" y="870"/>
                </a:lnTo>
                <a:lnTo>
                  <a:pt x="217" y="867"/>
                </a:lnTo>
                <a:lnTo>
                  <a:pt x="215" y="864"/>
                </a:lnTo>
                <a:lnTo>
                  <a:pt x="212" y="864"/>
                </a:lnTo>
                <a:lnTo>
                  <a:pt x="212" y="862"/>
                </a:lnTo>
                <a:lnTo>
                  <a:pt x="209" y="859"/>
                </a:lnTo>
                <a:lnTo>
                  <a:pt x="209" y="856"/>
                </a:lnTo>
                <a:lnTo>
                  <a:pt x="209" y="853"/>
                </a:lnTo>
                <a:lnTo>
                  <a:pt x="206" y="853"/>
                </a:lnTo>
                <a:lnTo>
                  <a:pt x="206" y="850"/>
                </a:lnTo>
                <a:lnTo>
                  <a:pt x="203" y="850"/>
                </a:lnTo>
                <a:lnTo>
                  <a:pt x="200" y="850"/>
                </a:lnTo>
                <a:lnTo>
                  <a:pt x="197" y="850"/>
                </a:lnTo>
                <a:lnTo>
                  <a:pt x="197" y="847"/>
                </a:lnTo>
                <a:lnTo>
                  <a:pt x="195" y="847"/>
                </a:lnTo>
                <a:lnTo>
                  <a:pt x="192" y="847"/>
                </a:lnTo>
                <a:lnTo>
                  <a:pt x="189" y="844"/>
                </a:lnTo>
                <a:lnTo>
                  <a:pt x="186" y="844"/>
                </a:lnTo>
                <a:lnTo>
                  <a:pt x="186" y="842"/>
                </a:lnTo>
                <a:lnTo>
                  <a:pt x="183" y="842"/>
                </a:lnTo>
                <a:lnTo>
                  <a:pt x="183" y="839"/>
                </a:lnTo>
                <a:lnTo>
                  <a:pt x="180" y="839"/>
                </a:lnTo>
                <a:lnTo>
                  <a:pt x="180" y="836"/>
                </a:lnTo>
                <a:lnTo>
                  <a:pt x="177" y="836"/>
                </a:lnTo>
                <a:lnTo>
                  <a:pt x="177" y="833"/>
                </a:lnTo>
                <a:lnTo>
                  <a:pt x="177" y="830"/>
                </a:lnTo>
                <a:lnTo>
                  <a:pt x="177" y="827"/>
                </a:lnTo>
                <a:lnTo>
                  <a:pt x="180" y="824"/>
                </a:lnTo>
                <a:lnTo>
                  <a:pt x="180" y="821"/>
                </a:lnTo>
                <a:lnTo>
                  <a:pt x="183" y="821"/>
                </a:lnTo>
                <a:lnTo>
                  <a:pt x="186" y="819"/>
                </a:lnTo>
                <a:lnTo>
                  <a:pt x="189" y="819"/>
                </a:lnTo>
                <a:lnTo>
                  <a:pt x="189" y="816"/>
                </a:lnTo>
                <a:lnTo>
                  <a:pt x="192" y="813"/>
                </a:lnTo>
                <a:lnTo>
                  <a:pt x="192" y="810"/>
                </a:lnTo>
                <a:lnTo>
                  <a:pt x="195" y="807"/>
                </a:lnTo>
                <a:lnTo>
                  <a:pt x="195" y="804"/>
                </a:lnTo>
                <a:lnTo>
                  <a:pt x="192" y="804"/>
                </a:lnTo>
                <a:lnTo>
                  <a:pt x="192" y="801"/>
                </a:lnTo>
                <a:lnTo>
                  <a:pt x="192" y="799"/>
                </a:lnTo>
                <a:lnTo>
                  <a:pt x="192" y="796"/>
                </a:lnTo>
                <a:lnTo>
                  <a:pt x="192" y="793"/>
                </a:lnTo>
                <a:lnTo>
                  <a:pt x="189" y="793"/>
                </a:lnTo>
                <a:lnTo>
                  <a:pt x="189" y="790"/>
                </a:lnTo>
                <a:lnTo>
                  <a:pt x="192" y="790"/>
                </a:lnTo>
                <a:lnTo>
                  <a:pt x="192" y="787"/>
                </a:lnTo>
                <a:lnTo>
                  <a:pt x="195" y="784"/>
                </a:lnTo>
                <a:lnTo>
                  <a:pt x="197" y="784"/>
                </a:lnTo>
                <a:lnTo>
                  <a:pt x="200" y="784"/>
                </a:lnTo>
                <a:lnTo>
                  <a:pt x="200" y="787"/>
                </a:lnTo>
                <a:lnTo>
                  <a:pt x="203" y="784"/>
                </a:lnTo>
                <a:lnTo>
                  <a:pt x="206" y="784"/>
                </a:lnTo>
                <a:lnTo>
                  <a:pt x="209" y="781"/>
                </a:lnTo>
                <a:lnTo>
                  <a:pt x="206" y="781"/>
                </a:lnTo>
                <a:lnTo>
                  <a:pt x="206" y="779"/>
                </a:lnTo>
                <a:lnTo>
                  <a:pt x="206" y="776"/>
                </a:lnTo>
                <a:lnTo>
                  <a:pt x="206" y="773"/>
                </a:lnTo>
                <a:lnTo>
                  <a:pt x="206" y="770"/>
                </a:lnTo>
                <a:lnTo>
                  <a:pt x="209" y="767"/>
                </a:lnTo>
                <a:lnTo>
                  <a:pt x="209" y="764"/>
                </a:lnTo>
                <a:lnTo>
                  <a:pt x="209" y="761"/>
                </a:lnTo>
                <a:lnTo>
                  <a:pt x="209" y="758"/>
                </a:lnTo>
                <a:lnTo>
                  <a:pt x="206" y="758"/>
                </a:lnTo>
                <a:lnTo>
                  <a:pt x="206" y="761"/>
                </a:lnTo>
                <a:lnTo>
                  <a:pt x="203" y="761"/>
                </a:lnTo>
                <a:lnTo>
                  <a:pt x="203" y="758"/>
                </a:lnTo>
                <a:lnTo>
                  <a:pt x="203" y="756"/>
                </a:lnTo>
                <a:lnTo>
                  <a:pt x="200" y="756"/>
                </a:lnTo>
                <a:lnTo>
                  <a:pt x="200" y="753"/>
                </a:lnTo>
                <a:lnTo>
                  <a:pt x="200" y="750"/>
                </a:lnTo>
                <a:lnTo>
                  <a:pt x="197" y="750"/>
                </a:lnTo>
                <a:lnTo>
                  <a:pt x="197" y="753"/>
                </a:lnTo>
                <a:lnTo>
                  <a:pt x="197" y="756"/>
                </a:lnTo>
                <a:lnTo>
                  <a:pt x="195" y="756"/>
                </a:lnTo>
                <a:lnTo>
                  <a:pt x="195" y="753"/>
                </a:lnTo>
                <a:lnTo>
                  <a:pt x="192" y="750"/>
                </a:lnTo>
                <a:lnTo>
                  <a:pt x="192" y="747"/>
                </a:lnTo>
                <a:lnTo>
                  <a:pt x="189" y="747"/>
                </a:lnTo>
                <a:lnTo>
                  <a:pt x="189" y="744"/>
                </a:lnTo>
                <a:lnTo>
                  <a:pt x="192" y="744"/>
                </a:lnTo>
                <a:lnTo>
                  <a:pt x="195" y="744"/>
                </a:lnTo>
                <a:lnTo>
                  <a:pt x="195" y="741"/>
                </a:lnTo>
                <a:lnTo>
                  <a:pt x="197" y="741"/>
                </a:lnTo>
                <a:lnTo>
                  <a:pt x="197" y="738"/>
                </a:lnTo>
                <a:lnTo>
                  <a:pt x="195" y="738"/>
                </a:lnTo>
                <a:lnTo>
                  <a:pt x="195" y="736"/>
                </a:lnTo>
                <a:lnTo>
                  <a:pt x="195" y="733"/>
                </a:lnTo>
                <a:lnTo>
                  <a:pt x="192" y="733"/>
                </a:lnTo>
                <a:lnTo>
                  <a:pt x="195" y="730"/>
                </a:lnTo>
                <a:lnTo>
                  <a:pt x="195" y="727"/>
                </a:lnTo>
                <a:lnTo>
                  <a:pt x="195" y="724"/>
                </a:lnTo>
                <a:lnTo>
                  <a:pt x="195" y="721"/>
                </a:lnTo>
                <a:lnTo>
                  <a:pt x="192" y="718"/>
                </a:lnTo>
                <a:lnTo>
                  <a:pt x="189" y="718"/>
                </a:lnTo>
                <a:lnTo>
                  <a:pt x="189" y="716"/>
                </a:lnTo>
                <a:lnTo>
                  <a:pt x="189" y="713"/>
                </a:lnTo>
                <a:lnTo>
                  <a:pt x="192" y="713"/>
                </a:lnTo>
                <a:lnTo>
                  <a:pt x="195" y="713"/>
                </a:lnTo>
                <a:lnTo>
                  <a:pt x="195" y="710"/>
                </a:lnTo>
                <a:lnTo>
                  <a:pt x="195" y="707"/>
                </a:lnTo>
                <a:lnTo>
                  <a:pt x="197" y="707"/>
                </a:lnTo>
                <a:lnTo>
                  <a:pt x="200" y="707"/>
                </a:lnTo>
                <a:lnTo>
                  <a:pt x="203" y="704"/>
                </a:lnTo>
                <a:lnTo>
                  <a:pt x="203" y="701"/>
                </a:lnTo>
                <a:lnTo>
                  <a:pt x="203" y="698"/>
                </a:lnTo>
                <a:lnTo>
                  <a:pt x="200" y="695"/>
                </a:lnTo>
                <a:lnTo>
                  <a:pt x="203" y="693"/>
                </a:lnTo>
                <a:lnTo>
                  <a:pt x="203" y="690"/>
                </a:lnTo>
                <a:lnTo>
                  <a:pt x="203" y="687"/>
                </a:lnTo>
                <a:lnTo>
                  <a:pt x="203" y="684"/>
                </a:lnTo>
                <a:lnTo>
                  <a:pt x="203" y="681"/>
                </a:lnTo>
                <a:lnTo>
                  <a:pt x="200" y="678"/>
                </a:lnTo>
                <a:lnTo>
                  <a:pt x="200" y="681"/>
                </a:lnTo>
                <a:lnTo>
                  <a:pt x="197" y="681"/>
                </a:lnTo>
                <a:lnTo>
                  <a:pt x="197" y="678"/>
                </a:lnTo>
                <a:lnTo>
                  <a:pt x="195" y="678"/>
                </a:lnTo>
                <a:lnTo>
                  <a:pt x="197" y="675"/>
                </a:lnTo>
                <a:lnTo>
                  <a:pt x="197" y="673"/>
                </a:lnTo>
                <a:lnTo>
                  <a:pt x="197" y="670"/>
                </a:lnTo>
                <a:lnTo>
                  <a:pt x="197" y="667"/>
                </a:lnTo>
                <a:lnTo>
                  <a:pt x="200" y="667"/>
                </a:lnTo>
                <a:lnTo>
                  <a:pt x="200" y="664"/>
                </a:lnTo>
                <a:lnTo>
                  <a:pt x="200" y="661"/>
                </a:lnTo>
                <a:lnTo>
                  <a:pt x="197" y="661"/>
                </a:lnTo>
                <a:lnTo>
                  <a:pt x="197" y="658"/>
                </a:lnTo>
                <a:lnTo>
                  <a:pt x="200" y="658"/>
                </a:lnTo>
                <a:lnTo>
                  <a:pt x="203" y="658"/>
                </a:lnTo>
                <a:lnTo>
                  <a:pt x="206" y="658"/>
                </a:lnTo>
                <a:lnTo>
                  <a:pt x="209" y="655"/>
                </a:lnTo>
                <a:lnTo>
                  <a:pt x="209" y="653"/>
                </a:lnTo>
                <a:lnTo>
                  <a:pt x="206" y="650"/>
                </a:lnTo>
                <a:lnTo>
                  <a:pt x="206" y="647"/>
                </a:lnTo>
                <a:lnTo>
                  <a:pt x="206" y="644"/>
                </a:lnTo>
                <a:lnTo>
                  <a:pt x="206" y="641"/>
                </a:lnTo>
                <a:lnTo>
                  <a:pt x="203" y="641"/>
                </a:lnTo>
                <a:lnTo>
                  <a:pt x="203" y="644"/>
                </a:lnTo>
                <a:lnTo>
                  <a:pt x="203" y="647"/>
                </a:lnTo>
                <a:lnTo>
                  <a:pt x="200" y="650"/>
                </a:lnTo>
                <a:lnTo>
                  <a:pt x="197" y="650"/>
                </a:lnTo>
                <a:lnTo>
                  <a:pt x="195" y="650"/>
                </a:lnTo>
                <a:lnTo>
                  <a:pt x="195" y="647"/>
                </a:lnTo>
                <a:lnTo>
                  <a:pt x="197" y="644"/>
                </a:lnTo>
                <a:lnTo>
                  <a:pt x="195" y="644"/>
                </a:lnTo>
                <a:lnTo>
                  <a:pt x="195" y="641"/>
                </a:lnTo>
                <a:lnTo>
                  <a:pt x="195" y="638"/>
                </a:lnTo>
                <a:lnTo>
                  <a:pt x="197" y="638"/>
                </a:lnTo>
                <a:lnTo>
                  <a:pt x="197" y="635"/>
                </a:lnTo>
                <a:lnTo>
                  <a:pt x="195" y="635"/>
                </a:lnTo>
                <a:lnTo>
                  <a:pt x="195" y="632"/>
                </a:lnTo>
                <a:lnTo>
                  <a:pt x="195" y="630"/>
                </a:lnTo>
                <a:lnTo>
                  <a:pt x="192" y="630"/>
                </a:lnTo>
                <a:lnTo>
                  <a:pt x="192" y="627"/>
                </a:lnTo>
                <a:lnTo>
                  <a:pt x="189" y="627"/>
                </a:lnTo>
                <a:lnTo>
                  <a:pt x="192" y="624"/>
                </a:lnTo>
                <a:lnTo>
                  <a:pt x="192" y="621"/>
                </a:lnTo>
                <a:lnTo>
                  <a:pt x="189" y="621"/>
                </a:lnTo>
                <a:lnTo>
                  <a:pt x="186" y="621"/>
                </a:lnTo>
                <a:lnTo>
                  <a:pt x="186" y="618"/>
                </a:lnTo>
                <a:lnTo>
                  <a:pt x="183" y="618"/>
                </a:lnTo>
                <a:lnTo>
                  <a:pt x="180" y="615"/>
                </a:lnTo>
                <a:lnTo>
                  <a:pt x="177" y="612"/>
                </a:lnTo>
                <a:lnTo>
                  <a:pt x="174" y="612"/>
                </a:lnTo>
                <a:lnTo>
                  <a:pt x="172" y="612"/>
                </a:lnTo>
                <a:lnTo>
                  <a:pt x="172" y="610"/>
                </a:lnTo>
                <a:lnTo>
                  <a:pt x="172" y="607"/>
                </a:lnTo>
                <a:lnTo>
                  <a:pt x="169" y="607"/>
                </a:lnTo>
                <a:lnTo>
                  <a:pt x="169" y="604"/>
                </a:lnTo>
                <a:lnTo>
                  <a:pt x="172" y="604"/>
                </a:lnTo>
                <a:lnTo>
                  <a:pt x="172" y="601"/>
                </a:lnTo>
                <a:lnTo>
                  <a:pt x="172" y="598"/>
                </a:lnTo>
                <a:lnTo>
                  <a:pt x="172" y="595"/>
                </a:lnTo>
                <a:lnTo>
                  <a:pt x="169" y="595"/>
                </a:lnTo>
                <a:lnTo>
                  <a:pt x="166" y="595"/>
                </a:lnTo>
                <a:lnTo>
                  <a:pt x="163" y="592"/>
                </a:lnTo>
                <a:lnTo>
                  <a:pt x="163" y="590"/>
                </a:lnTo>
                <a:lnTo>
                  <a:pt x="163" y="587"/>
                </a:lnTo>
                <a:lnTo>
                  <a:pt x="163" y="584"/>
                </a:lnTo>
                <a:lnTo>
                  <a:pt x="166" y="584"/>
                </a:lnTo>
                <a:lnTo>
                  <a:pt x="166" y="581"/>
                </a:lnTo>
                <a:lnTo>
                  <a:pt x="169" y="581"/>
                </a:lnTo>
                <a:lnTo>
                  <a:pt x="169" y="578"/>
                </a:lnTo>
                <a:lnTo>
                  <a:pt x="166" y="578"/>
                </a:lnTo>
                <a:lnTo>
                  <a:pt x="166" y="575"/>
                </a:lnTo>
                <a:lnTo>
                  <a:pt x="166" y="572"/>
                </a:lnTo>
                <a:lnTo>
                  <a:pt x="163" y="572"/>
                </a:lnTo>
                <a:lnTo>
                  <a:pt x="160" y="572"/>
                </a:lnTo>
                <a:lnTo>
                  <a:pt x="160" y="569"/>
                </a:lnTo>
                <a:lnTo>
                  <a:pt x="157" y="569"/>
                </a:lnTo>
                <a:lnTo>
                  <a:pt x="157" y="567"/>
                </a:lnTo>
                <a:lnTo>
                  <a:pt x="154" y="564"/>
                </a:lnTo>
                <a:lnTo>
                  <a:pt x="154" y="561"/>
                </a:lnTo>
                <a:lnTo>
                  <a:pt x="154" y="558"/>
                </a:lnTo>
                <a:lnTo>
                  <a:pt x="154" y="555"/>
                </a:lnTo>
                <a:lnTo>
                  <a:pt x="154" y="552"/>
                </a:lnTo>
                <a:lnTo>
                  <a:pt x="152" y="552"/>
                </a:lnTo>
                <a:lnTo>
                  <a:pt x="152" y="555"/>
                </a:lnTo>
                <a:lnTo>
                  <a:pt x="149" y="555"/>
                </a:lnTo>
                <a:lnTo>
                  <a:pt x="146" y="555"/>
                </a:lnTo>
                <a:lnTo>
                  <a:pt x="146" y="552"/>
                </a:lnTo>
                <a:lnTo>
                  <a:pt x="146" y="549"/>
                </a:lnTo>
                <a:lnTo>
                  <a:pt x="146" y="547"/>
                </a:lnTo>
                <a:lnTo>
                  <a:pt x="143" y="547"/>
                </a:lnTo>
                <a:lnTo>
                  <a:pt x="140" y="547"/>
                </a:lnTo>
                <a:lnTo>
                  <a:pt x="140" y="549"/>
                </a:lnTo>
                <a:lnTo>
                  <a:pt x="137" y="549"/>
                </a:lnTo>
                <a:lnTo>
                  <a:pt x="134" y="549"/>
                </a:lnTo>
                <a:lnTo>
                  <a:pt x="132" y="549"/>
                </a:lnTo>
                <a:lnTo>
                  <a:pt x="132" y="547"/>
                </a:lnTo>
                <a:lnTo>
                  <a:pt x="129" y="547"/>
                </a:lnTo>
                <a:lnTo>
                  <a:pt x="129" y="544"/>
                </a:lnTo>
                <a:lnTo>
                  <a:pt x="126" y="541"/>
                </a:lnTo>
                <a:lnTo>
                  <a:pt x="123" y="541"/>
                </a:lnTo>
                <a:lnTo>
                  <a:pt x="120" y="541"/>
                </a:lnTo>
                <a:lnTo>
                  <a:pt x="120" y="544"/>
                </a:lnTo>
                <a:lnTo>
                  <a:pt x="117" y="547"/>
                </a:lnTo>
                <a:lnTo>
                  <a:pt x="117" y="549"/>
                </a:lnTo>
                <a:lnTo>
                  <a:pt x="117" y="552"/>
                </a:lnTo>
                <a:lnTo>
                  <a:pt x="114" y="552"/>
                </a:lnTo>
                <a:lnTo>
                  <a:pt x="114" y="555"/>
                </a:lnTo>
                <a:lnTo>
                  <a:pt x="114" y="558"/>
                </a:lnTo>
                <a:lnTo>
                  <a:pt x="111" y="558"/>
                </a:lnTo>
                <a:lnTo>
                  <a:pt x="109" y="561"/>
                </a:lnTo>
                <a:lnTo>
                  <a:pt x="109" y="564"/>
                </a:lnTo>
                <a:lnTo>
                  <a:pt x="106" y="564"/>
                </a:lnTo>
                <a:lnTo>
                  <a:pt x="106" y="567"/>
                </a:lnTo>
                <a:lnTo>
                  <a:pt x="103" y="567"/>
                </a:lnTo>
                <a:lnTo>
                  <a:pt x="100" y="567"/>
                </a:lnTo>
                <a:lnTo>
                  <a:pt x="100" y="564"/>
                </a:lnTo>
                <a:lnTo>
                  <a:pt x="100" y="561"/>
                </a:lnTo>
                <a:lnTo>
                  <a:pt x="97" y="558"/>
                </a:lnTo>
                <a:lnTo>
                  <a:pt x="97" y="555"/>
                </a:lnTo>
                <a:lnTo>
                  <a:pt x="94" y="555"/>
                </a:lnTo>
                <a:lnTo>
                  <a:pt x="91" y="555"/>
                </a:lnTo>
                <a:lnTo>
                  <a:pt x="91" y="552"/>
                </a:lnTo>
                <a:lnTo>
                  <a:pt x="89" y="552"/>
                </a:lnTo>
                <a:lnTo>
                  <a:pt x="89" y="549"/>
                </a:lnTo>
                <a:lnTo>
                  <a:pt x="86" y="549"/>
                </a:lnTo>
                <a:lnTo>
                  <a:pt x="86" y="547"/>
                </a:lnTo>
                <a:lnTo>
                  <a:pt x="86" y="544"/>
                </a:lnTo>
                <a:lnTo>
                  <a:pt x="86" y="541"/>
                </a:lnTo>
                <a:lnTo>
                  <a:pt x="89" y="541"/>
                </a:lnTo>
                <a:lnTo>
                  <a:pt x="89" y="538"/>
                </a:lnTo>
                <a:lnTo>
                  <a:pt x="89" y="535"/>
                </a:lnTo>
                <a:lnTo>
                  <a:pt x="89" y="532"/>
                </a:lnTo>
                <a:lnTo>
                  <a:pt x="89" y="529"/>
                </a:lnTo>
                <a:lnTo>
                  <a:pt x="89" y="527"/>
                </a:lnTo>
                <a:lnTo>
                  <a:pt x="86" y="527"/>
                </a:lnTo>
                <a:lnTo>
                  <a:pt x="83" y="527"/>
                </a:lnTo>
                <a:lnTo>
                  <a:pt x="80" y="527"/>
                </a:lnTo>
                <a:lnTo>
                  <a:pt x="80" y="524"/>
                </a:lnTo>
                <a:lnTo>
                  <a:pt x="80" y="521"/>
                </a:lnTo>
                <a:lnTo>
                  <a:pt x="77" y="521"/>
                </a:lnTo>
                <a:lnTo>
                  <a:pt x="74" y="518"/>
                </a:lnTo>
                <a:lnTo>
                  <a:pt x="74" y="515"/>
                </a:lnTo>
                <a:lnTo>
                  <a:pt x="71" y="515"/>
                </a:lnTo>
                <a:lnTo>
                  <a:pt x="69" y="515"/>
                </a:lnTo>
                <a:lnTo>
                  <a:pt x="66" y="515"/>
                </a:lnTo>
                <a:lnTo>
                  <a:pt x="66" y="512"/>
                </a:lnTo>
                <a:lnTo>
                  <a:pt x="63" y="512"/>
                </a:lnTo>
                <a:lnTo>
                  <a:pt x="63" y="509"/>
                </a:lnTo>
                <a:lnTo>
                  <a:pt x="60" y="509"/>
                </a:lnTo>
                <a:lnTo>
                  <a:pt x="60" y="506"/>
                </a:lnTo>
                <a:lnTo>
                  <a:pt x="57" y="506"/>
                </a:lnTo>
                <a:lnTo>
                  <a:pt x="57" y="504"/>
                </a:lnTo>
                <a:lnTo>
                  <a:pt x="57" y="501"/>
                </a:lnTo>
                <a:lnTo>
                  <a:pt x="57" y="498"/>
                </a:lnTo>
                <a:lnTo>
                  <a:pt x="54" y="498"/>
                </a:lnTo>
                <a:lnTo>
                  <a:pt x="51" y="495"/>
                </a:lnTo>
                <a:lnTo>
                  <a:pt x="48" y="495"/>
                </a:lnTo>
                <a:lnTo>
                  <a:pt x="48" y="492"/>
                </a:lnTo>
                <a:lnTo>
                  <a:pt x="51" y="489"/>
                </a:lnTo>
                <a:lnTo>
                  <a:pt x="48" y="486"/>
                </a:lnTo>
                <a:lnTo>
                  <a:pt x="48" y="484"/>
                </a:lnTo>
                <a:lnTo>
                  <a:pt x="46" y="484"/>
                </a:lnTo>
                <a:lnTo>
                  <a:pt x="46" y="481"/>
                </a:lnTo>
                <a:lnTo>
                  <a:pt x="43" y="481"/>
                </a:lnTo>
                <a:lnTo>
                  <a:pt x="43" y="478"/>
                </a:lnTo>
                <a:lnTo>
                  <a:pt x="43" y="475"/>
                </a:lnTo>
                <a:lnTo>
                  <a:pt x="40" y="475"/>
                </a:lnTo>
                <a:lnTo>
                  <a:pt x="40" y="472"/>
                </a:lnTo>
                <a:lnTo>
                  <a:pt x="43" y="469"/>
                </a:lnTo>
                <a:lnTo>
                  <a:pt x="46" y="469"/>
                </a:lnTo>
                <a:lnTo>
                  <a:pt x="48" y="466"/>
                </a:lnTo>
                <a:lnTo>
                  <a:pt x="51" y="466"/>
                </a:lnTo>
                <a:lnTo>
                  <a:pt x="51" y="464"/>
                </a:lnTo>
                <a:lnTo>
                  <a:pt x="54" y="464"/>
                </a:lnTo>
                <a:lnTo>
                  <a:pt x="57" y="464"/>
                </a:lnTo>
                <a:lnTo>
                  <a:pt x="57" y="461"/>
                </a:lnTo>
                <a:lnTo>
                  <a:pt x="60" y="461"/>
                </a:lnTo>
                <a:lnTo>
                  <a:pt x="63" y="458"/>
                </a:lnTo>
                <a:lnTo>
                  <a:pt x="66" y="458"/>
                </a:lnTo>
                <a:lnTo>
                  <a:pt x="66" y="455"/>
                </a:lnTo>
                <a:lnTo>
                  <a:pt x="69" y="452"/>
                </a:lnTo>
                <a:lnTo>
                  <a:pt x="69" y="449"/>
                </a:lnTo>
                <a:lnTo>
                  <a:pt x="69" y="446"/>
                </a:lnTo>
                <a:lnTo>
                  <a:pt x="71" y="446"/>
                </a:lnTo>
                <a:lnTo>
                  <a:pt x="71" y="444"/>
                </a:lnTo>
                <a:lnTo>
                  <a:pt x="71" y="441"/>
                </a:lnTo>
                <a:lnTo>
                  <a:pt x="71" y="438"/>
                </a:lnTo>
                <a:lnTo>
                  <a:pt x="71" y="435"/>
                </a:lnTo>
                <a:lnTo>
                  <a:pt x="71" y="432"/>
                </a:lnTo>
                <a:lnTo>
                  <a:pt x="71" y="429"/>
                </a:lnTo>
                <a:lnTo>
                  <a:pt x="71" y="426"/>
                </a:lnTo>
                <a:lnTo>
                  <a:pt x="71" y="423"/>
                </a:lnTo>
                <a:lnTo>
                  <a:pt x="69" y="423"/>
                </a:lnTo>
                <a:lnTo>
                  <a:pt x="69" y="421"/>
                </a:lnTo>
                <a:lnTo>
                  <a:pt x="66" y="421"/>
                </a:lnTo>
                <a:lnTo>
                  <a:pt x="66" y="418"/>
                </a:lnTo>
                <a:lnTo>
                  <a:pt x="63" y="418"/>
                </a:lnTo>
                <a:lnTo>
                  <a:pt x="60" y="415"/>
                </a:lnTo>
                <a:lnTo>
                  <a:pt x="57" y="412"/>
                </a:lnTo>
                <a:lnTo>
                  <a:pt x="57" y="409"/>
                </a:lnTo>
                <a:lnTo>
                  <a:pt x="57" y="406"/>
                </a:lnTo>
                <a:lnTo>
                  <a:pt x="57" y="403"/>
                </a:lnTo>
                <a:lnTo>
                  <a:pt x="54" y="401"/>
                </a:lnTo>
                <a:lnTo>
                  <a:pt x="54" y="398"/>
                </a:lnTo>
                <a:lnTo>
                  <a:pt x="57" y="398"/>
                </a:lnTo>
                <a:lnTo>
                  <a:pt x="57" y="395"/>
                </a:lnTo>
                <a:lnTo>
                  <a:pt x="57" y="392"/>
                </a:lnTo>
                <a:lnTo>
                  <a:pt x="57" y="389"/>
                </a:lnTo>
                <a:lnTo>
                  <a:pt x="57" y="386"/>
                </a:lnTo>
                <a:lnTo>
                  <a:pt x="60" y="386"/>
                </a:lnTo>
                <a:lnTo>
                  <a:pt x="60" y="383"/>
                </a:lnTo>
                <a:lnTo>
                  <a:pt x="63" y="383"/>
                </a:lnTo>
                <a:lnTo>
                  <a:pt x="63" y="381"/>
                </a:lnTo>
                <a:lnTo>
                  <a:pt x="60" y="378"/>
                </a:lnTo>
                <a:lnTo>
                  <a:pt x="60" y="375"/>
                </a:lnTo>
                <a:lnTo>
                  <a:pt x="60" y="372"/>
                </a:lnTo>
                <a:lnTo>
                  <a:pt x="63" y="372"/>
                </a:lnTo>
                <a:lnTo>
                  <a:pt x="63" y="369"/>
                </a:lnTo>
                <a:lnTo>
                  <a:pt x="63" y="366"/>
                </a:lnTo>
                <a:lnTo>
                  <a:pt x="63" y="363"/>
                </a:lnTo>
                <a:lnTo>
                  <a:pt x="63" y="360"/>
                </a:lnTo>
                <a:lnTo>
                  <a:pt x="60" y="358"/>
                </a:lnTo>
                <a:lnTo>
                  <a:pt x="60" y="355"/>
                </a:lnTo>
                <a:lnTo>
                  <a:pt x="57" y="352"/>
                </a:lnTo>
                <a:lnTo>
                  <a:pt x="57" y="349"/>
                </a:lnTo>
                <a:lnTo>
                  <a:pt x="57" y="346"/>
                </a:lnTo>
                <a:lnTo>
                  <a:pt x="54" y="346"/>
                </a:lnTo>
                <a:lnTo>
                  <a:pt x="54" y="343"/>
                </a:lnTo>
                <a:lnTo>
                  <a:pt x="54" y="340"/>
                </a:lnTo>
                <a:lnTo>
                  <a:pt x="51" y="340"/>
                </a:lnTo>
                <a:lnTo>
                  <a:pt x="51" y="338"/>
                </a:lnTo>
                <a:lnTo>
                  <a:pt x="48" y="338"/>
                </a:lnTo>
                <a:lnTo>
                  <a:pt x="46" y="335"/>
                </a:lnTo>
                <a:lnTo>
                  <a:pt x="43" y="335"/>
                </a:lnTo>
                <a:lnTo>
                  <a:pt x="40" y="335"/>
                </a:lnTo>
                <a:lnTo>
                  <a:pt x="37" y="335"/>
                </a:lnTo>
                <a:lnTo>
                  <a:pt x="37" y="332"/>
                </a:lnTo>
                <a:lnTo>
                  <a:pt x="34" y="332"/>
                </a:lnTo>
                <a:lnTo>
                  <a:pt x="34" y="329"/>
                </a:lnTo>
                <a:lnTo>
                  <a:pt x="31" y="326"/>
                </a:lnTo>
                <a:lnTo>
                  <a:pt x="34" y="326"/>
                </a:lnTo>
                <a:lnTo>
                  <a:pt x="34" y="323"/>
                </a:lnTo>
                <a:lnTo>
                  <a:pt x="34" y="320"/>
                </a:lnTo>
                <a:lnTo>
                  <a:pt x="37" y="320"/>
                </a:lnTo>
                <a:lnTo>
                  <a:pt x="37" y="318"/>
                </a:lnTo>
                <a:lnTo>
                  <a:pt x="34" y="318"/>
                </a:lnTo>
                <a:lnTo>
                  <a:pt x="34" y="315"/>
                </a:lnTo>
                <a:lnTo>
                  <a:pt x="31" y="318"/>
                </a:lnTo>
                <a:lnTo>
                  <a:pt x="28" y="318"/>
                </a:lnTo>
                <a:lnTo>
                  <a:pt x="28" y="315"/>
                </a:lnTo>
                <a:lnTo>
                  <a:pt x="26" y="312"/>
                </a:lnTo>
                <a:lnTo>
                  <a:pt x="26" y="315"/>
                </a:lnTo>
                <a:lnTo>
                  <a:pt x="23" y="315"/>
                </a:lnTo>
                <a:lnTo>
                  <a:pt x="20" y="312"/>
                </a:lnTo>
                <a:lnTo>
                  <a:pt x="17" y="312"/>
                </a:lnTo>
                <a:lnTo>
                  <a:pt x="14" y="312"/>
                </a:lnTo>
                <a:lnTo>
                  <a:pt x="14" y="309"/>
                </a:lnTo>
                <a:lnTo>
                  <a:pt x="11" y="309"/>
                </a:lnTo>
                <a:lnTo>
                  <a:pt x="8" y="309"/>
                </a:lnTo>
                <a:lnTo>
                  <a:pt x="11" y="306"/>
                </a:lnTo>
                <a:lnTo>
                  <a:pt x="8" y="303"/>
                </a:lnTo>
                <a:lnTo>
                  <a:pt x="11" y="303"/>
                </a:lnTo>
                <a:lnTo>
                  <a:pt x="11" y="300"/>
                </a:lnTo>
                <a:lnTo>
                  <a:pt x="11" y="297"/>
                </a:lnTo>
                <a:lnTo>
                  <a:pt x="8" y="297"/>
                </a:lnTo>
                <a:lnTo>
                  <a:pt x="8" y="295"/>
                </a:lnTo>
                <a:lnTo>
                  <a:pt x="8" y="292"/>
                </a:lnTo>
                <a:lnTo>
                  <a:pt x="8" y="289"/>
                </a:lnTo>
                <a:lnTo>
                  <a:pt x="6" y="289"/>
                </a:lnTo>
                <a:lnTo>
                  <a:pt x="6" y="286"/>
                </a:lnTo>
                <a:lnTo>
                  <a:pt x="6" y="283"/>
                </a:lnTo>
                <a:lnTo>
                  <a:pt x="6" y="280"/>
                </a:lnTo>
                <a:lnTo>
                  <a:pt x="8" y="277"/>
                </a:lnTo>
                <a:lnTo>
                  <a:pt x="8" y="275"/>
                </a:lnTo>
                <a:lnTo>
                  <a:pt x="6" y="275"/>
                </a:lnTo>
                <a:lnTo>
                  <a:pt x="8" y="272"/>
                </a:lnTo>
                <a:lnTo>
                  <a:pt x="11" y="272"/>
                </a:lnTo>
                <a:lnTo>
                  <a:pt x="14" y="272"/>
                </a:lnTo>
                <a:lnTo>
                  <a:pt x="14" y="269"/>
                </a:lnTo>
                <a:lnTo>
                  <a:pt x="14" y="266"/>
                </a:lnTo>
                <a:lnTo>
                  <a:pt x="14" y="263"/>
                </a:lnTo>
                <a:lnTo>
                  <a:pt x="17" y="263"/>
                </a:lnTo>
                <a:lnTo>
                  <a:pt x="17" y="260"/>
                </a:lnTo>
                <a:lnTo>
                  <a:pt x="17" y="257"/>
                </a:lnTo>
                <a:lnTo>
                  <a:pt x="20" y="257"/>
                </a:lnTo>
                <a:lnTo>
                  <a:pt x="23" y="255"/>
                </a:lnTo>
                <a:lnTo>
                  <a:pt x="23" y="252"/>
                </a:lnTo>
                <a:lnTo>
                  <a:pt x="23" y="249"/>
                </a:lnTo>
                <a:lnTo>
                  <a:pt x="20" y="246"/>
                </a:lnTo>
                <a:lnTo>
                  <a:pt x="17" y="246"/>
                </a:lnTo>
                <a:lnTo>
                  <a:pt x="14" y="246"/>
                </a:lnTo>
                <a:lnTo>
                  <a:pt x="14" y="243"/>
                </a:lnTo>
                <a:lnTo>
                  <a:pt x="17" y="243"/>
                </a:lnTo>
                <a:lnTo>
                  <a:pt x="20" y="240"/>
                </a:lnTo>
                <a:lnTo>
                  <a:pt x="20" y="237"/>
                </a:lnTo>
                <a:lnTo>
                  <a:pt x="17" y="237"/>
                </a:lnTo>
                <a:lnTo>
                  <a:pt x="17" y="240"/>
                </a:lnTo>
                <a:lnTo>
                  <a:pt x="14" y="237"/>
                </a:lnTo>
                <a:lnTo>
                  <a:pt x="11" y="237"/>
                </a:lnTo>
                <a:lnTo>
                  <a:pt x="8" y="237"/>
                </a:lnTo>
                <a:lnTo>
                  <a:pt x="8" y="234"/>
                </a:lnTo>
                <a:lnTo>
                  <a:pt x="8" y="232"/>
                </a:lnTo>
                <a:lnTo>
                  <a:pt x="8" y="229"/>
                </a:lnTo>
                <a:lnTo>
                  <a:pt x="6" y="229"/>
                </a:lnTo>
                <a:lnTo>
                  <a:pt x="3" y="229"/>
                </a:lnTo>
                <a:lnTo>
                  <a:pt x="3" y="226"/>
                </a:lnTo>
                <a:lnTo>
                  <a:pt x="0" y="226"/>
                </a:lnTo>
                <a:lnTo>
                  <a:pt x="0" y="223"/>
                </a:lnTo>
                <a:lnTo>
                  <a:pt x="3" y="223"/>
                </a:lnTo>
                <a:lnTo>
                  <a:pt x="6" y="223"/>
                </a:lnTo>
                <a:lnTo>
                  <a:pt x="8" y="223"/>
                </a:lnTo>
                <a:lnTo>
                  <a:pt x="11" y="220"/>
                </a:lnTo>
                <a:lnTo>
                  <a:pt x="14" y="223"/>
                </a:lnTo>
                <a:lnTo>
                  <a:pt x="17" y="223"/>
                </a:lnTo>
                <a:lnTo>
                  <a:pt x="17" y="220"/>
                </a:lnTo>
                <a:lnTo>
                  <a:pt x="20" y="220"/>
                </a:lnTo>
                <a:lnTo>
                  <a:pt x="23" y="220"/>
                </a:lnTo>
                <a:lnTo>
                  <a:pt x="26" y="220"/>
                </a:lnTo>
                <a:lnTo>
                  <a:pt x="28" y="220"/>
                </a:lnTo>
                <a:lnTo>
                  <a:pt x="28" y="223"/>
                </a:lnTo>
                <a:lnTo>
                  <a:pt x="31" y="223"/>
                </a:lnTo>
                <a:lnTo>
                  <a:pt x="31" y="226"/>
                </a:lnTo>
                <a:lnTo>
                  <a:pt x="34" y="226"/>
                </a:lnTo>
                <a:lnTo>
                  <a:pt x="34" y="229"/>
                </a:lnTo>
                <a:lnTo>
                  <a:pt x="37" y="229"/>
                </a:lnTo>
                <a:lnTo>
                  <a:pt x="40" y="229"/>
                </a:lnTo>
                <a:lnTo>
                  <a:pt x="43" y="232"/>
                </a:lnTo>
                <a:lnTo>
                  <a:pt x="46" y="232"/>
                </a:lnTo>
                <a:lnTo>
                  <a:pt x="46" y="229"/>
                </a:lnTo>
                <a:lnTo>
                  <a:pt x="48" y="229"/>
                </a:lnTo>
                <a:lnTo>
                  <a:pt x="48" y="226"/>
                </a:lnTo>
                <a:lnTo>
                  <a:pt x="48" y="223"/>
                </a:lnTo>
                <a:lnTo>
                  <a:pt x="48" y="220"/>
                </a:lnTo>
                <a:lnTo>
                  <a:pt x="51" y="220"/>
                </a:lnTo>
                <a:lnTo>
                  <a:pt x="51" y="223"/>
                </a:lnTo>
                <a:lnTo>
                  <a:pt x="54" y="223"/>
                </a:lnTo>
                <a:lnTo>
                  <a:pt x="54" y="220"/>
                </a:lnTo>
                <a:lnTo>
                  <a:pt x="57" y="220"/>
                </a:lnTo>
                <a:lnTo>
                  <a:pt x="57" y="223"/>
                </a:lnTo>
                <a:lnTo>
                  <a:pt x="60" y="223"/>
                </a:lnTo>
                <a:lnTo>
                  <a:pt x="63" y="220"/>
                </a:lnTo>
                <a:lnTo>
                  <a:pt x="66" y="220"/>
                </a:lnTo>
                <a:lnTo>
                  <a:pt x="66" y="217"/>
                </a:lnTo>
                <a:lnTo>
                  <a:pt x="69" y="217"/>
                </a:lnTo>
                <a:lnTo>
                  <a:pt x="71" y="214"/>
                </a:lnTo>
                <a:lnTo>
                  <a:pt x="71" y="212"/>
                </a:lnTo>
                <a:lnTo>
                  <a:pt x="71" y="209"/>
                </a:lnTo>
                <a:lnTo>
                  <a:pt x="74" y="209"/>
                </a:lnTo>
                <a:lnTo>
                  <a:pt x="77" y="209"/>
                </a:lnTo>
                <a:lnTo>
                  <a:pt x="80" y="209"/>
                </a:lnTo>
                <a:lnTo>
                  <a:pt x="80" y="206"/>
                </a:lnTo>
                <a:lnTo>
                  <a:pt x="83" y="206"/>
                </a:lnTo>
                <a:lnTo>
                  <a:pt x="86" y="206"/>
                </a:lnTo>
                <a:lnTo>
                  <a:pt x="89" y="206"/>
                </a:lnTo>
                <a:lnTo>
                  <a:pt x="89" y="203"/>
                </a:lnTo>
                <a:lnTo>
                  <a:pt x="91" y="203"/>
                </a:lnTo>
                <a:lnTo>
                  <a:pt x="91" y="200"/>
                </a:lnTo>
                <a:lnTo>
                  <a:pt x="94" y="200"/>
                </a:lnTo>
                <a:lnTo>
                  <a:pt x="97" y="200"/>
                </a:lnTo>
                <a:lnTo>
                  <a:pt x="97" y="197"/>
                </a:lnTo>
                <a:lnTo>
                  <a:pt x="97" y="194"/>
                </a:lnTo>
                <a:lnTo>
                  <a:pt x="97" y="192"/>
                </a:lnTo>
                <a:lnTo>
                  <a:pt x="100" y="192"/>
                </a:lnTo>
                <a:lnTo>
                  <a:pt x="103" y="192"/>
                </a:lnTo>
                <a:lnTo>
                  <a:pt x="103" y="189"/>
                </a:lnTo>
                <a:lnTo>
                  <a:pt x="106" y="189"/>
                </a:lnTo>
                <a:lnTo>
                  <a:pt x="103" y="186"/>
                </a:lnTo>
                <a:lnTo>
                  <a:pt x="103" y="183"/>
                </a:lnTo>
                <a:lnTo>
                  <a:pt x="103" y="180"/>
                </a:lnTo>
                <a:lnTo>
                  <a:pt x="103" y="177"/>
                </a:lnTo>
                <a:lnTo>
                  <a:pt x="103" y="174"/>
                </a:lnTo>
                <a:lnTo>
                  <a:pt x="103" y="171"/>
                </a:lnTo>
                <a:lnTo>
                  <a:pt x="106" y="169"/>
                </a:lnTo>
                <a:lnTo>
                  <a:pt x="106" y="166"/>
                </a:lnTo>
                <a:lnTo>
                  <a:pt x="106" y="163"/>
                </a:lnTo>
                <a:lnTo>
                  <a:pt x="106" y="160"/>
                </a:lnTo>
                <a:lnTo>
                  <a:pt x="106" y="157"/>
                </a:lnTo>
                <a:lnTo>
                  <a:pt x="106" y="154"/>
                </a:lnTo>
                <a:lnTo>
                  <a:pt x="103" y="154"/>
                </a:lnTo>
                <a:lnTo>
                  <a:pt x="100" y="154"/>
                </a:lnTo>
                <a:lnTo>
                  <a:pt x="100" y="157"/>
                </a:lnTo>
                <a:lnTo>
                  <a:pt x="97" y="157"/>
                </a:lnTo>
                <a:lnTo>
                  <a:pt x="94" y="154"/>
                </a:lnTo>
                <a:lnTo>
                  <a:pt x="94" y="151"/>
                </a:lnTo>
                <a:lnTo>
                  <a:pt x="97" y="151"/>
                </a:lnTo>
                <a:lnTo>
                  <a:pt x="97" y="149"/>
                </a:lnTo>
                <a:lnTo>
                  <a:pt x="97" y="146"/>
                </a:lnTo>
                <a:lnTo>
                  <a:pt x="94" y="146"/>
                </a:lnTo>
                <a:lnTo>
                  <a:pt x="94" y="143"/>
                </a:lnTo>
                <a:lnTo>
                  <a:pt x="94" y="140"/>
                </a:lnTo>
                <a:lnTo>
                  <a:pt x="97" y="140"/>
                </a:lnTo>
                <a:lnTo>
                  <a:pt x="97" y="137"/>
                </a:lnTo>
                <a:lnTo>
                  <a:pt x="100" y="134"/>
                </a:lnTo>
                <a:lnTo>
                  <a:pt x="100" y="131"/>
                </a:lnTo>
                <a:lnTo>
                  <a:pt x="97" y="129"/>
                </a:lnTo>
                <a:lnTo>
                  <a:pt x="97" y="126"/>
                </a:lnTo>
                <a:lnTo>
                  <a:pt x="97" y="123"/>
                </a:lnTo>
                <a:lnTo>
                  <a:pt x="97" y="120"/>
                </a:lnTo>
                <a:lnTo>
                  <a:pt x="100" y="117"/>
                </a:lnTo>
                <a:lnTo>
                  <a:pt x="100" y="114"/>
                </a:lnTo>
                <a:lnTo>
                  <a:pt x="103" y="114"/>
                </a:lnTo>
                <a:lnTo>
                  <a:pt x="103" y="111"/>
                </a:lnTo>
                <a:lnTo>
                  <a:pt x="103" y="108"/>
                </a:lnTo>
                <a:lnTo>
                  <a:pt x="103" y="106"/>
                </a:lnTo>
                <a:lnTo>
                  <a:pt x="103" y="103"/>
                </a:lnTo>
                <a:lnTo>
                  <a:pt x="103" y="100"/>
                </a:lnTo>
                <a:lnTo>
                  <a:pt x="106" y="97"/>
                </a:lnTo>
                <a:lnTo>
                  <a:pt x="106" y="94"/>
                </a:lnTo>
                <a:lnTo>
                  <a:pt x="106" y="91"/>
                </a:lnTo>
                <a:lnTo>
                  <a:pt x="109" y="88"/>
                </a:lnTo>
                <a:lnTo>
                  <a:pt x="109" y="86"/>
                </a:lnTo>
                <a:lnTo>
                  <a:pt x="111" y="86"/>
                </a:lnTo>
                <a:lnTo>
                  <a:pt x="111" y="83"/>
                </a:lnTo>
                <a:lnTo>
                  <a:pt x="114" y="80"/>
                </a:lnTo>
                <a:lnTo>
                  <a:pt x="114" y="77"/>
                </a:lnTo>
                <a:lnTo>
                  <a:pt x="114" y="74"/>
                </a:lnTo>
                <a:lnTo>
                  <a:pt x="114" y="71"/>
                </a:lnTo>
                <a:lnTo>
                  <a:pt x="114" y="68"/>
                </a:lnTo>
                <a:lnTo>
                  <a:pt x="114" y="66"/>
                </a:lnTo>
                <a:lnTo>
                  <a:pt x="117" y="66"/>
                </a:lnTo>
                <a:lnTo>
                  <a:pt x="117" y="63"/>
                </a:lnTo>
                <a:lnTo>
                  <a:pt x="117" y="60"/>
                </a:lnTo>
                <a:lnTo>
                  <a:pt x="120" y="57"/>
                </a:lnTo>
                <a:lnTo>
                  <a:pt x="120" y="54"/>
                </a:lnTo>
                <a:lnTo>
                  <a:pt x="120" y="51"/>
                </a:lnTo>
                <a:lnTo>
                  <a:pt x="123" y="51"/>
                </a:lnTo>
                <a:lnTo>
                  <a:pt x="126" y="51"/>
                </a:lnTo>
                <a:lnTo>
                  <a:pt x="126" y="48"/>
                </a:lnTo>
                <a:lnTo>
                  <a:pt x="126" y="45"/>
                </a:lnTo>
                <a:lnTo>
                  <a:pt x="126" y="43"/>
                </a:lnTo>
                <a:lnTo>
                  <a:pt x="126" y="40"/>
                </a:lnTo>
                <a:lnTo>
                  <a:pt x="126" y="37"/>
                </a:lnTo>
                <a:lnTo>
                  <a:pt x="129" y="37"/>
                </a:lnTo>
                <a:lnTo>
                  <a:pt x="129" y="40"/>
                </a:lnTo>
                <a:lnTo>
                  <a:pt x="132" y="40"/>
                </a:lnTo>
                <a:lnTo>
                  <a:pt x="132" y="37"/>
                </a:lnTo>
                <a:lnTo>
                  <a:pt x="134" y="37"/>
                </a:lnTo>
                <a:lnTo>
                  <a:pt x="134" y="40"/>
                </a:lnTo>
                <a:lnTo>
                  <a:pt x="137" y="40"/>
                </a:lnTo>
                <a:lnTo>
                  <a:pt x="140" y="40"/>
                </a:lnTo>
                <a:lnTo>
                  <a:pt x="140" y="43"/>
                </a:lnTo>
                <a:lnTo>
                  <a:pt x="143" y="43"/>
                </a:lnTo>
                <a:lnTo>
                  <a:pt x="146" y="43"/>
                </a:lnTo>
                <a:lnTo>
                  <a:pt x="146" y="40"/>
                </a:lnTo>
                <a:lnTo>
                  <a:pt x="149" y="40"/>
                </a:lnTo>
                <a:lnTo>
                  <a:pt x="152" y="40"/>
                </a:lnTo>
                <a:lnTo>
                  <a:pt x="152" y="37"/>
                </a:lnTo>
                <a:lnTo>
                  <a:pt x="154" y="37"/>
                </a:lnTo>
                <a:lnTo>
                  <a:pt x="154" y="34"/>
                </a:lnTo>
                <a:lnTo>
                  <a:pt x="157" y="34"/>
                </a:lnTo>
                <a:lnTo>
                  <a:pt x="157" y="31"/>
                </a:lnTo>
                <a:lnTo>
                  <a:pt x="160" y="28"/>
                </a:lnTo>
                <a:lnTo>
                  <a:pt x="163" y="28"/>
                </a:lnTo>
                <a:lnTo>
                  <a:pt x="166" y="25"/>
                </a:lnTo>
                <a:lnTo>
                  <a:pt x="169" y="25"/>
                </a:lnTo>
                <a:lnTo>
                  <a:pt x="172" y="25"/>
                </a:lnTo>
                <a:lnTo>
                  <a:pt x="174" y="25"/>
                </a:lnTo>
                <a:lnTo>
                  <a:pt x="174" y="23"/>
                </a:lnTo>
                <a:lnTo>
                  <a:pt x="177" y="23"/>
                </a:lnTo>
                <a:lnTo>
                  <a:pt x="177" y="20"/>
                </a:lnTo>
                <a:lnTo>
                  <a:pt x="177" y="17"/>
                </a:lnTo>
                <a:lnTo>
                  <a:pt x="174" y="17"/>
                </a:lnTo>
                <a:lnTo>
                  <a:pt x="174" y="14"/>
                </a:lnTo>
                <a:lnTo>
                  <a:pt x="177" y="14"/>
                </a:lnTo>
                <a:lnTo>
                  <a:pt x="180" y="14"/>
                </a:lnTo>
                <a:lnTo>
                  <a:pt x="183" y="14"/>
                </a:lnTo>
                <a:lnTo>
                  <a:pt x="186" y="14"/>
                </a:lnTo>
                <a:lnTo>
                  <a:pt x="189" y="14"/>
                </a:lnTo>
                <a:lnTo>
                  <a:pt x="192" y="14"/>
                </a:lnTo>
                <a:lnTo>
                  <a:pt x="195" y="17"/>
                </a:lnTo>
                <a:lnTo>
                  <a:pt x="197" y="17"/>
                </a:lnTo>
                <a:lnTo>
                  <a:pt x="197" y="20"/>
                </a:lnTo>
                <a:lnTo>
                  <a:pt x="200" y="20"/>
                </a:lnTo>
                <a:lnTo>
                  <a:pt x="200" y="23"/>
                </a:lnTo>
                <a:lnTo>
                  <a:pt x="203" y="25"/>
                </a:lnTo>
                <a:lnTo>
                  <a:pt x="206" y="25"/>
                </a:lnTo>
                <a:lnTo>
                  <a:pt x="206" y="28"/>
                </a:lnTo>
                <a:lnTo>
                  <a:pt x="209" y="31"/>
                </a:lnTo>
                <a:lnTo>
                  <a:pt x="209" y="34"/>
                </a:lnTo>
                <a:lnTo>
                  <a:pt x="209" y="37"/>
                </a:lnTo>
                <a:lnTo>
                  <a:pt x="212" y="40"/>
                </a:lnTo>
                <a:lnTo>
                  <a:pt x="215" y="43"/>
                </a:lnTo>
                <a:lnTo>
                  <a:pt x="217" y="45"/>
                </a:lnTo>
                <a:lnTo>
                  <a:pt x="217" y="48"/>
                </a:lnTo>
                <a:lnTo>
                  <a:pt x="220" y="48"/>
                </a:lnTo>
                <a:lnTo>
                  <a:pt x="220" y="51"/>
                </a:lnTo>
                <a:lnTo>
                  <a:pt x="223" y="51"/>
                </a:lnTo>
                <a:lnTo>
                  <a:pt x="223" y="54"/>
                </a:lnTo>
                <a:lnTo>
                  <a:pt x="226" y="57"/>
                </a:lnTo>
                <a:lnTo>
                  <a:pt x="226" y="60"/>
                </a:lnTo>
                <a:lnTo>
                  <a:pt x="229" y="60"/>
                </a:lnTo>
                <a:lnTo>
                  <a:pt x="232" y="63"/>
                </a:lnTo>
                <a:lnTo>
                  <a:pt x="235" y="63"/>
                </a:lnTo>
                <a:lnTo>
                  <a:pt x="235" y="66"/>
                </a:lnTo>
                <a:lnTo>
                  <a:pt x="237" y="66"/>
                </a:lnTo>
                <a:lnTo>
                  <a:pt x="237" y="68"/>
                </a:lnTo>
                <a:lnTo>
                  <a:pt x="240" y="68"/>
                </a:lnTo>
                <a:lnTo>
                  <a:pt x="243" y="68"/>
                </a:lnTo>
                <a:lnTo>
                  <a:pt x="243" y="71"/>
                </a:lnTo>
                <a:lnTo>
                  <a:pt x="246" y="71"/>
                </a:lnTo>
                <a:lnTo>
                  <a:pt x="246" y="74"/>
                </a:lnTo>
                <a:lnTo>
                  <a:pt x="249" y="74"/>
                </a:lnTo>
                <a:lnTo>
                  <a:pt x="252" y="77"/>
                </a:lnTo>
                <a:lnTo>
                  <a:pt x="255" y="77"/>
                </a:lnTo>
                <a:lnTo>
                  <a:pt x="258" y="80"/>
                </a:lnTo>
                <a:lnTo>
                  <a:pt x="263" y="86"/>
                </a:lnTo>
                <a:lnTo>
                  <a:pt x="266" y="88"/>
                </a:lnTo>
                <a:lnTo>
                  <a:pt x="272" y="91"/>
                </a:lnTo>
                <a:lnTo>
                  <a:pt x="275" y="94"/>
                </a:lnTo>
                <a:lnTo>
                  <a:pt x="280" y="97"/>
                </a:lnTo>
                <a:lnTo>
                  <a:pt x="283" y="100"/>
                </a:lnTo>
                <a:lnTo>
                  <a:pt x="289" y="103"/>
                </a:lnTo>
                <a:lnTo>
                  <a:pt x="292" y="106"/>
                </a:lnTo>
                <a:lnTo>
                  <a:pt x="295" y="108"/>
                </a:lnTo>
                <a:lnTo>
                  <a:pt x="298" y="108"/>
                </a:lnTo>
                <a:lnTo>
                  <a:pt x="298" y="111"/>
                </a:lnTo>
                <a:lnTo>
                  <a:pt x="298" y="114"/>
                </a:lnTo>
                <a:lnTo>
                  <a:pt x="300" y="117"/>
                </a:lnTo>
                <a:lnTo>
                  <a:pt x="300" y="120"/>
                </a:lnTo>
                <a:lnTo>
                  <a:pt x="303" y="123"/>
                </a:lnTo>
                <a:lnTo>
                  <a:pt x="306" y="123"/>
                </a:lnTo>
                <a:lnTo>
                  <a:pt x="306" y="126"/>
                </a:lnTo>
                <a:lnTo>
                  <a:pt x="309" y="126"/>
                </a:lnTo>
                <a:lnTo>
                  <a:pt x="309" y="129"/>
                </a:lnTo>
                <a:lnTo>
                  <a:pt x="312" y="129"/>
                </a:lnTo>
                <a:lnTo>
                  <a:pt x="312" y="131"/>
                </a:lnTo>
                <a:lnTo>
                  <a:pt x="312" y="134"/>
                </a:lnTo>
                <a:lnTo>
                  <a:pt x="315" y="134"/>
                </a:lnTo>
                <a:lnTo>
                  <a:pt x="315" y="137"/>
                </a:lnTo>
                <a:lnTo>
                  <a:pt x="318" y="140"/>
                </a:lnTo>
                <a:lnTo>
                  <a:pt x="321" y="140"/>
                </a:lnTo>
                <a:lnTo>
                  <a:pt x="321" y="137"/>
                </a:lnTo>
                <a:lnTo>
                  <a:pt x="321" y="134"/>
                </a:lnTo>
                <a:lnTo>
                  <a:pt x="321" y="131"/>
                </a:lnTo>
                <a:lnTo>
                  <a:pt x="323" y="131"/>
                </a:lnTo>
                <a:lnTo>
                  <a:pt x="323" y="129"/>
                </a:lnTo>
                <a:lnTo>
                  <a:pt x="323" y="126"/>
                </a:lnTo>
                <a:lnTo>
                  <a:pt x="323" y="123"/>
                </a:lnTo>
                <a:lnTo>
                  <a:pt x="326" y="120"/>
                </a:lnTo>
                <a:lnTo>
                  <a:pt x="329" y="120"/>
                </a:lnTo>
                <a:lnTo>
                  <a:pt x="329" y="117"/>
                </a:lnTo>
                <a:lnTo>
                  <a:pt x="332" y="117"/>
                </a:lnTo>
                <a:lnTo>
                  <a:pt x="335" y="117"/>
                </a:lnTo>
                <a:lnTo>
                  <a:pt x="335" y="114"/>
                </a:lnTo>
                <a:lnTo>
                  <a:pt x="335" y="111"/>
                </a:lnTo>
                <a:lnTo>
                  <a:pt x="335" y="108"/>
                </a:lnTo>
                <a:lnTo>
                  <a:pt x="335" y="106"/>
                </a:lnTo>
                <a:lnTo>
                  <a:pt x="335" y="103"/>
                </a:lnTo>
                <a:lnTo>
                  <a:pt x="338" y="100"/>
                </a:lnTo>
                <a:lnTo>
                  <a:pt x="341" y="100"/>
                </a:lnTo>
                <a:lnTo>
                  <a:pt x="341" y="97"/>
                </a:lnTo>
                <a:lnTo>
                  <a:pt x="343" y="94"/>
                </a:lnTo>
                <a:lnTo>
                  <a:pt x="346" y="94"/>
                </a:lnTo>
                <a:lnTo>
                  <a:pt x="349" y="94"/>
                </a:lnTo>
                <a:lnTo>
                  <a:pt x="352" y="91"/>
                </a:lnTo>
                <a:lnTo>
                  <a:pt x="352" y="88"/>
                </a:lnTo>
                <a:lnTo>
                  <a:pt x="355" y="88"/>
                </a:lnTo>
                <a:lnTo>
                  <a:pt x="358" y="86"/>
                </a:lnTo>
                <a:lnTo>
                  <a:pt x="358" y="83"/>
                </a:lnTo>
                <a:lnTo>
                  <a:pt x="361" y="83"/>
                </a:lnTo>
                <a:lnTo>
                  <a:pt x="361" y="80"/>
                </a:lnTo>
                <a:lnTo>
                  <a:pt x="361" y="77"/>
                </a:lnTo>
                <a:lnTo>
                  <a:pt x="361" y="74"/>
                </a:lnTo>
                <a:lnTo>
                  <a:pt x="361" y="71"/>
                </a:lnTo>
                <a:lnTo>
                  <a:pt x="361" y="68"/>
                </a:lnTo>
                <a:lnTo>
                  <a:pt x="361" y="66"/>
                </a:lnTo>
                <a:lnTo>
                  <a:pt x="361" y="63"/>
                </a:lnTo>
                <a:lnTo>
                  <a:pt x="363" y="63"/>
                </a:lnTo>
                <a:lnTo>
                  <a:pt x="366" y="63"/>
                </a:lnTo>
                <a:lnTo>
                  <a:pt x="369" y="63"/>
                </a:lnTo>
                <a:lnTo>
                  <a:pt x="369" y="66"/>
                </a:lnTo>
                <a:lnTo>
                  <a:pt x="372" y="66"/>
                </a:lnTo>
                <a:lnTo>
                  <a:pt x="375" y="66"/>
                </a:lnTo>
                <a:lnTo>
                  <a:pt x="378" y="66"/>
                </a:lnTo>
                <a:lnTo>
                  <a:pt x="381" y="66"/>
                </a:lnTo>
                <a:lnTo>
                  <a:pt x="384" y="66"/>
                </a:lnTo>
                <a:lnTo>
                  <a:pt x="386" y="66"/>
                </a:lnTo>
                <a:lnTo>
                  <a:pt x="389" y="66"/>
                </a:lnTo>
                <a:lnTo>
                  <a:pt x="392" y="66"/>
                </a:lnTo>
                <a:lnTo>
                  <a:pt x="395" y="66"/>
                </a:lnTo>
                <a:lnTo>
                  <a:pt x="398" y="66"/>
                </a:lnTo>
                <a:lnTo>
                  <a:pt x="398" y="63"/>
                </a:lnTo>
                <a:lnTo>
                  <a:pt x="401" y="63"/>
                </a:lnTo>
                <a:lnTo>
                  <a:pt x="404" y="63"/>
                </a:lnTo>
                <a:lnTo>
                  <a:pt x="404" y="60"/>
                </a:lnTo>
                <a:lnTo>
                  <a:pt x="406" y="60"/>
                </a:lnTo>
                <a:lnTo>
                  <a:pt x="409" y="60"/>
                </a:lnTo>
                <a:lnTo>
                  <a:pt x="409" y="63"/>
                </a:lnTo>
                <a:lnTo>
                  <a:pt x="412" y="63"/>
                </a:lnTo>
                <a:lnTo>
                  <a:pt x="415" y="63"/>
                </a:lnTo>
                <a:lnTo>
                  <a:pt x="418" y="63"/>
                </a:lnTo>
                <a:lnTo>
                  <a:pt x="421" y="63"/>
                </a:lnTo>
                <a:lnTo>
                  <a:pt x="424" y="63"/>
                </a:lnTo>
                <a:lnTo>
                  <a:pt x="426" y="63"/>
                </a:lnTo>
                <a:lnTo>
                  <a:pt x="429" y="63"/>
                </a:lnTo>
                <a:lnTo>
                  <a:pt x="432" y="63"/>
                </a:lnTo>
                <a:lnTo>
                  <a:pt x="435" y="63"/>
                </a:lnTo>
                <a:lnTo>
                  <a:pt x="438" y="63"/>
                </a:lnTo>
                <a:lnTo>
                  <a:pt x="441" y="63"/>
                </a:lnTo>
                <a:lnTo>
                  <a:pt x="444" y="63"/>
                </a:lnTo>
                <a:lnTo>
                  <a:pt x="447" y="63"/>
                </a:lnTo>
                <a:lnTo>
                  <a:pt x="449" y="63"/>
                </a:lnTo>
                <a:lnTo>
                  <a:pt x="452" y="63"/>
                </a:lnTo>
                <a:lnTo>
                  <a:pt x="455" y="63"/>
                </a:lnTo>
                <a:lnTo>
                  <a:pt x="458" y="63"/>
                </a:lnTo>
                <a:lnTo>
                  <a:pt x="461" y="63"/>
                </a:lnTo>
                <a:lnTo>
                  <a:pt x="464" y="63"/>
                </a:lnTo>
                <a:lnTo>
                  <a:pt x="467" y="66"/>
                </a:lnTo>
                <a:lnTo>
                  <a:pt x="469" y="66"/>
                </a:lnTo>
                <a:lnTo>
                  <a:pt x="472" y="66"/>
                </a:lnTo>
                <a:lnTo>
                  <a:pt x="475" y="66"/>
                </a:lnTo>
                <a:lnTo>
                  <a:pt x="478" y="68"/>
                </a:lnTo>
                <a:lnTo>
                  <a:pt x="481" y="68"/>
                </a:lnTo>
                <a:lnTo>
                  <a:pt x="481" y="71"/>
                </a:lnTo>
                <a:lnTo>
                  <a:pt x="484" y="71"/>
                </a:lnTo>
                <a:lnTo>
                  <a:pt x="487" y="71"/>
                </a:lnTo>
                <a:lnTo>
                  <a:pt x="490" y="71"/>
                </a:lnTo>
                <a:lnTo>
                  <a:pt x="492" y="71"/>
                </a:lnTo>
                <a:lnTo>
                  <a:pt x="495" y="74"/>
                </a:lnTo>
                <a:lnTo>
                  <a:pt x="498" y="74"/>
                </a:lnTo>
                <a:lnTo>
                  <a:pt x="498" y="77"/>
                </a:lnTo>
                <a:lnTo>
                  <a:pt x="501" y="77"/>
                </a:lnTo>
                <a:lnTo>
                  <a:pt x="504" y="77"/>
                </a:lnTo>
                <a:lnTo>
                  <a:pt x="504" y="80"/>
                </a:lnTo>
                <a:lnTo>
                  <a:pt x="507" y="80"/>
                </a:lnTo>
                <a:lnTo>
                  <a:pt x="510" y="80"/>
                </a:lnTo>
                <a:lnTo>
                  <a:pt x="512" y="80"/>
                </a:lnTo>
                <a:lnTo>
                  <a:pt x="515" y="80"/>
                </a:lnTo>
                <a:lnTo>
                  <a:pt x="518" y="80"/>
                </a:lnTo>
                <a:lnTo>
                  <a:pt x="521" y="80"/>
                </a:lnTo>
                <a:lnTo>
                  <a:pt x="524" y="80"/>
                </a:lnTo>
                <a:lnTo>
                  <a:pt x="527" y="80"/>
                </a:lnTo>
                <a:lnTo>
                  <a:pt x="530" y="80"/>
                </a:lnTo>
                <a:lnTo>
                  <a:pt x="530" y="77"/>
                </a:lnTo>
                <a:lnTo>
                  <a:pt x="532" y="77"/>
                </a:lnTo>
                <a:lnTo>
                  <a:pt x="535" y="77"/>
                </a:lnTo>
                <a:lnTo>
                  <a:pt x="538" y="77"/>
                </a:lnTo>
                <a:lnTo>
                  <a:pt x="541" y="77"/>
                </a:lnTo>
                <a:lnTo>
                  <a:pt x="544" y="77"/>
                </a:lnTo>
                <a:lnTo>
                  <a:pt x="544" y="74"/>
                </a:lnTo>
                <a:lnTo>
                  <a:pt x="547" y="74"/>
                </a:lnTo>
                <a:lnTo>
                  <a:pt x="550" y="74"/>
                </a:lnTo>
                <a:lnTo>
                  <a:pt x="553" y="74"/>
                </a:lnTo>
                <a:lnTo>
                  <a:pt x="555" y="74"/>
                </a:lnTo>
                <a:lnTo>
                  <a:pt x="555" y="77"/>
                </a:lnTo>
                <a:lnTo>
                  <a:pt x="558" y="77"/>
                </a:lnTo>
                <a:lnTo>
                  <a:pt x="561" y="77"/>
                </a:lnTo>
                <a:lnTo>
                  <a:pt x="564" y="77"/>
                </a:lnTo>
                <a:lnTo>
                  <a:pt x="567" y="77"/>
                </a:lnTo>
                <a:lnTo>
                  <a:pt x="570" y="77"/>
                </a:lnTo>
                <a:lnTo>
                  <a:pt x="573" y="77"/>
                </a:lnTo>
                <a:lnTo>
                  <a:pt x="575" y="77"/>
                </a:lnTo>
                <a:lnTo>
                  <a:pt x="578" y="77"/>
                </a:lnTo>
                <a:lnTo>
                  <a:pt x="581" y="77"/>
                </a:lnTo>
                <a:lnTo>
                  <a:pt x="584" y="74"/>
                </a:lnTo>
                <a:lnTo>
                  <a:pt x="587" y="74"/>
                </a:lnTo>
                <a:lnTo>
                  <a:pt x="590" y="71"/>
                </a:lnTo>
                <a:lnTo>
                  <a:pt x="593" y="71"/>
                </a:lnTo>
                <a:lnTo>
                  <a:pt x="593" y="68"/>
                </a:lnTo>
                <a:lnTo>
                  <a:pt x="595" y="68"/>
                </a:lnTo>
                <a:lnTo>
                  <a:pt x="601" y="66"/>
                </a:lnTo>
                <a:lnTo>
                  <a:pt x="604" y="66"/>
                </a:lnTo>
                <a:lnTo>
                  <a:pt x="607" y="66"/>
                </a:lnTo>
                <a:lnTo>
                  <a:pt x="613" y="66"/>
                </a:lnTo>
                <a:lnTo>
                  <a:pt x="616" y="66"/>
                </a:lnTo>
                <a:lnTo>
                  <a:pt x="621" y="66"/>
                </a:lnTo>
                <a:lnTo>
                  <a:pt x="624" y="63"/>
                </a:lnTo>
                <a:lnTo>
                  <a:pt x="627" y="63"/>
                </a:lnTo>
                <a:lnTo>
                  <a:pt x="633" y="63"/>
                </a:lnTo>
                <a:lnTo>
                  <a:pt x="636" y="63"/>
                </a:lnTo>
                <a:lnTo>
                  <a:pt x="641" y="63"/>
                </a:lnTo>
                <a:lnTo>
                  <a:pt x="644" y="63"/>
                </a:lnTo>
                <a:lnTo>
                  <a:pt x="650" y="63"/>
                </a:lnTo>
                <a:lnTo>
                  <a:pt x="653" y="63"/>
                </a:lnTo>
                <a:lnTo>
                  <a:pt x="658" y="63"/>
                </a:lnTo>
                <a:lnTo>
                  <a:pt x="661" y="63"/>
                </a:lnTo>
                <a:lnTo>
                  <a:pt x="667" y="63"/>
                </a:lnTo>
                <a:lnTo>
                  <a:pt x="670" y="63"/>
                </a:lnTo>
                <a:lnTo>
                  <a:pt x="670" y="57"/>
                </a:lnTo>
                <a:lnTo>
                  <a:pt x="670" y="54"/>
                </a:lnTo>
                <a:lnTo>
                  <a:pt x="670" y="48"/>
                </a:lnTo>
                <a:lnTo>
                  <a:pt x="667" y="48"/>
                </a:lnTo>
                <a:lnTo>
                  <a:pt x="667" y="45"/>
                </a:lnTo>
                <a:lnTo>
                  <a:pt x="667" y="40"/>
                </a:lnTo>
                <a:lnTo>
                  <a:pt x="667" y="37"/>
                </a:lnTo>
                <a:lnTo>
                  <a:pt x="664" y="34"/>
                </a:lnTo>
                <a:lnTo>
                  <a:pt x="664" y="28"/>
                </a:lnTo>
                <a:lnTo>
                  <a:pt x="664" y="25"/>
                </a:lnTo>
                <a:lnTo>
                  <a:pt x="667" y="23"/>
                </a:lnTo>
                <a:lnTo>
                  <a:pt x="670" y="17"/>
                </a:lnTo>
                <a:lnTo>
                  <a:pt x="673" y="17"/>
                </a:lnTo>
                <a:lnTo>
                  <a:pt x="676" y="14"/>
                </a:lnTo>
                <a:lnTo>
                  <a:pt x="679" y="8"/>
                </a:lnTo>
                <a:lnTo>
                  <a:pt x="684" y="5"/>
                </a:lnTo>
                <a:lnTo>
                  <a:pt x="687" y="0"/>
                </a:lnTo>
                <a:lnTo>
                  <a:pt x="696" y="5"/>
                </a:lnTo>
                <a:lnTo>
                  <a:pt x="693" y="8"/>
                </a:lnTo>
                <a:lnTo>
                  <a:pt x="693" y="11"/>
                </a:lnTo>
                <a:lnTo>
                  <a:pt x="693" y="17"/>
                </a:lnTo>
                <a:lnTo>
                  <a:pt x="693" y="20"/>
                </a:lnTo>
                <a:lnTo>
                  <a:pt x="690" y="25"/>
                </a:lnTo>
                <a:lnTo>
                  <a:pt x="690" y="28"/>
                </a:lnTo>
                <a:lnTo>
                  <a:pt x="690" y="34"/>
                </a:lnTo>
                <a:lnTo>
                  <a:pt x="690" y="37"/>
                </a:lnTo>
                <a:lnTo>
                  <a:pt x="690" y="43"/>
                </a:lnTo>
                <a:lnTo>
                  <a:pt x="690" y="45"/>
                </a:lnTo>
                <a:close/>
              </a:path>
            </a:pathLst>
          </a:custGeom>
          <a:solidFill>
            <a:schemeClr val="accent4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" name="Freeform 22">
            <a:extLst>
              <a:ext uri="{FF2B5EF4-FFF2-40B4-BE49-F238E27FC236}">
                <a16:creationId xmlns:a16="http://schemas.microsoft.com/office/drawing/2014/main" id="{266F0F26-4939-4CCC-9120-6DB76548D9CC}"/>
              </a:ext>
            </a:extLst>
          </p:cNvPr>
          <p:cNvSpPr>
            <a:spLocks noEditPoints="1"/>
          </p:cNvSpPr>
          <p:nvPr/>
        </p:nvSpPr>
        <p:spPr bwMode="auto">
          <a:xfrm>
            <a:off x="2870199" y="4733132"/>
            <a:ext cx="1195388" cy="1519237"/>
          </a:xfrm>
          <a:custGeom>
            <a:avLst/>
            <a:gdLst>
              <a:gd name="T0" fmla="*/ 584 w 753"/>
              <a:gd name="T1" fmla="*/ 3 h 957"/>
              <a:gd name="T2" fmla="*/ 653 w 753"/>
              <a:gd name="T3" fmla="*/ 3 h 957"/>
              <a:gd name="T4" fmla="*/ 644 w 753"/>
              <a:gd name="T5" fmla="*/ 247 h 957"/>
              <a:gd name="T6" fmla="*/ 570 w 753"/>
              <a:gd name="T7" fmla="*/ 504 h 957"/>
              <a:gd name="T8" fmla="*/ 527 w 753"/>
              <a:gd name="T9" fmla="*/ 516 h 957"/>
              <a:gd name="T10" fmla="*/ 493 w 753"/>
              <a:gd name="T11" fmla="*/ 582 h 957"/>
              <a:gd name="T12" fmla="*/ 627 w 753"/>
              <a:gd name="T13" fmla="*/ 668 h 957"/>
              <a:gd name="T14" fmla="*/ 661 w 753"/>
              <a:gd name="T15" fmla="*/ 696 h 957"/>
              <a:gd name="T16" fmla="*/ 687 w 753"/>
              <a:gd name="T17" fmla="*/ 728 h 957"/>
              <a:gd name="T18" fmla="*/ 716 w 753"/>
              <a:gd name="T19" fmla="*/ 759 h 957"/>
              <a:gd name="T20" fmla="*/ 747 w 753"/>
              <a:gd name="T21" fmla="*/ 762 h 957"/>
              <a:gd name="T22" fmla="*/ 670 w 753"/>
              <a:gd name="T23" fmla="*/ 811 h 957"/>
              <a:gd name="T24" fmla="*/ 650 w 753"/>
              <a:gd name="T25" fmla="*/ 862 h 957"/>
              <a:gd name="T26" fmla="*/ 613 w 753"/>
              <a:gd name="T27" fmla="*/ 917 h 957"/>
              <a:gd name="T28" fmla="*/ 598 w 753"/>
              <a:gd name="T29" fmla="*/ 885 h 957"/>
              <a:gd name="T30" fmla="*/ 521 w 753"/>
              <a:gd name="T31" fmla="*/ 842 h 957"/>
              <a:gd name="T32" fmla="*/ 470 w 753"/>
              <a:gd name="T33" fmla="*/ 817 h 957"/>
              <a:gd name="T34" fmla="*/ 481 w 753"/>
              <a:gd name="T35" fmla="*/ 794 h 957"/>
              <a:gd name="T36" fmla="*/ 478 w 753"/>
              <a:gd name="T37" fmla="*/ 759 h 957"/>
              <a:gd name="T38" fmla="*/ 467 w 753"/>
              <a:gd name="T39" fmla="*/ 731 h 957"/>
              <a:gd name="T40" fmla="*/ 438 w 753"/>
              <a:gd name="T41" fmla="*/ 762 h 957"/>
              <a:gd name="T42" fmla="*/ 409 w 753"/>
              <a:gd name="T43" fmla="*/ 782 h 957"/>
              <a:gd name="T44" fmla="*/ 384 w 753"/>
              <a:gd name="T45" fmla="*/ 811 h 957"/>
              <a:gd name="T46" fmla="*/ 369 w 753"/>
              <a:gd name="T47" fmla="*/ 837 h 957"/>
              <a:gd name="T48" fmla="*/ 332 w 753"/>
              <a:gd name="T49" fmla="*/ 851 h 957"/>
              <a:gd name="T50" fmla="*/ 155 w 753"/>
              <a:gd name="T51" fmla="*/ 925 h 957"/>
              <a:gd name="T52" fmla="*/ 143 w 753"/>
              <a:gd name="T53" fmla="*/ 945 h 957"/>
              <a:gd name="T54" fmla="*/ 117 w 753"/>
              <a:gd name="T55" fmla="*/ 948 h 957"/>
              <a:gd name="T56" fmla="*/ 103 w 753"/>
              <a:gd name="T57" fmla="*/ 911 h 957"/>
              <a:gd name="T58" fmla="*/ 77 w 753"/>
              <a:gd name="T59" fmla="*/ 897 h 957"/>
              <a:gd name="T60" fmla="*/ 83 w 753"/>
              <a:gd name="T61" fmla="*/ 839 h 957"/>
              <a:gd name="T62" fmla="*/ 63 w 753"/>
              <a:gd name="T63" fmla="*/ 822 h 957"/>
              <a:gd name="T64" fmla="*/ 57 w 753"/>
              <a:gd name="T65" fmla="*/ 788 h 957"/>
              <a:gd name="T66" fmla="*/ 40 w 753"/>
              <a:gd name="T67" fmla="*/ 762 h 957"/>
              <a:gd name="T68" fmla="*/ 29 w 753"/>
              <a:gd name="T69" fmla="*/ 734 h 957"/>
              <a:gd name="T70" fmla="*/ 83 w 753"/>
              <a:gd name="T71" fmla="*/ 691 h 957"/>
              <a:gd name="T72" fmla="*/ 120 w 753"/>
              <a:gd name="T73" fmla="*/ 653 h 957"/>
              <a:gd name="T74" fmla="*/ 123 w 753"/>
              <a:gd name="T75" fmla="*/ 616 h 957"/>
              <a:gd name="T76" fmla="*/ 135 w 753"/>
              <a:gd name="T77" fmla="*/ 587 h 957"/>
              <a:gd name="T78" fmla="*/ 137 w 753"/>
              <a:gd name="T79" fmla="*/ 542 h 957"/>
              <a:gd name="T80" fmla="*/ 160 w 753"/>
              <a:gd name="T81" fmla="*/ 502 h 957"/>
              <a:gd name="T82" fmla="*/ 137 w 753"/>
              <a:gd name="T83" fmla="*/ 459 h 957"/>
              <a:gd name="T84" fmla="*/ 152 w 753"/>
              <a:gd name="T85" fmla="*/ 413 h 957"/>
              <a:gd name="T86" fmla="*/ 163 w 753"/>
              <a:gd name="T87" fmla="*/ 378 h 957"/>
              <a:gd name="T88" fmla="*/ 132 w 753"/>
              <a:gd name="T89" fmla="*/ 384 h 957"/>
              <a:gd name="T90" fmla="*/ 103 w 753"/>
              <a:gd name="T91" fmla="*/ 393 h 957"/>
              <a:gd name="T92" fmla="*/ 83 w 753"/>
              <a:gd name="T93" fmla="*/ 373 h 957"/>
              <a:gd name="T94" fmla="*/ 74 w 753"/>
              <a:gd name="T95" fmla="*/ 347 h 957"/>
              <a:gd name="T96" fmla="*/ 92 w 753"/>
              <a:gd name="T97" fmla="*/ 315 h 957"/>
              <a:gd name="T98" fmla="*/ 132 w 753"/>
              <a:gd name="T99" fmla="*/ 261 h 957"/>
              <a:gd name="T100" fmla="*/ 235 w 753"/>
              <a:gd name="T101" fmla="*/ 244 h 957"/>
              <a:gd name="T102" fmla="*/ 80 w 753"/>
              <a:gd name="T103" fmla="*/ 63 h 957"/>
              <a:gd name="T104" fmla="*/ 43 w 753"/>
              <a:gd name="T105" fmla="*/ 3 h 957"/>
              <a:gd name="T106" fmla="*/ 109 w 753"/>
              <a:gd name="T107" fmla="*/ 3 h 957"/>
              <a:gd name="T108" fmla="*/ 172 w 753"/>
              <a:gd name="T109" fmla="*/ 3 h 957"/>
              <a:gd name="T110" fmla="*/ 241 w 753"/>
              <a:gd name="T111" fmla="*/ 3 h 957"/>
              <a:gd name="T112" fmla="*/ 304 w 753"/>
              <a:gd name="T113" fmla="*/ 3 h 957"/>
              <a:gd name="T114" fmla="*/ 372 w 753"/>
              <a:gd name="T115" fmla="*/ 3 h 957"/>
              <a:gd name="T116" fmla="*/ 441 w 753"/>
              <a:gd name="T117" fmla="*/ 3 h 957"/>
              <a:gd name="T118" fmla="*/ 507 w 753"/>
              <a:gd name="T119" fmla="*/ 0 h 957"/>
              <a:gd name="T120" fmla="*/ 263 w 753"/>
              <a:gd name="T121" fmla="*/ 691 h 957"/>
              <a:gd name="T122" fmla="*/ 295 w 753"/>
              <a:gd name="T123" fmla="*/ 688 h 957"/>
              <a:gd name="T124" fmla="*/ 252 w 753"/>
              <a:gd name="T125" fmla="*/ 682 h 9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53" h="957">
                <a:moveTo>
                  <a:pt x="521" y="0"/>
                </a:moveTo>
                <a:lnTo>
                  <a:pt x="524" y="0"/>
                </a:lnTo>
                <a:lnTo>
                  <a:pt x="530" y="0"/>
                </a:lnTo>
                <a:lnTo>
                  <a:pt x="533" y="0"/>
                </a:lnTo>
                <a:lnTo>
                  <a:pt x="538" y="0"/>
                </a:lnTo>
                <a:lnTo>
                  <a:pt x="541" y="0"/>
                </a:lnTo>
                <a:lnTo>
                  <a:pt x="547" y="0"/>
                </a:lnTo>
                <a:lnTo>
                  <a:pt x="550" y="0"/>
                </a:lnTo>
                <a:lnTo>
                  <a:pt x="556" y="0"/>
                </a:lnTo>
                <a:lnTo>
                  <a:pt x="558" y="0"/>
                </a:lnTo>
                <a:lnTo>
                  <a:pt x="564" y="3"/>
                </a:lnTo>
                <a:lnTo>
                  <a:pt x="567" y="3"/>
                </a:lnTo>
                <a:lnTo>
                  <a:pt x="573" y="3"/>
                </a:lnTo>
                <a:lnTo>
                  <a:pt x="576" y="0"/>
                </a:lnTo>
                <a:lnTo>
                  <a:pt x="581" y="3"/>
                </a:lnTo>
                <a:lnTo>
                  <a:pt x="584" y="3"/>
                </a:lnTo>
                <a:lnTo>
                  <a:pt x="590" y="3"/>
                </a:lnTo>
                <a:lnTo>
                  <a:pt x="593" y="3"/>
                </a:lnTo>
                <a:lnTo>
                  <a:pt x="596" y="3"/>
                </a:lnTo>
                <a:lnTo>
                  <a:pt x="601" y="3"/>
                </a:lnTo>
                <a:lnTo>
                  <a:pt x="604" y="3"/>
                </a:lnTo>
                <a:lnTo>
                  <a:pt x="610" y="3"/>
                </a:lnTo>
                <a:lnTo>
                  <a:pt x="613" y="3"/>
                </a:lnTo>
                <a:lnTo>
                  <a:pt x="619" y="3"/>
                </a:lnTo>
                <a:lnTo>
                  <a:pt x="621" y="3"/>
                </a:lnTo>
                <a:lnTo>
                  <a:pt x="627" y="3"/>
                </a:lnTo>
                <a:lnTo>
                  <a:pt x="630" y="3"/>
                </a:lnTo>
                <a:lnTo>
                  <a:pt x="636" y="3"/>
                </a:lnTo>
                <a:lnTo>
                  <a:pt x="639" y="3"/>
                </a:lnTo>
                <a:lnTo>
                  <a:pt x="644" y="3"/>
                </a:lnTo>
                <a:lnTo>
                  <a:pt x="647" y="3"/>
                </a:lnTo>
                <a:lnTo>
                  <a:pt x="653" y="3"/>
                </a:lnTo>
                <a:lnTo>
                  <a:pt x="656" y="3"/>
                </a:lnTo>
                <a:lnTo>
                  <a:pt x="661" y="3"/>
                </a:lnTo>
                <a:lnTo>
                  <a:pt x="664" y="3"/>
                </a:lnTo>
                <a:lnTo>
                  <a:pt x="670" y="3"/>
                </a:lnTo>
                <a:lnTo>
                  <a:pt x="664" y="32"/>
                </a:lnTo>
                <a:lnTo>
                  <a:pt x="647" y="81"/>
                </a:lnTo>
                <a:lnTo>
                  <a:pt x="641" y="95"/>
                </a:lnTo>
                <a:lnTo>
                  <a:pt x="619" y="121"/>
                </a:lnTo>
                <a:lnTo>
                  <a:pt x="616" y="135"/>
                </a:lnTo>
                <a:lnTo>
                  <a:pt x="630" y="158"/>
                </a:lnTo>
                <a:lnTo>
                  <a:pt x="641" y="172"/>
                </a:lnTo>
                <a:lnTo>
                  <a:pt x="650" y="201"/>
                </a:lnTo>
                <a:lnTo>
                  <a:pt x="653" y="215"/>
                </a:lnTo>
                <a:lnTo>
                  <a:pt x="653" y="232"/>
                </a:lnTo>
                <a:lnTo>
                  <a:pt x="647" y="238"/>
                </a:lnTo>
                <a:lnTo>
                  <a:pt x="644" y="247"/>
                </a:lnTo>
                <a:lnTo>
                  <a:pt x="636" y="252"/>
                </a:lnTo>
                <a:lnTo>
                  <a:pt x="607" y="244"/>
                </a:lnTo>
                <a:lnTo>
                  <a:pt x="598" y="247"/>
                </a:lnTo>
                <a:lnTo>
                  <a:pt x="593" y="258"/>
                </a:lnTo>
                <a:lnTo>
                  <a:pt x="576" y="281"/>
                </a:lnTo>
                <a:lnTo>
                  <a:pt x="567" y="295"/>
                </a:lnTo>
                <a:lnTo>
                  <a:pt x="533" y="358"/>
                </a:lnTo>
                <a:lnTo>
                  <a:pt x="527" y="401"/>
                </a:lnTo>
                <a:lnTo>
                  <a:pt x="533" y="419"/>
                </a:lnTo>
                <a:lnTo>
                  <a:pt x="544" y="430"/>
                </a:lnTo>
                <a:lnTo>
                  <a:pt x="558" y="447"/>
                </a:lnTo>
                <a:lnTo>
                  <a:pt x="561" y="470"/>
                </a:lnTo>
                <a:lnTo>
                  <a:pt x="564" y="479"/>
                </a:lnTo>
                <a:lnTo>
                  <a:pt x="573" y="484"/>
                </a:lnTo>
                <a:lnTo>
                  <a:pt x="576" y="487"/>
                </a:lnTo>
                <a:lnTo>
                  <a:pt x="570" y="504"/>
                </a:lnTo>
                <a:lnTo>
                  <a:pt x="570" y="507"/>
                </a:lnTo>
                <a:lnTo>
                  <a:pt x="570" y="510"/>
                </a:lnTo>
                <a:lnTo>
                  <a:pt x="567" y="510"/>
                </a:lnTo>
                <a:lnTo>
                  <a:pt x="564" y="510"/>
                </a:lnTo>
                <a:lnTo>
                  <a:pt x="561" y="507"/>
                </a:lnTo>
                <a:lnTo>
                  <a:pt x="558" y="510"/>
                </a:lnTo>
                <a:lnTo>
                  <a:pt x="553" y="513"/>
                </a:lnTo>
                <a:lnTo>
                  <a:pt x="550" y="513"/>
                </a:lnTo>
                <a:lnTo>
                  <a:pt x="547" y="513"/>
                </a:lnTo>
                <a:lnTo>
                  <a:pt x="541" y="513"/>
                </a:lnTo>
                <a:lnTo>
                  <a:pt x="538" y="510"/>
                </a:lnTo>
                <a:lnTo>
                  <a:pt x="535" y="510"/>
                </a:lnTo>
                <a:lnTo>
                  <a:pt x="533" y="510"/>
                </a:lnTo>
                <a:lnTo>
                  <a:pt x="533" y="513"/>
                </a:lnTo>
                <a:lnTo>
                  <a:pt x="530" y="513"/>
                </a:lnTo>
                <a:lnTo>
                  <a:pt x="527" y="516"/>
                </a:lnTo>
                <a:lnTo>
                  <a:pt x="524" y="516"/>
                </a:lnTo>
                <a:lnTo>
                  <a:pt x="524" y="519"/>
                </a:lnTo>
                <a:lnTo>
                  <a:pt x="521" y="519"/>
                </a:lnTo>
                <a:lnTo>
                  <a:pt x="518" y="519"/>
                </a:lnTo>
                <a:lnTo>
                  <a:pt x="515" y="519"/>
                </a:lnTo>
                <a:lnTo>
                  <a:pt x="515" y="522"/>
                </a:lnTo>
                <a:lnTo>
                  <a:pt x="513" y="524"/>
                </a:lnTo>
                <a:lnTo>
                  <a:pt x="513" y="527"/>
                </a:lnTo>
                <a:lnTo>
                  <a:pt x="510" y="530"/>
                </a:lnTo>
                <a:lnTo>
                  <a:pt x="510" y="533"/>
                </a:lnTo>
                <a:lnTo>
                  <a:pt x="507" y="533"/>
                </a:lnTo>
                <a:lnTo>
                  <a:pt x="507" y="539"/>
                </a:lnTo>
                <a:lnTo>
                  <a:pt x="504" y="550"/>
                </a:lnTo>
                <a:lnTo>
                  <a:pt x="504" y="559"/>
                </a:lnTo>
                <a:lnTo>
                  <a:pt x="501" y="573"/>
                </a:lnTo>
                <a:lnTo>
                  <a:pt x="493" y="582"/>
                </a:lnTo>
                <a:lnTo>
                  <a:pt x="490" y="590"/>
                </a:lnTo>
                <a:lnTo>
                  <a:pt x="493" y="593"/>
                </a:lnTo>
                <a:lnTo>
                  <a:pt x="504" y="608"/>
                </a:lnTo>
                <a:lnTo>
                  <a:pt x="518" y="610"/>
                </a:lnTo>
                <a:lnTo>
                  <a:pt x="530" y="610"/>
                </a:lnTo>
                <a:lnTo>
                  <a:pt x="535" y="616"/>
                </a:lnTo>
                <a:lnTo>
                  <a:pt x="535" y="630"/>
                </a:lnTo>
                <a:lnTo>
                  <a:pt x="533" y="645"/>
                </a:lnTo>
                <a:lnTo>
                  <a:pt x="535" y="650"/>
                </a:lnTo>
                <a:lnTo>
                  <a:pt x="544" y="650"/>
                </a:lnTo>
                <a:lnTo>
                  <a:pt x="553" y="645"/>
                </a:lnTo>
                <a:lnTo>
                  <a:pt x="578" y="642"/>
                </a:lnTo>
                <a:lnTo>
                  <a:pt x="596" y="639"/>
                </a:lnTo>
                <a:lnTo>
                  <a:pt x="607" y="645"/>
                </a:lnTo>
                <a:lnTo>
                  <a:pt x="624" y="665"/>
                </a:lnTo>
                <a:lnTo>
                  <a:pt x="627" y="668"/>
                </a:lnTo>
                <a:lnTo>
                  <a:pt x="627" y="665"/>
                </a:lnTo>
                <a:lnTo>
                  <a:pt x="630" y="662"/>
                </a:lnTo>
                <a:lnTo>
                  <a:pt x="630" y="659"/>
                </a:lnTo>
                <a:lnTo>
                  <a:pt x="633" y="659"/>
                </a:lnTo>
                <a:lnTo>
                  <a:pt x="636" y="659"/>
                </a:lnTo>
                <a:lnTo>
                  <a:pt x="639" y="662"/>
                </a:lnTo>
                <a:lnTo>
                  <a:pt x="641" y="662"/>
                </a:lnTo>
                <a:lnTo>
                  <a:pt x="644" y="662"/>
                </a:lnTo>
                <a:lnTo>
                  <a:pt x="647" y="665"/>
                </a:lnTo>
                <a:lnTo>
                  <a:pt x="647" y="676"/>
                </a:lnTo>
                <a:lnTo>
                  <a:pt x="650" y="682"/>
                </a:lnTo>
                <a:lnTo>
                  <a:pt x="650" y="688"/>
                </a:lnTo>
                <a:lnTo>
                  <a:pt x="653" y="688"/>
                </a:lnTo>
                <a:lnTo>
                  <a:pt x="653" y="693"/>
                </a:lnTo>
                <a:lnTo>
                  <a:pt x="659" y="693"/>
                </a:lnTo>
                <a:lnTo>
                  <a:pt x="661" y="696"/>
                </a:lnTo>
                <a:lnTo>
                  <a:pt x="664" y="696"/>
                </a:lnTo>
                <a:lnTo>
                  <a:pt x="667" y="696"/>
                </a:lnTo>
                <a:lnTo>
                  <a:pt x="670" y="696"/>
                </a:lnTo>
                <a:lnTo>
                  <a:pt x="673" y="693"/>
                </a:lnTo>
                <a:lnTo>
                  <a:pt x="676" y="696"/>
                </a:lnTo>
                <a:lnTo>
                  <a:pt x="679" y="696"/>
                </a:lnTo>
                <a:lnTo>
                  <a:pt x="679" y="699"/>
                </a:lnTo>
                <a:lnTo>
                  <a:pt x="682" y="702"/>
                </a:lnTo>
                <a:lnTo>
                  <a:pt x="684" y="705"/>
                </a:lnTo>
                <a:lnTo>
                  <a:pt x="687" y="708"/>
                </a:lnTo>
                <a:lnTo>
                  <a:pt x="684" y="711"/>
                </a:lnTo>
                <a:lnTo>
                  <a:pt x="684" y="713"/>
                </a:lnTo>
                <a:lnTo>
                  <a:pt x="679" y="713"/>
                </a:lnTo>
                <a:lnTo>
                  <a:pt x="682" y="719"/>
                </a:lnTo>
                <a:lnTo>
                  <a:pt x="684" y="725"/>
                </a:lnTo>
                <a:lnTo>
                  <a:pt x="687" y="728"/>
                </a:lnTo>
                <a:lnTo>
                  <a:pt x="687" y="731"/>
                </a:lnTo>
                <a:lnTo>
                  <a:pt x="682" y="731"/>
                </a:lnTo>
                <a:lnTo>
                  <a:pt x="682" y="734"/>
                </a:lnTo>
                <a:lnTo>
                  <a:pt x="682" y="736"/>
                </a:lnTo>
                <a:lnTo>
                  <a:pt x="684" y="736"/>
                </a:lnTo>
                <a:lnTo>
                  <a:pt x="687" y="736"/>
                </a:lnTo>
                <a:lnTo>
                  <a:pt x="690" y="736"/>
                </a:lnTo>
                <a:lnTo>
                  <a:pt x="696" y="736"/>
                </a:lnTo>
                <a:lnTo>
                  <a:pt x="699" y="736"/>
                </a:lnTo>
                <a:lnTo>
                  <a:pt x="704" y="736"/>
                </a:lnTo>
                <a:lnTo>
                  <a:pt x="707" y="739"/>
                </a:lnTo>
                <a:lnTo>
                  <a:pt x="710" y="742"/>
                </a:lnTo>
                <a:lnTo>
                  <a:pt x="713" y="751"/>
                </a:lnTo>
                <a:lnTo>
                  <a:pt x="713" y="756"/>
                </a:lnTo>
                <a:lnTo>
                  <a:pt x="716" y="756"/>
                </a:lnTo>
                <a:lnTo>
                  <a:pt x="716" y="759"/>
                </a:lnTo>
                <a:lnTo>
                  <a:pt x="719" y="756"/>
                </a:lnTo>
                <a:lnTo>
                  <a:pt x="722" y="759"/>
                </a:lnTo>
                <a:lnTo>
                  <a:pt x="724" y="759"/>
                </a:lnTo>
                <a:lnTo>
                  <a:pt x="724" y="762"/>
                </a:lnTo>
                <a:lnTo>
                  <a:pt x="727" y="762"/>
                </a:lnTo>
                <a:lnTo>
                  <a:pt x="730" y="759"/>
                </a:lnTo>
                <a:lnTo>
                  <a:pt x="733" y="762"/>
                </a:lnTo>
                <a:lnTo>
                  <a:pt x="733" y="759"/>
                </a:lnTo>
                <a:lnTo>
                  <a:pt x="736" y="756"/>
                </a:lnTo>
                <a:lnTo>
                  <a:pt x="736" y="754"/>
                </a:lnTo>
                <a:lnTo>
                  <a:pt x="739" y="754"/>
                </a:lnTo>
                <a:lnTo>
                  <a:pt x="742" y="754"/>
                </a:lnTo>
                <a:lnTo>
                  <a:pt x="742" y="756"/>
                </a:lnTo>
                <a:lnTo>
                  <a:pt x="745" y="756"/>
                </a:lnTo>
                <a:lnTo>
                  <a:pt x="745" y="759"/>
                </a:lnTo>
                <a:lnTo>
                  <a:pt x="747" y="762"/>
                </a:lnTo>
                <a:lnTo>
                  <a:pt x="745" y="765"/>
                </a:lnTo>
                <a:lnTo>
                  <a:pt x="747" y="768"/>
                </a:lnTo>
                <a:lnTo>
                  <a:pt x="745" y="771"/>
                </a:lnTo>
                <a:lnTo>
                  <a:pt x="747" y="776"/>
                </a:lnTo>
                <a:lnTo>
                  <a:pt x="750" y="776"/>
                </a:lnTo>
                <a:lnTo>
                  <a:pt x="753" y="776"/>
                </a:lnTo>
                <a:lnTo>
                  <a:pt x="753" y="791"/>
                </a:lnTo>
                <a:lnTo>
                  <a:pt x="739" y="794"/>
                </a:lnTo>
                <a:lnTo>
                  <a:pt x="722" y="794"/>
                </a:lnTo>
                <a:lnTo>
                  <a:pt x="713" y="794"/>
                </a:lnTo>
                <a:lnTo>
                  <a:pt x="710" y="808"/>
                </a:lnTo>
                <a:lnTo>
                  <a:pt x="710" y="819"/>
                </a:lnTo>
                <a:lnTo>
                  <a:pt x="707" y="822"/>
                </a:lnTo>
                <a:lnTo>
                  <a:pt x="699" y="814"/>
                </a:lnTo>
                <a:lnTo>
                  <a:pt x="684" y="811"/>
                </a:lnTo>
                <a:lnTo>
                  <a:pt x="670" y="811"/>
                </a:lnTo>
                <a:lnTo>
                  <a:pt x="667" y="811"/>
                </a:lnTo>
                <a:lnTo>
                  <a:pt x="664" y="814"/>
                </a:lnTo>
                <a:lnTo>
                  <a:pt x="661" y="817"/>
                </a:lnTo>
                <a:lnTo>
                  <a:pt x="656" y="822"/>
                </a:lnTo>
                <a:lnTo>
                  <a:pt x="653" y="825"/>
                </a:lnTo>
                <a:lnTo>
                  <a:pt x="656" y="828"/>
                </a:lnTo>
                <a:lnTo>
                  <a:pt x="656" y="831"/>
                </a:lnTo>
                <a:lnTo>
                  <a:pt x="656" y="834"/>
                </a:lnTo>
                <a:lnTo>
                  <a:pt x="659" y="839"/>
                </a:lnTo>
                <a:lnTo>
                  <a:pt x="659" y="845"/>
                </a:lnTo>
                <a:lnTo>
                  <a:pt x="659" y="848"/>
                </a:lnTo>
                <a:lnTo>
                  <a:pt x="656" y="851"/>
                </a:lnTo>
                <a:lnTo>
                  <a:pt x="653" y="854"/>
                </a:lnTo>
                <a:lnTo>
                  <a:pt x="653" y="857"/>
                </a:lnTo>
                <a:lnTo>
                  <a:pt x="650" y="860"/>
                </a:lnTo>
                <a:lnTo>
                  <a:pt x="650" y="862"/>
                </a:lnTo>
                <a:lnTo>
                  <a:pt x="647" y="865"/>
                </a:lnTo>
                <a:lnTo>
                  <a:pt x="644" y="868"/>
                </a:lnTo>
                <a:lnTo>
                  <a:pt x="644" y="871"/>
                </a:lnTo>
                <a:lnTo>
                  <a:pt x="641" y="874"/>
                </a:lnTo>
                <a:lnTo>
                  <a:pt x="641" y="877"/>
                </a:lnTo>
                <a:lnTo>
                  <a:pt x="639" y="882"/>
                </a:lnTo>
                <a:lnTo>
                  <a:pt x="636" y="885"/>
                </a:lnTo>
                <a:lnTo>
                  <a:pt x="633" y="888"/>
                </a:lnTo>
                <a:lnTo>
                  <a:pt x="630" y="897"/>
                </a:lnTo>
                <a:lnTo>
                  <a:pt x="627" y="900"/>
                </a:lnTo>
                <a:lnTo>
                  <a:pt x="630" y="902"/>
                </a:lnTo>
                <a:lnTo>
                  <a:pt x="630" y="905"/>
                </a:lnTo>
                <a:lnTo>
                  <a:pt x="627" y="911"/>
                </a:lnTo>
                <a:lnTo>
                  <a:pt x="624" y="914"/>
                </a:lnTo>
                <a:lnTo>
                  <a:pt x="619" y="917"/>
                </a:lnTo>
                <a:lnTo>
                  <a:pt x="613" y="917"/>
                </a:lnTo>
                <a:lnTo>
                  <a:pt x="613" y="914"/>
                </a:lnTo>
                <a:lnTo>
                  <a:pt x="610" y="914"/>
                </a:lnTo>
                <a:lnTo>
                  <a:pt x="613" y="911"/>
                </a:lnTo>
                <a:lnTo>
                  <a:pt x="613" y="908"/>
                </a:lnTo>
                <a:lnTo>
                  <a:pt x="613" y="905"/>
                </a:lnTo>
                <a:lnTo>
                  <a:pt x="613" y="902"/>
                </a:lnTo>
                <a:lnTo>
                  <a:pt x="613" y="900"/>
                </a:lnTo>
                <a:lnTo>
                  <a:pt x="613" y="897"/>
                </a:lnTo>
                <a:lnTo>
                  <a:pt x="613" y="894"/>
                </a:lnTo>
                <a:lnTo>
                  <a:pt x="613" y="891"/>
                </a:lnTo>
                <a:lnTo>
                  <a:pt x="610" y="891"/>
                </a:lnTo>
                <a:lnTo>
                  <a:pt x="607" y="888"/>
                </a:lnTo>
                <a:lnTo>
                  <a:pt x="604" y="888"/>
                </a:lnTo>
                <a:lnTo>
                  <a:pt x="601" y="888"/>
                </a:lnTo>
                <a:lnTo>
                  <a:pt x="601" y="885"/>
                </a:lnTo>
                <a:lnTo>
                  <a:pt x="598" y="885"/>
                </a:lnTo>
                <a:lnTo>
                  <a:pt x="596" y="885"/>
                </a:lnTo>
                <a:lnTo>
                  <a:pt x="593" y="882"/>
                </a:lnTo>
                <a:lnTo>
                  <a:pt x="590" y="882"/>
                </a:lnTo>
                <a:lnTo>
                  <a:pt x="587" y="882"/>
                </a:lnTo>
                <a:lnTo>
                  <a:pt x="587" y="880"/>
                </a:lnTo>
                <a:lnTo>
                  <a:pt x="587" y="882"/>
                </a:lnTo>
                <a:lnTo>
                  <a:pt x="584" y="882"/>
                </a:lnTo>
                <a:lnTo>
                  <a:pt x="584" y="880"/>
                </a:lnTo>
                <a:lnTo>
                  <a:pt x="581" y="880"/>
                </a:lnTo>
                <a:lnTo>
                  <a:pt x="578" y="882"/>
                </a:lnTo>
                <a:lnTo>
                  <a:pt x="561" y="877"/>
                </a:lnTo>
                <a:lnTo>
                  <a:pt x="544" y="871"/>
                </a:lnTo>
                <a:lnTo>
                  <a:pt x="538" y="862"/>
                </a:lnTo>
                <a:lnTo>
                  <a:pt x="533" y="862"/>
                </a:lnTo>
                <a:lnTo>
                  <a:pt x="521" y="862"/>
                </a:lnTo>
                <a:lnTo>
                  <a:pt x="521" y="842"/>
                </a:lnTo>
                <a:lnTo>
                  <a:pt x="515" y="837"/>
                </a:lnTo>
                <a:lnTo>
                  <a:pt x="504" y="839"/>
                </a:lnTo>
                <a:lnTo>
                  <a:pt x="495" y="839"/>
                </a:lnTo>
                <a:lnTo>
                  <a:pt x="484" y="839"/>
                </a:lnTo>
                <a:lnTo>
                  <a:pt x="481" y="837"/>
                </a:lnTo>
                <a:lnTo>
                  <a:pt x="481" y="834"/>
                </a:lnTo>
                <a:lnTo>
                  <a:pt x="484" y="831"/>
                </a:lnTo>
                <a:lnTo>
                  <a:pt x="487" y="828"/>
                </a:lnTo>
                <a:lnTo>
                  <a:pt x="487" y="825"/>
                </a:lnTo>
                <a:lnTo>
                  <a:pt x="484" y="825"/>
                </a:lnTo>
                <a:lnTo>
                  <a:pt x="481" y="822"/>
                </a:lnTo>
                <a:lnTo>
                  <a:pt x="478" y="822"/>
                </a:lnTo>
                <a:lnTo>
                  <a:pt x="475" y="822"/>
                </a:lnTo>
                <a:lnTo>
                  <a:pt x="472" y="822"/>
                </a:lnTo>
                <a:lnTo>
                  <a:pt x="470" y="819"/>
                </a:lnTo>
                <a:lnTo>
                  <a:pt x="470" y="817"/>
                </a:lnTo>
                <a:lnTo>
                  <a:pt x="472" y="814"/>
                </a:lnTo>
                <a:lnTo>
                  <a:pt x="475" y="814"/>
                </a:lnTo>
                <a:lnTo>
                  <a:pt x="478" y="814"/>
                </a:lnTo>
                <a:lnTo>
                  <a:pt x="481" y="814"/>
                </a:lnTo>
                <a:lnTo>
                  <a:pt x="481" y="811"/>
                </a:lnTo>
                <a:lnTo>
                  <a:pt x="484" y="811"/>
                </a:lnTo>
                <a:lnTo>
                  <a:pt x="484" y="808"/>
                </a:lnTo>
                <a:lnTo>
                  <a:pt x="484" y="805"/>
                </a:lnTo>
                <a:lnTo>
                  <a:pt x="484" y="802"/>
                </a:lnTo>
                <a:lnTo>
                  <a:pt x="481" y="802"/>
                </a:lnTo>
                <a:lnTo>
                  <a:pt x="478" y="805"/>
                </a:lnTo>
                <a:lnTo>
                  <a:pt x="475" y="805"/>
                </a:lnTo>
                <a:lnTo>
                  <a:pt x="475" y="799"/>
                </a:lnTo>
                <a:lnTo>
                  <a:pt x="478" y="797"/>
                </a:lnTo>
                <a:lnTo>
                  <a:pt x="481" y="797"/>
                </a:lnTo>
                <a:lnTo>
                  <a:pt x="481" y="794"/>
                </a:lnTo>
                <a:lnTo>
                  <a:pt x="484" y="794"/>
                </a:lnTo>
                <a:lnTo>
                  <a:pt x="487" y="791"/>
                </a:lnTo>
                <a:lnTo>
                  <a:pt x="490" y="791"/>
                </a:lnTo>
                <a:lnTo>
                  <a:pt x="490" y="788"/>
                </a:lnTo>
                <a:lnTo>
                  <a:pt x="490" y="782"/>
                </a:lnTo>
                <a:lnTo>
                  <a:pt x="487" y="782"/>
                </a:lnTo>
                <a:lnTo>
                  <a:pt x="481" y="782"/>
                </a:lnTo>
                <a:lnTo>
                  <a:pt x="478" y="779"/>
                </a:lnTo>
                <a:lnTo>
                  <a:pt x="478" y="776"/>
                </a:lnTo>
                <a:lnTo>
                  <a:pt x="484" y="771"/>
                </a:lnTo>
                <a:lnTo>
                  <a:pt x="484" y="768"/>
                </a:lnTo>
                <a:lnTo>
                  <a:pt x="487" y="765"/>
                </a:lnTo>
                <a:lnTo>
                  <a:pt x="484" y="762"/>
                </a:lnTo>
                <a:lnTo>
                  <a:pt x="481" y="762"/>
                </a:lnTo>
                <a:lnTo>
                  <a:pt x="478" y="762"/>
                </a:lnTo>
                <a:lnTo>
                  <a:pt x="478" y="759"/>
                </a:lnTo>
                <a:lnTo>
                  <a:pt x="475" y="756"/>
                </a:lnTo>
                <a:lnTo>
                  <a:pt x="478" y="751"/>
                </a:lnTo>
                <a:lnTo>
                  <a:pt x="475" y="748"/>
                </a:lnTo>
                <a:lnTo>
                  <a:pt x="475" y="745"/>
                </a:lnTo>
                <a:lnTo>
                  <a:pt x="472" y="742"/>
                </a:lnTo>
                <a:lnTo>
                  <a:pt x="472" y="739"/>
                </a:lnTo>
                <a:lnTo>
                  <a:pt x="475" y="736"/>
                </a:lnTo>
                <a:lnTo>
                  <a:pt x="475" y="734"/>
                </a:lnTo>
                <a:lnTo>
                  <a:pt x="478" y="731"/>
                </a:lnTo>
                <a:lnTo>
                  <a:pt x="478" y="725"/>
                </a:lnTo>
                <a:lnTo>
                  <a:pt x="475" y="725"/>
                </a:lnTo>
                <a:lnTo>
                  <a:pt x="475" y="728"/>
                </a:lnTo>
                <a:lnTo>
                  <a:pt x="472" y="731"/>
                </a:lnTo>
                <a:lnTo>
                  <a:pt x="470" y="734"/>
                </a:lnTo>
                <a:lnTo>
                  <a:pt x="470" y="731"/>
                </a:lnTo>
                <a:lnTo>
                  <a:pt x="467" y="731"/>
                </a:lnTo>
                <a:lnTo>
                  <a:pt x="467" y="734"/>
                </a:lnTo>
                <a:lnTo>
                  <a:pt x="464" y="736"/>
                </a:lnTo>
                <a:lnTo>
                  <a:pt x="461" y="739"/>
                </a:lnTo>
                <a:lnTo>
                  <a:pt x="461" y="742"/>
                </a:lnTo>
                <a:lnTo>
                  <a:pt x="461" y="745"/>
                </a:lnTo>
                <a:lnTo>
                  <a:pt x="458" y="748"/>
                </a:lnTo>
                <a:lnTo>
                  <a:pt x="455" y="745"/>
                </a:lnTo>
                <a:lnTo>
                  <a:pt x="452" y="745"/>
                </a:lnTo>
                <a:lnTo>
                  <a:pt x="450" y="748"/>
                </a:lnTo>
                <a:lnTo>
                  <a:pt x="447" y="748"/>
                </a:lnTo>
                <a:lnTo>
                  <a:pt x="447" y="751"/>
                </a:lnTo>
                <a:lnTo>
                  <a:pt x="444" y="751"/>
                </a:lnTo>
                <a:lnTo>
                  <a:pt x="441" y="754"/>
                </a:lnTo>
                <a:lnTo>
                  <a:pt x="441" y="756"/>
                </a:lnTo>
                <a:lnTo>
                  <a:pt x="438" y="759"/>
                </a:lnTo>
                <a:lnTo>
                  <a:pt x="438" y="762"/>
                </a:lnTo>
                <a:lnTo>
                  <a:pt x="438" y="765"/>
                </a:lnTo>
                <a:lnTo>
                  <a:pt x="438" y="768"/>
                </a:lnTo>
                <a:lnTo>
                  <a:pt x="438" y="771"/>
                </a:lnTo>
                <a:lnTo>
                  <a:pt x="435" y="771"/>
                </a:lnTo>
                <a:lnTo>
                  <a:pt x="432" y="771"/>
                </a:lnTo>
                <a:lnTo>
                  <a:pt x="432" y="776"/>
                </a:lnTo>
                <a:lnTo>
                  <a:pt x="430" y="776"/>
                </a:lnTo>
                <a:lnTo>
                  <a:pt x="427" y="776"/>
                </a:lnTo>
                <a:lnTo>
                  <a:pt x="424" y="776"/>
                </a:lnTo>
                <a:lnTo>
                  <a:pt x="424" y="779"/>
                </a:lnTo>
                <a:lnTo>
                  <a:pt x="421" y="779"/>
                </a:lnTo>
                <a:lnTo>
                  <a:pt x="418" y="782"/>
                </a:lnTo>
                <a:lnTo>
                  <a:pt x="415" y="782"/>
                </a:lnTo>
                <a:lnTo>
                  <a:pt x="412" y="782"/>
                </a:lnTo>
                <a:lnTo>
                  <a:pt x="412" y="785"/>
                </a:lnTo>
                <a:lnTo>
                  <a:pt x="409" y="782"/>
                </a:lnTo>
                <a:lnTo>
                  <a:pt x="409" y="785"/>
                </a:lnTo>
                <a:lnTo>
                  <a:pt x="407" y="785"/>
                </a:lnTo>
                <a:lnTo>
                  <a:pt x="407" y="788"/>
                </a:lnTo>
                <a:lnTo>
                  <a:pt x="404" y="788"/>
                </a:lnTo>
                <a:lnTo>
                  <a:pt x="401" y="788"/>
                </a:lnTo>
                <a:lnTo>
                  <a:pt x="398" y="791"/>
                </a:lnTo>
                <a:lnTo>
                  <a:pt x="395" y="794"/>
                </a:lnTo>
                <a:lnTo>
                  <a:pt x="392" y="794"/>
                </a:lnTo>
                <a:lnTo>
                  <a:pt x="392" y="797"/>
                </a:lnTo>
                <a:lnTo>
                  <a:pt x="389" y="797"/>
                </a:lnTo>
                <a:lnTo>
                  <a:pt x="387" y="799"/>
                </a:lnTo>
                <a:lnTo>
                  <a:pt x="384" y="802"/>
                </a:lnTo>
                <a:lnTo>
                  <a:pt x="384" y="805"/>
                </a:lnTo>
                <a:lnTo>
                  <a:pt x="387" y="805"/>
                </a:lnTo>
                <a:lnTo>
                  <a:pt x="384" y="808"/>
                </a:lnTo>
                <a:lnTo>
                  <a:pt x="384" y="811"/>
                </a:lnTo>
                <a:lnTo>
                  <a:pt x="381" y="811"/>
                </a:lnTo>
                <a:lnTo>
                  <a:pt x="381" y="814"/>
                </a:lnTo>
                <a:lnTo>
                  <a:pt x="384" y="814"/>
                </a:lnTo>
                <a:lnTo>
                  <a:pt x="384" y="817"/>
                </a:lnTo>
                <a:lnTo>
                  <a:pt x="384" y="819"/>
                </a:lnTo>
                <a:lnTo>
                  <a:pt x="387" y="822"/>
                </a:lnTo>
                <a:lnTo>
                  <a:pt x="384" y="825"/>
                </a:lnTo>
                <a:lnTo>
                  <a:pt x="384" y="828"/>
                </a:lnTo>
                <a:lnTo>
                  <a:pt x="381" y="828"/>
                </a:lnTo>
                <a:lnTo>
                  <a:pt x="378" y="831"/>
                </a:lnTo>
                <a:lnTo>
                  <a:pt x="378" y="834"/>
                </a:lnTo>
                <a:lnTo>
                  <a:pt x="375" y="834"/>
                </a:lnTo>
                <a:lnTo>
                  <a:pt x="372" y="834"/>
                </a:lnTo>
                <a:lnTo>
                  <a:pt x="372" y="837"/>
                </a:lnTo>
                <a:lnTo>
                  <a:pt x="369" y="834"/>
                </a:lnTo>
                <a:lnTo>
                  <a:pt x="369" y="837"/>
                </a:lnTo>
                <a:lnTo>
                  <a:pt x="367" y="837"/>
                </a:lnTo>
                <a:lnTo>
                  <a:pt x="367" y="839"/>
                </a:lnTo>
                <a:lnTo>
                  <a:pt x="364" y="839"/>
                </a:lnTo>
                <a:lnTo>
                  <a:pt x="364" y="842"/>
                </a:lnTo>
                <a:lnTo>
                  <a:pt x="361" y="842"/>
                </a:lnTo>
                <a:lnTo>
                  <a:pt x="361" y="845"/>
                </a:lnTo>
                <a:lnTo>
                  <a:pt x="358" y="845"/>
                </a:lnTo>
                <a:lnTo>
                  <a:pt x="355" y="842"/>
                </a:lnTo>
                <a:lnTo>
                  <a:pt x="352" y="842"/>
                </a:lnTo>
                <a:lnTo>
                  <a:pt x="349" y="842"/>
                </a:lnTo>
                <a:lnTo>
                  <a:pt x="346" y="842"/>
                </a:lnTo>
                <a:lnTo>
                  <a:pt x="344" y="842"/>
                </a:lnTo>
                <a:lnTo>
                  <a:pt x="341" y="845"/>
                </a:lnTo>
                <a:lnTo>
                  <a:pt x="338" y="848"/>
                </a:lnTo>
                <a:lnTo>
                  <a:pt x="338" y="851"/>
                </a:lnTo>
                <a:lnTo>
                  <a:pt x="332" y="851"/>
                </a:lnTo>
                <a:lnTo>
                  <a:pt x="332" y="854"/>
                </a:lnTo>
                <a:lnTo>
                  <a:pt x="329" y="854"/>
                </a:lnTo>
                <a:lnTo>
                  <a:pt x="304" y="868"/>
                </a:lnTo>
                <a:lnTo>
                  <a:pt x="286" y="882"/>
                </a:lnTo>
                <a:lnTo>
                  <a:pt x="281" y="882"/>
                </a:lnTo>
                <a:lnTo>
                  <a:pt x="263" y="900"/>
                </a:lnTo>
                <a:lnTo>
                  <a:pt x="255" y="905"/>
                </a:lnTo>
                <a:lnTo>
                  <a:pt x="215" y="905"/>
                </a:lnTo>
                <a:lnTo>
                  <a:pt x="192" y="911"/>
                </a:lnTo>
                <a:lnTo>
                  <a:pt x="177" y="911"/>
                </a:lnTo>
                <a:lnTo>
                  <a:pt x="160" y="917"/>
                </a:lnTo>
                <a:lnTo>
                  <a:pt x="163" y="920"/>
                </a:lnTo>
                <a:lnTo>
                  <a:pt x="160" y="920"/>
                </a:lnTo>
                <a:lnTo>
                  <a:pt x="157" y="923"/>
                </a:lnTo>
                <a:lnTo>
                  <a:pt x="157" y="925"/>
                </a:lnTo>
                <a:lnTo>
                  <a:pt x="155" y="925"/>
                </a:lnTo>
                <a:lnTo>
                  <a:pt x="155" y="928"/>
                </a:lnTo>
                <a:lnTo>
                  <a:pt x="152" y="925"/>
                </a:lnTo>
                <a:lnTo>
                  <a:pt x="149" y="925"/>
                </a:lnTo>
                <a:lnTo>
                  <a:pt x="149" y="928"/>
                </a:lnTo>
                <a:lnTo>
                  <a:pt x="146" y="928"/>
                </a:lnTo>
                <a:lnTo>
                  <a:pt x="146" y="931"/>
                </a:lnTo>
                <a:lnTo>
                  <a:pt x="149" y="931"/>
                </a:lnTo>
                <a:lnTo>
                  <a:pt x="146" y="934"/>
                </a:lnTo>
                <a:lnTo>
                  <a:pt x="143" y="937"/>
                </a:lnTo>
                <a:lnTo>
                  <a:pt x="146" y="937"/>
                </a:lnTo>
                <a:lnTo>
                  <a:pt x="146" y="940"/>
                </a:lnTo>
                <a:lnTo>
                  <a:pt x="146" y="943"/>
                </a:lnTo>
                <a:lnTo>
                  <a:pt x="146" y="940"/>
                </a:lnTo>
                <a:lnTo>
                  <a:pt x="146" y="943"/>
                </a:lnTo>
                <a:lnTo>
                  <a:pt x="146" y="945"/>
                </a:lnTo>
                <a:lnTo>
                  <a:pt x="143" y="945"/>
                </a:lnTo>
                <a:lnTo>
                  <a:pt x="146" y="948"/>
                </a:lnTo>
                <a:lnTo>
                  <a:pt x="146" y="951"/>
                </a:lnTo>
                <a:lnTo>
                  <a:pt x="143" y="951"/>
                </a:lnTo>
                <a:lnTo>
                  <a:pt x="143" y="954"/>
                </a:lnTo>
                <a:lnTo>
                  <a:pt x="140" y="954"/>
                </a:lnTo>
                <a:lnTo>
                  <a:pt x="137" y="954"/>
                </a:lnTo>
                <a:lnTo>
                  <a:pt x="135" y="957"/>
                </a:lnTo>
                <a:lnTo>
                  <a:pt x="132" y="957"/>
                </a:lnTo>
                <a:lnTo>
                  <a:pt x="132" y="954"/>
                </a:lnTo>
                <a:lnTo>
                  <a:pt x="129" y="954"/>
                </a:lnTo>
                <a:lnTo>
                  <a:pt x="126" y="954"/>
                </a:lnTo>
                <a:lnTo>
                  <a:pt x="126" y="951"/>
                </a:lnTo>
                <a:lnTo>
                  <a:pt x="123" y="951"/>
                </a:lnTo>
                <a:lnTo>
                  <a:pt x="120" y="951"/>
                </a:lnTo>
                <a:lnTo>
                  <a:pt x="120" y="948"/>
                </a:lnTo>
                <a:lnTo>
                  <a:pt x="117" y="948"/>
                </a:lnTo>
                <a:lnTo>
                  <a:pt x="117" y="945"/>
                </a:lnTo>
                <a:lnTo>
                  <a:pt x="114" y="943"/>
                </a:lnTo>
                <a:lnTo>
                  <a:pt x="114" y="940"/>
                </a:lnTo>
                <a:lnTo>
                  <a:pt x="114" y="937"/>
                </a:lnTo>
                <a:lnTo>
                  <a:pt x="112" y="937"/>
                </a:lnTo>
                <a:lnTo>
                  <a:pt x="112" y="934"/>
                </a:lnTo>
                <a:lnTo>
                  <a:pt x="112" y="931"/>
                </a:lnTo>
                <a:lnTo>
                  <a:pt x="112" y="928"/>
                </a:lnTo>
                <a:lnTo>
                  <a:pt x="109" y="928"/>
                </a:lnTo>
                <a:lnTo>
                  <a:pt x="109" y="925"/>
                </a:lnTo>
                <a:lnTo>
                  <a:pt x="109" y="923"/>
                </a:lnTo>
                <a:lnTo>
                  <a:pt x="106" y="920"/>
                </a:lnTo>
                <a:lnTo>
                  <a:pt x="106" y="917"/>
                </a:lnTo>
                <a:lnTo>
                  <a:pt x="106" y="914"/>
                </a:lnTo>
                <a:lnTo>
                  <a:pt x="106" y="911"/>
                </a:lnTo>
                <a:lnTo>
                  <a:pt x="103" y="911"/>
                </a:lnTo>
                <a:lnTo>
                  <a:pt x="103" y="914"/>
                </a:lnTo>
                <a:lnTo>
                  <a:pt x="100" y="914"/>
                </a:lnTo>
                <a:lnTo>
                  <a:pt x="97" y="917"/>
                </a:lnTo>
                <a:lnTo>
                  <a:pt x="94" y="917"/>
                </a:lnTo>
                <a:lnTo>
                  <a:pt x="92" y="917"/>
                </a:lnTo>
                <a:lnTo>
                  <a:pt x="89" y="917"/>
                </a:lnTo>
                <a:lnTo>
                  <a:pt x="86" y="917"/>
                </a:lnTo>
                <a:lnTo>
                  <a:pt x="86" y="914"/>
                </a:lnTo>
                <a:lnTo>
                  <a:pt x="83" y="914"/>
                </a:lnTo>
                <a:lnTo>
                  <a:pt x="83" y="911"/>
                </a:lnTo>
                <a:lnTo>
                  <a:pt x="80" y="911"/>
                </a:lnTo>
                <a:lnTo>
                  <a:pt x="77" y="911"/>
                </a:lnTo>
                <a:lnTo>
                  <a:pt x="74" y="911"/>
                </a:lnTo>
                <a:lnTo>
                  <a:pt x="74" y="905"/>
                </a:lnTo>
                <a:lnTo>
                  <a:pt x="77" y="902"/>
                </a:lnTo>
                <a:lnTo>
                  <a:pt x="77" y="897"/>
                </a:lnTo>
                <a:lnTo>
                  <a:pt x="77" y="894"/>
                </a:lnTo>
                <a:lnTo>
                  <a:pt x="80" y="888"/>
                </a:lnTo>
                <a:lnTo>
                  <a:pt x="80" y="885"/>
                </a:lnTo>
                <a:lnTo>
                  <a:pt x="80" y="882"/>
                </a:lnTo>
                <a:lnTo>
                  <a:pt x="80" y="877"/>
                </a:lnTo>
                <a:lnTo>
                  <a:pt x="83" y="874"/>
                </a:lnTo>
                <a:lnTo>
                  <a:pt x="83" y="868"/>
                </a:lnTo>
                <a:lnTo>
                  <a:pt x="83" y="865"/>
                </a:lnTo>
                <a:lnTo>
                  <a:pt x="86" y="860"/>
                </a:lnTo>
                <a:lnTo>
                  <a:pt x="86" y="857"/>
                </a:lnTo>
                <a:lnTo>
                  <a:pt x="86" y="854"/>
                </a:lnTo>
                <a:lnTo>
                  <a:pt x="86" y="848"/>
                </a:lnTo>
                <a:lnTo>
                  <a:pt x="86" y="845"/>
                </a:lnTo>
                <a:lnTo>
                  <a:pt x="83" y="845"/>
                </a:lnTo>
                <a:lnTo>
                  <a:pt x="83" y="842"/>
                </a:lnTo>
                <a:lnTo>
                  <a:pt x="83" y="839"/>
                </a:lnTo>
                <a:lnTo>
                  <a:pt x="83" y="837"/>
                </a:lnTo>
                <a:lnTo>
                  <a:pt x="83" y="834"/>
                </a:lnTo>
                <a:lnTo>
                  <a:pt x="83" y="831"/>
                </a:lnTo>
                <a:lnTo>
                  <a:pt x="83" y="828"/>
                </a:lnTo>
                <a:lnTo>
                  <a:pt x="80" y="828"/>
                </a:lnTo>
                <a:lnTo>
                  <a:pt x="80" y="825"/>
                </a:lnTo>
                <a:lnTo>
                  <a:pt x="77" y="825"/>
                </a:lnTo>
                <a:lnTo>
                  <a:pt x="77" y="822"/>
                </a:lnTo>
                <a:lnTo>
                  <a:pt x="74" y="822"/>
                </a:lnTo>
                <a:lnTo>
                  <a:pt x="72" y="819"/>
                </a:lnTo>
                <a:lnTo>
                  <a:pt x="72" y="822"/>
                </a:lnTo>
                <a:lnTo>
                  <a:pt x="69" y="822"/>
                </a:lnTo>
                <a:lnTo>
                  <a:pt x="69" y="825"/>
                </a:lnTo>
                <a:lnTo>
                  <a:pt x="66" y="825"/>
                </a:lnTo>
                <a:lnTo>
                  <a:pt x="66" y="822"/>
                </a:lnTo>
                <a:lnTo>
                  <a:pt x="63" y="822"/>
                </a:lnTo>
                <a:lnTo>
                  <a:pt x="60" y="822"/>
                </a:lnTo>
                <a:lnTo>
                  <a:pt x="57" y="822"/>
                </a:lnTo>
                <a:lnTo>
                  <a:pt x="57" y="819"/>
                </a:lnTo>
                <a:lnTo>
                  <a:pt x="57" y="817"/>
                </a:lnTo>
                <a:lnTo>
                  <a:pt x="57" y="814"/>
                </a:lnTo>
                <a:lnTo>
                  <a:pt x="57" y="811"/>
                </a:lnTo>
                <a:lnTo>
                  <a:pt x="57" y="808"/>
                </a:lnTo>
                <a:lnTo>
                  <a:pt x="60" y="808"/>
                </a:lnTo>
                <a:lnTo>
                  <a:pt x="60" y="805"/>
                </a:lnTo>
                <a:lnTo>
                  <a:pt x="60" y="802"/>
                </a:lnTo>
                <a:lnTo>
                  <a:pt x="60" y="799"/>
                </a:lnTo>
                <a:lnTo>
                  <a:pt x="60" y="797"/>
                </a:lnTo>
                <a:lnTo>
                  <a:pt x="60" y="794"/>
                </a:lnTo>
                <a:lnTo>
                  <a:pt x="60" y="791"/>
                </a:lnTo>
                <a:lnTo>
                  <a:pt x="60" y="788"/>
                </a:lnTo>
                <a:lnTo>
                  <a:pt x="57" y="788"/>
                </a:lnTo>
                <a:lnTo>
                  <a:pt x="57" y="785"/>
                </a:lnTo>
                <a:lnTo>
                  <a:pt x="54" y="785"/>
                </a:lnTo>
                <a:lnTo>
                  <a:pt x="54" y="782"/>
                </a:lnTo>
                <a:lnTo>
                  <a:pt x="51" y="785"/>
                </a:lnTo>
                <a:lnTo>
                  <a:pt x="49" y="785"/>
                </a:lnTo>
                <a:lnTo>
                  <a:pt x="46" y="785"/>
                </a:lnTo>
                <a:lnTo>
                  <a:pt x="43" y="785"/>
                </a:lnTo>
                <a:lnTo>
                  <a:pt x="43" y="782"/>
                </a:lnTo>
                <a:lnTo>
                  <a:pt x="43" y="779"/>
                </a:lnTo>
                <a:lnTo>
                  <a:pt x="40" y="779"/>
                </a:lnTo>
                <a:lnTo>
                  <a:pt x="40" y="776"/>
                </a:lnTo>
                <a:lnTo>
                  <a:pt x="40" y="774"/>
                </a:lnTo>
                <a:lnTo>
                  <a:pt x="40" y="771"/>
                </a:lnTo>
                <a:lnTo>
                  <a:pt x="40" y="768"/>
                </a:lnTo>
                <a:lnTo>
                  <a:pt x="40" y="765"/>
                </a:lnTo>
                <a:lnTo>
                  <a:pt x="40" y="762"/>
                </a:lnTo>
                <a:lnTo>
                  <a:pt x="43" y="762"/>
                </a:lnTo>
                <a:lnTo>
                  <a:pt x="43" y="759"/>
                </a:lnTo>
                <a:lnTo>
                  <a:pt x="46" y="756"/>
                </a:lnTo>
                <a:lnTo>
                  <a:pt x="46" y="754"/>
                </a:lnTo>
                <a:lnTo>
                  <a:pt x="49" y="754"/>
                </a:lnTo>
                <a:lnTo>
                  <a:pt x="49" y="751"/>
                </a:lnTo>
                <a:lnTo>
                  <a:pt x="49" y="748"/>
                </a:lnTo>
                <a:lnTo>
                  <a:pt x="46" y="748"/>
                </a:lnTo>
                <a:lnTo>
                  <a:pt x="46" y="745"/>
                </a:lnTo>
                <a:lnTo>
                  <a:pt x="43" y="742"/>
                </a:lnTo>
                <a:lnTo>
                  <a:pt x="40" y="739"/>
                </a:lnTo>
                <a:lnTo>
                  <a:pt x="40" y="736"/>
                </a:lnTo>
                <a:lnTo>
                  <a:pt x="37" y="736"/>
                </a:lnTo>
                <a:lnTo>
                  <a:pt x="34" y="736"/>
                </a:lnTo>
                <a:lnTo>
                  <a:pt x="31" y="734"/>
                </a:lnTo>
                <a:lnTo>
                  <a:pt x="29" y="734"/>
                </a:lnTo>
                <a:lnTo>
                  <a:pt x="29" y="731"/>
                </a:lnTo>
                <a:lnTo>
                  <a:pt x="26" y="731"/>
                </a:lnTo>
                <a:lnTo>
                  <a:pt x="46" y="713"/>
                </a:lnTo>
                <a:lnTo>
                  <a:pt x="57" y="708"/>
                </a:lnTo>
                <a:lnTo>
                  <a:pt x="60" y="705"/>
                </a:lnTo>
                <a:lnTo>
                  <a:pt x="63" y="693"/>
                </a:lnTo>
                <a:lnTo>
                  <a:pt x="63" y="688"/>
                </a:lnTo>
                <a:lnTo>
                  <a:pt x="66" y="688"/>
                </a:lnTo>
                <a:lnTo>
                  <a:pt x="69" y="685"/>
                </a:lnTo>
                <a:lnTo>
                  <a:pt x="72" y="685"/>
                </a:lnTo>
                <a:lnTo>
                  <a:pt x="72" y="688"/>
                </a:lnTo>
                <a:lnTo>
                  <a:pt x="74" y="688"/>
                </a:lnTo>
                <a:lnTo>
                  <a:pt x="77" y="688"/>
                </a:lnTo>
                <a:lnTo>
                  <a:pt x="77" y="691"/>
                </a:lnTo>
                <a:lnTo>
                  <a:pt x="80" y="691"/>
                </a:lnTo>
                <a:lnTo>
                  <a:pt x="83" y="691"/>
                </a:lnTo>
                <a:lnTo>
                  <a:pt x="86" y="688"/>
                </a:lnTo>
                <a:lnTo>
                  <a:pt x="89" y="685"/>
                </a:lnTo>
                <a:lnTo>
                  <a:pt x="92" y="682"/>
                </a:lnTo>
                <a:lnTo>
                  <a:pt x="94" y="679"/>
                </a:lnTo>
                <a:lnTo>
                  <a:pt x="94" y="676"/>
                </a:lnTo>
                <a:lnTo>
                  <a:pt x="97" y="673"/>
                </a:lnTo>
                <a:lnTo>
                  <a:pt x="103" y="668"/>
                </a:lnTo>
                <a:lnTo>
                  <a:pt x="106" y="668"/>
                </a:lnTo>
                <a:lnTo>
                  <a:pt x="109" y="668"/>
                </a:lnTo>
                <a:lnTo>
                  <a:pt x="109" y="665"/>
                </a:lnTo>
                <a:lnTo>
                  <a:pt x="109" y="662"/>
                </a:lnTo>
                <a:lnTo>
                  <a:pt x="112" y="662"/>
                </a:lnTo>
                <a:lnTo>
                  <a:pt x="112" y="656"/>
                </a:lnTo>
                <a:lnTo>
                  <a:pt x="114" y="656"/>
                </a:lnTo>
                <a:lnTo>
                  <a:pt x="117" y="653"/>
                </a:lnTo>
                <a:lnTo>
                  <a:pt x="120" y="653"/>
                </a:lnTo>
                <a:lnTo>
                  <a:pt x="126" y="648"/>
                </a:lnTo>
                <a:lnTo>
                  <a:pt x="126" y="645"/>
                </a:lnTo>
                <a:lnTo>
                  <a:pt x="126" y="642"/>
                </a:lnTo>
                <a:lnTo>
                  <a:pt x="126" y="639"/>
                </a:lnTo>
                <a:lnTo>
                  <a:pt x="123" y="636"/>
                </a:lnTo>
                <a:lnTo>
                  <a:pt x="120" y="636"/>
                </a:lnTo>
                <a:lnTo>
                  <a:pt x="120" y="633"/>
                </a:lnTo>
                <a:lnTo>
                  <a:pt x="117" y="630"/>
                </a:lnTo>
                <a:lnTo>
                  <a:pt x="114" y="628"/>
                </a:lnTo>
                <a:lnTo>
                  <a:pt x="114" y="625"/>
                </a:lnTo>
                <a:lnTo>
                  <a:pt x="117" y="625"/>
                </a:lnTo>
                <a:lnTo>
                  <a:pt x="117" y="622"/>
                </a:lnTo>
                <a:lnTo>
                  <a:pt x="120" y="622"/>
                </a:lnTo>
                <a:lnTo>
                  <a:pt x="123" y="622"/>
                </a:lnTo>
                <a:lnTo>
                  <a:pt x="123" y="619"/>
                </a:lnTo>
                <a:lnTo>
                  <a:pt x="123" y="616"/>
                </a:lnTo>
                <a:lnTo>
                  <a:pt x="120" y="616"/>
                </a:lnTo>
                <a:lnTo>
                  <a:pt x="120" y="613"/>
                </a:lnTo>
                <a:lnTo>
                  <a:pt x="120" y="610"/>
                </a:lnTo>
                <a:lnTo>
                  <a:pt x="123" y="610"/>
                </a:lnTo>
                <a:lnTo>
                  <a:pt x="123" y="608"/>
                </a:lnTo>
                <a:lnTo>
                  <a:pt x="126" y="608"/>
                </a:lnTo>
                <a:lnTo>
                  <a:pt x="126" y="610"/>
                </a:lnTo>
                <a:lnTo>
                  <a:pt x="129" y="610"/>
                </a:lnTo>
                <a:lnTo>
                  <a:pt x="129" y="608"/>
                </a:lnTo>
                <a:lnTo>
                  <a:pt x="129" y="602"/>
                </a:lnTo>
                <a:lnTo>
                  <a:pt x="132" y="599"/>
                </a:lnTo>
                <a:lnTo>
                  <a:pt x="135" y="596"/>
                </a:lnTo>
                <a:lnTo>
                  <a:pt x="132" y="596"/>
                </a:lnTo>
                <a:lnTo>
                  <a:pt x="135" y="593"/>
                </a:lnTo>
                <a:lnTo>
                  <a:pt x="132" y="590"/>
                </a:lnTo>
                <a:lnTo>
                  <a:pt x="135" y="587"/>
                </a:lnTo>
                <a:lnTo>
                  <a:pt x="135" y="585"/>
                </a:lnTo>
                <a:lnTo>
                  <a:pt x="132" y="579"/>
                </a:lnTo>
                <a:lnTo>
                  <a:pt x="132" y="573"/>
                </a:lnTo>
                <a:lnTo>
                  <a:pt x="129" y="573"/>
                </a:lnTo>
                <a:lnTo>
                  <a:pt x="129" y="570"/>
                </a:lnTo>
                <a:lnTo>
                  <a:pt x="132" y="570"/>
                </a:lnTo>
                <a:lnTo>
                  <a:pt x="132" y="567"/>
                </a:lnTo>
                <a:lnTo>
                  <a:pt x="132" y="565"/>
                </a:lnTo>
                <a:lnTo>
                  <a:pt x="135" y="565"/>
                </a:lnTo>
                <a:lnTo>
                  <a:pt x="135" y="562"/>
                </a:lnTo>
                <a:lnTo>
                  <a:pt x="135" y="559"/>
                </a:lnTo>
                <a:lnTo>
                  <a:pt x="132" y="556"/>
                </a:lnTo>
                <a:lnTo>
                  <a:pt x="135" y="550"/>
                </a:lnTo>
                <a:lnTo>
                  <a:pt x="135" y="547"/>
                </a:lnTo>
                <a:lnTo>
                  <a:pt x="137" y="545"/>
                </a:lnTo>
                <a:lnTo>
                  <a:pt x="137" y="542"/>
                </a:lnTo>
                <a:lnTo>
                  <a:pt x="140" y="539"/>
                </a:lnTo>
                <a:lnTo>
                  <a:pt x="143" y="536"/>
                </a:lnTo>
                <a:lnTo>
                  <a:pt x="143" y="533"/>
                </a:lnTo>
                <a:lnTo>
                  <a:pt x="146" y="530"/>
                </a:lnTo>
                <a:lnTo>
                  <a:pt x="146" y="527"/>
                </a:lnTo>
                <a:lnTo>
                  <a:pt x="143" y="524"/>
                </a:lnTo>
                <a:lnTo>
                  <a:pt x="146" y="522"/>
                </a:lnTo>
                <a:lnTo>
                  <a:pt x="149" y="519"/>
                </a:lnTo>
                <a:lnTo>
                  <a:pt x="149" y="516"/>
                </a:lnTo>
                <a:lnTo>
                  <a:pt x="149" y="513"/>
                </a:lnTo>
                <a:lnTo>
                  <a:pt x="152" y="516"/>
                </a:lnTo>
                <a:lnTo>
                  <a:pt x="152" y="513"/>
                </a:lnTo>
                <a:lnTo>
                  <a:pt x="149" y="507"/>
                </a:lnTo>
                <a:lnTo>
                  <a:pt x="155" y="502"/>
                </a:lnTo>
                <a:lnTo>
                  <a:pt x="157" y="502"/>
                </a:lnTo>
                <a:lnTo>
                  <a:pt x="160" y="502"/>
                </a:lnTo>
                <a:lnTo>
                  <a:pt x="163" y="502"/>
                </a:lnTo>
                <a:lnTo>
                  <a:pt x="163" y="499"/>
                </a:lnTo>
                <a:lnTo>
                  <a:pt x="160" y="496"/>
                </a:lnTo>
                <a:lnTo>
                  <a:pt x="163" y="490"/>
                </a:lnTo>
                <a:lnTo>
                  <a:pt x="160" y="490"/>
                </a:lnTo>
                <a:lnTo>
                  <a:pt x="160" y="484"/>
                </a:lnTo>
                <a:lnTo>
                  <a:pt x="160" y="482"/>
                </a:lnTo>
                <a:lnTo>
                  <a:pt x="157" y="479"/>
                </a:lnTo>
                <a:lnTo>
                  <a:pt x="155" y="476"/>
                </a:lnTo>
                <a:lnTo>
                  <a:pt x="152" y="476"/>
                </a:lnTo>
                <a:lnTo>
                  <a:pt x="149" y="476"/>
                </a:lnTo>
                <a:lnTo>
                  <a:pt x="149" y="473"/>
                </a:lnTo>
                <a:lnTo>
                  <a:pt x="149" y="467"/>
                </a:lnTo>
                <a:lnTo>
                  <a:pt x="143" y="464"/>
                </a:lnTo>
                <a:lnTo>
                  <a:pt x="140" y="461"/>
                </a:lnTo>
                <a:lnTo>
                  <a:pt x="137" y="459"/>
                </a:lnTo>
                <a:lnTo>
                  <a:pt x="140" y="459"/>
                </a:lnTo>
                <a:lnTo>
                  <a:pt x="140" y="456"/>
                </a:lnTo>
                <a:lnTo>
                  <a:pt x="140" y="450"/>
                </a:lnTo>
                <a:lnTo>
                  <a:pt x="140" y="447"/>
                </a:lnTo>
                <a:lnTo>
                  <a:pt x="137" y="444"/>
                </a:lnTo>
                <a:lnTo>
                  <a:pt x="137" y="439"/>
                </a:lnTo>
                <a:lnTo>
                  <a:pt x="137" y="436"/>
                </a:lnTo>
                <a:lnTo>
                  <a:pt x="137" y="433"/>
                </a:lnTo>
                <a:lnTo>
                  <a:pt x="140" y="433"/>
                </a:lnTo>
                <a:lnTo>
                  <a:pt x="140" y="427"/>
                </a:lnTo>
                <a:lnTo>
                  <a:pt x="143" y="424"/>
                </a:lnTo>
                <a:lnTo>
                  <a:pt x="146" y="421"/>
                </a:lnTo>
                <a:lnTo>
                  <a:pt x="149" y="421"/>
                </a:lnTo>
                <a:lnTo>
                  <a:pt x="149" y="419"/>
                </a:lnTo>
                <a:lnTo>
                  <a:pt x="152" y="419"/>
                </a:lnTo>
                <a:lnTo>
                  <a:pt x="152" y="413"/>
                </a:lnTo>
                <a:lnTo>
                  <a:pt x="152" y="410"/>
                </a:lnTo>
                <a:lnTo>
                  <a:pt x="155" y="410"/>
                </a:lnTo>
                <a:lnTo>
                  <a:pt x="155" y="407"/>
                </a:lnTo>
                <a:lnTo>
                  <a:pt x="157" y="407"/>
                </a:lnTo>
                <a:lnTo>
                  <a:pt x="157" y="404"/>
                </a:lnTo>
                <a:lnTo>
                  <a:pt x="160" y="404"/>
                </a:lnTo>
                <a:lnTo>
                  <a:pt x="160" y="401"/>
                </a:lnTo>
                <a:lnTo>
                  <a:pt x="163" y="399"/>
                </a:lnTo>
                <a:lnTo>
                  <a:pt x="163" y="396"/>
                </a:lnTo>
                <a:lnTo>
                  <a:pt x="160" y="390"/>
                </a:lnTo>
                <a:lnTo>
                  <a:pt x="163" y="390"/>
                </a:lnTo>
                <a:lnTo>
                  <a:pt x="166" y="390"/>
                </a:lnTo>
                <a:lnTo>
                  <a:pt x="163" y="387"/>
                </a:lnTo>
                <a:lnTo>
                  <a:pt x="163" y="384"/>
                </a:lnTo>
                <a:lnTo>
                  <a:pt x="163" y="381"/>
                </a:lnTo>
                <a:lnTo>
                  <a:pt x="163" y="378"/>
                </a:lnTo>
                <a:lnTo>
                  <a:pt x="160" y="376"/>
                </a:lnTo>
                <a:lnTo>
                  <a:pt x="157" y="376"/>
                </a:lnTo>
                <a:lnTo>
                  <a:pt x="157" y="373"/>
                </a:lnTo>
                <a:lnTo>
                  <a:pt x="157" y="370"/>
                </a:lnTo>
                <a:lnTo>
                  <a:pt x="155" y="370"/>
                </a:lnTo>
                <a:lnTo>
                  <a:pt x="149" y="370"/>
                </a:lnTo>
                <a:lnTo>
                  <a:pt x="146" y="367"/>
                </a:lnTo>
                <a:lnTo>
                  <a:pt x="143" y="367"/>
                </a:lnTo>
                <a:lnTo>
                  <a:pt x="140" y="367"/>
                </a:lnTo>
                <a:lnTo>
                  <a:pt x="137" y="370"/>
                </a:lnTo>
                <a:lnTo>
                  <a:pt x="137" y="373"/>
                </a:lnTo>
                <a:lnTo>
                  <a:pt x="132" y="373"/>
                </a:lnTo>
                <a:lnTo>
                  <a:pt x="132" y="376"/>
                </a:lnTo>
                <a:lnTo>
                  <a:pt x="135" y="378"/>
                </a:lnTo>
                <a:lnTo>
                  <a:pt x="135" y="381"/>
                </a:lnTo>
                <a:lnTo>
                  <a:pt x="132" y="384"/>
                </a:lnTo>
                <a:lnTo>
                  <a:pt x="129" y="384"/>
                </a:lnTo>
                <a:lnTo>
                  <a:pt x="129" y="387"/>
                </a:lnTo>
                <a:lnTo>
                  <a:pt x="129" y="390"/>
                </a:lnTo>
                <a:lnTo>
                  <a:pt x="132" y="390"/>
                </a:lnTo>
                <a:lnTo>
                  <a:pt x="135" y="390"/>
                </a:lnTo>
                <a:lnTo>
                  <a:pt x="132" y="393"/>
                </a:lnTo>
                <a:lnTo>
                  <a:pt x="129" y="396"/>
                </a:lnTo>
                <a:lnTo>
                  <a:pt x="126" y="396"/>
                </a:lnTo>
                <a:lnTo>
                  <a:pt x="120" y="399"/>
                </a:lnTo>
                <a:lnTo>
                  <a:pt x="120" y="396"/>
                </a:lnTo>
                <a:lnTo>
                  <a:pt x="117" y="393"/>
                </a:lnTo>
                <a:lnTo>
                  <a:pt x="114" y="393"/>
                </a:lnTo>
                <a:lnTo>
                  <a:pt x="112" y="393"/>
                </a:lnTo>
                <a:lnTo>
                  <a:pt x="106" y="396"/>
                </a:lnTo>
                <a:lnTo>
                  <a:pt x="103" y="396"/>
                </a:lnTo>
                <a:lnTo>
                  <a:pt x="103" y="393"/>
                </a:lnTo>
                <a:lnTo>
                  <a:pt x="103" y="390"/>
                </a:lnTo>
                <a:lnTo>
                  <a:pt x="100" y="390"/>
                </a:lnTo>
                <a:lnTo>
                  <a:pt x="100" y="387"/>
                </a:lnTo>
                <a:lnTo>
                  <a:pt x="97" y="387"/>
                </a:lnTo>
                <a:lnTo>
                  <a:pt x="94" y="387"/>
                </a:lnTo>
                <a:lnTo>
                  <a:pt x="94" y="384"/>
                </a:lnTo>
                <a:lnTo>
                  <a:pt x="92" y="381"/>
                </a:lnTo>
                <a:lnTo>
                  <a:pt x="94" y="381"/>
                </a:lnTo>
                <a:lnTo>
                  <a:pt x="94" y="378"/>
                </a:lnTo>
                <a:lnTo>
                  <a:pt x="94" y="376"/>
                </a:lnTo>
                <a:lnTo>
                  <a:pt x="92" y="378"/>
                </a:lnTo>
                <a:lnTo>
                  <a:pt x="89" y="381"/>
                </a:lnTo>
                <a:lnTo>
                  <a:pt x="86" y="381"/>
                </a:lnTo>
                <a:lnTo>
                  <a:pt x="86" y="378"/>
                </a:lnTo>
                <a:lnTo>
                  <a:pt x="86" y="376"/>
                </a:lnTo>
                <a:lnTo>
                  <a:pt x="83" y="373"/>
                </a:lnTo>
                <a:lnTo>
                  <a:pt x="80" y="373"/>
                </a:lnTo>
                <a:lnTo>
                  <a:pt x="77" y="370"/>
                </a:lnTo>
                <a:lnTo>
                  <a:pt x="74" y="370"/>
                </a:lnTo>
                <a:lnTo>
                  <a:pt x="74" y="367"/>
                </a:lnTo>
                <a:lnTo>
                  <a:pt x="72" y="367"/>
                </a:lnTo>
                <a:lnTo>
                  <a:pt x="69" y="367"/>
                </a:lnTo>
                <a:lnTo>
                  <a:pt x="69" y="364"/>
                </a:lnTo>
                <a:lnTo>
                  <a:pt x="66" y="364"/>
                </a:lnTo>
                <a:lnTo>
                  <a:pt x="69" y="361"/>
                </a:lnTo>
                <a:lnTo>
                  <a:pt x="66" y="358"/>
                </a:lnTo>
                <a:lnTo>
                  <a:pt x="69" y="358"/>
                </a:lnTo>
                <a:lnTo>
                  <a:pt x="74" y="353"/>
                </a:lnTo>
                <a:lnTo>
                  <a:pt x="72" y="353"/>
                </a:lnTo>
                <a:lnTo>
                  <a:pt x="72" y="350"/>
                </a:lnTo>
                <a:lnTo>
                  <a:pt x="74" y="350"/>
                </a:lnTo>
                <a:lnTo>
                  <a:pt x="74" y="347"/>
                </a:lnTo>
                <a:lnTo>
                  <a:pt x="77" y="347"/>
                </a:lnTo>
                <a:lnTo>
                  <a:pt x="77" y="341"/>
                </a:lnTo>
                <a:lnTo>
                  <a:pt x="77" y="336"/>
                </a:lnTo>
                <a:lnTo>
                  <a:pt x="74" y="336"/>
                </a:lnTo>
                <a:lnTo>
                  <a:pt x="74" y="333"/>
                </a:lnTo>
                <a:lnTo>
                  <a:pt x="77" y="330"/>
                </a:lnTo>
                <a:lnTo>
                  <a:pt x="80" y="333"/>
                </a:lnTo>
                <a:lnTo>
                  <a:pt x="83" y="333"/>
                </a:lnTo>
                <a:lnTo>
                  <a:pt x="86" y="336"/>
                </a:lnTo>
                <a:lnTo>
                  <a:pt x="89" y="336"/>
                </a:lnTo>
                <a:lnTo>
                  <a:pt x="89" y="333"/>
                </a:lnTo>
                <a:lnTo>
                  <a:pt x="92" y="333"/>
                </a:lnTo>
                <a:lnTo>
                  <a:pt x="92" y="327"/>
                </a:lnTo>
                <a:lnTo>
                  <a:pt x="92" y="321"/>
                </a:lnTo>
                <a:lnTo>
                  <a:pt x="92" y="318"/>
                </a:lnTo>
                <a:lnTo>
                  <a:pt x="92" y="315"/>
                </a:lnTo>
                <a:lnTo>
                  <a:pt x="92" y="313"/>
                </a:lnTo>
                <a:lnTo>
                  <a:pt x="92" y="310"/>
                </a:lnTo>
                <a:lnTo>
                  <a:pt x="89" y="310"/>
                </a:lnTo>
                <a:lnTo>
                  <a:pt x="86" y="307"/>
                </a:lnTo>
                <a:lnTo>
                  <a:pt x="86" y="304"/>
                </a:lnTo>
                <a:lnTo>
                  <a:pt x="83" y="301"/>
                </a:lnTo>
                <a:lnTo>
                  <a:pt x="80" y="295"/>
                </a:lnTo>
                <a:lnTo>
                  <a:pt x="77" y="295"/>
                </a:lnTo>
                <a:lnTo>
                  <a:pt x="77" y="293"/>
                </a:lnTo>
                <a:lnTo>
                  <a:pt x="80" y="290"/>
                </a:lnTo>
                <a:lnTo>
                  <a:pt x="92" y="290"/>
                </a:lnTo>
                <a:lnTo>
                  <a:pt x="100" y="290"/>
                </a:lnTo>
                <a:lnTo>
                  <a:pt x="109" y="287"/>
                </a:lnTo>
                <a:lnTo>
                  <a:pt x="117" y="284"/>
                </a:lnTo>
                <a:lnTo>
                  <a:pt x="126" y="273"/>
                </a:lnTo>
                <a:lnTo>
                  <a:pt x="132" y="261"/>
                </a:lnTo>
                <a:lnTo>
                  <a:pt x="137" y="261"/>
                </a:lnTo>
                <a:lnTo>
                  <a:pt x="140" y="264"/>
                </a:lnTo>
                <a:lnTo>
                  <a:pt x="146" y="267"/>
                </a:lnTo>
                <a:lnTo>
                  <a:pt x="155" y="281"/>
                </a:lnTo>
                <a:lnTo>
                  <a:pt x="160" y="287"/>
                </a:lnTo>
                <a:lnTo>
                  <a:pt x="166" y="287"/>
                </a:lnTo>
                <a:lnTo>
                  <a:pt x="177" y="287"/>
                </a:lnTo>
                <a:lnTo>
                  <a:pt x="195" y="284"/>
                </a:lnTo>
                <a:lnTo>
                  <a:pt x="206" y="287"/>
                </a:lnTo>
                <a:lnTo>
                  <a:pt x="218" y="284"/>
                </a:lnTo>
                <a:lnTo>
                  <a:pt x="232" y="281"/>
                </a:lnTo>
                <a:lnTo>
                  <a:pt x="241" y="278"/>
                </a:lnTo>
                <a:lnTo>
                  <a:pt x="241" y="273"/>
                </a:lnTo>
                <a:lnTo>
                  <a:pt x="235" y="255"/>
                </a:lnTo>
                <a:lnTo>
                  <a:pt x="235" y="250"/>
                </a:lnTo>
                <a:lnTo>
                  <a:pt x="235" y="244"/>
                </a:lnTo>
                <a:lnTo>
                  <a:pt x="232" y="238"/>
                </a:lnTo>
                <a:lnTo>
                  <a:pt x="215" y="235"/>
                </a:lnTo>
                <a:lnTo>
                  <a:pt x="200" y="221"/>
                </a:lnTo>
                <a:lnTo>
                  <a:pt x="186" y="210"/>
                </a:lnTo>
                <a:lnTo>
                  <a:pt x="163" y="192"/>
                </a:lnTo>
                <a:lnTo>
                  <a:pt x="157" y="184"/>
                </a:lnTo>
                <a:lnTo>
                  <a:pt x="157" y="172"/>
                </a:lnTo>
                <a:lnTo>
                  <a:pt x="160" y="152"/>
                </a:lnTo>
                <a:lnTo>
                  <a:pt x="155" y="135"/>
                </a:lnTo>
                <a:lnTo>
                  <a:pt x="152" y="129"/>
                </a:lnTo>
                <a:lnTo>
                  <a:pt x="137" y="126"/>
                </a:lnTo>
                <a:lnTo>
                  <a:pt x="112" y="126"/>
                </a:lnTo>
                <a:lnTo>
                  <a:pt x="97" y="115"/>
                </a:lnTo>
                <a:lnTo>
                  <a:pt x="86" y="86"/>
                </a:lnTo>
                <a:lnTo>
                  <a:pt x="83" y="69"/>
                </a:lnTo>
                <a:lnTo>
                  <a:pt x="80" y="63"/>
                </a:lnTo>
                <a:lnTo>
                  <a:pt x="72" y="52"/>
                </a:lnTo>
                <a:lnTo>
                  <a:pt x="37" y="35"/>
                </a:lnTo>
                <a:lnTo>
                  <a:pt x="31" y="29"/>
                </a:lnTo>
                <a:lnTo>
                  <a:pt x="6" y="12"/>
                </a:lnTo>
                <a:lnTo>
                  <a:pt x="0" y="3"/>
                </a:lnTo>
                <a:lnTo>
                  <a:pt x="6" y="3"/>
                </a:lnTo>
                <a:lnTo>
                  <a:pt x="9" y="3"/>
                </a:lnTo>
                <a:lnTo>
                  <a:pt x="14" y="3"/>
                </a:lnTo>
                <a:lnTo>
                  <a:pt x="17" y="3"/>
                </a:lnTo>
                <a:lnTo>
                  <a:pt x="23" y="3"/>
                </a:lnTo>
                <a:lnTo>
                  <a:pt x="26" y="3"/>
                </a:lnTo>
                <a:lnTo>
                  <a:pt x="31" y="3"/>
                </a:lnTo>
                <a:lnTo>
                  <a:pt x="34" y="3"/>
                </a:lnTo>
                <a:lnTo>
                  <a:pt x="37" y="3"/>
                </a:lnTo>
                <a:lnTo>
                  <a:pt x="40" y="3"/>
                </a:lnTo>
                <a:lnTo>
                  <a:pt x="43" y="3"/>
                </a:lnTo>
                <a:lnTo>
                  <a:pt x="49" y="3"/>
                </a:lnTo>
                <a:lnTo>
                  <a:pt x="51" y="3"/>
                </a:lnTo>
                <a:lnTo>
                  <a:pt x="57" y="3"/>
                </a:lnTo>
                <a:lnTo>
                  <a:pt x="60" y="3"/>
                </a:lnTo>
                <a:lnTo>
                  <a:pt x="66" y="3"/>
                </a:lnTo>
                <a:lnTo>
                  <a:pt x="69" y="3"/>
                </a:lnTo>
                <a:lnTo>
                  <a:pt x="74" y="3"/>
                </a:lnTo>
                <a:lnTo>
                  <a:pt x="77" y="3"/>
                </a:lnTo>
                <a:lnTo>
                  <a:pt x="83" y="3"/>
                </a:lnTo>
                <a:lnTo>
                  <a:pt x="86" y="3"/>
                </a:lnTo>
                <a:lnTo>
                  <a:pt x="92" y="3"/>
                </a:lnTo>
                <a:lnTo>
                  <a:pt x="94" y="3"/>
                </a:lnTo>
                <a:lnTo>
                  <a:pt x="97" y="3"/>
                </a:lnTo>
                <a:lnTo>
                  <a:pt x="100" y="3"/>
                </a:lnTo>
                <a:lnTo>
                  <a:pt x="103" y="3"/>
                </a:lnTo>
                <a:lnTo>
                  <a:pt x="109" y="3"/>
                </a:lnTo>
                <a:lnTo>
                  <a:pt x="112" y="3"/>
                </a:lnTo>
                <a:lnTo>
                  <a:pt x="117" y="3"/>
                </a:lnTo>
                <a:lnTo>
                  <a:pt x="120" y="3"/>
                </a:lnTo>
                <a:lnTo>
                  <a:pt x="123" y="3"/>
                </a:lnTo>
                <a:lnTo>
                  <a:pt x="129" y="3"/>
                </a:lnTo>
                <a:lnTo>
                  <a:pt x="132" y="3"/>
                </a:lnTo>
                <a:lnTo>
                  <a:pt x="137" y="3"/>
                </a:lnTo>
                <a:lnTo>
                  <a:pt x="140" y="3"/>
                </a:lnTo>
                <a:lnTo>
                  <a:pt x="146" y="3"/>
                </a:lnTo>
                <a:lnTo>
                  <a:pt x="149" y="3"/>
                </a:lnTo>
                <a:lnTo>
                  <a:pt x="152" y="3"/>
                </a:lnTo>
                <a:lnTo>
                  <a:pt x="155" y="3"/>
                </a:lnTo>
                <a:lnTo>
                  <a:pt x="160" y="3"/>
                </a:lnTo>
                <a:lnTo>
                  <a:pt x="163" y="3"/>
                </a:lnTo>
                <a:lnTo>
                  <a:pt x="169" y="3"/>
                </a:lnTo>
                <a:lnTo>
                  <a:pt x="172" y="3"/>
                </a:lnTo>
                <a:lnTo>
                  <a:pt x="177" y="3"/>
                </a:lnTo>
                <a:lnTo>
                  <a:pt x="180" y="3"/>
                </a:lnTo>
                <a:lnTo>
                  <a:pt x="186" y="3"/>
                </a:lnTo>
                <a:lnTo>
                  <a:pt x="189" y="3"/>
                </a:lnTo>
                <a:lnTo>
                  <a:pt x="195" y="3"/>
                </a:lnTo>
                <a:lnTo>
                  <a:pt x="198" y="3"/>
                </a:lnTo>
                <a:lnTo>
                  <a:pt x="203" y="3"/>
                </a:lnTo>
                <a:lnTo>
                  <a:pt x="206" y="3"/>
                </a:lnTo>
                <a:lnTo>
                  <a:pt x="212" y="3"/>
                </a:lnTo>
                <a:lnTo>
                  <a:pt x="215" y="3"/>
                </a:lnTo>
                <a:lnTo>
                  <a:pt x="220" y="3"/>
                </a:lnTo>
                <a:lnTo>
                  <a:pt x="223" y="3"/>
                </a:lnTo>
                <a:lnTo>
                  <a:pt x="226" y="3"/>
                </a:lnTo>
                <a:lnTo>
                  <a:pt x="232" y="3"/>
                </a:lnTo>
                <a:lnTo>
                  <a:pt x="235" y="3"/>
                </a:lnTo>
                <a:lnTo>
                  <a:pt x="241" y="3"/>
                </a:lnTo>
                <a:lnTo>
                  <a:pt x="243" y="3"/>
                </a:lnTo>
                <a:lnTo>
                  <a:pt x="249" y="3"/>
                </a:lnTo>
                <a:lnTo>
                  <a:pt x="252" y="3"/>
                </a:lnTo>
                <a:lnTo>
                  <a:pt x="258" y="3"/>
                </a:lnTo>
                <a:lnTo>
                  <a:pt x="261" y="3"/>
                </a:lnTo>
                <a:lnTo>
                  <a:pt x="266" y="3"/>
                </a:lnTo>
                <a:lnTo>
                  <a:pt x="269" y="3"/>
                </a:lnTo>
                <a:lnTo>
                  <a:pt x="272" y="3"/>
                </a:lnTo>
                <a:lnTo>
                  <a:pt x="275" y="3"/>
                </a:lnTo>
                <a:lnTo>
                  <a:pt x="281" y="3"/>
                </a:lnTo>
                <a:lnTo>
                  <a:pt x="283" y="3"/>
                </a:lnTo>
                <a:lnTo>
                  <a:pt x="289" y="3"/>
                </a:lnTo>
                <a:lnTo>
                  <a:pt x="292" y="3"/>
                </a:lnTo>
                <a:lnTo>
                  <a:pt x="298" y="3"/>
                </a:lnTo>
                <a:lnTo>
                  <a:pt x="301" y="3"/>
                </a:lnTo>
                <a:lnTo>
                  <a:pt x="304" y="3"/>
                </a:lnTo>
                <a:lnTo>
                  <a:pt x="309" y="3"/>
                </a:lnTo>
                <a:lnTo>
                  <a:pt x="312" y="3"/>
                </a:lnTo>
                <a:lnTo>
                  <a:pt x="318" y="3"/>
                </a:lnTo>
                <a:lnTo>
                  <a:pt x="321" y="3"/>
                </a:lnTo>
                <a:lnTo>
                  <a:pt x="326" y="3"/>
                </a:lnTo>
                <a:lnTo>
                  <a:pt x="329" y="3"/>
                </a:lnTo>
                <a:lnTo>
                  <a:pt x="335" y="3"/>
                </a:lnTo>
                <a:lnTo>
                  <a:pt x="338" y="3"/>
                </a:lnTo>
                <a:lnTo>
                  <a:pt x="344" y="3"/>
                </a:lnTo>
                <a:lnTo>
                  <a:pt x="346" y="3"/>
                </a:lnTo>
                <a:lnTo>
                  <a:pt x="352" y="3"/>
                </a:lnTo>
                <a:lnTo>
                  <a:pt x="355" y="3"/>
                </a:lnTo>
                <a:lnTo>
                  <a:pt x="361" y="3"/>
                </a:lnTo>
                <a:lnTo>
                  <a:pt x="364" y="3"/>
                </a:lnTo>
                <a:lnTo>
                  <a:pt x="369" y="3"/>
                </a:lnTo>
                <a:lnTo>
                  <a:pt x="372" y="3"/>
                </a:lnTo>
                <a:lnTo>
                  <a:pt x="378" y="3"/>
                </a:lnTo>
                <a:lnTo>
                  <a:pt x="381" y="3"/>
                </a:lnTo>
                <a:lnTo>
                  <a:pt x="384" y="3"/>
                </a:lnTo>
                <a:lnTo>
                  <a:pt x="389" y="3"/>
                </a:lnTo>
                <a:lnTo>
                  <a:pt x="392" y="3"/>
                </a:lnTo>
                <a:lnTo>
                  <a:pt x="398" y="3"/>
                </a:lnTo>
                <a:lnTo>
                  <a:pt x="401" y="3"/>
                </a:lnTo>
                <a:lnTo>
                  <a:pt x="407" y="3"/>
                </a:lnTo>
                <a:lnTo>
                  <a:pt x="409" y="3"/>
                </a:lnTo>
                <a:lnTo>
                  <a:pt x="415" y="3"/>
                </a:lnTo>
                <a:lnTo>
                  <a:pt x="418" y="3"/>
                </a:lnTo>
                <a:lnTo>
                  <a:pt x="424" y="3"/>
                </a:lnTo>
                <a:lnTo>
                  <a:pt x="427" y="3"/>
                </a:lnTo>
                <a:lnTo>
                  <a:pt x="432" y="3"/>
                </a:lnTo>
                <a:lnTo>
                  <a:pt x="435" y="3"/>
                </a:lnTo>
                <a:lnTo>
                  <a:pt x="441" y="3"/>
                </a:lnTo>
                <a:lnTo>
                  <a:pt x="444" y="3"/>
                </a:lnTo>
                <a:lnTo>
                  <a:pt x="450" y="0"/>
                </a:lnTo>
                <a:lnTo>
                  <a:pt x="452" y="0"/>
                </a:lnTo>
                <a:lnTo>
                  <a:pt x="458" y="0"/>
                </a:lnTo>
                <a:lnTo>
                  <a:pt x="461" y="0"/>
                </a:lnTo>
                <a:lnTo>
                  <a:pt x="464" y="0"/>
                </a:lnTo>
                <a:lnTo>
                  <a:pt x="470" y="0"/>
                </a:lnTo>
                <a:lnTo>
                  <a:pt x="472" y="0"/>
                </a:lnTo>
                <a:lnTo>
                  <a:pt x="478" y="0"/>
                </a:lnTo>
                <a:lnTo>
                  <a:pt x="481" y="0"/>
                </a:lnTo>
                <a:lnTo>
                  <a:pt x="487" y="0"/>
                </a:lnTo>
                <a:lnTo>
                  <a:pt x="490" y="0"/>
                </a:lnTo>
                <a:lnTo>
                  <a:pt x="495" y="0"/>
                </a:lnTo>
                <a:lnTo>
                  <a:pt x="498" y="0"/>
                </a:lnTo>
                <a:lnTo>
                  <a:pt x="504" y="0"/>
                </a:lnTo>
                <a:lnTo>
                  <a:pt x="507" y="0"/>
                </a:lnTo>
                <a:lnTo>
                  <a:pt x="510" y="0"/>
                </a:lnTo>
                <a:lnTo>
                  <a:pt x="513" y="0"/>
                </a:lnTo>
                <a:lnTo>
                  <a:pt x="515" y="0"/>
                </a:lnTo>
                <a:lnTo>
                  <a:pt x="521" y="0"/>
                </a:lnTo>
                <a:close/>
                <a:moveTo>
                  <a:pt x="252" y="688"/>
                </a:moveTo>
                <a:lnTo>
                  <a:pt x="252" y="691"/>
                </a:lnTo>
                <a:lnTo>
                  <a:pt x="252" y="693"/>
                </a:lnTo>
                <a:lnTo>
                  <a:pt x="252" y="696"/>
                </a:lnTo>
                <a:lnTo>
                  <a:pt x="255" y="696"/>
                </a:lnTo>
                <a:lnTo>
                  <a:pt x="255" y="699"/>
                </a:lnTo>
                <a:lnTo>
                  <a:pt x="258" y="699"/>
                </a:lnTo>
                <a:lnTo>
                  <a:pt x="258" y="696"/>
                </a:lnTo>
                <a:lnTo>
                  <a:pt x="261" y="696"/>
                </a:lnTo>
                <a:lnTo>
                  <a:pt x="261" y="693"/>
                </a:lnTo>
                <a:lnTo>
                  <a:pt x="261" y="691"/>
                </a:lnTo>
                <a:lnTo>
                  <a:pt x="263" y="691"/>
                </a:lnTo>
                <a:lnTo>
                  <a:pt x="263" y="693"/>
                </a:lnTo>
                <a:lnTo>
                  <a:pt x="266" y="693"/>
                </a:lnTo>
                <a:lnTo>
                  <a:pt x="269" y="693"/>
                </a:lnTo>
                <a:lnTo>
                  <a:pt x="269" y="696"/>
                </a:lnTo>
                <a:lnTo>
                  <a:pt x="269" y="693"/>
                </a:lnTo>
                <a:lnTo>
                  <a:pt x="269" y="696"/>
                </a:lnTo>
                <a:lnTo>
                  <a:pt x="272" y="702"/>
                </a:lnTo>
                <a:lnTo>
                  <a:pt x="275" y="708"/>
                </a:lnTo>
                <a:lnTo>
                  <a:pt x="278" y="708"/>
                </a:lnTo>
                <a:lnTo>
                  <a:pt x="286" y="711"/>
                </a:lnTo>
                <a:lnTo>
                  <a:pt x="289" y="711"/>
                </a:lnTo>
                <a:lnTo>
                  <a:pt x="292" y="708"/>
                </a:lnTo>
                <a:lnTo>
                  <a:pt x="289" y="696"/>
                </a:lnTo>
                <a:lnTo>
                  <a:pt x="289" y="693"/>
                </a:lnTo>
                <a:lnTo>
                  <a:pt x="292" y="691"/>
                </a:lnTo>
                <a:lnTo>
                  <a:pt x="295" y="688"/>
                </a:lnTo>
                <a:lnTo>
                  <a:pt x="295" y="685"/>
                </a:lnTo>
                <a:lnTo>
                  <a:pt x="295" y="679"/>
                </a:lnTo>
                <a:lnTo>
                  <a:pt x="295" y="676"/>
                </a:lnTo>
                <a:lnTo>
                  <a:pt x="292" y="676"/>
                </a:lnTo>
                <a:lnTo>
                  <a:pt x="292" y="673"/>
                </a:lnTo>
                <a:lnTo>
                  <a:pt x="292" y="671"/>
                </a:lnTo>
                <a:lnTo>
                  <a:pt x="289" y="671"/>
                </a:lnTo>
                <a:lnTo>
                  <a:pt x="286" y="671"/>
                </a:lnTo>
                <a:lnTo>
                  <a:pt x="289" y="668"/>
                </a:lnTo>
                <a:lnTo>
                  <a:pt x="286" y="665"/>
                </a:lnTo>
                <a:lnTo>
                  <a:pt x="283" y="665"/>
                </a:lnTo>
                <a:lnTo>
                  <a:pt x="269" y="665"/>
                </a:lnTo>
                <a:lnTo>
                  <a:pt x="266" y="665"/>
                </a:lnTo>
                <a:lnTo>
                  <a:pt x="261" y="665"/>
                </a:lnTo>
                <a:lnTo>
                  <a:pt x="255" y="676"/>
                </a:lnTo>
                <a:lnTo>
                  <a:pt x="252" y="682"/>
                </a:lnTo>
                <a:lnTo>
                  <a:pt x="252" y="685"/>
                </a:lnTo>
                <a:lnTo>
                  <a:pt x="252" y="688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9" name="Freeform 23">
            <a:extLst>
              <a:ext uri="{FF2B5EF4-FFF2-40B4-BE49-F238E27FC236}">
                <a16:creationId xmlns:a16="http://schemas.microsoft.com/office/drawing/2014/main" id="{D60E37E5-473F-4E0B-83B0-B8D76141F078}"/>
              </a:ext>
            </a:extLst>
          </p:cNvPr>
          <p:cNvSpPr>
            <a:spLocks/>
          </p:cNvSpPr>
          <p:nvPr/>
        </p:nvSpPr>
        <p:spPr bwMode="auto">
          <a:xfrm>
            <a:off x="3043237" y="5747544"/>
            <a:ext cx="1622425" cy="1004887"/>
          </a:xfrm>
          <a:custGeom>
            <a:avLst/>
            <a:gdLst>
              <a:gd name="T0" fmla="*/ 842 w 1022"/>
              <a:gd name="T1" fmla="*/ 23 h 633"/>
              <a:gd name="T2" fmla="*/ 962 w 1022"/>
              <a:gd name="T3" fmla="*/ 20 h 633"/>
              <a:gd name="T4" fmla="*/ 1014 w 1022"/>
              <a:gd name="T5" fmla="*/ 54 h 633"/>
              <a:gd name="T6" fmla="*/ 1011 w 1022"/>
              <a:gd name="T7" fmla="*/ 100 h 633"/>
              <a:gd name="T8" fmla="*/ 996 w 1022"/>
              <a:gd name="T9" fmla="*/ 120 h 633"/>
              <a:gd name="T10" fmla="*/ 959 w 1022"/>
              <a:gd name="T11" fmla="*/ 169 h 633"/>
              <a:gd name="T12" fmla="*/ 925 w 1022"/>
              <a:gd name="T13" fmla="*/ 189 h 633"/>
              <a:gd name="T14" fmla="*/ 879 w 1022"/>
              <a:gd name="T15" fmla="*/ 195 h 633"/>
              <a:gd name="T16" fmla="*/ 836 w 1022"/>
              <a:gd name="T17" fmla="*/ 206 h 633"/>
              <a:gd name="T18" fmla="*/ 799 w 1022"/>
              <a:gd name="T19" fmla="*/ 232 h 633"/>
              <a:gd name="T20" fmla="*/ 796 w 1022"/>
              <a:gd name="T21" fmla="*/ 241 h 633"/>
              <a:gd name="T22" fmla="*/ 805 w 1022"/>
              <a:gd name="T23" fmla="*/ 284 h 633"/>
              <a:gd name="T24" fmla="*/ 825 w 1022"/>
              <a:gd name="T25" fmla="*/ 329 h 633"/>
              <a:gd name="T26" fmla="*/ 805 w 1022"/>
              <a:gd name="T27" fmla="*/ 378 h 633"/>
              <a:gd name="T28" fmla="*/ 764 w 1022"/>
              <a:gd name="T29" fmla="*/ 407 h 633"/>
              <a:gd name="T30" fmla="*/ 764 w 1022"/>
              <a:gd name="T31" fmla="*/ 444 h 633"/>
              <a:gd name="T32" fmla="*/ 764 w 1022"/>
              <a:gd name="T33" fmla="*/ 493 h 633"/>
              <a:gd name="T34" fmla="*/ 756 w 1022"/>
              <a:gd name="T35" fmla="*/ 544 h 633"/>
              <a:gd name="T36" fmla="*/ 713 w 1022"/>
              <a:gd name="T37" fmla="*/ 558 h 633"/>
              <a:gd name="T38" fmla="*/ 664 w 1022"/>
              <a:gd name="T39" fmla="*/ 576 h 633"/>
              <a:gd name="T40" fmla="*/ 641 w 1022"/>
              <a:gd name="T41" fmla="*/ 613 h 633"/>
              <a:gd name="T42" fmla="*/ 590 w 1022"/>
              <a:gd name="T43" fmla="*/ 610 h 633"/>
              <a:gd name="T44" fmla="*/ 593 w 1022"/>
              <a:gd name="T45" fmla="*/ 578 h 633"/>
              <a:gd name="T46" fmla="*/ 584 w 1022"/>
              <a:gd name="T47" fmla="*/ 544 h 633"/>
              <a:gd name="T48" fmla="*/ 578 w 1022"/>
              <a:gd name="T49" fmla="*/ 507 h 633"/>
              <a:gd name="T50" fmla="*/ 541 w 1022"/>
              <a:gd name="T51" fmla="*/ 501 h 633"/>
              <a:gd name="T52" fmla="*/ 527 w 1022"/>
              <a:gd name="T53" fmla="*/ 533 h 633"/>
              <a:gd name="T54" fmla="*/ 484 w 1022"/>
              <a:gd name="T55" fmla="*/ 507 h 633"/>
              <a:gd name="T56" fmla="*/ 475 w 1022"/>
              <a:gd name="T57" fmla="*/ 550 h 633"/>
              <a:gd name="T58" fmla="*/ 469 w 1022"/>
              <a:gd name="T59" fmla="*/ 584 h 633"/>
              <a:gd name="T60" fmla="*/ 421 w 1022"/>
              <a:gd name="T61" fmla="*/ 581 h 633"/>
              <a:gd name="T62" fmla="*/ 409 w 1022"/>
              <a:gd name="T63" fmla="*/ 624 h 633"/>
              <a:gd name="T64" fmla="*/ 372 w 1022"/>
              <a:gd name="T65" fmla="*/ 613 h 633"/>
              <a:gd name="T66" fmla="*/ 315 w 1022"/>
              <a:gd name="T67" fmla="*/ 604 h 633"/>
              <a:gd name="T68" fmla="*/ 295 w 1022"/>
              <a:gd name="T69" fmla="*/ 567 h 633"/>
              <a:gd name="T70" fmla="*/ 255 w 1022"/>
              <a:gd name="T71" fmla="*/ 564 h 633"/>
              <a:gd name="T72" fmla="*/ 220 w 1022"/>
              <a:gd name="T73" fmla="*/ 584 h 633"/>
              <a:gd name="T74" fmla="*/ 195 w 1022"/>
              <a:gd name="T75" fmla="*/ 619 h 633"/>
              <a:gd name="T76" fmla="*/ 172 w 1022"/>
              <a:gd name="T77" fmla="*/ 599 h 633"/>
              <a:gd name="T78" fmla="*/ 134 w 1022"/>
              <a:gd name="T79" fmla="*/ 564 h 633"/>
              <a:gd name="T80" fmla="*/ 97 w 1022"/>
              <a:gd name="T81" fmla="*/ 544 h 633"/>
              <a:gd name="T82" fmla="*/ 91 w 1022"/>
              <a:gd name="T83" fmla="*/ 487 h 633"/>
              <a:gd name="T84" fmla="*/ 91 w 1022"/>
              <a:gd name="T85" fmla="*/ 427 h 633"/>
              <a:gd name="T86" fmla="*/ 46 w 1022"/>
              <a:gd name="T87" fmla="*/ 415 h 633"/>
              <a:gd name="T88" fmla="*/ 0 w 1022"/>
              <a:gd name="T89" fmla="*/ 435 h 633"/>
              <a:gd name="T90" fmla="*/ 31 w 1022"/>
              <a:gd name="T91" fmla="*/ 392 h 633"/>
              <a:gd name="T92" fmla="*/ 54 w 1022"/>
              <a:gd name="T93" fmla="*/ 361 h 633"/>
              <a:gd name="T94" fmla="*/ 71 w 1022"/>
              <a:gd name="T95" fmla="*/ 344 h 633"/>
              <a:gd name="T96" fmla="*/ 40 w 1022"/>
              <a:gd name="T97" fmla="*/ 321 h 633"/>
              <a:gd name="T98" fmla="*/ 46 w 1022"/>
              <a:gd name="T99" fmla="*/ 286 h 633"/>
              <a:gd name="T100" fmla="*/ 240 w 1022"/>
              <a:gd name="T101" fmla="*/ 203 h 633"/>
              <a:gd name="T102" fmla="*/ 275 w 1022"/>
              <a:gd name="T103" fmla="*/ 178 h 633"/>
              <a:gd name="T104" fmla="*/ 303 w 1022"/>
              <a:gd name="T105" fmla="*/ 143 h 633"/>
              <a:gd name="T106" fmla="*/ 343 w 1022"/>
              <a:gd name="T107" fmla="*/ 106 h 633"/>
              <a:gd name="T108" fmla="*/ 369 w 1022"/>
              <a:gd name="T109" fmla="*/ 112 h 633"/>
              <a:gd name="T110" fmla="*/ 366 w 1022"/>
              <a:gd name="T111" fmla="*/ 166 h 633"/>
              <a:gd name="T112" fmla="*/ 372 w 1022"/>
              <a:gd name="T113" fmla="*/ 195 h 633"/>
              <a:gd name="T114" fmla="*/ 489 w 1022"/>
              <a:gd name="T115" fmla="*/ 246 h 633"/>
              <a:gd name="T116" fmla="*/ 518 w 1022"/>
              <a:gd name="T117" fmla="*/ 261 h 633"/>
              <a:gd name="T118" fmla="*/ 547 w 1022"/>
              <a:gd name="T119" fmla="*/ 183 h 633"/>
              <a:gd name="T120" fmla="*/ 636 w 1022"/>
              <a:gd name="T121" fmla="*/ 117 h 633"/>
              <a:gd name="T122" fmla="*/ 587 w 1022"/>
              <a:gd name="T123" fmla="*/ 97 h 633"/>
              <a:gd name="T124" fmla="*/ 641 w 1022"/>
              <a:gd name="T125" fmla="*/ 9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22" h="633">
                <a:moveTo>
                  <a:pt x="739" y="0"/>
                </a:moveTo>
                <a:lnTo>
                  <a:pt x="744" y="11"/>
                </a:lnTo>
                <a:lnTo>
                  <a:pt x="753" y="23"/>
                </a:lnTo>
                <a:lnTo>
                  <a:pt x="764" y="34"/>
                </a:lnTo>
                <a:lnTo>
                  <a:pt x="770" y="49"/>
                </a:lnTo>
                <a:lnTo>
                  <a:pt x="776" y="46"/>
                </a:lnTo>
                <a:lnTo>
                  <a:pt x="782" y="32"/>
                </a:lnTo>
                <a:lnTo>
                  <a:pt x="802" y="9"/>
                </a:lnTo>
                <a:lnTo>
                  <a:pt x="810" y="3"/>
                </a:lnTo>
                <a:lnTo>
                  <a:pt x="816" y="0"/>
                </a:lnTo>
                <a:lnTo>
                  <a:pt x="816" y="3"/>
                </a:lnTo>
                <a:lnTo>
                  <a:pt x="819" y="3"/>
                </a:lnTo>
                <a:lnTo>
                  <a:pt x="822" y="6"/>
                </a:lnTo>
                <a:lnTo>
                  <a:pt x="825" y="6"/>
                </a:lnTo>
                <a:lnTo>
                  <a:pt x="825" y="9"/>
                </a:lnTo>
                <a:lnTo>
                  <a:pt x="830" y="9"/>
                </a:lnTo>
                <a:lnTo>
                  <a:pt x="830" y="11"/>
                </a:lnTo>
                <a:lnTo>
                  <a:pt x="833" y="14"/>
                </a:lnTo>
                <a:lnTo>
                  <a:pt x="836" y="14"/>
                </a:lnTo>
                <a:lnTo>
                  <a:pt x="839" y="17"/>
                </a:lnTo>
                <a:lnTo>
                  <a:pt x="842" y="20"/>
                </a:lnTo>
                <a:lnTo>
                  <a:pt x="842" y="23"/>
                </a:lnTo>
                <a:lnTo>
                  <a:pt x="845" y="26"/>
                </a:lnTo>
                <a:lnTo>
                  <a:pt x="845" y="29"/>
                </a:lnTo>
                <a:lnTo>
                  <a:pt x="845" y="32"/>
                </a:lnTo>
                <a:lnTo>
                  <a:pt x="847" y="52"/>
                </a:lnTo>
                <a:lnTo>
                  <a:pt x="856" y="57"/>
                </a:lnTo>
                <a:lnTo>
                  <a:pt x="885" y="52"/>
                </a:lnTo>
                <a:lnTo>
                  <a:pt x="916" y="49"/>
                </a:lnTo>
                <a:lnTo>
                  <a:pt x="925" y="46"/>
                </a:lnTo>
                <a:lnTo>
                  <a:pt x="931" y="34"/>
                </a:lnTo>
                <a:lnTo>
                  <a:pt x="933" y="20"/>
                </a:lnTo>
                <a:lnTo>
                  <a:pt x="936" y="0"/>
                </a:lnTo>
                <a:lnTo>
                  <a:pt x="939" y="3"/>
                </a:lnTo>
                <a:lnTo>
                  <a:pt x="942" y="3"/>
                </a:lnTo>
                <a:lnTo>
                  <a:pt x="945" y="3"/>
                </a:lnTo>
                <a:lnTo>
                  <a:pt x="948" y="3"/>
                </a:lnTo>
                <a:lnTo>
                  <a:pt x="951" y="3"/>
                </a:lnTo>
                <a:lnTo>
                  <a:pt x="953" y="9"/>
                </a:lnTo>
                <a:lnTo>
                  <a:pt x="956" y="9"/>
                </a:lnTo>
                <a:lnTo>
                  <a:pt x="962" y="11"/>
                </a:lnTo>
                <a:lnTo>
                  <a:pt x="962" y="14"/>
                </a:lnTo>
                <a:lnTo>
                  <a:pt x="962" y="17"/>
                </a:lnTo>
                <a:lnTo>
                  <a:pt x="962" y="20"/>
                </a:lnTo>
                <a:lnTo>
                  <a:pt x="965" y="20"/>
                </a:lnTo>
                <a:lnTo>
                  <a:pt x="965" y="23"/>
                </a:lnTo>
                <a:lnTo>
                  <a:pt x="971" y="23"/>
                </a:lnTo>
                <a:lnTo>
                  <a:pt x="973" y="23"/>
                </a:lnTo>
                <a:lnTo>
                  <a:pt x="996" y="23"/>
                </a:lnTo>
                <a:lnTo>
                  <a:pt x="996" y="26"/>
                </a:lnTo>
                <a:lnTo>
                  <a:pt x="996" y="29"/>
                </a:lnTo>
                <a:lnTo>
                  <a:pt x="996" y="32"/>
                </a:lnTo>
                <a:lnTo>
                  <a:pt x="996" y="34"/>
                </a:lnTo>
                <a:lnTo>
                  <a:pt x="996" y="37"/>
                </a:lnTo>
                <a:lnTo>
                  <a:pt x="999" y="37"/>
                </a:lnTo>
                <a:lnTo>
                  <a:pt x="999" y="40"/>
                </a:lnTo>
                <a:lnTo>
                  <a:pt x="1002" y="40"/>
                </a:lnTo>
                <a:lnTo>
                  <a:pt x="1002" y="43"/>
                </a:lnTo>
                <a:lnTo>
                  <a:pt x="1005" y="43"/>
                </a:lnTo>
                <a:lnTo>
                  <a:pt x="1008" y="43"/>
                </a:lnTo>
                <a:lnTo>
                  <a:pt x="1008" y="46"/>
                </a:lnTo>
                <a:lnTo>
                  <a:pt x="1011" y="46"/>
                </a:lnTo>
                <a:lnTo>
                  <a:pt x="1011" y="49"/>
                </a:lnTo>
                <a:lnTo>
                  <a:pt x="1014" y="49"/>
                </a:lnTo>
                <a:lnTo>
                  <a:pt x="1014" y="52"/>
                </a:lnTo>
                <a:lnTo>
                  <a:pt x="1014" y="54"/>
                </a:lnTo>
                <a:lnTo>
                  <a:pt x="1016" y="54"/>
                </a:lnTo>
                <a:lnTo>
                  <a:pt x="1016" y="57"/>
                </a:lnTo>
                <a:lnTo>
                  <a:pt x="1016" y="60"/>
                </a:lnTo>
                <a:lnTo>
                  <a:pt x="1019" y="63"/>
                </a:lnTo>
                <a:lnTo>
                  <a:pt x="1022" y="66"/>
                </a:lnTo>
                <a:lnTo>
                  <a:pt x="1022" y="69"/>
                </a:lnTo>
                <a:lnTo>
                  <a:pt x="1019" y="69"/>
                </a:lnTo>
                <a:lnTo>
                  <a:pt x="1016" y="72"/>
                </a:lnTo>
                <a:lnTo>
                  <a:pt x="1014" y="72"/>
                </a:lnTo>
                <a:lnTo>
                  <a:pt x="1014" y="74"/>
                </a:lnTo>
                <a:lnTo>
                  <a:pt x="1011" y="77"/>
                </a:lnTo>
                <a:lnTo>
                  <a:pt x="1011" y="80"/>
                </a:lnTo>
                <a:lnTo>
                  <a:pt x="1008" y="80"/>
                </a:lnTo>
                <a:lnTo>
                  <a:pt x="1008" y="83"/>
                </a:lnTo>
                <a:lnTo>
                  <a:pt x="1008" y="86"/>
                </a:lnTo>
                <a:lnTo>
                  <a:pt x="1005" y="86"/>
                </a:lnTo>
                <a:lnTo>
                  <a:pt x="1005" y="89"/>
                </a:lnTo>
                <a:lnTo>
                  <a:pt x="1005" y="92"/>
                </a:lnTo>
                <a:lnTo>
                  <a:pt x="1008" y="95"/>
                </a:lnTo>
                <a:lnTo>
                  <a:pt x="1008" y="97"/>
                </a:lnTo>
                <a:lnTo>
                  <a:pt x="1011" y="97"/>
                </a:lnTo>
                <a:lnTo>
                  <a:pt x="1011" y="100"/>
                </a:lnTo>
                <a:lnTo>
                  <a:pt x="1011" y="103"/>
                </a:lnTo>
                <a:lnTo>
                  <a:pt x="1014" y="103"/>
                </a:lnTo>
                <a:lnTo>
                  <a:pt x="1014" y="106"/>
                </a:lnTo>
                <a:lnTo>
                  <a:pt x="1014" y="109"/>
                </a:lnTo>
                <a:lnTo>
                  <a:pt x="1016" y="109"/>
                </a:lnTo>
                <a:lnTo>
                  <a:pt x="1016" y="112"/>
                </a:lnTo>
                <a:lnTo>
                  <a:pt x="1016" y="115"/>
                </a:lnTo>
                <a:lnTo>
                  <a:pt x="1016" y="117"/>
                </a:lnTo>
                <a:lnTo>
                  <a:pt x="1016" y="120"/>
                </a:lnTo>
                <a:lnTo>
                  <a:pt x="1014" y="120"/>
                </a:lnTo>
                <a:lnTo>
                  <a:pt x="1011" y="120"/>
                </a:lnTo>
                <a:lnTo>
                  <a:pt x="1008" y="120"/>
                </a:lnTo>
                <a:lnTo>
                  <a:pt x="1008" y="117"/>
                </a:lnTo>
                <a:lnTo>
                  <a:pt x="1008" y="115"/>
                </a:lnTo>
                <a:lnTo>
                  <a:pt x="1005" y="115"/>
                </a:lnTo>
                <a:lnTo>
                  <a:pt x="1002" y="115"/>
                </a:lnTo>
                <a:lnTo>
                  <a:pt x="1002" y="112"/>
                </a:lnTo>
                <a:lnTo>
                  <a:pt x="999" y="112"/>
                </a:lnTo>
                <a:lnTo>
                  <a:pt x="999" y="115"/>
                </a:lnTo>
                <a:lnTo>
                  <a:pt x="996" y="115"/>
                </a:lnTo>
                <a:lnTo>
                  <a:pt x="996" y="117"/>
                </a:lnTo>
                <a:lnTo>
                  <a:pt x="996" y="120"/>
                </a:lnTo>
                <a:lnTo>
                  <a:pt x="996" y="123"/>
                </a:lnTo>
                <a:lnTo>
                  <a:pt x="996" y="126"/>
                </a:lnTo>
                <a:lnTo>
                  <a:pt x="994" y="126"/>
                </a:lnTo>
                <a:lnTo>
                  <a:pt x="991" y="132"/>
                </a:lnTo>
                <a:lnTo>
                  <a:pt x="985" y="135"/>
                </a:lnTo>
                <a:lnTo>
                  <a:pt x="982" y="137"/>
                </a:lnTo>
                <a:lnTo>
                  <a:pt x="979" y="140"/>
                </a:lnTo>
                <a:lnTo>
                  <a:pt x="973" y="143"/>
                </a:lnTo>
                <a:lnTo>
                  <a:pt x="976" y="149"/>
                </a:lnTo>
                <a:lnTo>
                  <a:pt x="979" y="152"/>
                </a:lnTo>
                <a:lnTo>
                  <a:pt x="979" y="158"/>
                </a:lnTo>
                <a:lnTo>
                  <a:pt x="982" y="158"/>
                </a:lnTo>
                <a:lnTo>
                  <a:pt x="982" y="160"/>
                </a:lnTo>
                <a:lnTo>
                  <a:pt x="979" y="160"/>
                </a:lnTo>
                <a:lnTo>
                  <a:pt x="973" y="160"/>
                </a:lnTo>
                <a:lnTo>
                  <a:pt x="971" y="160"/>
                </a:lnTo>
                <a:lnTo>
                  <a:pt x="968" y="160"/>
                </a:lnTo>
                <a:lnTo>
                  <a:pt x="965" y="160"/>
                </a:lnTo>
                <a:lnTo>
                  <a:pt x="965" y="163"/>
                </a:lnTo>
                <a:lnTo>
                  <a:pt x="962" y="163"/>
                </a:lnTo>
                <a:lnTo>
                  <a:pt x="959" y="166"/>
                </a:lnTo>
                <a:lnTo>
                  <a:pt x="959" y="169"/>
                </a:lnTo>
                <a:lnTo>
                  <a:pt x="959" y="172"/>
                </a:lnTo>
                <a:lnTo>
                  <a:pt x="959" y="175"/>
                </a:lnTo>
                <a:lnTo>
                  <a:pt x="959" y="178"/>
                </a:lnTo>
                <a:lnTo>
                  <a:pt x="956" y="178"/>
                </a:lnTo>
                <a:lnTo>
                  <a:pt x="956" y="175"/>
                </a:lnTo>
                <a:lnTo>
                  <a:pt x="953" y="178"/>
                </a:lnTo>
                <a:lnTo>
                  <a:pt x="951" y="178"/>
                </a:lnTo>
                <a:lnTo>
                  <a:pt x="948" y="178"/>
                </a:lnTo>
                <a:lnTo>
                  <a:pt x="945" y="178"/>
                </a:lnTo>
                <a:lnTo>
                  <a:pt x="942" y="178"/>
                </a:lnTo>
                <a:lnTo>
                  <a:pt x="942" y="180"/>
                </a:lnTo>
                <a:lnTo>
                  <a:pt x="939" y="180"/>
                </a:lnTo>
                <a:lnTo>
                  <a:pt x="939" y="183"/>
                </a:lnTo>
                <a:lnTo>
                  <a:pt x="936" y="183"/>
                </a:lnTo>
                <a:lnTo>
                  <a:pt x="936" y="186"/>
                </a:lnTo>
                <a:lnTo>
                  <a:pt x="936" y="189"/>
                </a:lnTo>
                <a:lnTo>
                  <a:pt x="933" y="189"/>
                </a:lnTo>
                <a:lnTo>
                  <a:pt x="933" y="192"/>
                </a:lnTo>
                <a:lnTo>
                  <a:pt x="931" y="192"/>
                </a:lnTo>
                <a:lnTo>
                  <a:pt x="931" y="189"/>
                </a:lnTo>
                <a:lnTo>
                  <a:pt x="928" y="189"/>
                </a:lnTo>
                <a:lnTo>
                  <a:pt x="925" y="189"/>
                </a:lnTo>
                <a:lnTo>
                  <a:pt x="925" y="192"/>
                </a:lnTo>
                <a:lnTo>
                  <a:pt x="922" y="192"/>
                </a:lnTo>
                <a:lnTo>
                  <a:pt x="919" y="192"/>
                </a:lnTo>
                <a:lnTo>
                  <a:pt x="919" y="189"/>
                </a:lnTo>
                <a:lnTo>
                  <a:pt x="916" y="189"/>
                </a:lnTo>
                <a:lnTo>
                  <a:pt x="913" y="189"/>
                </a:lnTo>
                <a:lnTo>
                  <a:pt x="910" y="186"/>
                </a:lnTo>
                <a:lnTo>
                  <a:pt x="908" y="186"/>
                </a:lnTo>
                <a:lnTo>
                  <a:pt x="908" y="189"/>
                </a:lnTo>
                <a:lnTo>
                  <a:pt x="905" y="189"/>
                </a:lnTo>
                <a:lnTo>
                  <a:pt x="905" y="192"/>
                </a:lnTo>
                <a:lnTo>
                  <a:pt x="902" y="192"/>
                </a:lnTo>
                <a:lnTo>
                  <a:pt x="899" y="192"/>
                </a:lnTo>
                <a:lnTo>
                  <a:pt x="896" y="192"/>
                </a:lnTo>
                <a:lnTo>
                  <a:pt x="896" y="189"/>
                </a:lnTo>
                <a:lnTo>
                  <a:pt x="893" y="189"/>
                </a:lnTo>
                <a:lnTo>
                  <a:pt x="890" y="189"/>
                </a:lnTo>
                <a:lnTo>
                  <a:pt x="888" y="189"/>
                </a:lnTo>
                <a:lnTo>
                  <a:pt x="885" y="189"/>
                </a:lnTo>
                <a:lnTo>
                  <a:pt x="882" y="192"/>
                </a:lnTo>
                <a:lnTo>
                  <a:pt x="879" y="192"/>
                </a:lnTo>
                <a:lnTo>
                  <a:pt x="879" y="195"/>
                </a:lnTo>
                <a:lnTo>
                  <a:pt x="876" y="195"/>
                </a:lnTo>
                <a:lnTo>
                  <a:pt x="873" y="198"/>
                </a:lnTo>
                <a:lnTo>
                  <a:pt x="873" y="195"/>
                </a:lnTo>
                <a:lnTo>
                  <a:pt x="870" y="195"/>
                </a:lnTo>
                <a:lnTo>
                  <a:pt x="868" y="198"/>
                </a:lnTo>
                <a:lnTo>
                  <a:pt x="865" y="198"/>
                </a:lnTo>
                <a:lnTo>
                  <a:pt x="865" y="195"/>
                </a:lnTo>
                <a:lnTo>
                  <a:pt x="862" y="195"/>
                </a:lnTo>
                <a:lnTo>
                  <a:pt x="862" y="198"/>
                </a:lnTo>
                <a:lnTo>
                  <a:pt x="859" y="198"/>
                </a:lnTo>
                <a:lnTo>
                  <a:pt x="856" y="198"/>
                </a:lnTo>
                <a:lnTo>
                  <a:pt x="853" y="195"/>
                </a:lnTo>
                <a:lnTo>
                  <a:pt x="853" y="198"/>
                </a:lnTo>
                <a:lnTo>
                  <a:pt x="850" y="198"/>
                </a:lnTo>
                <a:lnTo>
                  <a:pt x="850" y="200"/>
                </a:lnTo>
                <a:lnTo>
                  <a:pt x="847" y="200"/>
                </a:lnTo>
                <a:lnTo>
                  <a:pt x="845" y="200"/>
                </a:lnTo>
                <a:lnTo>
                  <a:pt x="842" y="200"/>
                </a:lnTo>
                <a:lnTo>
                  <a:pt x="842" y="203"/>
                </a:lnTo>
                <a:lnTo>
                  <a:pt x="839" y="203"/>
                </a:lnTo>
                <a:lnTo>
                  <a:pt x="836" y="203"/>
                </a:lnTo>
                <a:lnTo>
                  <a:pt x="836" y="206"/>
                </a:lnTo>
                <a:lnTo>
                  <a:pt x="833" y="206"/>
                </a:lnTo>
                <a:lnTo>
                  <a:pt x="830" y="209"/>
                </a:lnTo>
                <a:lnTo>
                  <a:pt x="830" y="212"/>
                </a:lnTo>
                <a:lnTo>
                  <a:pt x="827" y="212"/>
                </a:lnTo>
                <a:lnTo>
                  <a:pt x="827" y="215"/>
                </a:lnTo>
                <a:lnTo>
                  <a:pt x="825" y="215"/>
                </a:lnTo>
                <a:lnTo>
                  <a:pt x="825" y="218"/>
                </a:lnTo>
                <a:lnTo>
                  <a:pt x="822" y="218"/>
                </a:lnTo>
                <a:lnTo>
                  <a:pt x="822" y="221"/>
                </a:lnTo>
                <a:lnTo>
                  <a:pt x="819" y="221"/>
                </a:lnTo>
                <a:lnTo>
                  <a:pt x="816" y="221"/>
                </a:lnTo>
                <a:lnTo>
                  <a:pt x="816" y="223"/>
                </a:lnTo>
                <a:lnTo>
                  <a:pt x="813" y="223"/>
                </a:lnTo>
                <a:lnTo>
                  <a:pt x="813" y="226"/>
                </a:lnTo>
                <a:lnTo>
                  <a:pt x="813" y="229"/>
                </a:lnTo>
                <a:lnTo>
                  <a:pt x="810" y="229"/>
                </a:lnTo>
                <a:lnTo>
                  <a:pt x="807" y="229"/>
                </a:lnTo>
                <a:lnTo>
                  <a:pt x="805" y="226"/>
                </a:lnTo>
                <a:lnTo>
                  <a:pt x="802" y="226"/>
                </a:lnTo>
                <a:lnTo>
                  <a:pt x="802" y="229"/>
                </a:lnTo>
                <a:lnTo>
                  <a:pt x="799" y="229"/>
                </a:lnTo>
                <a:lnTo>
                  <a:pt x="799" y="232"/>
                </a:lnTo>
                <a:lnTo>
                  <a:pt x="796" y="232"/>
                </a:lnTo>
                <a:lnTo>
                  <a:pt x="796" y="229"/>
                </a:lnTo>
                <a:lnTo>
                  <a:pt x="793" y="229"/>
                </a:lnTo>
                <a:lnTo>
                  <a:pt x="793" y="232"/>
                </a:lnTo>
                <a:lnTo>
                  <a:pt x="790" y="232"/>
                </a:lnTo>
                <a:lnTo>
                  <a:pt x="787" y="235"/>
                </a:lnTo>
                <a:lnTo>
                  <a:pt x="787" y="232"/>
                </a:lnTo>
                <a:lnTo>
                  <a:pt x="784" y="232"/>
                </a:lnTo>
                <a:lnTo>
                  <a:pt x="782" y="232"/>
                </a:lnTo>
                <a:lnTo>
                  <a:pt x="782" y="229"/>
                </a:lnTo>
                <a:lnTo>
                  <a:pt x="779" y="232"/>
                </a:lnTo>
                <a:lnTo>
                  <a:pt x="776" y="232"/>
                </a:lnTo>
                <a:lnTo>
                  <a:pt x="779" y="235"/>
                </a:lnTo>
                <a:lnTo>
                  <a:pt x="782" y="235"/>
                </a:lnTo>
                <a:lnTo>
                  <a:pt x="784" y="235"/>
                </a:lnTo>
                <a:lnTo>
                  <a:pt x="784" y="238"/>
                </a:lnTo>
                <a:lnTo>
                  <a:pt x="784" y="241"/>
                </a:lnTo>
                <a:lnTo>
                  <a:pt x="787" y="241"/>
                </a:lnTo>
                <a:lnTo>
                  <a:pt x="790" y="241"/>
                </a:lnTo>
                <a:lnTo>
                  <a:pt x="790" y="238"/>
                </a:lnTo>
                <a:lnTo>
                  <a:pt x="793" y="241"/>
                </a:lnTo>
                <a:lnTo>
                  <a:pt x="796" y="241"/>
                </a:lnTo>
                <a:lnTo>
                  <a:pt x="799" y="241"/>
                </a:lnTo>
                <a:lnTo>
                  <a:pt x="802" y="243"/>
                </a:lnTo>
                <a:lnTo>
                  <a:pt x="802" y="241"/>
                </a:lnTo>
                <a:lnTo>
                  <a:pt x="805" y="243"/>
                </a:lnTo>
                <a:lnTo>
                  <a:pt x="805" y="246"/>
                </a:lnTo>
                <a:lnTo>
                  <a:pt x="807" y="249"/>
                </a:lnTo>
                <a:lnTo>
                  <a:pt x="810" y="249"/>
                </a:lnTo>
                <a:lnTo>
                  <a:pt x="810" y="252"/>
                </a:lnTo>
                <a:lnTo>
                  <a:pt x="810" y="255"/>
                </a:lnTo>
                <a:lnTo>
                  <a:pt x="810" y="258"/>
                </a:lnTo>
                <a:lnTo>
                  <a:pt x="807" y="258"/>
                </a:lnTo>
                <a:lnTo>
                  <a:pt x="807" y="261"/>
                </a:lnTo>
                <a:lnTo>
                  <a:pt x="807" y="263"/>
                </a:lnTo>
                <a:lnTo>
                  <a:pt x="807" y="266"/>
                </a:lnTo>
                <a:lnTo>
                  <a:pt x="807" y="269"/>
                </a:lnTo>
                <a:lnTo>
                  <a:pt x="807" y="272"/>
                </a:lnTo>
                <a:lnTo>
                  <a:pt x="807" y="275"/>
                </a:lnTo>
                <a:lnTo>
                  <a:pt x="805" y="275"/>
                </a:lnTo>
                <a:lnTo>
                  <a:pt x="805" y="278"/>
                </a:lnTo>
                <a:lnTo>
                  <a:pt x="802" y="278"/>
                </a:lnTo>
                <a:lnTo>
                  <a:pt x="802" y="281"/>
                </a:lnTo>
                <a:lnTo>
                  <a:pt x="805" y="284"/>
                </a:lnTo>
                <a:lnTo>
                  <a:pt x="807" y="286"/>
                </a:lnTo>
                <a:lnTo>
                  <a:pt x="810" y="284"/>
                </a:lnTo>
                <a:lnTo>
                  <a:pt x="813" y="284"/>
                </a:lnTo>
                <a:lnTo>
                  <a:pt x="813" y="286"/>
                </a:lnTo>
                <a:lnTo>
                  <a:pt x="816" y="286"/>
                </a:lnTo>
                <a:lnTo>
                  <a:pt x="819" y="289"/>
                </a:lnTo>
                <a:lnTo>
                  <a:pt x="822" y="292"/>
                </a:lnTo>
                <a:lnTo>
                  <a:pt x="822" y="295"/>
                </a:lnTo>
                <a:lnTo>
                  <a:pt x="822" y="298"/>
                </a:lnTo>
                <a:lnTo>
                  <a:pt x="825" y="301"/>
                </a:lnTo>
                <a:lnTo>
                  <a:pt x="825" y="304"/>
                </a:lnTo>
                <a:lnTo>
                  <a:pt x="825" y="306"/>
                </a:lnTo>
                <a:lnTo>
                  <a:pt x="822" y="306"/>
                </a:lnTo>
                <a:lnTo>
                  <a:pt x="822" y="309"/>
                </a:lnTo>
                <a:lnTo>
                  <a:pt x="822" y="312"/>
                </a:lnTo>
                <a:lnTo>
                  <a:pt x="822" y="315"/>
                </a:lnTo>
                <a:lnTo>
                  <a:pt x="822" y="318"/>
                </a:lnTo>
                <a:lnTo>
                  <a:pt x="822" y="321"/>
                </a:lnTo>
                <a:lnTo>
                  <a:pt x="822" y="324"/>
                </a:lnTo>
                <a:lnTo>
                  <a:pt x="825" y="324"/>
                </a:lnTo>
                <a:lnTo>
                  <a:pt x="825" y="326"/>
                </a:lnTo>
                <a:lnTo>
                  <a:pt x="825" y="329"/>
                </a:lnTo>
                <a:lnTo>
                  <a:pt x="822" y="329"/>
                </a:lnTo>
                <a:lnTo>
                  <a:pt x="822" y="332"/>
                </a:lnTo>
                <a:lnTo>
                  <a:pt x="819" y="332"/>
                </a:lnTo>
                <a:lnTo>
                  <a:pt x="816" y="332"/>
                </a:lnTo>
                <a:lnTo>
                  <a:pt x="813" y="332"/>
                </a:lnTo>
                <a:lnTo>
                  <a:pt x="813" y="335"/>
                </a:lnTo>
                <a:lnTo>
                  <a:pt x="813" y="338"/>
                </a:lnTo>
                <a:lnTo>
                  <a:pt x="813" y="341"/>
                </a:lnTo>
                <a:lnTo>
                  <a:pt x="813" y="344"/>
                </a:lnTo>
                <a:lnTo>
                  <a:pt x="813" y="347"/>
                </a:lnTo>
                <a:lnTo>
                  <a:pt x="813" y="349"/>
                </a:lnTo>
                <a:lnTo>
                  <a:pt x="813" y="352"/>
                </a:lnTo>
                <a:lnTo>
                  <a:pt x="813" y="355"/>
                </a:lnTo>
                <a:lnTo>
                  <a:pt x="813" y="358"/>
                </a:lnTo>
                <a:lnTo>
                  <a:pt x="813" y="361"/>
                </a:lnTo>
                <a:lnTo>
                  <a:pt x="813" y="364"/>
                </a:lnTo>
                <a:lnTo>
                  <a:pt x="813" y="367"/>
                </a:lnTo>
                <a:lnTo>
                  <a:pt x="813" y="369"/>
                </a:lnTo>
                <a:lnTo>
                  <a:pt x="813" y="372"/>
                </a:lnTo>
                <a:lnTo>
                  <a:pt x="810" y="372"/>
                </a:lnTo>
                <a:lnTo>
                  <a:pt x="807" y="375"/>
                </a:lnTo>
                <a:lnTo>
                  <a:pt x="805" y="378"/>
                </a:lnTo>
                <a:lnTo>
                  <a:pt x="802" y="378"/>
                </a:lnTo>
                <a:lnTo>
                  <a:pt x="802" y="381"/>
                </a:lnTo>
                <a:lnTo>
                  <a:pt x="802" y="384"/>
                </a:lnTo>
                <a:lnTo>
                  <a:pt x="802" y="387"/>
                </a:lnTo>
                <a:lnTo>
                  <a:pt x="802" y="389"/>
                </a:lnTo>
                <a:lnTo>
                  <a:pt x="802" y="392"/>
                </a:lnTo>
                <a:lnTo>
                  <a:pt x="802" y="395"/>
                </a:lnTo>
                <a:lnTo>
                  <a:pt x="799" y="395"/>
                </a:lnTo>
                <a:lnTo>
                  <a:pt x="799" y="398"/>
                </a:lnTo>
                <a:lnTo>
                  <a:pt x="796" y="398"/>
                </a:lnTo>
                <a:lnTo>
                  <a:pt x="796" y="401"/>
                </a:lnTo>
                <a:lnTo>
                  <a:pt x="793" y="401"/>
                </a:lnTo>
                <a:lnTo>
                  <a:pt x="790" y="404"/>
                </a:lnTo>
                <a:lnTo>
                  <a:pt x="787" y="404"/>
                </a:lnTo>
                <a:lnTo>
                  <a:pt x="784" y="404"/>
                </a:lnTo>
                <a:lnTo>
                  <a:pt x="782" y="407"/>
                </a:lnTo>
                <a:lnTo>
                  <a:pt x="779" y="407"/>
                </a:lnTo>
                <a:lnTo>
                  <a:pt x="776" y="407"/>
                </a:lnTo>
                <a:lnTo>
                  <a:pt x="773" y="407"/>
                </a:lnTo>
                <a:lnTo>
                  <a:pt x="770" y="407"/>
                </a:lnTo>
                <a:lnTo>
                  <a:pt x="767" y="407"/>
                </a:lnTo>
                <a:lnTo>
                  <a:pt x="764" y="407"/>
                </a:lnTo>
                <a:lnTo>
                  <a:pt x="762" y="407"/>
                </a:lnTo>
                <a:lnTo>
                  <a:pt x="762" y="410"/>
                </a:lnTo>
                <a:lnTo>
                  <a:pt x="759" y="410"/>
                </a:lnTo>
                <a:lnTo>
                  <a:pt x="756" y="410"/>
                </a:lnTo>
                <a:lnTo>
                  <a:pt x="756" y="412"/>
                </a:lnTo>
                <a:lnTo>
                  <a:pt x="756" y="415"/>
                </a:lnTo>
                <a:lnTo>
                  <a:pt x="756" y="418"/>
                </a:lnTo>
                <a:lnTo>
                  <a:pt x="756" y="421"/>
                </a:lnTo>
                <a:lnTo>
                  <a:pt x="759" y="424"/>
                </a:lnTo>
                <a:lnTo>
                  <a:pt x="759" y="427"/>
                </a:lnTo>
                <a:lnTo>
                  <a:pt x="759" y="430"/>
                </a:lnTo>
                <a:lnTo>
                  <a:pt x="759" y="432"/>
                </a:lnTo>
                <a:lnTo>
                  <a:pt x="756" y="432"/>
                </a:lnTo>
                <a:lnTo>
                  <a:pt x="756" y="435"/>
                </a:lnTo>
                <a:lnTo>
                  <a:pt x="759" y="435"/>
                </a:lnTo>
                <a:lnTo>
                  <a:pt x="759" y="432"/>
                </a:lnTo>
                <a:lnTo>
                  <a:pt x="762" y="432"/>
                </a:lnTo>
                <a:lnTo>
                  <a:pt x="764" y="432"/>
                </a:lnTo>
                <a:lnTo>
                  <a:pt x="764" y="435"/>
                </a:lnTo>
                <a:lnTo>
                  <a:pt x="764" y="438"/>
                </a:lnTo>
                <a:lnTo>
                  <a:pt x="764" y="441"/>
                </a:lnTo>
                <a:lnTo>
                  <a:pt x="764" y="444"/>
                </a:lnTo>
                <a:lnTo>
                  <a:pt x="764" y="447"/>
                </a:lnTo>
                <a:lnTo>
                  <a:pt x="767" y="450"/>
                </a:lnTo>
                <a:lnTo>
                  <a:pt x="767" y="452"/>
                </a:lnTo>
                <a:lnTo>
                  <a:pt x="767" y="455"/>
                </a:lnTo>
                <a:lnTo>
                  <a:pt x="770" y="455"/>
                </a:lnTo>
                <a:lnTo>
                  <a:pt x="770" y="458"/>
                </a:lnTo>
                <a:lnTo>
                  <a:pt x="773" y="458"/>
                </a:lnTo>
                <a:lnTo>
                  <a:pt x="773" y="461"/>
                </a:lnTo>
                <a:lnTo>
                  <a:pt x="776" y="464"/>
                </a:lnTo>
                <a:lnTo>
                  <a:pt x="776" y="467"/>
                </a:lnTo>
                <a:lnTo>
                  <a:pt x="773" y="470"/>
                </a:lnTo>
                <a:lnTo>
                  <a:pt x="773" y="473"/>
                </a:lnTo>
                <a:lnTo>
                  <a:pt x="770" y="473"/>
                </a:lnTo>
                <a:lnTo>
                  <a:pt x="770" y="475"/>
                </a:lnTo>
                <a:lnTo>
                  <a:pt x="770" y="478"/>
                </a:lnTo>
                <a:lnTo>
                  <a:pt x="770" y="481"/>
                </a:lnTo>
                <a:lnTo>
                  <a:pt x="770" y="484"/>
                </a:lnTo>
                <a:lnTo>
                  <a:pt x="767" y="484"/>
                </a:lnTo>
                <a:lnTo>
                  <a:pt x="764" y="484"/>
                </a:lnTo>
                <a:lnTo>
                  <a:pt x="764" y="487"/>
                </a:lnTo>
                <a:lnTo>
                  <a:pt x="764" y="490"/>
                </a:lnTo>
                <a:lnTo>
                  <a:pt x="764" y="493"/>
                </a:lnTo>
                <a:lnTo>
                  <a:pt x="764" y="495"/>
                </a:lnTo>
                <a:lnTo>
                  <a:pt x="762" y="498"/>
                </a:lnTo>
                <a:lnTo>
                  <a:pt x="762" y="501"/>
                </a:lnTo>
                <a:lnTo>
                  <a:pt x="762" y="504"/>
                </a:lnTo>
                <a:lnTo>
                  <a:pt x="762" y="507"/>
                </a:lnTo>
                <a:lnTo>
                  <a:pt x="762" y="510"/>
                </a:lnTo>
                <a:lnTo>
                  <a:pt x="764" y="510"/>
                </a:lnTo>
                <a:lnTo>
                  <a:pt x="762" y="513"/>
                </a:lnTo>
                <a:lnTo>
                  <a:pt x="762" y="515"/>
                </a:lnTo>
                <a:lnTo>
                  <a:pt x="759" y="515"/>
                </a:lnTo>
                <a:lnTo>
                  <a:pt x="759" y="518"/>
                </a:lnTo>
                <a:lnTo>
                  <a:pt x="759" y="521"/>
                </a:lnTo>
                <a:lnTo>
                  <a:pt x="759" y="524"/>
                </a:lnTo>
                <a:lnTo>
                  <a:pt x="762" y="524"/>
                </a:lnTo>
                <a:lnTo>
                  <a:pt x="762" y="527"/>
                </a:lnTo>
                <a:lnTo>
                  <a:pt x="762" y="530"/>
                </a:lnTo>
                <a:lnTo>
                  <a:pt x="759" y="533"/>
                </a:lnTo>
                <a:lnTo>
                  <a:pt x="759" y="536"/>
                </a:lnTo>
                <a:lnTo>
                  <a:pt x="759" y="538"/>
                </a:lnTo>
                <a:lnTo>
                  <a:pt x="759" y="541"/>
                </a:lnTo>
                <a:lnTo>
                  <a:pt x="756" y="541"/>
                </a:lnTo>
                <a:lnTo>
                  <a:pt x="756" y="544"/>
                </a:lnTo>
                <a:lnTo>
                  <a:pt x="756" y="547"/>
                </a:lnTo>
                <a:lnTo>
                  <a:pt x="753" y="547"/>
                </a:lnTo>
                <a:lnTo>
                  <a:pt x="753" y="550"/>
                </a:lnTo>
                <a:lnTo>
                  <a:pt x="750" y="550"/>
                </a:lnTo>
                <a:lnTo>
                  <a:pt x="750" y="553"/>
                </a:lnTo>
                <a:lnTo>
                  <a:pt x="750" y="556"/>
                </a:lnTo>
                <a:lnTo>
                  <a:pt x="750" y="558"/>
                </a:lnTo>
                <a:lnTo>
                  <a:pt x="750" y="561"/>
                </a:lnTo>
                <a:lnTo>
                  <a:pt x="747" y="561"/>
                </a:lnTo>
                <a:lnTo>
                  <a:pt x="744" y="561"/>
                </a:lnTo>
                <a:lnTo>
                  <a:pt x="742" y="558"/>
                </a:lnTo>
                <a:lnTo>
                  <a:pt x="739" y="558"/>
                </a:lnTo>
                <a:lnTo>
                  <a:pt x="739" y="556"/>
                </a:lnTo>
                <a:lnTo>
                  <a:pt x="736" y="556"/>
                </a:lnTo>
                <a:lnTo>
                  <a:pt x="733" y="558"/>
                </a:lnTo>
                <a:lnTo>
                  <a:pt x="730" y="558"/>
                </a:lnTo>
                <a:lnTo>
                  <a:pt x="727" y="558"/>
                </a:lnTo>
                <a:lnTo>
                  <a:pt x="724" y="558"/>
                </a:lnTo>
                <a:lnTo>
                  <a:pt x="721" y="558"/>
                </a:lnTo>
                <a:lnTo>
                  <a:pt x="719" y="558"/>
                </a:lnTo>
                <a:lnTo>
                  <a:pt x="716" y="558"/>
                </a:lnTo>
                <a:lnTo>
                  <a:pt x="713" y="558"/>
                </a:lnTo>
                <a:lnTo>
                  <a:pt x="713" y="561"/>
                </a:lnTo>
                <a:lnTo>
                  <a:pt x="710" y="561"/>
                </a:lnTo>
                <a:lnTo>
                  <a:pt x="707" y="561"/>
                </a:lnTo>
                <a:lnTo>
                  <a:pt x="707" y="564"/>
                </a:lnTo>
                <a:lnTo>
                  <a:pt x="704" y="564"/>
                </a:lnTo>
                <a:lnTo>
                  <a:pt x="701" y="564"/>
                </a:lnTo>
                <a:lnTo>
                  <a:pt x="699" y="564"/>
                </a:lnTo>
                <a:lnTo>
                  <a:pt x="696" y="564"/>
                </a:lnTo>
                <a:lnTo>
                  <a:pt x="693" y="564"/>
                </a:lnTo>
                <a:lnTo>
                  <a:pt x="690" y="564"/>
                </a:lnTo>
                <a:lnTo>
                  <a:pt x="687" y="564"/>
                </a:lnTo>
                <a:lnTo>
                  <a:pt x="684" y="564"/>
                </a:lnTo>
                <a:lnTo>
                  <a:pt x="681" y="567"/>
                </a:lnTo>
                <a:lnTo>
                  <a:pt x="679" y="567"/>
                </a:lnTo>
                <a:lnTo>
                  <a:pt x="679" y="570"/>
                </a:lnTo>
                <a:lnTo>
                  <a:pt x="676" y="570"/>
                </a:lnTo>
                <a:lnTo>
                  <a:pt x="676" y="573"/>
                </a:lnTo>
                <a:lnTo>
                  <a:pt x="673" y="573"/>
                </a:lnTo>
                <a:lnTo>
                  <a:pt x="673" y="576"/>
                </a:lnTo>
                <a:lnTo>
                  <a:pt x="670" y="576"/>
                </a:lnTo>
                <a:lnTo>
                  <a:pt x="667" y="576"/>
                </a:lnTo>
                <a:lnTo>
                  <a:pt x="664" y="576"/>
                </a:lnTo>
                <a:lnTo>
                  <a:pt x="664" y="578"/>
                </a:lnTo>
                <a:lnTo>
                  <a:pt x="661" y="578"/>
                </a:lnTo>
                <a:lnTo>
                  <a:pt x="661" y="581"/>
                </a:lnTo>
                <a:lnTo>
                  <a:pt x="661" y="584"/>
                </a:lnTo>
                <a:lnTo>
                  <a:pt x="661" y="587"/>
                </a:lnTo>
                <a:lnTo>
                  <a:pt x="661" y="590"/>
                </a:lnTo>
                <a:lnTo>
                  <a:pt x="661" y="593"/>
                </a:lnTo>
                <a:lnTo>
                  <a:pt x="661" y="596"/>
                </a:lnTo>
                <a:lnTo>
                  <a:pt x="661" y="599"/>
                </a:lnTo>
                <a:lnTo>
                  <a:pt x="661" y="601"/>
                </a:lnTo>
                <a:lnTo>
                  <a:pt x="658" y="601"/>
                </a:lnTo>
                <a:lnTo>
                  <a:pt x="656" y="601"/>
                </a:lnTo>
                <a:lnTo>
                  <a:pt x="656" y="599"/>
                </a:lnTo>
                <a:lnTo>
                  <a:pt x="653" y="599"/>
                </a:lnTo>
                <a:lnTo>
                  <a:pt x="650" y="599"/>
                </a:lnTo>
                <a:lnTo>
                  <a:pt x="647" y="599"/>
                </a:lnTo>
                <a:lnTo>
                  <a:pt x="644" y="599"/>
                </a:lnTo>
                <a:lnTo>
                  <a:pt x="644" y="601"/>
                </a:lnTo>
                <a:lnTo>
                  <a:pt x="644" y="604"/>
                </a:lnTo>
                <a:lnTo>
                  <a:pt x="644" y="607"/>
                </a:lnTo>
                <a:lnTo>
                  <a:pt x="644" y="610"/>
                </a:lnTo>
                <a:lnTo>
                  <a:pt x="641" y="613"/>
                </a:lnTo>
                <a:lnTo>
                  <a:pt x="641" y="616"/>
                </a:lnTo>
                <a:lnTo>
                  <a:pt x="638" y="616"/>
                </a:lnTo>
                <a:lnTo>
                  <a:pt x="638" y="619"/>
                </a:lnTo>
                <a:lnTo>
                  <a:pt x="636" y="619"/>
                </a:lnTo>
                <a:lnTo>
                  <a:pt x="633" y="619"/>
                </a:lnTo>
                <a:lnTo>
                  <a:pt x="630" y="619"/>
                </a:lnTo>
                <a:lnTo>
                  <a:pt x="627" y="619"/>
                </a:lnTo>
                <a:lnTo>
                  <a:pt x="624" y="619"/>
                </a:lnTo>
                <a:lnTo>
                  <a:pt x="621" y="619"/>
                </a:lnTo>
                <a:lnTo>
                  <a:pt x="618" y="619"/>
                </a:lnTo>
                <a:lnTo>
                  <a:pt x="615" y="619"/>
                </a:lnTo>
                <a:lnTo>
                  <a:pt x="613" y="619"/>
                </a:lnTo>
                <a:lnTo>
                  <a:pt x="610" y="619"/>
                </a:lnTo>
                <a:lnTo>
                  <a:pt x="607" y="619"/>
                </a:lnTo>
                <a:lnTo>
                  <a:pt x="607" y="616"/>
                </a:lnTo>
                <a:lnTo>
                  <a:pt x="604" y="616"/>
                </a:lnTo>
                <a:lnTo>
                  <a:pt x="601" y="616"/>
                </a:lnTo>
                <a:lnTo>
                  <a:pt x="601" y="613"/>
                </a:lnTo>
                <a:lnTo>
                  <a:pt x="598" y="613"/>
                </a:lnTo>
                <a:lnTo>
                  <a:pt x="595" y="613"/>
                </a:lnTo>
                <a:lnTo>
                  <a:pt x="593" y="610"/>
                </a:lnTo>
                <a:lnTo>
                  <a:pt x="590" y="610"/>
                </a:lnTo>
                <a:lnTo>
                  <a:pt x="590" y="607"/>
                </a:lnTo>
                <a:lnTo>
                  <a:pt x="590" y="604"/>
                </a:lnTo>
                <a:lnTo>
                  <a:pt x="587" y="604"/>
                </a:lnTo>
                <a:lnTo>
                  <a:pt x="584" y="604"/>
                </a:lnTo>
                <a:lnTo>
                  <a:pt x="581" y="604"/>
                </a:lnTo>
                <a:lnTo>
                  <a:pt x="581" y="601"/>
                </a:lnTo>
                <a:lnTo>
                  <a:pt x="581" y="599"/>
                </a:lnTo>
                <a:lnTo>
                  <a:pt x="581" y="596"/>
                </a:lnTo>
                <a:lnTo>
                  <a:pt x="581" y="593"/>
                </a:lnTo>
                <a:lnTo>
                  <a:pt x="581" y="590"/>
                </a:lnTo>
                <a:lnTo>
                  <a:pt x="584" y="590"/>
                </a:lnTo>
                <a:lnTo>
                  <a:pt x="587" y="590"/>
                </a:lnTo>
                <a:lnTo>
                  <a:pt x="587" y="593"/>
                </a:lnTo>
                <a:lnTo>
                  <a:pt x="590" y="593"/>
                </a:lnTo>
                <a:lnTo>
                  <a:pt x="590" y="590"/>
                </a:lnTo>
                <a:lnTo>
                  <a:pt x="590" y="587"/>
                </a:lnTo>
                <a:lnTo>
                  <a:pt x="590" y="584"/>
                </a:lnTo>
                <a:lnTo>
                  <a:pt x="593" y="584"/>
                </a:lnTo>
                <a:lnTo>
                  <a:pt x="593" y="581"/>
                </a:lnTo>
                <a:lnTo>
                  <a:pt x="595" y="581"/>
                </a:lnTo>
                <a:lnTo>
                  <a:pt x="595" y="578"/>
                </a:lnTo>
                <a:lnTo>
                  <a:pt x="593" y="578"/>
                </a:lnTo>
                <a:lnTo>
                  <a:pt x="593" y="576"/>
                </a:lnTo>
                <a:lnTo>
                  <a:pt x="593" y="573"/>
                </a:lnTo>
                <a:lnTo>
                  <a:pt x="593" y="570"/>
                </a:lnTo>
                <a:lnTo>
                  <a:pt x="595" y="570"/>
                </a:lnTo>
                <a:lnTo>
                  <a:pt x="598" y="567"/>
                </a:lnTo>
                <a:lnTo>
                  <a:pt x="598" y="564"/>
                </a:lnTo>
                <a:lnTo>
                  <a:pt x="595" y="564"/>
                </a:lnTo>
                <a:lnTo>
                  <a:pt x="593" y="564"/>
                </a:lnTo>
                <a:lnTo>
                  <a:pt x="593" y="561"/>
                </a:lnTo>
                <a:lnTo>
                  <a:pt x="593" y="558"/>
                </a:lnTo>
                <a:lnTo>
                  <a:pt x="593" y="556"/>
                </a:lnTo>
                <a:lnTo>
                  <a:pt x="593" y="553"/>
                </a:lnTo>
                <a:lnTo>
                  <a:pt x="595" y="553"/>
                </a:lnTo>
                <a:lnTo>
                  <a:pt x="595" y="550"/>
                </a:lnTo>
                <a:lnTo>
                  <a:pt x="595" y="547"/>
                </a:lnTo>
                <a:lnTo>
                  <a:pt x="593" y="547"/>
                </a:lnTo>
                <a:lnTo>
                  <a:pt x="590" y="547"/>
                </a:lnTo>
                <a:lnTo>
                  <a:pt x="587" y="547"/>
                </a:lnTo>
                <a:lnTo>
                  <a:pt x="587" y="544"/>
                </a:lnTo>
                <a:lnTo>
                  <a:pt x="584" y="544"/>
                </a:lnTo>
                <a:lnTo>
                  <a:pt x="584" y="541"/>
                </a:lnTo>
                <a:lnTo>
                  <a:pt x="584" y="544"/>
                </a:lnTo>
                <a:lnTo>
                  <a:pt x="581" y="544"/>
                </a:lnTo>
                <a:lnTo>
                  <a:pt x="578" y="544"/>
                </a:lnTo>
                <a:lnTo>
                  <a:pt x="575" y="541"/>
                </a:lnTo>
                <a:lnTo>
                  <a:pt x="578" y="541"/>
                </a:lnTo>
                <a:lnTo>
                  <a:pt x="578" y="538"/>
                </a:lnTo>
                <a:lnTo>
                  <a:pt x="578" y="536"/>
                </a:lnTo>
                <a:lnTo>
                  <a:pt x="581" y="536"/>
                </a:lnTo>
                <a:lnTo>
                  <a:pt x="584" y="533"/>
                </a:lnTo>
                <a:lnTo>
                  <a:pt x="584" y="530"/>
                </a:lnTo>
                <a:lnTo>
                  <a:pt x="584" y="527"/>
                </a:lnTo>
                <a:lnTo>
                  <a:pt x="584" y="524"/>
                </a:lnTo>
                <a:lnTo>
                  <a:pt x="584" y="521"/>
                </a:lnTo>
                <a:lnTo>
                  <a:pt x="587" y="521"/>
                </a:lnTo>
                <a:lnTo>
                  <a:pt x="587" y="518"/>
                </a:lnTo>
                <a:lnTo>
                  <a:pt x="590" y="518"/>
                </a:lnTo>
                <a:lnTo>
                  <a:pt x="590" y="515"/>
                </a:lnTo>
                <a:lnTo>
                  <a:pt x="590" y="513"/>
                </a:lnTo>
                <a:lnTo>
                  <a:pt x="587" y="513"/>
                </a:lnTo>
                <a:lnTo>
                  <a:pt x="584" y="513"/>
                </a:lnTo>
                <a:lnTo>
                  <a:pt x="584" y="510"/>
                </a:lnTo>
                <a:lnTo>
                  <a:pt x="581" y="510"/>
                </a:lnTo>
                <a:lnTo>
                  <a:pt x="578" y="507"/>
                </a:lnTo>
                <a:lnTo>
                  <a:pt x="581" y="507"/>
                </a:lnTo>
                <a:lnTo>
                  <a:pt x="581" y="504"/>
                </a:lnTo>
                <a:lnTo>
                  <a:pt x="581" y="501"/>
                </a:lnTo>
                <a:lnTo>
                  <a:pt x="581" y="498"/>
                </a:lnTo>
                <a:lnTo>
                  <a:pt x="584" y="498"/>
                </a:lnTo>
                <a:lnTo>
                  <a:pt x="584" y="495"/>
                </a:lnTo>
                <a:lnTo>
                  <a:pt x="581" y="493"/>
                </a:lnTo>
                <a:lnTo>
                  <a:pt x="578" y="493"/>
                </a:lnTo>
                <a:lnTo>
                  <a:pt x="575" y="493"/>
                </a:lnTo>
                <a:lnTo>
                  <a:pt x="573" y="493"/>
                </a:lnTo>
                <a:lnTo>
                  <a:pt x="570" y="493"/>
                </a:lnTo>
                <a:lnTo>
                  <a:pt x="570" y="495"/>
                </a:lnTo>
                <a:lnTo>
                  <a:pt x="567" y="495"/>
                </a:lnTo>
                <a:lnTo>
                  <a:pt x="564" y="498"/>
                </a:lnTo>
                <a:lnTo>
                  <a:pt x="561" y="501"/>
                </a:lnTo>
                <a:lnTo>
                  <a:pt x="558" y="501"/>
                </a:lnTo>
                <a:lnTo>
                  <a:pt x="555" y="501"/>
                </a:lnTo>
                <a:lnTo>
                  <a:pt x="552" y="501"/>
                </a:lnTo>
                <a:lnTo>
                  <a:pt x="550" y="501"/>
                </a:lnTo>
                <a:lnTo>
                  <a:pt x="547" y="501"/>
                </a:lnTo>
                <a:lnTo>
                  <a:pt x="544" y="501"/>
                </a:lnTo>
                <a:lnTo>
                  <a:pt x="541" y="501"/>
                </a:lnTo>
                <a:lnTo>
                  <a:pt x="538" y="501"/>
                </a:lnTo>
                <a:lnTo>
                  <a:pt x="538" y="504"/>
                </a:lnTo>
                <a:lnTo>
                  <a:pt x="535" y="504"/>
                </a:lnTo>
                <a:lnTo>
                  <a:pt x="535" y="507"/>
                </a:lnTo>
                <a:lnTo>
                  <a:pt x="535" y="510"/>
                </a:lnTo>
                <a:lnTo>
                  <a:pt x="535" y="513"/>
                </a:lnTo>
                <a:lnTo>
                  <a:pt x="535" y="515"/>
                </a:lnTo>
                <a:lnTo>
                  <a:pt x="535" y="518"/>
                </a:lnTo>
                <a:lnTo>
                  <a:pt x="538" y="518"/>
                </a:lnTo>
                <a:lnTo>
                  <a:pt x="538" y="521"/>
                </a:lnTo>
                <a:lnTo>
                  <a:pt x="541" y="521"/>
                </a:lnTo>
                <a:lnTo>
                  <a:pt x="544" y="521"/>
                </a:lnTo>
                <a:lnTo>
                  <a:pt x="544" y="524"/>
                </a:lnTo>
                <a:lnTo>
                  <a:pt x="544" y="527"/>
                </a:lnTo>
                <a:lnTo>
                  <a:pt x="541" y="530"/>
                </a:lnTo>
                <a:lnTo>
                  <a:pt x="541" y="533"/>
                </a:lnTo>
                <a:lnTo>
                  <a:pt x="538" y="533"/>
                </a:lnTo>
                <a:lnTo>
                  <a:pt x="538" y="536"/>
                </a:lnTo>
                <a:lnTo>
                  <a:pt x="535" y="536"/>
                </a:lnTo>
                <a:lnTo>
                  <a:pt x="532" y="536"/>
                </a:lnTo>
                <a:lnTo>
                  <a:pt x="530" y="533"/>
                </a:lnTo>
                <a:lnTo>
                  <a:pt x="527" y="533"/>
                </a:lnTo>
                <a:lnTo>
                  <a:pt x="524" y="533"/>
                </a:lnTo>
                <a:lnTo>
                  <a:pt x="521" y="533"/>
                </a:lnTo>
                <a:lnTo>
                  <a:pt x="521" y="530"/>
                </a:lnTo>
                <a:lnTo>
                  <a:pt x="518" y="530"/>
                </a:lnTo>
                <a:lnTo>
                  <a:pt x="515" y="530"/>
                </a:lnTo>
                <a:lnTo>
                  <a:pt x="512" y="530"/>
                </a:lnTo>
                <a:lnTo>
                  <a:pt x="510" y="530"/>
                </a:lnTo>
                <a:lnTo>
                  <a:pt x="510" y="527"/>
                </a:lnTo>
                <a:lnTo>
                  <a:pt x="507" y="527"/>
                </a:lnTo>
                <a:lnTo>
                  <a:pt x="507" y="524"/>
                </a:lnTo>
                <a:lnTo>
                  <a:pt x="504" y="524"/>
                </a:lnTo>
                <a:lnTo>
                  <a:pt x="501" y="524"/>
                </a:lnTo>
                <a:lnTo>
                  <a:pt x="501" y="521"/>
                </a:lnTo>
                <a:lnTo>
                  <a:pt x="498" y="521"/>
                </a:lnTo>
                <a:lnTo>
                  <a:pt x="495" y="521"/>
                </a:lnTo>
                <a:lnTo>
                  <a:pt x="495" y="518"/>
                </a:lnTo>
                <a:lnTo>
                  <a:pt x="492" y="515"/>
                </a:lnTo>
                <a:lnTo>
                  <a:pt x="492" y="513"/>
                </a:lnTo>
                <a:lnTo>
                  <a:pt x="492" y="510"/>
                </a:lnTo>
                <a:lnTo>
                  <a:pt x="489" y="510"/>
                </a:lnTo>
                <a:lnTo>
                  <a:pt x="487" y="507"/>
                </a:lnTo>
                <a:lnTo>
                  <a:pt x="484" y="507"/>
                </a:lnTo>
                <a:lnTo>
                  <a:pt x="481" y="507"/>
                </a:lnTo>
                <a:lnTo>
                  <a:pt x="481" y="510"/>
                </a:lnTo>
                <a:lnTo>
                  <a:pt x="481" y="513"/>
                </a:lnTo>
                <a:lnTo>
                  <a:pt x="481" y="515"/>
                </a:lnTo>
                <a:lnTo>
                  <a:pt x="478" y="515"/>
                </a:lnTo>
                <a:lnTo>
                  <a:pt x="478" y="518"/>
                </a:lnTo>
                <a:lnTo>
                  <a:pt x="478" y="521"/>
                </a:lnTo>
                <a:lnTo>
                  <a:pt x="475" y="521"/>
                </a:lnTo>
                <a:lnTo>
                  <a:pt x="475" y="524"/>
                </a:lnTo>
                <a:lnTo>
                  <a:pt x="475" y="527"/>
                </a:lnTo>
                <a:lnTo>
                  <a:pt x="478" y="527"/>
                </a:lnTo>
                <a:lnTo>
                  <a:pt x="478" y="530"/>
                </a:lnTo>
                <a:lnTo>
                  <a:pt x="478" y="533"/>
                </a:lnTo>
                <a:lnTo>
                  <a:pt x="478" y="536"/>
                </a:lnTo>
                <a:lnTo>
                  <a:pt x="478" y="538"/>
                </a:lnTo>
                <a:lnTo>
                  <a:pt x="478" y="541"/>
                </a:lnTo>
                <a:lnTo>
                  <a:pt x="475" y="541"/>
                </a:lnTo>
                <a:lnTo>
                  <a:pt x="475" y="544"/>
                </a:lnTo>
                <a:lnTo>
                  <a:pt x="475" y="547"/>
                </a:lnTo>
                <a:lnTo>
                  <a:pt x="472" y="547"/>
                </a:lnTo>
                <a:lnTo>
                  <a:pt x="472" y="550"/>
                </a:lnTo>
                <a:lnTo>
                  <a:pt x="475" y="550"/>
                </a:lnTo>
                <a:lnTo>
                  <a:pt x="475" y="553"/>
                </a:lnTo>
                <a:lnTo>
                  <a:pt x="475" y="556"/>
                </a:lnTo>
                <a:lnTo>
                  <a:pt x="478" y="556"/>
                </a:lnTo>
                <a:lnTo>
                  <a:pt x="478" y="558"/>
                </a:lnTo>
                <a:lnTo>
                  <a:pt x="481" y="558"/>
                </a:lnTo>
                <a:lnTo>
                  <a:pt x="484" y="558"/>
                </a:lnTo>
                <a:lnTo>
                  <a:pt x="484" y="561"/>
                </a:lnTo>
                <a:lnTo>
                  <a:pt x="487" y="561"/>
                </a:lnTo>
                <a:lnTo>
                  <a:pt x="487" y="564"/>
                </a:lnTo>
                <a:lnTo>
                  <a:pt x="484" y="564"/>
                </a:lnTo>
                <a:lnTo>
                  <a:pt x="484" y="567"/>
                </a:lnTo>
                <a:lnTo>
                  <a:pt x="484" y="570"/>
                </a:lnTo>
                <a:lnTo>
                  <a:pt x="481" y="570"/>
                </a:lnTo>
                <a:lnTo>
                  <a:pt x="481" y="573"/>
                </a:lnTo>
                <a:lnTo>
                  <a:pt x="484" y="576"/>
                </a:lnTo>
                <a:lnTo>
                  <a:pt x="481" y="576"/>
                </a:lnTo>
                <a:lnTo>
                  <a:pt x="481" y="578"/>
                </a:lnTo>
                <a:lnTo>
                  <a:pt x="481" y="581"/>
                </a:lnTo>
                <a:lnTo>
                  <a:pt x="478" y="581"/>
                </a:lnTo>
                <a:lnTo>
                  <a:pt x="475" y="584"/>
                </a:lnTo>
                <a:lnTo>
                  <a:pt x="472" y="584"/>
                </a:lnTo>
                <a:lnTo>
                  <a:pt x="469" y="584"/>
                </a:lnTo>
                <a:lnTo>
                  <a:pt x="467" y="584"/>
                </a:lnTo>
                <a:lnTo>
                  <a:pt x="467" y="581"/>
                </a:lnTo>
                <a:lnTo>
                  <a:pt x="464" y="581"/>
                </a:lnTo>
                <a:lnTo>
                  <a:pt x="461" y="581"/>
                </a:lnTo>
                <a:lnTo>
                  <a:pt x="461" y="578"/>
                </a:lnTo>
                <a:lnTo>
                  <a:pt x="458" y="578"/>
                </a:lnTo>
                <a:lnTo>
                  <a:pt x="458" y="576"/>
                </a:lnTo>
                <a:lnTo>
                  <a:pt x="455" y="576"/>
                </a:lnTo>
                <a:lnTo>
                  <a:pt x="452" y="576"/>
                </a:lnTo>
                <a:lnTo>
                  <a:pt x="449" y="576"/>
                </a:lnTo>
                <a:lnTo>
                  <a:pt x="447" y="576"/>
                </a:lnTo>
                <a:lnTo>
                  <a:pt x="447" y="578"/>
                </a:lnTo>
                <a:lnTo>
                  <a:pt x="444" y="578"/>
                </a:lnTo>
                <a:lnTo>
                  <a:pt x="441" y="581"/>
                </a:lnTo>
                <a:lnTo>
                  <a:pt x="438" y="581"/>
                </a:lnTo>
                <a:lnTo>
                  <a:pt x="435" y="581"/>
                </a:lnTo>
                <a:lnTo>
                  <a:pt x="435" y="584"/>
                </a:lnTo>
                <a:lnTo>
                  <a:pt x="432" y="584"/>
                </a:lnTo>
                <a:lnTo>
                  <a:pt x="429" y="584"/>
                </a:lnTo>
                <a:lnTo>
                  <a:pt x="426" y="584"/>
                </a:lnTo>
                <a:lnTo>
                  <a:pt x="424" y="584"/>
                </a:lnTo>
                <a:lnTo>
                  <a:pt x="421" y="581"/>
                </a:lnTo>
                <a:lnTo>
                  <a:pt x="418" y="581"/>
                </a:lnTo>
                <a:lnTo>
                  <a:pt x="415" y="581"/>
                </a:lnTo>
                <a:lnTo>
                  <a:pt x="412" y="581"/>
                </a:lnTo>
                <a:lnTo>
                  <a:pt x="409" y="584"/>
                </a:lnTo>
                <a:lnTo>
                  <a:pt x="409" y="587"/>
                </a:lnTo>
                <a:lnTo>
                  <a:pt x="406" y="587"/>
                </a:lnTo>
                <a:lnTo>
                  <a:pt x="406" y="590"/>
                </a:lnTo>
                <a:lnTo>
                  <a:pt x="406" y="593"/>
                </a:lnTo>
                <a:lnTo>
                  <a:pt x="406" y="596"/>
                </a:lnTo>
                <a:lnTo>
                  <a:pt x="406" y="599"/>
                </a:lnTo>
                <a:lnTo>
                  <a:pt x="404" y="601"/>
                </a:lnTo>
                <a:lnTo>
                  <a:pt x="404" y="604"/>
                </a:lnTo>
                <a:lnTo>
                  <a:pt x="404" y="607"/>
                </a:lnTo>
                <a:lnTo>
                  <a:pt x="406" y="610"/>
                </a:lnTo>
                <a:lnTo>
                  <a:pt x="409" y="610"/>
                </a:lnTo>
                <a:lnTo>
                  <a:pt x="409" y="613"/>
                </a:lnTo>
                <a:lnTo>
                  <a:pt x="412" y="613"/>
                </a:lnTo>
                <a:lnTo>
                  <a:pt x="412" y="616"/>
                </a:lnTo>
                <a:lnTo>
                  <a:pt x="412" y="619"/>
                </a:lnTo>
                <a:lnTo>
                  <a:pt x="412" y="621"/>
                </a:lnTo>
                <a:lnTo>
                  <a:pt x="412" y="624"/>
                </a:lnTo>
                <a:lnTo>
                  <a:pt x="409" y="624"/>
                </a:lnTo>
                <a:lnTo>
                  <a:pt x="409" y="627"/>
                </a:lnTo>
                <a:lnTo>
                  <a:pt x="406" y="627"/>
                </a:lnTo>
                <a:lnTo>
                  <a:pt x="406" y="630"/>
                </a:lnTo>
                <a:lnTo>
                  <a:pt x="404" y="630"/>
                </a:lnTo>
                <a:lnTo>
                  <a:pt x="401" y="630"/>
                </a:lnTo>
                <a:lnTo>
                  <a:pt x="398" y="630"/>
                </a:lnTo>
                <a:lnTo>
                  <a:pt x="395" y="630"/>
                </a:lnTo>
                <a:lnTo>
                  <a:pt x="395" y="633"/>
                </a:lnTo>
                <a:lnTo>
                  <a:pt x="392" y="633"/>
                </a:lnTo>
                <a:lnTo>
                  <a:pt x="392" y="630"/>
                </a:lnTo>
                <a:lnTo>
                  <a:pt x="389" y="630"/>
                </a:lnTo>
                <a:lnTo>
                  <a:pt x="389" y="627"/>
                </a:lnTo>
                <a:lnTo>
                  <a:pt x="389" y="624"/>
                </a:lnTo>
                <a:lnTo>
                  <a:pt x="386" y="624"/>
                </a:lnTo>
                <a:lnTo>
                  <a:pt x="386" y="621"/>
                </a:lnTo>
                <a:lnTo>
                  <a:pt x="384" y="621"/>
                </a:lnTo>
                <a:lnTo>
                  <a:pt x="384" y="619"/>
                </a:lnTo>
                <a:lnTo>
                  <a:pt x="381" y="619"/>
                </a:lnTo>
                <a:lnTo>
                  <a:pt x="381" y="616"/>
                </a:lnTo>
                <a:lnTo>
                  <a:pt x="378" y="616"/>
                </a:lnTo>
                <a:lnTo>
                  <a:pt x="375" y="616"/>
                </a:lnTo>
                <a:lnTo>
                  <a:pt x="372" y="613"/>
                </a:lnTo>
                <a:lnTo>
                  <a:pt x="369" y="613"/>
                </a:lnTo>
                <a:lnTo>
                  <a:pt x="366" y="613"/>
                </a:lnTo>
                <a:lnTo>
                  <a:pt x="363" y="610"/>
                </a:lnTo>
                <a:lnTo>
                  <a:pt x="361" y="610"/>
                </a:lnTo>
                <a:lnTo>
                  <a:pt x="358" y="610"/>
                </a:lnTo>
                <a:lnTo>
                  <a:pt x="355" y="610"/>
                </a:lnTo>
                <a:lnTo>
                  <a:pt x="352" y="610"/>
                </a:lnTo>
                <a:lnTo>
                  <a:pt x="352" y="607"/>
                </a:lnTo>
                <a:lnTo>
                  <a:pt x="349" y="607"/>
                </a:lnTo>
                <a:lnTo>
                  <a:pt x="346" y="607"/>
                </a:lnTo>
                <a:lnTo>
                  <a:pt x="343" y="607"/>
                </a:lnTo>
                <a:lnTo>
                  <a:pt x="341" y="607"/>
                </a:lnTo>
                <a:lnTo>
                  <a:pt x="338" y="607"/>
                </a:lnTo>
                <a:lnTo>
                  <a:pt x="335" y="604"/>
                </a:lnTo>
                <a:lnTo>
                  <a:pt x="332" y="604"/>
                </a:lnTo>
                <a:lnTo>
                  <a:pt x="329" y="604"/>
                </a:lnTo>
                <a:lnTo>
                  <a:pt x="326" y="604"/>
                </a:lnTo>
                <a:lnTo>
                  <a:pt x="323" y="604"/>
                </a:lnTo>
                <a:lnTo>
                  <a:pt x="323" y="607"/>
                </a:lnTo>
                <a:lnTo>
                  <a:pt x="321" y="607"/>
                </a:lnTo>
                <a:lnTo>
                  <a:pt x="318" y="607"/>
                </a:lnTo>
                <a:lnTo>
                  <a:pt x="315" y="604"/>
                </a:lnTo>
                <a:lnTo>
                  <a:pt x="315" y="601"/>
                </a:lnTo>
                <a:lnTo>
                  <a:pt x="312" y="599"/>
                </a:lnTo>
                <a:lnTo>
                  <a:pt x="315" y="599"/>
                </a:lnTo>
                <a:lnTo>
                  <a:pt x="315" y="596"/>
                </a:lnTo>
                <a:lnTo>
                  <a:pt x="315" y="593"/>
                </a:lnTo>
                <a:lnTo>
                  <a:pt x="318" y="590"/>
                </a:lnTo>
                <a:lnTo>
                  <a:pt x="318" y="587"/>
                </a:lnTo>
                <a:lnTo>
                  <a:pt x="315" y="587"/>
                </a:lnTo>
                <a:lnTo>
                  <a:pt x="315" y="584"/>
                </a:lnTo>
                <a:lnTo>
                  <a:pt x="315" y="581"/>
                </a:lnTo>
                <a:lnTo>
                  <a:pt x="312" y="581"/>
                </a:lnTo>
                <a:lnTo>
                  <a:pt x="309" y="581"/>
                </a:lnTo>
                <a:lnTo>
                  <a:pt x="306" y="584"/>
                </a:lnTo>
                <a:lnTo>
                  <a:pt x="303" y="584"/>
                </a:lnTo>
                <a:lnTo>
                  <a:pt x="300" y="584"/>
                </a:lnTo>
                <a:lnTo>
                  <a:pt x="298" y="584"/>
                </a:lnTo>
                <a:lnTo>
                  <a:pt x="298" y="581"/>
                </a:lnTo>
                <a:lnTo>
                  <a:pt x="298" y="578"/>
                </a:lnTo>
                <a:lnTo>
                  <a:pt x="295" y="576"/>
                </a:lnTo>
                <a:lnTo>
                  <a:pt x="292" y="573"/>
                </a:lnTo>
                <a:lnTo>
                  <a:pt x="292" y="570"/>
                </a:lnTo>
                <a:lnTo>
                  <a:pt x="295" y="567"/>
                </a:lnTo>
                <a:lnTo>
                  <a:pt x="295" y="564"/>
                </a:lnTo>
                <a:lnTo>
                  <a:pt x="292" y="564"/>
                </a:lnTo>
                <a:lnTo>
                  <a:pt x="292" y="561"/>
                </a:lnTo>
                <a:lnTo>
                  <a:pt x="292" y="558"/>
                </a:lnTo>
                <a:lnTo>
                  <a:pt x="289" y="558"/>
                </a:lnTo>
                <a:lnTo>
                  <a:pt x="289" y="556"/>
                </a:lnTo>
                <a:lnTo>
                  <a:pt x="286" y="556"/>
                </a:lnTo>
                <a:lnTo>
                  <a:pt x="283" y="556"/>
                </a:lnTo>
                <a:lnTo>
                  <a:pt x="280" y="556"/>
                </a:lnTo>
                <a:lnTo>
                  <a:pt x="278" y="558"/>
                </a:lnTo>
                <a:lnTo>
                  <a:pt x="278" y="561"/>
                </a:lnTo>
                <a:lnTo>
                  <a:pt x="275" y="561"/>
                </a:lnTo>
                <a:lnTo>
                  <a:pt x="275" y="564"/>
                </a:lnTo>
                <a:lnTo>
                  <a:pt x="272" y="564"/>
                </a:lnTo>
                <a:lnTo>
                  <a:pt x="272" y="567"/>
                </a:lnTo>
                <a:lnTo>
                  <a:pt x="269" y="567"/>
                </a:lnTo>
                <a:lnTo>
                  <a:pt x="266" y="567"/>
                </a:lnTo>
                <a:lnTo>
                  <a:pt x="266" y="564"/>
                </a:lnTo>
                <a:lnTo>
                  <a:pt x="263" y="567"/>
                </a:lnTo>
                <a:lnTo>
                  <a:pt x="260" y="567"/>
                </a:lnTo>
                <a:lnTo>
                  <a:pt x="258" y="564"/>
                </a:lnTo>
                <a:lnTo>
                  <a:pt x="255" y="564"/>
                </a:lnTo>
                <a:lnTo>
                  <a:pt x="255" y="561"/>
                </a:lnTo>
                <a:lnTo>
                  <a:pt x="252" y="561"/>
                </a:lnTo>
                <a:lnTo>
                  <a:pt x="252" y="558"/>
                </a:lnTo>
                <a:lnTo>
                  <a:pt x="249" y="558"/>
                </a:lnTo>
                <a:lnTo>
                  <a:pt x="246" y="558"/>
                </a:lnTo>
                <a:lnTo>
                  <a:pt x="246" y="561"/>
                </a:lnTo>
                <a:lnTo>
                  <a:pt x="243" y="564"/>
                </a:lnTo>
                <a:lnTo>
                  <a:pt x="243" y="567"/>
                </a:lnTo>
                <a:lnTo>
                  <a:pt x="240" y="567"/>
                </a:lnTo>
                <a:lnTo>
                  <a:pt x="240" y="570"/>
                </a:lnTo>
                <a:lnTo>
                  <a:pt x="237" y="567"/>
                </a:lnTo>
                <a:lnTo>
                  <a:pt x="237" y="570"/>
                </a:lnTo>
                <a:lnTo>
                  <a:pt x="235" y="570"/>
                </a:lnTo>
                <a:lnTo>
                  <a:pt x="232" y="570"/>
                </a:lnTo>
                <a:lnTo>
                  <a:pt x="232" y="573"/>
                </a:lnTo>
                <a:lnTo>
                  <a:pt x="229" y="573"/>
                </a:lnTo>
                <a:lnTo>
                  <a:pt x="226" y="576"/>
                </a:lnTo>
                <a:lnTo>
                  <a:pt x="226" y="578"/>
                </a:lnTo>
                <a:lnTo>
                  <a:pt x="226" y="581"/>
                </a:lnTo>
                <a:lnTo>
                  <a:pt x="226" y="584"/>
                </a:lnTo>
                <a:lnTo>
                  <a:pt x="223" y="584"/>
                </a:lnTo>
                <a:lnTo>
                  <a:pt x="220" y="584"/>
                </a:lnTo>
                <a:lnTo>
                  <a:pt x="220" y="587"/>
                </a:lnTo>
                <a:lnTo>
                  <a:pt x="217" y="587"/>
                </a:lnTo>
                <a:lnTo>
                  <a:pt x="215" y="587"/>
                </a:lnTo>
                <a:lnTo>
                  <a:pt x="215" y="590"/>
                </a:lnTo>
                <a:lnTo>
                  <a:pt x="217" y="590"/>
                </a:lnTo>
                <a:lnTo>
                  <a:pt x="220" y="590"/>
                </a:lnTo>
                <a:lnTo>
                  <a:pt x="220" y="593"/>
                </a:lnTo>
                <a:lnTo>
                  <a:pt x="220" y="596"/>
                </a:lnTo>
                <a:lnTo>
                  <a:pt x="220" y="599"/>
                </a:lnTo>
                <a:lnTo>
                  <a:pt x="217" y="599"/>
                </a:lnTo>
                <a:lnTo>
                  <a:pt x="215" y="601"/>
                </a:lnTo>
                <a:lnTo>
                  <a:pt x="215" y="604"/>
                </a:lnTo>
                <a:lnTo>
                  <a:pt x="212" y="604"/>
                </a:lnTo>
                <a:lnTo>
                  <a:pt x="212" y="607"/>
                </a:lnTo>
                <a:lnTo>
                  <a:pt x="209" y="610"/>
                </a:lnTo>
                <a:lnTo>
                  <a:pt x="206" y="613"/>
                </a:lnTo>
                <a:lnTo>
                  <a:pt x="206" y="616"/>
                </a:lnTo>
                <a:lnTo>
                  <a:pt x="203" y="616"/>
                </a:lnTo>
                <a:lnTo>
                  <a:pt x="203" y="619"/>
                </a:lnTo>
                <a:lnTo>
                  <a:pt x="200" y="619"/>
                </a:lnTo>
                <a:lnTo>
                  <a:pt x="197" y="619"/>
                </a:lnTo>
                <a:lnTo>
                  <a:pt x="195" y="619"/>
                </a:lnTo>
                <a:lnTo>
                  <a:pt x="192" y="619"/>
                </a:lnTo>
                <a:lnTo>
                  <a:pt x="192" y="621"/>
                </a:lnTo>
                <a:lnTo>
                  <a:pt x="189" y="624"/>
                </a:lnTo>
                <a:lnTo>
                  <a:pt x="186" y="624"/>
                </a:lnTo>
                <a:lnTo>
                  <a:pt x="183" y="624"/>
                </a:lnTo>
                <a:lnTo>
                  <a:pt x="180" y="627"/>
                </a:lnTo>
                <a:lnTo>
                  <a:pt x="177" y="627"/>
                </a:lnTo>
                <a:lnTo>
                  <a:pt x="174" y="627"/>
                </a:lnTo>
                <a:lnTo>
                  <a:pt x="172" y="627"/>
                </a:lnTo>
                <a:lnTo>
                  <a:pt x="169" y="627"/>
                </a:lnTo>
                <a:lnTo>
                  <a:pt x="169" y="624"/>
                </a:lnTo>
                <a:lnTo>
                  <a:pt x="169" y="621"/>
                </a:lnTo>
                <a:lnTo>
                  <a:pt x="172" y="621"/>
                </a:lnTo>
                <a:lnTo>
                  <a:pt x="172" y="619"/>
                </a:lnTo>
                <a:lnTo>
                  <a:pt x="172" y="616"/>
                </a:lnTo>
                <a:lnTo>
                  <a:pt x="174" y="613"/>
                </a:lnTo>
                <a:lnTo>
                  <a:pt x="174" y="610"/>
                </a:lnTo>
                <a:lnTo>
                  <a:pt x="177" y="610"/>
                </a:lnTo>
                <a:lnTo>
                  <a:pt x="177" y="607"/>
                </a:lnTo>
                <a:lnTo>
                  <a:pt x="174" y="604"/>
                </a:lnTo>
                <a:lnTo>
                  <a:pt x="174" y="601"/>
                </a:lnTo>
                <a:lnTo>
                  <a:pt x="172" y="599"/>
                </a:lnTo>
                <a:lnTo>
                  <a:pt x="172" y="596"/>
                </a:lnTo>
                <a:lnTo>
                  <a:pt x="172" y="593"/>
                </a:lnTo>
                <a:lnTo>
                  <a:pt x="169" y="590"/>
                </a:lnTo>
                <a:lnTo>
                  <a:pt x="169" y="587"/>
                </a:lnTo>
                <a:lnTo>
                  <a:pt x="166" y="587"/>
                </a:lnTo>
                <a:lnTo>
                  <a:pt x="166" y="584"/>
                </a:lnTo>
                <a:lnTo>
                  <a:pt x="163" y="584"/>
                </a:lnTo>
                <a:lnTo>
                  <a:pt x="160" y="584"/>
                </a:lnTo>
                <a:lnTo>
                  <a:pt x="157" y="584"/>
                </a:lnTo>
                <a:lnTo>
                  <a:pt x="154" y="581"/>
                </a:lnTo>
                <a:lnTo>
                  <a:pt x="152" y="581"/>
                </a:lnTo>
                <a:lnTo>
                  <a:pt x="149" y="581"/>
                </a:lnTo>
                <a:lnTo>
                  <a:pt x="146" y="584"/>
                </a:lnTo>
                <a:lnTo>
                  <a:pt x="143" y="581"/>
                </a:lnTo>
                <a:lnTo>
                  <a:pt x="140" y="581"/>
                </a:lnTo>
                <a:lnTo>
                  <a:pt x="140" y="578"/>
                </a:lnTo>
                <a:lnTo>
                  <a:pt x="137" y="578"/>
                </a:lnTo>
                <a:lnTo>
                  <a:pt x="137" y="576"/>
                </a:lnTo>
                <a:lnTo>
                  <a:pt x="137" y="573"/>
                </a:lnTo>
                <a:lnTo>
                  <a:pt x="137" y="570"/>
                </a:lnTo>
                <a:lnTo>
                  <a:pt x="137" y="567"/>
                </a:lnTo>
                <a:lnTo>
                  <a:pt x="134" y="564"/>
                </a:lnTo>
                <a:lnTo>
                  <a:pt x="134" y="561"/>
                </a:lnTo>
                <a:lnTo>
                  <a:pt x="132" y="561"/>
                </a:lnTo>
                <a:lnTo>
                  <a:pt x="132" y="564"/>
                </a:lnTo>
                <a:lnTo>
                  <a:pt x="129" y="564"/>
                </a:lnTo>
                <a:lnTo>
                  <a:pt x="126" y="564"/>
                </a:lnTo>
                <a:lnTo>
                  <a:pt x="123" y="564"/>
                </a:lnTo>
                <a:lnTo>
                  <a:pt x="120" y="567"/>
                </a:lnTo>
                <a:lnTo>
                  <a:pt x="117" y="567"/>
                </a:lnTo>
                <a:lnTo>
                  <a:pt x="114" y="567"/>
                </a:lnTo>
                <a:lnTo>
                  <a:pt x="111" y="567"/>
                </a:lnTo>
                <a:lnTo>
                  <a:pt x="111" y="564"/>
                </a:lnTo>
                <a:lnTo>
                  <a:pt x="109" y="561"/>
                </a:lnTo>
                <a:lnTo>
                  <a:pt x="109" y="558"/>
                </a:lnTo>
                <a:lnTo>
                  <a:pt x="109" y="556"/>
                </a:lnTo>
                <a:lnTo>
                  <a:pt x="106" y="556"/>
                </a:lnTo>
                <a:lnTo>
                  <a:pt x="106" y="553"/>
                </a:lnTo>
                <a:lnTo>
                  <a:pt x="103" y="553"/>
                </a:lnTo>
                <a:lnTo>
                  <a:pt x="103" y="550"/>
                </a:lnTo>
                <a:lnTo>
                  <a:pt x="100" y="550"/>
                </a:lnTo>
                <a:lnTo>
                  <a:pt x="100" y="547"/>
                </a:lnTo>
                <a:lnTo>
                  <a:pt x="97" y="547"/>
                </a:lnTo>
                <a:lnTo>
                  <a:pt x="97" y="544"/>
                </a:lnTo>
                <a:lnTo>
                  <a:pt x="97" y="541"/>
                </a:lnTo>
                <a:lnTo>
                  <a:pt x="97" y="538"/>
                </a:lnTo>
                <a:lnTo>
                  <a:pt x="97" y="536"/>
                </a:lnTo>
                <a:lnTo>
                  <a:pt x="94" y="536"/>
                </a:lnTo>
                <a:lnTo>
                  <a:pt x="97" y="533"/>
                </a:lnTo>
                <a:lnTo>
                  <a:pt x="94" y="530"/>
                </a:lnTo>
                <a:lnTo>
                  <a:pt x="94" y="527"/>
                </a:lnTo>
                <a:lnTo>
                  <a:pt x="94" y="524"/>
                </a:lnTo>
                <a:lnTo>
                  <a:pt x="94" y="521"/>
                </a:lnTo>
                <a:lnTo>
                  <a:pt x="94" y="518"/>
                </a:lnTo>
                <a:lnTo>
                  <a:pt x="94" y="515"/>
                </a:lnTo>
                <a:lnTo>
                  <a:pt x="94" y="513"/>
                </a:lnTo>
                <a:lnTo>
                  <a:pt x="94" y="510"/>
                </a:lnTo>
                <a:lnTo>
                  <a:pt x="94" y="507"/>
                </a:lnTo>
                <a:lnTo>
                  <a:pt x="94" y="504"/>
                </a:lnTo>
                <a:lnTo>
                  <a:pt x="94" y="501"/>
                </a:lnTo>
                <a:lnTo>
                  <a:pt x="91" y="501"/>
                </a:lnTo>
                <a:lnTo>
                  <a:pt x="91" y="498"/>
                </a:lnTo>
                <a:lnTo>
                  <a:pt x="91" y="495"/>
                </a:lnTo>
                <a:lnTo>
                  <a:pt x="91" y="493"/>
                </a:lnTo>
                <a:lnTo>
                  <a:pt x="91" y="490"/>
                </a:lnTo>
                <a:lnTo>
                  <a:pt x="91" y="487"/>
                </a:lnTo>
                <a:lnTo>
                  <a:pt x="91" y="484"/>
                </a:lnTo>
                <a:lnTo>
                  <a:pt x="89" y="484"/>
                </a:lnTo>
                <a:lnTo>
                  <a:pt x="86" y="484"/>
                </a:lnTo>
                <a:lnTo>
                  <a:pt x="86" y="481"/>
                </a:lnTo>
                <a:lnTo>
                  <a:pt x="86" y="478"/>
                </a:lnTo>
                <a:lnTo>
                  <a:pt x="86" y="475"/>
                </a:lnTo>
                <a:lnTo>
                  <a:pt x="89" y="473"/>
                </a:lnTo>
                <a:lnTo>
                  <a:pt x="89" y="470"/>
                </a:lnTo>
                <a:lnTo>
                  <a:pt x="89" y="467"/>
                </a:lnTo>
                <a:lnTo>
                  <a:pt x="91" y="467"/>
                </a:lnTo>
                <a:lnTo>
                  <a:pt x="91" y="464"/>
                </a:lnTo>
                <a:lnTo>
                  <a:pt x="94" y="464"/>
                </a:lnTo>
                <a:lnTo>
                  <a:pt x="94" y="458"/>
                </a:lnTo>
                <a:lnTo>
                  <a:pt x="94" y="455"/>
                </a:lnTo>
                <a:lnTo>
                  <a:pt x="94" y="452"/>
                </a:lnTo>
                <a:lnTo>
                  <a:pt x="94" y="447"/>
                </a:lnTo>
                <a:lnTo>
                  <a:pt x="94" y="444"/>
                </a:lnTo>
                <a:lnTo>
                  <a:pt x="94" y="438"/>
                </a:lnTo>
                <a:lnTo>
                  <a:pt x="94" y="435"/>
                </a:lnTo>
                <a:lnTo>
                  <a:pt x="94" y="430"/>
                </a:lnTo>
                <a:lnTo>
                  <a:pt x="94" y="427"/>
                </a:lnTo>
                <a:lnTo>
                  <a:pt x="91" y="427"/>
                </a:lnTo>
                <a:lnTo>
                  <a:pt x="91" y="424"/>
                </a:lnTo>
                <a:lnTo>
                  <a:pt x="89" y="424"/>
                </a:lnTo>
                <a:lnTo>
                  <a:pt x="89" y="421"/>
                </a:lnTo>
                <a:lnTo>
                  <a:pt x="86" y="421"/>
                </a:lnTo>
                <a:lnTo>
                  <a:pt x="83" y="418"/>
                </a:lnTo>
                <a:lnTo>
                  <a:pt x="83" y="415"/>
                </a:lnTo>
                <a:lnTo>
                  <a:pt x="80" y="415"/>
                </a:lnTo>
                <a:lnTo>
                  <a:pt x="77" y="415"/>
                </a:lnTo>
                <a:lnTo>
                  <a:pt x="74" y="415"/>
                </a:lnTo>
                <a:lnTo>
                  <a:pt x="71" y="415"/>
                </a:lnTo>
                <a:lnTo>
                  <a:pt x="71" y="418"/>
                </a:lnTo>
                <a:lnTo>
                  <a:pt x="68" y="418"/>
                </a:lnTo>
                <a:lnTo>
                  <a:pt x="66" y="415"/>
                </a:lnTo>
                <a:lnTo>
                  <a:pt x="63" y="415"/>
                </a:lnTo>
                <a:lnTo>
                  <a:pt x="60" y="415"/>
                </a:lnTo>
                <a:lnTo>
                  <a:pt x="60" y="418"/>
                </a:lnTo>
                <a:lnTo>
                  <a:pt x="57" y="418"/>
                </a:lnTo>
                <a:lnTo>
                  <a:pt x="54" y="418"/>
                </a:lnTo>
                <a:lnTo>
                  <a:pt x="54" y="415"/>
                </a:lnTo>
                <a:lnTo>
                  <a:pt x="51" y="415"/>
                </a:lnTo>
                <a:lnTo>
                  <a:pt x="48" y="415"/>
                </a:lnTo>
                <a:lnTo>
                  <a:pt x="46" y="415"/>
                </a:lnTo>
                <a:lnTo>
                  <a:pt x="46" y="418"/>
                </a:lnTo>
                <a:lnTo>
                  <a:pt x="43" y="421"/>
                </a:lnTo>
                <a:lnTo>
                  <a:pt x="43" y="424"/>
                </a:lnTo>
                <a:lnTo>
                  <a:pt x="43" y="427"/>
                </a:lnTo>
                <a:lnTo>
                  <a:pt x="40" y="430"/>
                </a:lnTo>
                <a:lnTo>
                  <a:pt x="37" y="430"/>
                </a:lnTo>
                <a:lnTo>
                  <a:pt x="37" y="432"/>
                </a:lnTo>
                <a:lnTo>
                  <a:pt x="34" y="432"/>
                </a:lnTo>
                <a:lnTo>
                  <a:pt x="34" y="435"/>
                </a:lnTo>
                <a:lnTo>
                  <a:pt x="31" y="435"/>
                </a:lnTo>
                <a:lnTo>
                  <a:pt x="28" y="435"/>
                </a:lnTo>
                <a:lnTo>
                  <a:pt x="26" y="435"/>
                </a:lnTo>
                <a:lnTo>
                  <a:pt x="23" y="435"/>
                </a:lnTo>
                <a:lnTo>
                  <a:pt x="20" y="435"/>
                </a:lnTo>
                <a:lnTo>
                  <a:pt x="17" y="435"/>
                </a:lnTo>
                <a:lnTo>
                  <a:pt x="14" y="435"/>
                </a:lnTo>
                <a:lnTo>
                  <a:pt x="11" y="435"/>
                </a:lnTo>
                <a:lnTo>
                  <a:pt x="8" y="438"/>
                </a:lnTo>
                <a:lnTo>
                  <a:pt x="5" y="438"/>
                </a:lnTo>
                <a:lnTo>
                  <a:pt x="3" y="438"/>
                </a:lnTo>
                <a:lnTo>
                  <a:pt x="3" y="435"/>
                </a:lnTo>
                <a:lnTo>
                  <a:pt x="0" y="435"/>
                </a:lnTo>
                <a:lnTo>
                  <a:pt x="0" y="432"/>
                </a:lnTo>
                <a:lnTo>
                  <a:pt x="0" y="430"/>
                </a:lnTo>
                <a:lnTo>
                  <a:pt x="3" y="427"/>
                </a:lnTo>
                <a:lnTo>
                  <a:pt x="3" y="424"/>
                </a:lnTo>
                <a:lnTo>
                  <a:pt x="5" y="424"/>
                </a:lnTo>
                <a:lnTo>
                  <a:pt x="5" y="421"/>
                </a:lnTo>
                <a:lnTo>
                  <a:pt x="8" y="421"/>
                </a:lnTo>
                <a:lnTo>
                  <a:pt x="8" y="418"/>
                </a:lnTo>
                <a:lnTo>
                  <a:pt x="11" y="418"/>
                </a:lnTo>
                <a:lnTo>
                  <a:pt x="11" y="415"/>
                </a:lnTo>
                <a:lnTo>
                  <a:pt x="14" y="412"/>
                </a:lnTo>
                <a:lnTo>
                  <a:pt x="17" y="410"/>
                </a:lnTo>
                <a:lnTo>
                  <a:pt x="20" y="407"/>
                </a:lnTo>
                <a:lnTo>
                  <a:pt x="17" y="404"/>
                </a:lnTo>
                <a:lnTo>
                  <a:pt x="17" y="401"/>
                </a:lnTo>
                <a:lnTo>
                  <a:pt x="17" y="398"/>
                </a:lnTo>
                <a:lnTo>
                  <a:pt x="20" y="398"/>
                </a:lnTo>
                <a:lnTo>
                  <a:pt x="20" y="395"/>
                </a:lnTo>
                <a:lnTo>
                  <a:pt x="23" y="395"/>
                </a:lnTo>
                <a:lnTo>
                  <a:pt x="26" y="395"/>
                </a:lnTo>
                <a:lnTo>
                  <a:pt x="28" y="395"/>
                </a:lnTo>
                <a:lnTo>
                  <a:pt x="31" y="392"/>
                </a:lnTo>
                <a:lnTo>
                  <a:pt x="31" y="389"/>
                </a:lnTo>
                <a:lnTo>
                  <a:pt x="31" y="387"/>
                </a:lnTo>
                <a:lnTo>
                  <a:pt x="31" y="384"/>
                </a:lnTo>
                <a:lnTo>
                  <a:pt x="31" y="381"/>
                </a:lnTo>
                <a:lnTo>
                  <a:pt x="34" y="378"/>
                </a:lnTo>
                <a:lnTo>
                  <a:pt x="37" y="378"/>
                </a:lnTo>
                <a:lnTo>
                  <a:pt x="40" y="378"/>
                </a:lnTo>
                <a:lnTo>
                  <a:pt x="40" y="375"/>
                </a:lnTo>
                <a:lnTo>
                  <a:pt x="43" y="375"/>
                </a:lnTo>
                <a:lnTo>
                  <a:pt x="43" y="372"/>
                </a:lnTo>
                <a:lnTo>
                  <a:pt x="46" y="372"/>
                </a:lnTo>
                <a:lnTo>
                  <a:pt x="48" y="372"/>
                </a:lnTo>
                <a:lnTo>
                  <a:pt x="48" y="369"/>
                </a:lnTo>
                <a:lnTo>
                  <a:pt x="48" y="367"/>
                </a:lnTo>
                <a:lnTo>
                  <a:pt x="46" y="367"/>
                </a:lnTo>
                <a:lnTo>
                  <a:pt x="46" y="364"/>
                </a:lnTo>
                <a:lnTo>
                  <a:pt x="48" y="364"/>
                </a:lnTo>
                <a:lnTo>
                  <a:pt x="48" y="361"/>
                </a:lnTo>
                <a:lnTo>
                  <a:pt x="51" y="361"/>
                </a:lnTo>
                <a:lnTo>
                  <a:pt x="51" y="358"/>
                </a:lnTo>
                <a:lnTo>
                  <a:pt x="54" y="358"/>
                </a:lnTo>
                <a:lnTo>
                  <a:pt x="54" y="361"/>
                </a:lnTo>
                <a:lnTo>
                  <a:pt x="57" y="361"/>
                </a:lnTo>
                <a:lnTo>
                  <a:pt x="60" y="361"/>
                </a:lnTo>
                <a:lnTo>
                  <a:pt x="60" y="364"/>
                </a:lnTo>
                <a:lnTo>
                  <a:pt x="63" y="364"/>
                </a:lnTo>
                <a:lnTo>
                  <a:pt x="63" y="361"/>
                </a:lnTo>
                <a:lnTo>
                  <a:pt x="66" y="361"/>
                </a:lnTo>
                <a:lnTo>
                  <a:pt x="68" y="364"/>
                </a:lnTo>
                <a:lnTo>
                  <a:pt x="71" y="364"/>
                </a:lnTo>
                <a:lnTo>
                  <a:pt x="71" y="361"/>
                </a:lnTo>
                <a:lnTo>
                  <a:pt x="74" y="361"/>
                </a:lnTo>
                <a:lnTo>
                  <a:pt x="77" y="361"/>
                </a:lnTo>
                <a:lnTo>
                  <a:pt x="77" y="358"/>
                </a:lnTo>
                <a:lnTo>
                  <a:pt x="77" y="355"/>
                </a:lnTo>
                <a:lnTo>
                  <a:pt x="77" y="352"/>
                </a:lnTo>
                <a:lnTo>
                  <a:pt x="77" y="349"/>
                </a:lnTo>
                <a:lnTo>
                  <a:pt x="74" y="349"/>
                </a:lnTo>
                <a:lnTo>
                  <a:pt x="71" y="349"/>
                </a:lnTo>
                <a:lnTo>
                  <a:pt x="68" y="349"/>
                </a:lnTo>
                <a:lnTo>
                  <a:pt x="66" y="349"/>
                </a:lnTo>
                <a:lnTo>
                  <a:pt x="66" y="347"/>
                </a:lnTo>
                <a:lnTo>
                  <a:pt x="68" y="344"/>
                </a:lnTo>
                <a:lnTo>
                  <a:pt x="71" y="344"/>
                </a:lnTo>
                <a:lnTo>
                  <a:pt x="71" y="341"/>
                </a:lnTo>
                <a:lnTo>
                  <a:pt x="74" y="341"/>
                </a:lnTo>
                <a:lnTo>
                  <a:pt x="77" y="341"/>
                </a:lnTo>
                <a:lnTo>
                  <a:pt x="77" y="338"/>
                </a:lnTo>
                <a:lnTo>
                  <a:pt x="74" y="338"/>
                </a:lnTo>
                <a:lnTo>
                  <a:pt x="71" y="338"/>
                </a:lnTo>
                <a:lnTo>
                  <a:pt x="71" y="335"/>
                </a:lnTo>
                <a:lnTo>
                  <a:pt x="68" y="335"/>
                </a:lnTo>
                <a:lnTo>
                  <a:pt x="66" y="335"/>
                </a:lnTo>
                <a:lnTo>
                  <a:pt x="63" y="332"/>
                </a:lnTo>
                <a:lnTo>
                  <a:pt x="60" y="332"/>
                </a:lnTo>
                <a:lnTo>
                  <a:pt x="57" y="332"/>
                </a:lnTo>
                <a:lnTo>
                  <a:pt x="57" y="329"/>
                </a:lnTo>
                <a:lnTo>
                  <a:pt x="54" y="329"/>
                </a:lnTo>
                <a:lnTo>
                  <a:pt x="51" y="329"/>
                </a:lnTo>
                <a:lnTo>
                  <a:pt x="48" y="329"/>
                </a:lnTo>
                <a:lnTo>
                  <a:pt x="46" y="329"/>
                </a:lnTo>
                <a:lnTo>
                  <a:pt x="43" y="329"/>
                </a:lnTo>
                <a:lnTo>
                  <a:pt x="43" y="326"/>
                </a:lnTo>
                <a:lnTo>
                  <a:pt x="40" y="326"/>
                </a:lnTo>
                <a:lnTo>
                  <a:pt x="40" y="324"/>
                </a:lnTo>
                <a:lnTo>
                  <a:pt x="40" y="321"/>
                </a:lnTo>
                <a:lnTo>
                  <a:pt x="40" y="318"/>
                </a:lnTo>
                <a:lnTo>
                  <a:pt x="37" y="318"/>
                </a:lnTo>
                <a:lnTo>
                  <a:pt x="37" y="315"/>
                </a:lnTo>
                <a:lnTo>
                  <a:pt x="37" y="312"/>
                </a:lnTo>
                <a:lnTo>
                  <a:pt x="37" y="309"/>
                </a:lnTo>
                <a:lnTo>
                  <a:pt x="34" y="306"/>
                </a:lnTo>
                <a:lnTo>
                  <a:pt x="37" y="306"/>
                </a:lnTo>
                <a:lnTo>
                  <a:pt x="37" y="304"/>
                </a:lnTo>
                <a:lnTo>
                  <a:pt x="37" y="301"/>
                </a:lnTo>
                <a:lnTo>
                  <a:pt x="37" y="304"/>
                </a:lnTo>
                <a:lnTo>
                  <a:pt x="37" y="301"/>
                </a:lnTo>
                <a:lnTo>
                  <a:pt x="37" y="298"/>
                </a:lnTo>
                <a:lnTo>
                  <a:pt x="34" y="298"/>
                </a:lnTo>
                <a:lnTo>
                  <a:pt x="37" y="295"/>
                </a:lnTo>
                <a:lnTo>
                  <a:pt x="40" y="292"/>
                </a:lnTo>
                <a:lnTo>
                  <a:pt x="37" y="292"/>
                </a:lnTo>
                <a:lnTo>
                  <a:pt x="37" y="289"/>
                </a:lnTo>
                <a:lnTo>
                  <a:pt x="40" y="289"/>
                </a:lnTo>
                <a:lnTo>
                  <a:pt x="40" y="286"/>
                </a:lnTo>
                <a:lnTo>
                  <a:pt x="43" y="286"/>
                </a:lnTo>
                <a:lnTo>
                  <a:pt x="46" y="289"/>
                </a:lnTo>
                <a:lnTo>
                  <a:pt x="46" y="286"/>
                </a:lnTo>
                <a:lnTo>
                  <a:pt x="48" y="286"/>
                </a:lnTo>
                <a:lnTo>
                  <a:pt x="48" y="284"/>
                </a:lnTo>
                <a:lnTo>
                  <a:pt x="51" y="281"/>
                </a:lnTo>
                <a:lnTo>
                  <a:pt x="54" y="281"/>
                </a:lnTo>
                <a:lnTo>
                  <a:pt x="51" y="278"/>
                </a:lnTo>
                <a:lnTo>
                  <a:pt x="68" y="272"/>
                </a:lnTo>
                <a:lnTo>
                  <a:pt x="83" y="272"/>
                </a:lnTo>
                <a:lnTo>
                  <a:pt x="106" y="266"/>
                </a:lnTo>
                <a:lnTo>
                  <a:pt x="146" y="266"/>
                </a:lnTo>
                <a:lnTo>
                  <a:pt x="154" y="261"/>
                </a:lnTo>
                <a:lnTo>
                  <a:pt x="172" y="243"/>
                </a:lnTo>
                <a:lnTo>
                  <a:pt x="177" y="243"/>
                </a:lnTo>
                <a:lnTo>
                  <a:pt x="195" y="229"/>
                </a:lnTo>
                <a:lnTo>
                  <a:pt x="220" y="215"/>
                </a:lnTo>
                <a:lnTo>
                  <a:pt x="223" y="215"/>
                </a:lnTo>
                <a:lnTo>
                  <a:pt x="223" y="212"/>
                </a:lnTo>
                <a:lnTo>
                  <a:pt x="229" y="212"/>
                </a:lnTo>
                <a:lnTo>
                  <a:pt x="229" y="209"/>
                </a:lnTo>
                <a:lnTo>
                  <a:pt x="232" y="206"/>
                </a:lnTo>
                <a:lnTo>
                  <a:pt x="235" y="203"/>
                </a:lnTo>
                <a:lnTo>
                  <a:pt x="237" y="203"/>
                </a:lnTo>
                <a:lnTo>
                  <a:pt x="240" y="203"/>
                </a:lnTo>
                <a:lnTo>
                  <a:pt x="243" y="203"/>
                </a:lnTo>
                <a:lnTo>
                  <a:pt x="246" y="203"/>
                </a:lnTo>
                <a:lnTo>
                  <a:pt x="249" y="206"/>
                </a:lnTo>
                <a:lnTo>
                  <a:pt x="252" y="206"/>
                </a:lnTo>
                <a:lnTo>
                  <a:pt x="252" y="203"/>
                </a:lnTo>
                <a:lnTo>
                  <a:pt x="255" y="203"/>
                </a:lnTo>
                <a:lnTo>
                  <a:pt x="255" y="200"/>
                </a:lnTo>
                <a:lnTo>
                  <a:pt x="258" y="200"/>
                </a:lnTo>
                <a:lnTo>
                  <a:pt x="258" y="198"/>
                </a:lnTo>
                <a:lnTo>
                  <a:pt x="260" y="198"/>
                </a:lnTo>
                <a:lnTo>
                  <a:pt x="260" y="195"/>
                </a:lnTo>
                <a:lnTo>
                  <a:pt x="263" y="198"/>
                </a:lnTo>
                <a:lnTo>
                  <a:pt x="263" y="195"/>
                </a:lnTo>
                <a:lnTo>
                  <a:pt x="266" y="195"/>
                </a:lnTo>
                <a:lnTo>
                  <a:pt x="269" y="195"/>
                </a:lnTo>
                <a:lnTo>
                  <a:pt x="269" y="192"/>
                </a:lnTo>
                <a:lnTo>
                  <a:pt x="272" y="189"/>
                </a:lnTo>
                <a:lnTo>
                  <a:pt x="275" y="189"/>
                </a:lnTo>
                <a:lnTo>
                  <a:pt x="275" y="186"/>
                </a:lnTo>
                <a:lnTo>
                  <a:pt x="278" y="183"/>
                </a:lnTo>
                <a:lnTo>
                  <a:pt x="275" y="180"/>
                </a:lnTo>
                <a:lnTo>
                  <a:pt x="275" y="178"/>
                </a:lnTo>
                <a:lnTo>
                  <a:pt x="275" y="175"/>
                </a:lnTo>
                <a:lnTo>
                  <a:pt x="272" y="175"/>
                </a:lnTo>
                <a:lnTo>
                  <a:pt x="272" y="172"/>
                </a:lnTo>
                <a:lnTo>
                  <a:pt x="275" y="172"/>
                </a:lnTo>
                <a:lnTo>
                  <a:pt x="275" y="169"/>
                </a:lnTo>
                <a:lnTo>
                  <a:pt x="278" y="166"/>
                </a:lnTo>
                <a:lnTo>
                  <a:pt x="275" y="166"/>
                </a:lnTo>
                <a:lnTo>
                  <a:pt x="275" y="163"/>
                </a:lnTo>
                <a:lnTo>
                  <a:pt x="278" y="160"/>
                </a:lnTo>
                <a:lnTo>
                  <a:pt x="280" y="158"/>
                </a:lnTo>
                <a:lnTo>
                  <a:pt x="283" y="158"/>
                </a:lnTo>
                <a:lnTo>
                  <a:pt x="283" y="155"/>
                </a:lnTo>
                <a:lnTo>
                  <a:pt x="286" y="155"/>
                </a:lnTo>
                <a:lnTo>
                  <a:pt x="289" y="152"/>
                </a:lnTo>
                <a:lnTo>
                  <a:pt x="292" y="149"/>
                </a:lnTo>
                <a:lnTo>
                  <a:pt x="295" y="149"/>
                </a:lnTo>
                <a:lnTo>
                  <a:pt x="298" y="149"/>
                </a:lnTo>
                <a:lnTo>
                  <a:pt x="298" y="146"/>
                </a:lnTo>
                <a:lnTo>
                  <a:pt x="300" y="146"/>
                </a:lnTo>
                <a:lnTo>
                  <a:pt x="300" y="143"/>
                </a:lnTo>
                <a:lnTo>
                  <a:pt x="303" y="146"/>
                </a:lnTo>
                <a:lnTo>
                  <a:pt x="303" y="143"/>
                </a:lnTo>
                <a:lnTo>
                  <a:pt x="306" y="143"/>
                </a:lnTo>
                <a:lnTo>
                  <a:pt x="309" y="143"/>
                </a:lnTo>
                <a:lnTo>
                  <a:pt x="312" y="140"/>
                </a:lnTo>
                <a:lnTo>
                  <a:pt x="315" y="140"/>
                </a:lnTo>
                <a:lnTo>
                  <a:pt x="315" y="137"/>
                </a:lnTo>
                <a:lnTo>
                  <a:pt x="318" y="137"/>
                </a:lnTo>
                <a:lnTo>
                  <a:pt x="321" y="137"/>
                </a:lnTo>
                <a:lnTo>
                  <a:pt x="323" y="137"/>
                </a:lnTo>
                <a:lnTo>
                  <a:pt x="323" y="132"/>
                </a:lnTo>
                <a:lnTo>
                  <a:pt x="326" y="132"/>
                </a:lnTo>
                <a:lnTo>
                  <a:pt x="329" y="132"/>
                </a:lnTo>
                <a:lnTo>
                  <a:pt x="329" y="129"/>
                </a:lnTo>
                <a:lnTo>
                  <a:pt x="329" y="126"/>
                </a:lnTo>
                <a:lnTo>
                  <a:pt x="329" y="123"/>
                </a:lnTo>
                <a:lnTo>
                  <a:pt x="329" y="120"/>
                </a:lnTo>
                <a:lnTo>
                  <a:pt x="332" y="117"/>
                </a:lnTo>
                <a:lnTo>
                  <a:pt x="332" y="115"/>
                </a:lnTo>
                <a:lnTo>
                  <a:pt x="335" y="112"/>
                </a:lnTo>
                <a:lnTo>
                  <a:pt x="338" y="112"/>
                </a:lnTo>
                <a:lnTo>
                  <a:pt x="338" y="109"/>
                </a:lnTo>
                <a:lnTo>
                  <a:pt x="341" y="109"/>
                </a:lnTo>
                <a:lnTo>
                  <a:pt x="343" y="106"/>
                </a:lnTo>
                <a:lnTo>
                  <a:pt x="346" y="106"/>
                </a:lnTo>
                <a:lnTo>
                  <a:pt x="349" y="109"/>
                </a:lnTo>
                <a:lnTo>
                  <a:pt x="352" y="106"/>
                </a:lnTo>
                <a:lnTo>
                  <a:pt x="352" y="103"/>
                </a:lnTo>
                <a:lnTo>
                  <a:pt x="352" y="100"/>
                </a:lnTo>
                <a:lnTo>
                  <a:pt x="355" y="97"/>
                </a:lnTo>
                <a:lnTo>
                  <a:pt x="358" y="95"/>
                </a:lnTo>
                <a:lnTo>
                  <a:pt x="358" y="92"/>
                </a:lnTo>
                <a:lnTo>
                  <a:pt x="361" y="92"/>
                </a:lnTo>
                <a:lnTo>
                  <a:pt x="361" y="95"/>
                </a:lnTo>
                <a:lnTo>
                  <a:pt x="363" y="92"/>
                </a:lnTo>
                <a:lnTo>
                  <a:pt x="366" y="89"/>
                </a:lnTo>
                <a:lnTo>
                  <a:pt x="366" y="86"/>
                </a:lnTo>
                <a:lnTo>
                  <a:pt x="369" y="86"/>
                </a:lnTo>
                <a:lnTo>
                  <a:pt x="369" y="92"/>
                </a:lnTo>
                <a:lnTo>
                  <a:pt x="366" y="95"/>
                </a:lnTo>
                <a:lnTo>
                  <a:pt x="366" y="97"/>
                </a:lnTo>
                <a:lnTo>
                  <a:pt x="363" y="100"/>
                </a:lnTo>
                <a:lnTo>
                  <a:pt x="363" y="103"/>
                </a:lnTo>
                <a:lnTo>
                  <a:pt x="366" y="106"/>
                </a:lnTo>
                <a:lnTo>
                  <a:pt x="366" y="109"/>
                </a:lnTo>
                <a:lnTo>
                  <a:pt x="369" y="112"/>
                </a:lnTo>
                <a:lnTo>
                  <a:pt x="366" y="117"/>
                </a:lnTo>
                <a:lnTo>
                  <a:pt x="369" y="120"/>
                </a:lnTo>
                <a:lnTo>
                  <a:pt x="369" y="123"/>
                </a:lnTo>
                <a:lnTo>
                  <a:pt x="372" y="123"/>
                </a:lnTo>
                <a:lnTo>
                  <a:pt x="375" y="123"/>
                </a:lnTo>
                <a:lnTo>
                  <a:pt x="378" y="126"/>
                </a:lnTo>
                <a:lnTo>
                  <a:pt x="375" y="129"/>
                </a:lnTo>
                <a:lnTo>
                  <a:pt x="375" y="132"/>
                </a:lnTo>
                <a:lnTo>
                  <a:pt x="369" y="137"/>
                </a:lnTo>
                <a:lnTo>
                  <a:pt x="369" y="140"/>
                </a:lnTo>
                <a:lnTo>
                  <a:pt x="372" y="143"/>
                </a:lnTo>
                <a:lnTo>
                  <a:pt x="378" y="143"/>
                </a:lnTo>
                <a:lnTo>
                  <a:pt x="381" y="143"/>
                </a:lnTo>
                <a:lnTo>
                  <a:pt x="381" y="149"/>
                </a:lnTo>
                <a:lnTo>
                  <a:pt x="381" y="152"/>
                </a:lnTo>
                <a:lnTo>
                  <a:pt x="378" y="152"/>
                </a:lnTo>
                <a:lnTo>
                  <a:pt x="375" y="155"/>
                </a:lnTo>
                <a:lnTo>
                  <a:pt x="372" y="155"/>
                </a:lnTo>
                <a:lnTo>
                  <a:pt x="372" y="158"/>
                </a:lnTo>
                <a:lnTo>
                  <a:pt x="369" y="158"/>
                </a:lnTo>
                <a:lnTo>
                  <a:pt x="366" y="160"/>
                </a:lnTo>
                <a:lnTo>
                  <a:pt x="366" y="166"/>
                </a:lnTo>
                <a:lnTo>
                  <a:pt x="369" y="166"/>
                </a:lnTo>
                <a:lnTo>
                  <a:pt x="372" y="163"/>
                </a:lnTo>
                <a:lnTo>
                  <a:pt x="375" y="163"/>
                </a:lnTo>
                <a:lnTo>
                  <a:pt x="375" y="166"/>
                </a:lnTo>
                <a:lnTo>
                  <a:pt x="375" y="169"/>
                </a:lnTo>
                <a:lnTo>
                  <a:pt x="375" y="172"/>
                </a:lnTo>
                <a:lnTo>
                  <a:pt x="372" y="172"/>
                </a:lnTo>
                <a:lnTo>
                  <a:pt x="372" y="175"/>
                </a:lnTo>
                <a:lnTo>
                  <a:pt x="369" y="175"/>
                </a:lnTo>
                <a:lnTo>
                  <a:pt x="366" y="175"/>
                </a:lnTo>
                <a:lnTo>
                  <a:pt x="363" y="175"/>
                </a:lnTo>
                <a:lnTo>
                  <a:pt x="361" y="178"/>
                </a:lnTo>
                <a:lnTo>
                  <a:pt x="361" y="180"/>
                </a:lnTo>
                <a:lnTo>
                  <a:pt x="363" y="183"/>
                </a:lnTo>
                <a:lnTo>
                  <a:pt x="366" y="183"/>
                </a:lnTo>
                <a:lnTo>
                  <a:pt x="369" y="183"/>
                </a:lnTo>
                <a:lnTo>
                  <a:pt x="372" y="183"/>
                </a:lnTo>
                <a:lnTo>
                  <a:pt x="375" y="186"/>
                </a:lnTo>
                <a:lnTo>
                  <a:pt x="378" y="186"/>
                </a:lnTo>
                <a:lnTo>
                  <a:pt x="378" y="189"/>
                </a:lnTo>
                <a:lnTo>
                  <a:pt x="375" y="192"/>
                </a:lnTo>
                <a:lnTo>
                  <a:pt x="372" y="195"/>
                </a:lnTo>
                <a:lnTo>
                  <a:pt x="372" y="198"/>
                </a:lnTo>
                <a:lnTo>
                  <a:pt x="375" y="200"/>
                </a:lnTo>
                <a:lnTo>
                  <a:pt x="386" y="200"/>
                </a:lnTo>
                <a:lnTo>
                  <a:pt x="395" y="200"/>
                </a:lnTo>
                <a:lnTo>
                  <a:pt x="406" y="198"/>
                </a:lnTo>
                <a:lnTo>
                  <a:pt x="412" y="203"/>
                </a:lnTo>
                <a:lnTo>
                  <a:pt x="412" y="223"/>
                </a:lnTo>
                <a:lnTo>
                  <a:pt x="424" y="223"/>
                </a:lnTo>
                <a:lnTo>
                  <a:pt x="429" y="223"/>
                </a:lnTo>
                <a:lnTo>
                  <a:pt x="435" y="232"/>
                </a:lnTo>
                <a:lnTo>
                  <a:pt x="452" y="238"/>
                </a:lnTo>
                <a:lnTo>
                  <a:pt x="469" y="243"/>
                </a:lnTo>
                <a:lnTo>
                  <a:pt x="472" y="241"/>
                </a:lnTo>
                <a:lnTo>
                  <a:pt x="475" y="241"/>
                </a:lnTo>
                <a:lnTo>
                  <a:pt x="475" y="243"/>
                </a:lnTo>
                <a:lnTo>
                  <a:pt x="478" y="243"/>
                </a:lnTo>
                <a:lnTo>
                  <a:pt x="478" y="241"/>
                </a:lnTo>
                <a:lnTo>
                  <a:pt x="478" y="243"/>
                </a:lnTo>
                <a:lnTo>
                  <a:pt x="481" y="243"/>
                </a:lnTo>
                <a:lnTo>
                  <a:pt x="484" y="243"/>
                </a:lnTo>
                <a:lnTo>
                  <a:pt x="487" y="246"/>
                </a:lnTo>
                <a:lnTo>
                  <a:pt x="489" y="246"/>
                </a:lnTo>
                <a:lnTo>
                  <a:pt x="492" y="246"/>
                </a:lnTo>
                <a:lnTo>
                  <a:pt x="492" y="249"/>
                </a:lnTo>
                <a:lnTo>
                  <a:pt x="495" y="249"/>
                </a:lnTo>
                <a:lnTo>
                  <a:pt x="498" y="249"/>
                </a:lnTo>
                <a:lnTo>
                  <a:pt x="501" y="252"/>
                </a:lnTo>
                <a:lnTo>
                  <a:pt x="504" y="252"/>
                </a:lnTo>
                <a:lnTo>
                  <a:pt x="504" y="255"/>
                </a:lnTo>
                <a:lnTo>
                  <a:pt x="504" y="258"/>
                </a:lnTo>
                <a:lnTo>
                  <a:pt x="504" y="261"/>
                </a:lnTo>
                <a:lnTo>
                  <a:pt x="504" y="263"/>
                </a:lnTo>
                <a:lnTo>
                  <a:pt x="504" y="266"/>
                </a:lnTo>
                <a:lnTo>
                  <a:pt x="504" y="269"/>
                </a:lnTo>
                <a:lnTo>
                  <a:pt x="504" y="272"/>
                </a:lnTo>
                <a:lnTo>
                  <a:pt x="501" y="275"/>
                </a:lnTo>
                <a:lnTo>
                  <a:pt x="504" y="275"/>
                </a:lnTo>
                <a:lnTo>
                  <a:pt x="504" y="278"/>
                </a:lnTo>
                <a:lnTo>
                  <a:pt x="510" y="278"/>
                </a:lnTo>
                <a:lnTo>
                  <a:pt x="515" y="275"/>
                </a:lnTo>
                <a:lnTo>
                  <a:pt x="518" y="272"/>
                </a:lnTo>
                <a:lnTo>
                  <a:pt x="521" y="266"/>
                </a:lnTo>
                <a:lnTo>
                  <a:pt x="521" y="263"/>
                </a:lnTo>
                <a:lnTo>
                  <a:pt x="518" y="261"/>
                </a:lnTo>
                <a:lnTo>
                  <a:pt x="521" y="258"/>
                </a:lnTo>
                <a:lnTo>
                  <a:pt x="524" y="249"/>
                </a:lnTo>
                <a:lnTo>
                  <a:pt x="527" y="246"/>
                </a:lnTo>
                <a:lnTo>
                  <a:pt x="530" y="243"/>
                </a:lnTo>
                <a:lnTo>
                  <a:pt x="532" y="238"/>
                </a:lnTo>
                <a:lnTo>
                  <a:pt x="532" y="235"/>
                </a:lnTo>
                <a:lnTo>
                  <a:pt x="535" y="232"/>
                </a:lnTo>
                <a:lnTo>
                  <a:pt x="535" y="229"/>
                </a:lnTo>
                <a:lnTo>
                  <a:pt x="538" y="226"/>
                </a:lnTo>
                <a:lnTo>
                  <a:pt x="541" y="223"/>
                </a:lnTo>
                <a:lnTo>
                  <a:pt x="541" y="221"/>
                </a:lnTo>
                <a:lnTo>
                  <a:pt x="544" y="218"/>
                </a:lnTo>
                <a:lnTo>
                  <a:pt x="544" y="215"/>
                </a:lnTo>
                <a:lnTo>
                  <a:pt x="547" y="212"/>
                </a:lnTo>
                <a:lnTo>
                  <a:pt x="550" y="209"/>
                </a:lnTo>
                <a:lnTo>
                  <a:pt x="550" y="206"/>
                </a:lnTo>
                <a:lnTo>
                  <a:pt x="550" y="200"/>
                </a:lnTo>
                <a:lnTo>
                  <a:pt x="547" y="195"/>
                </a:lnTo>
                <a:lnTo>
                  <a:pt x="547" y="192"/>
                </a:lnTo>
                <a:lnTo>
                  <a:pt x="547" y="189"/>
                </a:lnTo>
                <a:lnTo>
                  <a:pt x="544" y="186"/>
                </a:lnTo>
                <a:lnTo>
                  <a:pt x="547" y="183"/>
                </a:lnTo>
                <a:lnTo>
                  <a:pt x="552" y="178"/>
                </a:lnTo>
                <a:lnTo>
                  <a:pt x="555" y="175"/>
                </a:lnTo>
                <a:lnTo>
                  <a:pt x="558" y="172"/>
                </a:lnTo>
                <a:lnTo>
                  <a:pt x="561" y="172"/>
                </a:lnTo>
                <a:lnTo>
                  <a:pt x="575" y="172"/>
                </a:lnTo>
                <a:lnTo>
                  <a:pt x="590" y="175"/>
                </a:lnTo>
                <a:lnTo>
                  <a:pt x="598" y="183"/>
                </a:lnTo>
                <a:lnTo>
                  <a:pt x="601" y="180"/>
                </a:lnTo>
                <a:lnTo>
                  <a:pt x="601" y="169"/>
                </a:lnTo>
                <a:lnTo>
                  <a:pt x="604" y="155"/>
                </a:lnTo>
                <a:lnTo>
                  <a:pt x="613" y="155"/>
                </a:lnTo>
                <a:lnTo>
                  <a:pt x="630" y="155"/>
                </a:lnTo>
                <a:lnTo>
                  <a:pt x="644" y="152"/>
                </a:lnTo>
                <a:lnTo>
                  <a:pt x="644" y="137"/>
                </a:lnTo>
                <a:lnTo>
                  <a:pt x="641" y="137"/>
                </a:lnTo>
                <a:lnTo>
                  <a:pt x="638" y="137"/>
                </a:lnTo>
                <a:lnTo>
                  <a:pt x="636" y="132"/>
                </a:lnTo>
                <a:lnTo>
                  <a:pt x="638" y="129"/>
                </a:lnTo>
                <a:lnTo>
                  <a:pt x="636" y="126"/>
                </a:lnTo>
                <a:lnTo>
                  <a:pt x="638" y="123"/>
                </a:lnTo>
                <a:lnTo>
                  <a:pt x="636" y="120"/>
                </a:lnTo>
                <a:lnTo>
                  <a:pt x="636" y="117"/>
                </a:lnTo>
                <a:lnTo>
                  <a:pt x="633" y="117"/>
                </a:lnTo>
                <a:lnTo>
                  <a:pt x="633" y="115"/>
                </a:lnTo>
                <a:lnTo>
                  <a:pt x="630" y="115"/>
                </a:lnTo>
                <a:lnTo>
                  <a:pt x="627" y="115"/>
                </a:lnTo>
                <a:lnTo>
                  <a:pt x="627" y="117"/>
                </a:lnTo>
                <a:lnTo>
                  <a:pt x="624" y="120"/>
                </a:lnTo>
                <a:lnTo>
                  <a:pt x="624" y="123"/>
                </a:lnTo>
                <a:lnTo>
                  <a:pt x="621" y="120"/>
                </a:lnTo>
                <a:lnTo>
                  <a:pt x="618" y="123"/>
                </a:lnTo>
                <a:lnTo>
                  <a:pt x="615" y="123"/>
                </a:lnTo>
                <a:lnTo>
                  <a:pt x="615" y="120"/>
                </a:lnTo>
                <a:lnTo>
                  <a:pt x="613" y="120"/>
                </a:lnTo>
                <a:lnTo>
                  <a:pt x="610" y="117"/>
                </a:lnTo>
                <a:lnTo>
                  <a:pt x="607" y="120"/>
                </a:lnTo>
                <a:lnTo>
                  <a:pt x="607" y="117"/>
                </a:lnTo>
                <a:lnTo>
                  <a:pt x="604" y="117"/>
                </a:lnTo>
                <a:lnTo>
                  <a:pt x="604" y="112"/>
                </a:lnTo>
                <a:lnTo>
                  <a:pt x="601" y="103"/>
                </a:lnTo>
                <a:lnTo>
                  <a:pt x="598" y="100"/>
                </a:lnTo>
                <a:lnTo>
                  <a:pt x="595" y="97"/>
                </a:lnTo>
                <a:lnTo>
                  <a:pt x="590" y="97"/>
                </a:lnTo>
                <a:lnTo>
                  <a:pt x="587" y="97"/>
                </a:lnTo>
                <a:lnTo>
                  <a:pt x="581" y="97"/>
                </a:lnTo>
                <a:lnTo>
                  <a:pt x="578" y="97"/>
                </a:lnTo>
                <a:lnTo>
                  <a:pt x="575" y="97"/>
                </a:lnTo>
                <a:lnTo>
                  <a:pt x="573" y="97"/>
                </a:lnTo>
                <a:lnTo>
                  <a:pt x="573" y="95"/>
                </a:lnTo>
                <a:lnTo>
                  <a:pt x="573" y="92"/>
                </a:lnTo>
                <a:lnTo>
                  <a:pt x="578" y="92"/>
                </a:lnTo>
                <a:lnTo>
                  <a:pt x="578" y="89"/>
                </a:lnTo>
                <a:lnTo>
                  <a:pt x="575" y="86"/>
                </a:lnTo>
                <a:lnTo>
                  <a:pt x="573" y="80"/>
                </a:lnTo>
                <a:lnTo>
                  <a:pt x="570" y="74"/>
                </a:lnTo>
                <a:lnTo>
                  <a:pt x="575" y="74"/>
                </a:lnTo>
                <a:lnTo>
                  <a:pt x="575" y="72"/>
                </a:lnTo>
                <a:lnTo>
                  <a:pt x="578" y="69"/>
                </a:lnTo>
                <a:lnTo>
                  <a:pt x="575" y="66"/>
                </a:lnTo>
                <a:lnTo>
                  <a:pt x="573" y="63"/>
                </a:lnTo>
                <a:lnTo>
                  <a:pt x="575" y="60"/>
                </a:lnTo>
                <a:lnTo>
                  <a:pt x="587" y="49"/>
                </a:lnTo>
                <a:lnTo>
                  <a:pt x="621" y="34"/>
                </a:lnTo>
                <a:lnTo>
                  <a:pt x="633" y="11"/>
                </a:lnTo>
                <a:lnTo>
                  <a:pt x="636" y="11"/>
                </a:lnTo>
                <a:lnTo>
                  <a:pt x="641" y="9"/>
                </a:lnTo>
                <a:lnTo>
                  <a:pt x="647" y="11"/>
                </a:lnTo>
                <a:lnTo>
                  <a:pt x="670" y="11"/>
                </a:lnTo>
                <a:lnTo>
                  <a:pt x="699" y="6"/>
                </a:lnTo>
                <a:lnTo>
                  <a:pt x="727" y="0"/>
                </a:lnTo>
                <a:lnTo>
                  <a:pt x="733" y="0"/>
                </a:lnTo>
                <a:lnTo>
                  <a:pt x="739" y="0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" name="Freeform 24">
            <a:extLst>
              <a:ext uri="{FF2B5EF4-FFF2-40B4-BE49-F238E27FC236}">
                <a16:creationId xmlns:a16="http://schemas.microsoft.com/office/drawing/2014/main" id="{B54E6B22-9B97-4BFF-8C40-9A01951A9356}"/>
              </a:ext>
            </a:extLst>
          </p:cNvPr>
          <p:cNvSpPr>
            <a:spLocks/>
          </p:cNvSpPr>
          <p:nvPr/>
        </p:nvSpPr>
        <p:spPr bwMode="auto">
          <a:xfrm>
            <a:off x="3648074" y="4720432"/>
            <a:ext cx="1173163" cy="1127125"/>
          </a:xfrm>
          <a:custGeom>
            <a:avLst/>
            <a:gdLst>
              <a:gd name="T0" fmla="*/ 458 w 739"/>
              <a:gd name="T1" fmla="*/ 97 h 710"/>
              <a:gd name="T2" fmla="*/ 346 w 739"/>
              <a:gd name="T3" fmla="*/ 186 h 710"/>
              <a:gd name="T4" fmla="*/ 369 w 739"/>
              <a:gd name="T5" fmla="*/ 263 h 710"/>
              <a:gd name="T6" fmla="*/ 444 w 739"/>
              <a:gd name="T7" fmla="*/ 369 h 710"/>
              <a:gd name="T8" fmla="*/ 518 w 739"/>
              <a:gd name="T9" fmla="*/ 401 h 710"/>
              <a:gd name="T10" fmla="*/ 547 w 739"/>
              <a:gd name="T11" fmla="*/ 452 h 710"/>
              <a:gd name="T12" fmla="*/ 618 w 739"/>
              <a:gd name="T13" fmla="*/ 444 h 710"/>
              <a:gd name="T14" fmla="*/ 650 w 739"/>
              <a:gd name="T15" fmla="*/ 407 h 710"/>
              <a:gd name="T16" fmla="*/ 718 w 739"/>
              <a:gd name="T17" fmla="*/ 404 h 710"/>
              <a:gd name="T18" fmla="*/ 739 w 739"/>
              <a:gd name="T19" fmla="*/ 487 h 710"/>
              <a:gd name="T20" fmla="*/ 730 w 739"/>
              <a:gd name="T21" fmla="*/ 498 h 710"/>
              <a:gd name="T22" fmla="*/ 716 w 739"/>
              <a:gd name="T23" fmla="*/ 504 h 710"/>
              <a:gd name="T24" fmla="*/ 704 w 739"/>
              <a:gd name="T25" fmla="*/ 512 h 710"/>
              <a:gd name="T26" fmla="*/ 698 w 739"/>
              <a:gd name="T27" fmla="*/ 530 h 710"/>
              <a:gd name="T28" fmla="*/ 684 w 739"/>
              <a:gd name="T29" fmla="*/ 538 h 710"/>
              <a:gd name="T30" fmla="*/ 673 w 739"/>
              <a:gd name="T31" fmla="*/ 547 h 710"/>
              <a:gd name="T32" fmla="*/ 678 w 739"/>
              <a:gd name="T33" fmla="*/ 555 h 710"/>
              <a:gd name="T34" fmla="*/ 664 w 739"/>
              <a:gd name="T35" fmla="*/ 561 h 710"/>
              <a:gd name="T36" fmla="*/ 650 w 739"/>
              <a:gd name="T37" fmla="*/ 570 h 710"/>
              <a:gd name="T38" fmla="*/ 658 w 739"/>
              <a:gd name="T39" fmla="*/ 587 h 710"/>
              <a:gd name="T40" fmla="*/ 667 w 739"/>
              <a:gd name="T41" fmla="*/ 604 h 710"/>
              <a:gd name="T42" fmla="*/ 678 w 739"/>
              <a:gd name="T43" fmla="*/ 616 h 710"/>
              <a:gd name="T44" fmla="*/ 678 w 739"/>
              <a:gd name="T45" fmla="*/ 636 h 710"/>
              <a:gd name="T46" fmla="*/ 678 w 739"/>
              <a:gd name="T47" fmla="*/ 653 h 710"/>
              <a:gd name="T48" fmla="*/ 670 w 739"/>
              <a:gd name="T49" fmla="*/ 667 h 710"/>
              <a:gd name="T50" fmla="*/ 655 w 739"/>
              <a:gd name="T51" fmla="*/ 667 h 710"/>
              <a:gd name="T52" fmla="*/ 638 w 739"/>
              <a:gd name="T53" fmla="*/ 664 h 710"/>
              <a:gd name="T54" fmla="*/ 621 w 739"/>
              <a:gd name="T55" fmla="*/ 667 h 710"/>
              <a:gd name="T56" fmla="*/ 584 w 739"/>
              <a:gd name="T57" fmla="*/ 667 h 710"/>
              <a:gd name="T58" fmla="*/ 570 w 739"/>
              <a:gd name="T59" fmla="*/ 650 h 710"/>
              <a:gd name="T60" fmla="*/ 550 w 739"/>
              <a:gd name="T61" fmla="*/ 681 h 710"/>
              <a:gd name="T62" fmla="*/ 464 w 739"/>
              <a:gd name="T63" fmla="*/ 676 h 710"/>
              <a:gd name="T64" fmla="*/ 449 w 739"/>
              <a:gd name="T65" fmla="*/ 658 h 710"/>
              <a:gd name="T66" fmla="*/ 435 w 739"/>
              <a:gd name="T67" fmla="*/ 647 h 710"/>
              <a:gd name="T68" fmla="*/ 372 w 739"/>
              <a:gd name="T69" fmla="*/ 670 h 710"/>
              <a:gd name="T70" fmla="*/ 266 w 739"/>
              <a:gd name="T71" fmla="*/ 658 h 710"/>
              <a:gd name="T72" fmla="*/ 192 w 739"/>
              <a:gd name="T73" fmla="*/ 710 h 710"/>
              <a:gd name="T74" fmla="*/ 174 w 739"/>
              <a:gd name="T75" fmla="*/ 704 h 710"/>
              <a:gd name="T76" fmla="*/ 157 w 739"/>
              <a:gd name="T77" fmla="*/ 684 h 710"/>
              <a:gd name="T78" fmla="*/ 140 w 739"/>
              <a:gd name="T79" fmla="*/ 667 h 710"/>
              <a:gd name="T80" fmla="*/ 88 w 739"/>
              <a:gd name="T81" fmla="*/ 650 h 710"/>
              <a:gd name="T82" fmla="*/ 40 w 739"/>
              <a:gd name="T83" fmla="*/ 618 h 710"/>
              <a:gd name="T84" fmla="*/ 14 w 739"/>
              <a:gd name="T85" fmla="*/ 567 h 710"/>
              <a:gd name="T86" fmla="*/ 23 w 739"/>
              <a:gd name="T87" fmla="*/ 532 h 710"/>
              <a:gd name="T88" fmla="*/ 37 w 739"/>
              <a:gd name="T89" fmla="*/ 524 h 710"/>
              <a:gd name="T90" fmla="*/ 57 w 739"/>
              <a:gd name="T91" fmla="*/ 521 h 710"/>
              <a:gd name="T92" fmla="*/ 80 w 739"/>
              <a:gd name="T93" fmla="*/ 518 h 710"/>
              <a:gd name="T94" fmla="*/ 68 w 739"/>
              <a:gd name="T95" fmla="*/ 455 h 710"/>
              <a:gd name="T96" fmla="*/ 103 w 739"/>
              <a:gd name="T97" fmla="*/ 266 h 710"/>
              <a:gd name="T98" fmla="*/ 163 w 739"/>
              <a:gd name="T99" fmla="*/ 223 h 710"/>
              <a:gd name="T100" fmla="*/ 157 w 739"/>
              <a:gd name="T101" fmla="*/ 89 h 710"/>
              <a:gd name="T102" fmla="*/ 203 w 739"/>
              <a:gd name="T103" fmla="*/ 11 h 710"/>
              <a:gd name="T104" fmla="*/ 232 w 739"/>
              <a:gd name="T105" fmla="*/ 11 h 710"/>
              <a:gd name="T106" fmla="*/ 263 w 739"/>
              <a:gd name="T107" fmla="*/ 11 h 710"/>
              <a:gd name="T108" fmla="*/ 295 w 739"/>
              <a:gd name="T109" fmla="*/ 11 h 710"/>
              <a:gd name="T110" fmla="*/ 323 w 739"/>
              <a:gd name="T111" fmla="*/ 11 h 710"/>
              <a:gd name="T112" fmla="*/ 349 w 739"/>
              <a:gd name="T113" fmla="*/ 11 h 710"/>
              <a:gd name="T114" fmla="*/ 375 w 739"/>
              <a:gd name="T115" fmla="*/ 11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39" h="710">
                <a:moveTo>
                  <a:pt x="409" y="11"/>
                </a:moveTo>
                <a:lnTo>
                  <a:pt x="435" y="11"/>
                </a:lnTo>
                <a:lnTo>
                  <a:pt x="444" y="14"/>
                </a:lnTo>
                <a:lnTo>
                  <a:pt x="446" y="17"/>
                </a:lnTo>
                <a:lnTo>
                  <a:pt x="455" y="46"/>
                </a:lnTo>
                <a:lnTo>
                  <a:pt x="466" y="83"/>
                </a:lnTo>
                <a:lnTo>
                  <a:pt x="458" y="97"/>
                </a:lnTo>
                <a:lnTo>
                  <a:pt x="441" y="123"/>
                </a:lnTo>
                <a:lnTo>
                  <a:pt x="426" y="137"/>
                </a:lnTo>
                <a:lnTo>
                  <a:pt x="409" y="134"/>
                </a:lnTo>
                <a:lnTo>
                  <a:pt x="372" y="146"/>
                </a:lnTo>
                <a:lnTo>
                  <a:pt x="361" y="146"/>
                </a:lnTo>
                <a:lnTo>
                  <a:pt x="355" y="166"/>
                </a:lnTo>
                <a:lnTo>
                  <a:pt x="346" y="186"/>
                </a:lnTo>
                <a:lnTo>
                  <a:pt x="349" y="195"/>
                </a:lnTo>
                <a:lnTo>
                  <a:pt x="349" y="203"/>
                </a:lnTo>
                <a:lnTo>
                  <a:pt x="346" y="209"/>
                </a:lnTo>
                <a:lnTo>
                  <a:pt x="343" y="226"/>
                </a:lnTo>
                <a:lnTo>
                  <a:pt x="335" y="235"/>
                </a:lnTo>
                <a:lnTo>
                  <a:pt x="335" y="240"/>
                </a:lnTo>
                <a:lnTo>
                  <a:pt x="369" y="263"/>
                </a:lnTo>
                <a:lnTo>
                  <a:pt x="409" y="286"/>
                </a:lnTo>
                <a:lnTo>
                  <a:pt x="424" y="295"/>
                </a:lnTo>
                <a:lnTo>
                  <a:pt x="441" y="315"/>
                </a:lnTo>
                <a:lnTo>
                  <a:pt x="444" y="321"/>
                </a:lnTo>
                <a:lnTo>
                  <a:pt x="446" y="326"/>
                </a:lnTo>
                <a:lnTo>
                  <a:pt x="444" y="349"/>
                </a:lnTo>
                <a:lnTo>
                  <a:pt x="444" y="369"/>
                </a:lnTo>
                <a:lnTo>
                  <a:pt x="461" y="375"/>
                </a:lnTo>
                <a:lnTo>
                  <a:pt x="478" y="378"/>
                </a:lnTo>
                <a:lnTo>
                  <a:pt x="515" y="372"/>
                </a:lnTo>
                <a:lnTo>
                  <a:pt x="527" y="372"/>
                </a:lnTo>
                <a:lnTo>
                  <a:pt x="529" y="384"/>
                </a:lnTo>
                <a:lnTo>
                  <a:pt x="524" y="395"/>
                </a:lnTo>
                <a:lnTo>
                  <a:pt x="518" y="401"/>
                </a:lnTo>
                <a:lnTo>
                  <a:pt x="518" y="407"/>
                </a:lnTo>
                <a:lnTo>
                  <a:pt x="524" y="418"/>
                </a:lnTo>
                <a:lnTo>
                  <a:pt x="521" y="438"/>
                </a:lnTo>
                <a:lnTo>
                  <a:pt x="521" y="452"/>
                </a:lnTo>
                <a:lnTo>
                  <a:pt x="529" y="452"/>
                </a:lnTo>
                <a:lnTo>
                  <a:pt x="538" y="455"/>
                </a:lnTo>
                <a:lnTo>
                  <a:pt x="547" y="452"/>
                </a:lnTo>
                <a:lnTo>
                  <a:pt x="552" y="455"/>
                </a:lnTo>
                <a:lnTo>
                  <a:pt x="567" y="452"/>
                </a:lnTo>
                <a:lnTo>
                  <a:pt x="570" y="455"/>
                </a:lnTo>
                <a:lnTo>
                  <a:pt x="584" y="461"/>
                </a:lnTo>
                <a:lnTo>
                  <a:pt x="590" y="461"/>
                </a:lnTo>
                <a:lnTo>
                  <a:pt x="598" y="458"/>
                </a:lnTo>
                <a:lnTo>
                  <a:pt x="618" y="444"/>
                </a:lnTo>
                <a:lnTo>
                  <a:pt x="630" y="435"/>
                </a:lnTo>
                <a:lnTo>
                  <a:pt x="633" y="432"/>
                </a:lnTo>
                <a:lnTo>
                  <a:pt x="638" y="424"/>
                </a:lnTo>
                <a:lnTo>
                  <a:pt x="641" y="421"/>
                </a:lnTo>
                <a:lnTo>
                  <a:pt x="641" y="415"/>
                </a:lnTo>
                <a:lnTo>
                  <a:pt x="644" y="409"/>
                </a:lnTo>
                <a:lnTo>
                  <a:pt x="650" y="407"/>
                </a:lnTo>
                <a:lnTo>
                  <a:pt x="650" y="404"/>
                </a:lnTo>
                <a:lnTo>
                  <a:pt x="655" y="395"/>
                </a:lnTo>
                <a:lnTo>
                  <a:pt x="664" y="392"/>
                </a:lnTo>
                <a:lnTo>
                  <a:pt x="687" y="384"/>
                </a:lnTo>
                <a:lnTo>
                  <a:pt x="701" y="381"/>
                </a:lnTo>
                <a:lnTo>
                  <a:pt x="707" y="384"/>
                </a:lnTo>
                <a:lnTo>
                  <a:pt x="718" y="404"/>
                </a:lnTo>
                <a:lnTo>
                  <a:pt x="724" y="438"/>
                </a:lnTo>
                <a:lnTo>
                  <a:pt x="739" y="461"/>
                </a:lnTo>
                <a:lnTo>
                  <a:pt x="736" y="484"/>
                </a:lnTo>
                <a:lnTo>
                  <a:pt x="733" y="487"/>
                </a:lnTo>
                <a:lnTo>
                  <a:pt x="733" y="490"/>
                </a:lnTo>
                <a:lnTo>
                  <a:pt x="736" y="490"/>
                </a:lnTo>
                <a:lnTo>
                  <a:pt x="739" y="487"/>
                </a:lnTo>
                <a:lnTo>
                  <a:pt x="739" y="490"/>
                </a:lnTo>
                <a:lnTo>
                  <a:pt x="739" y="492"/>
                </a:lnTo>
                <a:lnTo>
                  <a:pt x="736" y="492"/>
                </a:lnTo>
                <a:lnTo>
                  <a:pt x="733" y="492"/>
                </a:lnTo>
                <a:lnTo>
                  <a:pt x="733" y="495"/>
                </a:lnTo>
                <a:lnTo>
                  <a:pt x="733" y="498"/>
                </a:lnTo>
                <a:lnTo>
                  <a:pt x="730" y="498"/>
                </a:lnTo>
                <a:lnTo>
                  <a:pt x="727" y="498"/>
                </a:lnTo>
                <a:lnTo>
                  <a:pt x="724" y="498"/>
                </a:lnTo>
                <a:lnTo>
                  <a:pt x="724" y="501"/>
                </a:lnTo>
                <a:lnTo>
                  <a:pt x="721" y="501"/>
                </a:lnTo>
                <a:lnTo>
                  <a:pt x="721" y="504"/>
                </a:lnTo>
                <a:lnTo>
                  <a:pt x="718" y="504"/>
                </a:lnTo>
                <a:lnTo>
                  <a:pt x="716" y="504"/>
                </a:lnTo>
                <a:lnTo>
                  <a:pt x="716" y="507"/>
                </a:lnTo>
                <a:lnTo>
                  <a:pt x="713" y="507"/>
                </a:lnTo>
                <a:lnTo>
                  <a:pt x="710" y="507"/>
                </a:lnTo>
                <a:lnTo>
                  <a:pt x="710" y="510"/>
                </a:lnTo>
                <a:lnTo>
                  <a:pt x="707" y="510"/>
                </a:lnTo>
                <a:lnTo>
                  <a:pt x="707" y="512"/>
                </a:lnTo>
                <a:lnTo>
                  <a:pt x="704" y="512"/>
                </a:lnTo>
                <a:lnTo>
                  <a:pt x="704" y="515"/>
                </a:lnTo>
                <a:lnTo>
                  <a:pt x="704" y="518"/>
                </a:lnTo>
                <a:lnTo>
                  <a:pt x="701" y="518"/>
                </a:lnTo>
                <a:lnTo>
                  <a:pt x="701" y="521"/>
                </a:lnTo>
                <a:lnTo>
                  <a:pt x="701" y="524"/>
                </a:lnTo>
                <a:lnTo>
                  <a:pt x="698" y="527"/>
                </a:lnTo>
                <a:lnTo>
                  <a:pt x="698" y="530"/>
                </a:lnTo>
                <a:lnTo>
                  <a:pt x="696" y="530"/>
                </a:lnTo>
                <a:lnTo>
                  <a:pt x="696" y="532"/>
                </a:lnTo>
                <a:lnTo>
                  <a:pt x="693" y="532"/>
                </a:lnTo>
                <a:lnTo>
                  <a:pt x="693" y="535"/>
                </a:lnTo>
                <a:lnTo>
                  <a:pt x="690" y="538"/>
                </a:lnTo>
                <a:lnTo>
                  <a:pt x="687" y="538"/>
                </a:lnTo>
                <a:lnTo>
                  <a:pt x="684" y="538"/>
                </a:lnTo>
                <a:lnTo>
                  <a:pt x="681" y="538"/>
                </a:lnTo>
                <a:lnTo>
                  <a:pt x="678" y="538"/>
                </a:lnTo>
                <a:lnTo>
                  <a:pt x="678" y="541"/>
                </a:lnTo>
                <a:lnTo>
                  <a:pt x="678" y="544"/>
                </a:lnTo>
                <a:lnTo>
                  <a:pt x="676" y="544"/>
                </a:lnTo>
                <a:lnTo>
                  <a:pt x="673" y="544"/>
                </a:lnTo>
                <a:lnTo>
                  <a:pt x="673" y="547"/>
                </a:lnTo>
                <a:lnTo>
                  <a:pt x="670" y="547"/>
                </a:lnTo>
                <a:lnTo>
                  <a:pt x="670" y="550"/>
                </a:lnTo>
                <a:lnTo>
                  <a:pt x="670" y="553"/>
                </a:lnTo>
                <a:lnTo>
                  <a:pt x="673" y="553"/>
                </a:lnTo>
                <a:lnTo>
                  <a:pt x="673" y="555"/>
                </a:lnTo>
                <a:lnTo>
                  <a:pt x="676" y="555"/>
                </a:lnTo>
                <a:lnTo>
                  <a:pt x="678" y="555"/>
                </a:lnTo>
                <a:lnTo>
                  <a:pt x="678" y="558"/>
                </a:lnTo>
                <a:lnTo>
                  <a:pt x="676" y="558"/>
                </a:lnTo>
                <a:lnTo>
                  <a:pt x="676" y="561"/>
                </a:lnTo>
                <a:lnTo>
                  <a:pt x="673" y="561"/>
                </a:lnTo>
                <a:lnTo>
                  <a:pt x="670" y="561"/>
                </a:lnTo>
                <a:lnTo>
                  <a:pt x="667" y="561"/>
                </a:lnTo>
                <a:lnTo>
                  <a:pt x="664" y="561"/>
                </a:lnTo>
                <a:lnTo>
                  <a:pt x="661" y="558"/>
                </a:lnTo>
                <a:lnTo>
                  <a:pt x="658" y="558"/>
                </a:lnTo>
                <a:lnTo>
                  <a:pt x="658" y="561"/>
                </a:lnTo>
                <a:lnTo>
                  <a:pt x="655" y="561"/>
                </a:lnTo>
                <a:lnTo>
                  <a:pt x="653" y="564"/>
                </a:lnTo>
                <a:lnTo>
                  <a:pt x="653" y="567"/>
                </a:lnTo>
                <a:lnTo>
                  <a:pt x="650" y="570"/>
                </a:lnTo>
                <a:lnTo>
                  <a:pt x="650" y="573"/>
                </a:lnTo>
                <a:lnTo>
                  <a:pt x="647" y="573"/>
                </a:lnTo>
                <a:lnTo>
                  <a:pt x="647" y="575"/>
                </a:lnTo>
                <a:lnTo>
                  <a:pt x="650" y="578"/>
                </a:lnTo>
                <a:lnTo>
                  <a:pt x="653" y="581"/>
                </a:lnTo>
                <a:lnTo>
                  <a:pt x="655" y="584"/>
                </a:lnTo>
                <a:lnTo>
                  <a:pt x="658" y="587"/>
                </a:lnTo>
                <a:lnTo>
                  <a:pt x="658" y="590"/>
                </a:lnTo>
                <a:lnTo>
                  <a:pt x="661" y="593"/>
                </a:lnTo>
                <a:lnTo>
                  <a:pt x="661" y="595"/>
                </a:lnTo>
                <a:lnTo>
                  <a:pt x="661" y="598"/>
                </a:lnTo>
                <a:lnTo>
                  <a:pt x="664" y="598"/>
                </a:lnTo>
                <a:lnTo>
                  <a:pt x="664" y="601"/>
                </a:lnTo>
                <a:lnTo>
                  <a:pt x="667" y="604"/>
                </a:lnTo>
                <a:lnTo>
                  <a:pt x="670" y="604"/>
                </a:lnTo>
                <a:lnTo>
                  <a:pt x="670" y="607"/>
                </a:lnTo>
                <a:lnTo>
                  <a:pt x="673" y="607"/>
                </a:lnTo>
                <a:lnTo>
                  <a:pt x="676" y="607"/>
                </a:lnTo>
                <a:lnTo>
                  <a:pt x="676" y="610"/>
                </a:lnTo>
                <a:lnTo>
                  <a:pt x="678" y="613"/>
                </a:lnTo>
                <a:lnTo>
                  <a:pt x="678" y="616"/>
                </a:lnTo>
                <a:lnTo>
                  <a:pt x="678" y="618"/>
                </a:lnTo>
                <a:lnTo>
                  <a:pt x="678" y="621"/>
                </a:lnTo>
                <a:lnTo>
                  <a:pt x="678" y="624"/>
                </a:lnTo>
                <a:lnTo>
                  <a:pt x="678" y="627"/>
                </a:lnTo>
                <a:lnTo>
                  <a:pt x="678" y="630"/>
                </a:lnTo>
                <a:lnTo>
                  <a:pt x="678" y="633"/>
                </a:lnTo>
                <a:lnTo>
                  <a:pt x="678" y="636"/>
                </a:lnTo>
                <a:lnTo>
                  <a:pt x="678" y="638"/>
                </a:lnTo>
                <a:lnTo>
                  <a:pt x="678" y="641"/>
                </a:lnTo>
                <a:lnTo>
                  <a:pt x="681" y="641"/>
                </a:lnTo>
                <a:lnTo>
                  <a:pt x="681" y="644"/>
                </a:lnTo>
                <a:lnTo>
                  <a:pt x="678" y="647"/>
                </a:lnTo>
                <a:lnTo>
                  <a:pt x="678" y="650"/>
                </a:lnTo>
                <a:lnTo>
                  <a:pt x="678" y="653"/>
                </a:lnTo>
                <a:lnTo>
                  <a:pt x="678" y="656"/>
                </a:lnTo>
                <a:lnTo>
                  <a:pt x="678" y="658"/>
                </a:lnTo>
                <a:lnTo>
                  <a:pt x="676" y="658"/>
                </a:lnTo>
                <a:lnTo>
                  <a:pt x="676" y="661"/>
                </a:lnTo>
                <a:lnTo>
                  <a:pt x="676" y="664"/>
                </a:lnTo>
                <a:lnTo>
                  <a:pt x="673" y="667"/>
                </a:lnTo>
                <a:lnTo>
                  <a:pt x="670" y="667"/>
                </a:lnTo>
                <a:lnTo>
                  <a:pt x="667" y="667"/>
                </a:lnTo>
                <a:lnTo>
                  <a:pt x="667" y="670"/>
                </a:lnTo>
                <a:lnTo>
                  <a:pt x="664" y="670"/>
                </a:lnTo>
                <a:lnTo>
                  <a:pt x="661" y="670"/>
                </a:lnTo>
                <a:lnTo>
                  <a:pt x="658" y="670"/>
                </a:lnTo>
                <a:lnTo>
                  <a:pt x="655" y="670"/>
                </a:lnTo>
                <a:lnTo>
                  <a:pt x="655" y="667"/>
                </a:lnTo>
                <a:lnTo>
                  <a:pt x="653" y="667"/>
                </a:lnTo>
                <a:lnTo>
                  <a:pt x="650" y="664"/>
                </a:lnTo>
                <a:lnTo>
                  <a:pt x="647" y="661"/>
                </a:lnTo>
                <a:lnTo>
                  <a:pt x="644" y="661"/>
                </a:lnTo>
                <a:lnTo>
                  <a:pt x="644" y="664"/>
                </a:lnTo>
                <a:lnTo>
                  <a:pt x="641" y="664"/>
                </a:lnTo>
                <a:lnTo>
                  <a:pt x="638" y="664"/>
                </a:lnTo>
                <a:lnTo>
                  <a:pt x="635" y="664"/>
                </a:lnTo>
                <a:lnTo>
                  <a:pt x="633" y="664"/>
                </a:lnTo>
                <a:lnTo>
                  <a:pt x="630" y="664"/>
                </a:lnTo>
                <a:lnTo>
                  <a:pt x="630" y="667"/>
                </a:lnTo>
                <a:lnTo>
                  <a:pt x="627" y="667"/>
                </a:lnTo>
                <a:lnTo>
                  <a:pt x="624" y="670"/>
                </a:lnTo>
                <a:lnTo>
                  <a:pt x="621" y="667"/>
                </a:lnTo>
                <a:lnTo>
                  <a:pt x="618" y="667"/>
                </a:lnTo>
                <a:lnTo>
                  <a:pt x="615" y="667"/>
                </a:lnTo>
                <a:lnTo>
                  <a:pt x="615" y="670"/>
                </a:lnTo>
                <a:lnTo>
                  <a:pt x="592" y="670"/>
                </a:lnTo>
                <a:lnTo>
                  <a:pt x="590" y="670"/>
                </a:lnTo>
                <a:lnTo>
                  <a:pt x="584" y="670"/>
                </a:lnTo>
                <a:lnTo>
                  <a:pt x="584" y="667"/>
                </a:lnTo>
                <a:lnTo>
                  <a:pt x="581" y="667"/>
                </a:lnTo>
                <a:lnTo>
                  <a:pt x="581" y="664"/>
                </a:lnTo>
                <a:lnTo>
                  <a:pt x="581" y="661"/>
                </a:lnTo>
                <a:lnTo>
                  <a:pt x="581" y="658"/>
                </a:lnTo>
                <a:lnTo>
                  <a:pt x="575" y="656"/>
                </a:lnTo>
                <a:lnTo>
                  <a:pt x="572" y="656"/>
                </a:lnTo>
                <a:lnTo>
                  <a:pt x="570" y="650"/>
                </a:lnTo>
                <a:lnTo>
                  <a:pt x="567" y="650"/>
                </a:lnTo>
                <a:lnTo>
                  <a:pt x="564" y="650"/>
                </a:lnTo>
                <a:lnTo>
                  <a:pt x="561" y="650"/>
                </a:lnTo>
                <a:lnTo>
                  <a:pt x="558" y="650"/>
                </a:lnTo>
                <a:lnTo>
                  <a:pt x="555" y="647"/>
                </a:lnTo>
                <a:lnTo>
                  <a:pt x="552" y="667"/>
                </a:lnTo>
                <a:lnTo>
                  <a:pt x="550" y="681"/>
                </a:lnTo>
                <a:lnTo>
                  <a:pt x="544" y="693"/>
                </a:lnTo>
                <a:lnTo>
                  <a:pt x="535" y="696"/>
                </a:lnTo>
                <a:lnTo>
                  <a:pt x="504" y="699"/>
                </a:lnTo>
                <a:lnTo>
                  <a:pt x="475" y="704"/>
                </a:lnTo>
                <a:lnTo>
                  <a:pt x="466" y="699"/>
                </a:lnTo>
                <a:lnTo>
                  <a:pt x="464" y="679"/>
                </a:lnTo>
                <a:lnTo>
                  <a:pt x="464" y="676"/>
                </a:lnTo>
                <a:lnTo>
                  <a:pt x="464" y="673"/>
                </a:lnTo>
                <a:lnTo>
                  <a:pt x="461" y="670"/>
                </a:lnTo>
                <a:lnTo>
                  <a:pt x="461" y="667"/>
                </a:lnTo>
                <a:lnTo>
                  <a:pt x="458" y="664"/>
                </a:lnTo>
                <a:lnTo>
                  <a:pt x="455" y="661"/>
                </a:lnTo>
                <a:lnTo>
                  <a:pt x="452" y="661"/>
                </a:lnTo>
                <a:lnTo>
                  <a:pt x="449" y="658"/>
                </a:lnTo>
                <a:lnTo>
                  <a:pt x="449" y="656"/>
                </a:lnTo>
                <a:lnTo>
                  <a:pt x="444" y="656"/>
                </a:lnTo>
                <a:lnTo>
                  <a:pt x="444" y="653"/>
                </a:lnTo>
                <a:lnTo>
                  <a:pt x="441" y="653"/>
                </a:lnTo>
                <a:lnTo>
                  <a:pt x="438" y="650"/>
                </a:lnTo>
                <a:lnTo>
                  <a:pt x="435" y="650"/>
                </a:lnTo>
                <a:lnTo>
                  <a:pt x="435" y="647"/>
                </a:lnTo>
                <a:lnTo>
                  <a:pt x="429" y="650"/>
                </a:lnTo>
                <a:lnTo>
                  <a:pt x="421" y="656"/>
                </a:lnTo>
                <a:lnTo>
                  <a:pt x="401" y="679"/>
                </a:lnTo>
                <a:lnTo>
                  <a:pt x="395" y="693"/>
                </a:lnTo>
                <a:lnTo>
                  <a:pt x="389" y="696"/>
                </a:lnTo>
                <a:lnTo>
                  <a:pt x="383" y="681"/>
                </a:lnTo>
                <a:lnTo>
                  <a:pt x="372" y="670"/>
                </a:lnTo>
                <a:lnTo>
                  <a:pt x="363" y="658"/>
                </a:lnTo>
                <a:lnTo>
                  <a:pt x="358" y="647"/>
                </a:lnTo>
                <a:lnTo>
                  <a:pt x="352" y="647"/>
                </a:lnTo>
                <a:lnTo>
                  <a:pt x="346" y="647"/>
                </a:lnTo>
                <a:lnTo>
                  <a:pt x="318" y="653"/>
                </a:lnTo>
                <a:lnTo>
                  <a:pt x="289" y="658"/>
                </a:lnTo>
                <a:lnTo>
                  <a:pt x="266" y="658"/>
                </a:lnTo>
                <a:lnTo>
                  <a:pt x="260" y="656"/>
                </a:lnTo>
                <a:lnTo>
                  <a:pt x="255" y="658"/>
                </a:lnTo>
                <a:lnTo>
                  <a:pt x="252" y="658"/>
                </a:lnTo>
                <a:lnTo>
                  <a:pt x="240" y="681"/>
                </a:lnTo>
                <a:lnTo>
                  <a:pt x="206" y="696"/>
                </a:lnTo>
                <a:lnTo>
                  <a:pt x="194" y="707"/>
                </a:lnTo>
                <a:lnTo>
                  <a:pt x="192" y="710"/>
                </a:lnTo>
                <a:lnTo>
                  <a:pt x="189" y="707"/>
                </a:lnTo>
                <a:lnTo>
                  <a:pt x="189" y="704"/>
                </a:lnTo>
                <a:lnTo>
                  <a:pt x="186" y="704"/>
                </a:lnTo>
                <a:lnTo>
                  <a:pt x="183" y="701"/>
                </a:lnTo>
                <a:lnTo>
                  <a:pt x="180" y="704"/>
                </a:lnTo>
                <a:lnTo>
                  <a:pt x="177" y="704"/>
                </a:lnTo>
                <a:lnTo>
                  <a:pt x="174" y="704"/>
                </a:lnTo>
                <a:lnTo>
                  <a:pt x="171" y="704"/>
                </a:lnTo>
                <a:lnTo>
                  <a:pt x="169" y="701"/>
                </a:lnTo>
                <a:lnTo>
                  <a:pt x="163" y="701"/>
                </a:lnTo>
                <a:lnTo>
                  <a:pt x="163" y="696"/>
                </a:lnTo>
                <a:lnTo>
                  <a:pt x="160" y="696"/>
                </a:lnTo>
                <a:lnTo>
                  <a:pt x="160" y="690"/>
                </a:lnTo>
                <a:lnTo>
                  <a:pt x="157" y="684"/>
                </a:lnTo>
                <a:lnTo>
                  <a:pt x="157" y="673"/>
                </a:lnTo>
                <a:lnTo>
                  <a:pt x="154" y="670"/>
                </a:lnTo>
                <a:lnTo>
                  <a:pt x="151" y="670"/>
                </a:lnTo>
                <a:lnTo>
                  <a:pt x="149" y="670"/>
                </a:lnTo>
                <a:lnTo>
                  <a:pt x="146" y="667"/>
                </a:lnTo>
                <a:lnTo>
                  <a:pt x="143" y="667"/>
                </a:lnTo>
                <a:lnTo>
                  <a:pt x="140" y="667"/>
                </a:lnTo>
                <a:lnTo>
                  <a:pt x="140" y="670"/>
                </a:lnTo>
                <a:lnTo>
                  <a:pt x="137" y="673"/>
                </a:lnTo>
                <a:lnTo>
                  <a:pt x="137" y="676"/>
                </a:lnTo>
                <a:lnTo>
                  <a:pt x="134" y="673"/>
                </a:lnTo>
                <a:lnTo>
                  <a:pt x="117" y="653"/>
                </a:lnTo>
                <a:lnTo>
                  <a:pt x="106" y="647"/>
                </a:lnTo>
                <a:lnTo>
                  <a:pt x="88" y="650"/>
                </a:lnTo>
                <a:lnTo>
                  <a:pt x="63" y="653"/>
                </a:lnTo>
                <a:lnTo>
                  <a:pt x="54" y="658"/>
                </a:lnTo>
                <a:lnTo>
                  <a:pt x="45" y="658"/>
                </a:lnTo>
                <a:lnTo>
                  <a:pt x="43" y="653"/>
                </a:lnTo>
                <a:lnTo>
                  <a:pt x="45" y="638"/>
                </a:lnTo>
                <a:lnTo>
                  <a:pt x="45" y="624"/>
                </a:lnTo>
                <a:lnTo>
                  <a:pt x="40" y="618"/>
                </a:lnTo>
                <a:lnTo>
                  <a:pt x="28" y="618"/>
                </a:lnTo>
                <a:lnTo>
                  <a:pt x="14" y="616"/>
                </a:lnTo>
                <a:lnTo>
                  <a:pt x="3" y="601"/>
                </a:lnTo>
                <a:lnTo>
                  <a:pt x="0" y="598"/>
                </a:lnTo>
                <a:lnTo>
                  <a:pt x="3" y="590"/>
                </a:lnTo>
                <a:lnTo>
                  <a:pt x="11" y="581"/>
                </a:lnTo>
                <a:lnTo>
                  <a:pt x="14" y="567"/>
                </a:lnTo>
                <a:lnTo>
                  <a:pt x="14" y="558"/>
                </a:lnTo>
                <a:lnTo>
                  <a:pt x="17" y="547"/>
                </a:lnTo>
                <a:lnTo>
                  <a:pt x="17" y="541"/>
                </a:lnTo>
                <a:lnTo>
                  <a:pt x="20" y="541"/>
                </a:lnTo>
                <a:lnTo>
                  <a:pt x="20" y="538"/>
                </a:lnTo>
                <a:lnTo>
                  <a:pt x="23" y="535"/>
                </a:lnTo>
                <a:lnTo>
                  <a:pt x="23" y="532"/>
                </a:lnTo>
                <a:lnTo>
                  <a:pt x="25" y="530"/>
                </a:lnTo>
                <a:lnTo>
                  <a:pt x="25" y="527"/>
                </a:lnTo>
                <a:lnTo>
                  <a:pt x="28" y="527"/>
                </a:lnTo>
                <a:lnTo>
                  <a:pt x="31" y="527"/>
                </a:lnTo>
                <a:lnTo>
                  <a:pt x="34" y="527"/>
                </a:lnTo>
                <a:lnTo>
                  <a:pt x="34" y="524"/>
                </a:lnTo>
                <a:lnTo>
                  <a:pt x="37" y="524"/>
                </a:lnTo>
                <a:lnTo>
                  <a:pt x="40" y="521"/>
                </a:lnTo>
                <a:lnTo>
                  <a:pt x="43" y="521"/>
                </a:lnTo>
                <a:lnTo>
                  <a:pt x="43" y="518"/>
                </a:lnTo>
                <a:lnTo>
                  <a:pt x="45" y="518"/>
                </a:lnTo>
                <a:lnTo>
                  <a:pt x="48" y="518"/>
                </a:lnTo>
                <a:lnTo>
                  <a:pt x="51" y="521"/>
                </a:lnTo>
                <a:lnTo>
                  <a:pt x="57" y="521"/>
                </a:lnTo>
                <a:lnTo>
                  <a:pt x="60" y="521"/>
                </a:lnTo>
                <a:lnTo>
                  <a:pt x="63" y="521"/>
                </a:lnTo>
                <a:lnTo>
                  <a:pt x="68" y="518"/>
                </a:lnTo>
                <a:lnTo>
                  <a:pt x="71" y="515"/>
                </a:lnTo>
                <a:lnTo>
                  <a:pt x="74" y="518"/>
                </a:lnTo>
                <a:lnTo>
                  <a:pt x="77" y="518"/>
                </a:lnTo>
                <a:lnTo>
                  <a:pt x="80" y="518"/>
                </a:lnTo>
                <a:lnTo>
                  <a:pt x="80" y="515"/>
                </a:lnTo>
                <a:lnTo>
                  <a:pt x="80" y="512"/>
                </a:lnTo>
                <a:lnTo>
                  <a:pt x="86" y="495"/>
                </a:lnTo>
                <a:lnTo>
                  <a:pt x="83" y="492"/>
                </a:lnTo>
                <a:lnTo>
                  <a:pt x="74" y="487"/>
                </a:lnTo>
                <a:lnTo>
                  <a:pt x="71" y="478"/>
                </a:lnTo>
                <a:lnTo>
                  <a:pt x="68" y="455"/>
                </a:lnTo>
                <a:lnTo>
                  <a:pt x="54" y="438"/>
                </a:lnTo>
                <a:lnTo>
                  <a:pt x="43" y="427"/>
                </a:lnTo>
                <a:lnTo>
                  <a:pt x="37" y="409"/>
                </a:lnTo>
                <a:lnTo>
                  <a:pt x="43" y="366"/>
                </a:lnTo>
                <a:lnTo>
                  <a:pt x="77" y="303"/>
                </a:lnTo>
                <a:lnTo>
                  <a:pt x="86" y="289"/>
                </a:lnTo>
                <a:lnTo>
                  <a:pt x="103" y="266"/>
                </a:lnTo>
                <a:lnTo>
                  <a:pt x="108" y="255"/>
                </a:lnTo>
                <a:lnTo>
                  <a:pt x="117" y="252"/>
                </a:lnTo>
                <a:lnTo>
                  <a:pt x="146" y="260"/>
                </a:lnTo>
                <a:lnTo>
                  <a:pt x="154" y="255"/>
                </a:lnTo>
                <a:lnTo>
                  <a:pt x="157" y="246"/>
                </a:lnTo>
                <a:lnTo>
                  <a:pt x="163" y="240"/>
                </a:lnTo>
                <a:lnTo>
                  <a:pt x="163" y="223"/>
                </a:lnTo>
                <a:lnTo>
                  <a:pt x="160" y="209"/>
                </a:lnTo>
                <a:lnTo>
                  <a:pt x="151" y="180"/>
                </a:lnTo>
                <a:lnTo>
                  <a:pt x="140" y="166"/>
                </a:lnTo>
                <a:lnTo>
                  <a:pt x="126" y="143"/>
                </a:lnTo>
                <a:lnTo>
                  <a:pt x="129" y="129"/>
                </a:lnTo>
                <a:lnTo>
                  <a:pt x="151" y="103"/>
                </a:lnTo>
                <a:lnTo>
                  <a:pt x="157" y="89"/>
                </a:lnTo>
                <a:lnTo>
                  <a:pt x="174" y="40"/>
                </a:lnTo>
                <a:lnTo>
                  <a:pt x="180" y="11"/>
                </a:lnTo>
                <a:lnTo>
                  <a:pt x="186" y="11"/>
                </a:lnTo>
                <a:lnTo>
                  <a:pt x="189" y="11"/>
                </a:lnTo>
                <a:lnTo>
                  <a:pt x="194" y="11"/>
                </a:lnTo>
                <a:lnTo>
                  <a:pt x="197" y="11"/>
                </a:lnTo>
                <a:lnTo>
                  <a:pt x="203" y="11"/>
                </a:lnTo>
                <a:lnTo>
                  <a:pt x="206" y="11"/>
                </a:lnTo>
                <a:lnTo>
                  <a:pt x="212" y="11"/>
                </a:lnTo>
                <a:lnTo>
                  <a:pt x="214" y="11"/>
                </a:lnTo>
                <a:lnTo>
                  <a:pt x="220" y="11"/>
                </a:lnTo>
                <a:lnTo>
                  <a:pt x="223" y="11"/>
                </a:lnTo>
                <a:lnTo>
                  <a:pt x="229" y="11"/>
                </a:lnTo>
                <a:lnTo>
                  <a:pt x="232" y="11"/>
                </a:lnTo>
                <a:lnTo>
                  <a:pt x="237" y="11"/>
                </a:lnTo>
                <a:lnTo>
                  <a:pt x="240" y="11"/>
                </a:lnTo>
                <a:lnTo>
                  <a:pt x="246" y="11"/>
                </a:lnTo>
                <a:lnTo>
                  <a:pt x="249" y="11"/>
                </a:lnTo>
                <a:lnTo>
                  <a:pt x="255" y="11"/>
                </a:lnTo>
                <a:lnTo>
                  <a:pt x="260" y="11"/>
                </a:lnTo>
                <a:lnTo>
                  <a:pt x="263" y="11"/>
                </a:lnTo>
                <a:lnTo>
                  <a:pt x="269" y="11"/>
                </a:lnTo>
                <a:lnTo>
                  <a:pt x="272" y="11"/>
                </a:lnTo>
                <a:lnTo>
                  <a:pt x="277" y="11"/>
                </a:lnTo>
                <a:lnTo>
                  <a:pt x="280" y="11"/>
                </a:lnTo>
                <a:lnTo>
                  <a:pt x="286" y="11"/>
                </a:lnTo>
                <a:lnTo>
                  <a:pt x="289" y="11"/>
                </a:lnTo>
                <a:lnTo>
                  <a:pt x="295" y="11"/>
                </a:lnTo>
                <a:lnTo>
                  <a:pt x="298" y="11"/>
                </a:lnTo>
                <a:lnTo>
                  <a:pt x="303" y="11"/>
                </a:lnTo>
                <a:lnTo>
                  <a:pt x="306" y="11"/>
                </a:lnTo>
                <a:lnTo>
                  <a:pt x="312" y="11"/>
                </a:lnTo>
                <a:lnTo>
                  <a:pt x="315" y="11"/>
                </a:lnTo>
                <a:lnTo>
                  <a:pt x="318" y="11"/>
                </a:lnTo>
                <a:lnTo>
                  <a:pt x="323" y="11"/>
                </a:lnTo>
                <a:lnTo>
                  <a:pt x="326" y="11"/>
                </a:lnTo>
                <a:lnTo>
                  <a:pt x="332" y="11"/>
                </a:lnTo>
                <a:lnTo>
                  <a:pt x="335" y="11"/>
                </a:lnTo>
                <a:lnTo>
                  <a:pt x="340" y="11"/>
                </a:lnTo>
                <a:lnTo>
                  <a:pt x="343" y="11"/>
                </a:lnTo>
                <a:lnTo>
                  <a:pt x="346" y="11"/>
                </a:lnTo>
                <a:lnTo>
                  <a:pt x="349" y="11"/>
                </a:lnTo>
                <a:lnTo>
                  <a:pt x="352" y="11"/>
                </a:lnTo>
                <a:lnTo>
                  <a:pt x="358" y="11"/>
                </a:lnTo>
                <a:lnTo>
                  <a:pt x="361" y="11"/>
                </a:lnTo>
                <a:lnTo>
                  <a:pt x="366" y="11"/>
                </a:lnTo>
                <a:lnTo>
                  <a:pt x="369" y="11"/>
                </a:lnTo>
                <a:lnTo>
                  <a:pt x="372" y="11"/>
                </a:lnTo>
                <a:lnTo>
                  <a:pt x="375" y="11"/>
                </a:lnTo>
                <a:lnTo>
                  <a:pt x="375" y="8"/>
                </a:lnTo>
                <a:lnTo>
                  <a:pt x="406" y="0"/>
                </a:lnTo>
                <a:lnTo>
                  <a:pt x="409" y="11"/>
                </a:lnTo>
                <a:close/>
              </a:path>
            </a:pathLst>
          </a:custGeom>
          <a:solidFill>
            <a:schemeClr val="accent4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1" name="Freeform 25">
            <a:extLst>
              <a:ext uri="{FF2B5EF4-FFF2-40B4-BE49-F238E27FC236}">
                <a16:creationId xmlns:a16="http://schemas.microsoft.com/office/drawing/2014/main" id="{A27AD782-700F-41D1-8699-190B4C224825}"/>
              </a:ext>
            </a:extLst>
          </p:cNvPr>
          <p:cNvSpPr>
            <a:spLocks/>
          </p:cNvSpPr>
          <p:nvPr/>
        </p:nvSpPr>
        <p:spPr bwMode="auto">
          <a:xfrm>
            <a:off x="4179887" y="4601369"/>
            <a:ext cx="1844675" cy="1014412"/>
          </a:xfrm>
          <a:custGeom>
            <a:avLst/>
            <a:gdLst>
              <a:gd name="T0" fmla="*/ 650 w 1162"/>
              <a:gd name="T1" fmla="*/ 20 h 639"/>
              <a:gd name="T2" fmla="*/ 759 w 1162"/>
              <a:gd name="T3" fmla="*/ 132 h 639"/>
              <a:gd name="T4" fmla="*/ 1011 w 1162"/>
              <a:gd name="T5" fmla="*/ 129 h 639"/>
              <a:gd name="T6" fmla="*/ 919 w 1162"/>
              <a:gd name="T7" fmla="*/ 327 h 639"/>
              <a:gd name="T8" fmla="*/ 867 w 1162"/>
              <a:gd name="T9" fmla="*/ 367 h 639"/>
              <a:gd name="T10" fmla="*/ 865 w 1162"/>
              <a:gd name="T11" fmla="*/ 396 h 639"/>
              <a:gd name="T12" fmla="*/ 836 w 1162"/>
              <a:gd name="T13" fmla="*/ 404 h 639"/>
              <a:gd name="T14" fmla="*/ 804 w 1162"/>
              <a:gd name="T15" fmla="*/ 387 h 639"/>
              <a:gd name="T16" fmla="*/ 770 w 1162"/>
              <a:gd name="T17" fmla="*/ 378 h 639"/>
              <a:gd name="T18" fmla="*/ 741 w 1162"/>
              <a:gd name="T19" fmla="*/ 381 h 639"/>
              <a:gd name="T20" fmla="*/ 710 w 1162"/>
              <a:gd name="T21" fmla="*/ 407 h 639"/>
              <a:gd name="T22" fmla="*/ 676 w 1162"/>
              <a:gd name="T23" fmla="*/ 427 h 639"/>
              <a:gd name="T24" fmla="*/ 664 w 1162"/>
              <a:gd name="T25" fmla="*/ 447 h 639"/>
              <a:gd name="T26" fmla="*/ 656 w 1162"/>
              <a:gd name="T27" fmla="*/ 473 h 639"/>
              <a:gd name="T28" fmla="*/ 653 w 1162"/>
              <a:gd name="T29" fmla="*/ 496 h 639"/>
              <a:gd name="T30" fmla="*/ 656 w 1162"/>
              <a:gd name="T31" fmla="*/ 524 h 639"/>
              <a:gd name="T32" fmla="*/ 633 w 1162"/>
              <a:gd name="T33" fmla="*/ 524 h 639"/>
              <a:gd name="T34" fmla="*/ 618 w 1162"/>
              <a:gd name="T35" fmla="*/ 533 h 639"/>
              <a:gd name="T36" fmla="*/ 610 w 1162"/>
              <a:gd name="T37" fmla="*/ 519 h 639"/>
              <a:gd name="T38" fmla="*/ 590 w 1162"/>
              <a:gd name="T39" fmla="*/ 516 h 639"/>
              <a:gd name="T40" fmla="*/ 570 w 1162"/>
              <a:gd name="T41" fmla="*/ 507 h 639"/>
              <a:gd name="T42" fmla="*/ 570 w 1162"/>
              <a:gd name="T43" fmla="*/ 519 h 639"/>
              <a:gd name="T44" fmla="*/ 567 w 1162"/>
              <a:gd name="T45" fmla="*/ 556 h 639"/>
              <a:gd name="T46" fmla="*/ 570 w 1162"/>
              <a:gd name="T47" fmla="*/ 587 h 639"/>
              <a:gd name="T48" fmla="*/ 561 w 1162"/>
              <a:gd name="T49" fmla="*/ 610 h 639"/>
              <a:gd name="T50" fmla="*/ 541 w 1162"/>
              <a:gd name="T51" fmla="*/ 613 h 639"/>
              <a:gd name="T52" fmla="*/ 524 w 1162"/>
              <a:gd name="T53" fmla="*/ 619 h 639"/>
              <a:gd name="T54" fmla="*/ 527 w 1162"/>
              <a:gd name="T55" fmla="*/ 636 h 639"/>
              <a:gd name="T56" fmla="*/ 504 w 1162"/>
              <a:gd name="T57" fmla="*/ 636 h 639"/>
              <a:gd name="T58" fmla="*/ 489 w 1162"/>
              <a:gd name="T59" fmla="*/ 628 h 639"/>
              <a:gd name="T60" fmla="*/ 475 w 1162"/>
              <a:gd name="T61" fmla="*/ 619 h 639"/>
              <a:gd name="T62" fmla="*/ 458 w 1162"/>
              <a:gd name="T63" fmla="*/ 607 h 639"/>
              <a:gd name="T64" fmla="*/ 447 w 1162"/>
              <a:gd name="T65" fmla="*/ 593 h 639"/>
              <a:gd name="T66" fmla="*/ 426 w 1162"/>
              <a:gd name="T67" fmla="*/ 587 h 639"/>
              <a:gd name="T68" fmla="*/ 409 w 1162"/>
              <a:gd name="T69" fmla="*/ 587 h 639"/>
              <a:gd name="T70" fmla="*/ 406 w 1162"/>
              <a:gd name="T71" fmla="*/ 576 h 639"/>
              <a:gd name="T72" fmla="*/ 406 w 1162"/>
              <a:gd name="T73" fmla="*/ 567 h 639"/>
              <a:gd name="T74" fmla="*/ 383 w 1162"/>
              <a:gd name="T75" fmla="*/ 479 h 639"/>
              <a:gd name="T76" fmla="*/ 309 w 1162"/>
              <a:gd name="T77" fmla="*/ 484 h 639"/>
              <a:gd name="T78" fmla="*/ 255 w 1162"/>
              <a:gd name="T79" fmla="*/ 536 h 639"/>
              <a:gd name="T80" fmla="*/ 186 w 1162"/>
              <a:gd name="T81" fmla="*/ 527 h 639"/>
              <a:gd name="T82" fmla="*/ 180 w 1162"/>
              <a:gd name="T83" fmla="*/ 447 h 639"/>
              <a:gd name="T84" fmla="*/ 89 w 1162"/>
              <a:gd name="T85" fmla="*/ 370 h 639"/>
              <a:gd name="T86" fmla="*/ 14 w 1162"/>
              <a:gd name="T87" fmla="*/ 270 h 639"/>
              <a:gd name="T88" fmla="*/ 123 w 1162"/>
              <a:gd name="T89" fmla="*/ 172 h 639"/>
              <a:gd name="T90" fmla="*/ 86 w 1162"/>
              <a:gd name="T91" fmla="*/ 61 h 639"/>
              <a:gd name="T92" fmla="*/ 172 w 1162"/>
              <a:gd name="T93" fmla="*/ 63 h 639"/>
              <a:gd name="T94" fmla="*/ 186 w 1162"/>
              <a:gd name="T95" fmla="*/ 63 h 639"/>
              <a:gd name="T96" fmla="*/ 326 w 1162"/>
              <a:gd name="T97" fmla="*/ 29 h 639"/>
              <a:gd name="T98" fmla="*/ 381 w 1162"/>
              <a:gd name="T99" fmla="*/ 12 h 639"/>
              <a:gd name="T100" fmla="*/ 426 w 1162"/>
              <a:gd name="T101" fmla="*/ 63 h 639"/>
              <a:gd name="T102" fmla="*/ 426 w 1162"/>
              <a:gd name="T103" fmla="*/ 86 h 639"/>
              <a:gd name="T104" fmla="*/ 447 w 1162"/>
              <a:gd name="T105" fmla="*/ 86 h 639"/>
              <a:gd name="T106" fmla="*/ 472 w 1162"/>
              <a:gd name="T107" fmla="*/ 89 h 639"/>
              <a:gd name="T108" fmla="*/ 515 w 1162"/>
              <a:gd name="T109" fmla="*/ 32 h 639"/>
              <a:gd name="T110" fmla="*/ 547 w 1162"/>
              <a:gd name="T111" fmla="*/ 20 h 639"/>
              <a:gd name="T112" fmla="*/ 558 w 1162"/>
              <a:gd name="T113" fmla="*/ 6 h 639"/>
              <a:gd name="T114" fmla="*/ 581 w 1162"/>
              <a:gd name="T115" fmla="*/ 0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62" h="639">
                <a:moveTo>
                  <a:pt x="584" y="3"/>
                </a:moveTo>
                <a:lnTo>
                  <a:pt x="584" y="6"/>
                </a:lnTo>
                <a:lnTo>
                  <a:pt x="584" y="9"/>
                </a:lnTo>
                <a:lnTo>
                  <a:pt x="584" y="12"/>
                </a:lnTo>
                <a:lnTo>
                  <a:pt x="590" y="9"/>
                </a:lnTo>
                <a:lnTo>
                  <a:pt x="621" y="6"/>
                </a:lnTo>
                <a:lnTo>
                  <a:pt x="647" y="3"/>
                </a:lnTo>
                <a:lnTo>
                  <a:pt x="650" y="20"/>
                </a:lnTo>
                <a:lnTo>
                  <a:pt x="667" y="20"/>
                </a:lnTo>
                <a:lnTo>
                  <a:pt x="673" y="20"/>
                </a:lnTo>
                <a:lnTo>
                  <a:pt x="684" y="35"/>
                </a:lnTo>
                <a:lnTo>
                  <a:pt x="687" y="52"/>
                </a:lnTo>
                <a:lnTo>
                  <a:pt x="713" y="95"/>
                </a:lnTo>
                <a:lnTo>
                  <a:pt x="724" y="118"/>
                </a:lnTo>
                <a:lnTo>
                  <a:pt x="739" y="129"/>
                </a:lnTo>
                <a:lnTo>
                  <a:pt x="759" y="132"/>
                </a:lnTo>
                <a:lnTo>
                  <a:pt x="787" y="124"/>
                </a:lnTo>
                <a:lnTo>
                  <a:pt x="830" y="109"/>
                </a:lnTo>
                <a:lnTo>
                  <a:pt x="867" y="104"/>
                </a:lnTo>
                <a:lnTo>
                  <a:pt x="885" y="101"/>
                </a:lnTo>
                <a:lnTo>
                  <a:pt x="908" y="104"/>
                </a:lnTo>
                <a:lnTo>
                  <a:pt x="939" y="104"/>
                </a:lnTo>
                <a:lnTo>
                  <a:pt x="985" y="115"/>
                </a:lnTo>
                <a:lnTo>
                  <a:pt x="1011" y="129"/>
                </a:lnTo>
                <a:lnTo>
                  <a:pt x="1031" y="144"/>
                </a:lnTo>
                <a:lnTo>
                  <a:pt x="1051" y="164"/>
                </a:lnTo>
                <a:lnTo>
                  <a:pt x="1162" y="189"/>
                </a:lnTo>
                <a:lnTo>
                  <a:pt x="1085" y="255"/>
                </a:lnTo>
                <a:lnTo>
                  <a:pt x="1079" y="255"/>
                </a:lnTo>
                <a:lnTo>
                  <a:pt x="1025" y="264"/>
                </a:lnTo>
                <a:lnTo>
                  <a:pt x="942" y="324"/>
                </a:lnTo>
                <a:lnTo>
                  <a:pt x="919" y="327"/>
                </a:lnTo>
                <a:lnTo>
                  <a:pt x="890" y="324"/>
                </a:lnTo>
                <a:lnTo>
                  <a:pt x="870" y="330"/>
                </a:lnTo>
                <a:lnTo>
                  <a:pt x="870" y="344"/>
                </a:lnTo>
                <a:lnTo>
                  <a:pt x="867" y="353"/>
                </a:lnTo>
                <a:lnTo>
                  <a:pt x="867" y="356"/>
                </a:lnTo>
                <a:lnTo>
                  <a:pt x="867" y="361"/>
                </a:lnTo>
                <a:lnTo>
                  <a:pt x="867" y="364"/>
                </a:lnTo>
                <a:lnTo>
                  <a:pt x="867" y="367"/>
                </a:lnTo>
                <a:lnTo>
                  <a:pt x="865" y="373"/>
                </a:lnTo>
                <a:lnTo>
                  <a:pt x="865" y="376"/>
                </a:lnTo>
                <a:lnTo>
                  <a:pt x="865" y="378"/>
                </a:lnTo>
                <a:lnTo>
                  <a:pt x="865" y="381"/>
                </a:lnTo>
                <a:lnTo>
                  <a:pt x="865" y="384"/>
                </a:lnTo>
                <a:lnTo>
                  <a:pt x="865" y="390"/>
                </a:lnTo>
                <a:lnTo>
                  <a:pt x="865" y="393"/>
                </a:lnTo>
                <a:lnTo>
                  <a:pt x="865" y="396"/>
                </a:lnTo>
                <a:lnTo>
                  <a:pt x="862" y="398"/>
                </a:lnTo>
                <a:lnTo>
                  <a:pt x="856" y="398"/>
                </a:lnTo>
                <a:lnTo>
                  <a:pt x="853" y="401"/>
                </a:lnTo>
                <a:lnTo>
                  <a:pt x="847" y="401"/>
                </a:lnTo>
                <a:lnTo>
                  <a:pt x="845" y="404"/>
                </a:lnTo>
                <a:lnTo>
                  <a:pt x="842" y="404"/>
                </a:lnTo>
                <a:lnTo>
                  <a:pt x="839" y="404"/>
                </a:lnTo>
                <a:lnTo>
                  <a:pt x="836" y="404"/>
                </a:lnTo>
                <a:lnTo>
                  <a:pt x="833" y="401"/>
                </a:lnTo>
                <a:lnTo>
                  <a:pt x="827" y="398"/>
                </a:lnTo>
                <a:lnTo>
                  <a:pt x="825" y="398"/>
                </a:lnTo>
                <a:lnTo>
                  <a:pt x="819" y="396"/>
                </a:lnTo>
                <a:lnTo>
                  <a:pt x="816" y="393"/>
                </a:lnTo>
                <a:lnTo>
                  <a:pt x="813" y="393"/>
                </a:lnTo>
                <a:lnTo>
                  <a:pt x="807" y="390"/>
                </a:lnTo>
                <a:lnTo>
                  <a:pt x="804" y="387"/>
                </a:lnTo>
                <a:lnTo>
                  <a:pt x="799" y="387"/>
                </a:lnTo>
                <a:lnTo>
                  <a:pt x="796" y="384"/>
                </a:lnTo>
                <a:lnTo>
                  <a:pt x="790" y="384"/>
                </a:lnTo>
                <a:lnTo>
                  <a:pt x="787" y="381"/>
                </a:lnTo>
                <a:lnTo>
                  <a:pt x="782" y="381"/>
                </a:lnTo>
                <a:lnTo>
                  <a:pt x="779" y="378"/>
                </a:lnTo>
                <a:lnTo>
                  <a:pt x="776" y="378"/>
                </a:lnTo>
                <a:lnTo>
                  <a:pt x="770" y="378"/>
                </a:lnTo>
                <a:lnTo>
                  <a:pt x="767" y="376"/>
                </a:lnTo>
                <a:lnTo>
                  <a:pt x="762" y="376"/>
                </a:lnTo>
                <a:lnTo>
                  <a:pt x="759" y="373"/>
                </a:lnTo>
                <a:lnTo>
                  <a:pt x="753" y="373"/>
                </a:lnTo>
                <a:lnTo>
                  <a:pt x="750" y="376"/>
                </a:lnTo>
                <a:lnTo>
                  <a:pt x="747" y="376"/>
                </a:lnTo>
                <a:lnTo>
                  <a:pt x="744" y="378"/>
                </a:lnTo>
                <a:lnTo>
                  <a:pt x="741" y="381"/>
                </a:lnTo>
                <a:lnTo>
                  <a:pt x="736" y="384"/>
                </a:lnTo>
                <a:lnTo>
                  <a:pt x="733" y="387"/>
                </a:lnTo>
                <a:lnTo>
                  <a:pt x="727" y="390"/>
                </a:lnTo>
                <a:lnTo>
                  <a:pt x="724" y="390"/>
                </a:lnTo>
                <a:lnTo>
                  <a:pt x="721" y="396"/>
                </a:lnTo>
                <a:lnTo>
                  <a:pt x="716" y="398"/>
                </a:lnTo>
                <a:lnTo>
                  <a:pt x="713" y="404"/>
                </a:lnTo>
                <a:lnTo>
                  <a:pt x="710" y="407"/>
                </a:lnTo>
                <a:lnTo>
                  <a:pt x="704" y="410"/>
                </a:lnTo>
                <a:lnTo>
                  <a:pt x="701" y="413"/>
                </a:lnTo>
                <a:lnTo>
                  <a:pt x="699" y="416"/>
                </a:lnTo>
                <a:lnTo>
                  <a:pt x="693" y="419"/>
                </a:lnTo>
                <a:lnTo>
                  <a:pt x="690" y="419"/>
                </a:lnTo>
                <a:lnTo>
                  <a:pt x="684" y="421"/>
                </a:lnTo>
                <a:lnTo>
                  <a:pt x="681" y="424"/>
                </a:lnTo>
                <a:lnTo>
                  <a:pt x="676" y="427"/>
                </a:lnTo>
                <a:lnTo>
                  <a:pt x="673" y="430"/>
                </a:lnTo>
                <a:lnTo>
                  <a:pt x="667" y="433"/>
                </a:lnTo>
                <a:lnTo>
                  <a:pt x="664" y="436"/>
                </a:lnTo>
                <a:lnTo>
                  <a:pt x="664" y="439"/>
                </a:lnTo>
                <a:lnTo>
                  <a:pt x="664" y="441"/>
                </a:lnTo>
                <a:lnTo>
                  <a:pt x="667" y="439"/>
                </a:lnTo>
                <a:lnTo>
                  <a:pt x="667" y="441"/>
                </a:lnTo>
                <a:lnTo>
                  <a:pt x="664" y="447"/>
                </a:lnTo>
                <a:lnTo>
                  <a:pt x="664" y="450"/>
                </a:lnTo>
                <a:lnTo>
                  <a:pt x="661" y="453"/>
                </a:lnTo>
                <a:lnTo>
                  <a:pt x="661" y="459"/>
                </a:lnTo>
                <a:lnTo>
                  <a:pt x="658" y="461"/>
                </a:lnTo>
                <a:lnTo>
                  <a:pt x="658" y="464"/>
                </a:lnTo>
                <a:lnTo>
                  <a:pt x="658" y="467"/>
                </a:lnTo>
                <a:lnTo>
                  <a:pt x="656" y="470"/>
                </a:lnTo>
                <a:lnTo>
                  <a:pt x="656" y="473"/>
                </a:lnTo>
                <a:lnTo>
                  <a:pt x="656" y="476"/>
                </a:lnTo>
                <a:lnTo>
                  <a:pt x="656" y="479"/>
                </a:lnTo>
                <a:lnTo>
                  <a:pt x="653" y="479"/>
                </a:lnTo>
                <a:lnTo>
                  <a:pt x="653" y="482"/>
                </a:lnTo>
                <a:lnTo>
                  <a:pt x="653" y="484"/>
                </a:lnTo>
                <a:lnTo>
                  <a:pt x="653" y="487"/>
                </a:lnTo>
                <a:lnTo>
                  <a:pt x="653" y="490"/>
                </a:lnTo>
                <a:lnTo>
                  <a:pt x="653" y="496"/>
                </a:lnTo>
                <a:lnTo>
                  <a:pt x="653" y="499"/>
                </a:lnTo>
                <a:lnTo>
                  <a:pt x="653" y="502"/>
                </a:lnTo>
                <a:lnTo>
                  <a:pt x="653" y="507"/>
                </a:lnTo>
                <a:lnTo>
                  <a:pt x="653" y="510"/>
                </a:lnTo>
                <a:lnTo>
                  <a:pt x="656" y="513"/>
                </a:lnTo>
                <a:lnTo>
                  <a:pt x="656" y="519"/>
                </a:lnTo>
                <a:lnTo>
                  <a:pt x="658" y="522"/>
                </a:lnTo>
                <a:lnTo>
                  <a:pt x="656" y="524"/>
                </a:lnTo>
                <a:lnTo>
                  <a:pt x="650" y="524"/>
                </a:lnTo>
                <a:lnTo>
                  <a:pt x="647" y="527"/>
                </a:lnTo>
                <a:lnTo>
                  <a:pt x="641" y="527"/>
                </a:lnTo>
                <a:lnTo>
                  <a:pt x="638" y="530"/>
                </a:lnTo>
                <a:lnTo>
                  <a:pt x="638" y="527"/>
                </a:lnTo>
                <a:lnTo>
                  <a:pt x="636" y="527"/>
                </a:lnTo>
                <a:lnTo>
                  <a:pt x="633" y="527"/>
                </a:lnTo>
                <a:lnTo>
                  <a:pt x="633" y="524"/>
                </a:lnTo>
                <a:lnTo>
                  <a:pt x="630" y="524"/>
                </a:lnTo>
                <a:lnTo>
                  <a:pt x="627" y="524"/>
                </a:lnTo>
                <a:lnTo>
                  <a:pt x="624" y="524"/>
                </a:lnTo>
                <a:lnTo>
                  <a:pt x="624" y="527"/>
                </a:lnTo>
                <a:lnTo>
                  <a:pt x="624" y="530"/>
                </a:lnTo>
                <a:lnTo>
                  <a:pt x="621" y="530"/>
                </a:lnTo>
                <a:lnTo>
                  <a:pt x="621" y="533"/>
                </a:lnTo>
                <a:lnTo>
                  <a:pt x="618" y="533"/>
                </a:lnTo>
                <a:lnTo>
                  <a:pt x="615" y="533"/>
                </a:lnTo>
                <a:lnTo>
                  <a:pt x="615" y="530"/>
                </a:lnTo>
                <a:lnTo>
                  <a:pt x="615" y="527"/>
                </a:lnTo>
                <a:lnTo>
                  <a:pt x="615" y="524"/>
                </a:lnTo>
                <a:lnTo>
                  <a:pt x="613" y="524"/>
                </a:lnTo>
                <a:lnTo>
                  <a:pt x="613" y="522"/>
                </a:lnTo>
                <a:lnTo>
                  <a:pt x="610" y="522"/>
                </a:lnTo>
                <a:lnTo>
                  <a:pt x="610" y="519"/>
                </a:lnTo>
                <a:lnTo>
                  <a:pt x="607" y="519"/>
                </a:lnTo>
                <a:lnTo>
                  <a:pt x="607" y="516"/>
                </a:lnTo>
                <a:lnTo>
                  <a:pt x="604" y="516"/>
                </a:lnTo>
                <a:lnTo>
                  <a:pt x="601" y="516"/>
                </a:lnTo>
                <a:lnTo>
                  <a:pt x="598" y="516"/>
                </a:lnTo>
                <a:lnTo>
                  <a:pt x="595" y="516"/>
                </a:lnTo>
                <a:lnTo>
                  <a:pt x="593" y="516"/>
                </a:lnTo>
                <a:lnTo>
                  <a:pt x="590" y="516"/>
                </a:lnTo>
                <a:lnTo>
                  <a:pt x="587" y="516"/>
                </a:lnTo>
                <a:lnTo>
                  <a:pt x="584" y="516"/>
                </a:lnTo>
                <a:lnTo>
                  <a:pt x="581" y="513"/>
                </a:lnTo>
                <a:lnTo>
                  <a:pt x="581" y="510"/>
                </a:lnTo>
                <a:lnTo>
                  <a:pt x="578" y="510"/>
                </a:lnTo>
                <a:lnTo>
                  <a:pt x="575" y="510"/>
                </a:lnTo>
                <a:lnTo>
                  <a:pt x="573" y="507"/>
                </a:lnTo>
                <a:lnTo>
                  <a:pt x="570" y="507"/>
                </a:lnTo>
                <a:lnTo>
                  <a:pt x="567" y="507"/>
                </a:lnTo>
                <a:lnTo>
                  <a:pt x="567" y="510"/>
                </a:lnTo>
                <a:lnTo>
                  <a:pt x="564" y="513"/>
                </a:lnTo>
                <a:lnTo>
                  <a:pt x="567" y="513"/>
                </a:lnTo>
                <a:lnTo>
                  <a:pt x="570" y="513"/>
                </a:lnTo>
                <a:lnTo>
                  <a:pt x="570" y="516"/>
                </a:lnTo>
                <a:lnTo>
                  <a:pt x="573" y="516"/>
                </a:lnTo>
                <a:lnTo>
                  <a:pt x="570" y="519"/>
                </a:lnTo>
                <a:lnTo>
                  <a:pt x="570" y="524"/>
                </a:lnTo>
                <a:lnTo>
                  <a:pt x="570" y="527"/>
                </a:lnTo>
                <a:lnTo>
                  <a:pt x="570" y="533"/>
                </a:lnTo>
                <a:lnTo>
                  <a:pt x="570" y="536"/>
                </a:lnTo>
                <a:lnTo>
                  <a:pt x="570" y="539"/>
                </a:lnTo>
                <a:lnTo>
                  <a:pt x="564" y="547"/>
                </a:lnTo>
                <a:lnTo>
                  <a:pt x="564" y="553"/>
                </a:lnTo>
                <a:lnTo>
                  <a:pt x="567" y="556"/>
                </a:lnTo>
                <a:lnTo>
                  <a:pt x="567" y="559"/>
                </a:lnTo>
                <a:lnTo>
                  <a:pt x="567" y="565"/>
                </a:lnTo>
                <a:lnTo>
                  <a:pt x="567" y="567"/>
                </a:lnTo>
                <a:lnTo>
                  <a:pt x="570" y="573"/>
                </a:lnTo>
                <a:lnTo>
                  <a:pt x="570" y="576"/>
                </a:lnTo>
                <a:lnTo>
                  <a:pt x="570" y="582"/>
                </a:lnTo>
                <a:lnTo>
                  <a:pt x="570" y="585"/>
                </a:lnTo>
                <a:lnTo>
                  <a:pt x="570" y="587"/>
                </a:lnTo>
                <a:lnTo>
                  <a:pt x="573" y="593"/>
                </a:lnTo>
                <a:lnTo>
                  <a:pt x="573" y="596"/>
                </a:lnTo>
                <a:lnTo>
                  <a:pt x="573" y="602"/>
                </a:lnTo>
                <a:lnTo>
                  <a:pt x="573" y="605"/>
                </a:lnTo>
                <a:lnTo>
                  <a:pt x="575" y="610"/>
                </a:lnTo>
                <a:lnTo>
                  <a:pt x="570" y="610"/>
                </a:lnTo>
                <a:lnTo>
                  <a:pt x="567" y="610"/>
                </a:lnTo>
                <a:lnTo>
                  <a:pt x="561" y="610"/>
                </a:lnTo>
                <a:lnTo>
                  <a:pt x="558" y="610"/>
                </a:lnTo>
                <a:lnTo>
                  <a:pt x="555" y="610"/>
                </a:lnTo>
                <a:lnTo>
                  <a:pt x="552" y="610"/>
                </a:lnTo>
                <a:lnTo>
                  <a:pt x="550" y="610"/>
                </a:lnTo>
                <a:lnTo>
                  <a:pt x="547" y="610"/>
                </a:lnTo>
                <a:lnTo>
                  <a:pt x="544" y="610"/>
                </a:lnTo>
                <a:lnTo>
                  <a:pt x="541" y="610"/>
                </a:lnTo>
                <a:lnTo>
                  <a:pt x="541" y="613"/>
                </a:lnTo>
                <a:lnTo>
                  <a:pt x="538" y="613"/>
                </a:lnTo>
                <a:lnTo>
                  <a:pt x="535" y="613"/>
                </a:lnTo>
                <a:lnTo>
                  <a:pt x="532" y="613"/>
                </a:lnTo>
                <a:lnTo>
                  <a:pt x="530" y="613"/>
                </a:lnTo>
                <a:lnTo>
                  <a:pt x="527" y="613"/>
                </a:lnTo>
                <a:lnTo>
                  <a:pt x="524" y="613"/>
                </a:lnTo>
                <a:lnTo>
                  <a:pt x="524" y="616"/>
                </a:lnTo>
                <a:lnTo>
                  <a:pt x="524" y="619"/>
                </a:lnTo>
                <a:lnTo>
                  <a:pt x="527" y="619"/>
                </a:lnTo>
                <a:lnTo>
                  <a:pt x="527" y="622"/>
                </a:lnTo>
                <a:lnTo>
                  <a:pt x="527" y="625"/>
                </a:lnTo>
                <a:lnTo>
                  <a:pt x="530" y="628"/>
                </a:lnTo>
                <a:lnTo>
                  <a:pt x="530" y="630"/>
                </a:lnTo>
                <a:lnTo>
                  <a:pt x="530" y="633"/>
                </a:lnTo>
                <a:lnTo>
                  <a:pt x="527" y="633"/>
                </a:lnTo>
                <a:lnTo>
                  <a:pt x="527" y="636"/>
                </a:lnTo>
                <a:lnTo>
                  <a:pt x="527" y="639"/>
                </a:lnTo>
                <a:lnTo>
                  <a:pt x="521" y="636"/>
                </a:lnTo>
                <a:lnTo>
                  <a:pt x="518" y="636"/>
                </a:lnTo>
                <a:lnTo>
                  <a:pt x="515" y="636"/>
                </a:lnTo>
                <a:lnTo>
                  <a:pt x="512" y="636"/>
                </a:lnTo>
                <a:lnTo>
                  <a:pt x="510" y="636"/>
                </a:lnTo>
                <a:lnTo>
                  <a:pt x="507" y="636"/>
                </a:lnTo>
                <a:lnTo>
                  <a:pt x="504" y="636"/>
                </a:lnTo>
                <a:lnTo>
                  <a:pt x="501" y="636"/>
                </a:lnTo>
                <a:lnTo>
                  <a:pt x="501" y="633"/>
                </a:lnTo>
                <a:lnTo>
                  <a:pt x="498" y="633"/>
                </a:lnTo>
                <a:lnTo>
                  <a:pt x="498" y="630"/>
                </a:lnTo>
                <a:lnTo>
                  <a:pt x="495" y="630"/>
                </a:lnTo>
                <a:lnTo>
                  <a:pt x="492" y="630"/>
                </a:lnTo>
                <a:lnTo>
                  <a:pt x="489" y="630"/>
                </a:lnTo>
                <a:lnTo>
                  <a:pt x="489" y="628"/>
                </a:lnTo>
                <a:lnTo>
                  <a:pt x="487" y="628"/>
                </a:lnTo>
                <a:lnTo>
                  <a:pt x="487" y="625"/>
                </a:lnTo>
                <a:lnTo>
                  <a:pt x="484" y="625"/>
                </a:lnTo>
                <a:lnTo>
                  <a:pt x="481" y="625"/>
                </a:lnTo>
                <a:lnTo>
                  <a:pt x="481" y="622"/>
                </a:lnTo>
                <a:lnTo>
                  <a:pt x="478" y="622"/>
                </a:lnTo>
                <a:lnTo>
                  <a:pt x="478" y="619"/>
                </a:lnTo>
                <a:lnTo>
                  <a:pt x="475" y="619"/>
                </a:lnTo>
                <a:lnTo>
                  <a:pt x="475" y="616"/>
                </a:lnTo>
                <a:lnTo>
                  <a:pt x="472" y="616"/>
                </a:lnTo>
                <a:lnTo>
                  <a:pt x="472" y="613"/>
                </a:lnTo>
                <a:lnTo>
                  <a:pt x="469" y="613"/>
                </a:lnTo>
                <a:lnTo>
                  <a:pt x="467" y="610"/>
                </a:lnTo>
                <a:lnTo>
                  <a:pt x="464" y="610"/>
                </a:lnTo>
                <a:lnTo>
                  <a:pt x="461" y="610"/>
                </a:lnTo>
                <a:lnTo>
                  <a:pt x="458" y="607"/>
                </a:lnTo>
                <a:lnTo>
                  <a:pt x="455" y="607"/>
                </a:lnTo>
                <a:lnTo>
                  <a:pt x="455" y="605"/>
                </a:lnTo>
                <a:lnTo>
                  <a:pt x="455" y="602"/>
                </a:lnTo>
                <a:lnTo>
                  <a:pt x="452" y="602"/>
                </a:lnTo>
                <a:lnTo>
                  <a:pt x="452" y="599"/>
                </a:lnTo>
                <a:lnTo>
                  <a:pt x="449" y="599"/>
                </a:lnTo>
                <a:lnTo>
                  <a:pt x="447" y="596"/>
                </a:lnTo>
                <a:lnTo>
                  <a:pt x="447" y="593"/>
                </a:lnTo>
                <a:lnTo>
                  <a:pt x="444" y="593"/>
                </a:lnTo>
                <a:lnTo>
                  <a:pt x="441" y="593"/>
                </a:lnTo>
                <a:lnTo>
                  <a:pt x="438" y="593"/>
                </a:lnTo>
                <a:lnTo>
                  <a:pt x="435" y="593"/>
                </a:lnTo>
                <a:lnTo>
                  <a:pt x="432" y="593"/>
                </a:lnTo>
                <a:lnTo>
                  <a:pt x="429" y="590"/>
                </a:lnTo>
                <a:lnTo>
                  <a:pt x="426" y="590"/>
                </a:lnTo>
                <a:lnTo>
                  <a:pt x="426" y="587"/>
                </a:lnTo>
                <a:lnTo>
                  <a:pt x="424" y="587"/>
                </a:lnTo>
                <a:lnTo>
                  <a:pt x="421" y="587"/>
                </a:lnTo>
                <a:lnTo>
                  <a:pt x="421" y="585"/>
                </a:lnTo>
                <a:lnTo>
                  <a:pt x="418" y="585"/>
                </a:lnTo>
                <a:lnTo>
                  <a:pt x="415" y="585"/>
                </a:lnTo>
                <a:lnTo>
                  <a:pt x="415" y="587"/>
                </a:lnTo>
                <a:lnTo>
                  <a:pt x="412" y="587"/>
                </a:lnTo>
                <a:lnTo>
                  <a:pt x="409" y="587"/>
                </a:lnTo>
                <a:lnTo>
                  <a:pt x="406" y="587"/>
                </a:lnTo>
                <a:lnTo>
                  <a:pt x="404" y="587"/>
                </a:lnTo>
                <a:lnTo>
                  <a:pt x="401" y="585"/>
                </a:lnTo>
                <a:lnTo>
                  <a:pt x="401" y="582"/>
                </a:lnTo>
                <a:lnTo>
                  <a:pt x="404" y="582"/>
                </a:lnTo>
                <a:lnTo>
                  <a:pt x="404" y="579"/>
                </a:lnTo>
                <a:lnTo>
                  <a:pt x="406" y="579"/>
                </a:lnTo>
                <a:lnTo>
                  <a:pt x="406" y="576"/>
                </a:lnTo>
                <a:lnTo>
                  <a:pt x="409" y="576"/>
                </a:lnTo>
                <a:lnTo>
                  <a:pt x="409" y="573"/>
                </a:lnTo>
                <a:lnTo>
                  <a:pt x="412" y="573"/>
                </a:lnTo>
                <a:lnTo>
                  <a:pt x="415" y="573"/>
                </a:lnTo>
                <a:lnTo>
                  <a:pt x="415" y="570"/>
                </a:lnTo>
                <a:lnTo>
                  <a:pt x="412" y="570"/>
                </a:lnTo>
                <a:lnTo>
                  <a:pt x="409" y="570"/>
                </a:lnTo>
                <a:lnTo>
                  <a:pt x="406" y="567"/>
                </a:lnTo>
                <a:lnTo>
                  <a:pt x="406" y="565"/>
                </a:lnTo>
                <a:lnTo>
                  <a:pt x="406" y="562"/>
                </a:lnTo>
                <a:lnTo>
                  <a:pt x="404" y="562"/>
                </a:lnTo>
                <a:lnTo>
                  <a:pt x="404" y="559"/>
                </a:lnTo>
                <a:lnTo>
                  <a:pt x="401" y="559"/>
                </a:lnTo>
                <a:lnTo>
                  <a:pt x="404" y="536"/>
                </a:lnTo>
                <a:lnTo>
                  <a:pt x="389" y="513"/>
                </a:lnTo>
                <a:lnTo>
                  <a:pt x="383" y="479"/>
                </a:lnTo>
                <a:lnTo>
                  <a:pt x="372" y="459"/>
                </a:lnTo>
                <a:lnTo>
                  <a:pt x="366" y="456"/>
                </a:lnTo>
                <a:lnTo>
                  <a:pt x="352" y="459"/>
                </a:lnTo>
                <a:lnTo>
                  <a:pt x="329" y="467"/>
                </a:lnTo>
                <a:lnTo>
                  <a:pt x="320" y="470"/>
                </a:lnTo>
                <a:lnTo>
                  <a:pt x="315" y="479"/>
                </a:lnTo>
                <a:lnTo>
                  <a:pt x="315" y="482"/>
                </a:lnTo>
                <a:lnTo>
                  <a:pt x="309" y="484"/>
                </a:lnTo>
                <a:lnTo>
                  <a:pt x="306" y="490"/>
                </a:lnTo>
                <a:lnTo>
                  <a:pt x="306" y="496"/>
                </a:lnTo>
                <a:lnTo>
                  <a:pt x="303" y="499"/>
                </a:lnTo>
                <a:lnTo>
                  <a:pt x="298" y="507"/>
                </a:lnTo>
                <a:lnTo>
                  <a:pt x="295" y="510"/>
                </a:lnTo>
                <a:lnTo>
                  <a:pt x="283" y="519"/>
                </a:lnTo>
                <a:lnTo>
                  <a:pt x="263" y="533"/>
                </a:lnTo>
                <a:lnTo>
                  <a:pt x="255" y="536"/>
                </a:lnTo>
                <a:lnTo>
                  <a:pt x="249" y="536"/>
                </a:lnTo>
                <a:lnTo>
                  <a:pt x="235" y="530"/>
                </a:lnTo>
                <a:lnTo>
                  <a:pt x="232" y="527"/>
                </a:lnTo>
                <a:lnTo>
                  <a:pt x="217" y="530"/>
                </a:lnTo>
                <a:lnTo>
                  <a:pt x="212" y="527"/>
                </a:lnTo>
                <a:lnTo>
                  <a:pt x="203" y="530"/>
                </a:lnTo>
                <a:lnTo>
                  <a:pt x="194" y="527"/>
                </a:lnTo>
                <a:lnTo>
                  <a:pt x="186" y="527"/>
                </a:lnTo>
                <a:lnTo>
                  <a:pt x="186" y="513"/>
                </a:lnTo>
                <a:lnTo>
                  <a:pt x="189" y="493"/>
                </a:lnTo>
                <a:lnTo>
                  <a:pt x="183" y="482"/>
                </a:lnTo>
                <a:lnTo>
                  <a:pt x="183" y="476"/>
                </a:lnTo>
                <a:lnTo>
                  <a:pt x="189" y="470"/>
                </a:lnTo>
                <a:lnTo>
                  <a:pt x="194" y="459"/>
                </a:lnTo>
                <a:lnTo>
                  <a:pt x="192" y="447"/>
                </a:lnTo>
                <a:lnTo>
                  <a:pt x="180" y="447"/>
                </a:lnTo>
                <a:lnTo>
                  <a:pt x="143" y="453"/>
                </a:lnTo>
                <a:lnTo>
                  <a:pt x="126" y="450"/>
                </a:lnTo>
                <a:lnTo>
                  <a:pt x="109" y="444"/>
                </a:lnTo>
                <a:lnTo>
                  <a:pt x="109" y="424"/>
                </a:lnTo>
                <a:lnTo>
                  <a:pt x="111" y="401"/>
                </a:lnTo>
                <a:lnTo>
                  <a:pt x="109" y="396"/>
                </a:lnTo>
                <a:lnTo>
                  <a:pt x="106" y="390"/>
                </a:lnTo>
                <a:lnTo>
                  <a:pt x="89" y="370"/>
                </a:lnTo>
                <a:lnTo>
                  <a:pt x="74" y="361"/>
                </a:lnTo>
                <a:lnTo>
                  <a:pt x="34" y="338"/>
                </a:lnTo>
                <a:lnTo>
                  <a:pt x="0" y="315"/>
                </a:lnTo>
                <a:lnTo>
                  <a:pt x="0" y="310"/>
                </a:lnTo>
                <a:lnTo>
                  <a:pt x="8" y="301"/>
                </a:lnTo>
                <a:lnTo>
                  <a:pt x="11" y="284"/>
                </a:lnTo>
                <a:lnTo>
                  <a:pt x="14" y="278"/>
                </a:lnTo>
                <a:lnTo>
                  <a:pt x="14" y="270"/>
                </a:lnTo>
                <a:lnTo>
                  <a:pt x="11" y="261"/>
                </a:lnTo>
                <a:lnTo>
                  <a:pt x="20" y="241"/>
                </a:lnTo>
                <a:lnTo>
                  <a:pt x="26" y="221"/>
                </a:lnTo>
                <a:lnTo>
                  <a:pt x="37" y="221"/>
                </a:lnTo>
                <a:lnTo>
                  <a:pt x="74" y="209"/>
                </a:lnTo>
                <a:lnTo>
                  <a:pt x="91" y="212"/>
                </a:lnTo>
                <a:lnTo>
                  <a:pt x="106" y="198"/>
                </a:lnTo>
                <a:lnTo>
                  <a:pt x="123" y="172"/>
                </a:lnTo>
                <a:lnTo>
                  <a:pt x="131" y="158"/>
                </a:lnTo>
                <a:lnTo>
                  <a:pt x="120" y="121"/>
                </a:lnTo>
                <a:lnTo>
                  <a:pt x="111" y="92"/>
                </a:lnTo>
                <a:lnTo>
                  <a:pt x="109" y="89"/>
                </a:lnTo>
                <a:lnTo>
                  <a:pt x="100" y="86"/>
                </a:lnTo>
                <a:lnTo>
                  <a:pt x="74" y="86"/>
                </a:lnTo>
                <a:lnTo>
                  <a:pt x="71" y="75"/>
                </a:lnTo>
                <a:lnTo>
                  <a:pt x="86" y="61"/>
                </a:lnTo>
                <a:lnTo>
                  <a:pt x="103" y="46"/>
                </a:lnTo>
                <a:lnTo>
                  <a:pt x="120" y="61"/>
                </a:lnTo>
                <a:lnTo>
                  <a:pt x="134" y="63"/>
                </a:lnTo>
                <a:lnTo>
                  <a:pt x="154" y="61"/>
                </a:lnTo>
                <a:lnTo>
                  <a:pt x="169" y="63"/>
                </a:lnTo>
                <a:lnTo>
                  <a:pt x="169" y="66"/>
                </a:lnTo>
                <a:lnTo>
                  <a:pt x="172" y="66"/>
                </a:lnTo>
                <a:lnTo>
                  <a:pt x="172" y="63"/>
                </a:lnTo>
                <a:lnTo>
                  <a:pt x="174" y="63"/>
                </a:lnTo>
                <a:lnTo>
                  <a:pt x="177" y="63"/>
                </a:lnTo>
                <a:lnTo>
                  <a:pt x="174" y="66"/>
                </a:lnTo>
                <a:lnTo>
                  <a:pt x="177" y="66"/>
                </a:lnTo>
                <a:lnTo>
                  <a:pt x="180" y="66"/>
                </a:lnTo>
                <a:lnTo>
                  <a:pt x="180" y="63"/>
                </a:lnTo>
                <a:lnTo>
                  <a:pt x="183" y="63"/>
                </a:lnTo>
                <a:lnTo>
                  <a:pt x="186" y="63"/>
                </a:lnTo>
                <a:lnTo>
                  <a:pt x="189" y="63"/>
                </a:lnTo>
                <a:lnTo>
                  <a:pt x="192" y="66"/>
                </a:lnTo>
                <a:lnTo>
                  <a:pt x="229" y="66"/>
                </a:lnTo>
                <a:lnTo>
                  <a:pt x="286" y="49"/>
                </a:lnTo>
                <a:lnTo>
                  <a:pt x="303" y="38"/>
                </a:lnTo>
                <a:lnTo>
                  <a:pt x="320" y="32"/>
                </a:lnTo>
                <a:lnTo>
                  <a:pt x="323" y="29"/>
                </a:lnTo>
                <a:lnTo>
                  <a:pt x="326" y="29"/>
                </a:lnTo>
                <a:lnTo>
                  <a:pt x="329" y="29"/>
                </a:lnTo>
                <a:lnTo>
                  <a:pt x="332" y="29"/>
                </a:lnTo>
                <a:lnTo>
                  <a:pt x="335" y="29"/>
                </a:lnTo>
                <a:lnTo>
                  <a:pt x="338" y="26"/>
                </a:lnTo>
                <a:lnTo>
                  <a:pt x="341" y="26"/>
                </a:lnTo>
                <a:lnTo>
                  <a:pt x="355" y="18"/>
                </a:lnTo>
                <a:lnTo>
                  <a:pt x="361" y="12"/>
                </a:lnTo>
                <a:lnTo>
                  <a:pt x="381" y="12"/>
                </a:lnTo>
                <a:lnTo>
                  <a:pt x="389" y="29"/>
                </a:lnTo>
                <a:lnTo>
                  <a:pt x="404" y="43"/>
                </a:lnTo>
                <a:lnTo>
                  <a:pt x="409" y="43"/>
                </a:lnTo>
                <a:lnTo>
                  <a:pt x="412" y="43"/>
                </a:lnTo>
                <a:lnTo>
                  <a:pt x="418" y="43"/>
                </a:lnTo>
                <a:lnTo>
                  <a:pt x="421" y="43"/>
                </a:lnTo>
                <a:lnTo>
                  <a:pt x="421" y="46"/>
                </a:lnTo>
                <a:lnTo>
                  <a:pt x="426" y="63"/>
                </a:lnTo>
                <a:lnTo>
                  <a:pt x="429" y="66"/>
                </a:lnTo>
                <a:lnTo>
                  <a:pt x="429" y="69"/>
                </a:lnTo>
                <a:lnTo>
                  <a:pt x="426" y="72"/>
                </a:lnTo>
                <a:lnTo>
                  <a:pt x="424" y="75"/>
                </a:lnTo>
                <a:lnTo>
                  <a:pt x="424" y="78"/>
                </a:lnTo>
                <a:lnTo>
                  <a:pt x="424" y="83"/>
                </a:lnTo>
                <a:lnTo>
                  <a:pt x="421" y="83"/>
                </a:lnTo>
                <a:lnTo>
                  <a:pt x="426" y="86"/>
                </a:lnTo>
                <a:lnTo>
                  <a:pt x="429" y="86"/>
                </a:lnTo>
                <a:lnTo>
                  <a:pt x="432" y="83"/>
                </a:lnTo>
                <a:lnTo>
                  <a:pt x="435" y="86"/>
                </a:lnTo>
                <a:lnTo>
                  <a:pt x="438" y="86"/>
                </a:lnTo>
                <a:lnTo>
                  <a:pt x="438" y="89"/>
                </a:lnTo>
                <a:lnTo>
                  <a:pt x="441" y="89"/>
                </a:lnTo>
                <a:lnTo>
                  <a:pt x="444" y="86"/>
                </a:lnTo>
                <a:lnTo>
                  <a:pt x="447" y="86"/>
                </a:lnTo>
                <a:lnTo>
                  <a:pt x="447" y="89"/>
                </a:lnTo>
                <a:lnTo>
                  <a:pt x="449" y="89"/>
                </a:lnTo>
                <a:lnTo>
                  <a:pt x="452" y="89"/>
                </a:lnTo>
                <a:lnTo>
                  <a:pt x="452" y="86"/>
                </a:lnTo>
                <a:lnTo>
                  <a:pt x="455" y="86"/>
                </a:lnTo>
                <a:lnTo>
                  <a:pt x="461" y="89"/>
                </a:lnTo>
                <a:lnTo>
                  <a:pt x="469" y="89"/>
                </a:lnTo>
                <a:lnTo>
                  <a:pt x="472" y="89"/>
                </a:lnTo>
                <a:lnTo>
                  <a:pt x="475" y="89"/>
                </a:lnTo>
                <a:lnTo>
                  <a:pt x="475" y="86"/>
                </a:lnTo>
                <a:lnTo>
                  <a:pt x="478" y="86"/>
                </a:lnTo>
                <a:lnTo>
                  <a:pt x="487" y="78"/>
                </a:lnTo>
                <a:lnTo>
                  <a:pt x="495" y="69"/>
                </a:lnTo>
                <a:lnTo>
                  <a:pt x="504" y="58"/>
                </a:lnTo>
                <a:lnTo>
                  <a:pt x="512" y="41"/>
                </a:lnTo>
                <a:lnTo>
                  <a:pt x="515" y="32"/>
                </a:lnTo>
                <a:lnTo>
                  <a:pt x="521" y="29"/>
                </a:lnTo>
                <a:lnTo>
                  <a:pt x="530" y="26"/>
                </a:lnTo>
                <a:lnTo>
                  <a:pt x="532" y="26"/>
                </a:lnTo>
                <a:lnTo>
                  <a:pt x="535" y="26"/>
                </a:lnTo>
                <a:lnTo>
                  <a:pt x="538" y="26"/>
                </a:lnTo>
                <a:lnTo>
                  <a:pt x="541" y="23"/>
                </a:lnTo>
                <a:lnTo>
                  <a:pt x="544" y="23"/>
                </a:lnTo>
                <a:lnTo>
                  <a:pt x="547" y="20"/>
                </a:lnTo>
                <a:lnTo>
                  <a:pt x="550" y="20"/>
                </a:lnTo>
                <a:lnTo>
                  <a:pt x="552" y="20"/>
                </a:lnTo>
                <a:lnTo>
                  <a:pt x="552" y="18"/>
                </a:lnTo>
                <a:lnTo>
                  <a:pt x="552" y="15"/>
                </a:lnTo>
                <a:lnTo>
                  <a:pt x="552" y="12"/>
                </a:lnTo>
                <a:lnTo>
                  <a:pt x="555" y="9"/>
                </a:lnTo>
                <a:lnTo>
                  <a:pt x="558" y="9"/>
                </a:lnTo>
                <a:lnTo>
                  <a:pt x="558" y="6"/>
                </a:lnTo>
                <a:lnTo>
                  <a:pt x="561" y="6"/>
                </a:lnTo>
                <a:lnTo>
                  <a:pt x="561" y="3"/>
                </a:lnTo>
                <a:lnTo>
                  <a:pt x="567" y="0"/>
                </a:lnTo>
                <a:lnTo>
                  <a:pt x="570" y="0"/>
                </a:lnTo>
                <a:lnTo>
                  <a:pt x="573" y="0"/>
                </a:lnTo>
                <a:lnTo>
                  <a:pt x="575" y="3"/>
                </a:lnTo>
                <a:lnTo>
                  <a:pt x="578" y="0"/>
                </a:lnTo>
                <a:lnTo>
                  <a:pt x="581" y="0"/>
                </a:lnTo>
                <a:lnTo>
                  <a:pt x="584" y="0"/>
                </a:lnTo>
                <a:lnTo>
                  <a:pt x="584" y="3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2" name="Freeform 26">
            <a:extLst>
              <a:ext uri="{FF2B5EF4-FFF2-40B4-BE49-F238E27FC236}">
                <a16:creationId xmlns:a16="http://schemas.microsoft.com/office/drawing/2014/main" id="{9D10C58C-C56B-4101-A0C1-A19E232B96B2}"/>
              </a:ext>
            </a:extLst>
          </p:cNvPr>
          <p:cNvSpPr>
            <a:spLocks/>
          </p:cNvSpPr>
          <p:nvPr/>
        </p:nvSpPr>
        <p:spPr bwMode="auto">
          <a:xfrm>
            <a:off x="3833812" y="1169194"/>
            <a:ext cx="2468563" cy="3732212"/>
          </a:xfrm>
          <a:custGeom>
            <a:avLst/>
            <a:gdLst>
              <a:gd name="T0" fmla="*/ 564 w 1555"/>
              <a:gd name="T1" fmla="*/ 101 h 2351"/>
              <a:gd name="T2" fmla="*/ 733 w 1555"/>
              <a:gd name="T3" fmla="*/ 207 h 2351"/>
              <a:gd name="T4" fmla="*/ 882 w 1555"/>
              <a:gd name="T5" fmla="*/ 307 h 2351"/>
              <a:gd name="T6" fmla="*/ 1048 w 1555"/>
              <a:gd name="T7" fmla="*/ 413 h 2351"/>
              <a:gd name="T8" fmla="*/ 1203 w 1555"/>
              <a:gd name="T9" fmla="*/ 513 h 2351"/>
              <a:gd name="T10" fmla="*/ 1360 w 1555"/>
              <a:gd name="T11" fmla="*/ 616 h 2351"/>
              <a:gd name="T12" fmla="*/ 1529 w 1555"/>
              <a:gd name="T13" fmla="*/ 725 h 2351"/>
              <a:gd name="T14" fmla="*/ 1177 w 1555"/>
              <a:gd name="T15" fmla="*/ 1865 h 2351"/>
              <a:gd name="T16" fmla="*/ 1392 w 1555"/>
              <a:gd name="T17" fmla="*/ 2119 h 2351"/>
              <a:gd name="T18" fmla="*/ 1229 w 1555"/>
              <a:gd name="T19" fmla="*/ 2291 h 2351"/>
              <a:gd name="T20" fmla="*/ 891 w 1555"/>
              <a:gd name="T21" fmla="*/ 2182 h 2351"/>
              <a:gd name="T22" fmla="*/ 791 w 1555"/>
              <a:gd name="T23" fmla="*/ 2162 h 2351"/>
              <a:gd name="T24" fmla="*/ 762 w 1555"/>
              <a:gd name="T25" fmla="*/ 2185 h 2351"/>
              <a:gd name="T26" fmla="*/ 693 w 1555"/>
              <a:gd name="T27" fmla="*/ 2251 h 2351"/>
              <a:gd name="T28" fmla="*/ 653 w 1555"/>
              <a:gd name="T29" fmla="*/ 2248 h 2351"/>
              <a:gd name="T30" fmla="*/ 636 w 1555"/>
              <a:gd name="T31" fmla="*/ 2205 h 2351"/>
              <a:gd name="T32" fmla="*/ 541 w 1555"/>
              <a:gd name="T33" fmla="*/ 2191 h 2351"/>
              <a:gd name="T34" fmla="*/ 392 w 1555"/>
              <a:gd name="T35" fmla="*/ 2225 h 2351"/>
              <a:gd name="T36" fmla="*/ 261 w 1555"/>
              <a:gd name="T37" fmla="*/ 2231 h 2351"/>
              <a:gd name="T38" fmla="*/ 269 w 1555"/>
              <a:gd name="T39" fmla="*/ 2177 h 2351"/>
              <a:gd name="T40" fmla="*/ 281 w 1555"/>
              <a:gd name="T41" fmla="*/ 2119 h 2351"/>
              <a:gd name="T42" fmla="*/ 292 w 1555"/>
              <a:gd name="T43" fmla="*/ 2062 h 2351"/>
              <a:gd name="T44" fmla="*/ 249 w 1555"/>
              <a:gd name="T45" fmla="*/ 2022 h 2351"/>
              <a:gd name="T46" fmla="*/ 226 w 1555"/>
              <a:gd name="T47" fmla="*/ 1973 h 2351"/>
              <a:gd name="T48" fmla="*/ 221 w 1555"/>
              <a:gd name="T49" fmla="*/ 1916 h 2351"/>
              <a:gd name="T50" fmla="*/ 215 w 1555"/>
              <a:gd name="T51" fmla="*/ 1859 h 2351"/>
              <a:gd name="T52" fmla="*/ 209 w 1555"/>
              <a:gd name="T53" fmla="*/ 1802 h 2351"/>
              <a:gd name="T54" fmla="*/ 203 w 1555"/>
              <a:gd name="T55" fmla="*/ 1750 h 2351"/>
              <a:gd name="T56" fmla="*/ 198 w 1555"/>
              <a:gd name="T57" fmla="*/ 1693 h 2351"/>
              <a:gd name="T58" fmla="*/ 189 w 1555"/>
              <a:gd name="T59" fmla="*/ 1638 h 2351"/>
              <a:gd name="T60" fmla="*/ 183 w 1555"/>
              <a:gd name="T61" fmla="*/ 1581 h 2351"/>
              <a:gd name="T62" fmla="*/ 178 w 1555"/>
              <a:gd name="T63" fmla="*/ 1527 h 2351"/>
              <a:gd name="T64" fmla="*/ 172 w 1555"/>
              <a:gd name="T65" fmla="*/ 1472 h 2351"/>
              <a:gd name="T66" fmla="*/ 166 w 1555"/>
              <a:gd name="T67" fmla="*/ 1418 h 2351"/>
              <a:gd name="T68" fmla="*/ 160 w 1555"/>
              <a:gd name="T69" fmla="*/ 1361 h 2351"/>
              <a:gd name="T70" fmla="*/ 155 w 1555"/>
              <a:gd name="T71" fmla="*/ 1303 h 2351"/>
              <a:gd name="T72" fmla="*/ 149 w 1555"/>
              <a:gd name="T73" fmla="*/ 1252 h 2351"/>
              <a:gd name="T74" fmla="*/ 140 w 1555"/>
              <a:gd name="T75" fmla="*/ 1195 h 2351"/>
              <a:gd name="T76" fmla="*/ 135 w 1555"/>
              <a:gd name="T77" fmla="*/ 1146 h 2351"/>
              <a:gd name="T78" fmla="*/ 129 w 1555"/>
              <a:gd name="T79" fmla="*/ 1089 h 2351"/>
              <a:gd name="T80" fmla="*/ 123 w 1555"/>
              <a:gd name="T81" fmla="*/ 1037 h 2351"/>
              <a:gd name="T82" fmla="*/ 115 w 1555"/>
              <a:gd name="T83" fmla="*/ 980 h 2351"/>
              <a:gd name="T84" fmla="*/ 109 w 1555"/>
              <a:gd name="T85" fmla="*/ 923 h 2351"/>
              <a:gd name="T86" fmla="*/ 103 w 1555"/>
              <a:gd name="T87" fmla="*/ 868 h 2351"/>
              <a:gd name="T88" fmla="*/ 97 w 1555"/>
              <a:gd name="T89" fmla="*/ 811 h 2351"/>
              <a:gd name="T90" fmla="*/ 89 w 1555"/>
              <a:gd name="T91" fmla="*/ 754 h 2351"/>
              <a:gd name="T92" fmla="*/ 83 w 1555"/>
              <a:gd name="T93" fmla="*/ 699 h 2351"/>
              <a:gd name="T94" fmla="*/ 77 w 1555"/>
              <a:gd name="T95" fmla="*/ 642 h 2351"/>
              <a:gd name="T96" fmla="*/ 72 w 1555"/>
              <a:gd name="T97" fmla="*/ 585 h 2351"/>
              <a:gd name="T98" fmla="*/ 63 w 1555"/>
              <a:gd name="T99" fmla="*/ 530 h 2351"/>
              <a:gd name="T100" fmla="*/ 57 w 1555"/>
              <a:gd name="T101" fmla="*/ 473 h 2351"/>
              <a:gd name="T102" fmla="*/ 52 w 1555"/>
              <a:gd name="T103" fmla="*/ 419 h 2351"/>
              <a:gd name="T104" fmla="*/ 43 w 1555"/>
              <a:gd name="T105" fmla="*/ 361 h 2351"/>
              <a:gd name="T106" fmla="*/ 37 w 1555"/>
              <a:gd name="T107" fmla="*/ 304 h 2351"/>
              <a:gd name="T108" fmla="*/ 32 w 1555"/>
              <a:gd name="T109" fmla="*/ 247 h 2351"/>
              <a:gd name="T110" fmla="*/ 23 w 1555"/>
              <a:gd name="T111" fmla="*/ 187 h 2351"/>
              <a:gd name="T112" fmla="*/ 17 w 1555"/>
              <a:gd name="T113" fmla="*/ 135 h 2351"/>
              <a:gd name="T114" fmla="*/ 12 w 1555"/>
              <a:gd name="T115" fmla="*/ 81 h 2351"/>
              <a:gd name="T116" fmla="*/ 3 w 1555"/>
              <a:gd name="T117" fmla="*/ 23 h 2351"/>
              <a:gd name="T118" fmla="*/ 66 w 1555"/>
              <a:gd name="T119" fmla="*/ 0 h 2351"/>
              <a:gd name="T120" fmla="*/ 160 w 1555"/>
              <a:gd name="T121" fmla="*/ 0 h 2351"/>
              <a:gd name="T122" fmla="*/ 266 w 1555"/>
              <a:gd name="T123" fmla="*/ 0 h 2351"/>
              <a:gd name="T124" fmla="*/ 358 w 1555"/>
              <a:gd name="T125" fmla="*/ 0 h 2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55" h="2351">
                <a:moveTo>
                  <a:pt x="412" y="0"/>
                </a:moveTo>
                <a:lnTo>
                  <a:pt x="424" y="9"/>
                </a:lnTo>
                <a:lnTo>
                  <a:pt x="435" y="15"/>
                </a:lnTo>
                <a:lnTo>
                  <a:pt x="447" y="23"/>
                </a:lnTo>
                <a:lnTo>
                  <a:pt x="458" y="32"/>
                </a:lnTo>
                <a:lnTo>
                  <a:pt x="473" y="41"/>
                </a:lnTo>
                <a:lnTo>
                  <a:pt x="484" y="46"/>
                </a:lnTo>
                <a:lnTo>
                  <a:pt x="496" y="55"/>
                </a:lnTo>
                <a:lnTo>
                  <a:pt x="507" y="63"/>
                </a:lnTo>
                <a:lnTo>
                  <a:pt x="518" y="69"/>
                </a:lnTo>
                <a:lnTo>
                  <a:pt x="530" y="78"/>
                </a:lnTo>
                <a:lnTo>
                  <a:pt x="541" y="84"/>
                </a:lnTo>
                <a:lnTo>
                  <a:pt x="553" y="92"/>
                </a:lnTo>
                <a:lnTo>
                  <a:pt x="564" y="101"/>
                </a:lnTo>
                <a:lnTo>
                  <a:pt x="576" y="106"/>
                </a:lnTo>
                <a:lnTo>
                  <a:pt x="587" y="115"/>
                </a:lnTo>
                <a:lnTo>
                  <a:pt x="601" y="124"/>
                </a:lnTo>
                <a:lnTo>
                  <a:pt x="613" y="129"/>
                </a:lnTo>
                <a:lnTo>
                  <a:pt x="622" y="138"/>
                </a:lnTo>
                <a:lnTo>
                  <a:pt x="633" y="144"/>
                </a:lnTo>
                <a:lnTo>
                  <a:pt x="644" y="152"/>
                </a:lnTo>
                <a:lnTo>
                  <a:pt x="653" y="158"/>
                </a:lnTo>
                <a:lnTo>
                  <a:pt x="667" y="167"/>
                </a:lnTo>
                <a:lnTo>
                  <a:pt x="679" y="175"/>
                </a:lnTo>
                <a:lnTo>
                  <a:pt x="693" y="181"/>
                </a:lnTo>
                <a:lnTo>
                  <a:pt x="705" y="189"/>
                </a:lnTo>
                <a:lnTo>
                  <a:pt x="719" y="198"/>
                </a:lnTo>
                <a:lnTo>
                  <a:pt x="733" y="207"/>
                </a:lnTo>
                <a:lnTo>
                  <a:pt x="742" y="215"/>
                </a:lnTo>
                <a:lnTo>
                  <a:pt x="753" y="221"/>
                </a:lnTo>
                <a:lnTo>
                  <a:pt x="765" y="230"/>
                </a:lnTo>
                <a:lnTo>
                  <a:pt x="773" y="235"/>
                </a:lnTo>
                <a:lnTo>
                  <a:pt x="785" y="241"/>
                </a:lnTo>
                <a:lnTo>
                  <a:pt x="796" y="250"/>
                </a:lnTo>
                <a:lnTo>
                  <a:pt x="808" y="255"/>
                </a:lnTo>
                <a:lnTo>
                  <a:pt x="816" y="264"/>
                </a:lnTo>
                <a:lnTo>
                  <a:pt x="828" y="270"/>
                </a:lnTo>
                <a:lnTo>
                  <a:pt x="839" y="278"/>
                </a:lnTo>
                <a:lnTo>
                  <a:pt x="851" y="284"/>
                </a:lnTo>
                <a:lnTo>
                  <a:pt x="862" y="293"/>
                </a:lnTo>
                <a:lnTo>
                  <a:pt x="874" y="298"/>
                </a:lnTo>
                <a:lnTo>
                  <a:pt x="882" y="307"/>
                </a:lnTo>
                <a:lnTo>
                  <a:pt x="894" y="313"/>
                </a:lnTo>
                <a:lnTo>
                  <a:pt x="905" y="321"/>
                </a:lnTo>
                <a:lnTo>
                  <a:pt x="917" y="327"/>
                </a:lnTo>
                <a:lnTo>
                  <a:pt x="931" y="338"/>
                </a:lnTo>
                <a:lnTo>
                  <a:pt x="942" y="344"/>
                </a:lnTo>
                <a:lnTo>
                  <a:pt x="954" y="353"/>
                </a:lnTo>
                <a:lnTo>
                  <a:pt x="965" y="358"/>
                </a:lnTo>
                <a:lnTo>
                  <a:pt x="977" y="367"/>
                </a:lnTo>
                <a:lnTo>
                  <a:pt x="988" y="373"/>
                </a:lnTo>
                <a:lnTo>
                  <a:pt x="1000" y="381"/>
                </a:lnTo>
                <a:lnTo>
                  <a:pt x="1011" y="390"/>
                </a:lnTo>
                <a:lnTo>
                  <a:pt x="1022" y="396"/>
                </a:lnTo>
                <a:lnTo>
                  <a:pt x="1037" y="404"/>
                </a:lnTo>
                <a:lnTo>
                  <a:pt x="1048" y="413"/>
                </a:lnTo>
                <a:lnTo>
                  <a:pt x="1057" y="419"/>
                </a:lnTo>
                <a:lnTo>
                  <a:pt x="1071" y="427"/>
                </a:lnTo>
                <a:lnTo>
                  <a:pt x="1080" y="433"/>
                </a:lnTo>
                <a:lnTo>
                  <a:pt x="1091" y="441"/>
                </a:lnTo>
                <a:lnTo>
                  <a:pt x="1103" y="447"/>
                </a:lnTo>
                <a:lnTo>
                  <a:pt x="1114" y="456"/>
                </a:lnTo>
                <a:lnTo>
                  <a:pt x="1128" y="464"/>
                </a:lnTo>
                <a:lnTo>
                  <a:pt x="1140" y="473"/>
                </a:lnTo>
                <a:lnTo>
                  <a:pt x="1151" y="479"/>
                </a:lnTo>
                <a:lnTo>
                  <a:pt x="1163" y="487"/>
                </a:lnTo>
                <a:lnTo>
                  <a:pt x="1171" y="493"/>
                </a:lnTo>
                <a:lnTo>
                  <a:pt x="1183" y="499"/>
                </a:lnTo>
                <a:lnTo>
                  <a:pt x="1194" y="507"/>
                </a:lnTo>
                <a:lnTo>
                  <a:pt x="1203" y="513"/>
                </a:lnTo>
                <a:lnTo>
                  <a:pt x="1214" y="519"/>
                </a:lnTo>
                <a:lnTo>
                  <a:pt x="1226" y="527"/>
                </a:lnTo>
                <a:lnTo>
                  <a:pt x="1237" y="536"/>
                </a:lnTo>
                <a:lnTo>
                  <a:pt x="1249" y="542"/>
                </a:lnTo>
                <a:lnTo>
                  <a:pt x="1257" y="547"/>
                </a:lnTo>
                <a:lnTo>
                  <a:pt x="1269" y="556"/>
                </a:lnTo>
                <a:lnTo>
                  <a:pt x="1280" y="562"/>
                </a:lnTo>
                <a:lnTo>
                  <a:pt x="1292" y="570"/>
                </a:lnTo>
                <a:lnTo>
                  <a:pt x="1303" y="576"/>
                </a:lnTo>
                <a:lnTo>
                  <a:pt x="1315" y="585"/>
                </a:lnTo>
                <a:lnTo>
                  <a:pt x="1326" y="593"/>
                </a:lnTo>
                <a:lnTo>
                  <a:pt x="1338" y="599"/>
                </a:lnTo>
                <a:lnTo>
                  <a:pt x="1352" y="608"/>
                </a:lnTo>
                <a:lnTo>
                  <a:pt x="1360" y="616"/>
                </a:lnTo>
                <a:lnTo>
                  <a:pt x="1372" y="622"/>
                </a:lnTo>
                <a:lnTo>
                  <a:pt x="1383" y="630"/>
                </a:lnTo>
                <a:lnTo>
                  <a:pt x="1398" y="639"/>
                </a:lnTo>
                <a:lnTo>
                  <a:pt x="1409" y="648"/>
                </a:lnTo>
                <a:lnTo>
                  <a:pt x="1421" y="653"/>
                </a:lnTo>
                <a:lnTo>
                  <a:pt x="1435" y="662"/>
                </a:lnTo>
                <a:lnTo>
                  <a:pt x="1446" y="671"/>
                </a:lnTo>
                <a:lnTo>
                  <a:pt x="1461" y="679"/>
                </a:lnTo>
                <a:lnTo>
                  <a:pt x="1472" y="688"/>
                </a:lnTo>
                <a:lnTo>
                  <a:pt x="1484" y="696"/>
                </a:lnTo>
                <a:lnTo>
                  <a:pt x="1495" y="702"/>
                </a:lnTo>
                <a:lnTo>
                  <a:pt x="1506" y="711"/>
                </a:lnTo>
                <a:lnTo>
                  <a:pt x="1518" y="716"/>
                </a:lnTo>
                <a:lnTo>
                  <a:pt x="1529" y="725"/>
                </a:lnTo>
                <a:lnTo>
                  <a:pt x="1541" y="734"/>
                </a:lnTo>
                <a:lnTo>
                  <a:pt x="1555" y="739"/>
                </a:lnTo>
                <a:lnTo>
                  <a:pt x="1501" y="894"/>
                </a:lnTo>
                <a:lnTo>
                  <a:pt x="1346" y="1017"/>
                </a:lnTo>
                <a:lnTo>
                  <a:pt x="1252" y="1091"/>
                </a:lnTo>
                <a:lnTo>
                  <a:pt x="1071" y="1183"/>
                </a:lnTo>
                <a:lnTo>
                  <a:pt x="1326" y="1384"/>
                </a:lnTo>
                <a:lnTo>
                  <a:pt x="1346" y="1412"/>
                </a:lnTo>
                <a:lnTo>
                  <a:pt x="1332" y="1656"/>
                </a:lnTo>
                <a:lnTo>
                  <a:pt x="1292" y="1681"/>
                </a:lnTo>
                <a:lnTo>
                  <a:pt x="1171" y="1762"/>
                </a:lnTo>
                <a:lnTo>
                  <a:pt x="1151" y="1773"/>
                </a:lnTo>
                <a:lnTo>
                  <a:pt x="1169" y="1833"/>
                </a:lnTo>
                <a:lnTo>
                  <a:pt x="1177" y="1865"/>
                </a:lnTo>
                <a:lnTo>
                  <a:pt x="1183" y="1882"/>
                </a:lnTo>
                <a:lnTo>
                  <a:pt x="1183" y="1885"/>
                </a:lnTo>
                <a:lnTo>
                  <a:pt x="1189" y="1899"/>
                </a:lnTo>
                <a:lnTo>
                  <a:pt x="1189" y="1902"/>
                </a:lnTo>
                <a:lnTo>
                  <a:pt x="1292" y="1910"/>
                </a:lnTo>
                <a:lnTo>
                  <a:pt x="1369" y="1916"/>
                </a:lnTo>
                <a:lnTo>
                  <a:pt x="1395" y="1919"/>
                </a:lnTo>
                <a:lnTo>
                  <a:pt x="1395" y="1930"/>
                </a:lnTo>
                <a:lnTo>
                  <a:pt x="1395" y="1936"/>
                </a:lnTo>
                <a:lnTo>
                  <a:pt x="1395" y="1956"/>
                </a:lnTo>
                <a:lnTo>
                  <a:pt x="1389" y="1985"/>
                </a:lnTo>
                <a:lnTo>
                  <a:pt x="1389" y="2051"/>
                </a:lnTo>
                <a:lnTo>
                  <a:pt x="1392" y="2082"/>
                </a:lnTo>
                <a:lnTo>
                  <a:pt x="1392" y="2119"/>
                </a:lnTo>
                <a:lnTo>
                  <a:pt x="1401" y="2168"/>
                </a:lnTo>
                <a:lnTo>
                  <a:pt x="1403" y="2177"/>
                </a:lnTo>
                <a:lnTo>
                  <a:pt x="1406" y="2191"/>
                </a:lnTo>
                <a:lnTo>
                  <a:pt x="1409" y="2191"/>
                </a:lnTo>
                <a:lnTo>
                  <a:pt x="1412" y="2203"/>
                </a:lnTo>
                <a:lnTo>
                  <a:pt x="1412" y="2205"/>
                </a:lnTo>
                <a:lnTo>
                  <a:pt x="1421" y="2251"/>
                </a:lnTo>
                <a:lnTo>
                  <a:pt x="1452" y="2346"/>
                </a:lnTo>
                <a:lnTo>
                  <a:pt x="1438" y="2346"/>
                </a:lnTo>
                <a:lnTo>
                  <a:pt x="1386" y="2346"/>
                </a:lnTo>
                <a:lnTo>
                  <a:pt x="1380" y="2351"/>
                </a:lnTo>
                <a:lnTo>
                  <a:pt x="1269" y="2326"/>
                </a:lnTo>
                <a:lnTo>
                  <a:pt x="1249" y="2306"/>
                </a:lnTo>
                <a:lnTo>
                  <a:pt x="1229" y="2291"/>
                </a:lnTo>
                <a:lnTo>
                  <a:pt x="1203" y="2277"/>
                </a:lnTo>
                <a:lnTo>
                  <a:pt x="1157" y="2266"/>
                </a:lnTo>
                <a:lnTo>
                  <a:pt x="1126" y="2266"/>
                </a:lnTo>
                <a:lnTo>
                  <a:pt x="1103" y="2263"/>
                </a:lnTo>
                <a:lnTo>
                  <a:pt x="1085" y="2266"/>
                </a:lnTo>
                <a:lnTo>
                  <a:pt x="1048" y="2271"/>
                </a:lnTo>
                <a:lnTo>
                  <a:pt x="1005" y="2286"/>
                </a:lnTo>
                <a:lnTo>
                  <a:pt x="977" y="2294"/>
                </a:lnTo>
                <a:lnTo>
                  <a:pt x="957" y="2291"/>
                </a:lnTo>
                <a:lnTo>
                  <a:pt x="942" y="2280"/>
                </a:lnTo>
                <a:lnTo>
                  <a:pt x="931" y="2257"/>
                </a:lnTo>
                <a:lnTo>
                  <a:pt x="905" y="2214"/>
                </a:lnTo>
                <a:lnTo>
                  <a:pt x="902" y="2197"/>
                </a:lnTo>
                <a:lnTo>
                  <a:pt x="891" y="2182"/>
                </a:lnTo>
                <a:lnTo>
                  <a:pt x="885" y="2182"/>
                </a:lnTo>
                <a:lnTo>
                  <a:pt x="868" y="2182"/>
                </a:lnTo>
                <a:lnTo>
                  <a:pt x="865" y="2165"/>
                </a:lnTo>
                <a:lnTo>
                  <a:pt x="839" y="2168"/>
                </a:lnTo>
                <a:lnTo>
                  <a:pt x="808" y="2171"/>
                </a:lnTo>
                <a:lnTo>
                  <a:pt x="802" y="2174"/>
                </a:lnTo>
                <a:lnTo>
                  <a:pt x="802" y="2171"/>
                </a:lnTo>
                <a:lnTo>
                  <a:pt x="802" y="2168"/>
                </a:lnTo>
                <a:lnTo>
                  <a:pt x="802" y="2165"/>
                </a:lnTo>
                <a:lnTo>
                  <a:pt x="802" y="2162"/>
                </a:lnTo>
                <a:lnTo>
                  <a:pt x="799" y="2162"/>
                </a:lnTo>
                <a:lnTo>
                  <a:pt x="796" y="2162"/>
                </a:lnTo>
                <a:lnTo>
                  <a:pt x="793" y="2165"/>
                </a:lnTo>
                <a:lnTo>
                  <a:pt x="791" y="2162"/>
                </a:lnTo>
                <a:lnTo>
                  <a:pt x="788" y="2162"/>
                </a:lnTo>
                <a:lnTo>
                  <a:pt x="785" y="2162"/>
                </a:lnTo>
                <a:lnTo>
                  <a:pt x="779" y="2165"/>
                </a:lnTo>
                <a:lnTo>
                  <a:pt x="779" y="2168"/>
                </a:lnTo>
                <a:lnTo>
                  <a:pt x="776" y="2168"/>
                </a:lnTo>
                <a:lnTo>
                  <a:pt x="776" y="2171"/>
                </a:lnTo>
                <a:lnTo>
                  <a:pt x="773" y="2171"/>
                </a:lnTo>
                <a:lnTo>
                  <a:pt x="770" y="2174"/>
                </a:lnTo>
                <a:lnTo>
                  <a:pt x="770" y="2177"/>
                </a:lnTo>
                <a:lnTo>
                  <a:pt x="770" y="2180"/>
                </a:lnTo>
                <a:lnTo>
                  <a:pt x="770" y="2182"/>
                </a:lnTo>
                <a:lnTo>
                  <a:pt x="768" y="2182"/>
                </a:lnTo>
                <a:lnTo>
                  <a:pt x="765" y="2182"/>
                </a:lnTo>
                <a:lnTo>
                  <a:pt x="762" y="2185"/>
                </a:lnTo>
                <a:lnTo>
                  <a:pt x="759" y="2185"/>
                </a:lnTo>
                <a:lnTo>
                  <a:pt x="756" y="2188"/>
                </a:lnTo>
                <a:lnTo>
                  <a:pt x="753" y="2188"/>
                </a:lnTo>
                <a:lnTo>
                  <a:pt x="750" y="2188"/>
                </a:lnTo>
                <a:lnTo>
                  <a:pt x="748" y="2188"/>
                </a:lnTo>
                <a:lnTo>
                  <a:pt x="739" y="2191"/>
                </a:lnTo>
                <a:lnTo>
                  <a:pt x="733" y="2194"/>
                </a:lnTo>
                <a:lnTo>
                  <a:pt x="730" y="2203"/>
                </a:lnTo>
                <a:lnTo>
                  <a:pt x="722" y="2220"/>
                </a:lnTo>
                <a:lnTo>
                  <a:pt x="713" y="2231"/>
                </a:lnTo>
                <a:lnTo>
                  <a:pt x="705" y="2240"/>
                </a:lnTo>
                <a:lnTo>
                  <a:pt x="696" y="2248"/>
                </a:lnTo>
                <a:lnTo>
                  <a:pt x="693" y="2248"/>
                </a:lnTo>
                <a:lnTo>
                  <a:pt x="693" y="2251"/>
                </a:lnTo>
                <a:lnTo>
                  <a:pt x="690" y="2251"/>
                </a:lnTo>
                <a:lnTo>
                  <a:pt x="687" y="2251"/>
                </a:lnTo>
                <a:lnTo>
                  <a:pt x="679" y="2251"/>
                </a:lnTo>
                <a:lnTo>
                  <a:pt x="673" y="2248"/>
                </a:lnTo>
                <a:lnTo>
                  <a:pt x="670" y="2248"/>
                </a:lnTo>
                <a:lnTo>
                  <a:pt x="670" y="2251"/>
                </a:lnTo>
                <a:lnTo>
                  <a:pt x="667" y="2251"/>
                </a:lnTo>
                <a:lnTo>
                  <a:pt x="665" y="2251"/>
                </a:lnTo>
                <a:lnTo>
                  <a:pt x="665" y="2248"/>
                </a:lnTo>
                <a:lnTo>
                  <a:pt x="662" y="2248"/>
                </a:lnTo>
                <a:lnTo>
                  <a:pt x="659" y="2251"/>
                </a:lnTo>
                <a:lnTo>
                  <a:pt x="656" y="2251"/>
                </a:lnTo>
                <a:lnTo>
                  <a:pt x="656" y="2248"/>
                </a:lnTo>
                <a:lnTo>
                  <a:pt x="653" y="2248"/>
                </a:lnTo>
                <a:lnTo>
                  <a:pt x="650" y="2245"/>
                </a:lnTo>
                <a:lnTo>
                  <a:pt x="647" y="2248"/>
                </a:lnTo>
                <a:lnTo>
                  <a:pt x="644" y="2248"/>
                </a:lnTo>
                <a:lnTo>
                  <a:pt x="639" y="2245"/>
                </a:lnTo>
                <a:lnTo>
                  <a:pt x="642" y="2245"/>
                </a:lnTo>
                <a:lnTo>
                  <a:pt x="642" y="2240"/>
                </a:lnTo>
                <a:lnTo>
                  <a:pt x="642" y="2237"/>
                </a:lnTo>
                <a:lnTo>
                  <a:pt x="644" y="2234"/>
                </a:lnTo>
                <a:lnTo>
                  <a:pt x="647" y="2231"/>
                </a:lnTo>
                <a:lnTo>
                  <a:pt x="647" y="2228"/>
                </a:lnTo>
                <a:lnTo>
                  <a:pt x="644" y="2225"/>
                </a:lnTo>
                <a:lnTo>
                  <a:pt x="639" y="2208"/>
                </a:lnTo>
                <a:lnTo>
                  <a:pt x="639" y="2205"/>
                </a:lnTo>
                <a:lnTo>
                  <a:pt x="636" y="2205"/>
                </a:lnTo>
                <a:lnTo>
                  <a:pt x="630" y="2205"/>
                </a:lnTo>
                <a:lnTo>
                  <a:pt x="627" y="2205"/>
                </a:lnTo>
                <a:lnTo>
                  <a:pt x="622" y="2205"/>
                </a:lnTo>
                <a:lnTo>
                  <a:pt x="607" y="2191"/>
                </a:lnTo>
                <a:lnTo>
                  <a:pt x="599" y="2174"/>
                </a:lnTo>
                <a:lnTo>
                  <a:pt x="579" y="2174"/>
                </a:lnTo>
                <a:lnTo>
                  <a:pt x="573" y="2180"/>
                </a:lnTo>
                <a:lnTo>
                  <a:pt x="559" y="2188"/>
                </a:lnTo>
                <a:lnTo>
                  <a:pt x="556" y="2188"/>
                </a:lnTo>
                <a:lnTo>
                  <a:pt x="553" y="2191"/>
                </a:lnTo>
                <a:lnTo>
                  <a:pt x="550" y="2191"/>
                </a:lnTo>
                <a:lnTo>
                  <a:pt x="547" y="2191"/>
                </a:lnTo>
                <a:lnTo>
                  <a:pt x="544" y="2191"/>
                </a:lnTo>
                <a:lnTo>
                  <a:pt x="541" y="2191"/>
                </a:lnTo>
                <a:lnTo>
                  <a:pt x="538" y="2194"/>
                </a:lnTo>
                <a:lnTo>
                  <a:pt x="521" y="2200"/>
                </a:lnTo>
                <a:lnTo>
                  <a:pt x="504" y="2211"/>
                </a:lnTo>
                <a:lnTo>
                  <a:pt x="447" y="2228"/>
                </a:lnTo>
                <a:lnTo>
                  <a:pt x="410" y="2228"/>
                </a:lnTo>
                <a:lnTo>
                  <a:pt x="407" y="2225"/>
                </a:lnTo>
                <a:lnTo>
                  <a:pt x="404" y="2225"/>
                </a:lnTo>
                <a:lnTo>
                  <a:pt x="401" y="2225"/>
                </a:lnTo>
                <a:lnTo>
                  <a:pt x="398" y="2225"/>
                </a:lnTo>
                <a:lnTo>
                  <a:pt x="398" y="2228"/>
                </a:lnTo>
                <a:lnTo>
                  <a:pt x="395" y="2228"/>
                </a:lnTo>
                <a:lnTo>
                  <a:pt x="392" y="2228"/>
                </a:lnTo>
                <a:lnTo>
                  <a:pt x="395" y="2225"/>
                </a:lnTo>
                <a:lnTo>
                  <a:pt x="392" y="2225"/>
                </a:lnTo>
                <a:lnTo>
                  <a:pt x="390" y="2225"/>
                </a:lnTo>
                <a:lnTo>
                  <a:pt x="390" y="2228"/>
                </a:lnTo>
                <a:lnTo>
                  <a:pt x="387" y="2228"/>
                </a:lnTo>
                <a:lnTo>
                  <a:pt x="387" y="2225"/>
                </a:lnTo>
                <a:lnTo>
                  <a:pt x="372" y="2223"/>
                </a:lnTo>
                <a:lnTo>
                  <a:pt x="352" y="2225"/>
                </a:lnTo>
                <a:lnTo>
                  <a:pt x="338" y="2223"/>
                </a:lnTo>
                <a:lnTo>
                  <a:pt x="321" y="2208"/>
                </a:lnTo>
                <a:lnTo>
                  <a:pt x="304" y="2223"/>
                </a:lnTo>
                <a:lnTo>
                  <a:pt x="289" y="2237"/>
                </a:lnTo>
                <a:lnTo>
                  <a:pt x="258" y="2245"/>
                </a:lnTo>
                <a:lnTo>
                  <a:pt x="258" y="2240"/>
                </a:lnTo>
                <a:lnTo>
                  <a:pt x="258" y="2237"/>
                </a:lnTo>
                <a:lnTo>
                  <a:pt x="261" y="2231"/>
                </a:lnTo>
                <a:lnTo>
                  <a:pt x="261" y="2228"/>
                </a:lnTo>
                <a:lnTo>
                  <a:pt x="261" y="2225"/>
                </a:lnTo>
                <a:lnTo>
                  <a:pt x="261" y="2220"/>
                </a:lnTo>
                <a:lnTo>
                  <a:pt x="264" y="2217"/>
                </a:lnTo>
                <a:lnTo>
                  <a:pt x="264" y="2211"/>
                </a:lnTo>
                <a:lnTo>
                  <a:pt x="264" y="2208"/>
                </a:lnTo>
                <a:lnTo>
                  <a:pt x="266" y="2203"/>
                </a:lnTo>
                <a:lnTo>
                  <a:pt x="266" y="2200"/>
                </a:lnTo>
                <a:lnTo>
                  <a:pt x="266" y="2197"/>
                </a:lnTo>
                <a:lnTo>
                  <a:pt x="266" y="2191"/>
                </a:lnTo>
                <a:lnTo>
                  <a:pt x="269" y="2188"/>
                </a:lnTo>
                <a:lnTo>
                  <a:pt x="269" y="2182"/>
                </a:lnTo>
                <a:lnTo>
                  <a:pt x="269" y="2180"/>
                </a:lnTo>
                <a:lnTo>
                  <a:pt x="269" y="2177"/>
                </a:lnTo>
                <a:lnTo>
                  <a:pt x="272" y="2171"/>
                </a:lnTo>
                <a:lnTo>
                  <a:pt x="272" y="2168"/>
                </a:lnTo>
                <a:lnTo>
                  <a:pt x="272" y="2162"/>
                </a:lnTo>
                <a:lnTo>
                  <a:pt x="275" y="2160"/>
                </a:lnTo>
                <a:lnTo>
                  <a:pt x="275" y="2154"/>
                </a:lnTo>
                <a:lnTo>
                  <a:pt x="275" y="2151"/>
                </a:lnTo>
                <a:lnTo>
                  <a:pt x="275" y="2148"/>
                </a:lnTo>
                <a:lnTo>
                  <a:pt x="278" y="2142"/>
                </a:lnTo>
                <a:lnTo>
                  <a:pt x="278" y="2140"/>
                </a:lnTo>
                <a:lnTo>
                  <a:pt x="278" y="2134"/>
                </a:lnTo>
                <a:lnTo>
                  <a:pt x="281" y="2131"/>
                </a:lnTo>
                <a:lnTo>
                  <a:pt x="281" y="2125"/>
                </a:lnTo>
                <a:lnTo>
                  <a:pt x="281" y="2122"/>
                </a:lnTo>
                <a:lnTo>
                  <a:pt x="281" y="2119"/>
                </a:lnTo>
                <a:lnTo>
                  <a:pt x="284" y="2114"/>
                </a:lnTo>
                <a:lnTo>
                  <a:pt x="284" y="2111"/>
                </a:lnTo>
                <a:lnTo>
                  <a:pt x="284" y="2105"/>
                </a:lnTo>
                <a:lnTo>
                  <a:pt x="284" y="2102"/>
                </a:lnTo>
                <a:lnTo>
                  <a:pt x="286" y="2099"/>
                </a:lnTo>
                <a:lnTo>
                  <a:pt x="286" y="2094"/>
                </a:lnTo>
                <a:lnTo>
                  <a:pt x="286" y="2091"/>
                </a:lnTo>
                <a:lnTo>
                  <a:pt x="289" y="2085"/>
                </a:lnTo>
                <a:lnTo>
                  <a:pt x="289" y="2082"/>
                </a:lnTo>
                <a:lnTo>
                  <a:pt x="289" y="2077"/>
                </a:lnTo>
                <a:lnTo>
                  <a:pt x="289" y="2074"/>
                </a:lnTo>
                <a:lnTo>
                  <a:pt x="292" y="2071"/>
                </a:lnTo>
                <a:lnTo>
                  <a:pt x="292" y="2065"/>
                </a:lnTo>
                <a:lnTo>
                  <a:pt x="292" y="2062"/>
                </a:lnTo>
                <a:lnTo>
                  <a:pt x="295" y="2056"/>
                </a:lnTo>
                <a:lnTo>
                  <a:pt x="295" y="2054"/>
                </a:lnTo>
                <a:lnTo>
                  <a:pt x="289" y="2051"/>
                </a:lnTo>
                <a:lnTo>
                  <a:pt x="286" y="2048"/>
                </a:lnTo>
                <a:lnTo>
                  <a:pt x="281" y="2045"/>
                </a:lnTo>
                <a:lnTo>
                  <a:pt x="278" y="2042"/>
                </a:lnTo>
                <a:lnTo>
                  <a:pt x="272" y="2039"/>
                </a:lnTo>
                <a:lnTo>
                  <a:pt x="269" y="2036"/>
                </a:lnTo>
                <a:lnTo>
                  <a:pt x="264" y="2034"/>
                </a:lnTo>
                <a:lnTo>
                  <a:pt x="261" y="2031"/>
                </a:lnTo>
                <a:lnTo>
                  <a:pt x="258" y="2028"/>
                </a:lnTo>
                <a:lnTo>
                  <a:pt x="255" y="2025"/>
                </a:lnTo>
                <a:lnTo>
                  <a:pt x="252" y="2025"/>
                </a:lnTo>
                <a:lnTo>
                  <a:pt x="249" y="2022"/>
                </a:lnTo>
                <a:lnTo>
                  <a:pt x="244" y="2019"/>
                </a:lnTo>
                <a:lnTo>
                  <a:pt x="241" y="2016"/>
                </a:lnTo>
                <a:lnTo>
                  <a:pt x="235" y="2014"/>
                </a:lnTo>
                <a:lnTo>
                  <a:pt x="235" y="2011"/>
                </a:lnTo>
                <a:lnTo>
                  <a:pt x="232" y="2011"/>
                </a:lnTo>
                <a:lnTo>
                  <a:pt x="232" y="2005"/>
                </a:lnTo>
                <a:lnTo>
                  <a:pt x="232" y="2002"/>
                </a:lnTo>
                <a:lnTo>
                  <a:pt x="229" y="1999"/>
                </a:lnTo>
                <a:lnTo>
                  <a:pt x="229" y="1993"/>
                </a:lnTo>
                <a:lnTo>
                  <a:pt x="229" y="1991"/>
                </a:lnTo>
                <a:lnTo>
                  <a:pt x="229" y="1985"/>
                </a:lnTo>
                <a:lnTo>
                  <a:pt x="229" y="1982"/>
                </a:lnTo>
                <a:lnTo>
                  <a:pt x="229" y="1976"/>
                </a:lnTo>
                <a:lnTo>
                  <a:pt x="226" y="1973"/>
                </a:lnTo>
                <a:lnTo>
                  <a:pt x="226" y="1971"/>
                </a:lnTo>
                <a:lnTo>
                  <a:pt x="226" y="1965"/>
                </a:lnTo>
                <a:lnTo>
                  <a:pt x="226" y="1962"/>
                </a:lnTo>
                <a:lnTo>
                  <a:pt x="226" y="1956"/>
                </a:lnTo>
                <a:lnTo>
                  <a:pt x="226" y="1953"/>
                </a:lnTo>
                <a:lnTo>
                  <a:pt x="226" y="1948"/>
                </a:lnTo>
                <a:lnTo>
                  <a:pt x="223" y="1945"/>
                </a:lnTo>
                <a:lnTo>
                  <a:pt x="223" y="1942"/>
                </a:lnTo>
                <a:lnTo>
                  <a:pt x="223" y="1936"/>
                </a:lnTo>
                <a:lnTo>
                  <a:pt x="223" y="1933"/>
                </a:lnTo>
                <a:lnTo>
                  <a:pt x="223" y="1928"/>
                </a:lnTo>
                <a:lnTo>
                  <a:pt x="223" y="1925"/>
                </a:lnTo>
                <a:lnTo>
                  <a:pt x="221" y="1922"/>
                </a:lnTo>
                <a:lnTo>
                  <a:pt x="221" y="1916"/>
                </a:lnTo>
                <a:lnTo>
                  <a:pt x="221" y="1913"/>
                </a:lnTo>
                <a:lnTo>
                  <a:pt x="221" y="1908"/>
                </a:lnTo>
                <a:lnTo>
                  <a:pt x="221" y="1905"/>
                </a:lnTo>
                <a:lnTo>
                  <a:pt x="221" y="1899"/>
                </a:lnTo>
                <a:lnTo>
                  <a:pt x="218" y="1896"/>
                </a:lnTo>
                <a:lnTo>
                  <a:pt x="218" y="1893"/>
                </a:lnTo>
                <a:lnTo>
                  <a:pt x="218" y="1888"/>
                </a:lnTo>
                <a:lnTo>
                  <a:pt x="218" y="1885"/>
                </a:lnTo>
                <a:lnTo>
                  <a:pt x="218" y="1879"/>
                </a:lnTo>
                <a:lnTo>
                  <a:pt x="218" y="1876"/>
                </a:lnTo>
                <a:lnTo>
                  <a:pt x="218" y="1870"/>
                </a:lnTo>
                <a:lnTo>
                  <a:pt x="215" y="1867"/>
                </a:lnTo>
                <a:lnTo>
                  <a:pt x="215" y="1865"/>
                </a:lnTo>
                <a:lnTo>
                  <a:pt x="215" y="1859"/>
                </a:lnTo>
                <a:lnTo>
                  <a:pt x="215" y="1856"/>
                </a:lnTo>
                <a:lnTo>
                  <a:pt x="215" y="1850"/>
                </a:lnTo>
                <a:lnTo>
                  <a:pt x="215" y="1847"/>
                </a:lnTo>
                <a:lnTo>
                  <a:pt x="212" y="1845"/>
                </a:lnTo>
                <a:lnTo>
                  <a:pt x="212" y="1839"/>
                </a:lnTo>
                <a:lnTo>
                  <a:pt x="212" y="1836"/>
                </a:lnTo>
                <a:lnTo>
                  <a:pt x="212" y="1830"/>
                </a:lnTo>
                <a:lnTo>
                  <a:pt x="212" y="1827"/>
                </a:lnTo>
                <a:lnTo>
                  <a:pt x="212" y="1822"/>
                </a:lnTo>
                <a:lnTo>
                  <a:pt x="212" y="1819"/>
                </a:lnTo>
                <a:lnTo>
                  <a:pt x="209" y="1816"/>
                </a:lnTo>
                <a:lnTo>
                  <a:pt x="209" y="1810"/>
                </a:lnTo>
                <a:lnTo>
                  <a:pt x="209" y="1807"/>
                </a:lnTo>
                <a:lnTo>
                  <a:pt x="209" y="1802"/>
                </a:lnTo>
                <a:lnTo>
                  <a:pt x="209" y="1799"/>
                </a:lnTo>
                <a:lnTo>
                  <a:pt x="209" y="1796"/>
                </a:lnTo>
                <a:lnTo>
                  <a:pt x="206" y="1790"/>
                </a:lnTo>
                <a:lnTo>
                  <a:pt x="206" y="1787"/>
                </a:lnTo>
                <a:lnTo>
                  <a:pt x="206" y="1782"/>
                </a:lnTo>
                <a:lnTo>
                  <a:pt x="206" y="1779"/>
                </a:lnTo>
                <a:lnTo>
                  <a:pt x="206" y="1776"/>
                </a:lnTo>
                <a:lnTo>
                  <a:pt x="206" y="1773"/>
                </a:lnTo>
                <a:lnTo>
                  <a:pt x="206" y="1770"/>
                </a:lnTo>
                <a:lnTo>
                  <a:pt x="203" y="1767"/>
                </a:lnTo>
                <a:lnTo>
                  <a:pt x="203" y="1762"/>
                </a:lnTo>
                <a:lnTo>
                  <a:pt x="203" y="1759"/>
                </a:lnTo>
                <a:lnTo>
                  <a:pt x="203" y="1753"/>
                </a:lnTo>
                <a:lnTo>
                  <a:pt x="203" y="1750"/>
                </a:lnTo>
                <a:lnTo>
                  <a:pt x="203" y="1744"/>
                </a:lnTo>
                <a:lnTo>
                  <a:pt x="203" y="1741"/>
                </a:lnTo>
                <a:lnTo>
                  <a:pt x="201" y="1739"/>
                </a:lnTo>
                <a:lnTo>
                  <a:pt x="201" y="1733"/>
                </a:lnTo>
                <a:lnTo>
                  <a:pt x="201" y="1730"/>
                </a:lnTo>
                <a:lnTo>
                  <a:pt x="201" y="1724"/>
                </a:lnTo>
                <a:lnTo>
                  <a:pt x="201" y="1721"/>
                </a:lnTo>
                <a:lnTo>
                  <a:pt x="201" y="1719"/>
                </a:lnTo>
                <a:lnTo>
                  <a:pt x="198" y="1713"/>
                </a:lnTo>
                <a:lnTo>
                  <a:pt x="198" y="1710"/>
                </a:lnTo>
                <a:lnTo>
                  <a:pt x="198" y="1704"/>
                </a:lnTo>
                <a:lnTo>
                  <a:pt x="198" y="1701"/>
                </a:lnTo>
                <a:lnTo>
                  <a:pt x="198" y="1696"/>
                </a:lnTo>
                <a:lnTo>
                  <a:pt x="198" y="1693"/>
                </a:lnTo>
                <a:lnTo>
                  <a:pt x="195" y="1690"/>
                </a:lnTo>
                <a:lnTo>
                  <a:pt x="195" y="1684"/>
                </a:lnTo>
                <a:lnTo>
                  <a:pt x="195" y="1681"/>
                </a:lnTo>
                <a:lnTo>
                  <a:pt x="195" y="1676"/>
                </a:lnTo>
                <a:lnTo>
                  <a:pt x="195" y="1673"/>
                </a:lnTo>
                <a:lnTo>
                  <a:pt x="195" y="1670"/>
                </a:lnTo>
                <a:lnTo>
                  <a:pt x="195" y="1664"/>
                </a:lnTo>
                <a:lnTo>
                  <a:pt x="192" y="1661"/>
                </a:lnTo>
                <a:lnTo>
                  <a:pt x="192" y="1658"/>
                </a:lnTo>
                <a:lnTo>
                  <a:pt x="192" y="1653"/>
                </a:lnTo>
                <a:lnTo>
                  <a:pt x="192" y="1650"/>
                </a:lnTo>
                <a:lnTo>
                  <a:pt x="192" y="1644"/>
                </a:lnTo>
                <a:lnTo>
                  <a:pt x="192" y="1641"/>
                </a:lnTo>
                <a:lnTo>
                  <a:pt x="189" y="1638"/>
                </a:lnTo>
                <a:lnTo>
                  <a:pt x="189" y="1633"/>
                </a:lnTo>
                <a:lnTo>
                  <a:pt x="189" y="1630"/>
                </a:lnTo>
                <a:lnTo>
                  <a:pt x="189" y="1624"/>
                </a:lnTo>
                <a:lnTo>
                  <a:pt x="189" y="1621"/>
                </a:lnTo>
                <a:lnTo>
                  <a:pt x="189" y="1618"/>
                </a:lnTo>
                <a:lnTo>
                  <a:pt x="189" y="1613"/>
                </a:lnTo>
                <a:lnTo>
                  <a:pt x="186" y="1610"/>
                </a:lnTo>
                <a:lnTo>
                  <a:pt x="186" y="1604"/>
                </a:lnTo>
                <a:lnTo>
                  <a:pt x="186" y="1601"/>
                </a:lnTo>
                <a:lnTo>
                  <a:pt x="186" y="1595"/>
                </a:lnTo>
                <a:lnTo>
                  <a:pt x="186" y="1593"/>
                </a:lnTo>
                <a:lnTo>
                  <a:pt x="186" y="1590"/>
                </a:lnTo>
                <a:lnTo>
                  <a:pt x="183" y="1584"/>
                </a:lnTo>
                <a:lnTo>
                  <a:pt x="183" y="1581"/>
                </a:lnTo>
                <a:lnTo>
                  <a:pt x="183" y="1575"/>
                </a:lnTo>
                <a:lnTo>
                  <a:pt x="183" y="1573"/>
                </a:lnTo>
                <a:lnTo>
                  <a:pt x="183" y="1570"/>
                </a:lnTo>
                <a:lnTo>
                  <a:pt x="183" y="1564"/>
                </a:lnTo>
                <a:lnTo>
                  <a:pt x="181" y="1561"/>
                </a:lnTo>
                <a:lnTo>
                  <a:pt x="181" y="1555"/>
                </a:lnTo>
                <a:lnTo>
                  <a:pt x="181" y="1552"/>
                </a:lnTo>
                <a:lnTo>
                  <a:pt x="181" y="1547"/>
                </a:lnTo>
                <a:lnTo>
                  <a:pt x="181" y="1544"/>
                </a:lnTo>
                <a:lnTo>
                  <a:pt x="181" y="1541"/>
                </a:lnTo>
                <a:lnTo>
                  <a:pt x="181" y="1538"/>
                </a:lnTo>
                <a:lnTo>
                  <a:pt x="181" y="1535"/>
                </a:lnTo>
                <a:lnTo>
                  <a:pt x="178" y="1532"/>
                </a:lnTo>
                <a:lnTo>
                  <a:pt x="178" y="1527"/>
                </a:lnTo>
                <a:lnTo>
                  <a:pt x="178" y="1524"/>
                </a:lnTo>
                <a:lnTo>
                  <a:pt x="178" y="1521"/>
                </a:lnTo>
                <a:lnTo>
                  <a:pt x="178" y="1515"/>
                </a:lnTo>
                <a:lnTo>
                  <a:pt x="178" y="1512"/>
                </a:lnTo>
                <a:lnTo>
                  <a:pt x="175" y="1507"/>
                </a:lnTo>
                <a:lnTo>
                  <a:pt x="175" y="1504"/>
                </a:lnTo>
                <a:lnTo>
                  <a:pt x="175" y="1498"/>
                </a:lnTo>
                <a:lnTo>
                  <a:pt x="175" y="1495"/>
                </a:lnTo>
                <a:lnTo>
                  <a:pt x="175" y="1492"/>
                </a:lnTo>
                <a:lnTo>
                  <a:pt x="175" y="1487"/>
                </a:lnTo>
                <a:lnTo>
                  <a:pt x="172" y="1484"/>
                </a:lnTo>
                <a:lnTo>
                  <a:pt x="172" y="1478"/>
                </a:lnTo>
                <a:lnTo>
                  <a:pt x="172" y="1475"/>
                </a:lnTo>
                <a:lnTo>
                  <a:pt x="172" y="1472"/>
                </a:lnTo>
                <a:lnTo>
                  <a:pt x="172" y="1467"/>
                </a:lnTo>
                <a:lnTo>
                  <a:pt x="172" y="1464"/>
                </a:lnTo>
                <a:lnTo>
                  <a:pt x="172" y="1458"/>
                </a:lnTo>
                <a:lnTo>
                  <a:pt x="169" y="1455"/>
                </a:lnTo>
                <a:lnTo>
                  <a:pt x="169" y="1449"/>
                </a:lnTo>
                <a:lnTo>
                  <a:pt x="169" y="1447"/>
                </a:lnTo>
                <a:lnTo>
                  <a:pt x="169" y="1444"/>
                </a:lnTo>
                <a:lnTo>
                  <a:pt x="169" y="1438"/>
                </a:lnTo>
                <a:lnTo>
                  <a:pt x="169" y="1435"/>
                </a:lnTo>
                <a:lnTo>
                  <a:pt x="166" y="1429"/>
                </a:lnTo>
                <a:lnTo>
                  <a:pt x="166" y="1427"/>
                </a:lnTo>
                <a:lnTo>
                  <a:pt x="166" y="1424"/>
                </a:lnTo>
                <a:lnTo>
                  <a:pt x="166" y="1421"/>
                </a:lnTo>
                <a:lnTo>
                  <a:pt x="166" y="1418"/>
                </a:lnTo>
                <a:lnTo>
                  <a:pt x="166" y="1415"/>
                </a:lnTo>
                <a:lnTo>
                  <a:pt x="166" y="1409"/>
                </a:lnTo>
                <a:lnTo>
                  <a:pt x="163" y="1406"/>
                </a:lnTo>
                <a:lnTo>
                  <a:pt x="163" y="1401"/>
                </a:lnTo>
                <a:lnTo>
                  <a:pt x="163" y="1398"/>
                </a:lnTo>
                <a:lnTo>
                  <a:pt x="163" y="1395"/>
                </a:lnTo>
                <a:lnTo>
                  <a:pt x="163" y="1389"/>
                </a:lnTo>
                <a:lnTo>
                  <a:pt x="163" y="1386"/>
                </a:lnTo>
                <a:lnTo>
                  <a:pt x="163" y="1381"/>
                </a:lnTo>
                <a:lnTo>
                  <a:pt x="160" y="1378"/>
                </a:lnTo>
                <a:lnTo>
                  <a:pt x="160" y="1375"/>
                </a:lnTo>
                <a:lnTo>
                  <a:pt x="160" y="1369"/>
                </a:lnTo>
                <a:lnTo>
                  <a:pt x="160" y="1366"/>
                </a:lnTo>
                <a:lnTo>
                  <a:pt x="160" y="1361"/>
                </a:lnTo>
                <a:lnTo>
                  <a:pt x="160" y="1358"/>
                </a:lnTo>
                <a:lnTo>
                  <a:pt x="158" y="1352"/>
                </a:lnTo>
                <a:lnTo>
                  <a:pt x="158" y="1349"/>
                </a:lnTo>
                <a:lnTo>
                  <a:pt x="158" y="1346"/>
                </a:lnTo>
                <a:lnTo>
                  <a:pt x="158" y="1341"/>
                </a:lnTo>
                <a:lnTo>
                  <a:pt x="158" y="1338"/>
                </a:lnTo>
                <a:lnTo>
                  <a:pt x="158" y="1332"/>
                </a:lnTo>
                <a:lnTo>
                  <a:pt x="155" y="1329"/>
                </a:lnTo>
                <a:lnTo>
                  <a:pt x="155" y="1326"/>
                </a:lnTo>
                <a:lnTo>
                  <a:pt x="155" y="1321"/>
                </a:lnTo>
                <a:lnTo>
                  <a:pt x="155" y="1318"/>
                </a:lnTo>
                <a:lnTo>
                  <a:pt x="155" y="1312"/>
                </a:lnTo>
                <a:lnTo>
                  <a:pt x="155" y="1309"/>
                </a:lnTo>
                <a:lnTo>
                  <a:pt x="155" y="1303"/>
                </a:lnTo>
                <a:lnTo>
                  <a:pt x="152" y="1303"/>
                </a:lnTo>
                <a:lnTo>
                  <a:pt x="152" y="1301"/>
                </a:lnTo>
                <a:lnTo>
                  <a:pt x="152" y="1298"/>
                </a:lnTo>
                <a:lnTo>
                  <a:pt x="152" y="1292"/>
                </a:lnTo>
                <a:lnTo>
                  <a:pt x="152" y="1289"/>
                </a:lnTo>
                <a:lnTo>
                  <a:pt x="152" y="1283"/>
                </a:lnTo>
                <a:lnTo>
                  <a:pt x="152" y="1280"/>
                </a:lnTo>
                <a:lnTo>
                  <a:pt x="149" y="1278"/>
                </a:lnTo>
                <a:lnTo>
                  <a:pt x="149" y="1272"/>
                </a:lnTo>
                <a:lnTo>
                  <a:pt x="149" y="1269"/>
                </a:lnTo>
                <a:lnTo>
                  <a:pt x="149" y="1263"/>
                </a:lnTo>
                <a:lnTo>
                  <a:pt x="149" y="1260"/>
                </a:lnTo>
                <a:lnTo>
                  <a:pt x="149" y="1258"/>
                </a:lnTo>
                <a:lnTo>
                  <a:pt x="149" y="1252"/>
                </a:lnTo>
                <a:lnTo>
                  <a:pt x="146" y="1249"/>
                </a:lnTo>
                <a:lnTo>
                  <a:pt x="146" y="1243"/>
                </a:lnTo>
                <a:lnTo>
                  <a:pt x="146" y="1240"/>
                </a:lnTo>
                <a:lnTo>
                  <a:pt x="146" y="1235"/>
                </a:lnTo>
                <a:lnTo>
                  <a:pt x="146" y="1232"/>
                </a:lnTo>
                <a:lnTo>
                  <a:pt x="146" y="1229"/>
                </a:lnTo>
                <a:lnTo>
                  <a:pt x="143" y="1223"/>
                </a:lnTo>
                <a:lnTo>
                  <a:pt x="143" y="1220"/>
                </a:lnTo>
                <a:lnTo>
                  <a:pt x="143" y="1215"/>
                </a:lnTo>
                <a:lnTo>
                  <a:pt x="143" y="1212"/>
                </a:lnTo>
                <a:lnTo>
                  <a:pt x="143" y="1209"/>
                </a:lnTo>
                <a:lnTo>
                  <a:pt x="143" y="1203"/>
                </a:lnTo>
                <a:lnTo>
                  <a:pt x="140" y="1200"/>
                </a:lnTo>
                <a:lnTo>
                  <a:pt x="140" y="1195"/>
                </a:lnTo>
                <a:lnTo>
                  <a:pt x="140" y="1192"/>
                </a:lnTo>
                <a:lnTo>
                  <a:pt x="140" y="1186"/>
                </a:lnTo>
                <a:lnTo>
                  <a:pt x="140" y="1183"/>
                </a:lnTo>
                <a:lnTo>
                  <a:pt x="140" y="1180"/>
                </a:lnTo>
                <a:lnTo>
                  <a:pt x="140" y="1177"/>
                </a:lnTo>
                <a:lnTo>
                  <a:pt x="138" y="1175"/>
                </a:lnTo>
                <a:lnTo>
                  <a:pt x="138" y="1169"/>
                </a:lnTo>
                <a:lnTo>
                  <a:pt x="138" y="1166"/>
                </a:lnTo>
                <a:lnTo>
                  <a:pt x="138" y="1163"/>
                </a:lnTo>
                <a:lnTo>
                  <a:pt x="138" y="1160"/>
                </a:lnTo>
                <a:lnTo>
                  <a:pt x="138" y="1157"/>
                </a:lnTo>
                <a:lnTo>
                  <a:pt x="138" y="1152"/>
                </a:lnTo>
                <a:lnTo>
                  <a:pt x="135" y="1149"/>
                </a:lnTo>
                <a:lnTo>
                  <a:pt x="135" y="1146"/>
                </a:lnTo>
                <a:lnTo>
                  <a:pt x="135" y="1140"/>
                </a:lnTo>
                <a:lnTo>
                  <a:pt x="135" y="1137"/>
                </a:lnTo>
                <a:lnTo>
                  <a:pt x="135" y="1132"/>
                </a:lnTo>
                <a:lnTo>
                  <a:pt x="135" y="1129"/>
                </a:lnTo>
                <a:lnTo>
                  <a:pt x="132" y="1126"/>
                </a:lnTo>
                <a:lnTo>
                  <a:pt x="132" y="1120"/>
                </a:lnTo>
                <a:lnTo>
                  <a:pt x="132" y="1117"/>
                </a:lnTo>
                <a:lnTo>
                  <a:pt x="132" y="1112"/>
                </a:lnTo>
                <a:lnTo>
                  <a:pt x="132" y="1109"/>
                </a:lnTo>
                <a:lnTo>
                  <a:pt x="132" y="1106"/>
                </a:lnTo>
                <a:lnTo>
                  <a:pt x="129" y="1100"/>
                </a:lnTo>
                <a:lnTo>
                  <a:pt x="129" y="1097"/>
                </a:lnTo>
                <a:lnTo>
                  <a:pt x="129" y="1091"/>
                </a:lnTo>
                <a:lnTo>
                  <a:pt x="129" y="1089"/>
                </a:lnTo>
                <a:lnTo>
                  <a:pt x="129" y="1083"/>
                </a:lnTo>
                <a:lnTo>
                  <a:pt x="129" y="1080"/>
                </a:lnTo>
                <a:lnTo>
                  <a:pt x="126" y="1077"/>
                </a:lnTo>
                <a:lnTo>
                  <a:pt x="126" y="1071"/>
                </a:lnTo>
                <a:lnTo>
                  <a:pt x="126" y="1069"/>
                </a:lnTo>
                <a:lnTo>
                  <a:pt x="126" y="1066"/>
                </a:lnTo>
                <a:lnTo>
                  <a:pt x="126" y="1063"/>
                </a:lnTo>
                <a:lnTo>
                  <a:pt x="126" y="1060"/>
                </a:lnTo>
                <a:lnTo>
                  <a:pt x="126" y="1057"/>
                </a:lnTo>
                <a:lnTo>
                  <a:pt x="123" y="1051"/>
                </a:lnTo>
                <a:lnTo>
                  <a:pt x="123" y="1049"/>
                </a:lnTo>
                <a:lnTo>
                  <a:pt x="123" y="1043"/>
                </a:lnTo>
                <a:lnTo>
                  <a:pt x="123" y="1040"/>
                </a:lnTo>
                <a:lnTo>
                  <a:pt x="123" y="1037"/>
                </a:lnTo>
                <a:lnTo>
                  <a:pt x="123" y="1031"/>
                </a:lnTo>
                <a:lnTo>
                  <a:pt x="120" y="1028"/>
                </a:lnTo>
                <a:lnTo>
                  <a:pt x="120" y="1023"/>
                </a:lnTo>
                <a:lnTo>
                  <a:pt x="120" y="1020"/>
                </a:lnTo>
                <a:lnTo>
                  <a:pt x="120" y="1014"/>
                </a:lnTo>
                <a:lnTo>
                  <a:pt x="120" y="1011"/>
                </a:lnTo>
                <a:lnTo>
                  <a:pt x="120" y="1008"/>
                </a:lnTo>
                <a:lnTo>
                  <a:pt x="117" y="1003"/>
                </a:lnTo>
                <a:lnTo>
                  <a:pt x="117" y="1000"/>
                </a:lnTo>
                <a:lnTo>
                  <a:pt x="117" y="994"/>
                </a:lnTo>
                <a:lnTo>
                  <a:pt x="117" y="991"/>
                </a:lnTo>
                <a:lnTo>
                  <a:pt x="117" y="988"/>
                </a:lnTo>
                <a:lnTo>
                  <a:pt x="117" y="983"/>
                </a:lnTo>
                <a:lnTo>
                  <a:pt x="115" y="980"/>
                </a:lnTo>
                <a:lnTo>
                  <a:pt x="115" y="974"/>
                </a:lnTo>
                <a:lnTo>
                  <a:pt x="115" y="971"/>
                </a:lnTo>
                <a:lnTo>
                  <a:pt x="115" y="968"/>
                </a:lnTo>
                <a:lnTo>
                  <a:pt x="115" y="963"/>
                </a:lnTo>
                <a:lnTo>
                  <a:pt x="115" y="960"/>
                </a:lnTo>
                <a:lnTo>
                  <a:pt x="112" y="954"/>
                </a:lnTo>
                <a:lnTo>
                  <a:pt x="112" y="951"/>
                </a:lnTo>
                <a:lnTo>
                  <a:pt x="112" y="948"/>
                </a:lnTo>
                <a:lnTo>
                  <a:pt x="112" y="943"/>
                </a:lnTo>
                <a:lnTo>
                  <a:pt x="112" y="940"/>
                </a:lnTo>
                <a:lnTo>
                  <a:pt x="112" y="937"/>
                </a:lnTo>
                <a:lnTo>
                  <a:pt x="109" y="931"/>
                </a:lnTo>
                <a:lnTo>
                  <a:pt x="109" y="928"/>
                </a:lnTo>
                <a:lnTo>
                  <a:pt x="109" y="923"/>
                </a:lnTo>
                <a:lnTo>
                  <a:pt x="109" y="920"/>
                </a:lnTo>
                <a:lnTo>
                  <a:pt x="109" y="917"/>
                </a:lnTo>
                <a:lnTo>
                  <a:pt x="109" y="911"/>
                </a:lnTo>
                <a:lnTo>
                  <a:pt x="109" y="908"/>
                </a:lnTo>
                <a:lnTo>
                  <a:pt x="106" y="902"/>
                </a:lnTo>
                <a:lnTo>
                  <a:pt x="106" y="900"/>
                </a:lnTo>
                <a:lnTo>
                  <a:pt x="106" y="897"/>
                </a:lnTo>
                <a:lnTo>
                  <a:pt x="106" y="891"/>
                </a:lnTo>
                <a:lnTo>
                  <a:pt x="106" y="888"/>
                </a:lnTo>
                <a:lnTo>
                  <a:pt x="106" y="882"/>
                </a:lnTo>
                <a:lnTo>
                  <a:pt x="103" y="880"/>
                </a:lnTo>
                <a:lnTo>
                  <a:pt x="103" y="874"/>
                </a:lnTo>
                <a:lnTo>
                  <a:pt x="103" y="871"/>
                </a:lnTo>
                <a:lnTo>
                  <a:pt x="103" y="868"/>
                </a:lnTo>
                <a:lnTo>
                  <a:pt x="103" y="862"/>
                </a:lnTo>
                <a:lnTo>
                  <a:pt x="103" y="860"/>
                </a:lnTo>
                <a:lnTo>
                  <a:pt x="100" y="854"/>
                </a:lnTo>
                <a:lnTo>
                  <a:pt x="100" y="851"/>
                </a:lnTo>
                <a:lnTo>
                  <a:pt x="100" y="848"/>
                </a:lnTo>
                <a:lnTo>
                  <a:pt x="100" y="842"/>
                </a:lnTo>
                <a:lnTo>
                  <a:pt x="100" y="839"/>
                </a:lnTo>
                <a:lnTo>
                  <a:pt x="100" y="834"/>
                </a:lnTo>
                <a:lnTo>
                  <a:pt x="97" y="831"/>
                </a:lnTo>
                <a:lnTo>
                  <a:pt x="97" y="828"/>
                </a:lnTo>
                <a:lnTo>
                  <a:pt x="97" y="822"/>
                </a:lnTo>
                <a:lnTo>
                  <a:pt x="97" y="819"/>
                </a:lnTo>
                <a:lnTo>
                  <a:pt x="97" y="814"/>
                </a:lnTo>
                <a:lnTo>
                  <a:pt x="97" y="811"/>
                </a:lnTo>
                <a:lnTo>
                  <a:pt x="97" y="808"/>
                </a:lnTo>
                <a:lnTo>
                  <a:pt x="95" y="802"/>
                </a:lnTo>
                <a:lnTo>
                  <a:pt x="95" y="799"/>
                </a:lnTo>
                <a:lnTo>
                  <a:pt x="95" y="794"/>
                </a:lnTo>
                <a:lnTo>
                  <a:pt x="95" y="791"/>
                </a:lnTo>
                <a:lnTo>
                  <a:pt x="95" y="788"/>
                </a:lnTo>
                <a:lnTo>
                  <a:pt x="95" y="782"/>
                </a:lnTo>
                <a:lnTo>
                  <a:pt x="92" y="779"/>
                </a:lnTo>
                <a:lnTo>
                  <a:pt x="92" y="774"/>
                </a:lnTo>
                <a:lnTo>
                  <a:pt x="92" y="771"/>
                </a:lnTo>
                <a:lnTo>
                  <a:pt x="92" y="765"/>
                </a:lnTo>
                <a:lnTo>
                  <a:pt x="92" y="762"/>
                </a:lnTo>
                <a:lnTo>
                  <a:pt x="92" y="759"/>
                </a:lnTo>
                <a:lnTo>
                  <a:pt x="89" y="754"/>
                </a:lnTo>
                <a:lnTo>
                  <a:pt x="89" y="751"/>
                </a:lnTo>
                <a:lnTo>
                  <a:pt x="89" y="745"/>
                </a:lnTo>
                <a:lnTo>
                  <a:pt x="89" y="742"/>
                </a:lnTo>
                <a:lnTo>
                  <a:pt x="89" y="739"/>
                </a:lnTo>
                <a:lnTo>
                  <a:pt x="89" y="734"/>
                </a:lnTo>
                <a:lnTo>
                  <a:pt x="86" y="731"/>
                </a:lnTo>
                <a:lnTo>
                  <a:pt x="86" y="725"/>
                </a:lnTo>
                <a:lnTo>
                  <a:pt x="86" y="722"/>
                </a:lnTo>
                <a:lnTo>
                  <a:pt x="86" y="719"/>
                </a:lnTo>
                <a:lnTo>
                  <a:pt x="86" y="713"/>
                </a:lnTo>
                <a:lnTo>
                  <a:pt x="86" y="711"/>
                </a:lnTo>
                <a:lnTo>
                  <a:pt x="83" y="705"/>
                </a:lnTo>
                <a:lnTo>
                  <a:pt x="83" y="702"/>
                </a:lnTo>
                <a:lnTo>
                  <a:pt x="83" y="699"/>
                </a:lnTo>
                <a:lnTo>
                  <a:pt x="83" y="693"/>
                </a:lnTo>
                <a:lnTo>
                  <a:pt x="83" y="691"/>
                </a:lnTo>
                <a:lnTo>
                  <a:pt x="83" y="685"/>
                </a:lnTo>
                <a:lnTo>
                  <a:pt x="80" y="682"/>
                </a:lnTo>
                <a:lnTo>
                  <a:pt x="80" y="679"/>
                </a:lnTo>
                <a:lnTo>
                  <a:pt x="80" y="673"/>
                </a:lnTo>
                <a:lnTo>
                  <a:pt x="80" y="671"/>
                </a:lnTo>
                <a:lnTo>
                  <a:pt x="80" y="665"/>
                </a:lnTo>
                <a:lnTo>
                  <a:pt x="80" y="662"/>
                </a:lnTo>
                <a:lnTo>
                  <a:pt x="80" y="656"/>
                </a:lnTo>
                <a:lnTo>
                  <a:pt x="77" y="653"/>
                </a:lnTo>
                <a:lnTo>
                  <a:pt x="77" y="650"/>
                </a:lnTo>
                <a:lnTo>
                  <a:pt x="77" y="645"/>
                </a:lnTo>
                <a:lnTo>
                  <a:pt x="77" y="642"/>
                </a:lnTo>
                <a:lnTo>
                  <a:pt x="77" y="636"/>
                </a:lnTo>
                <a:lnTo>
                  <a:pt x="77" y="633"/>
                </a:lnTo>
                <a:lnTo>
                  <a:pt x="75" y="630"/>
                </a:lnTo>
                <a:lnTo>
                  <a:pt x="75" y="625"/>
                </a:lnTo>
                <a:lnTo>
                  <a:pt x="75" y="622"/>
                </a:lnTo>
                <a:lnTo>
                  <a:pt x="75" y="616"/>
                </a:lnTo>
                <a:lnTo>
                  <a:pt x="75" y="613"/>
                </a:lnTo>
                <a:lnTo>
                  <a:pt x="75" y="610"/>
                </a:lnTo>
                <a:lnTo>
                  <a:pt x="72" y="605"/>
                </a:lnTo>
                <a:lnTo>
                  <a:pt x="72" y="602"/>
                </a:lnTo>
                <a:lnTo>
                  <a:pt x="72" y="596"/>
                </a:lnTo>
                <a:lnTo>
                  <a:pt x="72" y="593"/>
                </a:lnTo>
                <a:lnTo>
                  <a:pt x="72" y="590"/>
                </a:lnTo>
                <a:lnTo>
                  <a:pt x="72" y="585"/>
                </a:lnTo>
                <a:lnTo>
                  <a:pt x="69" y="582"/>
                </a:lnTo>
                <a:lnTo>
                  <a:pt x="69" y="576"/>
                </a:lnTo>
                <a:lnTo>
                  <a:pt x="69" y="573"/>
                </a:lnTo>
                <a:lnTo>
                  <a:pt x="69" y="570"/>
                </a:lnTo>
                <a:lnTo>
                  <a:pt x="69" y="565"/>
                </a:lnTo>
                <a:lnTo>
                  <a:pt x="69" y="562"/>
                </a:lnTo>
                <a:lnTo>
                  <a:pt x="66" y="556"/>
                </a:lnTo>
                <a:lnTo>
                  <a:pt x="66" y="553"/>
                </a:lnTo>
                <a:lnTo>
                  <a:pt x="66" y="550"/>
                </a:lnTo>
                <a:lnTo>
                  <a:pt x="66" y="545"/>
                </a:lnTo>
                <a:lnTo>
                  <a:pt x="66" y="542"/>
                </a:lnTo>
                <a:lnTo>
                  <a:pt x="66" y="536"/>
                </a:lnTo>
                <a:lnTo>
                  <a:pt x="63" y="533"/>
                </a:lnTo>
                <a:lnTo>
                  <a:pt x="63" y="530"/>
                </a:lnTo>
                <a:lnTo>
                  <a:pt x="63" y="524"/>
                </a:lnTo>
                <a:lnTo>
                  <a:pt x="63" y="522"/>
                </a:lnTo>
                <a:lnTo>
                  <a:pt x="63" y="516"/>
                </a:lnTo>
                <a:lnTo>
                  <a:pt x="63" y="513"/>
                </a:lnTo>
                <a:lnTo>
                  <a:pt x="63" y="510"/>
                </a:lnTo>
                <a:lnTo>
                  <a:pt x="60" y="504"/>
                </a:lnTo>
                <a:lnTo>
                  <a:pt x="60" y="502"/>
                </a:lnTo>
                <a:lnTo>
                  <a:pt x="60" y="496"/>
                </a:lnTo>
                <a:lnTo>
                  <a:pt x="60" y="493"/>
                </a:lnTo>
                <a:lnTo>
                  <a:pt x="60" y="490"/>
                </a:lnTo>
                <a:lnTo>
                  <a:pt x="60" y="484"/>
                </a:lnTo>
                <a:lnTo>
                  <a:pt x="57" y="482"/>
                </a:lnTo>
                <a:lnTo>
                  <a:pt x="57" y="476"/>
                </a:lnTo>
                <a:lnTo>
                  <a:pt x="57" y="473"/>
                </a:lnTo>
                <a:lnTo>
                  <a:pt x="57" y="470"/>
                </a:lnTo>
                <a:lnTo>
                  <a:pt x="57" y="464"/>
                </a:lnTo>
                <a:lnTo>
                  <a:pt x="57" y="461"/>
                </a:lnTo>
                <a:lnTo>
                  <a:pt x="54" y="456"/>
                </a:lnTo>
                <a:lnTo>
                  <a:pt x="54" y="453"/>
                </a:lnTo>
                <a:lnTo>
                  <a:pt x="54" y="450"/>
                </a:lnTo>
                <a:lnTo>
                  <a:pt x="54" y="444"/>
                </a:lnTo>
                <a:lnTo>
                  <a:pt x="54" y="441"/>
                </a:lnTo>
                <a:lnTo>
                  <a:pt x="52" y="441"/>
                </a:lnTo>
                <a:lnTo>
                  <a:pt x="52" y="436"/>
                </a:lnTo>
                <a:lnTo>
                  <a:pt x="52" y="430"/>
                </a:lnTo>
                <a:lnTo>
                  <a:pt x="52" y="427"/>
                </a:lnTo>
                <a:lnTo>
                  <a:pt x="52" y="421"/>
                </a:lnTo>
                <a:lnTo>
                  <a:pt x="52" y="419"/>
                </a:lnTo>
                <a:lnTo>
                  <a:pt x="52" y="416"/>
                </a:lnTo>
                <a:lnTo>
                  <a:pt x="49" y="410"/>
                </a:lnTo>
                <a:lnTo>
                  <a:pt x="49" y="407"/>
                </a:lnTo>
                <a:lnTo>
                  <a:pt x="49" y="401"/>
                </a:lnTo>
                <a:lnTo>
                  <a:pt x="49" y="399"/>
                </a:lnTo>
                <a:lnTo>
                  <a:pt x="49" y="393"/>
                </a:lnTo>
                <a:lnTo>
                  <a:pt x="49" y="390"/>
                </a:lnTo>
                <a:lnTo>
                  <a:pt x="46" y="384"/>
                </a:lnTo>
                <a:lnTo>
                  <a:pt x="46" y="381"/>
                </a:lnTo>
                <a:lnTo>
                  <a:pt x="46" y="378"/>
                </a:lnTo>
                <a:lnTo>
                  <a:pt x="46" y="373"/>
                </a:lnTo>
                <a:lnTo>
                  <a:pt x="46" y="370"/>
                </a:lnTo>
                <a:lnTo>
                  <a:pt x="46" y="364"/>
                </a:lnTo>
                <a:lnTo>
                  <a:pt x="43" y="361"/>
                </a:lnTo>
                <a:lnTo>
                  <a:pt x="43" y="356"/>
                </a:lnTo>
                <a:lnTo>
                  <a:pt x="43" y="353"/>
                </a:lnTo>
                <a:lnTo>
                  <a:pt x="43" y="350"/>
                </a:lnTo>
                <a:lnTo>
                  <a:pt x="43" y="344"/>
                </a:lnTo>
                <a:lnTo>
                  <a:pt x="43" y="341"/>
                </a:lnTo>
                <a:lnTo>
                  <a:pt x="40" y="336"/>
                </a:lnTo>
                <a:lnTo>
                  <a:pt x="40" y="333"/>
                </a:lnTo>
                <a:lnTo>
                  <a:pt x="40" y="327"/>
                </a:lnTo>
                <a:lnTo>
                  <a:pt x="40" y="324"/>
                </a:lnTo>
                <a:lnTo>
                  <a:pt x="40" y="318"/>
                </a:lnTo>
                <a:lnTo>
                  <a:pt x="37" y="315"/>
                </a:lnTo>
                <a:lnTo>
                  <a:pt x="37" y="313"/>
                </a:lnTo>
                <a:lnTo>
                  <a:pt x="37" y="307"/>
                </a:lnTo>
                <a:lnTo>
                  <a:pt x="37" y="304"/>
                </a:lnTo>
                <a:lnTo>
                  <a:pt x="37" y="298"/>
                </a:lnTo>
                <a:lnTo>
                  <a:pt x="37" y="295"/>
                </a:lnTo>
                <a:lnTo>
                  <a:pt x="34" y="290"/>
                </a:lnTo>
                <a:lnTo>
                  <a:pt x="34" y="287"/>
                </a:lnTo>
                <a:lnTo>
                  <a:pt x="34" y="284"/>
                </a:lnTo>
                <a:lnTo>
                  <a:pt x="34" y="278"/>
                </a:lnTo>
                <a:lnTo>
                  <a:pt x="34" y="275"/>
                </a:lnTo>
                <a:lnTo>
                  <a:pt x="34" y="270"/>
                </a:lnTo>
                <a:lnTo>
                  <a:pt x="32" y="267"/>
                </a:lnTo>
                <a:lnTo>
                  <a:pt x="32" y="261"/>
                </a:lnTo>
                <a:lnTo>
                  <a:pt x="32" y="258"/>
                </a:lnTo>
                <a:lnTo>
                  <a:pt x="32" y="252"/>
                </a:lnTo>
                <a:lnTo>
                  <a:pt x="32" y="250"/>
                </a:lnTo>
                <a:lnTo>
                  <a:pt x="32" y="247"/>
                </a:lnTo>
                <a:lnTo>
                  <a:pt x="29" y="241"/>
                </a:lnTo>
                <a:lnTo>
                  <a:pt x="29" y="238"/>
                </a:lnTo>
                <a:lnTo>
                  <a:pt x="29" y="232"/>
                </a:lnTo>
                <a:lnTo>
                  <a:pt x="29" y="230"/>
                </a:lnTo>
                <a:lnTo>
                  <a:pt x="29" y="224"/>
                </a:lnTo>
                <a:lnTo>
                  <a:pt x="29" y="221"/>
                </a:lnTo>
                <a:lnTo>
                  <a:pt x="26" y="215"/>
                </a:lnTo>
                <a:lnTo>
                  <a:pt x="26" y="212"/>
                </a:lnTo>
                <a:lnTo>
                  <a:pt x="26" y="210"/>
                </a:lnTo>
                <a:lnTo>
                  <a:pt x="26" y="204"/>
                </a:lnTo>
                <a:lnTo>
                  <a:pt x="26" y="201"/>
                </a:lnTo>
                <a:lnTo>
                  <a:pt x="23" y="195"/>
                </a:lnTo>
                <a:lnTo>
                  <a:pt x="23" y="192"/>
                </a:lnTo>
                <a:lnTo>
                  <a:pt x="23" y="187"/>
                </a:lnTo>
                <a:lnTo>
                  <a:pt x="23" y="184"/>
                </a:lnTo>
                <a:lnTo>
                  <a:pt x="23" y="178"/>
                </a:lnTo>
                <a:lnTo>
                  <a:pt x="23" y="175"/>
                </a:lnTo>
                <a:lnTo>
                  <a:pt x="20" y="172"/>
                </a:lnTo>
                <a:lnTo>
                  <a:pt x="20" y="167"/>
                </a:lnTo>
                <a:lnTo>
                  <a:pt x="20" y="164"/>
                </a:lnTo>
                <a:lnTo>
                  <a:pt x="20" y="158"/>
                </a:lnTo>
                <a:lnTo>
                  <a:pt x="20" y="155"/>
                </a:lnTo>
                <a:lnTo>
                  <a:pt x="20" y="152"/>
                </a:lnTo>
                <a:lnTo>
                  <a:pt x="20" y="149"/>
                </a:lnTo>
                <a:lnTo>
                  <a:pt x="17" y="147"/>
                </a:lnTo>
                <a:lnTo>
                  <a:pt x="17" y="144"/>
                </a:lnTo>
                <a:lnTo>
                  <a:pt x="17" y="138"/>
                </a:lnTo>
                <a:lnTo>
                  <a:pt x="17" y="135"/>
                </a:lnTo>
                <a:lnTo>
                  <a:pt x="17" y="129"/>
                </a:lnTo>
                <a:lnTo>
                  <a:pt x="17" y="126"/>
                </a:lnTo>
                <a:lnTo>
                  <a:pt x="14" y="126"/>
                </a:lnTo>
                <a:lnTo>
                  <a:pt x="14" y="121"/>
                </a:lnTo>
                <a:lnTo>
                  <a:pt x="14" y="118"/>
                </a:lnTo>
                <a:lnTo>
                  <a:pt x="14" y="112"/>
                </a:lnTo>
                <a:lnTo>
                  <a:pt x="14" y="109"/>
                </a:lnTo>
                <a:lnTo>
                  <a:pt x="14" y="106"/>
                </a:lnTo>
                <a:lnTo>
                  <a:pt x="12" y="101"/>
                </a:lnTo>
                <a:lnTo>
                  <a:pt x="12" y="98"/>
                </a:lnTo>
                <a:lnTo>
                  <a:pt x="12" y="92"/>
                </a:lnTo>
                <a:lnTo>
                  <a:pt x="12" y="89"/>
                </a:lnTo>
                <a:lnTo>
                  <a:pt x="12" y="84"/>
                </a:lnTo>
                <a:lnTo>
                  <a:pt x="12" y="81"/>
                </a:lnTo>
                <a:lnTo>
                  <a:pt x="9" y="75"/>
                </a:lnTo>
                <a:lnTo>
                  <a:pt x="9" y="72"/>
                </a:lnTo>
                <a:lnTo>
                  <a:pt x="9" y="69"/>
                </a:lnTo>
                <a:lnTo>
                  <a:pt x="9" y="63"/>
                </a:lnTo>
                <a:lnTo>
                  <a:pt x="9" y="61"/>
                </a:lnTo>
                <a:lnTo>
                  <a:pt x="9" y="55"/>
                </a:lnTo>
                <a:lnTo>
                  <a:pt x="6" y="52"/>
                </a:lnTo>
                <a:lnTo>
                  <a:pt x="6" y="46"/>
                </a:lnTo>
                <a:lnTo>
                  <a:pt x="6" y="43"/>
                </a:lnTo>
                <a:lnTo>
                  <a:pt x="6" y="38"/>
                </a:lnTo>
                <a:lnTo>
                  <a:pt x="6" y="35"/>
                </a:lnTo>
                <a:lnTo>
                  <a:pt x="3" y="32"/>
                </a:lnTo>
                <a:lnTo>
                  <a:pt x="3" y="26"/>
                </a:lnTo>
                <a:lnTo>
                  <a:pt x="3" y="23"/>
                </a:lnTo>
                <a:lnTo>
                  <a:pt x="3" y="18"/>
                </a:lnTo>
                <a:lnTo>
                  <a:pt x="3" y="15"/>
                </a:lnTo>
                <a:lnTo>
                  <a:pt x="3" y="9"/>
                </a:lnTo>
                <a:lnTo>
                  <a:pt x="0" y="6"/>
                </a:lnTo>
                <a:lnTo>
                  <a:pt x="0" y="3"/>
                </a:lnTo>
                <a:lnTo>
                  <a:pt x="3" y="0"/>
                </a:lnTo>
                <a:lnTo>
                  <a:pt x="12" y="0"/>
                </a:lnTo>
                <a:lnTo>
                  <a:pt x="20" y="0"/>
                </a:lnTo>
                <a:lnTo>
                  <a:pt x="26" y="0"/>
                </a:lnTo>
                <a:lnTo>
                  <a:pt x="34" y="0"/>
                </a:lnTo>
                <a:lnTo>
                  <a:pt x="43" y="0"/>
                </a:lnTo>
                <a:lnTo>
                  <a:pt x="52" y="0"/>
                </a:lnTo>
                <a:lnTo>
                  <a:pt x="57" y="0"/>
                </a:lnTo>
                <a:lnTo>
                  <a:pt x="66" y="0"/>
                </a:lnTo>
                <a:lnTo>
                  <a:pt x="75" y="0"/>
                </a:lnTo>
                <a:lnTo>
                  <a:pt x="83" y="0"/>
                </a:lnTo>
                <a:lnTo>
                  <a:pt x="89" y="0"/>
                </a:lnTo>
                <a:lnTo>
                  <a:pt x="97" y="0"/>
                </a:lnTo>
                <a:lnTo>
                  <a:pt x="106" y="0"/>
                </a:lnTo>
                <a:lnTo>
                  <a:pt x="117" y="0"/>
                </a:lnTo>
                <a:lnTo>
                  <a:pt x="123" y="0"/>
                </a:lnTo>
                <a:lnTo>
                  <a:pt x="129" y="0"/>
                </a:lnTo>
                <a:lnTo>
                  <a:pt x="132" y="0"/>
                </a:lnTo>
                <a:lnTo>
                  <a:pt x="138" y="0"/>
                </a:lnTo>
                <a:lnTo>
                  <a:pt x="146" y="0"/>
                </a:lnTo>
                <a:lnTo>
                  <a:pt x="152" y="0"/>
                </a:lnTo>
                <a:lnTo>
                  <a:pt x="158" y="0"/>
                </a:lnTo>
                <a:lnTo>
                  <a:pt x="160" y="0"/>
                </a:lnTo>
                <a:lnTo>
                  <a:pt x="163" y="0"/>
                </a:lnTo>
                <a:lnTo>
                  <a:pt x="169" y="0"/>
                </a:lnTo>
                <a:lnTo>
                  <a:pt x="178" y="0"/>
                </a:lnTo>
                <a:lnTo>
                  <a:pt x="183" y="0"/>
                </a:lnTo>
                <a:lnTo>
                  <a:pt x="192" y="0"/>
                </a:lnTo>
                <a:lnTo>
                  <a:pt x="201" y="0"/>
                </a:lnTo>
                <a:lnTo>
                  <a:pt x="209" y="0"/>
                </a:lnTo>
                <a:lnTo>
                  <a:pt x="215" y="0"/>
                </a:lnTo>
                <a:lnTo>
                  <a:pt x="223" y="0"/>
                </a:lnTo>
                <a:lnTo>
                  <a:pt x="235" y="0"/>
                </a:lnTo>
                <a:lnTo>
                  <a:pt x="246" y="0"/>
                </a:lnTo>
                <a:lnTo>
                  <a:pt x="252" y="0"/>
                </a:lnTo>
                <a:lnTo>
                  <a:pt x="255" y="0"/>
                </a:lnTo>
                <a:lnTo>
                  <a:pt x="266" y="0"/>
                </a:lnTo>
                <a:lnTo>
                  <a:pt x="272" y="0"/>
                </a:lnTo>
                <a:lnTo>
                  <a:pt x="278" y="0"/>
                </a:lnTo>
                <a:lnTo>
                  <a:pt x="284" y="0"/>
                </a:lnTo>
                <a:lnTo>
                  <a:pt x="286" y="0"/>
                </a:lnTo>
                <a:lnTo>
                  <a:pt x="295" y="0"/>
                </a:lnTo>
                <a:lnTo>
                  <a:pt x="301" y="0"/>
                </a:lnTo>
                <a:lnTo>
                  <a:pt x="304" y="0"/>
                </a:lnTo>
                <a:lnTo>
                  <a:pt x="312" y="0"/>
                </a:lnTo>
                <a:lnTo>
                  <a:pt x="318" y="0"/>
                </a:lnTo>
                <a:lnTo>
                  <a:pt x="327" y="0"/>
                </a:lnTo>
                <a:lnTo>
                  <a:pt x="335" y="0"/>
                </a:lnTo>
                <a:lnTo>
                  <a:pt x="341" y="0"/>
                </a:lnTo>
                <a:lnTo>
                  <a:pt x="349" y="0"/>
                </a:lnTo>
                <a:lnTo>
                  <a:pt x="358" y="0"/>
                </a:lnTo>
                <a:lnTo>
                  <a:pt x="361" y="0"/>
                </a:lnTo>
                <a:lnTo>
                  <a:pt x="367" y="0"/>
                </a:lnTo>
                <a:lnTo>
                  <a:pt x="375" y="0"/>
                </a:lnTo>
                <a:lnTo>
                  <a:pt x="381" y="0"/>
                </a:lnTo>
                <a:lnTo>
                  <a:pt x="390" y="0"/>
                </a:lnTo>
                <a:lnTo>
                  <a:pt x="398" y="0"/>
                </a:lnTo>
                <a:lnTo>
                  <a:pt x="407" y="0"/>
                </a:lnTo>
                <a:lnTo>
                  <a:pt x="412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3" name="Freeform 27">
            <a:extLst>
              <a:ext uri="{FF2B5EF4-FFF2-40B4-BE49-F238E27FC236}">
                <a16:creationId xmlns:a16="http://schemas.microsoft.com/office/drawing/2014/main" id="{4E2C9F35-800C-4ED0-A2B4-644D574D9934}"/>
              </a:ext>
            </a:extLst>
          </p:cNvPr>
          <p:cNvSpPr>
            <a:spLocks/>
          </p:cNvSpPr>
          <p:nvPr/>
        </p:nvSpPr>
        <p:spPr bwMode="auto">
          <a:xfrm>
            <a:off x="5661024" y="3461544"/>
            <a:ext cx="2246313" cy="1485900"/>
          </a:xfrm>
          <a:custGeom>
            <a:avLst/>
            <a:gdLst>
              <a:gd name="T0" fmla="*/ 991 w 1415"/>
              <a:gd name="T1" fmla="*/ 200 h 936"/>
              <a:gd name="T2" fmla="*/ 1415 w 1415"/>
              <a:gd name="T3" fmla="*/ 289 h 936"/>
              <a:gd name="T4" fmla="*/ 1415 w 1415"/>
              <a:gd name="T5" fmla="*/ 386 h 936"/>
              <a:gd name="T6" fmla="*/ 1404 w 1415"/>
              <a:gd name="T7" fmla="*/ 452 h 936"/>
              <a:gd name="T8" fmla="*/ 1407 w 1415"/>
              <a:gd name="T9" fmla="*/ 472 h 936"/>
              <a:gd name="T10" fmla="*/ 1401 w 1415"/>
              <a:gd name="T11" fmla="*/ 489 h 936"/>
              <a:gd name="T12" fmla="*/ 1398 w 1415"/>
              <a:gd name="T13" fmla="*/ 564 h 936"/>
              <a:gd name="T14" fmla="*/ 1389 w 1415"/>
              <a:gd name="T15" fmla="*/ 598 h 936"/>
              <a:gd name="T16" fmla="*/ 1378 w 1415"/>
              <a:gd name="T17" fmla="*/ 607 h 936"/>
              <a:gd name="T18" fmla="*/ 1366 w 1415"/>
              <a:gd name="T19" fmla="*/ 621 h 936"/>
              <a:gd name="T20" fmla="*/ 1361 w 1415"/>
              <a:gd name="T21" fmla="*/ 635 h 936"/>
              <a:gd name="T22" fmla="*/ 1355 w 1415"/>
              <a:gd name="T23" fmla="*/ 653 h 936"/>
              <a:gd name="T24" fmla="*/ 1346 w 1415"/>
              <a:gd name="T25" fmla="*/ 670 h 936"/>
              <a:gd name="T26" fmla="*/ 1352 w 1415"/>
              <a:gd name="T27" fmla="*/ 687 h 936"/>
              <a:gd name="T28" fmla="*/ 1344 w 1415"/>
              <a:gd name="T29" fmla="*/ 698 h 936"/>
              <a:gd name="T30" fmla="*/ 1332 w 1415"/>
              <a:gd name="T31" fmla="*/ 710 h 936"/>
              <a:gd name="T32" fmla="*/ 1332 w 1415"/>
              <a:gd name="T33" fmla="*/ 730 h 936"/>
              <a:gd name="T34" fmla="*/ 1326 w 1415"/>
              <a:gd name="T35" fmla="*/ 747 h 936"/>
              <a:gd name="T36" fmla="*/ 1318 w 1415"/>
              <a:gd name="T37" fmla="*/ 761 h 936"/>
              <a:gd name="T38" fmla="*/ 1298 w 1415"/>
              <a:gd name="T39" fmla="*/ 767 h 936"/>
              <a:gd name="T40" fmla="*/ 1283 w 1415"/>
              <a:gd name="T41" fmla="*/ 773 h 936"/>
              <a:gd name="T42" fmla="*/ 1272 w 1415"/>
              <a:gd name="T43" fmla="*/ 781 h 936"/>
              <a:gd name="T44" fmla="*/ 1258 w 1415"/>
              <a:gd name="T45" fmla="*/ 799 h 936"/>
              <a:gd name="T46" fmla="*/ 1243 w 1415"/>
              <a:gd name="T47" fmla="*/ 804 h 936"/>
              <a:gd name="T48" fmla="*/ 1240 w 1415"/>
              <a:gd name="T49" fmla="*/ 822 h 936"/>
              <a:gd name="T50" fmla="*/ 1238 w 1415"/>
              <a:gd name="T51" fmla="*/ 839 h 936"/>
              <a:gd name="T52" fmla="*/ 1215 w 1415"/>
              <a:gd name="T53" fmla="*/ 833 h 936"/>
              <a:gd name="T54" fmla="*/ 1186 w 1415"/>
              <a:gd name="T55" fmla="*/ 830 h 936"/>
              <a:gd name="T56" fmla="*/ 1157 w 1415"/>
              <a:gd name="T57" fmla="*/ 824 h 936"/>
              <a:gd name="T58" fmla="*/ 1126 w 1415"/>
              <a:gd name="T59" fmla="*/ 822 h 936"/>
              <a:gd name="T60" fmla="*/ 1114 w 1415"/>
              <a:gd name="T61" fmla="*/ 842 h 936"/>
              <a:gd name="T62" fmla="*/ 1086 w 1415"/>
              <a:gd name="T63" fmla="*/ 842 h 936"/>
              <a:gd name="T64" fmla="*/ 1057 w 1415"/>
              <a:gd name="T65" fmla="*/ 842 h 936"/>
              <a:gd name="T66" fmla="*/ 1026 w 1415"/>
              <a:gd name="T67" fmla="*/ 839 h 936"/>
              <a:gd name="T68" fmla="*/ 997 w 1415"/>
              <a:gd name="T69" fmla="*/ 842 h 936"/>
              <a:gd name="T70" fmla="*/ 968 w 1415"/>
              <a:gd name="T71" fmla="*/ 842 h 936"/>
              <a:gd name="T72" fmla="*/ 940 w 1415"/>
              <a:gd name="T73" fmla="*/ 844 h 936"/>
              <a:gd name="T74" fmla="*/ 911 w 1415"/>
              <a:gd name="T75" fmla="*/ 844 h 936"/>
              <a:gd name="T76" fmla="*/ 885 w 1415"/>
              <a:gd name="T77" fmla="*/ 847 h 936"/>
              <a:gd name="T78" fmla="*/ 857 w 1415"/>
              <a:gd name="T79" fmla="*/ 847 h 936"/>
              <a:gd name="T80" fmla="*/ 825 w 1415"/>
              <a:gd name="T81" fmla="*/ 850 h 936"/>
              <a:gd name="T82" fmla="*/ 797 w 1415"/>
              <a:gd name="T83" fmla="*/ 850 h 936"/>
              <a:gd name="T84" fmla="*/ 768 w 1415"/>
              <a:gd name="T85" fmla="*/ 853 h 936"/>
              <a:gd name="T86" fmla="*/ 736 w 1415"/>
              <a:gd name="T87" fmla="*/ 853 h 936"/>
              <a:gd name="T88" fmla="*/ 711 w 1415"/>
              <a:gd name="T89" fmla="*/ 862 h 936"/>
              <a:gd name="T90" fmla="*/ 679 w 1415"/>
              <a:gd name="T91" fmla="*/ 887 h 936"/>
              <a:gd name="T92" fmla="*/ 650 w 1415"/>
              <a:gd name="T93" fmla="*/ 916 h 936"/>
              <a:gd name="T94" fmla="*/ 625 w 1415"/>
              <a:gd name="T95" fmla="*/ 927 h 936"/>
              <a:gd name="T96" fmla="*/ 593 w 1415"/>
              <a:gd name="T97" fmla="*/ 930 h 936"/>
              <a:gd name="T98" fmla="*/ 570 w 1415"/>
              <a:gd name="T99" fmla="*/ 936 h 936"/>
              <a:gd name="T100" fmla="*/ 545 w 1415"/>
              <a:gd name="T101" fmla="*/ 927 h 936"/>
              <a:gd name="T102" fmla="*/ 522 w 1415"/>
              <a:gd name="T103" fmla="*/ 925 h 936"/>
              <a:gd name="T104" fmla="*/ 493 w 1415"/>
              <a:gd name="T105" fmla="*/ 930 h 936"/>
              <a:gd name="T106" fmla="*/ 464 w 1415"/>
              <a:gd name="T107" fmla="*/ 922 h 936"/>
              <a:gd name="T108" fmla="*/ 315 w 1415"/>
              <a:gd name="T109" fmla="*/ 922 h 936"/>
              <a:gd name="T110" fmla="*/ 255 w 1415"/>
              <a:gd name="T111" fmla="*/ 747 h 936"/>
              <a:gd name="T112" fmla="*/ 244 w 1415"/>
              <a:gd name="T113" fmla="*/ 512 h 936"/>
              <a:gd name="T114" fmla="*/ 38 w 1415"/>
              <a:gd name="T115" fmla="*/ 455 h 936"/>
              <a:gd name="T116" fmla="*/ 141 w 1415"/>
              <a:gd name="T117" fmla="*/ 237 h 936"/>
              <a:gd name="T118" fmla="*/ 470 w 1415"/>
              <a:gd name="T119" fmla="*/ 114 h 9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15" h="936">
                <a:moveTo>
                  <a:pt x="547" y="234"/>
                </a:moveTo>
                <a:lnTo>
                  <a:pt x="659" y="280"/>
                </a:lnTo>
                <a:lnTo>
                  <a:pt x="691" y="272"/>
                </a:lnTo>
                <a:lnTo>
                  <a:pt x="828" y="249"/>
                </a:lnTo>
                <a:lnTo>
                  <a:pt x="874" y="197"/>
                </a:lnTo>
                <a:lnTo>
                  <a:pt x="937" y="197"/>
                </a:lnTo>
                <a:lnTo>
                  <a:pt x="991" y="200"/>
                </a:lnTo>
                <a:lnTo>
                  <a:pt x="1415" y="209"/>
                </a:lnTo>
                <a:lnTo>
                  <a:pt x="1415" y="223"/>
                </a:lnTo>
                <a:lnTo>
                  <a:pt x="1415" y="234"/>
                </a:lnTo>
                <a:lnTo>
                  <a:pt x="1415" y="249"/>
                </a:lnTo>
                <a:lnTo>
                  <a:pt x="1415" y="263"/>
                </a:lnTo>
                <a:lnTo>
                  <a:pt x="1415" y="275"/>
                </a:lnTo>
                <a:lnTo>
                  <a:pt x="1415" y="289"/>
                </a:lnTo>
                <a:lnTo>
                  <a:pt x="1415" y="303"/>
                </a:lnTo>
                <a:lnTo>
                  <a:pt x="1415" y="318"/>
                </a:lnTo>
                <a:lnTo>
                  <a:pt x="1415" y="332"/>
                </a:lnTo>
                <a:lnTo>
                  <a:pt x="1415" y="346"/>
                </a:lnTo>
                <a:lnTo>
                  <a:pt x="1415" y="358"/>
                </a:lnTo>
                <a:lnTo>
                  <a:pt x="1415" y="372"/>
                </a:lnTo>
                <a:lnTo>
                  <a:pt x="1415" y="386"/>
                </a:lnTo>
                <a:lnTo>
                  <a:pt x="1415" y="398"/>
                </a:lnTo>
                <a:lnTo>
                  <a:pt x="1415" y="412"/>
                </a:lnTo>
                <a:lnTo>
                  <a:pt x="1415" y="426"/>
                </a:lnTo>
                <a:lnTo>
                  <a:pt x="1415" y="438"/>
                </a:lnTo>
                <a:lnTo>
                  <a:pt x="1415" y="449"/>
                </a:lnTo>
                <a:lnTo>
                  <a:pt x="1404" y="449"/>
                </a:lnTo>
                <a:lnTo>
                  <a:pt x="1404" y="452"/>
                </a:lnTo>
                <a:lnTo>
                  <a:pt x="1404" y="455"/>
                </a:lnTo>
                <a:lnTo>
                  <a:pt x="1404" y="458"/>
                </a:lnTo>
                <a:lnTo>
                  <a:pt x="1404" y="461"/>
                </a:lnTo>
                <a:lnTo>
                  <a:pt x="1407" y="461"/>
                </a:lnTo>
                <a:lnTo>
                  <a:pt x="1407" y="464"/>
                </a:lnTo>
                <a:lnTo>
                  <a:pt x="1407" y="466"/>
                </a:lnTo>
                <a:lnTo>
                  <a:pt x="1407" y="472"/>
                </a:lnTo>
                <a:lnTo>
                  <a:pt x="1407" y="475"/>
                </a:lnTo>
                <a:lnTo>
                  <a:pt x="1407" y="478"/>
                </a:lnTo>
                <a:lnTo>
                  <a:pt x="1407" y="481"/>
                </a:lnTo>
                <a:lnTo>
                  <a:pt x="1404" y="484"/>
                </a:lnTo>
                <a:lnTo>
                  <a:pt x="1404" y="486"/>
                </a:lnTo>
                <a:lnTo>
                  <a:pt x="1401" y="486"/>
                </a:lnTo>
                <a:lnTo>
                  <a:pt x="1401" y="489"/>
                </a:lnTo>
                <a:lnTo>
                  <a:pt x="1401" y="492"/>
                </a:lnTo>
                <a:lnTo>
                  <a:pt x="1398" y="495"/>
                </a:lnTo>
                <a:lnTo>
                  <a:pt x="1398" y="504"/>
                </a:lnTo>
                <a:lnTo>
                  <a:pt x="1398" y="518"/>
                </a:lnTo>
                <a:lnTo>
                  <a:pt x="1398" y="532"/>
                </a:lnTo>
                <a:lnTo>
                  <a:pt x="1398" y="547"/>
                </a:lnTo>
                <a:lnTo>
                  <a:pt x="1398" y="564"/>
                </a:lnTo>
                <a:lnTo>
                  <a:pt x="1398" y="581"/>
                </a:lnTo>
                <a:lnTo>
                  <a:pt x="1398" y="592"/>
                </a:lnTo>
                <a:lnTo>
                  <a:pt x="1398" y="595"/>
                </a:lnTo>
                <a:lnTo>
                  <a:pt x="1395" y="595"/>
                </a:lnTo>
                <a:lnTo>
                  <a:pt x="1392" y="595"/>
                </a:lnTo>
                <a:lnTo>
                  <a:pt x="1389" y="595"/>
                </a:lnTo>
                <a:lnTo>
                  <a:pt x="1389" y="598"/>
                </a:lnTo>
                <a:lnTo>
                  <a:pt x="1386" y="598"/>
                </a:lnTo>
                <a:lnTo>
                  <a:pt x="1384" y="598"/>
                </a:lnTo>
                <a:lnTo>
                  <a:pt x="1384" y="601"/>
                </a:lnTo>
                <a:lnTo>
                  <a:pt x="1381" y="601"/>
                </a:lnTo>
                <a:lnTo>
                  <a:pt x="1381" y="604"/>
                </a:lnTo>
                <a:lnTo>
                  <a:pt x="1378" y="604"/>
                </a:lnTo>
                <a:lnTo>
                  <a:pt x="1378" y="607"/>
                </a:lnTo>
                <a:lnTo>
                  <a:pt x="1375" y="607"/>
                </a:lnTo>
                <a:lnTo>
                  <a:pt x="1372" y="610"/>
                </a:lnTo>
                <a:lnTo>
                  <a:pt x="1372" y="612"/>
                </a:lnTo>
                <a:lnTo>
                  <a:pt x="1369" y="612"/>
                </a:lnTo>
                <a:lnTo>
                  <a:pt x="1369" y="615"/>
                </a:lnTo>
                <a:lnTo>
                  <a:pt x="1366" y="618"/>
                </a:lnTo>
                <a:lnTo>
                  <a:pt x="1366" y="621"/>
                </a:lnTo>
                <a:lnTo>
                  <a:pt x="1366" y="624"/>
                </a:lnTo>
                <a:lnTo>
                  <a:pt x="1366" y="627"/>
                </a:lnTo>
                <a:lnTo>
                  <a:pt x="1366" y="630"/>
                </a:lnTo>
                <a:lnTo>
                  <a:pt x="1364" y="630"/>
                </a:lnTo>
                <a:lnTo>
                  <a:pt x="1364" y="633"/>
                </a:lnTo>
                <a:lnTo>
                  <a:pt x="1364" y="635"/>
                </a:lnTo>
                <a:lnTo>
                  <a:pt x="1361" y="635"/>
                </a:lnTo>
                <a:lnTo>
                  <a:pt x="1361" y="638"/>
                </a:lnTo>
                <a:lnTo>
                  <a:pt x="1361" y="641"/>
                </a:lnTo>
                <a:lnTo>
                  <a:pt x="1358" y="641"/>
                </a:lnTo>
                <a:lnTo>
                  <a:pt x="1358" y="644"/>
                </a:lnTo>
                <a:lnTo>
                  <a:pt x="1358" y="647"/>
                </a:lnTo>
                <a:lnTo>
                  <a:pt x="1355" y="650"/>
                </a:lnTo>
                <a:lnTo>
                  <a:pt x="1355" y="653"/>
                </a:lnTo>
                <a:lnTo>
                  <a:pt x="1352" y="655"/>
                </a:lnTo>
                <a:lnTo>
                  <a:pt x="1352" y="658"/>
                </a:lnTo>
                <a:lnTo>
                  <a:pt x="1349" y="658"/>
                </a:lnTo>
                <a:lnTo>
                  <a:pt x="1349" y="661"/>
                </a:lnTo>
                <a:lnTo>
                  <a:pt x="1349" y="664"/>
                </a:lnTo>
                <a:lnTo>
                  <a:pt x="1346" y="667"/>
                </a:lnTo>
                <a:lnTo>
                  <a:pt x="1346" y="670"/>
                </a:lnTo>
                <a:lnTo>
                  <a:pt x="1346" y="673"/>
                </a:lnTo>
                <a:lnTo>
                  <a:pt x="1346" y="675"/>
                </a:lnTo>
                <a:lnTo>
                  <a:pt x="1349" y="675"/>
                </a:lnTo>
                <a:lnTo>
                  <a:pt x="1349" y="678"/>
                </a:lnTo>
                <a:lnTo>
                  <a:pt x="1349" y="681"/>
                </a:lnTo>
                <a:lnTo>
                  <a:pt x="1352" y="684"/>
                </a:lnTo>
                <a:lnTo>
                  <a:pt x="1352" y="687"/>
                </a:lnTo>
                <a:lnTo>
                  <a:pt x="1352" y="690"/>
                </a:lnTo>
                <a:lnTo>
                  <a:pt x="1349" y="690"/>
                </a:lnTo>
                <a:lnTo>
                  <a:pt x="1349" y="693"/>
                </a:lnTo>
                <a:lnTo>
                  <a:pt x="1346" y="693"/>
                </a:lnTo>
                <a:lnTo>
                  <a:pt x="1346" y="696"/>
                </a:lnTo>
                <a:lnTo>
                  <a:pt x="1344" y="696"/>
                </a:lnTo>
                <a:lnTo>
                  <a:pt x="1344" y="698"/>
                </a:lnTo>
                <a:lnTo>
                  <a:pt x="1341" y="698"/>
                </a:lnTo>
                <a:lnTo>
                  <a:pt x="1338" y="701"/>
                </a:lnTo>
                <a:lnTo>
                  <a:pt x="1338" y="704"/>
                </a:lnTo>
                <a:lnTo>
                  <a:pt x="1335" y="704"/>
                </a:lnTo>
                <a:lnTo>
                  <a:pt x="1335" y="707"/>
                </a:lnTo>
                <a:lnTo>
                  <a:pt x="1335" y="710"/>
                </a:lnTo>
                <a:lnTo>
                  <a:pt x="1332" y="710"/>
                </a:lnTo>
                <a:lnTo>
                  <a:pt x="1332" y="713"/>
                </a:lnTo>
                <a:lnTo>
                  <a:pt x="1332" y="716"/>
                </a:lnTo>
                <a:lnTo>
                  <a:pt x="1332" y="718"/>
                </a:lnTo>
                <a:lnTo>
                  <a:pt x="1332" y="721"/>
                </a:lnTo>
                <a:lnTo>
                  <a:pt x="1332" y="724"/>
                </a:lnTo>
                <a:lnTo>
                  <a:pt x="1332" y="727"/>
                </a:lnTo>
                <a:lnTo>
                  <a:pt x="1332" y="730"/>
                </a:lnTo>
                <a:lnTo>
                  <a:pt x="1329" y="733"/>
                </a:lnTo>
                <a:lnTo>
                  <a:pt x="1329" y="736"/>
                </a:lnTo>
                <a:lnTo>
                  <a:pt x="1329" y="738"/>
                </a:lnTo>
                <a:lnTo>
                  <a:pt x="1329" y="741"/>
                </a:lnTo>
                <a:lnTo>
                  <a:pt x="1329" y="744"/>
                </a:lnTo>
                <a:lnTo>
                  <a:pt x="1329" y="747"/>
                </a:lnTo>
                <a:lnTo>
                  <a:pt x="1326" y="747"/>
                </a:lnTo>
                <a:lnTo>
                  <a:pt x="1326" y="750"/>
                </a:lnTo>
                <a:lnTo>
                  <a:pt x="1326" y="753"/>
                </a:lnTo>
                <a:lnTo>
                  <a:pt x="1323" y="753"/>
                </a:lnTo>
                <a:lnTo>
                  <a:pt x="1323" y="756"/>
                </a:lnTo>
                <a:lnTo>
                  <a:pt x="1321" y="759"/>
                </a:lnTo>
                <a:lnTo>
                  <a:pt x="1318" y="759"/>
                </a:lnTo>
                <a:lnTo>
                  <a:pt x="1318" y="761"/>
                </a:lnTo>
                <a:lnTo>
                  <a:pt x="1315" y="764"/>
                </a:lnTo>
                <a:lnTo>
                  <a:pt x="1312" y="764"/>
                </a:lnTo>
                <a:lnTo>
                  <a:pt x="1309" y="764"/>
                </a:lnTo>
                <a:lnTo>
                  <a:pt x="1306" y="767"/>
                </a:lnTo>
                <a:lnTo>
                  <a:pt x="1303" y="767"/>
                </a:lnTo>
                <a:lnTo>
                  <a:pt x="1301" y="767"/>
                </a:lnTo>
                <a:lnTo>
                  <a:pt x="1298" y="767"/>
                </a:lnTo>
                <a:lnTo>
                  <a:pt x="1295" y="767"/>
                </a:lnTo>
                <a:lnTo>
                  <a:pt x="1292" y="767"/>
                </a:lnTo>
                <a:lnTo>
                  <a:pt x="1289" y="767"/>
                </a:lnTo>
                <a:lnTo>
                  <a:pt x="1286" y="767"/>
                </a:lnTo>
                <a:lnTo>
                  <a:pt x="1286" y="770"/>
                </a:lnTo>
                <a:lnTo>
                  <a:pt x="1283" y="770"/>
                </a:lnTo>
                <a:lnTo>
                  <a:pt x="1283" y="773"/>
                </a:lnTo>
                <a:lnTo>
                  <a:pt x="1281" y="773"/>
                </a:lnTo>
                <a:lnTo>
                  <a:pt x="1281" y="776"/>
                </a:lnTo>
                <a:lnTo>
                  <a:pt x="1278" y="776"/>
                </a:lnTo>
                <a:lnTo>
                  <a:pt x="1278" y="779"/>
                </a:lnTo>
                <a:lnTo>
                  <a:pt x="1275" y="779"/>
                </a:lnTo>
                <a:lnTo>
                  <a:pt x="1275" y="781"/>
                </a:lnTo>
                <a:lnTo>
                  <a:pt x="1272" y="781"/>
                </a:lnTo>
                <a:lnTo>
                  <a:pt x="1272" y="784"/>
                </a:lnTo>
                <a:lnTo>
                  <a:pt x="1269" y="787"/>
                </a:lnTo>
                <a:lnTo>
                  <a:pt x="1266" y="790"/>
                </a:lnTo>
                <a:lnTo>
                  <a:pt x="1263" y="793"/>
                </a:lnTo>
                <a:lnTo>
                  <a:pt x="1260" y="796"/>
                </a:lnTo>
                <a:lnTo>
                  <a:pt x="1258" y="796"/>
                </a:lnTo>
                <a:lnTo>
                  <a:pt x="1258" y="799"/>
                </a:lnTo>
                <a:lnTo>
                  <a:pt x="1255" y="799"/>
                </a:lnTo>
                <a:lnTo>
                  <a:pt x="1252" y="799"/>
                </a:lnTo>
                <a:lnTo>
                  <a:pt x="1252" y="801"/>
                </a:lnTo>
                <a:lnTo>
                  <a:pt x="1249" y="801"/>
                </a:lnTo>
                <a:lnTo>
                  <a:pt x="1246" y="801"/>
                </a:lnTo>
                <a:lnTo>
                  <a:pt x="1246" y="804"/>
                </a:lnTo>
                <a:lnTo>
                  <a:pt x="1243" y="804"/>
                </a:lnTo>
                <a:lnTo>
                  <a:pt x="1243" y="807"/>
                </a:lnTo>
                <a:lnTo>
                  <a:pt x="1240" y="807"/>
                </a:lnTo>
                <a:lnTo>
                  <a:pt x="1240" y="810"/>
                </a:lnTo>
                <a:lnTo>
                  <a:pt x="1240" y="813"/>
                </a:lnTo>
                <a:lnTo>
                  <a:pt x="1240" y="816"/>
                </a:lnTo>
                <a:lnTo>
                  <a:pt x="1240" y="819"/>
                </a:lnTo>
                <a:lnTo>
                  <a:pt x="1240" y="822"/>
                </a:lnTo>
                <a:lnTo>
                  <a:pt x="1240" y="824"/>
                </a:lnTo>
                <a:lnTo>
                  <a:pt x="1240" y="827"/>
                </a:lnTo>
                <a:lnTo>
                  <a:pt x="1240" y="830"/>
                </a:lnTo>
                <a:lnTo>
                  <a:pt x="1240" y="833"/>
                </a:lnTo>
                <a:lnTo>
                  <a:pt x="1238" y="836"/>
                </a:lnTo>
                <a:lnTo>
                  <a:pt x="1240" y="836"/>
                </a:lnTo>
                <a:lnTo>
                  <a:pt x="1238" y="839"/>
                </a:lnTo>
                <a:lnTo>
                  <a:pt x="1235" y="836"/>
                </a:lnTo>
                <a:lnTo>
                  <a:pt x="1232" y="836"/>
                </a:lnTo>
                <a:lnTo>
                  <a:pt x="1229" y="836"/>
                </a:lnTo>
                <a:lnTo>
                  <a:pt x="1223" y="836"/>
                </a:lnTo>
                <a:lnTo>
                  <a:pt x="1220" y="836"/>
                </a:lnTo>
                <a:lnTo>
                  <a:pt x="1218" y="833"/>
                </a:lnTo>
                <a:lnTo>
                  <a:pt x="1215" y="833"/>
                </a:lnTo>
                <a:lnTo>
                  <a:pt x="1212" y="833"/>
                </a:lnTo>
                <a:lnTo>
                  <a:pt x="1206" y="833"/>
                </a:lnTo>
                <a:lnTo>
                  <a:pt x="1203" y="833"/>
                </a:lnTo>
                <a:lnTo>
                  <a:pt x="1197" y="830"/>
                </a:lnTo>
                <a:lnTo>
                  <a:pt x="1195" y="830"/>
                </a:lnTo>
                <a:lnTo>
                  <a:pt x="1189" y="830"/>
                </a:lnTo>
                <a:lnTo>
                  <a:pt x="1186" y="830"/>
                </a:lnTo>
                <a:lnTo>
                  <a:pt x="1180" y="830"/>
                </a:lnTo>
                <a:lnTo>
                  <a:pt x="1177" y="827"/>
                </a:lnTo>
                <a:lnTo>
                  <a:pt x="1172" y="827"/>
                </a:lnTo>
                <a:lnTo>
                  <a:pt x="1169" y="827"/>
                </a:lnTo>
                <a:lnTo>
                  <a:pt x="1166" y="827"/>
                </a:lnTo>
                <a:lnTo>
                  <a:pt x="1160" y="824"/>
                </a:lnTo>
                <a:lnTo>
                  <a:pt x="1157" y="824"/>
                </a:lnTo>
                <a:lnTo>
                  <a:pt x="1152" y="824"/>
                </a:lnTo>
                <a:lnTo>
                  <a:pt x="1149" y="824"/>
                </a:lnTo>
                <a:lnTo>
                  <a:pt x="1143" y="824"/>
                </a:lnTo>
                <a:lnTo>
                  <a:pt x="1140" y="822"/>
                </a:lnTo>
                <a:lnTo>
                  <a:pt x="1134" y="822"/>
                </a:lnTo>
                <a:lnTo>
                  <a:pt x="1132" y="822"/>
                </a:lnTo>
                <a:lnTo>
                  <a:pt x="1126" y="822"/>
                </a:lnTo>
                <a:lnTo>
                  <a:pt x="1123" y="822"/>
                </a:lnTo>
                <a:lnTo>
                  <a:pt x="1120" y="824"/>
                </a:lnTo>
                <a:lnTo>
                  <a:pt x="1120" y="830"/>
                </a:lnTo>
                <a:lnTo>
                  <a:pt x="1120" y="833"/>
                </a:lnTo>
                <a:lnTo>
                  <a:pt x="1120" y="839"/>
                </a:lnTo>
                <a:lnTo>
                  <a:pt x="1120" y="842"/>
                </a:lnTo>
                <a:lnTo>
                  <a:pt x="1114" y="842"/>
                </a:lnTo>
                <a:lnTo>
                  <a:pt x="1112" y="842"/>
                </a:lnTo>
                <a:lnTo>
                  <a:pt x="1106" y="842"/>
                </a:lnTo>
                <a:lnTo>
                  <a:pt x="1103" y="842"/>
                </a:lnTo>
                <a:lnTo>
                  <a:pt x="1100" y="842"/>
                </a:lnTo>
                <a:lnTo>
                  <a:pt x="1094" y="842"/>
                </a:lnTo>
                <a:lnTo>
                  <a:pt x="1092" y="842"/>
                </a:lnTo>
                <a:lnTo>
                  <a:pt x="1086" y="842"/>
                </a:lnTo>
                <a:lnTo>
                  <a:pt x="1083" y="842"/>
                </a:lnTo>
                <a:lnTo>
                  <a:pt x="1077" y="842"/>
                </a:lnTo>
                <a:lnTo>
                  <a:pt x="1074" y="842"/>
                </a:lnTo>
                <a:lnTo>
                  <a:pt x="1069" y="842"/>
                </a:lnTo>
                <a:lnTo>
                  <a:pt x="1066" y="842"/>
                </a:lnTo>
                <a:lnTo>
                  <a:pt x="1060" y="842"/>
                </a:lnTo>
                <a:lnTo>
                  <a:pt x="1057" y="842"/>
                </a:lnTo>
                <a:lnTo>
                  <a:pt x="1051" y="842"/>
                </a:lnTo>
                <a:lnTo>
                  <a:pt x="1049" y="842"/>
                </a:lnTo>
                <a:lnTo>
                  <a:pt x="1043" y="842"/>
                </a:lnTo>
                <a:lnTo>
                  <a:pt x="1040" y="839"/>
                </a:lnTo>
                <a:lnTo>
                  <a:pt x="1034" y="839"/>
                </a:lnTo>
                <a:lnTo>
                  <a:pt x="1031" y="839"/>
                </a:lnTo>
                <a:lnTo>
                  <a:pt x="1026" y="839"/>
                </a:lnTo>
                <a:lnTo>
                  <a:pt x="1020" y="839"/>
                </a:lnTo>
                <a:lnTo>
                  <a:pt x="1017" y="842"/>
                </a:lnTo>
                <a:lnTo>
                  <a:pt x="1011" y="842"/>
                </a:lnTo>
                <a:lnTo>
                  <a:pt x="1008" y="842"/>
                </a:lnTo>
                <a:lnTo>
                  <a:pt x="1003" y="842"/>
                </a:lnTo>
                <a:lnTo>
                  <a:pt x="1000" y="842"/>
                </a:lnTo>
                <a:lnTo>
                  <a:pt x="997" y="842"/>
                </a:lnTo>
                <a:lnTo>
                  <a:pt x="994" y="842"/>
                </a:lnTo>
                <a:lnTo>
                  <a:pt x="991" y="842"/>
                </a:lnTo>
                <a:lnTo>
                  <a:pt x="986" y="842"/>
                </a:lnTo>
                <a:lnTo>
                  <a:pt x="983" y="842"/>
                </a:lnTo>
                <a:lnTo>
                  <a:pt x="977" y="842"/>
                </a:lnTo>
                <a:lnTo>
                  <a:pt x="974" y="842"/>
                </a:lnTo>
                <a:lnTo>
                  <a:pt x="968" y="842"/>
                </a:lnTo>
                <a:lnTo>
                  <a:pt x="965" y="842"/>
                </a:lnTo>
                <a:lnTo>
                  <a:pt x="960" y="842"/>
                </a:lnTo>
                <a:lnTo>
                  <a:pt x="957" y="844"/>
                </a:lnTo>
                <a:lnTo>
                  <a:pt x="954" y="844"/>
                </a:lnTo>
                <a:lnTo>
                  <a:pt x="948" y="844"/>
                </a:lnTo>
                <a:lnTo>
                  <a:pt x="945" y="844"/>
                </a:lnTo>
                <a:lnTo>
                  <a:pt x="940" y="844"/>
                </a:lnTo>
                <a:lnTo>
                  <a:pt x="937" y="844"/>
                </a:lnTo>
                <a:lnTo>
                  <a:pt x="931" y="844"/>
                </a:lnTo>
                <a:lnTo>
                  <a:pt x="928" y="844"/>
                </a:lnTo>
                <a:lnTo>
                  <a:pt x="923" y="844"/>
                </a:lnTo>
                <a:lnTo>
                  <a:pt x="920" y="844"/>
                </a:lnTo>
                <a:lnTo>
                  <a:pt x="914" y="844"/>
                </a:lnTo>
                <a:lnTo>
                  <a:pt x="911" y="844"/>
                </a:lnTo>
                <a:lnTo>
                  <a:pt x="905" y="844"/>
                </a:lnTo>
                <a:lnTo>
                  <a:pt x="902" y="844"/>
                </a:lnTo>
                <a:lnTo>
                  <a:pt x="897" y="847"/>
                </a:lnTo>
                <a:lnTo>
                  <a:pt x="894" y="847"/>
                </a:lnTo>
                <a:lnTo>
                  <a:pt x="891" y="847"/>
                </a:lnTo>
                <a:lnTo>
                  <a:pt x="888" y="847"/>
                </a:lnTo>
                <a:lnTo>
                  <a:pt x="885" y="847"/>
                </a:lnTo>
                <a:lnTo>
                  <a:pt x="880" y="847"/>
                </a:lnTo>
                <a:lnTo>
                  <a:pt x="877" y="847"/>
                </a:lnTo>
                <a:lnTo>
                  <a:pt x="871" y="847"/>
                </a:lnTo>
                <a:lnTo>
                  <a:pt x="868" y="847"/>
                </a:lnTo>
                <a:lnTo>
                  <a:pt x="865" y="847"/>
                </a:lnTo>
                <a:lnTo>
                  <a:pt x="860" y="847"/>
                </a:lnTo>
                <a:lnTo>
                  <a:pt x="857" y="847"/>
                </a:lnTo>
                <a:lnTo>
                  <a:pt x="851" y="847"/>
                </a:lnTo>
                <a:lnTo>
                  <a:pt x="848" y="847"/>
                </a:lnTo>
                <a:lnTo>
                  <a:pt x="842" y="847"/>
                </a:lnTo>
                <a:lnTo>
                  <a:pt x="839" y="847"/>
                </a:lnTo>
                <a:lnTo>
                  <a:pt x="834" y="850"/>
                </a:lnTo>
                <a:lnTo>
                  <a:pt x="831" y="850"/>
                </a:lnTo>
                <a:lnTo>
                  <a:pt x="825" y="850"/>
                </a:lnTo>
                <a:lnTo>
                  <a:pt x="822" y="850"/>
                </a:lnTo>
                <a:lnTo>
                  <a:pt x="817" y="850"/>
                </a:lnTo>
                <a:lnTo>
                  <a:pt x="814" y="850"/>
                </a:lnTo>
                <a:lnTo>
                  <a:pt x="808" y="850"/>
                </a:lnTo>
                <a:lnTo>
                  <a:pt x="805" y="850"/>
                </a:lnTo>
                <a:lnTo>
                  <a:pt x="799" y="850"/>
                </a:lnTo>
                <a:lnTo>
                  <a:pt x="797" y="850"/>
                </a:lnTo>
                <a:lnTo>
                  <a:pt x="791" y="850"/>
                </a:lnTo>
                <a:lnTo>
                  <a:pt x="788" y="850"/>
                </a:lnTo>
                <a:lnTo>
                  <a:pt x="782" y="850"/>
                </a:lnTo>
                <a:lnTo>
                  <a:pt x="779" y="853"/>
                </a:lnTo>
                <a:lnTo>
                  <a:pt x="776" y="853"/>
                </a:lnTo>
                <a:lnTo>
                  <a:pt x="771" y="853"/>
                </a:lnTo>
                <a:lnTo>
                  <a:pt x="768" y="853"/>
                </a:lnTo>
                <a:lnTo>
                  <a:pt x="762" y="853"/>
                </a:lnTo>
                <a:lnTo>
                  <a:pt x="759" y="853"/>
                </a:lnTo>
                <a:lnTo>
                  <a:pt x="754" y="853"/>
                </a:lnTo>
                <a:lnTo>
                  <a:pt x="751" y="853"/>
                </a:lnTo>
                <a:lnTo>
                  <a:pt x="745" y="853"/>
                </a:lnTo>
                <a:lnTo>
                  <a:pt x="742" y="853"/>
                </a:lnTo>
                <a:lnTo>
                  <a:pt x="736" y="853"/>
                </a:lnTo>
                <a:lnTo>
                  <a:pt x="734" y="853"/>
                </a:lnTo>
                <a:lnTo>
                  <a:pt x="728" y="853"/>
                </a:lnTo>
                <a:lnTo>
                  <a:pt x="725" y="856"/>
                </a:lnTo>
                <a:lnTo>
                  <a:pt x="719" y="856"/>
                </a:lnTo>
                <a:lnTo>
                  <a:pt x="716" y="856"/>
                </a:lnTo>
                <a:lnTo>
                  <a:pt x="713" y="856"/>
                </a:lnTo>
                <a:lnTo>
                  <a:pt x="711" y="862"/>
                </a:lnTo>
                <a:lnTo>
                  <a:pt x="705" y="864"/>
                </a:lnTo>
                <a:lnTo>
                  <a:pt x="702" y="867"/>
                </a:lnTo>
                <a:lnTo>
                  <a:pt x="696" y="873"/>
                </a:lnTo>
                <a:lnTo>
                  <a:pt x="693" y="876"/>
                </a:lnTo>
                <a:lnTo>
                  <a:pt x="688" y="879"/>
                </a:lnTo>
                <a:lnTo>
                  <a:pt x="685" y="885"/>
                </a:lnTo>
                <a:lnTo>
                  <a:pt x="679" y="887"/>
                </a:lnTo>
                <a:lnTo>
                  <a:pt x="676" y="893"/>
                </a:lnTo>
                <a:lnTo>
                  <a:pt x="671" y="896"/>
                </a:lnTo>
                <a:lnTo>
                  <a:pt x="668" y="899"/>
                </a:lnTo>
                <a:lnTo>
                  <a:pt x="662" y="905"/>
                </a:lnTo>
                <a:lnTo>
                  <a:pt x="659" y="907"/>
                </a:lnTo>
                <a:lnTo>
                  <a:pt x="653" y="913"/>
                </a:lnTo>
                <a:lnTo>
                  <a:pt x="650" y="916"/>
                </a:lnTo>
                <a:lnTo>
                  <a:pt x="645" y="919"/>
                </a:lnTo>
                <a:lnTo>
                  <a:pt x="642" y="922"/>
                </a:lnTo>
                <a:lnTo>
                  <a:pt x="642" y="925"/>
                </a:lnTo>
                <a:lnTo>
                  <a:pt x="636" y="927"/>
                </a:lnTo>
                <a:lnTo>
                  <a:pt x="630" y="927"/>
                </a:lnTo>
                <a:lnTo>
                  <a:pt x="628" y="927"/>
                </a:lnTo>
                <a:lnTo>
                  <a:pt x="625" y="927"/>
                </a:lnTo>
                <a:lnTo>
                  <a:pt x="619" y="927"/>
                </a:lnTo>
                <a:lnTo>
                  <a:pt x="616" y="927"/>
                </a:lnTo>
                <a:lnTo>
                  <a:pt x="610" y="927"/>
                </a:lnTo>
                <a:lnTo>
                  <a:pt x="608" y="930"/>
                </a:lnTo>
                <a:lnTo>
                  <a:pt x="602" y="930"/>
                </a:lnTo>
                <a:lnTo>
                  <a:pt x="599" y="930"/>
                </a:lnTo>
                <a:lnTo>
                  <a:pt x="593" y="930"/>
                </a:lnTo>
                <a:lnTo>
                  <a:pt x="590" y="930"/>
                </a:lnTo>
                <a:lnTo>
                  <a:pt x="585" y="930"/>
                </a:lnTo>
                <a:lnTo>
                  <a:pt x="582" y="930"/>
                </a:lnTo>
                <a:lnTo>
                  <a:pt x="579" y="933"/>
                </a:lnTo>
                <a:lnTo>
                  <a:pt x="573" y="933"/>
                </a:lnTo>
                <a:lnTo>
                  <a:pt x="573" y="936"/>
                </a:lnTo>
                <a:lnTo>
                  <a:pt x="570" y="936"/>
                </a:lnTo>
                <a:lnTo>
                  <a:pt x="567" y="936"/>
                </a:lnTo>
                <a:lnTo>
                  <a:pt x="565" y="933"/>
                </a:lnTo>
                <a:lnTo>
                  <a:pt x="559" y="933"/>
                </a:lnTo>
                <a:lnTo>
                  <a:pt x="556" y="930"/>
                </a:lnTo>
                <a:lnTo>
                  <a:pt x="553" y="930"/>
                </a:lnTo>
                <a:lnTo>
                  <a:pt x="547" y="930"/>
                </a:lnTo>
                <a:lnTo>
                  <a:pt x="545" y="927"/>
                </a:lnTo>
                <a:lnTo>
                  <a:pt x="539" y="927"/>
                </a:lnTo>
                <a:lnTo>
                  <a:pt x="536" y="925"/>
                </a:lnTo>
                <a:lnTo>
                  <a:pt x="530" y="925"/>
                </a:lnTo>
                <a:lnTo>
                  <a:pt x="527" y="922"/>
                </a:lnTo>
                <a:lnTo>
                  <a:pt x="524" y="922"/>
                </a:lnTo>
                <a:lnTo>
                  <a:pt x="524" y="925"/>
                </a:lnTo>
                <a:lnTo>
                  <a:pt x="522" y="925"/>
                </a:lnTo>
                <a:lnTo>
                  <a:pt x="516" y="927"/>
                </a:lnTo>
                <a:lnTo>
                  <a:pt x="513" y="927"/>
                </a:lnTo>
                <a:lnTo>
                  <a:pt x="507" y="930"/>
                </a:lnTo>
                <a:lnTo>
                  <a:pt x="504" y="930"/>
                </a:lnTo>
                <a:lnTo>
                  <a:pt x="499" y="933"/>
                </a:lnTo>
                <a:lnTo>
                  <a:pt x="496" y="930"/>
                </a:lnTo>
                <a:lnTo>
                  <a:pt x="493" y="930"/>
                </a:lnTo>
                <a:lnTo>
                  <a:pt x="487" y="930"/>
                </a:lnTo>
                <a:lnTo>
                  <a:pt x="484" y="927"/>
                </a:lnTo>
                <a:lnTo>
                  <a:pt x="481" y="927"/>
                </a:lnTo>
                <a:lnTo>
                  <a:pt x="476" y="927"/>
                </a:lnTo>
                <a:lnTo>
                  <a:pt x="473" y="925"/>
                </a:lnTo>
                <a:lnTo>
                  <a:pt x="467" y="925"/>
                </a:lnTo>
                <a:lnTo>
                  <a:pt x="464" y="922"/>
                </a:lnTo>
                <a:lnTo>
                  <a:pt x="461" y="922"/>
                </a:lnTo>
                <a:lnTo>
                  <a:pt x="459" y="922"/>
                </a:lnTo>
                <a:lnTo>
                  <a:pt x="444" y="927"/>
                </a:lnTo>
                <a:lnTo>
                  <a:pt x="418" y="927"/>
                </a:lnTo>
                <a:lnTo>
                  <a:pt x="401" y="922"/>
                </a:lnTo>
                <a:lnTo>
                  <a:pt x="347" y="905"/>
                </a:lnTo>
                <a:lnTo>
                  <a:pt x="315" y="922"/>
                </a:lnTo>
                <a:lnTo>
                  <a:pt x="310" y="922"/>
                </a:lnTo>
                <a:lnTo>
                  <a:pt x="301" y="902"/>
                </a:lnTo>
                <a:lnTo>
                  <a:pt x="270" y="807"/>
                </a:lnTo>
                <a:lnTo>
                  <a:pt x="261" y="761"/>
                </a:lnTo>
                <a:lnTo>
                  <a:pt x="261" y="759"/>
                </a:lnTo>
                <a:lnTo>
                  <a:pt x="258" y="747"/>
                </a:lnTo>
                <a:lnTo>
                  <a:pt x="255" y="747"/>
                </a:lnTo>
                <a:lnTo>
                  <a:pt x="252" y="733"/>
                </a:lnTo>
                <a:lnTo>
                  <a:pt x="250" y="724"/>
                </a:lnTo>
                <a:lnTo>
                  <a:pt x="241" y="675"/>
                </a:lnTo>
                <a:lnTo>
                  <a:pt x="241" y="638"/>
                </a:lnTo>
                <a:lnTo>
                  <a:pt x="238" y="607"/>
                </a:lnTo>
                <a:lnTo>
                  <a:pt x="238" y="541"/>
                </a:lnTo>
                <a:lnTo>
                  <a:pt x="244" y="512"/>
                </a:lnTo>
                <a:lnTo>
                  <a:pt x="244" y="492"/>
                </a:lnTo>
                <a:lnTo>
                  <a:pt x="244" y="486"/>
                </a:lnTo>
                <a:lnTo>
                  <a:pt x="244" y="475"/>
                </a:lnTo>
                <a:lnTo>
                  <a:pt x="218" y="472"/>
                </a:lnTo>
                <a:lnTo>
                  <a:pt x="141" y="466"/>
                </a:lnTo>
                <a:lnTo>
                  <a:pt x="38" y="458"/>
                </a:lnTo>
                <a:lnTo>
                  <a:pt x="38" y="455"/>
                </a:lnTo>
                <a:lnTo>
                  <a:pt x="32" y="441"/>
                </a:lnTo>
                <a:lnTo>
                  <a:pt x="32" y="438"/>
                </a:lnTo>
                <a:lnTo>
                  <a:pt x="26" y="421"/>
                </a:lnTo>
                <a:lnTo>
                  <a:pt x="18" y="389"/>
                </a:lnTo>
                <a:lnTo>
                  <a:pt x="0" y="329"/>
                </a:lnTo>
                <a:lnTo>
                  <a:pt x="20" y="318"/>
                </a:lnTo>
                <a:lnTo>
                  <a:pt x="141" y="237"/>
                </a:lnTo>
                <a:lnTo>
                  <a:pt x="181" y="212"/>
                </a:lnTo>
                <a:lnTo>
                  <a:pt x="192" y="0"/>
                </a:lnTo>
                <a:lnTo>
                  <a:pt x="241" y="14"/>
                </a:lnTo>
                <a:lnTo>
                  <a:pt x="301" y="37"/>
                </a:lnTo>
                <a:lnTo>
                  <a:pt x="384" y="60"/>
                </a:lnTo>
                <a:lnTo>
                  <a:pt x="450" y="77"/>
                </a:lnTo>
                <a:lnTo>
                  <a:pt x="470" y="114"/>
                </a:lnTo>
                <a:lnTo>
                  <a:pt x="513" y="174"/>
                </a:lnTo>
                <a:lnTo>
                  <a:pt x="547" y="234"/>
                </a:lnTo>
                <a:close/>
              </a:path>
            </a:pathLst>
          </a:custGeom>
          <a:solidFill>
            <a:schemeClr val="accent4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4" name="Freeform 28">
            <a:extLst>
              <a:ext uri="{FF2B5EF4-FFF2-40B4-BE49-F238E27FC236}">
                <a16:creationId xmlns:a16="http://schemas.microsoft.com/office/drawing/2014/main" id="{8475EFB8-B71D-4882-A3DA-D667C7C9562C}"/>
              </a:ext>
            </a:extLst>
          </p:cNvPr>
          <p:cNvSpPr>
            <a:spLocks/>
          </p:cNvSpPr>
          <p:nvPr/>
        </p:nvSpPr>
        <p:spPr bwMode="auto">
          <a:xfrm>
            <a:off x="5534024" y="2342357"/>
            <a:ext cx="2373313" cy="1563687"/>
          </a:xfrm>
          <a:custGeom>
            <a:avLst/>
            <a:gdLst>
              <a:gd name="T0" fmla="*/ 550 w 1495"/>
              <a:gd name="T1" fmla="*/ 819 h 985"/>
              <a:gd name="T2" fmla="*/ 275 w 1495"/>
              <a:gd name="T3" fmla="*/ 673 h 985"/>
              <a:gd name="T4" fmla="*/ 484 w 1495"/>
              <a:gd name="T5" fmla="*/ 0 h 985"/>
              <a:gd name="T6" fmla="*/ 553 w 1495"/>
              <a:gd name="T7" fmla="*/ 46 h 985"/>
              <a:gd name="T8" fmla="*/ 627 w 1495"/>
              <a:gd name="T9" fmla="*/ 95 h 985"/>
              <a:gd name="T10" fmla="*/ 702 w 1495"/>
              <a:gd name="T11" fmla="*/ 141 h 985"/>
              <a:gd name="T12" fmla="*/ 762 w 1495"/>
              <a:gd name="T13" fmla="*/ 181 h 985"/>
              <a:gd name="T14" fmla="*/ 768 w 1495"/>
              <a:gd name="T15" fmla="*/ 198 h 985"/>
              <a:gd name="T16" fmla="*/ 768 w 1495"/>
              <a:gd name="T17" fmla="*/ 215 h 985"/>
              <a:gd name="T18" fmla="*/ 765 w 1495"/>
              <a:gd name="T19" fmla="*/ 229 h 985"/>
              <a:gd name="T20" fmla="*/ 762 w 1495"/>
              <a:gd name="T21" fmla="*/ 244 h 985"/>
              <a:gd name="T22" fmla="*/ 759 w 1495"/>
              <a:gd name="T23" fmla="*/ 258 h 985"/>
              <a:gd name="T24" fmla="*/ 762 w 1495"/>
              <a:gd name="T25" fmla="*/ 272 h 985"/>
              <a:gd name="T26" fmla="*/ 779 w 1495"/>
              <a:gd name="T27" fmla="*/ 272 h 985"/>
              <a:gd name="T28" fmla="*/ 793 w 1495"/>
              <a:gd name="T29" fmla="*/ 269 h 985"/>
              <a:gd name="T30" fmla="*/ 805 w 1495"/>
              <a:gd name="T31" fmla="*/ 278 h 985"/>
              <a:gd name="T32" fmla="*/ 814 w 1495"/>
              <a:gd name="T33" fmla="*/ 289 h 985"/>
              <a:gd name="T34" fmla="*/ 825 w 1495"/>
              <a:gd name="T35" fmla="*/ 292 h 985"/>
              <a:gd name="T36" fmla="*/ 839 w 1495"/>
              <a:gd name="T37" fmla="*/ 295 h 985"/>
              <a:gd name="T38" fmla="*/ 854 w 1495"/>
              <a:gd name="T39" fmla="*/ 301 h 985"/>
              <a:gd name="T40" fmla="*/ 865 w 1495"/>
              <a:gd name="T41" fmla="*/ 310 h 985"/>
              <a:gd name="T42" fmla="*/ 877 w 1495"/>
              <a:gd name="T43" fmla="*/ 318 h 985"/>
              <a:gd name="T44" fmla="*/ 879 w 1495"/>
              <a:gd name="T45" fmla="*/ 327 h 985"/>
              <a:gd name="T46" fmla="*/ 879 w 1495"/>
              <a:gd name="T47" fmla="*/ 338 h 985"/>
              <a:gd name="T48" fmla="*/ 885 w 1495"/>
              <a:gd name="T49" fmla="*/ 350 h 985"/>
              <a:gd name="T50" fmla="*/ 894 w 1495"/>
              <a:gd name="T51" fmla="*/ 358 h 985"/>
              <a:gd name="T52" fmla="*/ 905 w 1495"/>
              <a:gd name="T53" fmla="*/ 370 h 985"/>
              <a:gd name="T54" fmla="*/ 917 w 1495"/>
              <a:gd name="T55" fmla="*/ 375 h 985"/>
              <a:gd name="T56" fmla="*/ 928 w 1495"/>
              <a:gd name="T57" fmla="*/ 373 h 985"/>
              <a:gd name="T58" fmla="*/ 934 w 1495"/>
              <a:gd name="T59" fmla="*/ 384 h 985"/>
              <a:gd name="T60" fmla="*/ 945 w 1495"/>
              <a:gd name="T61" fmla="*/ 390 h 985"/>
              <a:gd name="T62" fmla="*/ 954 w 1495"/>
              <a:gd name="T63" fmla="*/ 384 h 985"/>
              <a:gd name="T64" fmla="*/ 982 w 1495"/>
              <a:gd name="T65" fmla="*/ 387 h 985"/>
              <a:gd name="T66" fmla="*/ 1003 w 1495"/>
              <a:gd name="T67" fmla="*/ 378 h 985"/>
              <a:gd name="T68" fmla="*/ 1031 w 1495"/>
              <a:gd name="T69" fmla="*/ 387 h 985"/>
              <a:gd name="T70" fmla="*/ 1051 w 1495"/>
              <a:gd name="T71" fmla="*/ 410 h 985"/>
              <a:gd name="T72" fmla="*/ 1051 w 1495"/>
              <a:gd name="T73" fmla="*/ 436 h 985"/>
              <a:gd name="T74" fmla="*/ 1106 w 1495"/>
              <a:gd name="T75" fmla="*/ 433 h 985"/>
              <a:gd name="T76" fmla="*/ 1129 w 1495"/>
              <a:gd name="T77" fmla="*/ 447 h 985"/>
              <a:gd name="T78" fmla="*/ 1143 w 1495"/>
              <a:gd name="T79" fmla="*/ 450 h 985"/>
              <a:gd name="T80" fmla="*/ 1157 w 1495"/>
              <a:gd name="T81" fmla="*/ 450 h 985"/>
              <a:gd name="T82" fmla="*/ 1169 w 1495"/>
              <a:gd name="T83" fmla="*/ 453 h 985"/>
              <a:gd name="T84" fmla="*/ 1183 w 1495"/>
              <a:gd name="T85" fmla="*/ 458 h 985"/>
              <a:gd name="T86" fmla="*/ 1194 w 1495"/>
              <a:gd name="T87" fmla="*/ 461 h 985"/>
              <a:gd name="T88" fmla="*/ 1209 w 1495"/>
              <a:gd name="T89" fmla="*/ 467 h 985"/>
              <a:gd name="T90" fmla="*/ 1226 w 1495"/>
              <a:gd name="T91" fmla="*/ 476 h 985"/>
              <a:gd name="T92" fmla="*/ 1255 w 1495"/>
              <a:gd name="T93" fmla="*/ 504 h 985"/>
              <a:gd name="T94" fmla="*/ 1249 w 1495"/>
              <a:gd name="T95" fmla="*/ 544 h 985"/>
              <a:gd name="T96" fmla="*/ 1255 w 1495"/>
              <a:gd name="T97" fmla="*/ 579 h 985"/>
              <a:gd name="T98" fmla="*/ 1243 w 1495"/>
              <a:gd name="T99" fmla="*/ 587 h 985"/>
              <a:gd name="T100" fmla="*/ 1243 w 1495"/>
              <a:gd name="T101" fmla="*/ 607 h 985"/>
              <a:gd name="T102" fmla="*/ 1235 w 1495"/>
              <a:gd name="T103" fmla="*/ 627 h 985"/>
              <a:gd name="T104" fmla="*/ 1223 w 1495"/>
              <a:gd name="T105" fmla="*/ 642 h 985"/>
              <a:gd name="T106" fmla="*/ 1232 w 1495"/>
              <a:gd name="T107" fmla="*/ 653 h 985"/>
              <a:gd name="T108" fmla="*/ 1246 w 1495"/>
              <a:gd name="T109" fmla="*/ 665 h 985"/>
              <a:gd name="T110" fmla="*/ 1266 w 1495"/>
              <a:gd name="T111" fmla="*/ 682 h 985"/>
              <a:gd name="T112" fmla="*/ 1292 w 1495"/>
              <a:gd name="T113" fmla="*/ 688 h 985"/>
              <a:gd name="T114" fmla="*/ 1375 w 1495"/>
              <a:gd name="T115" fmla="*/ 670 h 985"/>
              <a:gd name="T116" fmla="*/ 1475 w 1495"/>
              <a:gd name="T117" fmla="*/ 650 h 985"/>
              <a:gd name="T118" fmla="*/ 1495 w 1495"/>
              <a:gd name="T119" fmla="*/ 699 h 985"/>
              <a:gd name="T120" fmla="*/ 1495 w 1495"/>
              <a:gd name="T121" fmla="*/ 782 h 985"/>
              <a:gd name="T122" fmla="*/ 1495 w 1495"/>
              <a:gd name="T123" fmla="*/ 862 h 985"/>
              <a:gd name="T124" fmla="*/ 1017 w 1495"/>
              <a:gd name="T125" fmla="*/ 902 h 9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95" h="985">
                <a:moveTo>
                  <a:pt x="908" y="954"/>
                </a:moveTo>
                <a:lnTo>
                  <a:pt x="771" y="977"/>
                </a:lnTo>
                <a:lnTo>
                  <a:pt x="739" y="985"/>
                </a:lnTo>
                <a:lnTo>
                  <a:pt x="627" y="939"/>
                </a:lnTo>
                <a:lnTo>
                  <a:pt x="593" y="879"/>
                </a:lnTo>
                <a:lnTo>
                  <a:pt x="550" y="819"/>
                </a:lnTo>
                <a:lnTo>
                  <a:pt x="530" y="782"/>
                </a:lnTo>
                <a:lnTo>
                  <a:pt x="464" y="765"/>
                </a:lnTo>
                <a:lnTo>
                  <a:pt x="381" y="742"/>
                </a:lnTo>
                <a:lnTo>
                  <a:pt x="321" y="719"/>
                </a:lnTo>
                <a:lnTo>
                  <a:pt x="272" y="705"/>
                </a:lnTo>
                <a:lnTo>
                  <a:pt x="275" y="673"/>
                </a:lnTo>
                <a:lnTo>
                  <a:pt x="255" y="645"/>
                </a:lnTo>
                <a:lnTo>
                  <a:pt x="0" y="444"/>
                </a:lnTo>
                <a:lnTo>
                  <a:pt x="181" y="352"/>
                </a:lnTo>
                <a:lnTo>
                  <a:pt x="275" y="278"/>
                </a:lnTo>
                <a:lnTo>
                  <a:pt x="430" y="155"/>
                </a:lnTo>
                <a:lnTo>
                  <a:pt x="484" y="0"/>
                </a:lnTo>
                <a:lnTo>
                  <a:pt x="496" y="9"/>
                </a:lnTo>
                <a:lnTo>
                  <a:pt x="510" y="17"/>
                </a:lnTo>
                <a:lnTo>
                  <a:pt x="521" y="26"/>
                </a:lnTo>
                <a:lnTo>
                  <a:pt x="530" y="32"/>
                </a:lnTo>
                <a:lnTo>
                  <a:pt x="541" y="37"/>
                </a:lnTo>
                <a:lnTo>
                  <a:pt x="553" y="46"/>
                </a:lnTo>
                <a:lnTo>
                  <a:pt x="564" y="55"/>
                </a:lnTo>
                <a:lnTo>
                  <a:pt x="579" y="63"/>
                </a:lnTo>
                <a:lnTo>
                  <a:pt x="593" y="72"/>
                </a:lnTo>
                <a:lnTo>
                  <a:pt x="604" y="80"/>
                </a:lnTo>
                <a:lnTo>
                  <a:pt x="616" y="89"/>
                </a:lnTo>
                <a:lnTo>
                  <a:pt x="627" y="95"/>
                </a:lnTo>
                <a:lnTo>
                  <a:pt x="639" y="103"/>
                </a:lnTo>
                <a:lnTo>
                  <a:pt x="650" y="109"/>
                </a:lnTo>
                <a:lnTo>
                  <a:pt x="662" y="118"/>
                </a:lnTo>
                <a:lnTo>
                  <a:pt x="676" y="126"/>
                </a:lnTo>
                <a:lnTo>
                  <a:pt x="688" y="135"/>
                </a:lnTo>
                <a:lnTo>
                  <a:pt x="702" y="141"/>
                </a:lnTo>
                <a:lnTo>
                  <a:pt x="710" y="149"/>
                </a:lnTo>
                <a:lnTo>
                  <a:pt x="719" y="155"/>
                </a:lnTo>
                <a:lnTo>
                  <a:pt x="728" y="161"/>
                </a:lnTo>
                <a:lnTo>
                  <a:pt x="739" y="166"/>
                </a:lnTo>
                <a:lnTo>
                  <a:pt x="751" y="175"/>
                </a:lnTo>
                <a:lnTo>
                  <a:pt x="762" y="181"/>
                </a:lnTo>
                <a:lnTo>
                  <a:pt x="762" y="184"/>
                </a:lnTo>
                <a:lnTo>
                  <a:pt x="762" y="186"/>
                </a:lnTo>
                <a:lnTo>
                  <a:pt x="765" y="189"/>
                </a:lnTo>
                <a:lnTo>
                  <a:pt x="765" y="192"/>
                </a:lnTo>
                <a:lnTo>
                  <a:pt x="765" y="195"/>
                </a:lnTo>
                <a:lnTo>
                  <a:pt x="768" y="198"/>
                </a:lnTo>
                <a:lnTo>
                  <a:pt x="768" y="201"/>
                </a:lnTo>
                <a:lnTo>
                  <a:pt x="768" y="204"/>
                </a:lnTo>
                <a:lnTo>
                  <a:pt x="768" y="206"/>
                </a:lnTo>
                <a:lnTo>
                  <a:pt x="768" y="209"/>
                </a:lnTo>
                <a:lnTo>
                  <a:pt x="768" y="212"/>
                </a:lnTo>
                <a:lnTo>
                  <a:pt x="768" y="215"/>
                </a:lnTo>
                <a:lnTo>
                  <a:pt x="768" y="218"/>
                </a:lnTo>
                <a:lnTo>
                  <a:pt x="768" y="221"/>
                </a:lnTo>
                <a:lnTo>
                  <a:pt x="768" y="224"/>
                </a:lnTo>
                <a:lnTo>
                  <a:pt x="768" y="226"/>
                </a:lnTo>
                <a:lnTo>
                  <a:pt x="768" y="229"/>
                </a:lnTo>
                <a:lnTo>
                  <a:pt x="765" y="229"/>
                </a:lnTo>
                <a:lnTo>
                  <a:pt x="765" y="232"/>
                </a:lnTo>
                <a:lnTo>
                  <a:pt x="765" y="235"/>
                </a:lnTo>
                <a:lnTo>
                  <a:pt x="765" y="238"/>
                </a:lnTo>
                <a:lnTo>
                  <a:pt x="765" y="241"/>
                </a:lnTo>
                <a:lnTo>
                  <a:pt x="765" y="244"/>
                </a:lnTo>
                <a:lnTo>
                  <a:pt x="762" y="244"/>
                </a:lnTo>
                <a:lnTo>
                  <a:pt x="762" y="247"/>
                </a:lnTo>
                <a:lnTo>
                  <a:pt x="762" y="249"/>
                </a:lnTo>
                <a:lnTo>
                  <a:pt x="762" y="252"/>
                </a:lnTo>
                <a:lnTo>
                  <a:pt x="759" y="252"/>
                </a:lnTo>
                <a:lnTo>
                  <a:pt x="759" y="255"/>
                </a:lnTo>
                <a:lnTo>
                  <a:pt x="759" y="258"/>
                </a:lnTo>
                <a:lnTo>
                  <a:pt x="759" y="261"/>
                </a:lnTo>
                <a:lnTo>
                  <a:pt x="759" y="264"/>
                </a:lnTo>
                <a:lnTo>
                  <a:pt x="759" y="267"/>
                </a:lnTo>
                <a:lnTo>
                  <a:pt x="762" y="267"/>
                </a:lnTo>
                <a:lnTo>
                  <a:pt x="762" y="269"/>
                </a:lnTo>
                <a:lnTo>
                  <a:pt x="762" y="272"/>
                </a:lnTo>
                <a:lnTo>
                  <a:pt x="765" y="272"/>
                </a:lnTo>
                <a:lnTo>
                  <a:pt x="768" y="272"/>
                </a:lnTo>
                <a:lnTo>
                  <a:pt x="771" y="272"/>
                </a:lnTo>
                <a:lnTo>
                  <a:pt x="773" y="272"/>
                </a:lnTo>
                <a:lnTo>
                  <a:pt x="776" y="272"/>
                </a:lnTo>
                <a:lnTo>
                  <a:pt x="779" y="272"/>
                </a:lnTo>
                <a:lnTo>
                  <a:pt x="779" y="269"/>
                </a:lnTo>
                <a:lnTo>
                  <a:pt x="782" y="269"/>
                </a:lnTo>
                <a:lnTo>
                  <a:pt x="785" y="269"/>
                </a:lnTo>
                <a:lnTo>
                  <a:pt x="788" y="269"/>
                </a:lnTo>
                <a:lnTo>
                  <a:pt x="791" y="269"/>
                </a:lnTo>
                <a:lnTo>
                  <a:pt x="793" y="269"/>
                </a:lnTo>
                <a:lnTo>
                  <a:pt x="796" y="269"/>
                </a:lnTo>
                <a:lnTo>
                  <a:pt x="799" y="272"/>
                </a:lnTo>
                <a:lnTo>
                  <a:pt x="802" y="272"/>
                </a:lnTo>
                <a:lnTo>
                  <a:pt x="802" y="275"/>
                </a:lnTo>
                <a:lnTo>
                  <a:pt x="802" y="278"/>
                </a:lnTo>
                <a:lnTo>
                  <a:pt x="805" y="278"/>
                </a:lnTo>
                <a:lnTo>
                  <a:pt x="805" y="281"/>
                </a:lnTo>
                <a:lnTo>
                  <a:pt x="805" y="284"/>
                </a:lnTo>
                <a:lnTo>
                  <a:pt x="808" y="287"/>
                </a:lnTo>
                <a:lnTo>
                  <a:pt x="811" y="287"/>
                </a:lnTo>
                <a:lnTo>
                  <a:pt x="811" y="289"/>
                </a:lnTo>
                <a:lnTo>
                  <a:pt x="814" y="289"/>
                </a:lnTo>
                <a:lnTo>
                  <a:pt x="816" y="289"/>
                </a:lnTo>
                <a:lnTo>
                  <a:pt x="816" y="287"/>
                </a:lnTo>
                <a:lnTo>
                  <a:pt x="816" y="289"/>
                </a:lnTo>
                <a:lnTo>
                  <a:pt x="819" y="289"/>
                </a:lnTo>
                <a:lnTo>
                  <a:pt x="822" y="292"/>
                </a:lnTo>
                <a:lnTo>
                  <a:pt x="825" y="292"/>
                </a:lnTo>
                <a:lnTo>
                  <a:pt x="828" y="292"/>
                </a:lnTo>
                <a:lnTo>
                  <a:pt x="831" y="292"/>
                </a:lnTo>
                <a:lnTo>
                  <a:pt x="834" y="292"/>
                </a:lnTo>
                <a:lnTo>
                  <a:pt x="836" y="292"/>
                </a:lnTo>
                <a:lnTo>
                  <a:pt x="836" y="295"/>
                </a:lnTo>
                <a:lnTo>
                  <a:pt x="839" y="295"/>
                </a:lnTo>
                <a:lnTo>
                  <a:pt x="839" y="298"/>
                </a:lnTo>
                <a:lnTo>
                  <a:pt x="842" y="298"/>
                </a:lnTo>
                <a:lnTo>
                  <a:pt x="845" y="298"/>
                </a:lnTo>
                <a:lnTo>
                  <a:pt x="848" y="298"/>
                </a:lnTo>
                <a:lnTo>
                  <a:pt x="851" y="301"/>
                </a:lnTo>
                <a:lnTo>
                  <a:pt x="854" y="301"/>
                </a:lnTo>
                <a:lnTo>
                  <a:pt x="856" y="301"/>
                </a:lnTo>
                <a:lnTo>
                  <a:pt x="856" y="304"/>
                </a:lnTo>
                <a:lnTo>
                  <a:pt x="859" y="304"/>
                </a:lnTo>
                <a:lnTo>
                  <a:pt x="862" y="307"/>
                </a:lnTo>
                <a:lnTo>
                  <a:pt x="862" y="310"/>
                </a:lnTo>
                <a:lnTo>
                  <a:pt x="865" y="310"/>
                </a:lnTo>
                <a:lnTo>
                  <a:pt x="868" y="310"/>
                </a:lnTo>
                <a:lnTo>
                  <a:pt x="871" y="310"/>
                </a:lnTo>
                <a:lnTo>
                  <a:pt x="871" y="312"/>
                </a:lnTo>
                <a:lnTo>
                  <a:pt x="874" y="312"/>
                </a:lnTo>
                <a:lnTo>
                  <a:pt x="874" y="315"/>
                </a:lnTo>
                <a:lnTo>
                  <a:pt x="877" y="318"/>
                </a:lnTo>
                <a:lnTo>
                  <a:pt x="879" y="318"/>
                </a:lnTo>
                <a:lnTo>
                  <a:pt x="879" y="321"/>
                </a:lnTo>
                <a:lnTo>
                  <a:pt x="877" y="321"/>
                </a:lnTo>
                <a:lnTo>
                  <a:pt x="877" y="324"/>
                </a:lnTo>
                <a:lnTo>
                  <a:pt x="879" y="324"/>
                </a:lnTo>
                <a:lnTo>
                  <a:pt x="879" y="327"/>
                </a:lnTo>
                <a:lnTo>
                  <a:pt x="879" y="330"/>
                </a:lnTo>
                <a:lnTo>
                  <a:pt x="879" y="332"/>
                </a:lnTo>
                <a:lnTo>
                  <a:pt x="882" y="332"/>
                </a:lnTo>
                <a:lnTo>
                  <a:pt x="882" y="335"/>
                </a:lnTo>
                <a:lnTo>
                  <a:pt x="879" y="335"/>
                </a:lnTo>
                <a:lnTo>
                  <a:pt x="879" y="338"/>
                </a:lnTo>
                <a:lnTo>
                  <a:pt x="879" y="341"/>
                </a:lnTo>
                <a:lnTo>
                  <a:pt x="879" y="344"/>
                </a:lnTo>
                <a:lnTo>
                  <a:pt x="879" y="347"/>
                </a:lnTo>
                <a:lnTo>
                  <a:pt x="879" y="350"/>
                </a:lnTo>
                <a:lnTo>
                  <a:pt x="882" y="350"/>
                </a:lnTo>
                <a:lnTo>
                  <a:pt x="885" y="350"/>
                </a:lnTo>
                <a:lnTo>
                  <a:pt x="885" y="352"/>
                </a:lnTo>
                <a:lnTo>
                  <a:pt x="888" y="352"/>
                </a:lnTo>
                <a:lnTo>
                  <a:pt x="888" y="355"/>
                </a:lnTo>
                <a:lnTo>
                  <a:pt x="891" y="355"/>
                </a:lnTo>
                <a:lnTo>
                  <a:pt x="891" y="358"/>
                </a:lnTo>
                <a:lnTo>
                  <a:pt x="894" y="358"/>
                </a:lnTo>
                <a:lnTo>
                  <a:pt x="897" y="361"/>
                </a:lnTo>
                <a:lnTo>
                  <a:pt x="899" y="361"/>
                </a:lnTo>
                <a:lnTo>
                  <a:pt x="902" y="364"/>
                </a:lnTo>
                <a:lnTo>
                  <a:pt x="905" y="364"/>
                </a:lnTo>
                <a:lnTo>
                  <a:pt x="905" y="367"/>
                </a:lnTo>
                <a:lnTo>
                  <a:pt x="905" y="370"/>
                </a:lnTo>
                <a:lnTo>
                  <a:pt x="908" y="370"/>
                </a:lnTo>
                <a:lnTo>
                  <a:pt x="908" y="373"/>
                </a:lnTo>
                <a:lnTo>
                  <a:pt x="911" y="373"/>
                </a:lnTo>
                <a:lnTo>
                  <a:pt x="914" y="373"/>
                </a:lnTo>
                <a:lnTo>
                  <a:pt x="914" y="375"/>
                </a:lnTo>
                <a:lnTo>
                  <a:pt x="917" y="375"/>
                </a:lnTo>
                <a:lnTo>
                  <a:pt x="919" y="375"/>
                </a:lnTo>
                <a:lnTo>
                  <a:pt x="922" y="375"/>
                </a:lnTo>
                <a:lnTo>
                  <a:pt x="922" y="373"/>
                </a:lnTo>
                <a:lnTo>
                  <a:pt x="925" y="373"/>
                </a:lnTo>
                <a:lnTo>
                  <a:pt x="928" y="375"/>
                </a:lnTo>
                <a:lnTo>
                  <a:pt x="928" y="373"/>
                </a:lnTo>
                <a:lnTo>
                  <a:pt x="931" y="373"/>
                </a:lnTo>
                <a:lnTo>
                  <a:pt x="931" y="375"/>
                </a:lnTo>
                <a:lnTo>
                  <a:pt x="931" y="378"/>
                </a:lnTo>
                <a:lnTo>
                  <a:pt x="931" y="381"/>
                </a:lnTo>
                <a:lnTo>
                  <a:pt x="934" y="381"/>
                </a:lnTo>
                <a:lnTo>
                  <a:pt x="934" y="384"/>
                </a:lnTo>
                <a:lnTo>
                  <a:pt x="934" y="387"/>
                </a:lnTo>
                <a:lnTo>
                  <a:pt x="934" y="390"/>
                </a:lnTo>
                <a:lnTo>
                  <a:pt x="937" y="390"/>
                </a:lnTo>
                <a:lnTo>
                  <a:pt x="940" y="390"/>
                </a:lnTo>
                <a:lnTo>
                  <a:pt x="942" y="390"/>
                </a:lnTo>
                <a:lnTo>
                  <a:pt x="945" y="390"/>
                </a:lnTo>
                <a:lnTo>
                  <a:pt x="945" y="387"/>
                </a:lnTo>
                <a:lnTo>
                  <a:pt x="945" y="384"/>
                </a:lnTo>
                <a:lnTo>
                  <a:pt x="948" y="384"/>
                </a:lnTo>
                <a:lnTo>
                  <a:pt x="951" y="384"/>
                </a:lnTo>
                <a:lnTo>
                  <a:pt x="954" y="381"/>
                </a:lnTo>
                <a:lnTo>
                  <a:pt x="954" y="384"/>
                </a:lnTo>
                <a:lnTo>
                  <a:pt x="957" y="387"/>
                </a:lnTo>
                <a:lnTo>
                  <a:pt x="960" y="387"/>
                </a:lnTo>
                <a:lnTo>
                  <a:pt x="962" y="384"/>
                </a:lnTo>
                <a:lnTo>
                  <a:pt x="968" y="381"/>
                </a:lnTo>
                <a:lnTo>
                  <a:pt x="977" y="387"/>
                </a:lnTo>
                <a:lnTo>
                  <a:pt x="982" y="387"/>
                </a:lnTo>
                <a:lnTo>
                  <a:pt x="985" y="390"/>
                </a:lnTo>
                <a:lnTo>
                  <a:pt x="991" y="387"/>
                </a:lnTo>
                <a:lnTo>
                  <a:pt x="991" y="384"/>
                </a:lnTo>
                <a:lnTo>
                  <a:pt x="1000" y="384"/>
                </a:lnTo>
                <a:lnTo>
                  <a:pt x="1000" y="381"/>
                </a:lnTo>
                <a:lnTo>
                  <a:pt x="1003" y="378"/>
                </a:lnTo>
                <a:lnTo>
                  <a:pt x="1005" y="370"/>
                </a:lnTo>
                <a:lnTo>
                  <a:pt x="1008" y="370"/>
                </a:lnTo>
                <a:lnTo>
                  <a:pt x="1017" y="375"/>
                </a:lnTo>
                <a:lnTo>
                  <a:pt x="1025" y="375"/>
                </a:lnTo>
                <a:lnTo>
                  <a:pt x="1031" y="381"/>
                </a:lnTo>
                <a:lnTo>
                  <a:pt x="1031" y="387"/>
                </a:lnTo>
                <a:lnTo>
                  <a:pt x="1034" y="393"/>
                </a:lnTo>
                <a:lnTo>
                  <a:pt x="1037" y="395"/>
                </a:lnTo>
                <a:lnTo>
                  <a:pt x="1043" y="401"/>
                </a:lnTo>
                <a:lnTo>
                  <a:pt x="1043" y="407"/>
                </a:lnTo>
                <a:lnTo>
                  <a:pt x="1048" y="410"/>
                </a:lnTo>
                <a:lnTo>
                  <a:pt x="1051" y="410"/>
                </a:lnTo>
                <a:lnTo>
                  <a:pt x="1054" y="413"/>
                </a:lnTo>
                <a:lnTo>
                  <a:pt x="1054" y="415"/>
                </a:lnTo>
                <a:lnTo>
                  <a:pt x="1048" y="421"/>
                </a:lnTo>
                <a:lnTo>
                  <a:pt x="1048" y="427"/>
                </a:lnTo>
                <a:lnTo>
                  <a:pt x="1048" y="438"/>
                </a:lnTo>
                <a:lnTo>
                  <a:pt x="1051" y="436"/>
                </a:lnTo>
                <a:lnTo>
                  <a:pt x="1051" y="430"/>
                </a:lnTo>
                <a:lnTo>
                  <a:pt x="1068" y="421"/>
                </a:lnTo>
                <a:lnTo>
                  <a:pt x="1083" y="424"/>
                </a:lnTo>
                <a:lnTo>
                  <a:pt x="1091" y="436"/>
                </a:lnTo>
                <a:lnTo>
                  <a:pt x="1100" y="436"/>
                </a:lnTo>
                <a:lnTo>
                  <a:pt x="1106" y="433"/>
                </a:lnTo>
                <a:lnTo>
                  <a:pt x="1109" y="436"/>
                </a:lnTo>
                <a:lnTo>
                  <a:pt x="1114" y="433"/>
                </a:lnTo>
                <a:lnTo>
                  <a:pt x="1120" y="421"/>
                </a:lnTo>
                <a:lnTo>
                  <a:pt x="1126" y="424"/>
                </a:lnTo>
                <a:lnTo>
                  <a:pt x="1129" y="444"/>
                </a:lnTo>
                <a:lnTo>
                  <a:pt x="1129" y="447"/>
                </a:lnTo>
                <a:lnTo>
                  <a:pt x="1131" y="447"/>
                </a:lnTo>
                <a:lnTo>
                  <a:pt x="1134" y="447"/>
                </a:lnTo>
                <a:lnTo>
                  <a:pt x="1137" y="447"/>
                </a:lnTo>
                <a:lnTo>
                  <a:pt x="1140" y="447"/>
                </a:lnTo>
                <a:lnTo>
                  <a:pt x="1140" y="450"/>
                </a:lnTo>
                <a:lnTo>
                  <a:pt x="1143" y="450"/>
                </a:lnTo>
                <a:lnTo>
                  <a:pt x="1146" y="450"/>
                </a:lnTo>
                <a:lnTo>
                  <a:pt x="1149" y="450"/>
                </a:lnTo>
                <a:lnTo>
                  <a:pt x="1151" y="453"/>
                </a:lnTo>
                <a:lnTo>
                  <a:pt x="1154" y="453"/>
                </a:lnTo>
                <a:lnTo>
                  <a:pt x="1154" y="450"/>
                </a:lnTo>
                <a:lnTo>
                  <a:pt x="1157" y="450"/>
                </a:lnTo>
                <a:lnTo>
                  <a:pt x="1160" y="450"/>
                </a:lnTo>
                <a:lnTo>
                  <a:pt x="1160" y="453"/>
                </a:lnTo>
                <a:lnTo>
                  <a:pt x="1163" y="453"/>
                </a:lnTo>
                <a:lnTo>
                  <a:pt x="1163" y="456"/>
                </a:lnTo>
                <a:lnTo>
                  <a:pt x="1166" y="456"/>
                </a:lnTo>
                <a:lnTo>
                  <a:pt x="1169" y="453"/>
                </a:lnTo>
                <a:lnTo>
                  <a:pt x="1172" y="453"/>
                </a:lnTo>
                <a:lnTo>
                  <a:pt x="1174" y="453"/>
                </a:lnTo>
                <a:lnTo>
                  <a:pt x="1174" y="456"/>
                </a:lnTo>
                <a:lnTo>
                  <a:pt x="1177" y="456"/>
                </a:lnTo>
                <a:lnTo>
                  <a:pt x="1180" y="456"/>
                </a:lnTo>
                <a:lnTo>
                  <a:pt x="1183" y="458"/>
                </a:lnTo>
                <a:lnTo>
                  <a:pt x="1186" y="458"/>
                </a:lnTo>
                <a:lnTo>
                  <a:pt x="1186" y="456"/>
                </a:lnTo>
                <a:lnTo>
                  <a:pt x="1189" y="458"/>
                </a:lnTo>
                <a:lnTo>
                  <a:pt x="1192" y="458"/>
                </a:lnTo>
                <a:lnTo>
                  <a:pt x="1192" y="461"/>
                </a:lnTo>
                <a:lnTo>
                  <a:pt x="1194" y="461"/>
                </a:lnTo>
                <a:lnTo>
                  <a:pt x="1197" y="461"/>
                </a:lnTo>
                <a:lnTo>
                  <a:pt x="1197" y="464"/>
                </a:lnTo>
                <a:lnTo>
                  <a:pt x="1200" y="464"/>
                </a:lnTo>
                <a:lnTo>
                  <a:pt x="1203" y="464"/>
                </a:lnTo>
                <a:lnTo>
                  <a:pt x="1206" y="467"/>
                </a:lnTo>
                <a:lnTo>
                  <a:pt x="1209" y="467"/>
                </a:lnTo>
                <a:lnTo>
                  <a:pt x="1212" y="467"/>
                </a:lnTo>
                <a:lnTo>
                  <a:pt x="1214" y="467"/>
                </a:lnTo>
                <a:lnTo>
                  <a:pt x="1214" y="470"/>
                </a:lnTo>
                <a:lnTo>
                  <a:pt x="1217" y="470"/>
                </a:lnTo>
                <a:lnTo>
                  <a:pt x="1220" y="470"/>
                </a:lnTo>
                <a:lnTo>
                  <a:pt x="1226" y="476"/>
                </a:lnTo>
                <a:lnTo>
                  <a:pt x="1229" y="478"/>
                </a:lnTo>
                <a:lnTo>
                  <a:pt x="1240" y="481"/>
                </a:lnTo>
                <a:lnTo>
                  <a:pt x="1255" y="484"/>
                </a:lnTo>
                <a:lnTo>
                  <a:pt x="1255" y="487"/>
                </a:lnTo>
                <a:lnTo>
                  <a:pt x="1255" y="496"/>
                </a:lnTo>
                <a:lnTo>
                  <a:pt x="1255" y="504"/>
                </a:lnTo>
                <a:lnTo>
                  <a:pt x="1249" y="513"/>
                </a:lnTo>
                <a:lnTo>
                  <a:pt x="1252" y="521"/>
                </a:lnTo>
                <a:lnTo>
                  <a:pt x="1255" y="530"/>
                </a:lnTo>
                <a:lnTo>
                  <a:pt x="1255" y="536"/>
                </a:lnTo>
                <a:lnTo>
                  <a:pt x="1252" y="539"/>
                </a:lnTo>
                <a:lnTo>
                  <a:pt x="1249" y="544"/>
                </a:lnTo>
                <a:lnTo>
                  <a:pt x="1257" y="556"/>
                </a:lnTo>
                <a:lnTo>
                  <a:pt x="1255" y="562"/>
                </a:lnTo>
                <a:lnTo>
                  <a:pt x="1255" y="564"/>
                </a:lnTo>
                <a:lnTo>
                  <a:pt x="1257" y="576"/>
                </a:lnTo>
                <a:lnTo>
                  <a:pt x="1257" y="579"/>
                </a:lnTo>
                <a:lnTo>
                  <a:pt x="1255" y="579"/>
                </a:lnTo>
                <a:lnTo>
                  <a:pt x="1249" y="579"/>
                </a:lnTo>
                <a:lnTo>
                  <a:pt x="1246" y="579"/>
                </a:lnTo>
                <a:lnTo>
                  <a:pt x="1243" y="579"/>
                </a:lnTo>
                <a:lnTo>
                  <a:pt x="1243" y="582"/>
                </a:lnTo>
                <a:lnTo>
                  <a:pt x="1243" y="584"/>
                </a:lnTo>
                <a:lnTo>
                  <a:pt x="1243" y="587"/>
                </a:lnTo>
                <a:lnTo>
                  <a:pt x="1240" y="590"/>
                </a:lnTo>
                <a:lnTo>
                  <a:pt x="1237" y="593"/>
                </a:lnTo>
                <a:lnTo>
                  <a:pt x="1237" y="596"/>
                </a:lnTo>
                <a:lnTo>
                  <a:pt x="1237" y="599"/>
                </a:lnTo>
                <a:lnTo>
                  <a:pt x="1237" y="602"/>
                </a:lnTo>
                <a:lnTo>
                  <a:pt x="1243" y="607"/>
                </a:lnTo>
                <a:lnTo>
                  <a:pt x="1243" y="610"/>
                </a:lnTo>
                <a:lnTo>
                  <a:pt x="1243" y="613"/>
                </a:lnTo>
                <a:lnTo>
                  <a:pt x="1243" y="616"/>
                </a:lnTo>
                <a:lnTo>
                  <a:pt x="1237" y="622"/>
                </a:lnTo>
                <a:lnTo>
                  <a:pt x="1235" y="625"/>
                </a:lnTo>
                <a:lnTo>
                  <a:pt x="1235" y="627"/>
                </a:lnTo>
                <a:lnTo>
                  <a:pt x="1232" y="627"/>
                </a:lnTo>
                <a:lnTo>
                  <a:pt x="1232" y="633"/>
                </a:lnTo>
                <a:lnTo>
                  <a:pt x="1229" y="633"/>
                </a:lnTo>
                <a:lnTo>
                  <a:pt x="1223" y="636"/>
                </a:lnTo>
                <a:lnTo>
                  <a:pt x="1223" y="639"/>
                </a:lnTo>
                <a:lnTo>
                  <a:pt x="1223" y="642"/>
                </a:lnTo>
                <a:lnTo>
                  <a:pt x="1223" y="645"/>
                </a:lnTo>
                <a:lnTo>
                  <a:pt x="1223" y="647"/>
                </a:lnTo>
                <a:lnTo>
                  <a:pt x="1223" y="650"/>
                </a:lnTo>
                <a:lnTo>
                  <a:pt x="1226" y="653"/>
                </a:lnTo>
                <a:lnTo>
                  <a:pt x="1229" y="653"/>
                </a:lnTo>
                <a:lnTo>
                  <a:pt x="1232" y="653"/>
                </a:lnTo>
                <a:lnTo>
                  <a:pt x="1235" y="656"/>
                </a:lnTo>
                <a:lnTo>
                  <a:pt x="1237" y="659"/>
                </a:lnTo>
                <a:lnTo>
                  <a:pt x="1240" y="659"/>
                </a:lnTo>
                <a:lnTo>
                  <a:pt x="1240" y="662"/>
                </a:lnTo>
                <a:lnTo>
                  <a:pt x="1243" y="662"/>
                </a:lnTo>
                <a:lnTo>
                  <a:pt x="1246" y="665"/>
                </a:lnTo>
                <a:lnTo>
                  <a:pt x="1249" y="667"/>
                </a:lnTo>
                <a:lnTo>
                  <a:pt x="1252" y="667"/>
                </a:lnTo>
                <a:lnTo>
                  <a:pt x="1255" y="670"/>
                </a:lnTo>
                <a:lnTo>
                  <a:pt x="1260" y="673"/>
                </a:lnTo>
                <a:lnTo>
                  <a:pt x="1266" y="679"/>
                </a:lnTo>
                <a:lnTo>
                  <a:pt x="1266" y="682"/>
                </a:lnTo>
                <a:lnTo>
                  <a:pt x="1269" y="682"/>
                </a:lnTo>
                <a:lnTo>
                  <a:pt x="1272" y="682"/>
                </a:lnTo>
                <a:lnTo>
                  <a:pt x="1275" y="685"/>
                </a:lnTo>
                <a:lnTo>
                  <a:pt x="1277" y="688"/>
                </a:lnTo>
                <a:lnTo>
                  <a:pt x="1280" y="690"/>
                </a:lnTo>
                <a:lnTo>
                  <a:pt x="1292" y="688"/>
                </a:lnTo>
                <a:lnTo>
                  <a:pt x="1306" y="685"/>
                </a:lnTo>
                <a:lnTo>
                  <a:pt x="1320" y="682"/>
                </a:lnTo>
                <a:lnTo>
                  <a:pt x="1335" y="679"/>
                </a:lnTo>
                <a:lnTo>
                  <a:pt x="1346" y="676"/>
                </a:lnTo>
                <a:lnTo>
                  <a:pt x="1361" y="673"/>
                </a:lnTo>
                <a:lnTo>
                  <a:pt x="1375" y="670"/>
                </a:lnTo>
                <a:lnTo>
                  <a:pt x="1389" y="667"/>
                </a:lnTo>
                <a:lnTo>
                  <a:pt x="1406" y="665"/>
                </a:lnTo>
                <a:lnTo>
                  <a:pt x="1424" y="662"/>
                </a:lnTo>
                <a:lnTo>
                  <a:pt x="1441" y="659"/>
                </a:lnTo>
                <a:lnTo>
                  <a:pt x="1458" y="653"/>
                </a:lnTo>
                <a:lnTo>
                  <a:pt x="1475" y="650"/>
                </a:lnTo>
                <a:lnTo>
                  <a:pt x="1489" y="647"/>
                </a:lnTo>
                <a:lnTo>
                  <a:pt x="1495" y="647"/>
                </a:lnTo>
                <a:lnTo>
                  <a:pt x="1495" y="662"/>
                </a:lnTo>
                <a:lnTo>
                  <a:pt x="1495" y="673"/>
                </a:lnTo>
                <a:lnTo>
                  <a:pt x="1495" y="688"/>
                </a:lnTo>
                <a:lnTo>
                  <a:pt x="1495" y="699"/>
                </a:lnTo>
                <a:lnTo>
                  <a:pt x="1495" y="713"/>
                </a:lnTo>
                <a:lnTo>
                  <a:pt x="1495" y="728"/>
                </a:lnTo>
                <a:lnTo>
                  <a:pt x="1495" y="739"/>
                </a:lnTo>
                <a:lnTo>
                  <a:pt x="1495" y="753"/>
                </a:lnTo>
                <a:lnTo>
                  <a:pt x="1495" y="768"/>
                </a:lnTo>
                <a:lnTo>
                  <a:pt x="1495" y="782"/>
                </a:lnTo>
                <a:lnTo>
                  <a:pt x="1495" y="793"/>
                </a:lnTo>
                <a:lnTo>
                  <a:pt x="1495" y="808"/>
                </a:lnTo>
                <a:lnTo>
                  <a:pt x="1495" y="819"/>
                </a:lnTo>
                <a:lnTo>
                  <a:pt x="1495" y="834"/>
                </a:lnTo>
                <a:lnTo>
                  <a:pt x="1495" y="848"/>
                </a:lnTo>
                <a:lnTo>
                  <a:pt x="1495" y="862"/>
                </a:lnTo>
                <a:lnTo>
                  <a:pt x="1495" y="874"/>
                </a:lnTo>
                <a:lnTo>
                  <a:pt x="1495" y="888"/>
                </a:lnTo>
                <a:lnTo>
                  <a:pt x="1495" y="902"/>
                </a:lnTo>
                <a:lnTo>
                  <a:pt x="1495" y="914"/>
                </a:lnTo>
                <a:lnTo>
                  <a:pt x="1071" y="905"/>
                </a:lnTo>
                <a:lnTo>
                  <a:pt x="1017" y="902"/>
                </a:lnTo>
                <a:lnTo>
                  <a:pt x="954" y="902"/>
                </a:lnTo>
                <a:lnTo>
                  <a:pt x="908" y="954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5" name="Freeform 29">
            <a:extLst>
              <a:ext uri="{FF2B5EF4-FFF2-40B4-BE49-F238E27FC236}">
                <a16:creationId xmlns:a16="http://schemas.microsoft.com/office/drawing/2014/main" id="{C4EF6A03-E018-4E69-B8CE-0D136BA0BA34}"/>
              </a:ext>
            </a:extLst>
          </p:cNvPr>
          <p:cNvSpPr>
            <a:spLocks/>
          </p:cNvSpPr>
          <p:nvPr/>
        </p:nvSpPr>
        <p:spPr bwMode="auto">
          <a:xfrm>
            <a:off x="3270249" y="5788819"/>
            <a:ext cx="68263" cy="73025"/>
          </a:xfrm>
          <a:custGeom>
            <a:avLst/>
            <a:gdLst>
              <a:gd name="T0" fmla="*/ 20 w 43"/>
              <a:gd name="T1" fmla="*/ 37 h 46"/>
              <a:gd name="T2" fmla="*/ 17 w 43"/>
              <a:gd name="T3" fmla="*/ 31 h 46"/>
              <a:gd name="T4" fmla="*/ 17 w 43"/>
              <a:gd name="T5" fmla="*/ 31 h 46"/>
              <a:gd name="T6" fmla="*/ 17 w 43"/>
              <a:gd name="T7" fmla="*/ 28 h 46"/>
              <a:gd name="T8" fmla="*/ 14 w 43"/>
              <a:gd name="T9" fmla="*/ 28 h 46"/>
              <a:gd name="T10" fmla="*/ 14 w 43"/>
              <a:gd name="T11" fmla="*/ 28 h 46"/>
              <a:gd name="T12" fmla="*/ 14 w 43"/>
              <a:gd name="T13" fmla="*/ 28 h 46"/>
              <a:gd name="T14" fmla="*/ 14 w 43"/>
              <a:gd name="T15" fmla="*/ 28 h 46"/>
              <a:gd name="T16" fmla="*/ 14 w 43"/>
              <a:gd name="T17" fmla="*/ 28 h 46"/>
              <a:gd name="T18" fmla="*/ 14 w 43"/>
              <a:gd name="T19" fmla="*/ 28 h 46"/>
              <a:gd name="T20" fmla="*/ 11 w 43"/>
              <a:gd name="T21" fmla="*/ 28 h 46"/>
              <a:gd name="T22" fmla="*/ 11 w 43"/>
              <a:gd name="T23" fmla="*/ 28 h 46"/>
              <a:gd name="T24" fmla="*/ 11 w 43"/>
              <a:gd name="T25" fmla="*/ 28 h 46"/>
              <a:gd name="T26" fmla="*/ 11 w 43"/>
              <a:gd name="T27" fmla="*/ 26 h 46"/>
              <a:gd name="T28" fmla="*/ 11 w 43"/>
              <a:gd name="T29" fmla="*/ 26 h 46"/>
              <a:gd name="T30" fmla="*/ 11 w 43"/>
              <a:gd name="T31" fmla="*/ 26 h 46"/>
              <a:gd name="T32" fmla="*/ 11 w 43"/>
              <a:gd name="T33" fmla="*/ 26 h 46"/>
              <a:gd name="T34" fmla="*/ 11 w 43"/>
              <a:gd name="T35" fmla="*/ 26 h 46"/>
              <a:gd name="T36" fmla="*/ 11 w 43"/>
              <a:gd name="T37" fmla="*/ 26 h 46"/>
              <a:gd name="T38" fmla="*/ 11 w 43"/>
              <a:gd name="T39" fmla="*/ 26 h 46"/>
              <a:gd name="T40" fmla="*/ 9 w 43"/>
              <a:gd name="T41" fmla="*/ 26 h 46"/>
              <a:gd name="T42" fmla="*/ 9 w 43"/>
              <a:gd name="T43" fmla="*/ 26 h 46"/>
              <a:gd name="T44" fmla="*/ 9 w 43"/>
              <a:gd name="T45" fmla="*/ 28 h 46"/>
              <a:gd name="T46" fmla="*/ 9 w 43"/>
              <a:gd name="T47" fmla="*/ 28 h 46"/>
              <a:gd name="T48" fmla="*/ 9 w 43"/>
              <a:gd name="T49" fmla="*/ 28 h 46"/>
              <a:gd name="T50" fmla="*/ 9 w 43"/>
              <a:gd name="T51" fmla="*/ 31 h 46"/>
              <a:gd name="T52" fmla="*/ 9 w 43"/>
              <a:gd name="T53" fmla="*/ 31 h 46"/>
              <a:gd name="T54" fmla="*/ 6 w 43"/>
              <a:gd name="T55" fmla="*/ 31 h 46"/>
              <a:gd name="T56" fmla="*/ 6 w 43"/>
              <a:gd name="T57" fmla="*/ 31 h 46"/>
              <a:gd name="T58" fmla="*/ 6 w 43"/>
              <a:gd name="T59" fmla="*/ 34 h 46"/>
              <a:gd name="T60" fmla="*/ 3 w 43"/>
              <a:gd name="T61" fmla="*/ 34 h 46"/>
              <a:gd name="T62" fmla="*/ 3 w 43"/>
              <a:gd name="T63" fmla="*/ 34 h 46"/>
              <a:gd name="T64" fmla="*/ 3 w 43"/>
              <a:gd name="T65" fmla="*/ 31 h 46"/>
              <a:gd name="T66" fmla="*/ 0 w 43"/>
              <a:gd name="T67" fmla="*/ 28 h 46"/>
              <a:gd name="T68" fmla="*/ 0 w 43"/>
              <a:gd name="T69" fmla="*/ 26 h 46"/>
              <a:gd name="T70" fmla="*/ 0 w 43"/>
              <a:gd name="T71" fmla="*/ 20 h 46"/>
              <a:gd name="T72" fmla="*/ 0 w 43"/>
              <a:gd name="T73" fmla="*/ 17 h 46"/>
              <a:gd name="T74" fmla="*/ 9 w 43"/>
              <a:gd name="T75" fmla="*/ 0 h 46"/>
              <a:gd name="T76" fmla="*/ 17 w 43"/>
              <a:gd name="T77" fmla="*/ 0 h 46"/>
              <a:gd name="T78" fmla="*/ 31 w 43"/>
              <a:gd name="T79" fmla="*/ 0 h 46"/>
              <a:gd name="T80" fmla="*/ 34 w 43"/>
              <a:gd name="T81" fmla="*/ 0 h 46"/>
              <a:gd name="T82" fmla="*/ 37 w 43"/>
              <a:gd name="T83" fmla="*/ 3 h 46"/>
              <a:gd name="T84" fmla="*/ 34 w 43"/>
              <a:gd name="T85" fmla="*/ 6 h 46"/>
              <a:gd name="T86" fmla="*/ 37 w 43"/>
              <a:gd name="T87" fmla="*/ 6 h 46"/>
              <a:gd name="T88" fmla="*/ 37 w 43"/>
              <a:gd name="T89" fmla="*/ 6 h 46"/>
              <a:gd name="T90" fmla="*/ 37 w 43"/>
              <a:gd name="T91" fmla="*/ 6 h 46"/>
              <a:gd name="T92" fmla="*/ 37 w 43"/>
              <a:gd name="T93" fmla="*/ 6 h 46"/>
              <a:gd name="T94" fmla="*/ 37 w 43"/>
              <a:gd name="T95" fmla="*/ 6 h 46"/>
              <a:gd name="T96" fmla="*/ 40 w 43"/>
              <a:gd name="T97" fmla="*/ 6 h 46"/>
              <a:gd name="T98" fmla="*/ 40 w 43"/>
              <a:gd name="T99" fmla="*/ 6 h 46"/>
              <a:gd name="T100" fmla="*/ 40 w 43"/>
              <a:gd name="T101" fmla="*/ 6 h 46"/>
              <a:gd name="T102" fmla="*/ 40 w 43"/>
              <a:gd name="T103" fmla="*/ 11 h 46"/>
              <a:gd name="T104" fmla="*/ 43 w 43"/>
              <a:gd name="T105" fmla="*/ 14 h 46"/>
              <a:gd name="T106" fmla="*/ 43 w 43"/>
              <a:gd name="T107" fmla="*/ 23 h 46"/>
              <a:gd name="T108" fmla="*/ 37 w 43"/>
              <a:gd name="T109" fmla="*/ 28 h 46"/>
              <a:gd name="T110" fmla="*/ 40 w 43"/>
              <a:gd name="T111" fmla="*/ 43 h 46"/>
              <a:gd name="T112" fmla="*/ 34 w 43"/>
              <a:gd name="T113" fmla="*/ 46 h 46"/>
              <a:gd name="T114" fmla="*/ 23 w 43"/>
              <a:gd name="T115" fmla="*/ 4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3" h="46">
                <a:moveTo>
                  <a:pt x="20" y="37"/>
                </a:moveTo>
                <a:lnTo>
                  <a:pt x="20" y="37"/>
                </a:lnTo>
                <a:lnTo>
                  <a:pt x="17" y="31"/>
                </a:lnTo>
                <a:lnTo>
                  <a:pt x="17" y="31"/>
                </a:lnTo>
                <a:lnTo>
                  <a:pt x="17" y="28"/>
                </a:lnTo>
                <a:lnTo>
                  <a:pt x="17" y="31"/>
                </a:lnTo>
                <a:lnTo>
                  <a:pt x="17" y="28"/>
                </a:lnTo>
                <a:lnTo>
                  <a:pt x="17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1" y="28"/>
                </a:lnTo>
                <a:lnTo>
                  <a:pt x="11" y="28"/>
                </a:lnTo>
                <a:lnTo>
                  <a:pt x="11" y="28"/>
                </a:lnTo>
                <a:lnTo>
                  <a:pt x="11" y="28"/>
                </a:lnTo>
                <a:lnTo>
                  <a:pt x="11" y="28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9" y="26"/>
                </a:lnTo>
                <a:lnTo>
                  <a:pt x="9" y="26"/>
                </a:lnTo>
                <a:lnTo>
                  <a:pt x="9" y="26"/>
                </a:lnTo>
                <a:lnTo>
                  <a:pt x="9" y="26"/>
                </a:lnTo>
                <a:lnTo>
                  <a:pt x="9" y="26"/>
                </a:lnTo>
                <a:lnTo>
                  <a:pt x="9" y="28"/>
                </a:lnTo>
                <a:lnTo>
                  <a:pt x="9" y="28"/>
                </a:lnTo>
                <a:lnTo>
                  <a:pt x="9" y="28"/>
                </a:lnTo>
                <a:lnTo>
                  <a:pt x="9" y="28"/>
                </a:lnTo>
                <a:lnTo>
                  <a:pt x="9" y="28"/>
                </a:lnTo>
                <a:lnTo>
                  <a:pt x="9" y="31"/>
                </a:lnTo>
                <a:lnTo>
                  <a:pt x="9" y="31"/>
                </a:lnTo>
                <a:lnTo>
                  <a:pt x="9" y="31"/>
                </a:lnTo>
                <a:lnTo>
                  <a:pt x="9" y="31"/>
                </a:lnTo>
                <a:lnTo>
                  <a:pt x="9" y="31"/>
                </a:lnTo>
                <a:lnTo>
                  <a:pt x="6" y="31"/>
                </a:lnTo>
                <a:lnTo>
                  <a:pt x="6" y="31"/>
                </a:lnTo>
                <a:lnTo>
                  <a:pt x="6" y="31"/>
                </a:lnTo>
                <a:lnTo>
                  <a:pt x="6" y="34"/>
                </a:lnTo>
                <a:lnTo>
                  <a:pt x="6" y="34"/>
                </a:lnTo>
                <a:lnTo>
                  <a:pt x="3" y="34"/>
                </a:lnTo>
                <a:lnTo>
                  <a:pt x="3" y="34"/>
                </a:lnTo>
                <a:lnTo>
                  <a:pt x="3" y="34"/>
                </a:lnTo>
                <a:lnTo>
                  <a:pt x="3" y="34"/>
                </a:lnTo>
                <a:lnTo>
                  <a:pt x="3" y="31"/>
                </a:lnTo>
                <a:lnTo>
                  <a:pt x="3" y="31"/>
                </a:lnTo>
                <a:lnTo>
                  <a:pt x="0" y="31"/>
                </a:lnTo>
                <a:lnTo>
                  <a:pt x="0" y="28"/>
                </a:lnTo>
                <a:lnTo>
                  <a:pt x="0" y="28"/>
                </a:lnTo>
                <a:lnTo>
                  <a:pt x="0" y="26"/>
                </a:lnTo>
                <a:lnTo>
                  <a:pt x="0" y="23"/>
                </a:lnTo>
                <a:lnTo>
                  <a:pt x="0" y="20"/>
                </a:lnTo>
                <a:lnTo>
                  <a:pt x="0" y="20"/>
                </a:lnTo>
                <a:lnTo>
                  <a:pt x="0" y="17"/>
                </a:lnTo>
                <a:lnTo>
                  <a:pt x="3" y="11"/>
                </a:lnTo>
                <a:lnTo>
                  <a:pt x="9" y="0"/>
                </a:lnTo>
                <a:lnTo>
                  <a:pt x="14" y="0"/>
                </a:lnTo>
                <a:lnTo>
                  <a:pt x="17" y="0"/>
                </a:lnTo>
                <a:lnTo>
                  <a:pt x="17" y="0"/>
                </a:lnTo>
                <a:lnTo>
                  <a:pt x="31" y="0"/>
                </a:lnTo>
                <a:lnTo>
                  <a:pt x="31" y="0"/>
                </a:lnTo>
                <a:lnTo>
                  <a:pt x="34" y="0"/>
                </a:lnTo>
                <a:lnTo>
                  <a:pt x="37" y="3"/>
                </a:lnTo>
                <a:lnTo>
                  <a:pt x="37" y="3"/>
                </a:lnTo>
                <a:lnTo>
                  <a:pt x="37" y="3"/>
                </a:lnTo>
                <a:lnTo>
                  <a:pt x="34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40" y="6"/>
                </a:lnTo>
                <a:lnTo>
                  <a:pt x="40" y="6"/>
                </a:lnTo>
                <a:lnTo>
                  <a:pt x="40" y="6"/>
                </a:lnTo>
                <a:lnTo>
                  <a:pt x="40" y="6"/>
                </a:lnTo>
                <a:lnTo>
                  <a:pt x="40" y="6"/>
                </a:lnTo>
                <a:lnTo>
                  <a:pt x="40" y="8"/>
                </a:lnTo>
                <a:lnTo>
                  <a:pt x="40" y="11"/>
                </a:lnTo>
                <a:lnTo>
                  <a:pt x="43" y="11"/>
                </a:lnTo>
                <a:lnTo>
                  <a:pt x="43" y="14"/>
                </a:lnTo>
                <a:lnTo>
                  <a:pt x="43" y="20"/>
                </a:lnTo>
                <a:lnTo>
                  <a:pt x="43" y="23"/>
                </a:lnTo>
                <a:lnTo>
                  <a:pt x="40" y="26"/>
                </a:lnTo>
                <a:lnTo>
                  <a:pt x="37" y="28"/>
                </a:lnTo>
                <a:lnTo>
                  <a:pt x="37" y="31"/>
                </a:lnTo>
                <a:lnTo>
                  <a:pt x="40" y="43"/>
                </a:lnTo>
                <a:lnTo>
                  <a:pt x="37" y="46"/>
                </a:lnTo>
                <a:lnTo>
                  <a:pt x="34" y="46"/>
                </a:lnTo>
                <a:lnTo>
                  <a:pt x="26" y="43"/>
                </a:lnTo>
                <a:lnTo>
                  <a:pt x="23" y="43"/>
                </a:lnTo>
                <a:lnTo>
                  <a:pt x="20" y="37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EAB9128-6250-49C4-BB25-ACECF82D2A20}"/>
              </a:ext>
            </a:extLst>
          </p:cNvPr>
          <p:cNvSpPr txBox="1"/>
          <p:nvPr/>
        </p:nvSpPr>
        <p:spPr>
          <a:xfrm>
            <a:off x="3919900" y="1897107"/>
            <a:ext cx="18026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Tombouctou</a:t>
            </a:r>
          </a:p>
          <a:p>
            <a:pPr algn="ctr"/>
            <a:r>
              <a:rPr lang="en-US" dirty="0"/>
              <a:t>7 %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8068F93-685F-46C1-93EE-B0F68BF0CBB1}"/>
              </a:ext>
            </a:extLst>
          </p:cNvPr>
          <p:cNvSpPr txBox="1"/>
          <p:nvPr/>
        </p:nvSpPr>
        <p:spPr>
          <a:xfrm>
            <a:off x="5633947" y="2841382"/>
            <a:ext cx="17083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Kidal</a:t>
            </a:r>
          </a:p>
          <a:p>
            <a:pPr algn="ctr"/>
            <a:r>
              <a:rPr lang="en-US" dirty="0"/>
              <a:t>2 %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0A15E7A-44B4-4F49-886F-A1794E53895F}"/>
              </a:ext>
            </a:extLst>
          </p:cNvPr>
          <p:cNvSpPr txBox="1"/>
          <p:nvPr/>
        </p:nvSpPr>
        <p:spPr>
          <a:xfrm>
            <a:off x="5701768" y="4001266"/>
            <a:ext cx="17083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Gao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11 %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532E38E-DA24-4025-88F8-347E68699462}"/>
              </a:ext>
            </a:extLst>
          </p:cNvPr>
          <p:cNvSpPr txBox="1"/>
          <p:nvPr/>
        </p:nvSpPr>
        <p:spPr>
          <a:xfrm>
            <a:off x="4437828" y="4737127"/>
            <a:ext cx="995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Mopti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27 %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D84E312-75F7-42A3-B5CF-0C0F7870340C}"/>
              </a:ext>
            </a:extLst>
          </p:cNvPr>
          <p:cNvSpPr txBox="1"/>
          <p:nvPr/>
        </p:nvSpPr>
        <p:spPr>
          <a:xfrm>
            <a:off x="3640470" y="5137004"/>
            <a:ext cx="8067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S</a:t>
            </a:r>
            <a:r>
              <a:rPr lang="fr-FR" dirty="0">
                <a:solidFill>
                  <a:schemeClr val="bg1"/>
                </a:solidFill>
              </a:rPr>
              <a:t>é</a:t>
            </a:r>
            <a:r>
              <a:rPr lang="en-US" dirty="0" err="1">
                <a:solidFill>
                  <a:schemeClr val="bg1"/>
                </a:solidFill>
              </a:rPr>
              <a:t>gou</a:t>
            </a:r>
            <a:endParaRPr lang="en-US" dirty="0">
              <a:solidFill>
                <a:schemeClr val="bg1"/>
              </a:solidFill>
            </a:endParaRPr>
          </a:p>
          <a:p>
            <a:pPr algn="ctr"/>
            <a:r>
              <a:rPr lang="en-US" dirty="0">
                <a:solidFill>
                  <a:schemeClr val="bg1"/>
                </a:solidFill>
              </a:rPr>
              <a:t>26 %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8CC5C7C-8190-4A99-9F40-D3B69197E60F}"/>
              </a:ext>
            </a:extLst>
          </p:cNvPr>
          <p:cNvSpPr txBox="1"/>
          <p:nvPr/>
        </p:nvSpPr>
        <p:spPr>
          <a:xfrm>
            <a:off x="2952294" y="4658947"/>
            <a:ext cx="1081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bg1"/>
                </a:solidFill>
              </a:rPr>
              <a:t>Koulikoro</a:t>
            </a:r>
            <a:endParaRPr lang="en-US" dirty="0">
              <a:solidFill>
                <a:schemeClr val="bg1"/>
              </a:solidFill>
            </a:endParaRPr>
          </a:p>
          <a:p>
            <a:pPr algn="ctr"/>
            <a:r>
              <a:rPr lang="en-US" dirty="0">
                <a:solidFill>
                  <a:schemeClr val="bg1"/>
                </a:solidFill>
              </a:rPr>
              <a:t>23 %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2E05569-5D3E-4F2D-95F2-AF11A72E3877}"/>
              </a:ext>
            </a:extLst>
          </p:cNvPr>
          <p:cNvSpPr txBox="1"/>
          <p:nvPr/>
        </p:nvSpPr>
        <p:spPr>
          <a:xfrm>
            <a:off x="1550679" y="5022606"/>
            <a:ext cx="17083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bg1"/>
                </a:solidFill>
              </a:rPr>
              <a:t>Kayes</a:t>
            </a:r>
            <a:endParaRPr lang="en-US" dirty="0">
              <a:solidFill>
                <a:schemeClr val="bg1"/>
              </a:solidFill>
            </a:endParaRPr>
          </a:p>
          <a:p>
            <a:pPr algn="ctr"/>
            <a:r>
              <a:rPr lang="en-US" dirty="0">
                <a:solidFill>
                  <a:schemeClr val="bg1"/>
                </a:solidFill>
              </a:rPr>
              <a:t>12 %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C973426-A900-494F-9631-F47ADA649B6F}"/>
              </a:ext>
            </a:extLst>
          </p:cNvPr>
          <p:cNvSpPr txBox="1"/>
          <p:nvPr/>
        </p:nvSpPr>
        <p:spPr>
          <a:xfrm>
            <a:off x="3073554" y="6085550"/>
            <a:ext cx="9394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bg1"/>
                </a:solidFill>
              </a:rPr>
              <a:t>Sikasso</a:t>
            </a:r>
            <a:endParaRPr lang="en-US" dirty="0">
              <a:solidFill>
                <a:schemeClr val="bg1"/>
              </a:solidFill>
            </a:endParaRPr>
          </a:p>
          <a:p>
            <a:pPr algn="ctr"/>
            <a:r>
              <a:rPr lang="en-US" dirty="0">
                <a:solidFill>
                  <a:schemeClr val="bg1"/>
                </a:solidFill>
              </a:rPr>
              <a:t>26 %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8864D80-3D76-44CC-8AA8-9C7482DBD409}"/>
              </a:ext>
            </a:extLst>
          </p:cNvPr>
          <p:cNvSpPr txBox="1"/>
          <p:nvPr/>
        </p:nvSpPr>
        <p:spPr>
          <a:xfrm>
            <a:off x="1428332" y="6211281"/>
            <a:ext cx="17083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Bamako</a:t>
            </a:r>
          </a:p>
          <a:p>
            <a:pPr algn="ctr"/>
            <a:r>
              <a:rPr lang="en-US" dirty="0"/>
              <a:t>2 %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722920B-1EE9-44DF-9E63-75BB108AF671}"/>
              </a:ext>
            </a:extLst>
          </p:cNvPr>
          <p:cNvCxnSpPr/>
          <p:nvPr/>
        </p:nvCxnSpPr>
        <p:spPr>
          <a:xfrm flipV="1">
            <a:off x="2444115" y="5836294"/>
            <a:ext cx="826134" cy="48456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72545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Tendances de la prévalence du paludisme</a:t>
            </a:r>
            <a:endParaRPr lang="fr-FR" noProof="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24293189"/>
              </p:ext>
            </p:extLst>
          </p:nvPr>
        </p:nvGraphicFramePr>
        <p:xfrm>
          <a:off x="17755" y="1606550"/>
          <a:ext cx="9126245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118246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d’enfants de 6-59 mois dont le résultat du TDR est positif</a:t>
            </a:r>
          </a:p>
        </p:txBody>
      </p:sp>
    </p:spTree>
    <p:extLst>
      <p:ext uri="{BB962C8B-B14F-4D97-AF65-F5344CB8AC3E}">
        <p14:creationId xmlns:p14="http://schemas.microsoft.com/office/powerpoint/2010/main" val="15753818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noProof="0" dirty="0"/>
              <a:t>Résultats Clés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883" y="1463166"/>
            <a:ext cx="8256233" cy="508132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 noProof="0" dirty="0">
                <a:solidFill>
                  <a:schemeClr val="accent5"/>
                </a:solidFill>
              </a:rPr>
              <a:t>Un traitement ou des conseils </a:t>
            </a:r>
            <a:r>
              <a:rPr lang="fr-FR" dirty="0"/>
              <a:t>ont été recherchés pour </a:t>
            </a:r>
            <a:r>
              <a:rPr lang="fr-FR" b="1" dirty="0">
                <a:solidFill>
                  <a:schemeClr val="accent5"/>
                </a:solidFill>
              </a:rPr>
              <a:t>60</a:t>
            </a:r>
            <a:r>
              <a:rPr lang="fr-FR" b="1" noProof="0" dirty="0">
                <a:solidFill>
                  <a:schemeClr val="accent5"/>
                </a:solidFill>
              </a:rPr>
              <a:t> % </a:t>
            </a:r>
            <a:r>
              <a:rPr lang="fr-FR" noProof="0" dirty="0"/>
              <a:t>des enfants de moins de </a:t>
            </a:r>
            <a:r>
              <a:rPr lang="fr-FR" dirty="0"/>
              <a:t>5 ans avec fièvre dans les 2 semaines précédant l’interview. 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dirty="0"/>
              <a:t>Parmi les enfants avec de la fièvre ayant pris n’importe quel antipaludique, </a:t>
            </a:r>
            <a:r>
              <a:rPr lang="fr-FR" b="1" dirty="0">
                <a:solidFill>
                  <a:schemeClr val="accent5"/>
                </a:solidFill>
              </a:rPr>
              <a:t>15 % ont pris un CTA</a:t>
            </a:r>
            <a:r>
              <a:rPr lang="fr-FR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 dirty="0">
                <a:solidFill>
                  <a:schemeClr val="accent5"/>
                </a:solidFill>
              </a:rPr>
              <a:t>11</a:t>
            </a:r>
            <a:r>
              <a:rPr lang="fr-FR" b="1" noProof="0" dirty="0">
                <a:solidFill>
                  <a:schemeClr val="accent5"/>
                </a:solidFill>
              </a:rPr>
              <a:t> % </a:t>
            </a:r>
            <a:r>
              <a:rPr lang="fr-FR" dirty="0"/>
              <a:t>des enfants de 6-59 mois sont atteints de </a:t>
            </a:r>
            <a:r>
              <a:rPr lang="fr-FR" b="1" dirty="0">
                <a:solidFill>
                  <a:schemeClr val="accent5"/>
                </a:solidFill>
              </a:rPr>
              <a:t>l’anémie </a:t>
            </a:r>
            <a:r>
              <a:rPr lang="fr-FR" b="1">
                <a:solidFill>
                  <a:schemeClr val="accent5"/>
                </a:solidFill>
              </a:rPr>
              <a:t>modérée-sévère</a:t>
            </a:r>
            <a:r>
              <a:rPr lang="fr-FR"/>
              <a:t>.</a:t>
            </a:r>
            <a:endParaRPr lang="fr-FR" dirty="0"/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 dirty="0">
                <a:solidFill>
                  <a:schemeClr val="accent5"/>
                </a:solidFill>
              </a:rPr>
              <a:t>19</a:t>
            </a:r>
            <a:r>
              <a:rPr lang="fr-FR" b="1" noProof="0" dirty="0">
                <a:solidFill>
                  <a:schemeClr val="accent5"/>
                </a:solidFill>
              </a:rPr>
              <a:t> % </a:t>
            </a:r>
            <a:r>
              <a:rPr lang="fr-FR" noProof="0" dirty="0"/>
              <a:t>des enfants de 6-59 mois ont </a:t>
            </a:r>
            <a:r>
              <a:rPr lang="fr-FR" b="1" noProof="0" dirty="0">
                <a:solidFill>
                  <a:schemeClr val="accent5"/>
                </a:solidFill>
              </a:rPr>
              <a:t>testé positifs pour le paludisme </a:t>
            </a:r>
            <a:r>
              <a:rPr lang="fr-FR" dirty="0"/>
              <a:t>selon le teste de diagnostic rapide.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35841656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13917"/>
            <a:ext cx="4418729" cy="2800337"/>
          </a:xfrm>
        </p:spPr>
        <p:txBody>
          <a:bodyPr>
            <a:normAutofit fontScale="92500"/>
          </a:bodyPr>
          <a:lstStyle/>
          <a:p>
            <a:pPr>
              <a:buClr>
                <a:schemeClr val="tx1"/>
              </a:buClr>
            </a:pPr>
            <a:r>
              <a:rPr lang="fr-FR" sz="3400" b="1" noProof="0" dirty="0">
                <a:solidFill>
                  <a:schemeClr val="accent5"/>
                </a:solidFill>
              </a:rPr>
              <a:t>Prise en charge de la </a:t>
            </a:r>
            <a:r>
              <a:rPr lang="fr-FR" sz="3400" b="1" noProof="0" dirty="0" err="1">
                <a:solidFill>
                  <a:schemeClr val="accent5"/>
                </a:solidFill>
              </a:rPr>
              <a:t>fièvr</a:t>
            </a:r>
            <a:r>
              <a:rPr lang="fr-FR" sz="3400" b="1" dirty="0">
                <a:solidFill>
                  <a:schemeClr val="accent5"/>
                </a:solidFill>
              </a:rPr>
              <a:t>e</a:t>
            </a:r>
            <a:endParaRPr lang="fr-FR" sz="3400" b="1" noProof="0" dirty="0">
              <a:solidFill>
                <a:schemeClr val="accent5"/>
              </a:solidFill>
            </a:endParaRPr>
          </a:p>
          <a:p>
            <a:pPr>
              <a:buClr>
                <a:schemeClr val="tx1"/>
              </a:buClr>
            </a:pPr>
            <a:r>
              <a:rPr lang="fr-FR" sz="3400" noProof="0" dirty="0"/>
              <a:t>Prévalence de faible niveau d’hémoglobine</a:t>
            </a:r>
          </a:p>
          <a:p>
            <a:pPr>
              <a:buClr>
                <a:schemeClr val="tx1"/>
              </a:buClr>
            </a:pPr>
            <a:r>
              <a:rPr lang="fr-FR" sz="3400" dirty="0"/>
              <a:t>Prévalence du paludisme</a:t>
            </a:r>
            <a:endParaRPr lang="fr-FR" sz="3400" noProof="0" dirty="0"/>
          </a:p>
        </p:txBody>
      </p:sp>
      <p:sp>
        <p:nvSpPr>
          <p:cNvPr id="4" name="TextBox 3"/>
          <p:cNvSpPr txBox="1"/>
          <p:nvPr/>
        </p:nvSpPr>
        <p:spPr>
          <a:xfrm>
            <a:off x="4418729" y="4932469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© </a:t>
            </a:r>
            <a:r>
              <a:rPr lang="fr-FR" sz="1200" dirty="0" err="1"/>
              <a:t>October</a:t>
            </a:r>
            <a:r>
              <a:rPr lang="fr-FR" sz="1200" dirty="0"/>
              <a:t> 2013, PMI Flickr</a:t>
            </a:r>
          </a:p>
        </p:txBody>
      </p:sp>
      <p:pic>
        <p:nvPicPr>
          <p:cNvPr id="5" name="Picture 4" descr="A person holding a baby&#10;&#10;Description automatically generated with medium confidence">
            <a:extLst>
              <a:ext uri="{FF2B5EF4-FFF2-40B4-BE49-F238E27FC236}">
                <a16:creationId xmlns:a16="http://schemas.microsoft.com/office/drawing/2014/main" id="{A8905265-0734-FB70-E7B9-3D0F217CD1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115" y="1895700"/>
            <a:ext cx="4097228" cy="303676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440461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Fièvre chez les enfants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6984752"/>
              </p:ext>
            </p:extLst>
          </p:nvPr>
        </p:nvGraphicFramePr>
        <p:xfrm>
          <a:off x="461963" y="1883548"/>
          <a:ext cx="8256587" cy="49744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1383" y="1242256"/>
            <a:ext cx="2984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d’enfants de moins de 5 ans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3068" y="965257"/>
            <a:ext cx="41434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d’enfants de moins de 5 ans qui ont eu de la fièvre au cours de 2 semaines avant l’interview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353291" y="1849581"/>
            <a:ext cx="2473036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165350" y="1849581"/>
            <a:ext cx="295354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8471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Type d’antipaludiques utilisés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28031500"/>
              </p:ext>
            </p:extLst>
          </p:nvPr>
        </p:nvGraphicFramePr>
        <p:xfrm>
          <a:off x="1" y="1654175"/>
          <a:ext cx="9144000" cy="5203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07698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Parmi les enfants de moins de 5 ans ayant eu de la fièvre au cours des 2 semaines précédant l’interview qui ont pris n’importe quel antipaludique, pourcentage ayant pris :</a:t>
            </a:r>
          </a:p>
        </p:txBody>
      </p:sp>
    </p:spTree>
    <p:extLst>
      <p:ext uri="{BB962C8B-B14F-4D97-AF65-F5344CB8AC3E}">
        <p14:creationId xmlns:p14="http://schemas.microsoft.com/office/powerpoint/2010/main" val="36127109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13917"/>
            <a:ext cx="4418729" cy="2800337"/>
          </a:xfrm>
        </p:spPr>
        <p:txBody>
          <a:bodyPr>
            <a:normAutofit fontScale="92500"/>
          </a:bodyPr>
          <a:lstStyle/>
          <a:p>
            <a:pPr>
              <a:buClr>
                <a:schemeClr val="tx1"/>
              </a:buClr>
            </a:pPr>
            <a:r>
              <a:rPr lang="fr-FR" sz="3400" dirty="0"/>
              <a:t>Prise en charge de la fièvre</a:t>
            </a:r>
          </a:p>
          <a:p>
            <a:pPr>
              <a:buClr>
                <a:schemeClr val="tx1"/>
              </a:buClr>
            </a:pPr>
            <a:r>
              <a:rPr lang="fr-FR" sz="3400" b="1" dirty="0">
                <a:solidFill>
                  <a:schemeClr val="accent5"/>
                </a:solidFill>
              </a:rPr>
              <a:t>Prévalence de faible niveau d’hémoglobine</a:t>
            </a:r>
          </a:p>
          <a:p>
            <a:pPr>
              <a:buClr>
                <a:schemeClr val="tx1"/>
              </a:buClr>
            </a:pPr>
            <a:r>
              <a:rPr lang="fr-FR" sz="3400" dirty="0"/>
              <a:t>Prévalence du paludisme</a:t>
            </a:r>
            <a:endParaRPr lang="fr-FR" sz="3400" noProof="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AB68963-1795-D94D-7451-57110DC5039F}"/>
              </a:ext>
            </a:extLst>
          </p:cNvPr>
          <p:cNvSpPr txBox="1"/>
          <p:nvPr/>
        </p:nvSpPr>
        <p:spPr>
          <a:xfrm>
            <a:off x="4418729" y="4932469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© </a:t>
            </a:r>
            <a:r>
              <a:rPr lang="fr-FR" sz="1200" dirty="0" err="1"/>
              <a:t>October</a:t>
            </a:r>
            <a:r>
              <a:rPr lang="fr-FR" sz="1200" dirty="0"/>
              <a:t> 2013, PMI Flickr</a:t>
            </a:r>
          </a:p>
        </p:txBody>
      </p:sp>
      <p:pic>
        <p:nvPicPr>
          <p:cNvPr id="6" name="Picture 5" descr="A person holding a baby&#10;&#10;Description automatically generated with medium confidence">
            <a:extLst>
              <a:ext uri="{FF2B5EF4-FFF2-40B4-BE49-F238E27FC236}">
                <a16:creationId xmlns:a16="http://schemas.microsoft.com/office/drawing/2014/main" id="{E7BF66EA-786E-BA2C-58B6-3F11B1B7FD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115" y="1895700"/>
            <a:ext cx="4097228" cy="303676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1143815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Couverture des tests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8777865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73847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d’enfants éligibles de 6-59 mois pour lesquels on a effectué un test de :</a:t>
            </a:r>
          </a:p>
        </p:txBody>
      </p:sp>
    </p:spTree>
    <p:extLst>
      <p:ext uri="{BB962C8B-B14F-4D97-AF65-F5344CB8AC3E}">
        <p14:creationId xmlns:p14="http://schemas.microsoft.com/office/powerpoint/2010/main" val="26891202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Prévalence de faible niveau d’hémoglobine </a:t>
            </a:r>
            <a:r>
              <a:rPr lang="fr-FR" noProof="0" dirty="0"/>
              <a:t>selon l’âge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3588682"/>
              </p:ext>
            </p:extLst>
          </p:nvPr>
        </p:nvGraphicFramePr>
        <p:xfrm>
          <a:off x="0" y="1749425"/>
          <a:ext cx="9143999" cy="4765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966603" y="6352014"/>
            <a:ext cx="3210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Âge en mois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1173847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d’enfants de 6-59 mois dont le niveau d’hémoglobine est &lt;8 g/dl</a:t>
            </a:r>
          </a:p>
        </p:txBody>
      </p:sp>
    </p:spTree>
    <p:extLst>
      <p:ext uri="{BB962C8B-B14F-4D97-AF65-F5344CB8AC3E}">
        <p14:creationId xmlns:p14="http://schemas.microsoft.com/office/powerpoint/2010/main" val="24682331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966857" y="1872343"/>
            <a:ext cx="17743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Mali </a:t>
            </a:r>
          </a:p>
          <a:p>
            <a:pPr algn="ctr"/>
            <a:r>
              <a:rPr lang="en-US" sz="3200" b="1" dirty="0"/>
              <a:t>11 %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12700"/>
            <a:ext cx="9144000" cy="1231900"/>
          </a:xfrm>
        </p:spPr>
        <p:txBody>
          <a:bodyPr>
            <a:normAutofit/>
          </a:bodyPr>
          <a:lstStyle/>
          <a:p>
            <a:r>
              <a:rPr lang="fr-FR" dirty="0"/>
              <a:t>Prévalence du faible niveau d’hémoglobine chez les enfants </a:t>
            </a:r>
            <a:r>
              <a:rPr lang="fr-FR" noProof="0" dirty="0"/>
              <a:t>selon </a:t>
            </a:r>
            <a:r>
              <a:rPr lang="fr-FR" dirty="0"/>
              <a:t>la région</a:t>
            </a:r>
            <a:endParaRPr lang="fr-FR" noProof="0" dirty="0"/>
          </a:p>
        </p:txBody>
      </p:sp>
      <p:sp>
        <p:nvSpPr>
          <p:cNvPr id="7" name="TextBox 6"/>
          <p:cNvSpPr txBox="1"/>
          <p:nvPr/>
        </p:nvSpPr>
        <p:spPr>
          <a:xfrm>
            <a:off x="148416" y="1194475"/>
            <a:ext cx="3499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d’enfants de 6-59 mois dont le niveau d’hémoglobine est &lt;8 g/dl</a:t>
            </a:r>
          </a:p>
        </p:txBody>
      </p:sp>
      <p:sp>
        <p:nvSpPr>
          <p:cNvPr id="8" name="Freeform 21">
            <a:extLst>
              <a:ext uri="{FF2B5EF4-FFF2-40B4-BE49-F238E27FC236}">
                <a16:creationId xmlns:a16="http://schemas.microsoft.com/office/drawing/2014/main" id="{0024CD44-4422-42A5-9DF7-BEB561977D75}"/>
              </a:ext>
            </a:extLst>
          </p:cNvPr>
          <p:cNvSpPr>
            <a:spLocks/>
          </p:cNvSpPr>
          <p:nvPr/>
        </p:nvSpPr>
        <p:spPr bwMode="auto">
          <a:xfrm>
            <a:off x="1706562" y="4661694"/>
            <a:ext cx="1546225" cy="1431925"/>
          </a:xfrm>
          <a:custGeom>
            <a:avLst/>
            <a:gdLst>
              <a:gd name="T0" fmla="*/ 870 w 974"/>
              <a:gd name="T1" fmla="*/ 171 h 902"/>
              <a:gd name="T2" fmla="*/ 888 w 974"/>
              <a:gd name="T3" fmla="*/ 326 h 902"/>
              <a:gd name="T4" fmla="*/ 825 w 974"/>
              <a:gd name="T5" fmla="*/ 372 h 902"/>
              <a:gd name="T6" fmla="*/ 802 w 974"/>
              <a:gd name="T7" fmla="*/ 412 h 902"/>
              <a:gd name="T8" fmla="*/ 836 w 974"/>
              <a:gd name="T9" fmla="*/ 441 h 902"/>
              <a:gd name="T10" fmla="*/ 876 w 974"/>
              <a:gd name="T11" fmla="*/ 412 h 902"/>
              <a:gd name="T12" fmla="*/ 885 w 974"/>
              <a:gd name="T13" fmla="*/ 455 h 902"/>
              <a:gd name="T14" fmla="*/ 885 w 974"/>
              <a:gd name="T15" fmla="*/ 521 h 902"/>
              <a:gd name="T16" fmla="*/ 876 w 974"/>
              <a:gd name="T17" fmla="*/ 578 h 902"/>
              <a:gd name="T18" fmla="*/ 868 w 974"/>
              <a:gd name="T19" fmla="*/ 641 h 902"/>
              <a:gd name="T20" fmla="*/ 856 w 974"/>
              <a:gd name="T21" fmla="*/ 681 h 902"/>
              <a:gd name="T22" fmla="*/ 810 w 974"/>
              <a:gd name="T23" fmla="*/ 736 h 902"/>
              <a:gd name="T24" fmla="*/ 736 w 974"/>
              <a:gd name="T25" fmla="*/ 764 h 902"/>
              <a:gd name="T26" fmla="*/ 687 w 974"/>
              <a:gd name="T27" fmla="*/ 761 h 902"/>
              <a:gd name="T28" fmla="*/ 699 w 974"/>
              <a:gd name="T29" fmla="*/ 790 h 902"/>
              <a:gd name="T30" fmla="*/ 673 w 974"/>
              <a:gd name="T31" fmla="*/ 813 h 902"/>
              <a:gd name="T32" fmla="*/ 618 w 974"/>
              <a:gd name="T33" fmla="*/ 836 h 902"/>
              <a:gd name="T34" fmla="*/ 587 w 974"/>
              <a:gd name="T35" fmla="*/ 867 h 902"/>
              <a:gd name="T36" fmla="*/ 544 w 974"/>
              <a:gd name="T37" fmla="*/ 850 h 902"/>
              <a:gd name="T38" fmla="*/ 492 w 974"/>
              <a:gd name="T39" fmla="*/ 833 h 902"/>
              <a:gd name="T40" fmla="*/ 452 w 974"/>
              <a:gd name="T41" fmla="*/ 827 h 902"/>
              <a:gd name="T42" fmla="*/ 409 w 974"/>
              <a:gd name="T43" fmla="*/ 850 h 902"/>
              <a:gd name="T44" fmla="*/ 381 w 974"/>
              <a:gd name="T45" fmla="*/ 893 h 902"/>
              <a:gd name="T46" fmla="*/ 346 w 974"/>
              <a:gd name="T47" fmla="*/ 870 h 902"/>
              <a:gd name="T48" fmla="*/ 312 w 974"/>
              <a:gd name="T49" fmla="*/ 824 h 902"/>
              <a:gd name="T50" fmla="*/ 269 w 974"/>
              <a:gd name="T51" fmla="*/ 853 h 902"/>
              <a:gd name="T52" fmla="*/ 223 w 974"/>
              <a:gd name="T53" fmla="*/ 870 h 902"/>
              <a:gd name="T54" fmla="*/ 180 w 974"/>
              <a:gd name="T55" fmla="*/ 839 h 902"/>
              <a:gd name="T56" fmla="*/ 192 w 974"/>
              <a:gd name="T57" fmla="*/ 790 h 902"/>
              <a:gd name="T58" fmla="*/ 200 w 974"/>
              <a:gd name="T59" fmla="*/ 756 h 902"/>
              <a:gd name="T60" fmla="*/ 195 w 974"/>
              <a:gd name="T61" fmla="*/ 724 h 902"/>
              <a:gd name="T62" fmla="*/ 197 w 974"/>
              <a:gd name="T63" fmla="*/ 681 h 902"/>
              <a:gd name="T64" fmla="*/ 203 w 974"/>
              <a:gd name="T65" fmla="*/ 647 h 902"/>
              <a:gd name="T66" fmla="*/ 180 w 974"/>
              <a:gd name="T67" fmla="*/ 615 h 902"/>
              <a:gd name="T68" fmla="*/ 166 w 974"/>
              <a:gd name="T69" fmla="*/ 575 h 902"/>
              <a:gd name="T70" fmla="*/ 134 w 974"/>
              <a:gd name="T71" fmla="*/ 549 h 902"/>
              <a:gd name="T72" fmla="*/ 100 w 974"/>
              <a:gd name="T73" fmla="*/ 561 h 902"/>
              <a:gd name="T74" fmla="*/ 77 w 974"/>
              <a:gd name="T75" fmla="*/ 521 h 902"/>
              <a:gd name="T76" fmla="*/ 46 w 974"/>
              <a:gd name="T77" fmla="*/ 481 h 902"/>
              <a:gd name="T78" fmla="*/ 71 w 974"/>
              <a:gd name="T79" fmla="*/ 441 h 902"/>
              <a:gd name="T80" fmla="*/ 57 w 974"/>
              <a:gd name="T81" fmla="*/ 386 h 902"/>
              <a:gd name="T82" fmla="*/ 48 w 974"/>
              <a:gd name="T83" fmla="*/ 338 h 902"/>
              <a:gd name="T84" fmla="*/ 17 w 974"/>
              <a:gd name="T85" fmla="*/ 312 h 902"/>
              <a:gd name="T86" fmla="*/ 14 w 974"/>
              <a:gd name="T87" fmla="*/ 272 h 902"/>
              <a:gd name="T88" fmla="*/ 8 w 974"/>
              <a:gd name="T89" fmla="*/ 234 h 902"/>
              <a:gd name="T90" fmla="*/ 34 w 974"/>
              <a:gd name="T91" fmla="*/ 229 h 902"/>
              <a:gd name="T92" fmla="*/ 71 w 974"/>
              <a:gd name="T93" fmla="*/ 209 h 902"/>
              <a:gd name="T94" fmla="*/ 103 w 974"/>
              <a:gd name="T95" fmla="*/ 177 h 902"/>
              <a:gd name="T96" fmla="*/ 100 w 974"/>
              <a:gd name="T97" fmla="*/ 134 h 902"/>
              <a:gd name="T98" fmla="*/ 114 w 974"/>
              <a:gd name="T99" fmla="*/ 74 h 902"/>
              <a:gd name="T100" fmla="*/ 137 w 974"/>
              <a:gd name="T101" fmla="*/ 40 h 902"/>
              <a:gd name="T102" fmla="*/ 174 w 974"/>
              <a:gd name="T103" fmla="*/ 17 h 902"/>
              <a:gd name="T104" fmla="*/ 220 w 974"/>
              <a:gd name="T105" fmla="*/ 48 h 902"/>
              <a:gd name="T106" fmla="*/ 272 w 974"/>
              <a:gd name="T107" fmla="*/ 91 h 902"/>
              <a:gd name="T108" fmla="*/ 321 w 974"/>
              <a:gd name="T109" fmla="*/ 140 h 902"/>
              <a:gd name="T110" fmla="*/ 349 w 974"/>
              <a:gd name="T111" fmla="*/ 94 h 902"/>
              <a:gd name="T112" fmla="*/ 386 w 974"/>
              <a:gd name="T113" fmla="*/ 66 h 902"/>
              <a:gd name="T114" fmla="*/ 444 w 974"/>
              <a:gd name="T115" fmla="*/ 63 h 902"/>
              <a:gd name="T116" fmla="*/ 504 w 974"/>
              <a:gd name="T117" fmla="*/ 77 h 902"/>
              <a:gd name="T118" fmla="*/ 558 w 974"/>
              <a:gd name="T119" fmla="*/ 77 h 902"/>
              <a:gd name="T120" fmla="*/ 633 w 974"/>
              <a:gd name="T121" fmla="*/ 63 h 902"/>
              <a:gd name="T122" fmla="*/ 676 w 974"/>
              <a:gd name="T123" fmla="*/ 14 h 9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74" h="902">
                <a:moveTo>
                  <a:pt x="690" y="45"/>
                </a:moveTo>
                <a:lnTo>
                  <a:pt x="690" y="48"/>
                </a:lnTo>
                <a:lnTo>
                  <a:pt x="693" y="48"/>
                </a:lnTo>
                <a:lnTo>
                  <a:pt x="699" y="48"/>
                </a:lnTo>
                <a:lnTo>
                  <a:pt x="701" y="48"/>
                </a:lnTo>
                <a:lnTo>
                  <a:pt x="707" y="48"/>
                </a:lnTo>
                <a:lnTo>
                  <a:pt x="710" y="48"/>
                </a:lnTo>
                <a:lnTo>
                  <a:pt x="713" y="48"/>
                </a:lnTo>
                <a:lnTo>
                  <a:pt x="719" y="48"/>
                </a:lnTo>
                <a:lnTo>
                  <a:pt x="721" y="48"/>
                </a:lnTo>
                <a:lnTo>
                  <a:pt x="724" y="48"/>
                </a:lnTo>
                <a:lnTo>
                  <a:pt x="730" y="48"/>
                </a:lnTo>
                <a:lnTo>
                  <a:pt x="733" y="48"/>
                </a:lnTo>
                <a:lnTo>
                  <a:pt x="739" y="57"/>
                </a:lnTo>
                <a:lnTo>
                  <a:pt x="764" y="74"/>
                </a:lnTo>
                <a:lnTo>
                  <a:pt x="770" y="80"/>
                </a:lnTo>
                <a:lnTo>
                  <a:pt x="805" y="97"/>
                </a:lnTo>
                <a:lnTo>
                  <a:pt x="813" y="108"/>
                </a:lnTo>
                <a:lnTo>
                  <a:pt x="816" y="114"/>
                </a:lnTo>
                <a:lnTo>
                  <a:pt x="819" y="131"/>
                </a:lnTo>
                <a:lnTo>
                  <a:pt x="830" y="160"/>
                </a:lnTo>
                <a:lnTo>
                  <a:pt x="845" y="171"/>
                </a:lnTo>
                <a:lnTo>
                  <a:pt x="870" y="171"/>
                </a:lnTo>
                <a:lnTo>
                  <a:pt x="885" y="174"/>
                </a:lnTo>
                <a:lnTo>
                  <a:pt x="888" y="180"/>
                </a:lnTo>
                <a:lnTo>
                  <a:pt x="893" y="197"/>
                </a:lnTo>
                <a:lnTo>
                  <a:pt x="890" y="217"/>
                </a:lnTo>
                <a:lnTo>
                  <a:pt x="890" y="229"/>
                </a:lnTo>
                <a:lnTo>
                  <a:pt x="896" y="237"/>
                </a:lnTo>
                <a:lnTo>
                  <a:pt x="919" y="255"/>
                </a:lnTo>
                <a:lnTo>
                  <a:pt x="933" y="266"/>
                </a:lnTo>
                <a:lnTo>
                  <a:pt x="948" y="280"/>
                </a:lnTo>
                <a:lnTo>
                  <a:pt x="965" y="283"/>
                </a:lnTo>
                <a:lnTo>
                  <a:pt x="968" y="289"/>
                </a:lnTo>
                <a:lnTo>
                  <a:pt x="968" y="295"/>
                </a:lnTo>
                <a:lnTo>
                  <a:pt x="968" y="300"/>
                </a:lnTo>
                <a:lnTo>
                  <a:pt x="974" y="318"/>
                </a:lnTo>
                <a:lnTo>
                  <a:pt x="974" y="323"/>
                </a:lnTo>
                <a:lnTo>
                  <a:pt x="965" y="326"/>
                </a:lnTo>
                <a:lnTo>
                  <a:pt x="951" y="329"/>
                </a:lnTo>
                <a:lnTo>
                  <a:pt x="939" y="332"/>
                </a:lnTo>
                <a:lnTo>
                  <a:pt x="928" y="329"/>
                </a:lnTo>
                <a:lnTo>
                  <a:pt x="910" y="332"/>
                </a:lnTo>
                <a:lnTo>
                  <a:pt x="899" y="332"/>
                </a:lnTo>
                <a:lnTo>
                  <a:pt x="893" y="332"/>
                </a:lnTo>
                <a:lnTo>
                  <a:pt x="888" y="326"/>
                </a:lnTo>
                <a:lnTo>
                  <a:pt x="879" y="312"/>
                </a:lnTo>
                <a:lnTo>
                  <a:pt x="873" y="309"/>
                </a:lnTo>
                <a:lnTo>
                  <a:pt x="870" y="306"/>
                </a:lnTo>
                <a:lnTo>
                  <a:pt x="865" y="306"/>
                </a:lnTo>
                <a:lnTo>
                  <a:pt x="859" y="318"/>
                </a:lnTo>
                <a:lnTo>
                  <a:pt x="850" y="329"/>
                </a:lnTo>
                <a:lnTo>
                  <a:pt x="842" y="332"/>
                </a:lnTo>
                <a:lnTo>
                  <a:pt x="833" y="335"/>
                </a:lnTo>
                <a:lnTo>
                  <a:pt x="825" y="335"/>
                </a:lnTo>
                <a:lnTo>
                  <a:pt x="813" y="335"/>
                </a:lnTo>
                <a:lnTo>
                  <a:pt x="810" y="338"/>
                </a:lnTo>
                <a:lnTo>
                  <a:pt x="810" y="340"/>
                </a:lnTo>
                <a:lnTo>
                  <a:pt x="813" y="340"/>
                </a:lnTo>
                <a:lnTo>
                  <a:pt x="816" y="346"/>
                </a:lnTo>
                <a:lnTo>
                  <a:pt x="819" y="349"/>
                </a:lnTo>
                <a:lnTo>
                  <a:pt x="819" y="352"/>
                </a:lnTo>
                <a:lnTo>
                  <a:pt x="822" y="355"/>
                </a:lnTo>
                <a:lnTo>
                  <a:pt x="825" y="355"/>
                </a:lnTo>
                <a:lnTo>
                  <a:pt x="825" y="358"/>
                </a:lnTo>
                <a:lnTo>
                  <a:pt x="825" y="360"/>
                </a:lnTo>
                <a:lnTo>
                  <a:pt x="825" y="363"/>
                </a:lnTo>
                <a:lnTo>
                  <a:pt x="825" y="366"/>
                </a:lnTo>
                <a:lnTo>
                  <a:pt x="825" y="372"/>
                </a:lnTo>
                <a:lnTo>
                  <a:pt x="825" y="378"/>
                </a:lnTo>
                <a:lnTo>
                  <a:pt x="822" y="378"/>
                </a:lnTo>
                <a:lnTo>
                  <a:pt x="822" y="381"/>
                </a:lnTo>
                <a:lnTo>
                  <a:pt x="819" y="381"/>
                </a:lnTo>
                <a:lnTo>
                  <a:pt x="816" y="378"/>
                </a:lnTo>
                <a:lnTo>
                  <a:pt x="813" y="378"/>
                </a:lnTo>
                <a:lnTo>
                  <a:pt x="810" y="375"/>
                </a:lnTo>
                <a:lnTo>
                  <a:pt x="807" y="378"/>
                </a:lnTo>
                <a:lnTo>
                  <a:pt x="807" y="381"/>
                </a:lnTo>
                <a:lnTo>
                  <a:pt x="810" y="381"/>
                </a:lnTo>
                <a:lnTo>
                  <a:pt x="810" y="386"/>
                </a:lnTo>
                <a:lnTo>
                  <a:pt x="810" y="392"/>
                </a:lnTo>
                <a:lnTo>
                  <a:pt x="807" y="392"/>
                </a:lnTo>
                <a:lnTo>
                  <a:pt x="807" y="395"/>
                </a:lnTo>
                <a:lnTo>
                  <a:pt x="805" y="395"/>
                </a:lnTo>
                <a:lnTo>
                  <a:pt x="805" y="398"/>
                </a:lnTo>
                <a:lnTo>
                  <a:pt x="807" y="398"/>
                </a:lnTo>
                <a:lnTo>
                  <a:pt x="802" y="403"/>
                </a:lnTo>
                <a:lnTo>
                  <a:pt x="799" y="403"/>
                </a:lnTo>
                <a:lnTo>
                  <a:pt x="802" y="406"/>
                </a:lnTo>
                <a:lnTo>
                  <a:pt x="799" y="409"/>
                </a:lnTo>
                <a:lnTo>
                  <a:pt x="802" y="409"/>
                </a:lnTo>
                <a:lnTo>
                  <a:pt x="802" y="412"/>
                </a:lnTo>
                <a:lnTo>
                  <a:pt x="805" y="412"/>
                </a:lnTo>
                <a:lnTo>
                  <a:pt x="807" y="412"/>
                </a:lnTo>
                <a:lnTo>
                  <a:pt x="807" y="415"/>
                </a:lnTo>
                <a:lnTo>
                  <a:pt x="810" y="415"/>
                </a:lnTo>
                <a:lnTo>
                  <a:pt x="813" y="418"/>
                </a:lnTo>
                <a:lnTo>
                  <a:pt x="816" y="418"/>
                </a:lnTo>
                <a:lnTo>
                  <a:pt x="819" y="421"/>
                </a:lnTo>
                <a:lnTo>
                  <a:pt x="819" y="423"/>
                </a:lnTo>
                <a:lnTo>
                  <a:pt x="819" y="426"/>
                </a:lnTo>
                <a:lnTo>
                  <a:pt x="822" y="426"/>
                </a:lnTo>
                <a:lnTo>
                  <a:pt x="825" y="423"/>
                </a:lnTo>
                <a:lnTo>
                  <a:pt x="827" y="421"/>
                </a:lnTo>
                <a:lnTo>
                  <a:pt x="827" y="423"/>
                </a:lnTo>
                <a:lnTo>
                  <a:pt x="827" y="426"/>
                </a:lnTo>
                <a:lnTo>
                  <a:pt x="825" y="426"/>
                </a:lnTo>
                <a:lnTo>
                  <a:pt x="827" y="429"/>
                </a:lnTo>
                <a:lnTo>
                  <a:pt x="827" y="432"/>
                </a:lnTo>
                <a:lnTo>
                  <a:pt x="830" y="432"/>
                </a:lnTo>
                <a:lnTo>
                  <a:pt x="833" y="432"/>
                </a:lnTo>
                <a:lnTo>
                  <a:pt x="833" y="435"/>
                </a:lnTo>
                <a:lnTo>
                  <a:pt x="836" y="435"/>
                </a:lnTo>
                <a:lnTo>
                  <a:pt x="836" y="438"/>
                </a:lnTo>
                <a:lnTo>
                  <a:pt x="836" y="441"/>
                </a:lnTo>
                <a:lnTo>
                  <a:pt x="839" y="441"/>
                </a:lnTo>
                <a:lnTo>
                  <a:pt x="845" y="438"/>
                </a:lnTo>
                <a:lnTo>
                  <a:pt x="847" y="438"/>
                </a:lnTo>
                <a:lnTo>
                  <a:pt x="850" y="438"/>
                </a:lnTo>
                <a:lnTo>
                  <a:pt x="853" y="441"/>
                </a:lnTo>
                <a:lnTo>
                  <a:pt x="853" y="444"/>
                </a:lnTo>
                <a:lnTo>
                  <a:pt x="859" y="441"/>
                </a:lnTo>
                <a:lnTo>
                  <a:pt x="862" y="441"/>
                </a:lnTo>
                <a:lnTo>
                  <a:pt x="865" y="438"/>
                </a:lnTo>
                <a:lnTo>
                  <a:pt x="868" y="435"/>
                </a:lnTo>
                <a:lnTo>
                  <a:pt x="865" y="435"/>
                </a:lnTo>
                <a:lnTo>
                  <a:pt x="862" y="435"/>
                </a:lnTo>
                <a:lnTo>
                  <a:pt x="862" y="432"/>
                </a:lnTo>
                <a:lnTo>
                  <a:pt x="862" y="429"/>
                </a:lnTo>
                <a:lnTo>
                  <a:pt x="865" y="429"/>
                </a:lnTo>
                <a:lnTo>
                  <a:pt x="868" y="426"/>
                </a:lnTo>
                <a:lnTo>
                  <a:pt x="868" y="423"/>
                </a:lnTo>
                <a:lnTo>
                  <a:pt x="865" y="421"/>
                </a:lnTo>
                <a:lnTo>
                  <a:pt x="865" y="418"/>
                </a:lnTo>
                <a:lnTo>
                  <a:pt x="870" y="418"/>
                </a:lnTo>
                <a:lnTo>
                  <a:pt x="870" y="415"/>
                </a:lnTo>
                <a:lnTo>
                  <a:pt x="873" y="412"/>
                </a:lnTo>
                <a:lnTo>
                  <a:pt x="876" y="412"/>
                </a:lnTo>
                <a:lnTo>
                  <a:pt x="879" y="412"/>
                </a:lnTo>
                <a:lnTo>
                  <a:pt x="882" y="415"/>
                </a:lnTo>
                <a:lnTo>
                  <a:pt x="888" y="415"/>
                </a:lnTo>
                <a:lnTo>
                  <a:pt x="890" y="415"/>
                </a:lnTo>
                <a:lnTo>
                  <a:pt x="890" y="418"/>
                </a:lnTo>
                <a:lnTo>
                  <a:pt x="890" y="421"/>
                </a:lnTo>
                <a:lnTo>
                  <a:pt x="893" y="421"/>
                </a:lnTo>
                <a:lnTo>
                  <a:pt x="896" y="423"/>
                </a:lnTo>
                <a:lnTo>
                  <a:pt x="896" y="426"/>
                </a:lnTo>
                <a:lnTo>
                  <a:pt x="896" y="429"/>
                </a:lnTo>
                <a:lnTo>
                  <a:pt x="896" y="432"/>
                </a:lnTo>
                <a:lnTo>
                  <a:pt x="899" y="435"/>
                </a:lnTo>
                <a:lnTo>
                  <a:pt x="896" y="435"/>
                </a:lnTo>
                <a:lnTo>
                  <a:pt x="893" y="435"/>
                </a:lnTo>
                <a:lnTo>
                  <a:pt x="896" y="441"/>
                </a:lnTo>
                <a:lnTo>
                  <a:pt x="896" y="444"/>
                </a:lnTo>
                <a:lnTo>
                  <a:pt x="893" y="446"/>
                </a:lnTo>
                <a:lnTo>
                  <a:pt x="893" y="449"/>
                </a:lnTo>
                <a:lnTo>
                  <a:pt x="890" y="449"/>
                </a:lnTo>
                <a:lnTo>
                  <a:pt x="890" y="452"/>
                </a:lnTo>
                <a:lnTo>
                  <a:pt x="888" y="452"/>
                </a:lnTo>
                <a:lnTo>
                  <a:pt x="888" y="455"/>
                </a:lnTo>
                <a:lnTo>
                  <a:pt x="885" y="455"/>
                </a:lnTo>
                <a:lnTo>
                  <a:pt x="885" y="458"/>
                </a:lnTo>
                <a:lnTo>
                  <a:pt x="885" y="464"/>
                </a:lnTo>
                <a:lnTo>
                  <a:pt x="882" y="464"/>
                </a:lnTo>
                <a:lnTo>
                  <a:pt x="882" y="466"/>
                </a:lnTo>
                <a:lnTo>
                  <a:pt x="879" y="466"/>
                </a:lnTo>
                <a:lnTo>
                  <a:pt x="876" y="469"/>
                </a:lnTo>
                <a:lnTo>
                  <a:pt x="873" y="472"/>
                </a:lnTo>
                <a:lnTo>
                  <a:pt x="873" y="478"/>
                </a:lnTo>
                <a:lnTo>
                  <a:pt x="870" y="478"/>
                </a:lnTo>
                <a:lnTo>
                  <a:pt x="870" y="481"/>
                </a:lnTo>
                <a:lnTo>
                  <a:pt x="870" y="484"/>
                </a:lnTo>
                <a:lnTo>
                  <a:pt x="870" y="489"/>
                </a:lnTo>
                <a:lnTo>
                  <a:pt x="873" y="492"/>
                </a:lnTo>
                <a:lnTo>
                  <a:pt x="873" y="495"/>
                </a:lnTo>
                <a:lnTo>
                  <a:pt x="873" y="501"/>
                </a:lnTo>
                <a:lnTo>
                  <a:pt x="873" y="504"/>
                </a:lnTo>
                <a:lnTo>
                  <a:pt x="870" y="504"/>
                </a:lnTo>
                <a:lnTo>
                  <a:pt x="873" y="506"/>
                </a:lnTo>
                <a:lnTo>
                  <a:pt x="876" y="509"/>
                </a:lnTo>
                <a:lnTo>
                  <a:pt x="882" y="512"/>
                </a:lnTo>
                <a:lnTo>
                  <a:pt x="882" y="518"/>
                </a:lnTo>
                <a:lnTo>
                  <a:pt x="882" y="521"/>
                </a:lnTo>
                <a:lnTo>
                  <a:pt x="885" y="521"/>
                </a:lnTo>
                <a:lnTo>
                  <a:pt x="888" y="521"/>
                </a:lnTo>
                <a:lnTo>
                  <a:pt x="890" y="524"/>
                </a:lnTo>
                <a:lnTo>
                  <a:pt x="893" y="527"/>
                </a:lnTo>
                <a:lnTo>
                  <a:pt x="893" y="529"/>
                </a:lnTo>
                <a:lnTo>
                  <a:pt x="893" y="535"/>
                </a:lnTo>
                <a:lnTo>
                  <a:pt x="896" y="535"/>
                </a:lnTo>
                <a:lnTo>
                  <a:pt x="893" y="541"/>
                </a:lnTo>
                <a:lnTo>
                  <a:pt x="896" y="544"/>
                </a:lnTo>
                <a:lnTo>
                  <a:pt x="896" y="547"/>
                </a:lnTo>
                <a:lnTo>
                  <a:pt x="893" y="547"/>
                </a:lnTo>
                <a:lnTo>
                  <a:pt x="890" y="547"/>
                </a:lnTo>
                <a:lnTo>
                  <a:pt x="888" y="547"/>
                </a:lnTo>
                <a:lnTo>
                  <a:pt x="882" y="552"/>
                </a:lnTo>
                <a:lnTo>
                  <a:pt x="885" y="558"/>
                </a:lnTo>
                <a:lnTo>
                  <a:pt x="885" y="561"/>
                </a:lnTo>
                <a:lnTo>
                  <a:pt x="882" y="558"/>
                </a:lnTo>
                <a:lnTo>
                  <a:pt x="882" y="561"/>
                </a:lnTo>
                <a:lnTo>
                  <a:pt x="882" y="564"/>
                </a:lnTo>
                <a:lnTo>
                  <a:pt x="879" y="567"/>
                </a:lnTo>
                <a:lnTo>
                  <a:pt x="876" y="569"/>
                </a:lnTo>
                <a:lnTo>
                  <a:pt x="879" y="572"/>
                </a:lnTo>
                <a:lnTo>
                  <a:pt x="879" y="575"/>
                </a:lnTo>
                <a:lnTo>
                  <a:pt x="876" y="578"/>
                </a:lnTo>
                <a:lnTo>
                  <a:pt x="876" y="581"/>
                </a:lnTo>
                <a:lnTo>
                  <a:pt x="873" y="584"/>
                </a:lnTo>
                <a:lnTo>
                  <a:pt x="870" y="587"/>
                </a:lnTo>
                <a:lnTo>
                  <a:pt x="870" y="590"/>
                </a:lnTo>
                <a:lnTo>
                  <a:pt x="868" y="592"/>
                </a:lnTo>
                <a:lnTo>
                  <a:pt x="868" y="595"/>
                </a:lnTo>
                <a:lnTo>
                  <a:pt x="865" y="601"/>
                </a:lnTo>
                <a:lnTo>
                  <a:pt x="868" y="604"/>
                </a:lnTo>
                <a:lnTo>
                  <a:pt x="868" y="607"/>
                </a:lnTo>
                <a:lnTo>
                  <a:pt x="868" y="610"/>
                </a:lnTo>
                <a:lnTo>
                  <a:pt x="865" y="610"/>
                </a:lnTo>
                <a:lnTo>
                  <a:pt x="865" y="612"/>
                </a:lnTo>
                <a:lnTo>
                  <a:pt x="865" y="615"/>
                </a:lnTo>
                <a:lnTo>
                  <a:pt x="862" y="615"/>
                </a:lnTo>
                <a:lnTo>
                  <a:pt x="862" y="618"/>
                </a:lnTo>
                <a:lnTo>
                  <a:pt x="865" y="618"/>
                </a:lnTo>
                <a:lnTo>
                  <a:pt x="865" y="624"/>
                </a:lnTo>
                <a:lnTo>
                  <a:pt x="868" y="630"/>
                </a:lnTo>
                <a:lnTo>
                  <a:pt x="868" y="632"/>
                </a:lnTo>
                <a:lnTo>
                  <a:pt x="865" y="635"/>
                </a:lnTo>
                <a:lnTo>
                  <a:pt x="868" y="638"/>
                </a:lnTo>
                <a:lnTo>
                  <a:pt x="865" y="641"/>
                </a:lnTo>
                <a:lnTo>
                  <a:pt x="868" y="641"/>
                </a:lnTo>
                <a:lnTo>
                  <a:pt x="865" y="644"/>
                </a:lnTo>
                <a:lnTo>
                  <a:pt x="862" y="647"/>
                </a:lnTo>
                <a:lnTo>
                  <a:pt x="862" y="653"/>
                </a:lnTo>
                <a:lnTo>
                  <a:pt x="862" y="655"/>
                </a:lnTo>
                <a:lnTo>
                  <a:pt x="859" y="655"/>
                </a:lnTo>
                <a:lnTo>
                  <a:pt x="859" y="653"/>
                </a:lnTo>
                <a:lnTo>
                  <a:pt x="856" y="653"/>
                </a:lnTo>
                <a:lnTo>
                  <a:pt x="856" y="655"/>
                </a:lnTo>
                <a:lnTo>
                  <a:pt x="853" y="655"/>
                </a:lnTo>
                <a:lnTo>
                  <a:pt x="853" y="658"/>
                </a:lnTo>
                <a:lnTo>
                  <a:pt x="853" y="661"/>
                </a:lnTo>
                <a:lnTo>
                  <a:pt x="856" y="661"/>
                </a:lnTo>
                <a:lnTo>
                  <a:pt x="856" y="664"/>
                </a:lnTo>
                <a:lnTo>
                  <a:pt x="856" y="667"/>
                </a:lnTo>
                <a:lnTo>
                  <a:pt x="853" y="667"/>
                </a:lnTo>
                <a:lnTo>
                  <a:pt x="850" y="667"/>
                </a:lnTo>
                <a:lnTo>
                  <a:pt x="850" y="670"/>
                </a:lnTo>
                <a:lnTo>
                  <a:pt x="847" y="670"/>
                </a:lnTo>
                <a:lnTo>
                  <a:pt x="847" y="673"/>
                </a:lnTo>
                <a:lnTo>
                  <a:pt x="850" y="675"/>
                </a:lnTo>
                <a:lnTo>
                  <a:pt x="853" y="678"/>
                </a:lnTo>
                <a:lnTo>
                  <a:pt x="853" y="681"/>
                </a:lnTo>
                <a:lnTo>
                  <a:pt x="856" y="681"/>
                </a:lnTo>
                <a:lnTo>
                  <a:pt x="859" y="684"/>
                </a:lnTo>
                <a:lnTo>
                  <a:pt x="859" y="687"/>
                </a:lnTo>
                <a:lnTo>
                  <a:pt x="859" y="690"/>
                </a:lnTo>
                <a:lnTo>
                  <a:pt x="859" y="693"/>
                </a:lnTo>
                <a:lnTo>
                  <a:pt x="853" y="698"/>
                </a:lnTo>
                <a:lnTo>
                  <a:pt x="850" y="698"/>
                </a:lnTo>
                <a:lnTo>
                  <a:pt x="847" y="701"/>
                </a:lnTo>
                <a:lnTo>
                  <a:pt x="845" y="701"/>
                </a:lnTo>
                <a:lnTo>
                  <a:pt x="845" y="707"/>
                </a:lnTo>
                <a:lnTo>
                  <a:pt x="842" y="707"/>
                </a:lnTo>
                <a:lnTo>
                  <a:pt x="842" y="710"/>
                </a:lnTo>
                <a:lnTo>
                  <a:pt x="842" y="713"/>
                </a:lnTo>
                <a:lnTo>
                  <a:pt x="839" y="713"/>
                </a:lnTo>
                <a:lnTo>
                  <a:pt x="836" y="713"/>
                </a:lnTo>
                <a:lnTo>
                  <a:pt x="830" y="718"/>
                </a:lnTo>
                <a:lnTo>
                  <a:pt x="827" y="721"/>
                </a:lnTo>
                <a:lnTo>
                  <a:pt x="827" y="724"/>
                </a:lnTo>
                <a:lnTo>
                  <a:pt x="825" y="727"/>
                </a:lnTo>
                <a:lnTo>
                  <a:pt x="822" y="730"/>
                </a:lnTo>
                <a:lnTo>
                  <a:pt x="819" y="733"/>
                </a:lnTo>
                <a:lnTo>
                  <a:pt x="816" y="736"/>
                </a:lnTo>
                <a:lnTo>
                  <a:pt x="813" y="736"/>
                </a:lnTo>
                <a:lnTo>
                  <a:pt x="810" y="736"/>
                </a:lnTo>
                <a:lnTo>
                  <a:pt x="810" y="733"/>
                </a:lnTo>
                <a:lnTo>
                  <a:pt x="807" y="733"/>
                </a:lnTo>
                <a:lnTo>
                  <a:pt x="805" y="733"/>
                </a:lnTo>
                <a:lnTo>
                  <a:pt x="805" y="730"/>
                </a:lnTo>
                <a:lnTo>
                  <a:pt x="802" y="730"/>
                </a:lnTo>
                <a:lnTo>
                  <a:pt x="799" y="733"/>
                </a:lnTo>
                <a:lnTo>
                  <a:pt x="796" y="733"/>
                </a:lnTo>
                <a:lnTo>
                  <a:pt x="796" y="738"/>
                </a:lnTo>
                <a:lnTo>
                  <a:pt x="793" y="750"/>
                </a:lnTo>
                <a:lnTo>
                  <a:pt x="790" y="753"/>
                </a:lnTo>
                <a:lnTo>
                  <a:pt x="779" y="758"/>
                </a:lnTo>
                <a:lnTo>
                  <a:pt x="759" y="776"/>
                </a:lnTo>
                <a:lnTo>
                  <a:pt x="756" y="773"/>
                </a:lnTo>
                <a:lnTo>
                  <a:pt x="753" y="773"/>
                </a:lnTo>
                <a:lnTo>
                  <a:pt x="750" y="773"/>
                </a:lnTo>
                <a:lnTo>
                  <a:pt x="747" y="773"/>
                </a:lnTo>
                <a:lnTo>
                  <a:pt x="744" y="773"/>
                </a:lnTo>
                <a:lnTo>
                  <a:pt x="744" y="770"/>
                </a:lnTo>
                <a:lnTo>
                  <a:pt x="742" y="770"/>
                </a:lnTo>
                <a:lnTo>
                  <a:pt x="742" y="767"/>
                </a:lnTo>
                <a:lnTo>
                  <a:pt x="739" y="767"/>
                </a:lnTo>
                <a:lnTo>
                  <a:pt x="736" y="767"/>
                </a:lnTo>
                <a:lnTo>
                  <a:pt x="736" y="764"/>
                </a:lnTo>
                <a:lnTo>
                  <a:pt x="733" y="764"/>
                </a:lnTo>
                <a:lnTo>
                  <a:pt x="733" y="761"/>
                </a:lnTo>
                <a:lnTo>
                  <a:pt x="730" y="761"/>
                </a:lnTo>
                <a:lnTo>
                  <a:pt x="727" y="761"/>
                </a:lnTo>
                <a:lnTo>
                  <a:pt x="724" y="761"/>
                </a:lnTo>
                <a:lnTo>
                  <a:pt x="721" y="761"/>
                </a:lnTo>
                <a:lnTo>
                  <a:pt x="719" y="761"/>
                </a:lnTo>
                <a:lnTo>
                  <a:pt x="716" y="761"/>
                </a:lnTo>
                <a:lnTo>
                  <a:pt x="716" y="758"/>
                </a:lnTo>
                <a:lnTo>
                  <a:pt x="713" y="758"/>
                </a:lnTo>
                <a:lnTo>
                  <a:pt x="710" y="758"/>
                </a:lnTo>
                <a:lnTo>
                  <a:pt x="707" y="758"/>
                </a:lnTo>
                <a:lnTo>
                  <a:pt x="704" y="758"/>
                </a:lnTo>
                <a:lnTo>
                  <a:pt x="704" y="761"/>
                </a:lnTo>
                <a:lnTo>
                  <a:pt x="701" y="761"/>
                </a:lnTo>
                <a:lnTo>
                  <a:pt x="699" y="761"/>
                </a:lnTo>
                <a:lnTo>
                  <a:pt x="699" y="758"/>
                </a:lnTo>
                <a:lnTo>
                  <a:pt x="696" y="758"/>
                </a:lnTo>
                <a:lnTo>
                  <a:pt x="693" y="756"/>
                </a:lnTo>
                <a:lnTo>
                  <a:pt x="693" y="758"/>
                </a:lnTo>
                <a:lnTo>
                  <a:pt x="690" y="758"/>
                </a:lnTo>
                <a:lnTo>
                  <a:pt x="690" y="761"/>
                </a:lnTo>
                <a:lnTo>
                  <a:pt x="687" y="761"/>
                </a:lnTo>
                <a:lnTo>
                  <a:pt x="684" y="761"/>
                </a:lnTo>
                <a:lnTo>
                  <a:pt x="681" y="761"/>
                </a:lnTo>
                <a:lnTo>
                  <a:pt x="679" y="764"/>
                </a:lnTo>
                <a:lnTo>
                  <a:pt x="676" y="764"/>
                </a:lnTo>
                <a:lnTo>
                  <a:pt x="676" y="767"/>
                </a:lnTo>
                <a:lnTo>
                  <a:pt x="673" y="767"/>
                </a:lnTo>
                <a:lnTo>
                  <a:pt x="673" y="770"/>
                </a:lnTo>
                <a:lnTo>
                  <a:pt x="676" y="770"/>
                </a:lnTo>
                <a:lnTo>
                  <a:pt x="679" y="770"/>
                </a:lnTo>
                <a:lnTo>
                  <a:pt x="679" y="773"/>
                </a:lnTo>
                <a:lnTo>
                  <a:pt x="679" y="776"/>
                </a:lnTo>
                <a:lnTo>
                  <a:pt x="681" y="776"/>
                </a:lnTo>
                <a:lnTo>
                  <a:pt x="681" y="779"/>
                </a:lnTo>
                <a:lnTo>
                  <a:pt x="684" y="779"/>
                </a:lnTo>
                <a:lnTo>
                  <a:pt x="687" y="779"/>
                </a:lnTo>
                <a:lnTo>
                  <a:pt x="687" y="781"/>
                </a:lnTo>
                <a:lnTo>
                  <a:pt x="690" y="781"/>
                </a:lnTo>
                <a:lnTo>
                  <a:pt x="690" y="784"/>
                </a:lnTo>
                <a:lnTo>
                  <a:pt x="690" y="787"/>
                </a:lnTo>
                <a:lnTo>
                  <a:pt x="693" y="787"/>
                </a:lnTo>
                <a:lnTo>
                  <a:pt x="693" y="790"/>
                </a:lnTo>
                <a:lnTo>
                  <a:pt x="696" y="790"/>
                </a:lnTo>
                <a:lnTo>
                  <a:pt x="699" y="790"/>
                </a:lnTo>
                <a:lnTo>
                  <a:pt x="699" y="793"/>
                </a:lnTo>
                <a:lnTo>
                  <a:pt x="696" y="793"/>
                </a:lnTo>
                <a:lnTo>
                  <a:pt x="696" y="796"/>
                </a:lnTo>
                <a:lnTo>
                  <a:pt x="699" y="796"/>
                </a:lnTo>
                <a:lnTo>
                  <a:pt x="696" y="799"/>
                </a:lnTo>
                <a:lnTo>
                  <a:pt x="696" y="801"/>
                </a:lnTo>
                <a:lnTo>
                  <a:pt x="696" y="804"/>
                </a:lnTo>
                <a:lnTo>
                  <a:pt x="693" y="801"/>
                </a:lnTo>
                <a:lnTo>
                  <a:pt x="693" y="804"/>
                </a:lnTo>
                <a:lnTo>
                  <a:pt x="693" y="807"/>
                </a:lnTo>
                <a:lnTo>
                  <a:pt x="693" y="810"/>
                </a:lnTo>
                <a:lnTo>
                  <a:pt x="693" y="813"/>
                </a:lnTo>
                <a:lnTo>
                  <a:pt x="690" y="813"/>
                </a:lnTo>
                <a:lnTo>
                  <a:pt x="690" y="816"/>
                </a:lnTo>
                <a:lnTo>
                  <a:pt x="690" y="813"/>
                </a:lnTo>
                <a:lnTo>
                  <a:pt x="687" y="813"/>
                </a:lnTo>
                <a:lnTo>
                  <a:pt x="687" y="816"/>
                </a:lnTo>
                <a:lnTo>
                  <a:pt x="684" y="816"/>
                </a:lnTo>
                <a:lnTo>
                  <a:pt x="681" y="816"/>
                </a:lnTo>
                <a:lnTo>
                  <a:pt x="679" y="816"/>
                </a:lnTo>
                <a:lnTo>
                  <a:pt x="676" y="816"/>
                </a:lnTo>
                <a:lnTo>
                  <a:pt x="673" y="816"/>
                </a:lnTo>
                <a:lnTo>
                  <a:pt x="673" y="813"/>
                </a:lnTo>
                <a:lnTo>
                  <a:pt x="670" y="813"/>
                </a:lnTo>
                <a:lnTo>
                  <a:pt x="667" y="816"/>
                </a:lnTo>
                <a:lnTo>
                  <a:pt x="664" y="816"/>
                </a:lnTo>
                <a:lnTo>
                  <a:pt x="661" y="816"/>
                </a:lnTo>
                <a:lnTo>
                  <a:pt x="658" y="816"/>
                </a:lnTo>
                <a:lnTo>
                  <a:pt x="658" y="819"/>
                </a:lnTo>
                <a:lnTo>
                  <a:pt x="656" y="819"/>
                </a:lnTo>
                <a:lnTo>
                  <a:pt x="653" y="821"/>
                </a:lnTo>
                <a:lnTo>
                  <a:pt x="653" y="824"/>
                </a:lnTo>
                <a:lnTo>
                  <a:pt x="650" y="824"/>
                </a:lnTo>
                <a:lnTo>
                  <a:pt x="650" y="827"/>
                </a:lnTo>
                <a:lnTo>
                  <a:pt x="647" y="827"/>
                </a:lnTo>
                <a:lnTo>
                  <a:pt x="644" y="827"/>
                </a:lnTo>
                <a:lnTo>
                  <a:pt x="644" y="830"/>
                </a:lnTo>
                <a:lnTo>
                  <a:pt x="641" y="830"/>
                </a:lnTo>
                <a:lnTo>
                  <a:pt x="638" y="830"/>
                </a:lnTo>
                <a:lnTo>
                  <a:pt x="636" y="830"/>
                </a:lnTo>
                <a:lnTo>
                  <a:pt x="633" y="830"/>
                </a:lnTo>
                <a:lnTo>
                  <a:pt x="630" y="833"/>
                </a:lnTo>
                <a:lnTo>
                  <a:pt x="627" y="833"/>
                </a:lnTo>
                <a:lnTo>
                  <a:pt x="624" y="836"/>
                </a:lnTo>
                <a:lnTo>
                  <a:pt x="621" y="836"/>
                </a:lnTo>
                <a:lnTo>
                  <a:pt x="618" y="836"/>
                </a:lnTo>
                <a:lnTo>
                  <a:pt x="618" y="839"/>
                </a:lnTo>
                <a:lnTo>
                  <a:pt x="616" y="839"/>
                </a:lnTo>
                <a:lnTo>
                  <a:pt x="616" y="842"/>
                </a:lnTo>
                <a:lnTo>
                  <a:pt x="613" y="842"/>
                </a:lnTo>
                <a:lnTo>
                  <a:pt x="613" y="844"/>
                </a:lnTo>
                <a:lnTo>
                  <a:pt x="610" y="844"/>
                </a:lnTo>
                <a:lnTo>
                  <a:pt x="610" y="847"/>
                </a:lnTo>
                <a:lnTo>
                  <a:pt x="610" y="850"/>
                </a:lnTo>
                <a:lnTo>
                  <a:pt x="610" y="853"/>
                </a:lnTo>
                <a:lnTo>
                  <a:pt x="610" y="856"/>
                </a:lnTo>
                <a:lnTo>
                  <a:pt x="610" y="859"/>
                </a:lnTo>
                <a:lnTo>
                  <a:pt x="607" y="862"/>
                </a:lnTo>
                <a:lnTo>
                  <a:pt x="604" y="862"/>
                </a:lnTo>
                <a:lnTo>
                  <a:pt x="604" y="864"/>
                </a:lnTo>
                <a:lnTo>
                  <a:pt x="604" y="867"/>
                </a:lnTo>
                <a:lnTo>
                  <a:pt x="601" y="867"/>
                </a:lnTo>
                <a:lnTo>
                  <a:pt x="601" y="870"/>
                </a:lnTo>
                <a:lnTo>
                  <a:pt x="598" y="870"/>
                </a:lnTo>
                <a:lnTo>
                  <a:pt x="595" y="870"/>
                </a:lnTo>
                <a:lnTo>
                  <a:pt x="593" y="870"/>
                </a:lnTo>
                <a:lnTo>
                  <a:pt x="590" y="870"/>
                </a:lnTo>
                <a:lnTo>
                  <a:pt x="587" y="870"/>
                </a:lnTo>
                <a:lnTo>
                  <a:pt x="587" y="867"/>
                </a:lnTo>
                <a:lnTo>
                  <a:pt x="584" y="867"/>
                </a:lnTo>
                <a:lnTo>
                  <a:pt x="581" y="867"/>
                </a:lnTo>
                <a:lnTo>
                  <a:pt x="581" y="864"/>
                </a:lnTo>
                <a:lnTo>
                  <a:pt x="578" y="864"/>
                </a:lnTo>
                <a:lnTo>
                  <a:pt x="578" y="862"/>
                </a:lnTo>
                <a:lnTo>
                  <a:pt x="575" y="862"/>
                </a:lnTo>
                <a:lnTo>
                  <a:pt x="573" y="862"/>
                </a:lnTo>
                <a:lnTo>
                  <a:pt x="573" y="864"/>
                </a:lnTo>
                <a:lnTo>
                  <a:pt x="570" y="864"/>
                </a:lnTo>
                <a:lnTo>
                  <a:pt x="567" y="862"/>
                </a:lnTo>
                <a:lnTo>
                  <a:pt x="564" y="862"/>
                </a:lnTo>
                <a:lnTo>
                  <a:pt x="564" y="864"/>
                </a:lnTo>
                <a:lnTo>
                  <a:pt x="561" y="864"/>
                </a:lnTo>
                <a:lnTo>
                  <a:pt x="561" y="862"/>
                </a:lnTo>
                <a:lnTo>
                  <a:pt x="558" y="859"/>
                </a:lnTo>
                <a:lnTo>
                  <a:pt x="555" y="859"/>
                </a:lnTo>
                <a:lnTo>
                  <a:pt x="555" y="856"/>
                </a:lnTo>
                <a:lnTo>
                  <a:pt x="553" y="856"/>
                </a:lnTo>
                <a:lnTo>
                  <a:pt x="553" y="853"/>
                </a:lnTo>
                <a:lnTo>
                  <a:pt x="550" y="853"/>
                </a:lnTo>
                <a:lnTo>
                  <a:pt x="547" y="853"/>
                </a:lnTo>
                <a:lnTo>
                  <a:pt x="544" y="853"/>
                </a:lnTo>
                <a:lnTo>
                  <a:pt x="544" y="850"/>
                </a:lnTo>
                <a:lnTo>
                  <a:pt x="541" y="850"/>
                </a:lnTo>
                <a:lnTo>
                  <a:pt x="541" y="853"/>
                </a:lnTo>
                <a:lnTo>
                  <a:pt x="538" y="850"/>
                </a:lnTo>
                <a:lnTo>
                  <a:pt x="535" y="847"/>
                </a:lnTo>
                <a:lnTo>
                  <a:pt x="532" y="847"/>
                </a:lnTo>
                <a:lnTo>
                  <a:pt x="530" y="847"/>
                </a:lnTo>
                <a:lnTo>
                  <a:pt x="530" y="844"/>
                </a:lnTo>
                <a:lnTo>
                  <a:pt x="527" y="844"/>
                </a:lnTo>
                <a:lnTo>
                  <a:pt x="524" y="842"/>
                </a:lnTo>
                <a:lnTo>
                  <a:pt x="521" y="842"/>
                </a:lnTo>
                <a:lnTo>
                  <a:pt x="518" y="839"/>
                </a:lnTo>
                <a:lnTo>
                  <a:pt x="518" y="842"/>
                </a:lnTo>
                <a:lnTo>
                  <a:pt x="515" y="842"/>
                </a:lnTo>
                <a:lnTo>
                  <a:pt x="512" y="842"/>
                </a:lnTo>
                <a:lnTo>
                  <a:pt x="512" y="839"/>
                </a:lnTo>
                <a:lnTo>
                  <a:pt x="510" y="836"/>
                </a:lnTo>
                <a:lnTo>
                  <a:pt x="510" y="833"/>
                </a:lnTo>
                <a:lnTo>
                  <a:pt x="507" y="833"/>
                </a:lnTo>
                <a:lnTo>
                  <a:pt x="504" y="833"/>
                </a:lnTo>
                <a:lnTo>
                  <a:pt x="501" y="833"/>
                </a:lnTo>
                <a:lnTo>
                  <a:pt x="498" y="833"/>
                </a:lnTo>
                <a:lnTo>
                  <a:pt x="495" y="833"/>
                </a:lnTo>
                <a:lnTo>
                  <a:pt x="492" y="833"/>
                </a:lnTo>
                <a:lnTo>
                  <a:pt x="490" y="833"/>
                </a:lnTo>
                <a:lnTo>
                  <a:pt x="490" y="830"/>
                </a:lnTo>
                <a:lnTo>
                  <a:pt x="487" y="830"/>
                </a:lnTo>
                <a:lnTo>
                  <a:pt x="487" y="827"/>
                </a:lnTo>
                <a:lnTo>
                  <a:pt x="484" y="827"/>
                </a:lnTo>
                <a:lnTo>
                  <a:pt x="481" y="827"/>
                </a:lnTo>
                <a:lnTo>
                  <a:pt x="478" y="827"/>
                </a:lnTo>
                <a:lnTo>
                  <a:pt x="478" y="830"/>
                </a:lnTo>
                <a:lnTo>
                  <a:pt x="475" y="830"/>
                </a:lnTo>
                <a:lnTo>
                  <a:pt x="475" y="827"/>
                </a:lnTo>
                <a:lnTo>
                  <a:pt x="472" y="824"/>
                </a:lnTo>
                <a:lnTo>
                  <a:pt x="469" y="824"/>
                </a:lnTo>
                <a:lnTo>
                  <a:pt x="467" y="827"/>
                </a:lnTo>
                <a:lnTo>
                  <a:pt x="464" y="827"/>
                </a:lnTo>
                <a:lnTo>
                  <a:pt x="464" y="830"/>
                </a:lnTo>
                <a:lnTo>
                  <a:pt x="461" y="830"/>
                </a:lnTo>
                <a:lnTo>
                  <a:pt x="458" y="830"/>
                </a:lnTo>
                <a:lnTo>
                  <a:pt x="458" y="827"/>
                </a:lnTo>
                <a:lnTo>
                  <a:pt x="458" y="824"/>
                </a:lnTo>
                <a:lnTo>
                  <a:pt x="455" y="824"/>
                </a:lnTo>
                <a:lnTo>
                  <a:pt x="455" y="821"/>
                </a:lnTo>
                <a:lnTo>
                  <a:pt x="452" y="824"/>
                </a:lnTo>
                <a:lnTo>
                  <a:pt x="452" y="827"/>
                </a:lnTo>
                <a:lnTo>
                  <a:pt x="452" y="830"/>
                </a:lnTo>
                <a:lnTo>
                  <a:pt x="452" y="833"/>
                </a:lnTo>
                <a:lnTo>
                  <a:pt x="449" y="833"/>
                </a:lnTo>
                <a:lnTo>
                  <a:pt x="449" y="836"/>
                </a:lnTo>
                <a:lnTo>
                  <a:pt x="447" y="836"/>
                </a:lnTo>
                <a:lnTo>
                  <a:pt x="444" y="836"/>
                </a:lnTo>
                <a:lnTo>
                  <a:pt x="441" y="836"/>
                </a:lnTo>
                <a:lnTo>
                  <a:pt x="438" y="836"/>
                </a:lnTo>
                <a:lnTo>
                  <a:pt x="435" y="836"/>
                </a:lnTo>
                <a:lnTo>
                  <a:pt x="435" y="839"/>
                </a:lnTo>
                <a:lnTo>
                  <a:pt x="435" y="842"/>
                </a:lnTo>
                <a:lnTo>
                  <a:pt x="432" y="842"/>
                </a:lnTo>
                <a:lnTo>
                  <a:pt x="432" y="844"/>
                </a:lnTo>
                <a:lnTo>
                  <a:pt x="429" y="844"/>
                </a:lnTo>
                <a:lnTo>
                  <a:pt x="426" y="844"/>
                </a:lnTo>
                <a:lnTo>
                  <a:pt x="426" y="847"/>
                </a:lnTo>
                <a:lnTo>
                  <a:pt x="424" y="847"/>
                </a:lnTo>
                <a:lnTo>
                  <a:pt x="421" y="847"/>
                </a:lnTo>
                <a:lnTo>
                  <a:pt x="418" y="847"/>
                </a:lnTo>
                <a:lnTo>
                  <a:pt x="415" y="847"/>
                </a:lnTo>
                <a:lnTo>
                  <a:pt x="412" y="847"/>
                </a:lnTo>
                <a:lnTo>
                  <a:pt x="409" y="847"/>
                </a:lnTo>
                <a:lnTo>
                  <a:pt x="409" y="850"/>
                </a:lnTo>
                <a:lnTo>
                  <a:pt x="409" y="853"/>
                </a:lnTo>
                <a:lnTo>
                  <a:pt x="412" y="853"/>
                </a:lnTo>
                <a:lnTo>
                  <a:pt x="412" y="856"/>
                </a:lnTo>
                <a:lnTo>
                  <a:pt x="409" y="859"/>
                </a:lnTo>
                <a:lnTo>
                  <a:pt x="409" y="862"/>
                </a:lnTo>
                <a:lnTo>
                  <a:pt x="409" y="864"/>
                </a:lnTo>
                <a:lnTo>
                  <a:pt x="406" y="867"/>
                </a:lnTo>
                <a:lnTo>
                  <a:pt x="404" y="867"/>
                </a:lnTo>
                <a:lnTo>
                  <a:pt x="404" y="870"/>
                </a:lnTo>
                <a:lnTo>
                  <a:pt x="401" y="870"/>
                </a:lnTo>
                <a:lnTo>
                  <a:pt x="398" y="870"/>
                </a:lnTo>
                <a:lnTo>
                  <a:pt x="398" y="873"/>
                </a:lnTo>
                <a:lnTo>
                  <a:pt x="398" y="876"/>
                </a:lnTo>
                <a:lnTo>
                  <a:pt x="398" y="879"/>
                </a:lnTo>
                <a:lnTo>
                  <a:pt x="395" y="879"/>
                </a:lnTo>
                <a:lnTo>
                  <a:pt x="392" y="882"/>
                </a:lnTo>
                <a:lnTo>
                  <a:pt x="389" y="882"/>
                </a:lnTo>
                <a:lnTo>
                  <a:pt x="386" y="882"/>
                </a:lnTo>
                <a:lnTo>
                  <a:pt x="386" y="884"/>
                </a:lnTo>
                <a:lnTo>
                  <a:pt x="384" y="884"/>
                </a:lnTo>
                <a:lnTo>
                  <a:pt x="384" y="887"/>
                </a:lnTo>
                <a:lnTo>
                  <a:pt x="384" y="890"/>
                </a:lnTo>
                <a:lnTo>
                  <a:pt x="381" y="893"/>
                </a:lnTo>
                <a:lnTo>
                  <a:pt x="381" y="896"/>
                </a:lnTo>
                <a:lnTo>
                  <a:pt x="381" y="899"/>
                </a:lnTo>
                <a:lnTo>
                  <a:pt x="378" y="899"/>
                </a:lnTo>
                <a:lnTo>
                  <a:pt x="378" y="902"/>
                </a:lnTo>
                <a:lnTo>
                  <a:pt x="375" y="902"/>
                </a:lnTo>
                <a:lnTo>
                  <a:pt x="372" y="902"/>
                </a:lnTo>
                <a:lnTo>
                  <a:pt x="369" y="902"/>
                </a:lnTo>
                <a:lnTo>
                  <a:pt x="369" y="899"/>
                </a:lnTo>
                <a:lnTo>
                  <a:pt x="366" y="899"/>
                </a:lnTo>
                <a:lnTo>
                  <a:pt x="363" y="899"/>
                </a:lnTo>
                <a:lnTo>
                  <a:pt x="361" y="896"/>
                </a:lnTo>
                <a:lnTo>
                  <a:pt x="358" y="896"/>
                </a:lnTo>
                <a:lnTo>
                  <a:pt x="358" y="893"/>
                </a:lnTo>
                <a:lnTo>
                  <a:pt x="358" y="890"/>
                </a:lnTo>
                <a:lnTo>
                  <a:pt x="355" y="887"/>
                </a:lnTo>
                <a:lnTo>
                  <a:pt x="355" y="884"/>
                </a:lnTo>
                <a:lnTo>
                  <a:pt x="355" y="882"/>
                </a:lnTo>
                <a:lnTo>
                  <a:pt x="352" y="879"/>
                </a:lnTo>
                <a:lnTo>
                  <a:pt x="352" y="876"/>
                </a:lnTo>
                <a:lnTo>
                  <a:pt x="349" y="876"/>
                </a:lnTo>
                <a:lnTo>
                  <a:pt x="349" y="873"/>
                </a:lnTo>
                <a:lnTo>
                  <a:pt x="346" y="873"/>
                </a:lnTo>
                <a:lnTo>
                  <a:pt x="346" y="870"/>
                </a:lnTo>
                <a:lnTo>
                  <a:pt x="343" y="870"/>
                </a:lnTo>
                <a:lnTo>
                  <a:pt x="343" y="867"/>
                </a:lnTo>
                <a:lnTo>
                  <a:pt x="343" y="864"/>
                </a:lnTo>
                <a:lnTo>
                  <a:pt x="346" y="862"/>
                </a:lnTo>
                <a:lnTo>
                  <a:pt x="346" y="859"/>
                </a:lnTo>
                <a:lnTo>
                  <a:pt x="346" y="856"/>
                </a:lnTo>
                <a:lnTo>
                  <a:pt x="346" y="853"/>
                </a:lnTo>
                <a:lnTo>
                  <a:pt x="343" y="853"/>
                </a:lnTo>
                <a:lnTo>
                  <a:pt x="343" y="850"/>
                </a:lnTo>
                <a:lnTo>
                  <a:pt x="341" y="850"/>
                </a:lnTo>
                <a:lnTo>
                  <a:pt x="338" y="850"/>
                </a:lnTo>
                <a:lnTo>
                  <a:pt x="335" y="847"/>
                </a:lnTo>
                <a:lnTo>
                  <a:pt x="329" y="842"/>
                </a:lnTo>
                <a:lnTo>
                  <a:pt x="326" y="839"/>
                </a:lnTo>
                <a:lnTo>
                  <a:pt x="323" y="839"/>
                </a:lnTo>
                <a:lnTo>
                  <a:pt x="323" y="836"/>
                </a:lnTo>
                <a:lnTo>
                  <a:pt x="323" y="833"/>
                </a:lnTo>
                <a:lnTo>
                  <a:pt x="321" y="830"/>
                </a:lnTo>
                <a:lnTo>
                  <a:pt x="321" y="827"/>
                </a:lnTo>
                <a:lnTo>
                  <a:pt x="318" y="827"/>
                </a:lnTo>
                <a:lnTo>
                  <a:pt x="318" y="824"/>
                </a:lnTo>
                <a:lnTo>
                  <a:pt x="315" y="824"/>
                </a:lnTo>
                <a:lnTo>
                  <a:pt x="312" y="824"/>
                </a:lnTo>
                <a:lnTo>
                  <a:pt x="309" y="824"/>
                </a:lnTo>
                <a:lnTo>
                  <a:pt x="306" y="821"/>
                </a:lnTo>
                <a:lnTo>
                  <a:pt x="303" y="821"/>
                </a:lnTo>
                <a:lnTo>
                  <a:pt x="300" y="824"/>
                </a:lnTo>
                <a:lnTo>
                  <a:pt x="298" y="824"/>
                </a:lnTo>
                <a:lnTo>
                  <a:pt x="298" y="827"/>
                </a:lnTo>
                <a:lnTo>
                  <a:pt x="295" y="827"/>
                </a:lnTo>
                <a:lnTo>
                  <a:pt x="292" y="827"/>
                </a:lnTo>
                <a:lnTo>
                  <a:pt x="289" y="827"/>
                </a:lnTo>
                <a:lnTo>
                  <a:pt x="286" y="827"/>
                </a:lnTo>
                <a:lnTo>
                  <a:pt x="283" y="827"/>
                </a:lnTo>
                <a:lnTo>
                  <a:pt x="283" y="830"/>
                </a:lnTo>
                <a:lnTo>
                  <a:pt x="283" y="833"/>
                </a:lnTo>
                <a:lnTo>
                  <a:pt x="283" y="836"/>
                </a:lnTo>
                <a:lnTo>
                  <a:pt x="280" y="836"/>
                </a:lnTo>
                <a:lnTo>
                  <a:pt x="280" y="839"/>
                </a:lnTo>
                <a:lnTo>
                  <a:pt x="280" y="842"/>
                </a:lnTo>
                <a:lnTo>
                  <a:pt x="280" y="844"/>
                </a:lnTo>
                <a:lnTo>
                  <a:pt x="278" y="844"/>
                </a:lnTo>
                <a:lnTo>
                  <a:pt x="275" y="847"/>
                </a:lnTo>
                <a:lnTo>
                  <a:pt x="272" y="847"/>
                </a:lnTo>
                <a:lnTo>
                  <a:pt x="269" y="850"/>
                </a:lnTo>
                <a:lnTo>
                  <a:pt x="269" y="853"/>
                </a:lnTo>
                <a:lnTo>
                  <a:pt x="269" y="856"/>
                </a:lnTo>
                <a:lnTo>
                  <a:pt x="266" y="856"/>
                </a:lnTo>
                <a:lnTo>
                  <a:pt x="263" y="856"/>
                </a:lnTo>
                <a:lnTo>
                  <a:pt x="260" y="856"/>
                </a:lnTo>
                <a:lnTo>
                  <a:pt x="260" y="859"/>
                </a:lnTo>
                <a:lnTo>
                  <a:pt x="260" y="862"/>
                </a:lnTo>
                <a:lnTo>
                  <a:pt x="260" y="864"/>
                </a:lnTo>
                <a:lnTo>
                  <a:pt x="258" y="867"/>
                </a:lnTo>
                <a:lnTo>
                  <a:pt x="255" y="867"/>
                </a:lnTo>
                <a:lnTo>
                  <a:pt x="255" y="870"/>
                </a:lnTo>
                <a:lnTo>
                  <a:pt x="252" y="873"/>
                </a:lnTo>
                <a:lnTo>
                  <a:pt x="249" y="873"/>
                </a:lnTo>
                <a:lnTo>
                  <a:pt x="246" y="873"/>
                </a:lnTo>
                <a:lnTo>
                  <a:pt x="243" y="873"/>
                </a:lnTo>
                <a:lnTo>
                  <a:pt x="243" y="876"/>
                </a:lnTo>
                <a:lnTo>
                  <a:pt x="240" y="876"/>
                </a:lnTo>
                <a:lnTo>
                  <a:pt x="237" y="876"/>
                </a:lnTo>
                <a:lnTo>
                  <a:pt x="235" y="876"/>
                </a:lnTo>
                <a:lnTo>
                  <a:pt x="232" y="876"/>
                </a:lnTo>
                <a:lnTo>
                  <a:pt x="232" y="873"/>
                </a:lnTo>
                <a:lnTo>
                  <a:pt x="229" y="873"/>
                </a:lnTo>
                <a:lnTo>
                  <a:pt x="226" y="873"/>
                </a:lnTo>
                <a:lnTo>
                  <a:pt x="223" y="870"/>
                </a:lnTo>
                <a:lnTo>
                  <a:pt x="220" y="870"/>
                </a:lnTo>
                <a:lnTo>
                  <a:pt x="217" y="870"/>
                </a:lnTo>
                <a:lnTo>
                  <a:pt x="217" y="867"/>
                </a:lnTo>
                <a:lnTo>
                  <a:pt x="215" y="864"/>
                </a:lnTo>
                <a:lnTo>
                  <a:pt x="212" y="864"/>
                </a:lnTo>
                <a:lnTo>
                  <a:pt x="212" y="862"/>
                </a:lnTo>
                <a:lnTo>
                  <a:pt x="209" y="859"/>
                </a:lnTo>
                <a:lnTo>
                  <a:pt x="209" y="856"/>
                </a:lnTo>
                <a:lnTo>
                  <a:pt x="209" y="853"/>
                </a:lnTo>
                <a:lnTo>
                  <a:pt x="206" y="853"/>
                </a:lnTo>
                <a:lnTo>
                  <a:pt x="206" y="850"/>
                </a:lnTo>
                <a:lnTo>
                  <a:pt x="203" y="850"/>
                </a:lnTo>
                <a:lnTo>
                  <a:pt x="200" y="850"/>
                </a:lnTo>
                <a:lnTo>
                  <a:pt x="197" y="850"/>
                </a:lnTo>
                <a:lnTo>
                  <a:pt x="197" y="847"/>
                </a:lnTo>
                <a:lnTo>
                  <a:pt x="195" y="847"/>
                </a:lnTo>
                <a:lnTo>
                  <a:pt x="192" y="847"/>
                </a:lnTo>
                <a:lnTo>
                  <a:pt x="189" y="844"/>
                </a:lnTo>
                <a:lnTo>
                  <a:pt x="186" y="844"/>
                </a:lnTo>
                <a:lnTo>
                  <a:pt x="186" y="842"/>
                </a:lnTo>
                <a:lnTo>
                  <a:pt x="183" y="842"/>
                </a:lnTo>
                <a:lnTo>
                  <a:pt x="183" y="839"/>
                </a:lnTo>
                <a:lnTo>
                  <a:pt x="180" y="839"/>
                </a:lnTo>
                <a:lnTo>
                  <a:pt x="180" y="836"/>
                </a:lnTo>
                <a:lnTo>
                  <a:pt x="177" y="836"/>
                </a:lnTo>
                <a:lnTo>
                  <a:pt x="177" y="833"/>
                </a:lnTo>
                <a:lnTo>
                  <a:pt x="177" y="830"/>
                </a:lnTo>
                <a:lnTo>
                  <a:pt x="177" y="827"/>
                </a:lnTo>
                <a:lnTo>
                  <a:pt x="180" y="824"/>
                </a:lnTo>
                <a:lnTo>
                  <a:pt x="180" y="821"/>
                </a:lnTo>
                <a:lnTo>
                  <a:pt x="183" y="821"/>
                </a:lnTo>
                <a:lnTo>
                  <a:pt x="186" y="819"/>
                </a:lnTo>
                <a:lnTo>
                  <a:pt x="189" y="819"/>
                </a:lnTo>
                <a:lnTo>
                  <a:pt x="189" y="816"/>
                </a:lnTo>
                <a:lnTo>
                  <a:pt x="192" y="813"/>
                </a:lnTo>
                <a:lnTo>
                  <a:pt x="192" y="810"/>
                </a:lnTo>
                <a:lnTo>
                  <a:pt x="195" y="807"/>
                </a:lnTo>
                <a:lnTo>
                  <a:pt x="195" y="804"/>
                </a:lnTo>
                <a:lnTo>
                  <a:pt x="192" y="804"/>
                </a:lnTo>
                <a:lnTo>
                  <a:pt x="192" y="801"/>
                </a:lnTo>
                <a:lnTo>
                  <a:pt x="192" y="799"/>
                </a:lnTo>
                <a:lnTo>
                  <a:pt x="192" y="796"/>
                </a:lnTo>
                <a:lnTo>
                  <a:pt x="192" y="793"/>
                </a:lnTo>
                <a:lnTo>
                  <a:pt x="189" y="793"/>
                </a:lnTo>
                <a:lnTo>
                  <a:pt x="189" y="790"/>
                </a:lnTo>
                <a:lnTo>
                  <a:pt x="192" y="790"/>
                </a:lnTo>
                <a:lnTo>
                  <a:pt x="192" y="787"/>
                </a:lnTo>
                <a:lnTo>
                  <a:pt x="195" y="784"/>
                </a:lnTo>
                <a:lnTo>
                  <a:pt x="197" y="784"/>
                </a:lnTo>
                <a:lnTo>
                  <a:pt x="200" y="784"/>
                </a:lnTo>
                <a:lnTo>
                  <a:pt x="200" y="787"/>
                </a:lnTo>
                <a:lnTo>
                  <a:pt x="203" y="784"/>
                </a:lnTo>
                <a:lnTo>
                  <a:pt x="206" y="784"/>
                </a:lnTo>
                <a:lnTo>
                  <a:pt x="209" y="781"/>
                </a:lnTo>
                <a:lnTo>
                  <a:pt x="206" y="781"/>
                </a:lnTo>
                <a:lnTo>
                  <a:pt x="206" y="779"/>
                </a:lnTo>
                <a:lnTo>
                  <a:pt x="206" y="776"/>
                </a:lnTo>
                <a:lnTo>
                  <a:pt x="206" y="773"/>
                </a:lnTo>
                <a:lnTo>
                  <a:pt x="206" y="770"/>
                </a:lnTo>
                <a:lnTo>
                  <a:pt x="209" y="767"/>
                </a:lnTo>
                <a:lnTo>
                  <a:pt x="209" y="764"/>
                </a:lnTo>
                <a:lnTo>
                  <a:pt x="209" y="761"/>
                </a:lnTo>
                <a:lnTo>
                  <a:pt x="209" y="758"/>
                </a:lnTo>
                <a:lnTo>
                  <a:pt x="206" y="758"/>
                </a:lnTo>
                <a:lnTo>
                  <a:pt x="206" y="761"/>
                </a:lnTo>
                <a:lnTo>
                  <a:pt x="203" y="761"/>
                </a:lnTo>
                <a:lnTo>
                  <a:pt x="203" y="758"/>
                </a:lnTo>
                <a:lnTo>
                  <a:pt x="203" y="756"/>
                </a:lnTo>
                <a:lnTo>
                  <a:pt x="200" y="756"/>
                </a:lnTo>
                <a:lnTo>
                  <a:pt x="200" y="753"/>
                </a:lnTo>
                <a:lnTo>
                  <a:pt x="200" y="750"/>
                </a:lnTo>
                <a:lnTo>
                  <a:pt x="197" y="750"/>
                </a:lnTo>
                <a:lnTo>
                  <a:pt x="197" y="753"/>
                </a:lnTo>
                <a:lnTo>
                  <a:pt x="197" y="756"/>
                </a:lnTo>
                <a:lnTo>
                  <a:pt x="195" y="756"/>
                </a:lnTo>
                <a:lnTo>
                  <a:pt x="195" y="753"/>
                </a:lnTo>
                <a:lnTo>
                  <a:pt x="192" y="750"/>
                </a:lnTo>
                <a:lnTo>
                  <a:pt x="192" y="747"/>
                </a:lnTo>
                <a:lnTo>
                  <a:pt x="189" y="747"/>
                </a:lnTo>
                <a:lnTo>
                  <a:pt x="189" y="744"/>
                </a:lnTo>
                <a:lnTo>
                  <a:pt x="192" y="744"/>
                </a:lnTo>
                <a:lnTo>
                  <a:pt x="195" y="744"/>
                </a:lnTo>
                <a:lnTo>
                  <a:pt x="195" y="741"/>
                </a:lnTo>
                <a:lnTo>
                  <a:pt x="197" y="741"/>
                </a:lnTo>
                <a:lnTo>
                  <a:pt x="197" y="738"/>
                </a:lnTo>
                <a:lnTo>
                  <a:pt x="195" y="738"/>
                </a:lnTo>
                <a:lnTo>
                  <a:pt x="195" y="736"/>
                </a:lnTo>
                <a:lnTo>
                  <a:pt x="195" y="733"/>
                </a:lnTo>
                <a:lnTo>
                  <a:pt x="192" y="733"/>
                </a:lnTo>
                <a:lnTo>
                  <a:pt x="195" y="730"/>
                </a:lnTo>
                <a:lnTo>
                  <a:pt x="195" y="727"/>
                </a:lnTo>
                <a:lnTo>
                  <a:pt x="195" y="724"/>
                </a:lnTo>
                <a:lnTo>
                  <a:pt x="195" y="721"/>
                </a:lnTo>
                <a:lnTo>
                  <a:pt x="192" y="718"/>
                </a:lnTo>
                <a:lnTo>
                  <a:pt x="189" y="718"/>
                </a:lnTo>
                <a:lnTo>
                  <a:pt x="189" y="716"/>
                </a:lnTo>
                <a:lnTo>
                  <a:pt x="189" y="713"/>
                </a:lnTo>
                <a:lnTo>
                  <a:pt x="192" y="713"/>
                </a:lnTo>
                <a:lnTo>
                  <a:pt x="195" y="713"/>
                </a:lnTo>
                <a:lnTo>
                  <a:pt x="195" y="710"/>
                </a:lnTo>
                <a:lnTo>
                  <a:pt x="195" y="707"/>
                </a:lnTo>
                <a:lnTo>
                  <a:pt x="197" y="707"/>
                </a:lnTo>
                <a:lnTo>
                  <a:pt x="200" y="707"/>
                </a:lnTo>
                <a:lnTo>
                  <a:pt x="203" y="704"/>
                </a:lnTo>
                <a:lnTo>
                  <a:pt x="203" y="701"/>
                </a:lnTo>
                <a:lnTo>
                  <a:pt x="203" y="698"/>
                </a:lnTo>
                <a:lnTo>
                  <a:pt x="200" y="695"/>
                </a:lnTo>
                <a:lnTo>
                  <a:pt x="203" y="693"/>
                </a:lnTo>
                <a:lnTo>
                  <a:pt x="203" y="690"/>
                </a:lnTo>
                <a:lnTo>
                  <a:pt x="203" y="687"/>
                </a:lnTo>
                <a:lnTo>
                  <a:pt x="203" y="684"/>
                </a:lnTo>
                <a:lnTo>
                  <a:pt x="203" y="681"/>
                </a:lnTo>
                <a:lnTo>
                  <a:pt x="200" y="678"/>
                </a:lnTo>
                <a:lnTo>
                  <a:pt x="200" y="681"/>
                </a:lnTo>
                <a:lnTo>
                  <a:pt x="197" y="681"/>
                </a:lnTo>
                <a:lnTo>
                  <a:pt x="197" y="678"/>
                </a:lnTo>
                <a:lnTo>
                  <a:pt x="195" y="678"/>
                </a:lnTo>
                <a:lnTo>
                  <a:pt x="197" y="675"/>
                </a:lnTo>
                <a:lnTo>
                  <a:pt x="197" y="673"/>
                </a:lnTo>
                <a:lnTo>
                  <a:pt x="197" y="670"/>
                </a:lnTo>
                <a:lnTo>
                  <a:pt x="197" y="667"/>
                </a:lnTo>
                <a:lnTo>
                  <a:pt x="200" y="667"/>
                </a:lnTo>
                <a:lnTo>
                  <a:pt x="200" y="664"/>
                </a:lnTo>
                <a:lnTo>
                  <a:pt x="200" y="661"/>
                </a:lnTo>
                <a:lnTo>
                  <a:pt x="197" y="661"/>
                </a:lnTo>
                <a:lnTo>
                  <a:pt x="197" y="658"/>
                </a:lnTo>
                <a:lnTo>
                  <a:pt x="200" y="658"/>
                </a:lnTo>
                <a:lnTo>
                  <a:pt x="203" y="658"/>
                </a:lnTo>
                <a:lnTo>
                  <a:pt x="206" y="658"/>
                </a:lnTo>
                <a:lnTo>
                  <a:pt x="209" y="655"/>
                </a:lnTo>
                <a:lnTo>
                  <a:pt x="209" y="653"/>
                </a:lnTo>
                <a:lnTo>
                  <a:pt x="206" y="650"/>
                </a:lnTo>
                <a:lnTo>
                  <a:pt x="206" y="647"/>
                </a:lnTo>
                <a:lnTo>
                  <a:pt x="206" y="644"/>
                </a:lnTo>
                <a:lnTo>
                  <a:pt x="206" y="641"/>
                </a:lnTo>
                <a:lnTo>
                  <a:pt x="203" y="641"/>
                </a:lnTo>
                <a:lnTo>
                  <a:pt x="203" y="644"/>
                </a:lnTo>
                <a:lnTo>
                  <a:pt x="203" y="647"/>
                </a:lnTo>
                <a:lnTo>
                  <a:pt x="200" y="650"/>
                </a:lnTo>
                <a:lnTo>
                  <a:pt x="197" y="650"/>
                </a:lnTo>
                <a:lnTo>
                  <a:pt x="195" y="650"/>
                </a:lnTo>
                <a:lnTo>
                  <a:pt x="195" y="647"/>
                </a:lnTo>
                <a:lnTo>
                  <a:pt x="197" y="644"/>
                </a:lnTo>
                <a:lnTo>
                  <a:pt x="195" y="644"/>
                </a:lnTo>
                <a:lnTo>
                  <a:pt x="195" y="641"/>
                </a:lnTo>
                <a:lnTo>
                  <a:pt x="195" y="638"/>
                </a:lnTo>
                <a:lnTo>
                  <a:pt x="197" y="638"/>
                </a:lnTo>
                <a:lnTo>
                  <a:pt x="197" y="635"/>
                </a:lnTo>
                <a:lnTo>
                  <a:pt x="195" y="635"/>
                </a:lnTo>
                <a:lnTo>
                  <a:pt x="195" y="632"/>
                </a:lnTo>
                <a:lnTo>
                  <a:pt x="195" y="630"/>
                </a:lnTo>
                <a:lnTo>
                  <a:pt x="192" y="630"/>
                </a:lnTo>
                <a:lnTo>
                  <a:pt x="192" y="627"/>
                </a:lnTo>
                <a:lnTo>
                  <a:pt x="189" y="627"/>
                </a:lnTo>
                <a:lnTo>
                  <a:pt x="192" y="624"/>
                </a:lnTo>
                <a:lnTo>
                  <a:pt x="192" y="621"/>
                </a:lnTo>
                <a:lnTo>
                  <a:pt x="189" y="621"/>
                </a:lnTo>
                <a:lnTo>
                  <a:pt x="186" y="621"/>
                </a:lnTo>
                <a:lnTo>
                  <a:pt x="186" y="618"/>
                </a:lnTo>
                <a:lnTo>
                  <a:pt x="183" y="618"/>
                </a:lnTo>
                <a:lnTo>
                  <a:pt x="180" y="615"/>
                </a:lnTo>
                <a:lnTo>
                  <a:pt x="177" y="612"/>
                </a:lnTo>
                <a:lnTo>
                  <a:pt x="174" y="612"/>
                </a:lnTo>
                <a:lnTo>
                  <a:pt x="172" y="612"/>
                </a:lnTo>
                <a:lnTo>
                  <a:pt x="172" y="610"/>
                </a:lnTo>
                <a:lnTo>
                  <a:pt x="172" y="607"/>
                </a:lnTo>
                <a:lnTo>
                  <a:pt x="169" y="607"/>
                </a:lnTo>
                <a:lnTo>
                  <a:pt x="169" y="604"/>
                </a:lnTo>
                <a:lnTo>
                  <a:pt x="172" y="604"/>
                </a:lnTo>
                <a:lnTo>
                  <a:pt x="172" y="601"/>
                </a:lnTo>
                <a:lnTo>
                  <a:pt x="172" y="598"/>
                </a:lnTo>
                <a:lnTo>
                  <a:pt x="172" y="595"/>
                </a:lnTo>
                <a:lnTo>
                  <a:pt x="169" y="595"/>
                </a:lnTo>
                <a:lnTo>
                  <a:pt x="166" y="595"/>
                </a:lnTo>
                <a:lnTo>
                  <a:pt x="163" y="592"/>
                </a:lnTo>
                <a:lnTo>
                  <a:pt x="163" y="590"/>
                </a:lnTo>
                <a:lnTo>
                  <a:pt x="163" y="587"/>
                </a:lnTo>
                <a:lnTo>
                  <a:pt x="163" y="584"/>
                </a:lnTo>
                <a:lnTo>
                  <a:pt x="166" y="584"/>
                </a:lnTo>
                <a:lnTo>
                  <a:pt x="166" y="581"/>
                </a:lnTo>
                <a:lnTo>
                  <a:pt x="169" y="581"/>
                </a:lnTo>
                <a:lnTo>
                  <a:pt x="169" y="578"/>
                </a:lnTo>
                <a:lnTo>
                  <a:pt x="166" y="578"/>
                </a:lnTo>
                <a:lnTo>
                  <a:pt x="166" y="575"/>
                </a:lnTo>
                <a:lnTo>
                  <a:pt x="166" y="572"/>
                </a:lnTo>
                <a:lnTo>
                  <a:pt x="163" y="572"/>
                </a:lnTo>
                <a:lnTo>
                  <a:pt x="160" y="572"/>
                </a:lnTo>
                <a:lnTo>
                  <a:pt x="160" y="569"/>
                </a:lnTo>
                <a:lnTo>
                  <a:pt x="157" y="569"/>
                </a:lnTo>
                <a:lnTo>
                  <a:pt x="157" y="567"/>
                </a:lnTo>
                <a:lnTo>
                  <a:pt x="154" y="564"/>
                </a:lnTo>
                <a:lnTo>
                  <a:pt x="154" y="561"/>
                </a:lnTo>
                <a:lnTo>
                  <a:pt x="154" y="558"/>
                </a:lnTo>
                <a:lnTo>
                  <a:pt x="154" y="555"/>
                </a:lnTo>
                <a:lnTo>
                  <a:pt x="154" y="552"/>
                </a:lnTo>
                <a:lnTo>
                  <a:pt x="152" y="552"/>
                </a:lnTo>
                <a:lnTo>
                  <a:pt x="152" y="555"/>
                </a:lnTo>
                <a:lnTo>
                  <a:pt x="149" y="555"/>
                </a:lnTo>
                <a:lnTo>
                  <a:pt x="146" y="555"/>
                </a:lnTo>
                <a:lnTo>
                  <a:pt x="146" y="552"/>
                </a:lnTo>
                <a:lnTo>
                  <a:pt x="146" y="549"/>
                </a:lnTo>
                <a:lnTo>
                  <a:pt x="146" y="547"/>
                </a:lnTo>
                <a:lnTo>
                  <a:pt x="143" y="547"/>
                </a:lnTo>
                <a:lnTo>
                  <a:pt x="140" y="547"/>
                </a:lnTo>
                <a:lnTo>
                  <a:pt x="140" y="549"/>
                </a:lnTo>
                <a:lnTo>
                  <a:pt x="137" y="549"/>
                </a:lnTo>
                <a:lnTo>
                  <a:pt x="134" y="549"/>
                </a:lnTo>
                <a:lnTo>
                  <a:pt x="132" y="549"/>
                </a:lnTo>
                <a:lnTo>
                  <a:pt x="132" y="547"/>
                </a:lnTo>
                <a:lnTo>
                  <a:pt x="129" y="547"/>
                </a:lnTo>
                <a:lnTo>
                  <a:pt x="129" y="544"/>
                </a:lnTo>
                <a:lnTo>
                  <a:pt x="126" y="541"/>
                </a:lnTo>
                <a:lnTo>
                  <a:pt x="123" y="541"/>
                </a:lnTo>
                <a:lnTo>
                  <a:pt x="120" y="541"/>
                </a:lnTo>
                <a:lnTo>
                  <a:pt x="120" y="544"/>
                </a:lnTo>
                <a:lnTo>
                  <a:pt x="117" y="547"/>
                </a:lnTo>
                <a:lnTo>
                  <a:pt x="117" y="549"/>
                </a:lnTo>
                <a:lnTo>
                  <a:pt x="117" y="552"/>
                </a:lnTo>
                <a:lnTo>
                  <a:pt x="114" y="552"/>
                </a:lnTo>
                <a:lnTo>
                  <a:pt x="114" y="555"/>
                </a:lnTo>
                <a:lnTo>
                  <a:pt x="114" y="558"/>
                </a:lnTo>
                <a:lnTo>
                  <a:pt x="111" y="558"/>
                </a:lnTo>
                <a:lnTo>
                  <a:pt x="109" y="561"/>
                </a:lnTo>
                <a:lnTo>
                  <a:pt x="109" y="564"/>
                </a:lnTo>
                <a:lnTo>
                  <a:pt x="106" y="564"/>
                </a:lnTo>
                <a:lnTo>
                  <a:pt x="106" y="567"/>
                </a:lnTo>
                <a:lnTo>
                  <a:pt x="103" y="567"/>
                </a:lnTo>
                <a:lnTo>
                  <a:pt x="100" y="567"/>
                </a:lnTo>
                <a:lnTo>
                  <a:pt x="100" y="564"/>
                </a:lnTo>
                <a:lnTo>
                  <a:pt x="100" y="561"/>
                </a:lnTo>
                <a:lnTo>
                  <a:pt x="97" y="558"/>
                </a:lnTo>
                <a:lnTo>
                  <a:pt x="97" y="555"/>
                </a:lnTo>
                <a:lnTo>
                  <a:pt x="94" y="555"/>
                </a:lnTo>
                <a:lnTo>
                  <a:pt x="91" y="555"/>
                </a:lnTo>
                <a:lnTo>
                  <a:pt x="91" y="552"/>
                </a:lnTo>
                <a:lnTo>
                  <a:pt x="89" y="552"/>
                </a:lnTo>
                <a:lnTo>
                  <a:pt x="89" y="549"/>
                </a:lnTo>
                <a:lnTo>
                  <a:pt x="86" y="549"/>
                </a:lnTo>
                <a:lnTo>
                  <a:pt x="86" y="547"/>
                </a:lnTo>
                <a:lnTo>
                  <a:pt x="86" y="544"/>
                </a:lnTo>
                <a:lnTo>
                  <a:pt x="86" y="541"/>
                </a:lnTo>
                <a:lnTo>
                  <a:pt x="89" y="541"/>
                </a:lnTo>
                <a:lnTo>
                  <a:pt x="89" y="538"/>
                </a:lnTo>
                <a:lnTo>
                  <a:pt x="89" y="535"/>
                </a:lnTo>
                <a:lnTo>
                  <a:pt x="89" y="532"/>
                </a:lnTo>
                <a:lnTo>
                  <a:pt x="89" y="529"/>
                </a:lnTo>
                <a:lnTo>
                  <a:pt x="89" y="527"/>
                </a:lnTo>
                <a:lnTo>
                  <a:pt x="86" y="527"/>
                </a:lnTo>
                <a:lnTo>
                  <a:pt x="83" y="527"/>
                </a:lnTo>
                <a:lnTo>
                  <a:pt x="80" y="527"/>
                </a:lnTo>
                <a:lnTo>
                  <a:pt x="80" y="524"/>
                </a:lnTo>
                <a:lnTo>
                  <a:pt x="80" y="521"/>
                </a:lnTo>
                <a:lnTo>
                  <a:pt x="77" y="521"/>
                </a:lnTo>
                <a:lnTo>
                  <a:pt x="74" y="518"/>
                </a:lnTo>
                <a:lnTo>
                  <a:pt x="74" y="515"/>
                </a:lnTo>
                <a:lnTo>
                  <a:pt x="71" y="515"/>
                </a:lnTo>
                <a:lnTo>
                  <a:pt x="69" y="515"/>
                </a:lnTo>
                <a:lnTo>
                  <a:pt x="66" y="515"/>
                </a:lnTo>
                <a:lnTo>
                  <a:pt x="66" y="512"/>
                </a:lnTo>
                <a:lnTo>
                  <a:pt x="63" y="512"/>
                </a:lnTo>
                <a:lnTo>
                  <a:pt x="63" y="509"/>
                </a:lnTo>
                <a:lnTo>
                  <a:pt x="60" y="509"/>
                </a:lnTo>
                <a:lnTo>
                  <a:pt x="60" y="506"/>
                </a:lnTo>
                <a:lnTo>
                  <a:pt x="57" y="506"/>
                </a:lnTo>
                <a:lnTo>
                  <a:pt x="57" y="504"/>
                </a:lnTo>
                <a:lnTo>
                  <a:pt x="57" y="501"/>
                </a:lnTo>
                <a:lnTo>
                  <a:pt x="57" y="498"/>
                </a:lnTo>
                <a:lnTo>
                  <a:pt x="54" y="498"/>
                </a:lnTo>
                <a:lnTo>
                  <a:pt x="51" y="495"/>
                </a:lnTo>
                <a:lnTo>
                  <a:pt x="48" y="495"/>
                </a:lnTo>
                <a:lnTo>
                  <a:pt x="48" y="492"/>
                </a:lnTo>
                <a:lnTo>
                  <a:pt x="51" y="489"/>
                </a:lnTo>
                <a:lnTo>
                  <a:pt x="48" y="486"/>
                </a:lnTo>
                <a:lnTo>
                  <a:pt x="48" y="484"/>
                </a:lnTo>
                <a:lnTo>
                  <a:pt x="46" y="484"/>
                </a:lnTo>
                <a:lnTo>
                  <a:pt x="46" y="481"/>
                </a:lnTo>
                <a:lnTo>
                  <a:pt x="43" y="481"/>
                </a:lnTo>
                <a:lnTo>
                  <a:pt x="43" y="478"/>
                </a:lnTo>
                <a:lnTo>
                  <a:pt x="43" y="475"/>
                </a:lnTo>
                <a:lnTo>
                  <a:pt x="40" y="475"/>
                </a:lnTo>
                <a:lnTo>
                  <a:pt x="40" y="472"/>
                </a:lnTo>
                <a:lnTo>
                  <a:pt x="43" y="469"/>
                </a:lnTo>
                <a:lnTo>
                  <a:pt x="46" y="469"/>
                </a:lnTo>
                <a:lnTo>
                  <a:pt x="48" y="466"/>
                </a:lnTo>
                <a:lnTo>
                  <a:pt x="51" y="466"/>
                </a:lnTo>
                <a:lnTo>
                  <a:pt x="51" y="464"/>
                </a:lnTo>
                <a:lnTo>
                  <a:pt x="54" y="464"/>
                </a:lnTo>
                <a:lnTo>
                  <a:pt x="57" y="464"/>
                </a:lnTo>
                <a:lnTo>
                  <a:pt x="57" y="461"/>
                </a:lnTo>
                <a:lnTo>
                  <a:pt x="60" y="461"/>
                </a:lnTo>
                <a:lnTo>
                  <a:pt x="63" y="458"/>
                </a:lnTo>
                <a:lnTo>
                  <a:pt x="66" y="458"/>
                </a:lnTo>
                <a:lnTo>
                  <a:pt x="66" y="455"/>
                </a:lnTo>
                <a:lnTo>
                  <a:pt x="69" y="452"/>
                </a:lnTo>
                <a:lnTo>
                  <a:pt x="69" y="449"/>
                </a:lnTo>
                <a:lnTo>
                  <a:pt x="69" y="446"/>
                </a:lnTo>
                <a:lnTo>
                  <a:pt x="71" y="446"/>
                </a:lnTo>
                <a:lnTo>
                  <a:pt x="71" y="444"/>
                </a:lnTo>
                <a:lnTo>
                  <a:pt x="71" y="441"/>
                </a:lnTo>
                <a:lnTo>
                  <a:pt x="71" y="438"/>
                </a:lnTo>
                <a:lnTo>
                  <a:pt x="71" y="435"/>
                </a:lnTo>
                <a:lnTo>
                  <a:pt x="71" y="432"/>
                </a:lnTo>
                <a:lnTo>
                  <a:pt x="71" y="429"/>
                </a:lnTo>
                <a:lnTo>
                  <a:pt x="71" y="426"/>
                </a:lnTo>
                <a:lnTo>
                  <a:pt x="71" y="423"/>
                </a:lnTo>
                <a:lnTo>
                  <a:pt x="69" y="423"/>
                </a:lnTo>
                <a:lnTo>
                  <a:pt x="69" y="421"/>
                </a:lnTo>
                <a:lnTo>
                  <a:pt x="66" y="421"/>
                </a:lnTo>
                <a:lnTo>
                  <a:pt x="66" y="418"/>
                </a:lnTo>
                <a:lnTo>
                  <a:pt x="63" y="418"/>
                </a:lnTo>
                <a:lnTo>
                  <a:pt x="60" y="415"/>
                </a:lnTo>
                <a:lnTo>
                  <a:pt x="57" y="412"/>
                </a:lnTo>
                <a:lnTo>
                  <a:pt x="57" y="409"/>
                </a:lnTo>
                <a:lnTo>
                  <a:pt x="57" y="406"/>
                </a:lnTo>
                <a:lnTo>
                  <a:pt x="57" y="403"/>
                </a:lnTo>
                <a:lnTo>
                  <a:pt x="54" y="401"/>
                </a:lnTo>
                <a:lnTo>
                  <a:pt x="54" y="398"/>
                </a:lnTo>
                <a:lnTo>
                  <a:pt x="57" y="398"/>
                </a:lnTo>
                <a:lnTo>
                  <a:pt x="57" y="395"/>
                </a:lnTo>
                <a:lnTo>
                  <a:pt x="57" y="392"/>
                </a:lnTo>
                <a:lnTo>
                  <a:pt x="57" y="389"/>
                </a:lnTo>
                <a:lnTo>
                  <a:pt x="57" y="386"/>
                </a:lnTo>
                <a:lnTo>
                  <a:pt x="60" y="386"/>
                </a:lnTo>
                <a:lnTo>
                  <a:pt x="60" y="383"/>
                </a:lnTo>
                <a:lnTo>
                  <a:pt x="63" y="383"/>
                </a:lnTo>
                <a:lnTo>
                  <a:pt x="63" y="381"/>
                </a:lnTo>
                <a:lnTo>
                  <a:pt x="60" y="378"/>
                </a:lnTo>
                <a:lnTo>
                  <a:pt x="60" y="375"/>
                </a:lnTo>
                <a:lnTo>
                  <a:pt x="60" y="372"/>
                </a:lnTo>
                <a:lnTo>
                  <a:pt x="63" y="372"/>
                </a:lnTo>
                <a:lnTo>
                  <a:pt x="63" y="369"/>
                </a:lnTo>
                <a:lnTo>
                  <a:pt x="63" y="366"/>
                </a:lnTo>
                <a:lnTo>
                  <a:pt x="63" y="363"/>
                </a:lnTo>
                <a:lnTo>
                  <a:pt x="63" y="360"/>
                </a:lnTo>
                <a:lnTo>
                  <a:pt x="60" y="358"/>
                </a:lnTo>
                <a:lnTo>
                  <a:pt x="60" y="355"/>
                </a:lnTo>
                <a:lnTo>
                  <a:pt x="57" y="352"/>
                </a:lnTo>
                <a:lnTo>
                  <a:pt x="57" y="349"/>
                </a:lnTo>
                <a:lnTo>
                  <a:pt x="57" y="346"/>
                </a:lnTo>
                <a:lnTo>
                  <a:pt x="54" y="346"/>
                </a:lnTo>
                <a:lnTo>
                  <a:pt x="54" y="343"/>
                </a:lnTo>
                <a:lnTo>
                  <a:pt x="54" y="340"/>
                </a:lnTo>
                <a:lnTo>
                  <a:pt x="51" y="340"/>
                </a:lnTo>
                <a:lnTo>
                  <a:pt x="51" y="338"/>
                </a:lnTo>
                <a:lnTo>
                  <a:pt x="48" y="338"/>
                </a:lnTo>
                <a:lnTo>
                  <a:pt x="46" y="335"/>
                </a:lnTo>
                <a:lnTo>
                  <a:pt x="43" y="335"/>
                </a:lnTo>
                <a:lnTo>
                  <a:pt x="40" y="335"/>
                </a:lnTo>
                <a:lnTo>
                  <a:pt x="37" y="335"/>
                </a:lnTo>
                <a:lnTo>
                  <a:pt x="37" y="332"/>
                </a:lnTo>
                <a:lnTo>
                  <a:pt x="34" y="332"/>
                </a:lnTo>
                <a:lnTo>
                  <a:pt x="34" y="329"/>
                </a:lnTo>
                <a:lnTo>
                  <a:pt x="31" y="326"/>
                </a:lnTo>
                <a:lnTo>
                  <a:pt x="34" y="326"/>
                </a:lnTo>
                <a:lnTo>
                  <a:pt x="34" y="323"/>
                </a:lnTo>
                <a:lnTo>
                  <a:pt x="34" y="320"/>
                </a:lnTo>
                <a:lnTo>
                  <a:pt x="37" y="320"/>
                </a:lnTo>
                <a:lnTo>
                  <a:pt x="37" y="318"/>
                </a:lnTo>
                <a:lnTo>
                  <a:pt x="34" y="318"/>
                </a:lnTo>
                <a:lnTo>
                  <a:pt x="34" y="315"/>
                </a:lnTo>
                <a:lnTo>
                  <a:pt x="31" y="318"/>
                </a:lnTo>
                <a:lnTo>
                  <a:pt x="28" y="318"/>
                </a:lnTo>
                <a:lnTo>
                  <a:pt x="28" y="315"/>
                </a:lnTo>
                <a:lnTo>
                  <a:pt x="26" y="312"/>
                </a:lnTo>
                <a:lnTo>
                  <a:pt x="26" y="315"/>
                </a:lnTo>
                <a:lnTo>
                  <a:pt x="23" y="315"/>
                </a:lnTo>
                <a:lnTo>
                  <a:pt x="20" y="312"/>
                </a:lnTo>
                <a:lnTo>
                  <a:pt x="17" y="312"/>
                </a:lnTo>
                <a:lnTo>
                  <a:pt x="14" y="312"/>
                </a:lnTo>
                <a:lnTo>
                  <a:pt x="14" y="309"/>
                </a:lnTo>
                <a:lnTo>
                  <a:pt x="11" y="309"/>
                </a:lnTo>
                <a:lnTo>
                  <a:pt x="8" y="309"/>
                </a:lnTo>
                <a:lnTo>
                  <a:pt x="11" y="306"/>
                </a:lnTo>
                <a:lnTo>
                  <a:pt x="8" y="303"/>
                </a:lnTo>
                <a:lnTo>
                  <a:pt x="11" y="303"/>
                </a:lnTo>
                <a:lnTo>
                  <a:pt x="11" y="300"/>
                </a:lnTo>
                <a:lnTo>
                  <a:pt x="11" y="297"/>
                </a:lnTo>
                <a:lnTo>
                  <a:pt x="8" y="297"/>
                </a:lnTo>
                <a:lnTo>
                  <a:pt x="8" y="295"/>
                </a:lnTo>
                <a:lnTo>
                  <a:pt x="8" y="292"/>
                </a:lnTo>
                <a:lnTo>
                  <a:pt x="8" y="289"/>
                </a:lnTo>
                <a:lnTo>
                  <a:pt x="6" y="289"/>
                </a:lnTo>
                <a:lnTo>
                  <a:pt x="6" y="286"/>
                </a:lnTo>
                <a:lnTo>
                  <a:pt x="6" y="283"/>
                </a:lnTo>
                <a:lnTo>
                  <a:pt x="6" y="280"/>
                </a:lnTo>
                <a:lnTo>
                  <a:pt x="8" y="277"/>
                </a:lnTo>
                <a:lnTo>
                  <a:pt x="8" y="275"/>
                </a:lnTo>
                <a:lnTo>
                  <a:pt x="6" y="275"/>
                </a:lnTo>
                <a:lnTo>
                  <a:pt x="8" y="272"/>
                </a:lnTo>
                <a:lnTo>
                  <a:pt x="11" y="272"/>
                </a:lnTo>
                <a:lnTo>
                  <a:pt x="14" y="272"/>
                </a:lnTo>
                <a:lnTo>
                  <a:pt x="14" y="269"/>
                </a:lnTo>
                <a:lnTo>
                  <a:pt x="14" y="266"/>
                </a:lnTo>
                <a:lnTo>
                  <a:pt x="14" y="263"/>
                </a:lnTo>
                <a:lnTo>
                  <a:pt x="17" y="263"/>
                </a:lnTo>
                <a:lnTo>
                  <a:pt x="17" y="260"/>
                </a:lnTo>
                <a:lnTo>
                  <a:pt x="17" y="257"/>
                </a:lnTo>
                <a:lnTo>
                  <a:pt x="20" y="257"/>
                </a:lnTo>
                <a:lnTo>
                  <a:pt x="23" y="255"/>
                </a:lnTo>
                <a:lnTo>
                  <a:pt x="23" y="252"/>
                </a:lnTo>
                <a:lnTo>
                  <a:pt x="23" y="249"/>
                </a:lnTo>
                <a:lnTo>
                  <a:pt x="20" y="246"/>
                </a:lnTo>
                <a:lnTo>
                  <a:pt x="17" y="246"/>
                </a:lnTo>
                <a:lnTo>
                  <a:pt x="14" y="246"/>
                </a:lnTo>
                <a:lnTo>
                  <a:pt x="14" y="243"/>
                </a:lnTo>
                <a:lnTo>
                  <a:pt x="17" y="243"/>
                </a:lnTo>
                <a:lnTo>
                  <a:pt x="20" y="240"/>
                </a:lnTo>
                <a:lnTo>
                  <a:pt x="20" y="237"/>
                </a:lnTo>
                <a:lnTo>
                  <a:pt x="17" y="237"/>
                </a:lnTo>
                <a:lnTo>
                  <a:pt x="17" y="240"/>
                </a:lnTo>
                <a:lnTo>
                  <a:pt x="14" y="237"/>
                </a:lnTo>
                <a:lnTo>
                  <a:pt x="11" y="237"/>
                </a:lnTo>
                <a:lnTo>
                  <a:pt x="8" y="237"/>
                </a:lnTo>
                <a:lnTo>
                  <a:pt x="8" y="234"/>
                </a:lnTo>
                <a:lnTo>
                  <a:pt x="8" y="232"/>
                </a:lnTo>
                <a:lnTo>
                  <a:pt x="8" y="229"/>
                </a:lnTo>
                <a:lnTo>
                  <a:pt x="6" y="229"/>
                </a:lnTo>
                <a:lnTo>
                  <a:pt x="3" y="229"/>
                </a:lnTo>
                <a:lnTo>
                  <a:pt x="3" y="226"/>
                </a:lnTo>
                <a:lnTo>
                  <a:pt x="0" y="226"/>
                </a:lnTo>
                <a:lnTo>
                  <a:pt x="0" y="223"/>
                </a:lnTo>
                <a:lnTo>
                  <a:pt x="3" y="223"/>
                </a:lnTo>
                <a:lnTo>
                  <a:pt x="6" y="223"/>
                </a:lnTo>
                <a:lnTo>
                  <a:pt x="8" y="223"/>
                </a:lnTo>
                <a:lnTo>
                  <a:pt x="11" y="220"/>
                </a:lnTo>
                <a:lnTo>
                  <a:pt x="14" y="223"/>
                </a:lnTo>
                <a:lnTo>
                  <a:pt x="17" y="223"/>
                </a:lnTo>
                <a:lnTo>
                  <a:pt x="17" y="220"/>
                </a:lnTo>
                <a:lnTo>
                  <a:pt x="20" y="220"/>
                </a:lnTo>
                <a:lnTo>
                  <a:pt x="23" y="220"/>
                </a:lnTo>
                <a:lnTo>
                  <a:pt x="26" y="220"/>
                </a:lnTo>
                <a:lnTo>
                  <a:pt x="28" y="220"/>
                </a:lnTo>
                <a:lnTo>
                  <a:pt x="28" y="223"/>
                </a:lnTo>
                <a:lnTo>
                  <a:pt x="31" y="223"/>
                </a:lnTo>
                <a:lnTo>
                  <a:pt x="31" y="226"/>
                </a:lnTo>
                <a:lnTo>
                  <a:pt x="34" y="226"/>
                </a:lnTo>
                <a:lnTo>
                  <a:pt x="34" y="229"/>
                </a:lnTo>
                <a:lnTo>
                  <a:pt x="37" y="229"/>
                </a:lnTo>
                <a:lnTo>
                  <a:pt x="40" y="229"/>
                </a:lnTo>
                <a:lnTo>
                  <a:pt x="43" y="232"/>
                </a:lnTo>
                <a:lnTo>
                  <a:pt x="46" y="232"/>
                </a:lnTo>
                <a:lnTo>
                  <a:pt x="46" y="229"/>
                </a:lnTo>
                <a:lnTo>
                  <a:pt x="48" y="229"/>
                </a:lnTo>
                <a:lnTo>
                  <a:pt x="48" y="226"/>
                </a:lnTo>
                <a:lnTo>
                  <a:pt x="48" y="223"/>
                </a:lnTo>
                <a:lnTo>
                  <a:pt x="48" y="220"/>
                </a:lnTo>
                <a:lnTo>
                  <a:pt x="51" y="220"/>
                </a:lnTo>
                <a:lnTo>
                  <a:pt x="51" y="223"/>
                </a:lnTo>
                <a:lnTo>
                  <a:pt x="54" y="223"/>
                </a:lnTo>
                <a:lnTo>
                  <a:pt x="54" y="220"/>
                </a:lnTo>
                <a:lnTo>
                  <a:pt x="57" y="220"/>
                </a:lnTo>
                <a:lnTo>
                  <a:pt x="57" y="223"/>
                </a:lnTo>
                <a:lnTo>
                  <a:pt x="60" y="223"/>
                </a:lnTo>
                <a:lnTo>
                  <a:pt x="63" y="220"/>
                </a:lnTo>
                <a:lnTo>
                  <a:pt x="66" y="220"/>
                </a:lnTo>
                <a:lnTo>
                  <a:pt x="66" y="217"/>
                </a:lnTo>
                <a:lnTo>
                  <a:pt x="69" y="217"/>
                </a:lnTo>
                <a:lnTo>
                  <a:pt x="71" y="214"/>
                </a:lnTo>
                <a:lnTo>
                  <a:pt x="71" y="212"/>
                </a:lnTo>
                <a:lnTo>
                  <a:pt x="71" y="209"/>
                </a:lnTo>
                <a:lnTo>
                  <a:pt x="74" y="209"/>
                </a:lnTo>
                <a:lnTo>
                  <a:pt x="77" y="209"/>
                </a:lnTo>
                <a:lnTo>
                  <a:pt x="80" y="209"/>
                </a:lnTo>
                <a:lnTo>
                  <a:pt x="80" y="206"/>
                </a:lnTo>
                <a:lnTo>
                  <a:pt x="83" y="206"/>
                </a:lnTo>
                <a:lnTo>
                  <a:pt x="86" y="206"/>
                </a:lnTo>
                <a:lnTo>
                  <a:pt x="89" y="206"/>
                </a:lnTo>
                <a:lnTo>
                  <a:pt x="89" y="203"/>
                </a:lnTo>
                <a:lnTo>
                  <a:pt x="91" y="203"/>
                </a:lnTo>
                <a:lnTo>
                  <a:pt x="91" y="200"/>
                </a:lnTo>
                <a:lnTo>
                  <a:pt x="94" y="200"/>
                </a:lnTo>
                <a:lnTo>
                  <a:pt x="97" y="200"/>
                </a:lnTo>
                <a:lnTo>
                  <a:pt x="97" y="197"/>
                </a:lnTo>
                <a:lnTo>
                  <a:pt x="97" y="194"/>
                </a:lnTo>
                <a:lnTo>
                  <a:pt x="97" y="192"/>
                </a:lnTo>
                <a:lnTo>
                  <a:pt x="100" y="192"/>
                </a:lnTo>
                <a:lnTo>
                  <a:pt x="103" y="192"/>
                </a:lnTo>
                <a:lnTo>
                  <a:pt x="103" y="189"/>
                </a:lnTo>
                <a:lnTo>
                  <a:pt x="106" y="189"/>
                </a:lnTo>
                <a:lnTo>
                  <a:pt x="103" y="186"/>
                </a:lnTo>
                <a:lnTo>
                  <a:pt x="103" y="183"/>
                </a:lnTo>
                <a:lnTo>
                  <a:pt x="103" y="180"/>
                </a:lnTo>
                <a:lnTo>
                  <a:pt x="103" y="177"/>
                </a:lnTo>
                <a:lnTo>
                  <a:pt x="103" y="174"/>
                </a:lnTo>
                <a:lnTo>
                  <a:pt x="103" y="171"/>
                </a:lnTo>
                <a:lnTo>
                  <a:pt x="106" y="169"/>
                </a:lnTo>
                <a:lnTo>
                  <a:pt x="106" y="166"/>
                </a:lnTo>
                <a:lnTo>
                  <a:pt x="106" y="163"/>
                </a:lnTo>
                <a:lnTo>
                  <a:pt x="106" y="160"/>
                </a:lnTo>
                <a:lnTo>
                  <a:pt x="106" y="157"/>
                </a:lnTo>
                <a:lnTo>
                  <a:pt x="106" y="154"/>
                </a:lnTo>
                <a:lnTo>
                  <a:pt x="103" y="154"/>
                </a:lnTo>
                <a:lnTo>
                  <a:pt x="100" y="154"/>
                </a:lnTo>
                <a:lnTo>
                  <a:pt x="100" y="157"/>
                </a:lnTo>
                <a:lnTo>
                  <a:pt x="97" y="157"/>
                </a:lnTo>
                <a:lnTo>
                  <a:pt x="94" y="154"/>
                </a:lnTo>
                <a:lnTo>
                  <a:pt x="94" y="151"/>
                </a:lnTo>
                <a:lnTo>
                  <a:pt x="97" y="151"/>
                </a:lnTo>
                <a:lnTo>
                  <a:pt x="97" y="149"/>
                </a:lnTo>
                <a:lnTo>
                  <a:pt x="97" y="146"/>
                </a:lnTo>
                <a:lnTo>
                  <a:pt x="94" y="146"/>
                </a:lnTo>
                <a:lnTo>
                  <a:pt x="94" y="143"/>
                </a:lnTo>
                <a:lnTo>
                  <a:pt x="94" y="140"/>
                </a:lnTo>
                <a:lnTo>
                  <a:pt x="97" y="140"/>
                </a:lnTo>
                <a:lnTo>
                  <a:pt x="97" y="137"/>
                </a:lnTo>
                <a:lnTo>
                  <a:pt x="100" y="134"/>
                </a:lnTo>
                <a:lnTo>
                  <a:pt x="100" y="131"/>
                </a:lnTo>
                <a:lnTo>
                  <a:pt x="97" y="129"/>
                </a:lnTo>
                <a:lnTo>
                  <a:pt x="97" y="126"/>
                </a:lnTo>
                <a:lnTo>
                  <a:pt x="97" y="123"/>
                </a:lnTo>
                <a:lnTo>
                  <a:pt x="97" y="120"/>
                </a:lnTo>
                <a:lnTo>
                  <a:pt x="100" y="117"/>
                </a:lnTo>
                <a:lnTo>
                  <a:pt x="100" y="114"/>
                </a:lnTo>
                <a:lnTo>
                  <a:pt x="103" y="114"/>
                </a:lnTo>
                <a:lnTo>
                  <a:pt x="103" y="111"/>
                </a:lnTo>
                <a:lnTo>
                  <a:pt x="103" y="108"/>
                </a:lnTo>
                <a:lnTo>
                  <a:pt x="103" y="106"/>
                </a:lnTo>
                <a:lnTo>
                  <a:pt x="103" y="103"/>
                </a:lnTo>
                <a:lnTo>
                  <a:pt x="103" y="100"/>
                </a:lnTo>
                <a:lnTo>
                  <a:pt x="106" y="97"/>
                </a:lnTo>
                <a:lnTo>
                  <a:pt x="106" y="94"/>
                </a:lnTo>
                <a:lnTo>
                  <a:pt x="106" y="91"/>
                </a:lnTo>
                <a:lnTo>
                  <a:pt x="109" y="88"/>
                </a:lnTo>
                <a:lnTo>
                  <a:pt x="109" y="86"/>
                </a:lnTo>
                <a:lnTo>
                  <a:pt x="111" y="86"/>
                </a:lnTo>
                <a:lnTo>
                  <a:pt x="111" y="83"/>
                </a:lnTo>
                <a:lnTo>
                  <a:pt x="114" y="80"/>
                </a:lnTo>
                <a:lnTo>
                  <a:pt x="114" y="77"/>
                </a:lnTo>
                <a:lnTo>
                  <a:pt x="114" y="74"/>
                </a:lnTo>
                <a:lnTo>
                  <a:pt x="114" y="71"/>
                </a:lnTo>
                <a:lnTo>
                  <a:pt x="114" y="68"/>
                </a:lnTo>
                <a:lnTo>
                  <a:pt x="114" y="66"/>
                </a:lnTo>
                <a:lnTo>
                  <a:pt x="117" y="66"/>
                </a:lnTo>
                <a:lnTo>
                  <a:pt x="117" y="63"/>
                </a:lnTo>
                <a:lnTo>
                  <a:pt x="117" y="60"/>
                </a:lnTo>
                <a:lnTo>
                  <a:pt x="120" y="57"/>
                </a:lnTo>
                <a:lnTo>
                  <a:pt x="120" y="54"/>
                </a:lnTo>
                <a:lnTo>
                  <a:pt x="120" y="51"/>
                </a:lnTo>
                <a:lnTo>
                  <a:pt x="123" y="51"/>
                </a:lnTo>
                <a:lnTo>
                  <a:pt x="126" y="51"/>
                </a:lnTo>
                <a:lnTo>
                  <a:pt x="126" y="48"/>
                </a:lnTo>
                <a:lnTo>
                  <a:pt x="126" y="45"/>
                </a:lnTo>
                <a:lnTo>
                  <a:pt x="126" y="43"/>
                </a:lnTo>
                <a:lnTo>
                  <a:pt x="126" y="40"/>
                </a:lnTo>
                <a:lnTo>
                  <a:pt x="126" y="37"/>
                </a:lnTo>
                <a:lnTo>
                  <a:pt x="129" y="37"/>
                </a:lnTo>
                <a:lnTo>
                  <a:pt x="129" y="40"/>
                </a:lnTo>
                <a:lnTo>
                  <a:pt x="132" y="40"/>
                </a:lnTo>
                <a:lnTo>
                  <a:pt x="132" y="37"/>
                </a:lnTo>
                <a:lnTo>
                  <a:pt x="134" y="37"/>
                </a:lnTo>
                <a:lnTo>
                  <a:pt x="134" y="40"/>
                </a:lnTo>
                <a:lnTo>
                  <a:pt x="137" y="40"/>
                </a:lnTo>
                <a:lnTo>
                  <a:pt x="140" y="40"/>
                </a:lnTo>
                <a:lnTo>
                  <a:pt x="140" y="43"/>
                </a:lnTo>
                <a:lnTo>
                  <a:pt x="143" y="43"/>
                </a:lnTo>
                <a:lnTo>
                  <a:pt x="146" y="43"/>
                </a:lnTo>
                <a:lnTo>
                  <a:pt x="146" y="40"/>
                </a:lnTo>
                <a:lnTo>
                  <a:pt x="149" y="40"/>
                </a:lnTo>
                <a:lnTo>
                  <a:pt x="152" y="40"/>
                </a:lnTo>
                <a:lnTo>
                  <a:pt x="152" y="37"/>
                </a:lnTo>
                <a:lnTo>
                  <a:pt x="154" y="37"/>
                </a:lnTo>
                <a:lnTo>
                  <a:pt x="154" y="34"/>
                </a:lnTo>
                <a:lnTo>
                  <a:pt x="157" y="34"/>
                </a:lnTo>
                <a:lnTo>
                  <a:pt x="157" y="31"/>
                </a:lnTo>
                <a:lnTo>
                  <a:pt x="160" y="28"/>
                </a:lnTo>
                <a:lnTo>
                  <a:pt x="163" y="28"/>
                </a:lnTo>
                <a:lnTo>
                  <a:pt x="166" y="25"/>
                </a:lnTo>
                <a:lnTo>
                  <a:pt x="169" y="25"/>
                </a:lnTo>
                <a:lnTo>
                  <a:pt x="172" y="25"/>
                </a:lnTo>
                <a:lnTo>
                  <a:pt x="174" y="25"/>
                </a:lnTo>
                <a:lnTo>
                  <a:pt x="174" y="23"/>
                </a:lnTo>
                <a:lnTo>
                  <a:pt x="177" y="23"/>
                </a:lnTo>
                <a:lnTo>
                  <a:pt x="177" y="20"/>
                </a:lnTo>
                <a:lnTo>
                  <a:pt x="177" y="17"/>
                </a:lnTo>
                <a:lnTo>
                  <a:pt x="174" y="17"/>
                </a:lnTo>
                <a:lnTo>
                  <a:pt x="174" y="14"/>
                </a:lnTo>
                <a:lnTo>
                  <a:pt x="177" y="14"/>
                </a:lnTo>
                <a:lnTo>
                  <a:pt x="180" y="14"/>
                </a:lnTo>
                <a:lnTo>
                  <a:pt x="183" y="14"/>
                </a:lnTo>
                <a:lnTo>
                  <a:pt x="186" y="14"/>
                </a:lnTo>
                <a:lnTo>
                  <a:pt x="189" y="14"/>
                </a:lnTo>
                <a:lnTo>
                  <a:pt x="192" y="14"/>
                </a:lnTo>
                <a:lnTo>
                  <a:pt x="195" y="17"/>
                </a:lnTo>
                <a:lnTo>
                  <a:pt x="197" y="17"/>
                </a:lnTo>
                <a:lnTo>
                  <a:pt x="197" y="20"/>
                </a:lnTo>
                <a:lnTo>
                  <a:pt x="200" y="20"/>
                </a:lnTo>
                <a:lnTo>
                  <a:pt x="200" y="23"/>
                </a:lnTo>
                <a:lnTo>
                  <a:pt x="203" y="25"/>
                </a:lnTo>
                <a:lnTo>
                  <a:pt x="206" y="25"/>
                </a:lnTo>
                <a:lnTo>
                  <a:pt x="206" y="28"/>
                </a:lnTo>
                <a:lnTo>
                  <a:pt x="209" y="31"/>
                </a:lnTo>
                <a:lnTo>
                  <a:pt x="209" y="34"/>
                </a:lnTo>
                <a:lnTo>
                  <a:pt x="209" y="37"/>
                </a:lnTo>
                <a:lnTo>
                  <a:pt x="212" y="40"/>
                </a:lnTo>
                <a:lnTo>
                  <a:pt x="215" y="43"/>
                </a:lnTo>
                <a:lnTo>
                  <a:pt x="217" y="45"/>
                </a:lnTo>
                <a:lnTo>
                  <a:pt x="217" y="48"/>
                </a:lnTo>
                <a:lnTo>
                  <a:pt x="220" y="48"/>
                </a:lnTo>
                <a:lnTo>
                  <a:pt x="220" y="51"/>
                </a:lnTo>
                <a:lnTo>
                  <a:pt x="223" y="51"/>
                </a:lnTo>
                <a:lnTo>
                  <a:pt x="223" y="54"/>
                </a:lnTo>
                <a:lnTo>
                  <a:pt x="226" y="57"/>
                </a:lnTo>
                <a:lnTo>
                  <a:pt x="226" y="60"/>
                </a:lnTo>
                <a:lnTo>
                  <a:pt x="229" y="60"/>
                </a:lnTo>
                <a:lnTo>
                  <a:pt x="232" y="63"/>
                </a:lnTo>
                <a:lnTo>
                  <a:pt x="235" y="63"/>
                </a:lnTo>
                <a:lnTo>
                  <a:pt x="235" y="66"/>
                </a:lnTo>
                <a:lnTo>
                  <a:pt x="237" y="66"/>
                </a:lnTo>
                <a:lnTo>
                  <a:pt x="237" y="68"/>
                </a:lnTo>
                <a:lnTo>
                  <a:pt x="240" y="68"/>
                </a:lnTo>
                <a:lnTo>
                  <a:pt x="243" y="68"/>
                </a:lnTo>
                <a:lnTo>
                  <a:pt x="243" y="71"/>
                </a:lnTo>
                <a:lnTo>
                  <a:pt x="246" y="71"/>
                </a:lnTo>
                <a:lnTo>
                  <a:pt x="246" y="74"/>
                </a:lnTo>
                <a:lnTo>
                  <a:pt x="249" y="74"/>
                </a:lnTo>
                <a:lnTo>
                  <a:pt x="252" y="77"/>
                </a:lnTo>
                <a:lnTo>
                  <a:pt x="255" y="77"/>
                </a:lnTo>
                <a:lnTo>
                  <a:pt x="258" y="80"/>
                </a:lnTo>
                <a:lnTo>
                  <a:pt x="263" y="86"/>
                </a:lnTo>
                <a:lnTo>
                  <a:pt x="266" y="88"/>
                </a:lnTo>
                <a:lnTo>
                  <a:pt x="272" y="91"/>
                </a:lnTo>
                <a:lnTo>
                  <a:pt x="275" y="94"/>
                </a:lnTo>
                <a:lnTo>
                  <a:pt x="280" y="97"/>
                </a:lnTo>
                <a:lnTo>
                  <a:pt x="283" y="100"/>
                </a:lnTo>
                <a:lnTo>
                  <a:pt x="289" y="103"/>
                </a:lnTo>
                <a:lnTo>
                  <a:pt x="292" y="106"/>
                </a:lnTo>
                <a:lnTo>
                  <a:pt x="295" y="108"/>
                </a:lnTo>
                <a:lnTo>
                  <a:pt x="298" y="108"/>
                </a:lnTo>
                <a:lnTo>
                  <a:pt x="298" y="111"/>
                </a:lnTo>
                <a:lnTo>
                  <a:pt x="298" y="114"/>
                </a:lnTo>
                <a:lnTo>
                  <a:pt x="300" y="117"/>
                </a:lnTo>
                <a:lnTo>
                  <a:pt x="300" y="120"/>
                </a:lnTo>
                <a:lnTo>
                  <a:pt x="303" y="123"/>
                </a:lnTo>
                <a:lnTo>
                  <a:pt x="306" y="123"/>
                </a:lnTo>
                <a:lnTo>
                  <a:pt x="306" y="126"/>
                </a:lnTo>
                <a:lnTo>
                  <a:pt x="309" y="126"/>
                </a:lnTo>
                <a:lnTo>
                  <a:pt x="309" y="129"/>
                </a:lnTo>
                <a:lnTo>
                  <a:pt x="312" y="129"/>
                </a:lnTo>
                <a:lnTo>
                  <a:pt x="312" y="131"/>
                </a:lnTo>
                <a:lnTo>
                  <a:pt x="312" y="134"/>
                </a:lnTo>
                <a:lnTo>
                  <a:pt x="315" y="134"/>
                </a:lnTo>
                <a:lnTo>
                  <a:pt x="315" y="137"/>
                </a:lnTo>
                <a:lnTo>
                  <a:pt x="318" y="140"/>
                </a:lnTo>
                <a:lnTo>
                  <a:pt x="321" y="140"/>
                </a:lnTo>
                <a:lnTo>
                  <a:pt x="321" y="137"/>
                </a:lnTo>
                <a:lnTo>
                  <a:pt x="321" y="134"/>
                </a:lnTo>
                <a:lnTo>
                  <a:pt x="321" y="131"/>
                </a:lnTo>
                <a:lnTo>
                  <a:pt x="323" y="131"/>
                </a:lnTo>
                <a:lnTo>
                  <a:pt x="323" y="129"/>
                </a:lnTo>
                <a:lnTo>
                  <a:pt x="323" y="126"/>
                </a:lnTo>
                <a:lnTo>
                  <a:pt x="323" y="123"/>
                </a:lnTo>
                <a:lnTo>
                  <a:pt x="326" y="120"/>
                </a:lnTo>
                <a:lnTo>
                  <a:pt x="329" y="120"/>
                </a:lnTo>
                <a:lnTo>
                  <a:pt x="329" y="117"/>
                </a:lnTo>
                <a:lnTo>
                  <a:pt x="332" y="117"/>
                </a:lnTo>
                <a:lnTo>
                  <a:pt x="335" y="117"/>
                </a:lnTo>
                <a:lnTo>
                  <a:pt x="335" y="114"/>
                </a:lnTo>
                <a:lnTo>
                  <a:pt x="335" y="111"/>
                </a:lnTo>
                <a:lnTo>
                  <a:pt x="335" y="108"/>
                </a:lnTo>
                <a:lnTo>
                  <a:pt x="335" y="106"/>
                </a:lnTo>
                <a:lnTo>
                  <a:pt x="335" y="103"/>
                </a:lnTo>
                <a:lnTo>
                  <a:pt x="338" y="100"/>
                </a:lnTo>
                <a:lnTo>
                  <a:pt x="341" y="100"/>
                </a:lnTo>
                <a:lnTo>
                  <a:pt x="341" y="97"/>
                </a:lnTo>
                <a:lnTo>
                  <a:pt x="343" y="94"/>
                </a:lnTo>
                <a:lnTo>
                  <a:pt x="346" y="94"/>
                </a:lnTo>
                <a:lnTo>
                  <a:pt x="349" y="94"/>
                </a:lnTo>
                <a:lnTo>
                  <a:pt x="352" y="91"/>
                </a:lnTo>
                <a:lnTo>
                  <a:pt x="352" y="88"/>
                </a:lnTo>
                <a:lnTo>
                  <a:pt x="355" y="88"/>
                </a:lnTo>
                <a:lnTo>
                  <a:pt x="358" y="86"/>
                </a:lnTo>
                <a:lnTo>
                  <a:pt x="358" y="83"/>
                </a:lnTo>
                <a:lnTo>
                  <a:pt x="361" y="83"/>
                </a:lnTo>
                <a:lnTo>
                  <a:pt x="361" y="80"/>
                </a:lnTo>
                <a:lnTo>
                  <a:pt x="361" y="77"/>
                </a:lnTo>
                <a:lnTo>
                  <a:pt x="361" y="74"/>
                </a:lnTo>
                <a:lnTo>
                  <a:pt x="361" y="71"/>
                </a:lnTo>
                <a:lnTo>
                  <a:pt x="361" y="68"/>
                </a:lnTo>
                <a:lnTo>
                  <a:pt x="361" y="66"/>
                </a:lnTo>
                <a:lnTo>
                  <a:pt x="361" y="63"/>
                </a:lnTo>
                <a:lnTo>
                  <a:pt x="363" y="63"/>
                </a:lnTo>
                <a:lnTo>
                  <a:pt x="366" y="63"/>
                </a:lnTo>
                <a:lnTo>
                  <a:pt x="369" y="63"/>
                </a:lnTo>
                <a:lnTo>
                  <a:pt x="369" y="66"/>
                </a:lnTo>
                <a:lnTo>
                  <a:pt x="372" y="66"/>
                </a:lnTo>
                <a:lnTo>
                  <a:pt x="375" y="66"/>
                </a:lnTo>
                <a:lnTo>
                  <a:pt x="378" y="66"/>
                </a:lnTo>
                <a:lnTo>
                  <a:pt x="381" y="66"/>
                </a:lnTo>
                <a:lnTo>
                  <a:pt x="384" y="66"/>
                </a:lnTo>
                <a:lnTo>
                  <a:pt x="386" y="66"/>
                </a:lnTo>
                <a:lnTo>
                  <a:pt x="389" y="66"/>
                </a:lnTo>
                <a:lnTo>
                  <a:pt x="392" y="66"/>
                </a:lnTo>
                <a:lnTo>
                  <a:pt x="395" y="66"/>
                </a:lnTo>
                <a:lnTo>
                  <a:pt x="398" y="66"/>
                </a:lnTo>
                <a:lnTo>
                  <a:pt x="398" y="63"/>
                </a:lnTo>
                <a:lnTo>
                  <a:pt x="401" y="63"/>
                </a:lnTo>
                <a:lnTo>
                  <a:pt x="404" y="63"/>
                </a:lnTo>
                <a:lnTo>
                  <a:pt x="404" y="60"/>
                </a:lnTo>
                <a:lnTo>
                  <a:pt x="406" y="60"/>
                </a:lnTo>
                <a:lnTo>
                  <a:pt x="409" y="60"/>
                </a:lnTo>
                <a:lnTo>
                  <a:pt x="409" y="63"/>
                </a:lnTo>
                <a:lnTo>
                  <a:pt x="412" y="63"/>
                </a:lnTo>
                <a:lnTo>
                  <a:pt x="415" y="63"/>
                </a:lnTo>
                <a:lnTo>
                  <a:pt x="418" y="63"/>
                </a:lnTo>
                <a:lnTo>
                  <a:pt x="421" y="63"/>
                </a:lnTo>
                <a:lnTo>
                  <a:pt x="424" y="63"/>
                </a:lnTo>
                <a:lnTo>
                  <a:pt x="426" y="63"/>
                </a:lnTo>
                <a:lnTo>
                  <a:pt x="429" y="63"/>
                </a:lnTo>
                <a:lnTo>
                  <a:pt x="432" y="63"/>
                </a:lnTo>
                <a:lnTo>
                  <a:pt x="435" y="63"/>
                </a:lnTo>
                <a:lnTo>
                  <a:pt x="438" y="63"/>
                </a:lnTo>
                <a:lnTo>
                  <a:pt x="441" y="63"/>
                </a:lnTo>
                <a:lnTo>
                  <a:pt x="444" y="63"/>
                </a:lnTo>
                <a:lnTo>
                  <a:pt x="447" y="63"/>
                </a:lnTo>
                <a:lnTo>
                  <a:pt x="449" y="63"/>
                </a:lnTo>
                <a:lnTo>
                  <a:pt x="452" y="63"/>
                </a:lnTo>
                <a:lnTo>
                  <a:pt x="455" y="63"/>
                </a:lnTo>
                <a:lnTo>
                  <a:pt x="458" y="63"/>
                </a:lnTo>
                <a:lnTo>
                  <a:pt x="461" y="63"/>
                </a:lnTo>
                <a:lnTo>
                  <a:pt x="464" y="63"/>
                </a:lnTo>
                <a:lnTo>
                  <a:pt x="467" y="66"/>
                </a:lnTo>
                <a:lnTo>
                  <a:pt x="469" y="66"/>
                </a:lnTo>
                <a:lnTo>
                  <a:pt x="472" y="66"/>
                </a:lnTo>
                <a:lnTo>
                  <a:pt x="475" y="66"/>
                </a:lnTo>
                <a:lnTo>
                  <a:pt x="478" y="68"/>
                </a:lnTo>
                <a:lnTo>
                  <a:pt x="481" y="68"/>
                </a:lnTo>
                <a:lnTo>
                  <a:pt x="481" y="71"/>
                </a:lnTo>
                <a:lnTo>
                  <a:pt x="484" y="71"/>
                </a:lnTo>
                <a:lnTo>
                  <a:pt x="487" y="71"/>
                </a:lnTo>
                <a:lnTo>
                  <a:pt x="490" y="71"/>
                </a:lnTo>
                <a:lnTo>
                  <a:pt x="492" y="71"/>
                </a:lnTo>
                <a:lnTo>
                  <a:pt x="495" y="74"/>
                </a:lnTo>
                <a:lnTo>
                  <a:pt x="498" y="74"/>
                </a:lnTo>
                <a:lnTo>
                  <a:pt x="498" y="77"/>
                </a:lnTo>
                <a:lnTo>
                  <a:pt x="501" y="77"/>
                </a:lnTo>
                <a:lnTo>
                  <a:pt x="504" y="77"/>
                </a:lnTo>
                <a:lnTo>
                  <a:pt x="504" y="80"/>
                </a:lnTo>
                <a:lnTo>
                  <a:pt x="507" y="80"/>
                </a:lnTo>
                <a:lnTo>
                  <a:pt x="510" y="80"/>
                </a:lnTo>
                <a:lnTo>
                  <a:pt x="512" y="80"/>
                </a:lnTo>
                <a:lnTo>
                  <a:pt x="515" y="80"/>
                </a:lnTo>
                <a:lnTo>
                  <a:pt x="518" y="80"/>
                </a:lnTo>
                <a:lnTo>
                  <a:pt x="521" y="80"/>
                </a:lnTo>
                <a:lnTo>
                  <a:pt x="524" y="80"/>
                </a:lnTo>
                <a:lnTo>
                  <a:pt x="527" y="80"/>
                </a:lnTo>
                <a:lnTo>
                  <a:pt x="530" y="80"/>
                </a:lnTo>
                <a:lnTo>
                  <a:pt x="530" y="77"/>
                </a:lnTo>
                <a:lnTo>
                  <a:pt x="532" y="77"/>
                </a:lnTo>
                <a:lnTo>
                  <a:pt x="535" y="77"/>
                </a:lnTo>
                <a:lnTo>
                  <a:pt x="538" y="77"/>
                </a:lnTo>
                <a:lnTo>
                  <a:pt x="541" y="77"/>
                </a:lnTo>
                <a:lnTo>
                  <a:pt x="544" y="77"/>
                </a:lnTo>
                <a:lnTo>
                  <a:pt x="544" y="74"/>
                </a:lnTo>
                <a:lnTo>
                  <a:pt x="547" y="74"/>
                </a:lnTo>
                <a:lnTo>
                  <a:pt x="550" y="74"/>
                </a:lnTo>
                <a:lnTo>
                  <a:pt x="553" y="74"/>
                </a:lnTo>
                <a:lnTo>
                  <a:pt x="555" y="74"/>
                </a:lnTo>
                <a:lnTo>
                  <a:pt x="555" y="77"/>
                </a:lnTo>
                <a:lnTo>
                  <a:pt x="558" y="77"/>
                </a:lnTo>
                <a:lnTo>
                  <a:pt x="561" y="77"/>
                </a:lnTo>
                <a:lnTo>
                  <a:pt x="564" y="77"/>
                </a:lnTo>
                <a:lnTo>
                  <a:pt x="567" y="77"/>
                </a:lnTo>
                <a:lnTo>
                  <a:pt x="570" y="77"/>
                </a:lnTo>
                <a:lnTo>
                  <a:pt x="573" y="77"/>
                </a:lnTo>
                <a:lnTo>
                  <a:pt x="575" y="77"/>
                </a:lnTo>
                <a:lnTo>
                  <a:pt x="578" y="77"/>
                </a:lnTo>
                <a:lnTo>
                  <a:pt x="581" y="77"/>
                </a:lnTo>
                <a:lnTo>
                  <a:pt x="584" y="74"/>
                </a:lnTo>
                <a:lnTo>
                  <a:pt x="587" y="74"/>
                </a:lnTo>
                <a:lnTo>
                  <a:pt x="590" y="71"/>
                </a:lnTo>
                <a:lnTo>
                  <a:pt x="593" y="71"/>
                </a:lnTo>
                <a:lnTo>
                  <a:pt x="593" y="68"/>
                </a:lnTo>
                <a:lnTo>
                  <a:pt x="595" y="68"/>
                </a:lnTo>
                <a:lnTo>
                  <a:pt x="601" y="66"/>
                </a:lnTo>
                <a:lnTo>
                  <a:pt x="604" y="66"/>
                </a:lnTo>
                <a:lnTo>
                  <a:pt x="607" y="66"/>
                </a:lnTo>
                <a:lnTo>
                  <a:pt x="613" y="66"/>
                </a:lnTo>
                <a:lnTo>
                  <a:pt x="616" y="66"/>
                </a:lnTo>
                <a:lnTo>
                  <a:pt x="621" y="66"/>
                </a:lnTo>
                <a:lnTo>
                  <a:pt x="624" y="63"/>
                </a:lnTo>
                <a:lnTo>
                  <a:pt x="627" y="63"/>
                </a:lnTo>
                <a:lnTo>
                  <a:pt x="633" y="63"/>
                </a:lnTo>
                <a:lnTo>
                  <a:pt x="636" y="63"/>
                </a:lnTo>
                <a:lnTo>
                  <a:pt x="641" y="63"/>
                </a:lnTo>
                <a:lnTo>
                  <a:pt x="644" y="63"/>
                </a:lnTo>
                <a:lnTo>
                  <a:pt x="650" y="63"/>
                </a:lnTo>
                <a:lnTo>
                  <a:pt x="653" y="63"/>
                </a:lnTo>
                <a:lnTo>
                  <a:pt x="658" y="63"/>
                </a:lnTo>
                <a:lnTo>
                  <a:pt x="661" y="63"/>
                </a:lnTo>
                <a:lnTo>
                  <a:pt x="667" y="63"/>
                </a:lnTo>
                <a:lnTo>
                  <a:pt x="670" y="63"/>
                </a:lnTo>
                <a:lnTo>
                  <a:pt x="670" y="57"/>
                </a:lnTo>
                <a:lnTo>
                  <a:pt x="670" y="54"/>
                </a:lnTo>
                <a:lnTo>
                  <a:pt x="670" y="48"/>
                </a:lnTo>
                <a:lnTo>
                  <a:pt x="667" y="48"/>
                </a:lnTo>
                <a:lnTo>
                  <a:pt x="667" y="45"/>
                </a:lnTo>
                <a:lnTo>
                  <a:pt x="667" y="40"/>
                </a:lnTo>
                <a:lnTo>
                  <a:pt x="667" y="37"/>
                </a:lnTo>
                <a:lnTo>
                  <a:pt x="664" y="34"/>
                </a:lnTo>
                <a:lnTo>
                  <a:pt x="664" y="28"/>
                </a:lnTo>
                <a:lnTo>
                  <a:pt x="664" y="25"/>
                </a:lnTo>
                <a:lnTo>
                  <a:pt x="667" y="23"/>
                </a:lnTo>
                <a:lnTo>
                  <a:pt x="670" y="17"/>
                </a:lnTo>
                <a:lnTo>
                  <a:pt x="673" y="17"/>
                </a:lnTo>
                <a:lnTo>
                  <a:pt x="676" y="14"/>
                </a:lnTo>
                <a:lnTo>
                  <a:pt x="679" y="8"/>
                </a:lnTo>
                <a:lnTo>
                  <a:pt x="684" y="5"/>
                </a:lnTo>
                <a:lnTo>
                  <a:pt x="687" y="0"/>
                </a:lnTo>
                <a:lnTo>
                  <a:pt x="696" y="5"/>
                </a:lnTo>
                <a:lnTo>
                  <a:pt x="693" y="8"/>
                </a:lnTo>
                <a:lnTo>
                  <a:pt x="693" y="11"/>
                </a:lnTo>
                <a:lnTo>
                  <a:pt x="693" y="17"/>
                </a:lnTo>
                <a:lnTo>
                  <a:pt x="693" y="20"/>
                </a:lnTo>
                <a:lnTo>
                  <a:pt x="690" y="25"/>
                </a:lnTo>
                <a:lnTo>
                  <a:pt x="690" y="28"/>
                </a:lnTo>
                <a:lnTo>
                  <a:pt x="690" y="34"/>
                </a:lnTo>
                <a:lnTo>
                  <a:pt x="690" y="37"/>
                </a:lnTo>
                <a:lnTo>
                  <a:pt x="690" y="43"/>
                </a:lnTo>
                <a:lnTo>
                  <a:pt x="690" y="45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9" name="Freeform 22">
            <a:extLst>
              <a:ext uri="{FF2B5EF4-FFF2-40B4-BE49-F238E27FC236}">
                <a16:creationId xmlns:a16="http://schemas.microsoft.com/office/drawing/2014/main" id="{BF102383-303A-4031-AB24-A280108B9228}"/>
              </a:ext>
            </a:extLst>
          </p:cNvPr>
          <p:cNvSpPr>
            <a:spLocks noEditPoints="1"/>
          </p:cNvSpPr>
          <p:nvPr/>
        </p:nvSpPr>
        <p:spPr bwMode="auto">
          <a:xfrm>
            <a:off x="2870199" y="4733132"/>
            <a:ext cx="1195388" cy="1519237"/>
          </a:xfrm>
          <a:custGeom>
            <a:avLst/>
            <a:gdLst>
              <a:gd name="T0" fmla="*/ 584 w 753"/>
              <a:gd name="T1" fmla="*/ 3 h 957"/>
              <a:gd name="T2" fmla="*/ 653 w 753"/>
              <a:gd name="T3" fmla="*/ 3 h 957"/>
              <a:gd name="T4" fmla="*/ 644 w 753"/>
              <a:gd name="T5" fmla="*/ 247 h 957"/>
              <a:gd name="T6" fmla="*/ 570 w 753"/>
              <a:gd name="T7" fmla="*/ 504 h 957"/>
              <a:gd name="T8" fmla="*/ 527 w 753"/>
              <a:gd name="T9" fmla="*/ 516 h 957"/>
              <a:gd name="T10" fmla="*/ 493 w 753"/>
              <a:gd name="T11" fmla="*/ 582 h 957"/>
              <a:gd name="T12" fmla="*/ 627 w 753"/>
              <a:gd name="T13" fmla="*/ 668 h 957"/>
              <a:gd name="T14" fmla="*/ 661 w 753"/>
              <a:gd name="T15" fmla="*/ 696 h 957"/>
              <a:gd name="T16" fmla="*/ 687 w 753"/>
              <a:gd name="T17" fmla="*/ 728 h 957"/>
              <a:gd name="T18" fmla="*/ 716 w 753"/>
              <a:gd name="T19" fmla="*/ 759 h 957"/>
              <a:gd name="T20" fmla="*/ 747 w 753"/>
              <a:gd name="T21" fmla="*/ 762 h 957"/>
              <a:gd name="T22" fmla="*/ 670 w 753"/>
              <a:gd name="T23" fmla="*/ 811 h 957"/>
              <a:gd name="T24" fmla="*/ 650 w 753"/>
              <a:gd name="T25" fmla="*/ 862 h 957"/>
              <a:gd name="T26" fmla="*/ 613 w 753"/>
              <a:gd name="T27" fmla="*/ 917 h 957"/>
              <a:gd name="T28" fmla="*/ 598 w 753"/>
              <a:gd name="T29" fmla="*/ 885 h 957"/>
              <a:gd name="T30" fmla="*/ 521 w 753"/>
              <a:gd name="T31" fmla="*/ 842 h 957"/>
              <a:gd name="T32" fmla="*/ 470 w 753"/>
              <a:gd name="T33" fmla="*/ 817 h 957"/>
              <a:gd name="T34" fmla="*/ 481 w 753"/>
              <a:gd name="T35" fmla="*/ 794 h 957"/>
              <a:gd name="T36" fmla="*/ 478 w 753"/>
              <a:gd name="T37" fmla="*/ 759 h 957"/>
              <a:gd name="T38" fmla="*/ 467 w 753"/>
              <a:gd name="T39" fmla="*/ 731 h 957"/>
              <a:gd name="T40" fmla="*/ 438 w 753"/>
              <a:gd name="T41" fmla="*/ 762 h 957"/>
              <a:gd name="T42" fmla="*/ 409 w 753"/>
              <a:gd name="T43" fmla="*/ 782 h 957"/>
              <a:gd name="T44" fmla="*/ 384 w 753"/>
              <a:gd name="T45" fmla="*/ 811 h 957"/>
              <a:gd name="T46" fmla="*/ 369 w 753"/>
              <a:gd name="T47" fmla="*/ 837 h 957"/>
              <a:gd name="T48" fmla="*/ 332 w 753"/>
              <a:gd name="T49" fmla="*/ 851 h 957"/>
              <a:gd name="T50" fmla="*/ 155 w 753"/>
              <a:gd name="T51" fmla="*/ 925 h 957"/>
              <a:gd name="T52" fmla="*/ 143 w 753"/>
              <a:gd name="T53" fmla="*/ 945 h 957"/>
              <a:gd name="T54" fmla="*/ 117 w 753"/>
              <a:gd name="T55" fmla="*/ 948 h 957"/>
              <a:gd name="T56" fmla="*/ 103 w 753"/>
              <a:gd name="T57" fmla="*/ 911 h 957"/>
              <a:gd name="T58" fmla="*/ 77 w 753"/>
              <a:gd name="T59" fmla="*/ 897 h 957"/>
              <a:gd name="T60" fmla="*/ 83 w 753"/>
              <a:gd name="T61" fmla="*/ 839 h 957"/>
              <a:gd name="T62" fmla="*/ 63 w 753"/>
              <a:gd name="T63" fmla="*/ 822 h 957"/>
              <a:gd name="T64" fmla="*/ 57 w 753"/>
              <a:gd name="T65" fmla="*/ 788 h 957"/>
              <a:gd name="T66" fmla="*/ 40 w 753"/>
              <a:gd name="T67" fmla="*/ 762 h 957"/>
              <a:gd name="T68" fmla="*/ 29 w 753"/>
              <a:gd name="T69" fmla="*/ 734 h 957"/>
              <a:gd name="T70" fmla="*/ 83 w 753"/>
              <a:gd name="T71" fmla="*/ 691 h 957"/>
              <a:gd name="T72" fmla="*/ 120 w 753"/>
              <a:gd name="T73" fmla="*/ 653 h 957"/>
              <a:gd name="T74" fmla="*/ 123 w 753"/>
              <a:gd name="T75" fmla="*/ 616 h 957"/>
              <a:gd name="T76" fmla="*/ 135 w 753"/>
              <a:gd name="T77" fmla="*/ 587 h 957"/>
              <a:gd name="T78" fmla="*/ 137 w 753"/>
              <a:gd name="T79" fmla="*/ 542 h 957"/>
              <a:gd name="T80" fmla="*/ 160 w 753"/>
              <a:gd name="T81" fmla="*/ 502 h 957"/>
              <a:gd name="T82" fmla="*/ 137 w 753"/>
              <a:gd name="T83" fmla="*/ 459 h 957"/>
              <a:gd name="T84" fmla="*/ 152 w 753"/>
              <a:gd name="T85" fmla="*/ 413 h 957"/>
              <a:gd name="T86" fmla="*/ 163 w 753"/>
              <a:gd name="T87" fmla="*/ 378 h 957"/>
              <a:gd name="T88" fmla="*/ 132 w 753"/>
              <a:gd name="T89" fmla="*/ 384 h 957"/>
              <a:gd name="T90" fmla="*/ 103 w 753"/>
              <a:gd name="T91" fmla="*/ 393 h 957"/>
              <a:gd name="T92" fmla="*/ 83 w 753"/>
              <a:gd name="T93" fmla="*/ 373 h 957"/>
              <a:gd name="T94" fmla="*/ 74 w 753"/>
              <a:gd name="T95" fmla="*/ 347 h 957"/>
              <a:gd name="T96" fmla="*/ 92 w 753"/>
              <a:gd name="T97" fmla="*/ 315 h 957"/>
              <a:gd name="T98" fmla="*/ 132 w 753"/>
              <a:gd name="T99" fmla="*/ 261 h 957"/>
              <a:gd name="T100" fmla="*/ 235 w 753"/>
              <a:gd name="T101" fmla="*/ 244 h 957"/>
              <a:gd name="T102" fmla="*/ 80 w 753"/>
              <a:gd name="T103" fmla="*/ 63 h 957"/>
              <a:gd name="T104" fmla="*/ 43 w 753"/>
              <a:gd name="T105" fmla="*/ 3 h 957"/>
              <a:gd name="T106" fmla="*/ 109 w 753"/>
              <a:gd name="T107" fmla="*/ 3 h 957"/>
              <a:gd name="T108" fmla="*/ 172 w 753"/>
              <a:gd name="T109" fmla="*/ 3 h 957"/>
              <a:gd name="T110" fmla="*/ 241 w 753"/>
              <a:gd name="T111" fmla="*/ 3 h 957"/>
              <a:gd name="T112" fmla="*/ 304 w 753"/>
              <a:gd name="T113" fmla="*/ 3 h 957"/>
              <a:gd name="T114" fmla="*/ 372 w 753"/>
              <a:gd name="T115" fmla="*/ 3 h 957"/>
              <a:gd name="T116" fmla="*/ 441 w 753"/>
              <a:gd name="T117" fmla="*/ 3 h 957"/>
              <a:gd name="T118" fmla="*/ 507 w 753"/>
              <a:gd name="T119" fmla="*/ 0 h 957"/>
              <a:gd name="T120" fmla="*/ 263 w 753"/>
              <a:gd name="T121" fmla="*/ 691 h 957"/>
              <a:gd name="T122" fmla="*/ 295 w 753"/>
              <a:gd name="T123" fmla="*/ 688 h 957"/>
              <a:gd name="T124" fmla="*/ 252 w 753"/>
              <a:gd name="T125" fmla="*/ 682 h 9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53" h="957">
                <a:moveTo>
                  <a:pt x="521" y="0"/>
                </a:moveTo>
                <a:lnTo>
                  <a:pt x="524" y="0"/>
                </a:lnTo>
                <a:lnTo>
                  <a:pt x="530" y="0"/>
                </a:lnTo>
                <a:lnTo>
                  <a:pt x="533" y="0"/>
                </a:lnTo>
                <a:lnTo>
                  <a:pt x="538" y="0"/>
                </a:lnTo>
                <a:lnTo>
                  <a:pt x="541" y="0"/>
                </a:lnTo>
                <a:lnTo>
                  <a:pt x="547" y="0"/>
                </a:lnTo>
                <a:lnTo>
                  <a:pt x="550" y="0"/>
                </a:lnTo>
                <a:lnTo>
                  <a:pt x="556" y="0"/>
                </a:lnTo>
                <a:lnTo>
                  <a:pt x="558" y="0"/>
                </a:lnTo>
                <a:lnTo>
                  <a:pt x="564" y="3"/>
                </a:lnTo>
                <a:lnTo>
                  <a:pt x="567" y="3"/>
                </a:lnTo>
                <a:lnTo>
                  <a:pt x="573" y="3"/>
                </a:lnTo>
                <a:lnTo>
                  <a:pt x="576" y="0"/>
                </a:lnTo>
                <a:lnTo>
                  <a:pt x="581" y="3"/>
                </a:lnTo>
                <a:lnTo>
                  <a:pt x="584" y="3"/>
                </a:lnTo>
                <a:lnTo>
                  <a:pt x="590" y="3"/>
                </a:lnTo>
                <a:lnTo>
                  <a:pt x="593" y="3"/>
                </a:lnTo>
                <a:lnTo>
                  <a:pt x="596" y="3"/>
                </a:lnTo>
                <a:lnTo>
                  <a:pt x="601" y="3"/>
                </a:lnTo>
                <a:lnTo>
                  <a:pt x="604" y="3"/>
                </a:lnTo>
                <a:lnTo>
                  <a:pt x="610" y="3"/>
                </a:lnTo>
                <a:lnTo>
                  <a:pt x="613" y="3"/>
                </a:lnTo>
                <a:lnTo>
                  <a:pt x="619" y="3"/>
                </a:lnTo>
                <a:lnTo>
                  <a:pt x="621" y="3"/>
                </a:lnTo>
                <a:lnTo>
                  <a:pt x="627" y="3"/>
                </a:lnTo>
                <a:lnTo>
                  <a:pt x="630" y="3"/>
                </a:lnTo>
                <a:lnTo>
                  <a:pt x="636" y="3"/>
                </a:lnTo>
                <a:lnTo>
                  <a:pt x="639" y="3"/>
                </a:lnTo>
                <a:lnTo>
                  <a:pt x="644" y="3"/>
                </a:lnTo>
                <a:lnTo>
                  <a:pt x="647" y="3"/>
                </a:lnTo>
                <a:lnTo>
                  <a:pt x="653" y="3"/>
                </a:lnTo>
                <a:lnTo>
                  <a:pt x="656" y="3"/>
                </a:lnTo>
                <a:lnTo>
                  <a:pt x="661" y="3"/>
                </a:lnTo>
                <a:lnTo>
                  <a:pt x="664" y="3"/>
                </a:lnTo>
                <a:lnTo>
                  <a:pt x="670" y="3"/>
                </a:lnTo>
                <a:lnTo>
                  <a:pt x="664" y="32"/>
                </a:lnTo>
                <a:lnTo>
                  <a:pt x="647" y="81"/>
                </a:lnTo>
                <a:lnTo>
                  <a:pt x="641" y="95"/>
                </a:lnTo>
                <a:lnTo>
                  <a:pt x="619" y="121"/>
                </a:lnTo>
                <a:lnTo>
                  <a:pt x="616" y="135"/>
                </a:lnTo>
                <a:lnTo>
                  <a:pt x="630" y="158"/>
                </a:lnTo>
                <a:lnTo>
                  <a:pt x="641" y="172"/>
                </a:lnTo>
                <a:lnTo>
                  <a:pt x="650" y="201"/>
                </a:lnTo>
                <a:lnTo>
                  <a:pt x="653" y="215"/>
                </a:lnTo>
                <a:lnTo>
                  <a:pt x="653" y="232"/>
                </a:lnTo>
                <a:lnTo>
                  <a:pt x="647" y="238"/>
                </a:lnTo>
                <a:lnTo>
                  <a:pt x="644" y="247"/>
                </a:lnTo>
                <a:lnTo>
                  <a:pt x="636" y="252"/>
                </a:lnTo>
                <a:lnTo>
                  <a:pt x="607" y="244"/>
                </a:lnTo>
                <a:lnTo>
                  <a:pt x="598" y="247"/>
                </a:lnTo>
                <a:lnTo>
                  <a:pt x="593" y="258"/>
                </a:lnTo>
                <a:lnTo>
                  <a:pt x="576" y="281"/>
                </a:lnTo>
                <a:lnTo>
                  <a:pt x="567" y="295"/>
                </a:lnTo>
                <a:lnTo>
                  <a:pt x="533" y="358"/>
                </a:lnTo>
                <a:lnTo>
                  <a:pt x="527" y="401"/>
                </a:lnTo>
                <a:lnTo>
                  <a:pt x="533" y="419"/>
                </a:lnTo>
                <a:lnTo>
                  <a:pt x="544" y="430"/>
                </a:lnTo>
                <a:lnTo>
                  <a:pt x="558" y="447"/>
                </a:lnTo>
                <a:lnTo>
                  <a:pt x="561" y="470"/>
                </a:lnTo>
                <a:lnTo>
                  <a:pt x="564" y="479"/>
                </a:lnTo>
                <a:lnTo>
                  <a:pt x="573" y="484"/>
                </a:lnTo>
                <a:lnTo>
                  <a:pt x="576" y="487"/>
                </a:lnTo>
                <a:lnTo>
                  <a:pt x="570" y="504"/>
                </a:lnTo>
                <a:lnTo>
                  <a:pt x="570" y="507"/>
                </a:lnTo>
                <a:lnTo>
                  <a:pt x="570" y="510"/>
                </a:lnTo>
                <a:lnTo>
                  <a:pt x="567" y="510"/>
                </a:lnTo>
                <a:lnTo>
                  <a:pt x="564" y="510"/>
                </a:lnTo>
                <a:lnTo>
                  <a:pt x="561" y="507"/>
                </a:lnTo>
                <a:lnTo>
                  <a:pt x="558" y="510"/>
                </a:lnTo>
                <a:lnTo>
                  <a:pt x="553" y="513"/>
                </a:lnTo>
                <a:lnTo>
                  <a:pt x="550" y="513"/>
                </a:lnTo>
                <a:lnTo>
                  <a:pt x="547" y="513"/>
                </a:lnTo>
                <a:lnTo>
                  <a:pt x="541" y="513"/>
                </a:lnTo>
                <a:lnTo>
                  <a:pt x="538" y="510"/>
                </a:lnTo>
                <a:lnTo>
                  <a:pt x="535" y="510"/>
                </a:lnTo>
                <a:lnTo>
                  <a:pt x="533" y="510"/>
                </a:lnTo>
                <a:lnTo>
                  <a:pt x="533" y="513"/>
                </a:lnTo>
                <a:lnTo>
                  <a:pt x="530" y="513"/>
                </a:lnTo>
                <a:lnTo>
                  <a:pt x="527" y="516"/>
                </a:lnTo>
                <a:lnTo>
                  <a:pt x="524" y="516"/>
                </a:lnTo>
                <a:lnTo>
                  <a:pt x="524" y="519"/>
                </a:lnTo>
                <a:lnTo>
                  <a:pt x="521" y="519"/>
                </a:lnTo>
                <a:lnTo>
                  <a:pt x="518" y="519"/>
                </a:lnTo>
                <a:lnTo>
                  <a:pt x="515" y="519"/>
                </a:lnTo>
                <a:lnTo>
                  <a:pt x="515" y="522"/>
                </a:lnTo>
                <a:lnTo>
                  <a:pt x="513" y="524"/>
                </a:lnTo>
                <a:lnTo>
                  <a:pt x="513" y="527"/>
                </a:lnTo>
                <a:lnTo>
                  <a:pt x="510" y="530"/>
                </a:lnTo>
                <a:lnTo>
                  <a:pt x="510" y="533"/>
                </a:lnTo>
                <a:lnTo>
                  <a:pt x="507" y="533"/>
                </a:lnTo>
                <a:lnTo>
                  <a:pt x="507" y="539"/>
                </a:lnTo>
                <a:lnTo>
                  <a:pt x="504" y="550"/>
                </a:lnTo>
                <a:lnTo>
                  <a:pt x="504" y="559"/>
                </a:lnTo>
                <a:lnTo>
                  <a:pt x="501" y="573"/>
                </a:lnTo>
                <a:lnTo>
                  <a:pt x="493" y="582"/>
                </a:lnTo>
                <a:lnTo>
                  <a:pt x="490" y="590"/>
                </a:lnTo>
                <a:lnTo>
                  <a:pt x="493" y="593"/>
                </a:lnTo>
                <a:lnTo>
                  <a:pt x="504" y="608"/>
                </a:lnTo>
                <a:lnTo>
                  <a:pt x="518" y="610"/>
                </a:lnTo>
                <a:lnTo>
                  <a:pt x="530" y="610"/>
                </a:lnTo>
                <a:lnTo>
                  <a:pt x="535" y="616"/>
                </a:lnTo>
                <a:lnTo>
                  <a:pt x="535" y="630"/>
                </a:lnTo>
                <a:lnTo>
                  <a:pt x="533" y="645"/>
                </a:lnTo>
                <a:lnTo>
                  <a:pt x="535" y="650"/>
                </a:lnTo>
                <a:lnTo>
                  <a:pt x="544" y="650"/>
                </a:lnTo>
                <a:lnTo>
                  <a:pt x="553" y="645"/>
                </a:lnTo>
                <a:lnTo>
                  <a:pt x="578" y="642"/>
                </a:lnTo>
                <a:lnTo>
                  <a:pt x="596" y="639"/>
                </a:lnTo>
                <a:lnTo>
                  <a:pt x="607" y="645"/>
                </a:lnTo>
                <a:lnTo>
                  <a:pt x="624" y="665"/>
                </a:lnTo>
                <a:lnTo>
                  <a:pt x="627" y="668"/>
                </a:lnTo>
                <a:lnTo>
                  <a:pt x="627" y="665"/>
                </a:lnTo>
                <a:lnTo>
                  <a:pt x="630" y="662"/>
                </a:lnTo>
                <a:lnTo>
                  <a:pt x="630" y="659"/>
                </a:lnTo>
                <a:lnTo>
                  <a:pt x="633" y="659"/>
                </a:lnTo>
                <a:lnTo>
                  <a:pt x="636" y="659"/>
                </a:lnTo>
                <a:lnTo>
                  <a:pt x="639" y="662"/>
                </a:lnTo>
                <a:lnTo>
                  <a:pt x="641" y="662"/>
                </a:lnTo>
                <a:lnTo>
                  <a:pt x="644" y="662"/>
                </a:lnTo>
                <a:lnTo>
                  <a:pt x="647" y="665"/>
                </a:lnTo>
                <a:lnTo>
                  <a:pt x="647" y="676"/>
                </a:lnTo>
                <a:lnTo>
                  <a:pt x="650" y="682"/>
                </a:lnTo>
                <a:lnTo>
                  <a:pt x="650" y="688"/>
                </a:lnTo>
                <a:lnTo>
                  <a:pt x="653" y="688"/>
                </a:lnTo>
                <a:lnTo>
                  <a:pt x="653" y="693"/>
                </a:lnTo>
                <a:lnTo>
                  <a:pt x="659" y="693"/>
                </a:lnTo>
                <a:lnTo>
                  <a:pt x="661" y="696"/>
                </a:lnTo>
                <a:lnTo>
                  <a:pt x="664" y="696"/>
                </a:lnTo>
                <a:lnTo>
                  <a:pt x="667" y="696"/>
                </a:lnTo>
                <a:lnTo>
                  <a:pt x="670" y="696"/>
                </a:lnTo>
                <a:lnTo>
                  <a:pt x="673" y="693"/>
                </a:lnTo>
                <a:lnTo>
                  <a:pt x="676" y="696"/>
                </a:lnTo>
                <a:lnTo>
                  <a:pt x="679" y="696"/>
                </a:lnTo>
                <a:lnTo>
                  <a:pt x="679" y="699"/>
                </a:lnTo>
                <a:lnTo>
                  <a:pt x="682" y="702"/>
                </a:lnTo>
                <a:lnTo>
                  <a:pt x="684" y="705"/>
                </a:lnTo>
                <a:lnTo>
                  <a:pt x="687" y="708"/>
                </a:lnTo>
                <a:lnTo>
                  <a:pt x="684" y="711"/>
                </a:lnTo>
                <a:lnTo>
                  <a:pt x="684" y="713"/>
                </a:lnTo>
                <a:lnTo>
                  <a:pt x="679" y="713"/>
                </a:lnTo>
                <a:lnTo>
                  <a:pt x="682" y="719"/>
                </a:lnTo>
                <a:lnTo>
                  <a:pt x="684" y="725"/>
                </a:lnTo>
                <a:lnTo>
                  <a:pt x="687" y="728"/>
                </a:lnTo>
                <a:lnTo>
                  <a:pt x="687" y="731"/>
                </a:lnTo>
                <a:lnTo>
                  <a:pt x="682" y="731"/>
                </a:lnTo>
                <a:lnTo>
                  <a:pt x="682" y="734"/>
                </a:lnTo>
                <a:lnTo>
                  <a:pt x="682" y="736"/>
                </a:lnTo>
                <a:lnTo>
                  <a:pt x="684" y="736"/>
                </a:lnTo>
                <a:lnTo>
                  <a:pt x="687" y="736"/>
                </a:lnTo>
                <a:lnTo>
                  <a:pt x="690" y="736"/>
                </a:lnTo>
                <a:lnTo>
                  <a:pt x="696" y="736"/>
                </a:lnTo>
                <a:lnTo>
                  <a:pt x="699" y="736"/>
                </a:lnTo>
                <a:lnTo>
                  <a:pt x="704" y="736"/>
                </a:lnTo>
                <a:lnTo>
                  <a:pt x="707" y="739"/>
                </a:lnTo>
                <a:lnTo>
                  <a:pt x="710" y="742"/>
                </a:lnTo>
                <a:lnTo>
                  <a:pt x="713" y="751"/>
                </a:lnTo>
                <a:lnTo>
                  <a:pt x="713" y="756"/>
                </a:lnTo>
                <a:lnTo>
                  <a:pt x="716" y="756"/>
                </a:lnTo>
                <a:lnTo>
                  <a:pt x="716" y="759"/>
                </a:lnTo>
                <a:lnTo>
                  <a:pt x="719" y="756"/>
                </a:lnTo>
                <a:lnTo>
                  <a:pt x="722" y="759"/>
                </a:lnTo>
                <a:lnTo>
                  <a:pt x="724" y="759"/>
                </a:lnTo>
                <a:lnTo>
                  <a:pt x="724" y="762"/>
                </a:lnTo>
                <a:lnTo>
                  <a:pt x="727" y="762"/>
                </a:lnTo>
                <a:lnTo>
                  <a:pt x="730" y="759"/>
                </a:lnTo>
                <a:lnTo>
                  <a:pt x="733" y="762"/>
                </a:lnTo>
                <a:lnTo>
                  <a:pt x="733" y="759"/>
                </a:lnTo>
                <a:lnTo>
                  <a:pt x="736" y="756"/>
                </a:lnTo>
                <a:lnTo>
                  <a:pt x="736" y="754"/>
                </a:lnTo>
                <a:lnTo>
                  <a:pt x="739" y="754"/>
                </a:lnTo>
                <a:lnTo>
                  <a:pt x="742" y="754"/>
                </a:lnTo>
                <a:lnTo>
                  <a:pt x="742" y="756"/>
                </a:lnTo>
                <a:lnTo>
                  <a:pt x="745" y="756"/>
                </a:lnTo>
                <a:lnTo>
                  <a:pt x="745" y="759"/>
                </a:lnTo>
                <a:lnTo>
                  <a:pt x="747" y="762"/>
                </a:lnTo>
                <a:lnTo>
                  <a:pt x="745" y="765"/>
                </a:lnTo>
                <a:lnTo>
                  <a:pt x="747" y="768"/>
                </a:lnTo>
                <a:lnTo>
                  <a:pt x="745" y="771"/>
                </a:lnTo>
                <a:lnTo>
                  <a:pt x="747" y="776"/>
                </a:lnTo>
                <a:lnTo>
                  <a:pt x="750" y="776"/>
                </a:lnTo>
                <a:lnTo>
                  <a:pt x="753" y="776"/>
                </a:lnTo>
                <a:lnTo>
                  <a:pt x="753" y="791"/>
                </a:lnTo>
                <a:lnTo>
                  <a:pt x="739" y="794"/>
                </a:lnTo>
                <a:lnTo>
                  <a:pt x="722" y="794"/>
                </a:lnTo>
                <a:lnTo>
                  <a:pt x="713" y="794"/>
                </a:lnTo>
                <a:lnTo>
                  <a:pt x="710" y="808"/>
                </a:lnTo>
                <a:lnTo>
                  <a:pt x="710" y="819"/>
                </a:lnTo>
                <a:lnTo>
                  <a:pt x="707" y="822"/>
                </a:lnTo>
                <a:lnTo>
                  <a:pt x="699" y="814"/>
                </a:lnTo>
                <a:lnTo>
                  <a:pt x="684" y="811"/>
                </a:lnTo>
                <a:lnTo>
                  <a:pt x="670" y="811"/>
                </a:lnTo>
                <a:lnTo>
                  <a:pt x="667" y="811"/>
                </a:lnTo>
                <a:lnTo>
                  <a:pt x="664" y="814"/>
                </a:lnTo>
                <a:lnTo>
                  <a:pt x="661" y="817"/>
                </a:lnTo>
                <a:lnTo>
                  <a:pt x="656" y="822"/>
                </a:lnTo>
                <a:lnTo>
                  <a:pt x="653" y="825"/>
                </a:lnTo>
                <a:lnTo>
                  <a:pt x="656" y="828"/>
                </a:lnTo>
                <a:lnTo>
                  <a:pt x="656" y="831"/>
                </a:lnTo>
                <a:lnTo>
                  <a:pt x="656" y="834"/>
                </a:lnTo>
                <a:lnTo>
                  <a:pt x="659" y="839"/>
                </a:lnTo>
                <a:lnTo>
                  <a:pt x="659" y="845"/>
                </a:lnTo>
                <a:lnTo>
                  <a:pt x="659" y="848"/>
                </a:lnTo>
                <a:lnTo>
                  <a:pt x="656" y="851"/>
                </a:lnTo>
                <a:lnTo>
                  <a:pt x="653" y="854"/>
                </a:lnTo>
                <a:lnTo>
                  <a:pt x="653" y="857"/>
                </a:lnTo>
                <a:lnTo>
                  <a:pt x="650" y="860"/>
                </a:lnTo>
                <a:lnTo>
                  <a:pt x="650" y="862"/>
                </a:lnTo>
                <a:lnTo>
                  <a:pt x="647" y="865"/>
                </a:lnTo>
                <a:lnTo>
                  <a:pt x="644" y="868"/>
                </a:lnTo>
                <a:lnTo>
                  <a:pt x="644" y="871"/>
                </a:lnTo>
                <a:lnTo>
                  <a:pt x="641" y="874"/>
                </a:lnTo>
                <a:lnTo>
                  <a:pt x="641" y="877"/>
                </a:lnTo>
                <a:lnTo>
                  <a:pt x="639" y="882"/>
                </a:lnTo>
                <a:lnTo>
                  <a:pt x="636" y="885"/>
                </a:lnTo>
                <a:lnTo>
                  <a:pt x="633" y="888"/>
                </a:lnTo>
                <a:lnTo>
                  <a:pt x="630" y="897"/>
                </a:lnTo>
                <a:lnTo>
                  <a:pt x="627" y="900"/>
                </a:lnTo>
                <a:lnTo>
                  <a:pt x="630" y="902"/>
                </a:lnTo>
                <a:lnTo>
                  <a:pt x="630" y="905"/>
                </a:lnTo>
                <a:lnTo>
                  <a:pt x="627" y="911"/>
                </a:lnTo>
                <a:lnTo>
                  <a:pt x="624" y="914"/>
                </a:lnTo>
                <a:lnTo>
                  <a:pt x="619" y="917"/>
                </a:lnTo>
                <a:lnTo>
                  <a:pt x="613" y="917"/>
                </a:lnTo>
                <a:lnTo>
                  <a:pt x="613" y="914"/>
                </a:lnTo>
                <a:lnTo>
                  <a:pt x="610" y="914"/>
                </a:lnTo>
                <a:lnTo>
                  <a:pt x="613" y="911"/>
                </a:lnTo>
                <a:lnTo>
                  <a:pt x="613" y="908"/>
                </a:lnTo>
                <a:lnTo>
                  <a:pt x="613" y="905"/>
                </a:lnTo>
                <a:lnTo>
                  <a:pt x="613" y="902"/>
                </a:lnTo>
                <a:lnTo>
                  <a:pt x="613" y="900"/>
                </a:lnTo>
                <a:lnTo>
                  <a:pt x="613" y="897"/>
                </a:lnTo>
                <a:lnTo>
                  <a:pt x="613" y="894"/>
                </a:lnTo>
                <a:lnTo>
                  <a:pt x="613" y="891"/>
                </a:lnTo>
                <a:lnTo>
                  <a:pt x="610" y="891"/>
                </a:lnTo>
                <a:lnTo>
                  <a:pt x="607" y="888"/>
                </a:lnTo>
                <a:lnTo>
                  <a:pt x="604" y="888"/>
                </a:lnTo>
                <a:lnTo>
                  <a:pt x="601" y="888"/>
                </a:lnTo>
                <a:lnTo>
                  <a:pt x="601" y="885"/>
                </a:lnTo>
                <a:lnTo>
                  <a:pt x="598" y="885"/>
                </a:lnTo>
                <a:lnTo>
                  <a:pt x="596" y="885"/>
                </a:lnTo>
                <a:lnTo>
                  <a:pt x="593" y="882"/>
                </a:lnTo>
                <a:lnTo>
                  <a:pt x="590" y="882"/>
                </a:lnTo>
                <a:lnTo>
                  <a:pt x="587" y="882"/>
                </a:lnTo>
                <a:lnTo>
                  <a:pt x="587" y="880"/>
                </a:lnTo>
                <a:lnTo>
                  <a:pt x="587" y="882"/>
                </a:lnTo>
                <a:lnTo>
                  <a:pt x="584" y="882"/>
                </a:lnTo>
                <a:lnTo>
                  <a:pt x="584" y="880"/>
                </a:lnTo>
                <a:lnTo>
                  <a:pt x="581" y="880"/>
                </a:lnTo>
                <a:lnTo>
                  <a:pt x="578" y="882"/>
                </a:lnTo>
                <a:lnTo>
                  <a:pt x="561" y="877"/>
                </a:lnTo>
                <a:lnTo>
                  <a:pt x="544" y="871"/>
                </a:lnTo>
                <a:lnTo>
                  <a:pt x="538" y="862"/>
                </a:lnTo>
                <a:lnTo>
                  <a:pt x="533" y="862"/>
                </a:lnTo>
                <a:lnTo>
                  <a:pt x="521" y="862"/>
                </a:lnTo>
                <a:lnTo>
                  <a:pt x="521" y="842"/>
                </a:lnTo>
                <a:lnTo>
                  <a:pt x="515" y="837"/>
                </a:lnTo>
                <a:lnTo>
                  <a:pt x="504" y="839"/>
                </a:lnTo>
                <a:lnTo>
                  <a:pt x="495" y="839"/>
                </a:lnTo>
                <a:lnTo>
                  <a:pt x="484" y="839"/>
                </a:lnTo>
                <a:lnTo>
                  <a:pt x="481" y="837"/>
                </a:lnTo>
                <a:lnTo>
                  <a:pt x="481" y="834"/>
                </a:lnTo>
                <a:lnTo>
                  <a:pt x="484" y="831"/>
                </a:lnTo>
                <a:lnTo>
                  <a:pt x="487" y="828"/>
                </a:lnTo>
                <a:lnTo>
                  <a:pt x="487" y="825"/>
                </a:lnTo>
                <a:lnTo>
                  <a:pt x="484" y="825"/>
                </a:lnTo>
                <a:lnTo>
                  <a:pt x="481" y="822"/>
                </a:lnTo>
                <a:lnTo>
                  <a:pt x="478" y="822"/>
                </a:lnTo>
                <a:lnTo>
                  <a:pt x="475" y="822"/>
                </a:lnTo>
                <a:lnTo>
                  <a:pt x="472" y="822"/>
                </a:lnTo>
                <a:lnTo>
                  <a:pt x="470" y="819"/>
                </a:lnTo>
                <a:lnTo>
                  <a:pt x="470" y="817"/>
                </a:lnTo>
                <a:lnTo>
                  <a:pt x="472" y="814"/>
                </a:lnTo>
                <a:lnTo>
                  <a:pt x="475" y="814"/>
                </a:lnTo>
                <a:lnTo>
                  <a:pt x="478" y="814"/>
                </a:lnTo>
                <a:lnTo>
                  <a:pt x="481" y="814"/>
                </a:lnTo>
                <a:lnTo>
                  <a:pt x="481" y="811"/>
                </a:lnTo>
                <a:lnTo>
                  <a:pt x="484" y="811"/>
                </a:lnTo>
                <a:lnTo>
                  <a:pt x="484" y="808"/>
                </a:lnTo>
                <a:lnTo>
                  <a:pt x="484" y="805"/>
                </a:lnTo>
                <a:lnTo>
                  <a:pt x="484" y="802"/>
                </a:lnTo>
                <a:lnTo>
                  <a:pt x="481" y="802"/>
                </a:lnTo>
                <a:lnTo>
                  <a:pt x="478" y="805"/>
                </a:lnTo>
                <a:lnTo>
                  <a:pt x="475" y="805"/>
                </a:lnTo>
                <a:lnTo>
                  <a:pt x="475" y="799"/>
                </a:lnTo>
                <a:lnTo>
                  <a:pt x="478" y="797"/>
                </a:lnTo>
                <a:lnTo>
                  <a:pt x="481" y="797"/>
                </a:lnTo>
                <a:lnTo>
                  <a:pt x="481" y="794"/>
                </a:lnTo>
                <a:lnTo>
                  <a:pt x="484" y="794"/>
                </a:lnTo>
                <a:lnTo>
                  <a:pt x="487" y="791"/>
                </a:lnTo>
                <a:lnTo>
                  <a:pt x="490" y="791"/>
                </a:lnTo>
                <a:lnTo>
                  <a:pt x="490" y="788"/>
                </a:lnTo>
                <a:lnTo>
                  <a:pt x="490" y="782"/>
                </a:lnTo>
                <a:lnTo>
                  <a:pt x="487" y="782"/>
                </a:lnTo>
                <a:lnTo>
                  <a:pt x="481" y="782"/>
                </a:lnTo>
                <a:lnTo>
                  <a:pt x="478" y="779"/>
                </a:lnTo>
                <a:lnTo>
                  <a:pt x="478" y="776"/>
                </a:lnTo>
                <a:lnTo>
                  <a:pt x="484" y="771"/>
                </a:lnTo>
                <a:lnTo>
                  <a:pt x="484" y="768"/>
                </a:lnTo>
                <a:lnTo>
                  <a:pt x="487" y="765"/>
                </a:lnTo>
                <a:lnTo>
                  <a:pt x="484" y="762"/>
                </a:lnTo>
                <a:lnTo>
                  <a:pt x="481" y="762"/>
                </a:lnTo>
                <a:lnTo>
                  <a:pt x="478" y="762"/>
                </a:lnTo>
                <a:lnTo>
                  <a:pt x="478" y="759"/>
                </a:lnTo>
                <a:lnTo>
                  <a:pt x="475" y="756"/>
                </a:lnTo>
                <a:lnTo>
                  <a:pt x="478" y="751"/>
                </a:lnTo>
                <a:lnTo>
                  <a:pt x="475" y="748"/>
                </a:lnTo>
                <a:lnTo>
                  <a:pt x="475" y="745"/>
                </a:lnTo>
                <a:lnTo>
                  <a:pt x="472" y="742"/>
                </a:lnTo>
                <a:lnTo>
                  <a:pt x="472" y="739"/>
                </a:lnTo>
                <a:lnTo>
                  <a:pt x="475" y="736"/>
                </a:lnTo>
                <a:lnTo>
                  <a:pt x="475" y="734"/>
                </a:lnTo>
                <a:lnTo>
                  <a:pt x="478" y="731"/>
                </a:lnTo>
                <a:lnTo>
                  <a:pt x="478" y="725"/>
                </a:lnTo>
                <a:lnTo>
                  <a:pt x="475" y="725"/>
                </a:lnTo>
                <a:lnTo>
                  <a:pt x="475" y="728"/>
                </a:lnTo>
                <a:lnTo>
                  <a:pt x="472" y="731"/>
                </a:lnTo>
                <a:lnTo>
                  <a:pt x="470" y="734"/>
                </a:lnTo>
                <a:lnTo>
                  <a:pt x="470" y="731"/>
                </a:lnTo>
                <a:lnTo>
                  <a:pt x="467" y="731"/>
                </a:lnTo>
                <a:lnTo>
                  <a:pt x="467" y="734"/>
                </a:lnTo>
                <a:lnTo>
                  <a:pt x="464" y="736"/>
                </a:lnTo>
                <a:lnTo>
                  <a:pt x="461" y="739"/>
                </a:lnTo>
                <a:lnTo>
                  <a:pt x="461" y="742"/>
                </a:lnTo>
                <a:lnTo>
                  <a:pt x="461" y="745"/>
                </a:lnTo>
                <a:lnTo>
                  <a:pt x="458" y="748"/>
                </a:lnTo>
                <a:lnTo>
                  <a:pt x="455" y="745"/>
                </a:lnTo>
                <a:lnTo>
                  <a:pt x="452" y="745"/>
                </a:lnTo>
                <a:lnTo>
                  <a:pt x="450" y="748"/>
                </a:lnTo>
                <a:lnTo>
                  <a:pt x="447" y="748"/>
                </a:lnTo>
                <a:lnTo>
                  <a:pt x="447" y="751"/>
                </a:lnTo>
                <a:lnTo>
                  <a:pt x="444" y="751"/>
                </a:lnTo>
                <a:lnTo>
                  <a:pt x="441" y="754"/>
                </a:lnTo>
                <a:lnTo>
                  <a:pt x="441" y="756"/>
                </a:lnTo>
                <a:lnTo>
                  <a:pt x="438" y="759"/>
                </a:lnTo>
                <a:lnTo>
                  <a:pt x="438" y="762"/>
                </a:lnTo>
                <a:lnTo>
                  <a:pt x="438" y="765"/>
                </a:lnTo>
                <a:lnTo>
                  <a:pt x="438" y="768"/>
                </a:lnTo>
                <a:lnTo>
                  <a:pt x="438" y="771"/>
                </a:lnTo>
                <a:lnTo>
                  <a:pt x="435" y="771"/>
                </a:lnTo>
                <a:lnTo>
                  <a:pt x="432" y="771"/>
                </a:lnTo>
                <a:lnTo>
                  <a:pt x="432" y="776"/>
                </a:lnTo>
                <a:lnTo>
                  <a:pt x="430" y="776"/>
                </a:lnTo>
                <a:lnTo>
                  <a:pt x="427" y="776"/>
                </a:lnTo>
                <a:lnTo>
                  <a:pt x="424" y="776"/>
                </a:lnTo>
                <a:lnTo>
                  <a:pt x="424" y="779"/>
                </a:lnTo>
                <a:lnTo>
                  <a:pt x="421" y="779"/>
                </a:lnTo>
                <a:lnTo>
                  <a:pt x="418" y="782"/>
                </a:lnTo>
                <a:lnTo>
                  <a:pt x="415" y="782"/>
                </a:lnTo>
                <a:lnTo>
                  <a:pt x="412" y="782"/>
                </a:lnTo>
                <a:lnTo>
                  <a:pt x="412" y="785"/>
                </a:lnTo>
                <a:lnTo>
                  <a:pt x="409" y="782"/>
                </a:lnTo>
                <a:lnTo>
                  <a:pt x="409" y="785"/>
                </a:lnTo>
                <a:lnTo>
                  <a:pt x="407" y="785"/>
                </a:lnTo>
                <a:lnTo>
                  <a:pt x="407" y="788"/>
                </a:lnTo>
                <a:lnTo>
                  <a:pt x="404" y="788"/>
                </a:lnTo>
                <a:lnTo>
                  <a:pt x="401" y="788"/>
                </a:lnTo>
                <a:lnTo>
                  <a:pt x="398" y="791"/>
                </a:lnTo>
                <a:lnTo>
                  <a:pt x="395" y="794"/>
                </a:lnTo>
                <a:lnTo>
                  <a:pt x="392" y="794"/>
                </a:lnTo>
                <a:lnTo>
                  <a:pt x="392" y="797"/>
                </a:lnTo>
                <a:lnTo>
                  <a:pt x="389" y="797"/>
                </a:lnTo>
                <a:lnTo>
                  <a:pt x="387" y="799"/>
                </a:lnTo>
                <a:lnTo>
                  <a:pt x="384" y="802"/>
                </a:lnTo>
                <a:lnTo>
                  <a:pt x="384" y="805"/>
                </a:lnTo>
                <a:lnTo>
                  <a:pt x="387" y="805"/>
                </a:lnTo>
                <a:lnTo>
                  <a:pt x="384" y="808"/>
                </a:lnTo>
                <a:lnTo>
                  <a:pt x="384" y="811"/>
                </a:lnTo>
                <a:lnTo>
                  <a:pt x="381" y="811"/>
                </a:lnTo>
                <a:lnTo>
                  <a:pt x="381" y="814"/>
                </a:lnTo>
                <a:lnTo>
                  <a:pt x="384" y="814"/>
                </a:lnTo>
                <a:lnTo>
                  <a:pt x="384" y="817"/>
                </a:lnTo>
                <a:lnTo>
                  <a:pt x="384" y="819"/>
                </a:lnTo>
                <a:lnTo>
                  <a:pt x="387" y="822"/>
                </a:lnTo>
                <a:lnTo>
                  <a:pt x="384" y="825"/>
                </a:lnTo>
                <a:lnTo>
                  <a:pt x="384" y="828"/>
                </a:lnTo>
                <a:lnTo>
                  <a:pt x="381" y="828"/>
                </a:lnTo>
                <a:lnTo>
                  <a:pt x="378" y="831"/>
                </a:lnTo>
                <a:lnTo>
                  <a:pt x="378" y="834"/>
                </a:lnTo>
                <a:lnTo>
                  <a:pt x="375" y="834"/>
                </a:lnTo>
                <a:lnTo>
                  <a:pt x="372" y="834"/>
                </a:lnTo>
                <a:lnTo>
                  <a:pt x="372" y="837"/>
                </a:lnTo>
                <a:lnTo>
                  <a:pt x="369" y="834"/>
                </a:lnTo>
                <a:lnTo>
                  <a:pt x="369" y="837"/>
                </a:lnTo>
                <a:lnTo>
                  <a:pt x="367" y="837"/>
                </a:lnTo>
                <a:lnTo>
                  <a:pt x="367" y="839"/>
                </a:lnTo>
                <a:lnTo>
                  <a:pt x="364" y="839"/>
                </a:lnTo>
                <a:lnTo>
                  <a:pt x="364" y="842"/>
                </a:lnTo>
                <a:lnTo>
                  <a:pt x="361" y="842"/>
                </a:lnTo>
                <a:lnTo>
                  <a:pt x="361" y="845"/>
                </a:lnTo>
                <a:lnTo>
                  <a:pt x="358" y="845"/>
                </a:lnTo>
                <a:lnTo>
                  <a:pt x="355" y="842"/>
                </a:lnTo>
                <a:lnTo>
                  <a:pt x="352" y="842"/>
                </a:lnTo>
                <a:lnTo>
                  <a:pt x="349" y="842"/>
                </a:lnTo>
                <a:lnTo>
                  <a:pt x="346" y="842"/>
                </a:lnTo>
                <a:lnTo>
                  <a:pt x="344" y="842"/>
                </a:lnTo>
                <a:lnTo>
                  <a:pt x="341" y="845"/>
                </a:lnTo>
                <a:lnTo>
                  <a:pt x="338" y="848"/>
                </a:lnTo>
                <a:lnTo>
                  <a:pt x="338" y="851"/>
                </a:lnTo>
                <a:lnTo>
                  <a:pt x="332" y="851"/>
                </a:lnTo>
                <a:lnTo>
                  <a:pt x="332" y="854"/>
                </a:lnTo>
                <a:lnTo>
                  <a:pt x="329" y="854"/>
                </a:lnTo>
                <a:lnTo>
                  <a:pt x="304" y="868"/>
                </a:lnTo>
                <a:lnTo>
                  <a:pt x="286" y="882"/>
                </a:lnTo>
                <a:lnTo>
                  <a:pt x="281" y="882"/>
                </a:lnTo>
                <a:lnTo>
                  <a:pt x="263" y="900"/>
                </a:lnTo>
                <a:lnTo>
                  <a:pt x="255" y="905"/>
                </a:lnTo>
                <a:lnTo>
                  <a:pt x="215" y="905"/>
                </a:lnTo>
                <a:lnTo>
                  <a:pt x="192" y="911"/>
                </a:lnTo>
                <a:lnTo>
                  <a:pt x="177" y="911"/>
                </a:lnTo>
                <a:lnTo>
                  <a:pt x="160" y="917"/>
                </a:lnTo>
                <a:lnTo>
                  <a:pt x="163" y="920"/>
                </a:lnTo>
                <a:lnTo>
                  <a:pt x="160" y="920"/>
                </a:lnTo>
                <a:lnTo>
                  <a:pt x="157" y="923"/>
                </a:lnTo>
                <a:lnTo>
                  <a:pt x="157" y="925"/>
                </a:lnTo>
                <a:lnTo>
                  <a:pt x="155" y="925"/>
                </a:lnTo>
                <a:lnTo>
                  <a:pt x="155" y="928"/>
                </a:lnTo>
                <a:lnTo>
                  <a:pt x="152" y="925"/>
                </a:lnTo>
                <a:lnTo>
                  <a:pt x="149" y="925"/>
                </a:lnTo>
                <a:lnTo>
                  <a:pt x="149" y="928"/>
                </a:lnTo>
                <a:lnTo>
                  <a:pt x="146" y="928"/>
                </a:lnTo>
                <a:lnTo>
                  <a:pt x="146" y="931"/>
                </a:lnTo>
                <a:lnTo>
                  <a:pt x="149" y="931"/>
                </a:lnTo>
                <a:lnTo>
                  <a:pt x="146" y="934"/>
                </a:lnTo>
                <a:lnTo>
                  <a:pt x="143" y="937"/>
                </a:lnTo>
                <a:lnTo>
                  <a:pt x="146" y="937"/>
                </a:lnTo>
                <a:lnTo>
                  <a:pt x="146" y="940"/>
                </a:lnTo>
                <a:lnTo>
                  <a:pt x="146" y="943"/>
                </a:lnTo>
                <a:lnTo>
                  <a:pt x="146" y="940"/>
                </a:lnTo>
                <a:lnTo>
                  <a:pt x="146" y="943"/>
                </a:lnTo>
                <a:lnTo>
                  <a:pt x="146" y="945"/>
                </a:lnTo>
                <a:lnTo>
                  <a:pt x="143" y="945"/>
                </a:lnTo>
                <a:lnTo>
                  <a:pt x="146" y="948"/>
                </a:lnTo>
                <a:lnTo>
                  <a:pt x="146" y="951"/>
                </a:lnTo>
                <a:lnTo>
                  <a:pt x="143" y="951"/>
                </a:lnTo>
                <a:lnTo>
                  <a:pt x="143" y="954"/>
                </a:lnTo>
                <a:lnTo>
                  <a:pt x="140" y="954"/>
                </a:lnTo>
                <a:lnTo>
                  <a:pt x="137" y="954"/>
                </a:lnTo>
                <a:lnTo>
                  <a:pt x="135" y="957"/>
                </a:lnTo>
                <a:lnTo>
                  <a:pt x="132" y="957"/>
                </a:lnTo>
                <a:lnTo>
                  <a:pt x="132" y="954"/>
                </a:lnTo>
                <a:lnTo>
                  <a:pt x="129" y="954"/>
                </a:lnTo>
                <a:lnTo>
                  <a:pt x="126" y="954"/>
                </a:lnTo>
                <a:lnTo>
                  <a:pt x="126" y="951"/>
                </a:lnTo>
                <a:lnTo>
                  <a:pt x="123" y="951"/>
                </a:lnTo>
                <a:lnTo>
                  <a:pt x="120" y="951"/>
                </a:lnTo>
                <a:lnTo>
                  <a:pt x="120" y="948"/>
                </a:lnTo>
                <a:lnTo>
                  <a:pt x="117" y="948"/>
                </a:lnTo>
                <a:lnTo>
                  <a:pt x="117" y="945"/>
                </a:lnTo>
                <a:lnTo>
                  <a:pt x="114" y="943"/>
                </a:lnTo>
                <a:lnTo>
                  <a:pt x="114" y="940"/>
                </a:lnTo>
                <a:lnTo>
                  <a:pt x="114" y="937"/>
                </a:lnTo>
                <a:lnTo>
                  <a:pt x="112" y="937"/>
                </a:lnTo>
                <a:lnTo>
                  <a:pt x="112" y="934"/>
                </a:lnTo>
                <a:lnTo>
                  <a:pt x="112" y="931"/>
                </a:lnTo>
                <a:lnTo>
                  <a:pt x="112" y="928"/>
                </a:lnTo>
                <a:lnTo>
                  <a:pt x="109" y="928"/>
                </a:lnTo>
                <a:lnTo>
                  <a:pt x="109" y="925"/>
                </a:lnTo>
                <a:lnTo>
                  <a:pt x="109" y="923"/>
                </a:lnTo>
                <a:lnTo>
                  <a:pt x="106" y="920"/>
                </a:lnTo>
                <a:lnTo>
                  <a:pt x="106" y="917"/>
                </a:lnTo>
                <a:lnTo>
                  <a:pt x="106" y="914"/>
                </a:lnTo>
                <a:lnTo>
                  <a:pt x="106" y="911"/>
                </a:lnTo>
                <a:lnTo>
                  <a:pt x="103" y="911"/>
                </a:lnTo>
                <a:lnTo>
                  <a:pt x="103" y="914"/>
                </a:lnTo>
                <a:lnTo>
                  <a:pt x="100" y="914"/>
                </a:lnTo>
                <a:lnTo>
                  <a:pt x="97" y="917"/>
                </a:lnTo>
                <a:lnTo>
                  <a:pt x="94" y="917"/>
                </a:lnTo>
                <a:lnTo>
                  <a:pt x="92" y="917"/>
                </a:lnTo>
                <a:lnTo>
                  <a:pt x="89" y="917"/>
                </a:lnTo>
                <a:lnTo>
                  <a:pt x="86" y="917"/>
                </a:lnTo>
                <a:lnTo>
                  <a:pt x="86" y="914"/>
                </a:lnTo>
                <a:lnTo>
                  <a:pt x="83" y="914"/>
                </a:lnTo>
                <a:lnTo>
                  <a:pt x="83" y="911"/>
                </a:lnTo>
                <a:lnTo>
                  <a:pt x="80" y="911"/>
                </a:lnTo>
                <a:lnTo>
                  <a:pt x="77" y="911"/>
                </a:lnTo>
                <a:lnTo>
                  <a:pt x="74" y="911"/>
                </a:lnTo>
                <a:lnTo>
                  <a:pt x="74" y="905"/>
                </a:lnTo>
                <a:lnTo>
                  <a:pt x="77" y="902"/>
                </a:lnTo>
                <a:lnTo>
                  <a:pt x="77" y="897"/>
                </a:lnTo>
                <a:lnTo>
                  <a:pt x="77" y="894"/>
                </a:lnTo>
                <a:lnTo>
                  <a:pt x="80" y="888"/>
                </a:lnTo>
                <a:lnTo>
                  <a:pt x="80" y="885"/>
                </a:lnTo>
                <a:lnTo>
                  <a:pt x="80" y="882"/>
                </a:lnTo>
                <a:lnTo>
                  <a:pt x="80" y="877"/>
                </a:lnTo>
                <a:lnTo>
                  <a:pt x="83" y="874"/>
                </a:lnTo>
                <a:lnTo>
                  <a:pt x="83" y="868"/>
                </a:lnTo>
                <a:lnTo>
                  <a:pt x="83" y="865"/>
                </a:lnTo>
                <a:lnTo>
                  <a:pt x="86" y="860"/>
                </a:lnTo>
                <a:lnTo>
                  <a:pt x="86" y="857"/>
                </a:lnTo>
                <a:lnTo>
                  <a:pt x="86" y="854"/>
                </a:lnTo>
                <a:lnTo>
                  <a:pt x="86" y="848"/>
                </a:lnTo>
                <a:lnTo>
                  <a:pt x="86" y="845"/>
                </a:lnTo>
                <a:lnTo>
                  <a:pt x="83" y="845"/>
                </a:lnTo>
                <a:lnTo>
                  <a:pt x="83" y="842"/>
                </a:lnTo>
                <a:lnTo>
                  <a:pt x="83" y="839"/>
                </a:lnTo>
                <a:lnTo>
                  <a:pt x="83" y="837"/>
                </a:lnTo>
                <a:lnTo>
                  <a:pt x="83" y="834"/>
                </a:lnTo>
                <a:lnTo>
                  <a:pt x="83" y="831"/>
                </a:lnTo>
                <a:lnTo>
                  <a:pt x="83" y="828"/>
                </a:lnTo>
                <a:lnTo>
                  <a:pt x="80" y="828"/>
                </a:lnTo>
                <a:lnTo>
                  <a:pt x="80" y="825"/>
                </a:lnTo>
                <a:lnTo>
                  <a:pt x="77" y="825"/>
                </a:lnTo>
                <a:lnTo>
                  <a:pt x="77" y="822"/>
                </a:lnTo>
                <a:lnTo>
                  <a:pt x="74" y="822"/>
                </a:lnTo>
                <a:lnTo>
                  <a:pt x="72" y="819"/>
                </a:lnTo>
                <a:lnTo>
                  <a:pt x="72" y="822"/>
                </a:lnTo>
                <a:lnTo>
                  <a:pt x="69" y="822"/>
                </a:lnTo>
                <a:lnTo>
                  <a:pt x="69" y="825"/>
                </a:lnTo>
                <a:lnTo>
                  <a:pt x="66" y="825"/>
                </a:lnTo>
                <a:lnTo>
                  <a:pt x="66" y="822"/>
                </a:lnTo>
                <a:lnTo>
                  <a:pt x="63" y="822"/>
                </a:lnTo>
                <a:lnTo>
                  <a:pt x="60" y="822"/>
                </a:lnTo>
                <a:lnTo>
                  <a:pt x="57" y="822"/>
                </a:lnTo>
                <a:lnTo>
                  <a:pt x="57" y="819"/>
                </a:lnTo>
                <a:lnTo>
                  <a:pt x="57" y="817"/>
                </a:lnTo>
                <a:lnTo>
                  <a:pt x="57" y="814"/>
                </a:lnTo>
                <a:lnTo>
                  <a:pt x="57" y="811"/>
                </a:lnTo>
                <a:lnTo>
                  <a:pt x="57" y="808"/>
                </a:lnTo>
                <a:lnTo>
                  <a:pt x="60" y="808"/>
                </a:lnTo>
                <a:lnTo>
                  <a:pt x="60" y="805"/>
                </a:lnTo>
                <a:lnTo>
                  <a:pt x="60" y="802"/>
                </a:lnTo>
                <a:lnTo>
                  <a:pt x="60" y="799"/>
                </a:lnTo>
                <a:lnTo>
                  <a:pt x="60" y="797"/>
                </a:lnTo>
                <a:lnTo>
                  <a:pt x="60" y="794"/>
                </a:lnTo>
                <a:lnTo>
                  <a:pt x="60" y="791"/>
                </a:lnTo>
                <a:lnTo>
                  <a:pt x="60" y="788"/>
                </a:lnTo>
                <a:lnTo>
                  <a:pt x="57" y="788"/>
                </a:lnTo>
                <a:lnTo>
                  <a:pt x="57" y="785"/>
                </a:lnTo>
                <a:lnTo>
                  <a:pt x="54" y="785"/>
                </a:lnTo>
                <a:lnTo>
                  <a:pt x="54" y="782"/>
                </a:lnTo>
                <a:lnTo>
                  <a:pt x="51" y="785"/>
                </a:lnTo>
                <a:lnTo>
                  <a:pt x="49" y="785"/>
                </a:lnTo>
                <a:lnTo>
                  <a:pt x="46" y="785"/>
                </a:lnTo>
                <a:lnTo>
                  <a:pt x="43" y="785"/>
                </a:lnTo>
                <a:lnTo>
                  <a:pt x="43" y="782"/>
                </a:lnTo>
                <a:lnTo>
                  <a:pt x="43" y="779"/>
                </a:lnTo>
                <a:lnTo>
                  <a:pt x="40" y="779"/>
                </a:lnTo>
                <a:lnTo>
                  <a:pt x="40" y="776"/>
                </a:lnTo>
                <a:lnTo>
                  <a:pt x="40" y="774"/>
                </a:lnTo>
                <a:lnTo>
                  <a:pt x="40" y="771"/>
                </a:lnTo>
                <a:lnTo>
                  <a:pt x="40" y="768"/>
                </a:lnTo>
                <a:lnTo>
                  <a:pt x="40" y="765"/>
                </a:lnTo>
                <a:lnTo>
                  <a:pt x="40" y="762"/>
                </a:lnTo>
                <a:lnTo>
                  <a:pt x="43" y="762"/>
                </a:lnTo>
                <a:lnTo>
                  <a:pt x="43" y="759"/>
                </a:lnTo>
                <a:lnTo>
                  <a:pt x="46" y="756"/>
                </a:lnTo>
                <a:lnTo>
                  <a:pt x="46" y="754"/>
                </a:lnTo>
                <a:lnTo>
                  <a:pt x="49" y="754"/>
                </a:lnTo>
                <a:lnTo>
                  <a:pt x="49" y="751"/>
                </a:lnTo>
                <a:lnTo>
                  <a:pt x="49" y="748"/>
                </a:lnTo>
                <a:lnTo>
                  <a:pt x="46" y="748"/>
                </a:lnTo>
                <a:lnTo>
                  <a:pt x="46" y="745"/>
                </a:lnTo>
                <a:lnTo>
                  <a:pt x="43" y="742"/>
                </a:lnTo>
                <a:lnTo>
                  <a:pt x="40" y="739"/>
                </a:lnTo>
                <a:lnTo>
                  <a:pt x="40" y="736"/>
                </a:lnTo>
                <a:lnTo>
                  <a:pt x="37" y="736"/>
                </a:lnTo>
                <a:lnTo>
                  <a:pt x="34" y="736"/>
                </a:lnTo>
                <a:lnTo>
                  <a:pt x="31" y="734"/>
                </a:lnTo>
                <a:lnTo>
                  <a:pt x="29" y="734"/>
                </a:lnTo>
                <a:lnTo>
                  <a:pt x="29" y="731"/>
                </a:lnTo>
                <a:lnTo>
                  <a:pt x="26" y="731"/>
                </a:lnTo>
                <a:lnTo>
                  <a:pt x="46" y="713"/>
                </a:lnTo>
                <a:lnTo>
                  <a:pt x="57" y="708"/>
                </a:lnTo>
                <a:lnTo>
                  <a:pt x="60" y="705"/>
                </a:lnTo>
                <a:lnTo>
                  <a:pt x="63" y="693"/>
                </a:lnTo>
                <a:lnTo>
                  <a:pt x="63" y="688"/>
                </a:lnTo>
                <a:lnTo>
                  <a:pt x="66" y="688"/>
                </a:lnTo>
                <a:lnTo>
                  <a:pt x="69" y="685"/>
                </a:lnTo>
                <a:lnTo>
                  <a:pt x="72" y="685"/>
                </a:lnTo>
                <a:lnTo>
                  <a:pt x="72" y="688"/>
                </a:lnTo>
                <a:lnTo>
                  <a:pt x="74" y="688"/>
                </a:lnTo>
                <a:lnTo>
                  <a:pt x="77" y="688"/>
                </a:lnTo>
                <a:lnTo>
                  <a:pt x="77" y="691"/>
                </a:lnTo>
                <a:lnTo>
                  <a:pt x="80" y="691"/>
                </a:lnTo>
                <a:lnTo>
                  <a:pt x="83" y="691"/>
                </a:lnTo>
                <a:lnTo>
                  <a:pt x="86" y="688"/>
                </a:lnTo>
                <a:lnTo>
                  <a:pt x="89" y="685"/>
                </a:lnTo>
                <a:lnTo>
                  <a:pt x="92" y="682"/>
                </a:lnTo>
                <a:lnTo>
                  <a:pt x="94" y="679"/>
                </a:lnTo>
                <a:lnTo>
                  <a:pt x="94" y="676"/>
                </a:lnTo>
                <a:lnTo>
                  <a:pt x="97" y="673"/>
                </a:lnTo>
                <a:lnTo>
                  <a:pt x="103" y="668"/>
                </a:lnTo>
                <a:lnTo>
                  <a:pt x="106" y="668"/>
                </a:lnTo>
                <a:lnTo>
                  <a:pt x="109" y="668"/>
                </a:lnTo>
                <a:lnTo>
                  <a:pt x="109" y="665"/>
                </a:lnTo>
                <a:lnTo>
                  <a:pt x="109" y="662"/>
                </a:lnTo>
                <a:lnTo>
                  <a:pt x="112" y="662"/>
                </a:lnTo>
                <a:lnTo>
                  <a:pt x="112" y="656"/>
                </a:lnTo>
                <a:lnTo>
                  <a:pt x="114" y="656"/>
                </a:lnTo>
                <a:lnTo>
                  <a:pt x="117" y="653"/>
                </a:lnTo>
                <a:lnTo>
                  <a:pt x="120" y="653"/>
                </a:lnTo>
                <a:lnTo>
                  <a:pt x="126" y="648"/>
                </a:lnTo>
                <a:lnTo>
                  <a:pt x="126" y="645"/>
                </a:lnTo>
                <a:lnTo>
                  <a:pt x="126" y="642"/>
                </a:lnTo>
                <a:lnTo>
                  <a:pt x="126" y="639"/>
                </a:lnTo>
                <a:lnTo>
                  <a:pt x="123" y="636"/>
                </a:lnTo>
                <a:lnTo>
                  <a:pt x="120" y="636"/>
                </a:lnTo>
                <a:lnTo>
                  <a:pt x="120" y="633"/>
                </a:lnTo>
                <a:lnTo>
                  <a:pt x="117" y="630"/>
                </a:lnTo>
                <a:lnTo>
                  <a:pt x="114" y="628"/>
                </a:lnTo>
                <a:lnTo>
                  <a:pt x="114" y="625"/>
                </a:lnTo>
                <a:lnTo>
                  <a:pt x="117" y="625"/>
                </a:lnTo>
                <a:lnTo>
                  <a:pt x="117" y="622"/>
                </a:lnTo>
                <a:lnTo>
                  <a:pt x="120" y="622"/>
                </a:lnTo>
                <a:lnTo>
                  <a:pt x="123" y="622"/>
                </a:lnTo>
                <a:lnTo>
                  <a:pt x="123" y="619"/>
                </a:lnTo>
                <a:lnTo>
                  <a:pt x="123" y="616"/>
                </a:lnTo>
                <a:lnTo>
                  <a:pt x="120" y="616"/>
                </a:lnTo>
                <a:lnTo>
                  <a:pt x="120" y="613"/>
                </a:lnTo>
                <a:lnTo>
                  <a:pt x="120" y="610"/>
                </a:lnTo>
                <a:lnTo>
                  <a:pt x="123" y="610"/>
                </a:lnTo>
                <a:lnTo>
                  <a:pt x="123" y="608"/>
                </a:lnTo>
                <a:lnTo>
                  <a:pt x="126" y="608"/>
                </a:lnTo>
                <a:lnTo>
                  <a:pt x="126" y="610"/>
                </a:lnTo>
                <a:lnTo>
                  <a:pt x="129" y="610"/>
                </a:lnTo>
                <a:lnTo>
                  <a:pt x="129" y="608"/>
                </a:lnTo>
                <a:lnTo>
                  <a:pt x="129" y="602"/>
                </a:lnTo>
                <a:lnTo>
                  <a:pt x="132" y="599"/>
                </a:lnTo>
                <a:lnTo>
                  <a:pt x="135" y="596"/>
                </a:lnTo>
                <a:lnTo>
                  <a:pt x="132" y="596"/>
                </a:lnTo>
                <a:lnTo>
                  <a:pt x="135" y="593"/>
                </a:lnTo>
                <a:lnTo>
                  <a:pt x="132" y="590"/>
                </a:lnTo>
                <a:lnTo>
                  <a:pt x="135" y="587"/>
                </a:lnTo>
                <a:lnTo>
                  <a:pt x="135" y="585"/>
                </a:lnTo>
                <a:lnTo>
                  <a:pt x="132" y="579"/>
                </a:lnTo>
                <a:lnTo>
                  <a:pt x="132" y="573"/>
                </a:lnTo>
                <a:lnTo>
                  <a:pt x="129" y="573"/>
                </a:lnTo>
                <a:lnTo>
                  <a:pt x="129" y="570"/>
                </a:lnTo>
                <a:lnTo>
                  <a:pt x="132" y="570"/>
                </a:lnTo>
                <a:lnTo>
                  <a:pt x="132" y="567"/>
                </a:lnTo>
                <a:lnTo>
                  <a:pt x="132" y="565"/>
                </a:lnTo>
                <a:lnTo>
                  <a:pt x="135" y="565"/>
                </a:lnTo>
                <a:lnTo>
                  <a:pt x="135" y="562"/>
                </a:lnTo>
                <a:lnTo>
                  <a:pt x="135" y="559"/>
                </a:lnTo>
                <a:lnTo>
                  <a:pt x="132" y="556"/>
                </a:lnTo>
                <a:lnTo>
                  <a:pt x="135" y="550"/>
                </a:lnTo>
                <a:lnTo>
                  <a:pt x="135" y="547"/>
                </a:lnTo>
                <a:lnTo>
                  <a:pt x="137" y="545"/>
                </a:lnTo>
                <a:lnTo>
                  <a:pt x="137" y="542"/>
                </a:lnTo>
                <a:lnTo>
                  <a:pt x="140" y="539"/>
                </a:lnTo>
                <a:lnTo>
                  <a:pt x="143" y="536"/>
                </a:lnTo>
                <a:lnTo>
                  <a:pt x="143" y="533"/>
                </a:lnTo>
                <a:lnTo>
                  <a:pt x="146" y="530"/>
                </a:lnTo>
                <a:lnTo>
                  <a:pt x="146" y="527"/>
                </a:lnTo>
                <a:lnTo>
                  <a:pt x="143" y="524"/>
                </a:lnTo>
                <a:lnTo>
                  <a:pt x="146" y="522"/>
                </a:lnTo>
                <a:lnTo>
                  <a:pt x="149" y="519"/>
                </a:lnTo>
                <a:lnTo>
                  <a:pt x="149" y="516"/>
                </a:lnTo>
                <a:lnTo>
                  <a:pt x="149" y="513"/>
                </a:lnTo>
                <a:lnTo>
                  <a:pt x="152" y="516"/>
                </a:lnTo>
                <a:lnTo>
                  <a:pt x="152" y="513"/>
                </a:lnTo>
                <a:lnTo>
                  <a:pt x="149" y="507"/>
                </a:lnTo>
                <a:lnTo>
                  <a:pt x="155" y="502"/>
                </a:lnTo>
                <a:lnTo>
                  <a:pt x="157" y="502"/>
                </a:lnTo>
                <a:lnTo>
                  <a:pt x="160" y="502"/>
                </a:lnTo>
                <a:lnTo>
                  <a:pt x="163" y="502"/>
                </a:lnTo>
                <a:lnTo>
                  <a:pt x="163" y="499"/>
                </a:lnTo>
                <a:lnTo>
                  <a:pt x="160" y="496"/>
                </a:lnTo>
                <a:lnTo>
                  <a:pt x="163" y="490"/>
                </a:lnTo>
                <a:lnTo>
                  <a:pt x="160" y="490"/>
                </a:lnTo>
                <a:lnTo>
                  <a:pt x="160" y="484"/>
                </a:lnTo>
                <a:lnTo>
                  <a:pt x="160" y="482"/>
                </a:lnTo>
                <a:lnTo>
                  <a:pt x="157" y="479"/>
                </a:lnTo>
                <a:lnTo>
                  <a:pt x="155" y="476"/>
                </a:lnTo>
                <a:lnTo>
                  <a:pt x="152" y="476"/>
                </a:lnTo>
                <a:lnTo>
                  <a:pt x="149" y="476"/>
                </a:lnTo>
                <a:lnTo>
                  <a:pt x="149" y="473"/>
                </a:lnTo>
                <a:lnTo>
                  <a:pt x="149" y="467"/>
                </a:lnTo>
                <a:lnTo>
                  <a:pt x="143" y="464"/>
                </a:lnTo>
                <a:lnTo>
                  <a:pt x="140" y="461"/>
                </a:lnTo>
                <a:lnTo>
                  <a:pt x="137" y="459"/>
                </a:lnTo>
                <a:lnTo>
                  <a:pt x="140" y="459"/>
                </a:lnTo>
                <a:lnTo>
                  <a:pt x="140" y="456"/>
                </a:lnTo>
                <a:lnTo>
                  <a:pt x="140" y="450"/>
                </a:lnTo>
                <a:lnTo>
                  <a:pt x="140" y="447"/>
                </a:lnTo>
                <a:lnTo>
                  <a:pt x="137" y="444"/>
                </a:lnTo>
                <a:lnTo>
                  <a:pt x="137" y="439"/>
                </a:lnTo>
                <a:lnTo>
                  <a:pt x="137" y="436"/>
                </a:lnTo>
                <a:lnTo>
                  <a:pt x="137" y="433"/>
                </a:lnTo>
                <a:lnTo>
                  <a:pt x="140" y="433"/>
                </a:lnTo>
                <a:lnTo>
                  <a:pt x="140" y="427"/>
                </a:lnTo>
                <a:lnTo>
                  <a:pt x="143" y="424"/>
                </a:lnTo>
                <a:lnTo>
                  <a:pt x="146" y="421"/>
                </a:lnTo>
                <a:lnTo>
                  <a:pt x="149" y="421"/>
                </a:lnTo>
                <a:lnTo>
                  <a:pt x="149" y="419"/>
                </a:lnTo>
                <a:lnTo>
                  <a:pt x="152" y="419"/>
                </a:lnTo>
                <a:lnTo>
                  <a:pt x="152" y="413"/>
                </a:lnTo>
                <a:lnTo>
                  <a:pt x="152" y="410"/>
                </a:lnTo>
                <a:lnTo>
                  <a:pt x="155" y="410"/>
                </a:lnTo>
                <a:lnTo>
                  <a:pt x="155" y="407"/>
                </a:lnTo>
                <a:lnTo>
                  <a:pt x="157" y="407"/>
                </a:lnTo>
                <a:lnTo>
                  <a:pt x="157" y="404"/>
                </a:lnTo>
                <a:lnTo>
                  <a:pt x="160" y="404"/>
                </a:lnTo>
                <a:lnTo>
                  <a:pt x="160" y="401"/>
                </a:lnTo>
                <a:lnTo>
                  <a:pt x="163" y="399"/>
                </a:lnTo>
                <a:lnTo>
                  <a:pt x="163" y="396"/>
                </a:lnTo>
                <a:lnTo>
                  <a:pt x="160" y="390"/>
                </a:lnTo>
                <a:lnTo>
                  <a:pt x="163" y="390"/>
                </a:lnTo>
                <a:lnTo>
                  <a:pt x="166" y="390"/>
                </a:lnTo>
                <a:lnTo>
                  <a:pt x="163" y="387"/>
                </a:lnTo>
                <a:lnTo>
                  <a:pt x="163" y="384"/>
                </a:lnTo>
                <a:lnTo>
                  <a:pt x="163" y="381"/>
                </a:lnTo>
                <a:lnTo>
                  <a:pt x="163" y="378"/>
                </a:lnTo>
                <a:lnTo>
                  <a:pt x="160" y="376"/>
                </a:lnTo>
                <a:lnTo>
                  <a:pt x="157" y="376"/>
                </a:lnTo>
                <a:lnTo>
                  <a:pt x="157" y="373"/>
                </a:lnTo>
                <a:lnTo>
                  <a:pt x="157" y="370"/>
                </a:lnTo>
                <a:lnTo>
                  <a:pt x="155" y="370"/>
                </a:lnTo>
                <a:lnTo>
                  <a:pt x="149" y="370"/>
                </a:lnTo>
                <a:lnTo>
                  <a:pt x="146" y="367"/>
                </a:lnTo>
                <a:lnTo>
                  <a:pt x="143" y="367"/>
                </a:lnTo>
                <a:lnTo>
                  <a:pt x="140" y="367"/>
                </a:lnTo>
                <a:lnTo>
                  <a:pt x="137" y="370"/>
                </a:lnTo>
                <a:lnTo>
                  <a:pt x="137" y="373"/>
                </a:lnTo>
                <a:lnTo>
                  <a:pt x="132" y="373"/>
                </a:lnTo>
                <a:lnTo>
                  <a:pt x="132" y="376"/>
                </a:lnTo>
                <a:lnTo>
                  <a:pt x="135" y="378"/>
                </a:lnTo>
                <a:lnTo>
                  <a:pt x="135" y="381"/>
                </a:lnTo>
                <a:lnTo>
                  <a:pt x="132" y="384"/>
                </a:lnTo>
                <a:lnTo>
                  <a:pt x="129" y="384"/>
                </a:lnTo>
                <a:lnTo>
                  <a:pt x="129" y="387"/>
                </a:lnTo>
                <a:lnTo>
                  <a:pt x="129" y="390"/>
                </a:lnTo>
                <a:lnTo>
                  <a:pt x="132" y="390"/>
                </a:lnTo>
                <a:lnTo>
                  <a:pt x="135" y="390"/>
                </a:lnTo>
                <a:lnTo>
                  <a:pt x="132" y="393"/>
                </a:lnTo>
                <a:lnTo>
                  <a:pt x="129" y="396"/>
                </a:lnTo>
                <a:lnTo>
                  <a:pt x="126" y="396"/>
                </a:lnTo>
                <a:lnTo>
                  <a:pt x="120" y="399"/>
                </a:lnTo>
                <a:lnTo>
                  <a:pt x="120" y="396"/>
                </a:lnTo>
                <a:lnTo>
                  <a:pt x="117" y="393"/>
                </a:lnTo>
                <a:lnTo>
                  <a:pt x="114" y="393"/>
                </a:lnTo>
                <a:lnTo>
                  <a:pt x="112" y="393"/>
                </a:lnTo>
                <a:lnTo>
                  <a:pt x="106" y="396"/>
                </a:lnTo>
                <a:lnTo>
                  <a:pt x="103" y="396"/>
                </a:lnTo>
                <a:lnTo>
                  <a:pt x="103" y="393"/>
                </a:lnTo>
                <a:lnTo>
                  <a:pt x="103" y="390"/>
                </a:lnTo>
                <a:lnTo>
                  <a:pt x="100" y="390"/>
                </a:lnTo>
                <a:lnTo>
                  <a:pt x="100" y="387"/>
                </a:lnTo>
                <a:lnTo>
                  <a:pt x="97" y="387"/>
                </a:lnTo>
                <a:lnTo>
                  <a:pt x="94" y="387"/>
                </a:lnTo>
                <a:lnTo>
                  <a:pt x="94" y="384"/>
                </a:lnTo>
                <a:lnTo>
                  <a:pt x="92" y="381"/>
                </a:lnTo>
                <a:lnTo>
                  <a:pt x="94" y="381"/>
                </a:lnTo>
                <a:lnTo>
                  <a:pt x="94" y="378"/>
                </a:lnTo>
                <a:lnTo>
                  <a:pt x="94" y="376"/>
                </a:lnTo>
                <a:lnTo>
                  <a:pt x="92" y="378"/>
                </a:lnTo>
                <a:lnTo>
                  <a:pt x="89" y="381"/>
                </a:lnTo>
                <a:lnTo>
                  <a:pt x="86" y="381"/>
                </a:lnTo>
                <a:lnTo>
                  <a:pt x="86" y="378"/>
                </a:lnTo>
                <a:lnTo>
                  <a:pt x="86" y="376"/>
                </a:lnTo>
                <a:lnTo>
                  <a:pt x="83" y="373"/>
                </a:lnTo>
                <a:lnTo>
                  <a:pt x="80" y="373"/>
                </a:lnTo>
                <a:lnTo>
                  <a:pt x="77" y="370"/>
                </a:lnTo>
                <a:lnTo>
                  <a:pt x="74" y="370"/>
                </a:lnTo>
                <a:lnTo>
                  <a:pt x="74" y="367"/>
                </a:lnTo>
                <a:lnTo>
                  <a:pt x="72" y="367"/>
                </a:lnTo>
                <a:lnTo>
                  <a:pt x="69" y="367"/>
                </a:lnTo>
                <a:lnTo>
                  <a:pt x="69" y="364"/>
                </a:lnTo>
                <a:lnTo>
                  <a:pt x="66" y="364"/>
                </a:lnTo>
                <a:lnTo>
                  <a:pt x="69" y="361"/>
                </a:lnTo>
                <a:lnTo>
                  <a:pt x="66" y="358"/>
                </a:lnTo>
                <a:lnTo>
                  <a:pt x="69" y="358"/>
                </a:lnTo>
                <a:lnTo>
                  <a:pt x="74" y="353"/>
                </a:lnTo>
                <a:lnTo>
                  <a:pt x="72" y="353"/>
                </a:lnTo>
                <a:lnTo>
                  <a:pt x="72" y="350"/>
                </a:lnTo>
                <a:lnTo>
                  <a:pt x="74" y="350"/>
                </a:lnTo>
                <a:lnTo>
                  <a:pt x="74" y="347"/>
                </a:lnTo>
                <a:lnTo>
                  <a:pt x="77" y="347"/>
                </a:lnTo>
                <a:lnTo>
                  <a:pt x="77" y="341"/>
                </a:lnTo>
                <a:lnTo>
                  <a:pt x="77" y="336"/>
                </a:lnTo>
                <a:lnTo>
                  <a:pt x="74" y="336"/>
                </a:lnTo>
                <a:lnTo>
                  <a:pt x="74" y="333"/>
                </a:lnTo>
                <a:lnTo>
                  <a:pt x="77" y="330"/>
                </a:lnTo>
                <a:lnTo>
                  <a:pt x="80" y="333"/>
                </a:lnTo>
                <a:lnTo>
                  <a:pt x="83" y="333"/>
                </a:lnTo>
                <a:lnTo>
                  <a:pt x="86" y="336"/>
                </a:lnTo>
                <a:lnTo>
                  <a:pt x="89" y="336"/>
                </a:lnTo>
                <a:lnTo>
                  <a:pt x="89" y="333"/>
                </a:lnTo>
                <a:lnTo>
                  <a:pt x="92" y="333"/>
                </a:lnTo>
                <a:lnTo>
                  <a:pt x="92" y="327"/>
                </a:lnTo>
                <a:lnTo>
                  <a:pt x="92" y="321"/>
                </a:lnTo>
                <a:lnTo>
                  <a:pt x="92" y="318"/>
                </a:lnTo>
                <a:lnTo>
                  <a:pt x="92" y="315"/>
                </a:lnTo>
                <a:lnTo>
                  <a:pt x="92" y="313"/>
                </a:lnTo>
                <a:lnTo>
                  <a:pt x="92" y="310"/>
                </a:lnTo>
                <a:lnTo>
                  <a:pt x="89" y="310"/>
                </a:lnTo>
                <a:lnTo>
                  <a:pt x="86" y="307"/>
                </a:lnTo>
                <a:lnTo>
                  <a:pt x="86" y="304"/>
                </a:lnTo>
                <a:lnTo>
                  <a:pt x="83" y="301"/>
                </a:lnTo>
                <a:lnTo>
                  <a:pt x="80" y="295"/>
                </a:lnTo>
                <a:lnTo>
                  <a:pt x="77" y="295"/>
                </a:lnTo>
                <a:lnTo>
                  <a:pt x="77" y="293"/>
                </a:lnTo>
                <a:lnTo>
                  <a:pt x="80" y="290"/>
                </a:lnTo>
                <a:lnTo>
                  <a:pt x="92" y="290"/>
                </a:lnTo>
                <a:lnTo>
                  <a:pt x="100" y="290"/>
                </a:lnTo>
                <a:lnTo>
                  <a:pt x="109" y="287"/>
                </a:lnTo>
                <a:lnTo>
                  <a:pt x="117" y="284"/>
                </a:lnTo>
                <a:lnTo>
                  <a:pt x="126" y="273"/>
                </a:lnTo>
                <a:lnTo>
                  <a:pt x="132" y="261"/>
                </a:lnTo>
                <a:lnTo>
                  <a:pt x="137" y="261"/>
                </a:lnTo>
                <a:lnTo>
                  <a:pt x="140" y="264"/>
                </a:lnTo>
                <a:lnTo>
                  <a:pt x="146" y="267"/>
                </a:lnTo>
                <a:lnTo>
                  <a:pt x="155" y="281"/>
                </a:lnTo>
                <a:lnTo>
                  <a:pt x="160" y="287"/>
                </a:lnTo>
                <a:lnTo>
                  <a:pt x="166" y="287"/>
                </a:lnTo>
                <a:lnTo>
                  <a:pt x="177" y="287"/>
                </a:lnTo>
                <a:lnTo>
                  <a:pt x="195" y="284"/>
                </a:lnTo>
                <a:lnTo>
                  <a:pt x="206" y="287"/>
                </a:lnTo>
                <a:lnTo>
                  <a:pt x="218" y="284"/>
                </a:lnTo>
                <a:lnTo>
                  <a:pt x="232" y="281"/>
                </a:lnTo>
                <a:lnTo>
                  <a:pt x="241" y="278"/>
                </a:lnTo>
                <a:lnTo>
                  <a:pt x="241" y="273"/>
                </a:lnTo>
                <a:lnTo>
                  <a:pt x="235" y="255"/>
                </a:lnTo>
                <a:lnTo>
                  <a:pt x="235" y="250"/>
                </a:lnTo>
                <a:lnTo>
                  <a:pt x="235" y="244"/>
                </a:lnTo>
                <a:lnTo>
                  <a:pt x="232" y="238"/>
                </a:lnTo>
                <a:lnTo>
                  <a:pt x="215" y="235"/>
                </a:lnTo>
                <a:lnTo>
                  <a:pt x="200" y="221"/>
                </a:lnTo>
                <a:lnTo>
                  <a:pt x="186" y="210"/>
                </a:lnTo>
                <a:lnTo>
                  <a:pt x="163" y="192"/>
                </a:lnTo>
                <a:lnTo>
                  <a:pt x="157" y="184"/>
                </a:lnTo>
                <a:lnTo>
                  <a:pt x="157" y="172"/>
                </a:lnTo>
                <a:lnTo>
                  <a:pt x="160" y="152"/>
                </a:lnTo>
                <a:lnTo>
                  <a:pt x="155" y="135"/>
                </a:lnTo>
                <a:lnTo>
                  <a:pt x="152" y="129"/>
                </a:lnTo>
                <a:lnTo>
                  <a:pt x="137" y="126"/>
                </a:lnTo>
                <a:lnTo>
                  <a:pt x="112" y="126"/>
                </a:lnTo>
                <a:lnTo>
                  <a:pt x="97" y="115"/>
                </a:lnTo>
                <a:lnTo>
                  <a:pt x="86" y="86"/>
                </a:lnTo>
                <a:lnTo>
                  <a:pt x="83" y="69"/>
                </a:lnTo>
                <a:lnTo>
                  <a:pt x="80" y="63"/>
                </a:lnTo>
                <a:lnTo>
                  <a:pt x="72" y="52"/>
                </a:lnTo>
                <a:lnTo>
                  <a:pt x="37" y="35"/>
                </a:lnTo>
                <a:lnTo>
                  <a:pt x="31" y="29"/>
                </a:lnTo>
                <a:lnTo>
                  <a:pt x="6" y="12"/>
                </a:lnTo>
                <a:lnTo>
                  <a:pt x="0" y="3"/>
                </a:lnTo>
                <a:lnTo>
                  <a:pt x="6" y="3"/>
                </a:lnTo>
                <a:lnTo>
                  <a:pt x="9" y="3"/>
                </a:lnTo>
                <a:lnTo>
                  <a:pt x="14" y="3"/>
                </a:lnTo>
                <a:lnTo>
                  <a:pt x="17" y="3"/>
                </a:lnTo>
                <a:lnTo>
                  <a:pt x="23" y="3"/>
                </a:lnTo>
                <a:lnTo>
                  <a:pt x="26" y="3"/>
                </a:lnTo>
                <a:lnTo>
                  <a:pt x="31" y="3"/>
                </a:lnTo>
                <a:lnTo>
                  <a:pt x="34" y="3"/>
                </a:lnTo>
                <a:lnTo>
                  <a:pt x="37" y="3"/>
                </a:lnTo>
                <a:lnTo>
                  <a:pt x="40" y="3"/>
                </a:lnTo>
                <a:lnTo>
                  <a:pt x="43" y="3"/>
                </a:lnTo>
                <a:lnTo>
                  <a:pt x="49" y="3"/>
                </a:lnTo>
                <a:lnTo>
                  <a:pt x="51" y="3"/>
                </a:lnTo>
                <a:lnTo>
                  <a:pt x="57" y="3"/>
                </a:lnTo>
                <a:lnTo>
                  <a:pt x="60" y="3"/>
                </a:lnTo>
                <a:lnTo>
                  <a:pt x="66" y="3"/>
                </a:lnTo>
                <a:lnTo>
                  <a:pt x="69" y="3"/>
                </a:lnTo>
                <a:lnTo>
                  <a:pt x="74" y="3"/>
                </a:lnTo>
                <a:lnTo>
                  <a:pt x="77" y="3"/>
                </a:lnTo>
                <a:lnTo>
                  <a:pt x="83" y="3"/>
                </a:lnTo>
                <a:lnTo>
                  <a:pt x="86" y="3"/>
                </a:lnTo>
                <a:lnTo>
                  <a:pt x="92" y="3"/>
                </a:lnTo>
                <a:lnTo>
                  <a:pt x="94" y="3"/>
                </a:lnTo>
                <a:lnTo>
                  <a:pt x="97" y="3"/>
                </a:lnTo>
                <a:lnTo>
                  <a:pt x="100" y="3"/>
                </a:lnTo>
                <a:lnTo>
                  <a:pt x="103" y="3"/>
                </a:lnTo>
                <a:lnTo>
                  <a:pt x="109" y="3"/>
                </a:lnTo>
                <a:lnTo>
                  <a:pt x="112" y="3"/>
                </a:lnTo>
                <a:lnTo>
                  <a:pt x="117" y="3"/>
                </a:lnTo>
                <a:lnTo>
                  <a:pt x="120" y="3"/>
                </a:lnTo>
                <a:lnTo>
                  <a:pt x="123" y="3"/>
                </a:lnTo>
                <a:lnTo>
                  <a:pt x="129" y="3"/>
                </a:lnTo>
                <a:lnTo>
                  <a:pt x="132" y="3"/>
                </a:lnTo>
                <a:lnTo>
                  <a:pt x="137" y="3"/>
                </a:lnTo>
                <a:lnTo>
                  <a:pt x="140" y="3"/>
                </a:lnTo>
                <a:lnTo>
                  <a:pt x="146" y="3"/>
                </a:lnTo>
                <a:lnTo>
                  <a:pt x="149" y="3"/>
                </a:lnTo>
                <a:lnTo>
                  <a:pt x="152" y="3"/>
                </a:lnTo>
                <a:lnTo>
                  <a:pt x="155" y="3"/>
                </a:lnTo>
                <a:lnTo>
                  <a:pt x="160" y="3"/>
                </a:lnTo>
                <a:lnTo>
                  <a:pt x="163" y="3"/>
                </a:lnTo>
                <a:lnTo>
                  <a:pt x="169" y="3"/>
                </a:lnTo>
                <a:lnTo>
                  <a:pt x="172" y="3"/>
                </a:lnTo>
                <a:lnTo>
                  <a:pt x="177" y="3"/>
                </a:lnTo>
                <a:lnTo>
                  <a:pt x="180" y="3"/>
                </a:lnTo>
                <a:lnTo>
                  <a:pt x="186" y="3"/>
                </a:lnTo>
                <a:lnTo>
                  <a:pt x="189" y="3"/>
                </a:lnTo>
                <a:lnTo>
                  <a:pt x="195" y="3"/>
                </a:lnTo>
                <a:lnTo>
                  <a:pt x="198" y="3"/>
                </a:lnTo>
                <a:lnTo>
                  <a:pt x="203" y="3"/>
                </a:lnTo>
                <a:lnTo>
                  <a:pt x="206" y="3"/>
                </a:lnTo>
                <a:lnTo>
                  <a:pt x="212" y="3"/>
                </a:lnTo>
                <a:lnTo>
                  <a:pt x="215" y="3"/>
                </a:lnTo>
                <a:lnTo>
                  <a:pt x="220" y="3"/>
                </a:lnTo>
                <a:lnTo>
                  <a:pt x="223" y="3"/>
                </a:lnTo>
                <a:lnTo>
                  <a:pt x="226" y="3"/>
                </a:lnTo>
                <a:lnTo>
                  <a:pt x="232" y="3"/>
                </a:lnTo>
                <a:lnTo>
                  <a:pt x="235" y="3"/>
                </a:lnTo>
                <a:lnTo>
                  <a:pt x="241" y="3"/>
                </a:lnTo>
                <a:lnTo>
                  <a:pt x="243" y="3"/>
                </a:lnTo>
                <a:lnTo>
                  <a:pt x="249" y="3"/>
                </a:lnTo>
                <a:lnTo>
                  <a:pt x="252" y="3"/>
                </a:lnTo>
                <a:lnTo>
                  <a:pt x="258" y="3"/>
                </a:lnTo>
                <a:lnTo>
                  <a:pt x="261" y="3"/>
                </a:lnTo>
                <a:lnTo>
                  <a:pt x="266" y="3"/>
                </a:lnTo>
                <a:lnTo>
                  <a:pt x="269" y="3"/>
                </a:lnTo>
                <a:lnTo>
                  <a:pt x="272" y="3"/>
                </a:lnTo>
                <a:lnTo>
                  <a:pt x="275" y="3"/>
                </a:lnTo>
                <a:lnTo>
                  <a:pt x="281" y="3"/>
                </a:lnTo>
                <a:lnTo>
                  <a:pt x="283" y="3"/>
                </a:lnTo>
                <a:lnTo>
                  <a:pt x="289" y="3"/>
                </a:lnTo>
                <a:lnTo>
                  <a:pt x="292" y="3"/>
                </a:lnTo>
                <a:lnTo>
                  <a:pt x="298" y="3"/>
                </a:lnTo>
                <a:lnTo>
                  <a:pt x="301" y="3"/>
                </a:lnTo>
                <a:lnTo>
                  <a:pt x="304" y="3"/>
                </a:lnTo>
                <a:lnTo>
                  <a:pt x="309" y="3"/>
                </a:lnTo>
                <a:lnTo>
                  <a:pt x="312" y="3"/>
                </a:lnTo>
                <a:lnTo>
                  <a:pt x="318" y="3"/>
                </a:lnTo>
                <a:lnTo>
                  <a:pt x="321" y="3"/>
                </a:lnTo>
                <a:lnTo>
                  <a:pt x="326" y="3"/>
                </a:lnTo>
                <a:lnTo>
                  <a:pt x="329" y="3"/>
                </a:lnTo>
                <a:lnTo>
                  <a:pt x="335" y="3"/>
                </a:lnTo>
                <a:lnTo>
                  <a:pt x="338" y="3"/>
                </a:lnTo>
                <a:lnTo>
                  <a:pt x="344" y="3"/>
                </a:lnTo>
                <a:lnTo>
                  <a:pt x="346" y="3"/>
                </a:lnTo>
                <a:lnTo>
                  <a:pt x="352" y="3"/>
                </a:lnTo>
                <a:lnTo>
                  <a:pt x="355" y="3"/>
                </a:lnTo>
                <a:lnTo>
                  <a:pt x="361" y="3"/>
                </a:lnTo>
                <a:lnTo>
                  <a:pt x="364" y="3"/>
                </a:lnTo>
                <a:lnTo>
                  <a:pt x="369" y="3"/>
                </a:lnTo>
                <a:lnTo>
                  <a:pt x="372" y="3"/>
                </a:lnTo>
                <a:lnTo>
                  <a:pt x="378" y="3"/>
                </a:lnTo>
                <a:lnTo>
                  <a:pt x="381" y="3"/>
                </a:lnTo>
                <a:lnTo>
                  <a:pt x="384" y="3"/>
                </a:lnTo>
                <a:lnTo>
                  <a:pt x="389" y="3"/>
                </a:lnTo>
                <a:lnTo>
                  <a:pt x="392" y="3"/>
                </a:lnTo>
                <a:lnTo>
                  <a:pt x="398" y="3"/>
                </a:lnTo>
                <a:lnTo>
                  <a:pt x="401" y="3"/>
                </a:lnTo>
                <a:lnTo>
                  <a:pt x="407" y="3"/>
                </a:lnTo>
                <a:lnTo>
                  <a:pt x="409" y="3"/>
                </a:lnTo>
                <a:lnTo>
                  <a:pt x="415" y="3"/>
                </a:lnTo>
                <a:lnTo>
                  <a:pt x="418" y="3"/>
                </a:lnTo>
                <a:lnTo>
                  <a:pt x="424" y="3"/>
                </a:lnTo>
                <a:lnTo>
                  <a:pt x="427" y="3"/>
                </a:lnTo>
                <a:lnTo>
                  <a:pt x="432" y="3"/>
                </a:lnTo>
                <a:lnTo>
                  <a:pt x="435" y="3"/>
                </a:lnTo>
                <a:lnTo>
                  <a:pt x="441" y="3"/>
                </a:lnTo>
                <a:lnTo>
                  <a:pt x="444" y="3"/>
                </a:lnTo>
                <a:lnTo>
                  <a:pt x="450" y="0"/>
                </a:lnTo>
                <a:lnTo>
                  <a:pt x="452" y="0"/>
                </a:lnTo>
                <a:lnTo>
                  <a:pt x="458" y="0"/>
                </a:lnTo>
                <a:lnTo>
                  <a:pt x="461" y="0"/>
                </a:lnTo>
                <a:lnTo>
                  <a:pt x="464" y="0"/>
                </a:lnTo>
                <a:lnTo>
                  <a:pt x="470" y="0"/>
                </a:lnTo>
                <a:lnTo>
                  <a:pt x="472" y="0"/>
                </a:lnTo>
                <a:lnTo>
                  <a:pt x="478" y="0"/>
                </a:lnTo>
                <a:lnTo>
                  <a:pt x="481" y="0"/>
                </a:lnTo>
                <a:lnTo>
                  <a:pt x="487" y="0"/>
                </a:lnTo>
                <a:lnTo>
                  <a:pt x="490" y="0"/>
                </a:lnTo>
                <a:lnTo>
                  <a:pt x="495" y="0"/>
                </a:lnTo>
                <a:lnTo>
                  <a:pt x="498" y="0"/>
                </a:lnTo>
                <a:lnTo>
                  <a:pt x="504" y="0"/>
                </a:lnTo>
                <a:lnTo>
                  <a:pt x="507" y="0"/>
                </a:lnTo>
                <a:lnTo>
                  <a:pt x="510" y="0"/>
                </a:lnTo>
                <a:lnTo>
                  <a:pt x="513" y="0"/>
                </a:lnTo>
                <a:lnTo>
                  <a:pt x="515" y="0"/>
                </a:lnTo>
                <a:lnTo>
                  <a:pt x="521" y="0"/>
                </a:lnTo>
                <a:close/>
                <a:moveTo>
                  <a:pt x="252" y="688"/>
                </a:moveTo>
                <a:lnTo>
                  <a:pt x="252" y="691"/>
                </a:lnTo>
                <a:lnTo>
                  <a:pt x="252" y="693"/>
                </a:lnTo>
                <a:lnTo>
                  <a:pt x="252" y="696"/>
                </a:lnTo>
                <a:lnTo>
                  <a:pt x="255" y="696"/>
                </a:lnTo>
                <a:lnTo>
                  <a:pt x="255" y="699"/>
                </a:lnTo>
                <a:lnTo>
                  <a:pt x="258" y="699"/>
                </a:lnTo>
                <a:lnTo>
                  <a:pt x="258" y="696"/>
                </a:lnTo>
                <a:lnTo>
                  <a:pt x="261" y="696"/>
                </a:lnTo>
                <a:lnTo>
                  <a:pt x="261" y="693"/>
                </a:lnTo>
                <a:lnTo>
                  <a:pt x="261" y="691"/>
                </a:lnTo>
                <a:lnTo>
                  <a:pt x="263" y="691"/>
                </a:lnTo>
                <a:lnTo>
                  <a:pt x="263" y="693"/>
                </a:lnTo>
                <a:lnTo>
                  <a:pt x="266" y="693"/>
                </a:lnTo>
                <a:lnTo>
                  <a:pt x="269" y="693"/>
                </a:lnTo>
                <a:lnTo>
                  <a:pt x="269" y="696"/>
                </a:lnTo>
                <a:lnTo>
                  <a:pt x="269" y="693"/>
                </a:lnTo>
                <a:lnTo>
                  <a:pt x="269" y="696"/>
                </a:lnTo>
                <a:lnTo>
                  <a:pt x="272" y="702"/>
                </a:lnTo>
                <a:lnTo>
                  <a:pt x="275" y="708"/>
                </a:lnTo>
                <a:lnTo>
                  <a:pt x="278" y="708"/>
                </a:lnTo>
                <a:lnTo>
                  <a:pt x="286" y="711"/>
                </a:lnTo>
                <a:lnTo>
                  <a:pt x="289" y="711"/>
                </a:lnTo>
                <a:lnTo>
                  <a:pt x="292" y="708"/>
                </a:lnTo>
                <a:lnTo>
                  <a:pt x="289" y="696"/>
                </a:lnTo>
                <a:lnTo>
                  <a:pt x="289" y="693"/>
                </a:lnTo>
                <a:lnTo>
                  <a:pt x="292" y="691"/>
                </a:lnTo>
                <a:lnTo>
                  <a:pt x="295" y="688"/>
                </a:lnTo>
                <a:lnTo>
                  <a:pt x="295" y="685"/>
                </a:lnTo>
                <a:lnTo>
                  <a:pt x="295" y="679"/>
                </a:lnTo>
                <a:lnTo>
                  <a:pt x="295" y="676"/>
                </a:lnTo>
                <a:lnTo>
                  <a:pt x="292" y="676"/>
                </a:lnTo>
                <a:lnTo>
                  <a:pt x="292" y="673"/>
                </a:lnTo>
                <a:lnTo>
                  <a:pt x="292" y="671"/>
                </a:lnTo>
                <a:lnTo>
                  <a:pt x="289" y="671"/>
                </a:lnTo>
                <a:lnTo>
                  <a:pt x="286" y="671"/>
                </a:lnTo>
                <a:lnTo>
                  <a:pt x="289" y="668"/>
                </a:lnTo>
                <a:lnTo>
                  <a:pt x="286" y="665"/>
                </a:lnTo>
                <a:lnTo>
                  <a:pt x="283" y="665"/>
                </a:lnTo>
                <a:lnTo>
                  <a:pt x="269" y="665"/>
                </a:lnTo>
                <a:lnTo>
                  <a:pt x="266" y="665"/>
                </a:lnTo>
                <a:lnTo>
                  <a:pt x="261" y="665"/>
                </a:lnTo>
                <a:lnTo>
                  <a:pt x="255" y="676"/>
                </a:lnTo>
                <a:lnTo>
                  <a:pt x="252" y="682"/>
                </a:lnTo>
                <a:lnTo>
                  <a:pt x="252" y="685"/>
                </a:lnTo>
                <a:lnTo>
                  <a:pt x="252" y="688"/>
                </a:lnTo>
                <a:close/>
              </a:path>
            </a:pathLst>
          </a:custGeom>
          <a:solidFill>
            <a:schemeClr val="accent4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" name="Freeform 23">
            <a:extLst>
              <a:ext uri="{FF2B5EF4-FFF2-40B4-BE49-F238E27FC236}">
                <a16:creationId xmlns:a16="http://schemas.microsoft.com/office/drawing/2014/main" id="{69A3270E-49AE-431E-ABAF-C2795A5448D4}"/>
              </a:ext>
            </a:extLst>
          </p:cNvPr>
          <p:cNvSpPr>
            <a:spLocks/>
          </p:cNvSpPr>
          <p:nvPr/>
        </p:nvSpPr>
        <p:spPr bwMode="auto">
          <a:xfrm>
            <a:off x="3043237" y="5747544"/>
            <a:ext cx="1622425" cy="1004887"/>
          </a:xfrm>
          <a:custGeom>
            <a:avLst/>
            <a:gdLst>
              <a:gd name="T0" fmla="*/ 842 w 1022"/>
              <a:gd name="T1" fmla="*/ 23 h 633"/>
              <a:gd name="T2" fmla="*/ 962 w 1022"/>
              <a:gd name="T3" fmla="*/ 20 h 633"/>
              <a:gd name="T4" fmla="*/ 1014 w 1022"/>
              <a:gd name="T5" fmla="*/ 54 h 633"/>
              <a:gd name="T6" fmla="*/ 1011 w 1022"/>
              <a:gd name="T7" fmla="*/ 100 h 633"/>
              <a:gd name="T8" fmla="*/ 996 w 1022"/>
              <a:gd name="T9" fmla="*/ 120 h 633"/>
              <a:gd name="T10" fmla="*/ 959 w 1022"/>
              <a:gd name="T11" fmla="*/ 169 h 633"/>
              <a:gd name="T12" fmla="*/ 925 w 1022"/>
              <a:gd name="T13" fmla="*/ 189 h 633"/>
              <a:gd name="T14" fmla="*/ 879 w 1022"/>
              <a:gd name="T15" fmla="*/ 195 h 633"/>
              <a:gd name="T16" fmla="*/ 836 w 1022"/>
              <a:gd name="T17" fmla="*/ 206 h 633"/>
              <a:gd name="T18" fmla="*/ 799 w 1022"/>
              <a:gd name="T19" fmla="*/ 232 h 633"/>
              <a:gd name="T20" fmla="*/ 796 w 1022"/>
              <a:gd name="T21" fmla="*/ 241 h 633"/>
              <a:gd name="T22" fmla="*/ 805 w 1022"/>
              <a:gd name="T23" fmla="*/ 284 h 633"/>
              <a:gd name="T24" fmla="*/ 825 w 1022"/>
              <a:gd name="T25" fmla="*/ 329 h 633"/>
              <a:gd name="T26" fmla="*/ 805 w 1022"/>
              <a:gd name="T27" fmla="*/ 378 h 633"/>
              <a:gd name="T28" fmla="*/ 764 w 1022"/>
              <a:gd name="T29" fmla="*/ 407 h 633"/>
              <a:gd name="T30" fmla="*/ 764 w 1022"/>
              <a:gd name="T31" fmla="*/ 444 h 633"/>
              <a:gd name="T32" fmla="*/ 764 w 1022"/>
              <a:gd name="T33" fmla="*/ 493 h 633"/>
              <a:gd name="T34" fmla="*/ 756 w 1022"/>
              <a:gd name="T35" fmla="*/ 544 h 633"/>
              <a:gd name="T36" fmla="*/ 713 w 1022"/>
              <a:gd name="T37" fmla="*/ 558 h 633"/>
              <a:gd name="T38" fmla="*/ 664 w 1022"/>
              <a:gd name="T39" fmla="*/ 576 h 633"/>
              <a:gd name="T40" fmla="*/ 641 w 1022"/>
              <a:gd name="T41" fmla="*/ 613 h 633"/>
              <a:gd name="T42" fmla="*/ 590 w 1022"/>
              <a:gd name="T43" fmla="*/ 610 h 633"/>
              <a:gd name="T44" fmla="*/ 593 w 1022"/>
              <a:gd name="T45" fmla="*/ 578 h 633"/>
              <a:gd name="T46" fmla="*/ 584 w 1022"/>
              <a:gd name="T47" fmla="*/ 544 h 633"/>
              <a:gd name="T48" fmla="*/ 578 w 1022"/>
              <a:gd name="T49" fmla="*/ 507 h 633"/>
              <a:gd name="T50" fmla="*/ 541 w 1022"/>
              <a:gd name="T51" fmla="*/ 501 h 633"/>
              <a:gd name="T52" fmla="*/ 527 w 1022"/>
              <a:gd name="T53" fmla="*/ 533 h 633"/>
              <a:gd name="T54" fmla="*/ 484 w 1022"/>
              <a:gd name="T55" fmla="*/ 507 h 633"/>
              <a:gd name="T56" fmla="*/ 475 w 1022"/>
              <a:gd name="T57" fmla="*/ 550 h 633"/>
              <a:gd name="T58" fmla="*/ 469 w 1022"/>
              <a:gd name="T59" fmla="*/ 584 h 633"/>
              <a:gd name="T60" fmla="*/ 421 w 1022"/>
              <a:gd name="T61" fmla="*/ 581 h 633"/>
              <a:gd name="T62" fmla="*/ 409 w 1022"/>
              <a:gd name="T63" fmla="*/ 624 h 633"/>
              <a:gd name="T64" fmla="*/ 372 w 1022"/>
              <a:gd name="T65" fmla="*/ 613 h 633"/>
              <a:gd name="T66" fmla="*/ 315 w 1022"/>
              <a:gd name="T67" fmla="*/ 604 h 633"/>
              <a:gd name="T68" fmla="*/ 295 w 1022"/>
              <a:gd name="T69" fmla="*/ 567 h 633"/>
              <a:gd name="T70" fmla="*/ 255 w 1022"/>
              <a:gd name="T71" fmla="*/ 564 h 633"/>
              <a:gd name="T72" fmla="*/ 220 w 1022"/>
              <a:gd name="T73" fmla="*/ 584 h 633"/>
              <a:gd name="T74" fmla="*/ 195 w 1022"/>
              <a:gd name="T75" fmla="*/ 619 h 633"/>
              <a:gd name="T76" fmla="*/ 172 w 1022"/>
              <a:gd name="T77" fmla="*/ 599 h 633"/>
              <a:gd name="T78" fmla="*/ 134 w 1022"/>
              <a:gd name="T79" fmla="*/ 564 h 633"/>
              <a:gd name="T80" fmla="*/ 97 w 1022"/>
              <a:gd name="T81" fmla="*/ 544 h 633"/>
              <a:gd name="T82" fmla="*/ 91 w 1022"/>
              <a:gd name="T83" fmla="*/ 487 h 633"/>
              <a:gd name="T84" fmla="*/ 91 w 1022"/>
              <a:gd name="T85" fmla="*/ 427 h 633"/>
              <a:gd name="T86" fmla="*/ 46 w 1022"/>
              <a:gd name="T87" fmla="*/ 415 h 633"/>
              <a:gd name="T88" fmla="*/ 0 w 1022"/>
              <a:gd name="T89" fmla="*/ 435 h 633"/>
              <a:gd name="T90" fmla="*/ 31 w 1022"/>
              <a:gd name="T91" fmla="*/ 392 h 633"/>
              <a:gd name="T92" fmla="*/ 54 w 1022"/>
              <a:gd name="T93" fmla="*/ 361 h 633"/>
              <a:gd name="T94" fmla="*/ 71 w 1022"/>
              <a:gd name="T95" fmla="*/ 344 h 633"/>
              <a:gd name="T96" fmla="*/ 40 w 1022"/>
              <a:gd name="T97" fmla="*/ 321 h 633"/>
              <a:gd name="T98" fmla="*/ 46 w 1022"/>
              <a:gd name="T99" fmla="*/ 286 h 633"/>
              <a:gd name="T100" fmla="*/ 240 w 1022"/>
              <a:gd name="T101" fmla="*/ 203 h 633"/>
              <a:gd name="T102" fmla="*/ 275 w 1022"/>
              <a:gd name="T103" fmla="*/ 178 h 633"/>
              <a:gd name="T104" fmla="*/ 303 w 1022"/>
              <a:gd name="T105" fmla="*/ 143 h 633"/>
              <a:gd name="T106" fmla="*/ 343 w 1022"/>
              <a:gd name="T107" fmla="*/ 106 h 633"/>
              <a:gd name="T108" fmla="*/ 369 w 1022"/>
              <a:gd name="T109" fmla="*/ 112 h 633"/>
              <a:gd name="T110" fmla="*/ 366 w 1022"/>
              <a:gd name="T111" fmla="*/ 166 h 633"/>
              <a:gd name="T112" fmla="*/ 372 w 1022"/>
              <a:gd name="T113" fmla="*/ 195 h 633"/>
              <a:gd name="T114" fmla="*/ 489 w 1022"/>
              <a:gd name="T115" fmla="*/ 246 h 633"/>
              <a:gd name="T116" fmla="*/ 518 w 1022"/>
              <a:gd name="T117" fmla="*/ 261 h 633"/>
              <a:gd name="T118" fmla="*/ 547 w 1022"/>
              <a:gd name="T119" fmla="*/ 183 h 633"/>
              <a:gd name="T120" fmla="*/ 636 w 1022"/>
              <a:gd name="T121" fmla="*/ 117 h 633"/>
              <a:gd name="T122" fmla="*/ 587 w 1022"/>
              <a:gd name="T123" fmla="*/ 97 h 633"/>
              <a:gd name="T124" fmla="*/ 641 w 1022"/>
              <a:gd name="T125" fmla="*/ 9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22" h="633">
                <a:moveTo>
                  <a:pt x="739" y="0"/>
                </a:moveTo>
                <a:lnTo>
                  <a:pt x="744" y="11"/>
                </a:lnTo>
                <a:lnTo>
                  <a:pt x="753" y="23"/>
                </a:lnTo>
                <a:lnTo>
                  <a:pt x="764" y="34"/>
                </a:lnTo>
                <a:lnTo>
                  <a:pt x="770" y="49"/>
                </a:lnTo>
                <a:lnTo>
                  <a:pt x="776" y="46"/>
                </a:lnTo>
                <a:lnTo>
                  <a:pt x="782" y="32"/>
                </a:lnTo>
                <a:lnTo>
                  <a:pt x="802" y="9"/>
                </a:lnTo>
                <a:lnTo>
                  <a:pt x="810" y="3"/>
                </a:lnTo>
                <a:lnTo>
                  <a:pt x="816" y="0"/>
                </a:lnTo>
                <a:lnTo>
                  <a:pt x="816" y="3"/>
                </a:lnTo>
                <a:lnTo>
                  <a:pt x="819" y="3"/>
                </a:lnTo>
                <a:lnTo>
                  <a:pt x="822" y="6"/>
                </a:lnTo>
                <a:lnTo>
                  <a:pt x="825" y="6"/>
                </a:lnTo>
                <a:lnTo>
                  <a:pt x="825" y="9"/>
                </a:lnTo>
                <a:lnTo>
                  <a:pt x="830" y="9"/>
                </a:lnTo>
                <a:lnTo>
                  <a:pt x="830" y="11"/>
                </a:lnTo>
                <a:lnTo>
                  <a:pt x="833" y="14"/>
                </a:lnTo>
                <a:lnTo>
                  <a:pt x="836" y="14"/>
                </a:lnTo>
                <a:lnTo>
                  <a:pt x="839" y="17"/>
                </a:lnTo>
                <a:lnTo>
                  <a:pt x="842" y="20"/>
                </a:lnTo>
                <a:lnTo>
                  <a:pt x="842" y="23"/>
                </a:lnTo>
                <a:lnTo>
                  <a:pt x="845" y="26"/>
                </a:lnTo>
                <a:lnTo>
                  <a:pt x="845" y="29"/>
                </a:lnTo>
                <a:lnTo>
                  <a:pt x="845" y="32"/>
                </a:lnTo>
                <a:lnTo>
                  <a:pt x="847" y="52"/>
                </a:lnTo>
                <a:lnTo>
                  <a:pt x="856" y="57"/>
                </a:lnTo>
                <a:lnTo>
                  <a:pt x="885" y="52"/>
                </a:lnTo>
                <a:lnTo>
                  <a:pt x="916" y="49"/>
                </a:lnTo>
                <a:lnTo>
                  <a:pt x="925" y="46"/>
                </a:lnTo>
                <a:lnTo>
                  <a:pt x="931" y="34"/>
                </a:lnTo>
                <a:lnTo>
                  <a:pt x="933" y="20"/>
                </a:lnTo>
                <a:lnTo>
                  <a:pt x="936" y="0"/>
                </a:lnTo>
                <a:lnTo>
                  <a:pt x="939" y="3"/>
                </a:lnTo>
                <a:lnTo>
                  <a:pt x="942" y="3"/>
                </a:lnTo>
                <a:lnTo>
                  <a:pt x="945" y="3"/>
                </a:lnTo>
                <a:lnTo>
                  <a:pt x="948" y="3"/>
                </a:lnTo>
                <a:lnTo>
                  <a:pt x="951" y="3"/>
                </a:lnTo>
                <a:lnTo>
                  <a:pt x="953" y="9"/>
                </a:lnTo>
                <a:lnTo>
                  <a:pt x="956" y="9"/>
                </a:lnTo>
                <a:lnTo>
                  <a:pt x="962" y="11"/>
                </a:lnTo>
                <a:lnTo>
                  <a:pt x="962" y="14"/>
                </a:lnTo>
                <a:lnTo>
                  <a:pt x="962" y="17"/>
                </a:lnTo>
                <a:lnTo>
                  <a:pt x="962" y="20"/>
                </a:lnTo>
                <a:lnTo>
                  <a:pt x="965" y="20"/>
                </a:lnTo>
                <a:lnTo>
                  <a:pt x="965" y="23"/>
                </a:lnTo>
                <a:lnTo>
                  <a:pt x="971" y="23"/>
                </a:lnTo>
                <a:lnTo>
                  <a:pt x="973" y="23"/>
                </a:lnTo>
                <a:lnTo>
                  <a:pt x="996" y="23"/>
                </a:lnTo>
                <a:lnTo>
                  <a:pt x="996" y="26"/>
                </a:lnTo>
                <a:lnTo>
                  <a:pt x="996" y="29"/>
                </a:lnTo>
                <a:lnTo>
                  <a:pt x="996" y="32"/>
                </a:lnTo>
                <a:lnTo>
                  <a:pt x="996" y="34"/>
                </a:lnTo>
                <a:lnTo>
                  <a:pt x="996" y="37"/>
                </a:lnTo>
                <a:lnTo>
                  <a:pt x="999" y="37"/>
                </a:lnTo>
                <a:lnTo>
                  <a:pt x="999" y="40"/>
                </a:lnTo>
                <a:lnTo>
                  <a:pt x="1002" y="40"/>
                </a:lnTo>
                <a:lnTo>
                  <a:pt x="1002" y="43"/>
                </a:lnTo>
                <a:lnTo>
                  <a:pt x="1005" y="43"/>
                </a:lnTo>
                <a:lnTo>
                  <a:pt x="1008" y="43"/>
                </a:lnTo>
                <a:lnTo>
                  <a:pt x="1008" y="46"/>
                </a:lnTo>
                <a:lnTo>
                  <a:pt x="1011" y="46"/>
                </a:lnTo>
                <a:lnTo>
                  <a:pt x="1011" y="49"/>
                </a:lnTo>
                <a:lnTo>
                  <a:pt x="1014" y="49"/>
                </a:lnTo>
                <a:lnTo>
                  <a:pt x="1014" y="52"/>
                </a:lnTo>
                <a:lnTo>
                  <a:pt x="1014" y="54"/>
                </a:lnTo>
                <a:lnTo>
                  <a:pt x="1016" y="54"/>
                </a:lnTo>
                <a:lnTo>
                  <a:pt x="1016" y="57"/>
                </a:lnTo>
                <a:lnTo>
                  <a:pt x="1016" y="60"/>
                </a:lnTo>
                <a:lnTo>
                  <a:pt x="1019" y="63"/>
                </a:lnTo>
                <a:lnTo>
                  <a:pt x="1022" y="66"/>
                </a:lnTo>
                <a:lnTo>
                  <a:pt x="1022" y="69"/>
                </a:lnTo>
                <a:lnTo>
                  <a:pt x="1019" y="69"/>
                </a:lnTo>
                <a:lnTo>
                  <a:pt x="1016" y="72"/>
                </a:lnTo>
                <a:lnTo>
                  <a:pt x="1014" y="72"/>
                </a:lnTo>
                <a:lnTo>
                  <a:pt x="1014" y="74"/>
                </a:lnTo>
                <a:lnTo>
                  <a:pt x="1011" y="77"/>
                </a:lnTo>
                <a:lnTo>
                  <a:pt x="1011" y="80"/>
                </a:lnTo>
                <a:lnTo>
                  <a:pt x="1008" y="80"/>
                </a:lnTo>
                <a:lnTo>
                  <a:pt x="1008" y="83"/>
                </a:lnTo>
                <a:lnTo>
                  <a:pt x="1008" y="86"/>
                </a:lnTo>
                <a:lnTo>
                  <a:pt x="1005" y="86"/>
                </a:lnTo>
                <a:lnTo>
                  <a:pt x="1005" y="89"/>
                </a:lnTo>
                <a:lnTo>
                  <a:pt x="1005" y="92"/>
                </a:lnTo>
                <a:lnTo>
                  <a:pt x="1008" y="95"/>
                </a:lnTo>
                <a:lnTo>
                  <a:pt x="1008" y="97"/>
                </a:lnTo>
                <a:lnTo>
                  <a:pt x="1011" y="97"/>
                </a:lnTo>
                <a:lnTo>
                  <a:pt x="1011" y="100"/>
                </a:lnTo>
                <a:lnTo>
                  <a:pt x="1011" y="103"/>
                </a:lnTo>
                <a:lnTo>
                  <a:pt x="1014" y="103"/>
                </a:lnTo>
                <a:lnTo>
                  <a:pt x="1014" y="106"/>
                </a:lnTo>
                <a:lnTo>
                  <a:pt x="1014" y="109"/>
                </a:lnTo>
                <a:lnTo>
                  <a:pt x="1016" y="109"/>
                </a:lnTo>
                <a:lnTo>
                  <a:pt x="1016" y="112"/>
                </a:lnTo>
                <a:lnTo>
                  <a:pt x="1016" y="115"/>
                </a:lnTo>
                <a:lnTo>
                  <a:pt x="1016" y="117"/>
                </a:lnTo>
                <a:lnTo>
                  <a:pt x="1016" y="120"/>
                </a:lnTo>
                <a:lnTo>
                  <a:pt x="1014" y="120"/>
                </a:lnTo>
                <a:lnTo>
                  <a:pt x="1011" y="120"/>
                </a:lnTo>
                <a:lnTo>
                  <a:pt x="1008" y="120"/>
                </a:lnTo>
                <a:lnTo>
                  <a:pt x="1008" y="117"/>
                </a:lnTo>
                <a:lnTo>
                  <a:pt x="1008" y="115"/>
                </a:lnTo>
                <a:lnTo>
                  <a:pt x="1005" y="115"/>
                </a:lnTo>
                <a:lnTo>
                  <a:pt x="1002" y="115"/>
                </a:lnTo>
                <a:lnTo>
                  <a:pt x="1002" y="112"/>
                </a:lnTo>
                <a:lnTo>
                  <a:pt x="999" y="112"/>
                </a:lnTo>
                <a:lnTo>
                  <a:pt x="999" y="115"/>
                </a:lnTo>
                <a:lnTo>
                  <a:pt x="996" y="115"/>
                </a:lnTo>
                <a:lnTo>
                  <a:pt x="996" y="117"/>
                </a:lnTo>
                <a:lnTo>
                  <a:pt x="996" y="120"/>
                </a:lnTo>
                <a:lnTo>
                  <a:pt x="996" y="123"/>
                </a:lnTo>
                <a:lnTo>
                  <a:pt x="996" y="126"/>
                </a:lnTo>
                <a:lnTo>
                  <a:pt x="994" y="126"/>
                </a:lnTo>
                <a:lnTo>
                  <a:pt x="991" y="132"/>
                </a:lnTo>
                <a:lnTo>
                  <a:pt x="985" y="135"/>
                </a:lnTo>
                <a:lnTo>
                  <a:pt x="982" y="137"/>
                </a:lnTo>
                <a:lnTo>
                  <a:pt x="979" y="140"/>
                </a:lnTo>
                <a:lnTo>
                  <a:pt x="973" y="143"/>
                </a:lnTo>
                <a:lnTo>
                  <a:pt x="976" y="149"/>
                </a:lnTo>
                <a:lnTo>
                  <a:pt x="979" y="152"/>
                </a:lnTo>
                <a:lnTo>
                  <a:pt x="979" y="158"/>
                </a:lnTo>
                <a:lnTo>
                  <a:pt x="982" y="158"/>
                </a:lnTo>
                <a:lnTo>
                  <a:pt x="982" y="160"/>
                </a:lnTo>
                <a:lnTo>
                  <a:pt x="979" y="160"/>
                </a:lnTo>
                <a:lnTo>
                  <a:pt x="973" y="160"/>
                </a:lnTo>
                <a:lnTo>
                  <a:pt x="971" y="160"/>
                </a:lnTo>
                <a:lnTo>
                  <a:pt x="968" y="160"/>
                </a:lnTo>
                <a:lnTo>
                  <a:pt x="965" y="160"/>
                </a:lnTo>
                <a:lnTo>
                  <a:pt x="965" y="163"/>
                </a:lnTo>
                <a:lnTo>
                  <a:pt x="962" y="163"/>
                </a:lnTo>
                <a:lnTo>
                  <a:pt x="959" y="166"/>
                </a:lnTo>
                <a:lnTo>
                  <a:pt x="959" y="169"/>
                </a:lnTo>
                <a:lnTo>
                  <a:pt x="959" y="172"/>
                </a:lnTo>
                <a:lnTo>
                  <a:pt x="959" y="175"/>
                </a:lnTo>
                <a:lnTo>
                  <a:pt x="959" y="178"/>
                </a:lnTo>
                <a:lnTo>
                  <a:pt x="956" y="178"/>
                </a:lnTo>
                <a:lnTo>
                  <a:pt x="956" y="175"/>
                </a:lnTo>
                <a:lnTo>
                  <a:pt x="953" y="178"/>
                </a:lnTo>
                <a:lnTo>
                  <a:pt x="951" y="178"/>
                </a:lnTo>
                <a:lnTo>
                  <a:pt x="948" y="178"/>
                </a:lnTo>
                <a:lnTo>
                  <a:pt x="945" y="178"/>
                </a:lnTo>
                <a:lnTo>
                  <a:pt x="942" y="178"/>
                </a:lnTo>
                <a:lnTo>
                  <a:pt x="942" y="180"/>
                </a:lnTo>
                <a:lnTo>
                  <a:pt x="939" y="180"/>
                </a:lnTo>
                <a:lnTo>
                  <a:pt x="939" y="183"/>
                </a:lnTo>
                <a:lnTo>
                  <a:pt x="936" y="183"/>
                </a:lnTo>
                <a:lnTo>
                  <a:pt x="936" y="186"/>
                </a:lnTo>
                <a:lnTo>
                  <a:pt x="936" y="189"/>
                </a:lnTo>
                <a:lnTo>
                  <a:pt x="933" y="189"/>
                </a:lnTo>
                <a:lnTo>
                  <a:pt x="933" y="192"/>
                </a:lnTo>
                <a:lnTo>
                  <a:pt x="931" y="192"/>
                </a:lnTo>
                <a:lnTo>
                  <a:pt x="931" y="189"/>
                </a:lnTo>
                <a:lnTo>
                  <a:pt x="928" y="189"/>
                </a:lnTo>
                <a:lnTo>
                  <a:pt x="925" y="189"/>
                </a:lnTo>
                <a:lnTo>
                  <a:pt x="925" y="192"/>
                </a:lnTo>
                <a:lnTo>
                  <a:pt x="922" y="192"/>
                </a:lnTo>
                <a:lnTo>
                  <a:pt x="919" y="192"/>
                </a:lnTo>
                <a:lnTo>
                  <a:pt x="919" y="189"/>
                </a:lnTo>
                <a:lnTo>
                  <a:pt x="916" y="189"/>
                </a:lnTo>
                <a:lnTo>
                  <a:pt x="913" y="189"/>
                </a:lnTo>
                <a:lnTo>
                  <a:pt x="910" y="186"/>
                </a:lnTo>
                <a:lnTo>
                  <a:pt x="908" y="186"/>
                </a:lnTo>
                <a:lnTo>
                  <a:pt x="908" y="189"/>
                </a:lnTo>
                <a:lnTo>
                  <a:pt x="905" y="189"/>
                </a:lnTo>
                <a:lnTo>
                  <a:pt x="905" y="192"/>
                </a:lnTo>
                <a:lnTo>
                  <a:pt x="902" y="192"/>
                </a:lnTo>
                <a:lnTo>
                  <a:pt x="899" y="192"/>
                </a:lnTo>
                <a:lnTo>
                  <a:pt x="896" y="192"/>
                </a:lnTo>
                <a:lnTo>
                  <a:pt x="896" y="189"/>
                </a:lnTo>
                <a:lnTo>
                  <a:pt x="893" y="189"/>
                </a:lnTo>
                <a:lnTo>
                  <a:pt x="890" y="189"/>
                </a:lnTo>
                <a:lnTo>
                  <a:pt x="888" y="189"/>
                </a:lnTo>
                <a:lnTo>
                  <a:pt x="885" y="189"/>
                </a:lnTo>
                <a:lnTo>
                  <a:pt x="882" y="192"/>
                </a:lnTo>
                <a:lnTo>
                  <a:pt x="879" y="192"/>
                </a:lnTo>
                <a:lnTo>
                  <a:pt x="879" y="195"/>
                </a:lnTo>
                <a:lnTo>
                  <a:pt x="876" y="195"/>
                </a:lnTo>
                <a:lnTo>
                  <a:pt x="873" y="198"/>
                </a:lnTo>
                <a:lnTo>
                  <a:pt x="873" y="195"/>
                </a:lnTo>
                <a:lnTo>
                  <a:pt x="870" y="195"/>
                </a:lnTo>
                <a:lnTo>
                  <a:pt x="868" y="198"/>
                </a:lnTo>
                <a:lnTo>
                  <a:pt x="865" y="198"/>
                </a:lnTo>
                <a:lnTo>
                  <a:pt x="865" y="195"/>
                </a:lnTo>
                <a:lnTo>
                  <a:pt x="862" y="195"/>
                </a:lnTo>
                <a:lnTo>
                  <a:pt x="862" y="198"/>
                </a:lnTo>
                <a:lnTo>
                  <a:pt x="859" y="198"/>
                </a:lnTo>
                <a:lnTo>
                  <a:pt x="856" y="198"/>
                </a:lnTo>
                <a:lnTo>
                  <a:pt x="853" y="195"/>
                </a:lnTo>
                <a:lnTo>
                  <a:pt x="853" y="198"/>
                </a:lnTo>
                <a:lnTo>
                  <a:pt x="850" y="198"/>
                </a:lnTo>
                <a:lnTo>
                  <a:pt x="850" y="200"/>
                </a:lnTo>
                <a:lnTo>
                  <a:pt x="847" y="200"/>
                </a:lnTo>
                <a:lnTo>
                  <a:pt x="845" y="200"/>
                </a:lnTo>
                <a:lnTo>
                  <a:pt x="842" y="200"/>
                </a:lnTo>
                <a:lnTo>
                  <a:pt x="842" y="203"/>
                </a:lnTo>
                <a:lnTo>
                  <a:pt x="839" y="203"/>
                </a:lnTo>
                <a:lnTo>
                  <a:pt x="836" y="203"/>
                </a:lnTo>
                <a:lnTo>
                  <a:pt x="836" y="206"/>
                </a:lnTo>
                <a:lnTo>
                  <a:pt x="833" y="206"/>
                </a:lnTo>
                <a:lnTo>
                  <a:pt x="830" y="209"/>
                </a:lnTo>
                <a:lnTo>
                  <a:pt x="830" y="212"/>
                </a:lnTo>
                <a:lnTo>
                  <a:pt x="827" y="212"/>
                </a:lnTo>
                <a:lnTo>
                  <a:pt x="827" y="215"/>
                </a:lnTo>
                <a:lnTo>
                  <a:pt x="825" y="215"/>
                </a:lnTo>
                <a:lnTo>
                  <a:pt x="825" y="218"/>
                </a:lnTo>
                <a:lnTo>
                  <a:pt x="822" y="218"/>
                </a:lnTo>
                <a:lnTo>
                  <a:pt x="822" y="221"/>
                </a:lnTo>
                <a:lnTo>
                  <a:pt x="819" y="221"/>
                </a:lnTo>
                <a:lnTo>
                  <a:pt x="816" y="221"/>
                </a:lnTo>
                <a:lnTo>
                  <a:pt x="816" y="223"/>
                </a:lnTo>
                <a:lnTo>
                  <a:pt x="813" y="223"/>
                </a:lnTo>
                <a:lnTo>
                  <a:pt x="813" y="226"/>
                </a:lnTo>
                <a:lnTo>
                  <a:pt x="813" y="229"/>
                </a:lnTo>
                <a:lnTo>
                  <a:pt x="810" y="229"/>
                </a:lnTo>
                <a:lnTo>
                  <a:pt x="807" y="229"/>
                </a:lnTo>
                <a:lnTo>
                  <a:pt x="805" y="226"/>
                </a:lnTo>
                <a:lnTo>
                  <a:pt x="802" y="226"/>
                </a:lnTo>
                <a:lnTo>
                  <a:pt x="802" y="229"/>
                </a:lnTo>
                <a:lnTo>
                  <a:pt x="799" y="229"/>
                </a:lnTo>
                <a:lnTo>
                  <a:pt x="799" y="232"/>
                </a:lnTo>
                <a:lnTo>
                  <a:pt x="796" y="232"/>
                </a:lnTo>
                <a:lnTo>
                  <a:pt x="796" y="229"/>
                </a:lnTo>
                <a:lnTo>
                  <a:pt x="793" y="229"/>
                </a:lnTo>
                <a:lnTo>
                  <a:pt x="793" y="232"/>
                </a:lnTo>
                <a:lnTo>
                  <a:pt x="790" y="232"/>
                </a:lnTo>
                <a:lnTo>
                  <a:pt x="787" y="235"/>
                </a:lnTo>
                <a:lnTo>
                  <a:pt x="787" y="232"/>
                </a:lnTo>
                <a:lnTo>
                  <a:pt x="784" y="232"/>
                </a:lnTo>
                <a:lnTo>
                  <a:pt x="782" y="232"/>
                </a:lnTo>
                <a:lnTo>
                  <a:pt x="782" y="229"/>
                </a:lnTo>
                <a:lnTo>
                  <a:pt x="779" y="232"/>
                </a:lnTo>
                <a:lnTo>
                  <a:pt x="776" y="232"/>
                </a:lnTo>
                <a:lnTo>
                  <a:pt x="779" y="235"/>
                </a:lnTo>
                <a:lnTo>
                  <a:pt x="782" y="235"/>
                </a:lnTo>
                <a:lnTo>
                  <a:pt x="784" y="235"/>
                </a:lnTo>
                <a:lnTo>
                  <a:pt x="784" y="238"/>
                </a:lnTo>
                <a:lnTo>
                  <a:pt x="784" y="241"/>
                </a:lnTo>
                <a:lnTo>
                  <a:pt x="787" y="241"/>
                </a:lnTo>
                <a:lnTo>
                  <a:pt x="790" y="241"/>
                </a:lnTo>
                <a:lnTo>
                  <a:pt x="790" y="238"/>
                </a:lnTo>
                <a:lnTo>
                  <a:pt x="793" y="241"/>
                </a:lnTo>
                <a:lnTo>
                  <a:pt x="796" y="241"/>
                </a:lnTo>
                <a:lnTo>
                  <a:pt x="799" y="241"/>
                </a:lnTo>
                <a:lnTo>
                  <a:pt x="802" y="243"/>
                </a:lnTo>
                <a:lnTo>
                  <a:pt x="802" y="241"/>
                </a:lnTo>
                <a:lnTo>
                  <a:pt x="805" y="243"/>
                </a:lnTo>
                <a:lnTo>
                  <a:pt x="805" y="246"/>
                </a:lnTo>
                <a:lnTo>
                  <a:pt x="807" y="249"/>
                </a:lnTo>
                <a:lnTo>
                  <a:pt x="810" y="249"/>
                </a:lnTo>
                <a:lnTo>
                  <a:pt x="810" y="252"/>
                </a:lnTo>
                <a:lnTo>
                  <a:pt x="810" y="255"/>
                </a:lnTo>
                <a:lnTo>
                  <a:pt x="810" y="258"/>
                </a:lnTo>
                <a:lnTo>
                  <a:pt x="807" y="258"/>
                </a:lnTo>
                <a:lnTo>
                  <a:pt x="807" y="261"/>
                </a:lnTo>
                <a:lnTo>
                  <a:pt x="807" y="263"/>
                </a:lnTo>
                <a:lnTo>
                  <a:pt x="807" y="266"/>
                </a:lnTo>
                <a:lnTo>
                  <a:pt x="807" y="269"/>
                </a:lnTo>
                <a:lnTo>
                  <a:pt x="807" y="272"/>
                </a:lnTo>
                <a:lnTo>
                  <a:pt x="807" y="275"/>
                </a:lnTo>
                <a:lnTo>
                  <a:pt x="805" y="275"/>
                </a:lnTo>
                <a:lnTo>
                  <a:pt x="805" y="278"/>
                </a:lnTo>
                <a:lnTo>
                  <a:pt x="802" y="278"/>
                </a:lnTo>
                <a:lnTo>
                  <a:pt x="802" y="281"/>
                </a:lnTo>
                <a:lnTo>
                  <a:pt x="805" y="284"/>
                </a:lnTo>
                <a:lnTo>
                  <a:pt x="807" y="286"/>
                </a:lnTo>
                <a:lnTo>
                  <a:pt x="810" y="284"/>
                </a:lnTo>
                <a:lnTo>
                  <a:pt x="813" y="284"/>
                </a:lnTo>
                <a:lnTo>
                  <a:pt x="813" y="286"/>
                </a:lnTo>
                <a:lnTo>
                  <a:pt x="816" y="286"/>
                </a:lnTo>
                <a:lnTo>
                  <a:pt x="819" y="289"/>
                </a:lnTo>
                <a:lnTo>
                  <a:pt x="822" y="292"/>
                </a:lnTo>
                <a:lnTo>
                  <a:pt x="822" y="295"/>
                </a:lnTo>
                <a:lnTo>
                  <a:pt x="822" y="298"/>
                </a:lnTo>
                <a:lnTo>
                  <a:pt x="825" y="301"/>
                </a:lnTo>
                <a:lnTo>
                  <a:pt x="825" y="304"/>
                </a:lnTo>
                <a:lnTo>
                  <a:pt x="825" y="306"/>
                </a:lnTo>
                <a:lnTo>
                  <a:pt x="822" y="306"/>
                </a:lnTo>
                <a:lnTo>
                  <a:pt x="822" y="309"/>
                </a:lnTo>
                <a:lnTo>
                  <a:pt x="822" y="312"/>
                </a:lnTo>
                <a:lnTo>
                  <a:pt x="822" y="315"/>
                </a:lnTo>
                <a:lnTo>
                  <a:pt x="822" y="318"/>
                </a:lnTo>
                <a:lnTo>
                  <a:pt x="822" y="321"/>
                </a:lnTo>
                <a:lnTo>
                  <a:pt x="822" y="324"/>
                </a:lnTo>
                <a:lnTo>
                  <a:pt x="825" y="324"/>
                </a:lnTo>
                <a:lnTo>
                  <a:pt x="825" y="326"/>
                </a:lnTo>
                <a:lnTo>
                  <a:pt x="825" y="329"/>
                </a:lnTo>
                <a:lnTo>
                  <a:pt x="822" y="329"/>
                </a:lnTo>
                <a:lnTo>
                  <a:pt x="822" y="332"/>
                </a:lnTo>
                <a:lnTo>
                  <a:pt x="819" y="332"/>
                </a:lnTo>
                <a:lnTo>
                  <a:pt x="816" y="332"/>
                </a:lnTo>
                <a:lnTo>
                  <a:pt x="813" y="332"/>
                </a:lnTo>
                <a:lnTo>
                  <a:pt x="813" y="335"/>
                </a:lnTo>
                <a:lnTo>
                  <a:pt x="813" y="338"/>
                </a:lnTo>
                <a:lnTo>
                  <a:pt x="813" y="341"/>
                </a:lnTo>
                <a:lnTo>
                  <a:pt x="813" y="344"/>
                </a:lnTo>
                <a:lnTo>
                  <a:pt x="813" y="347"/>
                </a:lnTo>
                <a:lnTo>
                  <a:pt x="813" y="349"/>
                </a:lnTo>
                <a:lnTo>
                  <a:pt x="813" y="352"/>
                </a:lnTo>
                <a:lnTo>
                  <a:pt x="813" y="355"/>
                </a:lnTo>
                <a:lnTo>
                  <a:pt x="813" y="358"/>
                </a:lnTo>
                <a:lnTo>
                  <a:pt x="813" y="361"/>
                </a:lnTo>
                <a:lnTo>
                  <a:pt x="813" y="364"/>
                </a:lnTo>
                <a:lnTo>
                  <a:pt x="813" y="367"/>
                </a:lnTo>
                <a:lnTo>
                  <a:pt x="813" y="369"/>
                </a:lnTo>
                <a:lnTo>
                  <a:pt x="813" y="372"/>
                </a:lnTo>
                <a:lnTo>
                  <a:pt x="810" y="372"/>
                </a:lnTo>
                <a:lnTo>
                  <a:pt x="807" y="375"/>
                </a:lnTo>
                <a:lnTo>
                  <a:pt x="805" y="378"/>
                </a:lnTo>
                <a:lnTo>
                  <a:pt x="802" y="378"/>
                </a:lnTo>
                <a:lnTo>
                  <a:pt x="802" y="381"/>
                </a:lnTo>
                <a:lnTo>
                  <a:pt x="802" y="384"/>
                </a:lnTo>
                <a:lnTo>
                  <a:pt x="802" y="387"/>
                </a:lnTo>
                <a:lnTo>
                  <a:pt x="802" y="389"/>
                </a:lnTo>
                <a:lnTo>
                  <a:pt x="802" y="392"/>
                </a:lnTo>
                <a:lnTo>
                  <a:pt x="802" y="395"/>
                </a:lnTo>
                <a:lnTo>
                  <a:pt x="799" y="395"/>
                </a:lnTo>
                <a:lnTo>
                  <a:pt x="799" y="398"/>
                </a:lnTo>
                <a:lnTo>
                  <a:pt x="796" y="398"/>
                </a:lnTo>
                <a:lnTo>
                  <a:pt x="796" y="401"/>
                </a:lnTo>
                <a:lnTo>
                  <a:pt x="793" y="401"/>
                </a:lnTo>
                <a:lnTo>
                  <a:pt x="790" y="404"/>
                </a:lnTo>
                <a:lnTo>
                  <a:pt x="787" y="404"/>
                </a:lnTo>
                <a:lnTo>
                  <a:pt x="784" y="404"/>
                </a:lnTo>
                <a:lnTo>
                  <a:pt x="782" y="407"/>
                </a:lnTo>
                <a:lnTo>
                  <a:pt x="779" y="407"/>
                </a:lnTo>
                <a:lnTo>
                  <a:pt x="776" y="407"/>
                </a:lnTo>
                <a:lnTo>
                  <a:pt x="773" y="407"/>
                </a:lnTo>
                <a:lnTo>
                  <a:pt x="770" y="407"/>
                </a:lnTo>
                <a:lnTo>
                  <a:pt x="767" y="407"/>
                </a:lnTo>
                <a:lnTo>
                  <a:pt x="764" y="407"/>
                </a:lnTo>
                <a:lnTo>
                  <a:pt x="762" y="407"/>
                </a:lnTo>
                <a:lnTo>
                  <a:pt x="762" y="410"/>
                </a:lnTo>
                <a:lnTo>
                  <a:pt x="759" y="410"/>
                </a:lnTo>
                <a:lnTo>
                  <a:pt x="756" y="410"/>
                </a:lnTo>
                <a:lnTo>
                  <a:pt x="756" y="412"/>
                </a:lnTo>
                <a:lnTo>
                  <a:pt x="756" y="415"/>
                </a:lnTo>
                <a:lnTo>
                  <a:pt x="756" y="418"/>
                </a:lnTo>
                <a:lnTo>
                  <a:pt x="756" y="421"/>
                </a:lnTo>
                <a:lnTo>
                  <a:pt x="759" y="424"/>
                </a:lnTo>
                <a:lnTo>
                  <a:pt x="759" y="427"/>
                </a:lnTo>
                <a:lnTo>
                  <a:pt x="759" y="430"/>
                </a:lnTo>
                <a:lnTo>
                  <a:pt x="759" y="432"/>
                </a:lnTo>
                <a:lnTo>
                  <a:pt x="756" y="432"/>
                </a:lnTo>
                <a:lnTo>
                  <a:pt x="756" y="435"/>
                </a:lnTo>
                <a:lnTo>
                  <a:pt x="759" y="435"/>
                </a:lnTo>
                <a:lnTo>
                  <a:pt x="759" y="432"/>
                </a:lnTo>
                <a:lnTo>
                  <a:pt x="762" y="432"/>
                </a:lnTo>
                <a:lnTo>
                  <a:pt x="764" y="432"/>
                </a:lnTo>
                <a:lnTo>
                  <a:pt x="764" y="435"/>
                </a:lnTo>
                <a:lnTo>
                  <a:pt x="764" y="438"/>
                </a:lnTo>
                <a:lnTo>
                  <a:pt x="764" y="441"/>
                </a:lnTo>
                <a:lnTo>
                  <a:pt x="764" y="444"/>
                </a:lnTo>
                <a:lnTo>
                  <a:pt x="764" y="447"/>
                </a:lnTo>
                <a:lnTo>
                  <a:pt x="767" y="450"/>
                </a:lnTo>
                <a:lnTo>
                  <a:pt x="767" y="452"/>
                </a:lnTo>
                <a:lnTo>
                  <a:pt x="767" y="455"/>
                </a:lnTo>
                <a:lnTo>
                  <a:pt x="770" y="455"/>
                </a:lnTo>
                <a:lnTo>
                  <a:pt x="770" y="458"/>
                </a:lnTo>
                <a:lnTo>
                  <a:pt x="773" y="458"/>
                </a:lnTo>
                <a:lnTo>
                  <a:pt x="773" y="461"/>
                </a:lnTo>
                <a:lnTo>
                  <a:pt x="776" y="464"/>
                </a:lnTo>
                <a:lnTo>
                  <a:pt x="776" y="467"/>
                </a:lnTo>
                <a:lnTo>
                  <a:pt x="773" y="470"/>
                </a:lnTo>
                <a:lnTo>
                  <a:pt x="773" y="473"/>
                </a:lnTo>
                <a:lnTo>
                  <a:pt x="770" y="473"/>
                </a:lnTo>
                <a:lnTo>
                  <a:pt x="770" y="475"/>
                </a:lnTo>
                <a:lnTo>
                  <a:pt x="770" y="478"/>
                </a:lnTo>
                <a:lnTo>
                  <a:pt x="770" y="481"/>
                </a:lnTo>
                <a:lnTo>
                  <a:pt x="770" y="484"/>
                </a:lnTo>
                <a:lnTo>
                  <a:pt x="767" y="484"/>
                </a:lnTo>
                <a:lnTo>
                  <a:pt x="764" y="484"/>
                </a:lnTo>
                <a:lnTo>
                  <a:pt x="764" y="487"/>
                </a:lnTo>
                <a:lnTo>
                  <a:pt x="764" y="490"/>
                </a:lnTo>
                <a:lnTo>
                  <a:pt x="764" y="493"/>
                </a:lnTo>
                <a:lnTo>
                  <a:pt x="764" y="495"/>
                </a:lnTo>
                <a:lnTo>
                  <a:pt x="762" y="498"/>
                </a:lnTo>
                <a:lnTo>
                  <a:pt x="762" y="501"/>
                </a:lnTo>
                <a:lnTo>
                  <a:pt x="762" y="504"/>
                </a:lnTo>
                <a:lnTo>
                  <a:pt x="762" y="507"/>
                </a:lnTo>
                <a:lnTo>
                  <a:pt x="762" y="510"/>
                </a:lnTo>
                <a:lnTo>
                  <a:pt x="764" y="510"/>
                </a:lnTo>
                <a:lnTo>
                  <a:pt x="762" y="513"/>
                </a:lnTo>
                <a:lnTo>
                  <a:pt x="762" y="515"/>
                </a:lnTo>
                <a:lnTo>
                  <a:pt x="759" y="515"/>
                </a:lnTo>
                <a:lnTo>
                  <a:pt x="759" y="518"/>
                </a:lnTo>
                <a:lnTo>
                  <a:pt x="759" y="521"/>
                </a:lnTo>
                <a:lnTo>
                  <a:pt x="759" y="524"/>
                </a:lnTo>
                <a:lnTo>
                  <a:pt x="762" y="524"/>
                </a:lnTo>
                <a:lnTo>
                  <a:pt x="762" y="527"/>
                </a:lnTo>
                <a:lnTo>
                  <a:pt x="762" y="530"/>
                </a:lnTo>
                <a:lnTo>
                  <a:pt x="759" y="533"/>
                </a:lnTo>
                <a:lnTo>
                  <a:pt x="759" y="536"/>
                </a:lnTo>
                <a:lnTo>
                  <a:pt x="759" y="538"/>
                </a:lnTo>
                <a:lnTo>
                  <a:pt x="759" y="541"/>
                </a:lnTo>
                <a:lnTo>
                  <a:pt x="756" y="541"/>
                </a:lnTo>
                <a:lnTo>
                  <a:pt x="756" y="544"/>
                </a:lnTo>
                <a:lnTo>
                  <a:pt x="756" y="547"/>
                </a:lnTo>
                <a:lnTo>
                  <a:pt x="753" y="547"/>
                </a:lnTo>
                <a:lnTo>
                  <a:pt x="753" y="550"/>
                </a:lnTo>
                <a:lnTo>
                  <a:pt x="750" y="550"/>
                </a:lnTo>
                <a:lnTo>
                  <a:pt x="750" y="553"/>
                </a:lnTo>
                <a:lnTo>
                  <a:pt x="750" y="556"/>
                </a:lnTo>
                <a:lnTo>
                  <a:pt x="750" y="558"/>
                </a:lnTo>
                <a:lnTo>
                  <a:pt x="750" y="561"/>
                </a:lnTo>
                <a:lnTo>
                  <a:pt x="747" y="561"/>
                </a:lnTo>
                <a:lnTo>
                  <a:pt x="744" y="561"/>
                </a:lnTo>
                <a:lnTo>
                  <a:pt x="742" y="558"/>
                </a:lnTo>
                <a:lnTo>
                  <a:pt x="739" y="558"/>
                </a:lnTo>
                <a:lnTo>
                  <a:pt x="739" y="556"/>
                </a:lnTo>
                <a:lnTo>
                  <a:pt x="736" y="556"/>
                </a:lnTo>
                <a:lnTo>
                  <a:pt x="733" y="558"/>
                </a:lnTo>
                <a:lnTo>
                  <a:pt x="730" y="558"/>
                </a:lnTo>
                <a:lnTo>
                  <a:pt x="727" y="558"/>
                </a:lnTo>
                <a:lnTo>
                  <a:pt x="724" y="558"/>
                </a:lnTo>
                <a:lnTo>
                  <a:pt x="721" y="558"/>
                </a:lnTo>
                <a:lnTo>
                  <a:pt x="719" y="558"/>
                </a:lnTo>
                <a:lnTo>
                  <a:pt x="716" y="558"/>
                </a:lnTo>
                <a:lnTo>
                  <a:pt x="713" y="558"/>
                </a:lnTo>
                <a:lnTo>
                  <a:pt x="713" y="561"/>
                </a:lnTo>
                <a:lnTo>
                  <a:pt x="710" y="561"/>
                </a:lnTo>
                <a:lnTo>
                  <a:pt x="707" y="561"/>
                </a:lnTo>
                <a:lnTo>
                  <a:pt x="707" y="564"/>
                </a:lnTo>
                <a:lnTo>
                  <a:pt x="704" y="564"/>
                </a:lnTo>
                <a:lnTo>
                  <a:pt x="701" y="564"/>
                </a:lnTo>
                <a:lnTo>
                  <a:pt x="699" y="564"/>
                </a:lnTo>
                <a:lnTo>
                  <a:pt x="696" y="564"/>
                </a:lnTo>
                <a:lnTo>
                  <a:pt x="693" y="564"/>
                </a:lnTo>
                <a:lnTo>
                  <a:pt x="690" y="564"/>
                </a:lnTo>
                <a:lnTo>
                  <a:pt x="687" y="564"/>
                </a:lnTo>
                <a:lnTo>
                  <a:pt x="684" y="564"/>
                </a:lnTo>
                <a:lnTo>
                  <a:pt x="681" y="567"/>
                </a:lnTo>
                <a:lnTo>
                  <a:pt x="679" y="567"/>
                </a:lnTo>
                <a:lnTo>
                  <a:pt x="679" y="570"/>
                </a:lnTo>
                <a:lnTo>
                  <a:pt x="676" y="570"/>
                </a:lnTo>
                <a:lnTo>
                  <a:pt x="676" y="573"/>
                </a:lnTo>
                <a:lnTo>
                  <a:pt x="673" y="573"/>
                </a:lnTo>
                <a:lnTo>
                  <a:pt x="673" y="576"/>
                </a:lnTo>
                <a:lnTo>
                  <a:pt x="670" y="576"/>
                </a:lnTo>
                <a:lnTo>
                  <a:pt x="667" y="576"/>
                </a:lnTo>
                <a:lnTo>
                  <a:pt x="664" y="576"/>
                </a:lnTo>
                <a:lnTo>
                  <a:pt x="664" y="578"/>
                </a:lnTo>
                <a:lnTo>
                  <a:pt x="661" y="578"/>
                </a:lnTo>
                <a:lnTo>
                  <a:pt x="661" y="581"/>
                </a:lnTo>
                <a:lnTo>
                  <a:pt x="661" y="584"/>
                </a:lnTo>
                <a:lnTo>
                  <a:pt x="661" y="587"/>
                </a:lnTo>
                <a:lnTo>
                  <a:pt x="661" y="590"/>
                </a:lnTo>
                <a:lnTo>
                  <a:pt x="661" y="593"/>
                </a:lnTo>
                <a:lnTo>
                  <a:pt x="661" y="596"/>
                </a:lnTo>
                <a:lnTo>
                  <a:pt x="661" y="599"/>
                </a:lnTo>
                <a:lnTo>
                  <a:pt x="661" y="601"/>
                </a:lnTo>
                <a:lnTo>
                  <a:pt x="658" y="601"/>
                </a:lnTo>
                <a:lnTo>
                  <a:pt x="656" y="601"/>
                </a:lnTo>
                <a:lnTo>
                  <a:pt x="656" y="599"/>
                </a:lnTo>
                <a:lnTo>
                  <a:pt x="653" y="599"/>
                </a:lnTo>
                <a:lnTo>
                  <a:pt x="650" y="599"/>
                </a:lnTo>
                <a:lnTo>
                  <a:pt x="647" y="599"/>
                </a:lnTo>
                <a:lnTo>
                  <a:pt x="644" y="599"/>
                </a:lnTo>
                <a:lnTo>
                  <a:pt x="644" y="601"/>
                </a:lnTo>
                <a:lnTo>
                  <a:pt x="644" y="604"/>
                </a:lnTo>
                <a:lnTo>
                  <a:pt x="644" y="607"/>
                </a:lnTo>
                <a:lnTo>
                  <a:pt x="644" y="610"/>
                </a:lnTo>
                <a:lnTo>
                  <a:pt x="641" y="613"/>
                </a:lnTo>
                <a:lnTo>
                  <a:pt x="641" y="616"/>
                </a:lnTo>
                <a:lnTo>
                  <a:pt x="638" y="616"/>
                </a:lnTo>
                <a:lnTo>
                  <a:pt x="638" y="619"/>
                </a:lnTo>
                <a:lnTo>
                  <a:pt x="636" y="619"/>
                </a:lnTo>
                <a:lnTo>
                  <a:pt x="633" y="619"/>
                </a:lnTo>
                <a:lnTo>
                  <a:pt x="630" y="619"/>
                </a:lnTo>
                <a:lnTo>
                  <a:pt x="627" y="619"/>
                </a:lnTo>
                <a:lnTo>
                  <a:pt x="624" y="619"/>
                </a:lnTo>
                <a:lnTo>
                  <a:pt x="621" y="619"/>
                </a:lnTo>
                <a:lnTo>
                  <a:pt x="618" y="619"/>
                </a:lnTo>
                <a:lnTo>
                  <a:pt x="615" y="619"/>
                </a:lnTo>
                <a:lnTo>
                  <a:pt x="613" y="619"/>
                </a:lnTo>
                <a:lnTo>
                  <a:pt x="610" y="619"/>
                </a:lnTo>
                <a:lnTo>
                  <a:pt x="607" y="619"/>
                </a:lnTo>
                <a:lnTo>
                  <a:pt x="607" y="616"/>
                </a:lnTo>
                <a:lnTo>
                  <a:pt x="604" y="616"/>
                </a:lnTo>
                <a:lnTo>
                  <a:pt x="601" y="616"/>
                </a:lnTo>
                <a:lnTo>
                  <a:pt x="601" y="613"/>
                </a:lnTo>
                <a:lnTo>
                  <a:pt x="598" y="613"/>
                </a:lnTo>
                <a:lnTo>
                  <a:pt x="595" y="613"/>
                </a:lnTo>
                <a:lnTo>
                  <a:pt x="593" y="610"/>
                </a:lnTo>
                <a:lnTo>
                  <a:pt x="590" y="610"/>
                </a:lnTo>
                <a:lnTo>
                  <a:pt x="590" y="607"/>
                </a:lnTo>
                <a:lnTo>
                  <a:pt x="590" y="604"/>
                </a:lnTo>
                <a:lnTo>
                  <a:pt x="587" y="604"/>
                </a:lnTo>
                <a:lnTo>
                  <a:pt x="584" y="604"/>
                </a:lnTo>
                <a:lnTo>
                  <a:pt x="581" y="604"/>
                </a:lnTo>
                <a:lnTo>
                  <a:pt x="581" y="601"/>
                </a:lnTo>
                <a:lnTo>
                  <a:pt x="581" y="599"/>
                </a:lnTo>
                <a:lnTo>
                  <a:pt x="581" y="596"/>
                </a:lnTo>
                <a:lnTo>
                  <a:pt x="581" y="593"/>
                </a:lnTo>
                <a:lnTo>
                  <a:pt x="581" y="590"/>
                </a:lnTo>
                <a:lnTo>
                  <a:pt x="584" y="590"/>
                </a:lnTo>
                <a:lnTo>
                  <a:pt x="587" y="590"/>
                </a:lnTo>
                <a:lnTo>
                  <a:pt x="587" y="593"/>
                </a:lnTo>
                <a:lnTo>
                  <a:pt x="590" y="593"/>
                </a:lnTo>
                <a:lnTo>
                  <a:pt x="590" y="590"/>
                </a:lnTo>
                <a:lnTo>
                  <a:pt x="590" y="587"/>
                </a:lnTo>
                <a:lnTo>
                  <a:pt x="590" y="584"/>
                </a:lnTo>
                <a:lnTo>
                  <a:pt x="593" y="584"/>
                </a:lnTo>
                <a:lnTo>
                  <a:pt x="593" y="581"/>
                </a:lnTo>
                <a:lnTo>
                  <a:pt x="595" y="581"/>
                </a:lnTo>
                <a:lnTo>
                  <a:pt x="595" y="578"/>
                </a:lnTo>
                <a:lnTo>
                  <a:pt x="593" y="578"/>
                </a:lnTo>
                <a:lnTo>
                  <a:pt x="593" y="576"/>
                </a:lnTo>
                <a:lnTo>
                  <a:pt x="593" y="573"/>
                </a:lnTo>
                <a:lnTo>
                  <a:pt x="593" y="570"/>
                </a:lnTo>
                <a:lnTo>
                  <a:pt x="595" y="570"/>
                </a:lnTo>
                <a:lnTo>
                  <a:pt x="598" y="567"/>
                </a:lnTo>
                <a:lnTo>
                  <a:pt x="598" y="564"/>
                </a:lnTo>
                <a:lnTo>
                  <a:pt x="595" y="564"/>
                </a:lnTo>
                <a:lnTo>
                  <a:pt x="593" y="564"/>
                </a:lnTo>
                <a:lnTo>
                  <a:pt x="593" y="561"/>
                </a:lnTo>
                <a:lnTo>
                  <a:pt x="593" y="558"/>
                </a:lnTo>
                <a:lnTo>
                  <a:pt x="593" y="556"/>
                </a:lnTo>
                <a:lnTo>
                  <a:pt x="593" y="553"/>
                </a:lnTo>
                <a:lnTo>
                  <a:pt x="595" y="553"/>
                </a:lnTo>
                <a:lnTo>
                  <a:pt x="595" y="550"/>
                </a:lnTo>
                <a:lnTo>
                  <a:pt x="595" y="547"/>
                </a:lnTo>
                <a:lnTo>
                  <a:pt x="593" y="547"/>
                </a:lnTo>
                <a:lnTo>
                  <a:pt x="590" y="547"/>
                </a:lnTo>
                <a:lnTo>
                  <a:pt x="587" y="547"/>
                </a:lnTo>
                <a:lnTo>
                  <a:pt x="587" y="544"/>
                </a:lnTo>
                <a:lnTo>
                  <a:pt x="584" y="544"/>
                </a:lnTo>
                <a:lnTo>
                  <a:pt x="584" y="541"/>
                </a:lnTo>
                <a:lnTo>
                  <a:pt x="584" y="544"/>
                </a:lnTo>
                <a:lnTo>
                  <a:pt x="581" y="544"/>
                </a:lnTo>
                <a:lnTo>
                  <a:pt x="578" y="544"/>
                </a:lnTo>
                <a:lnTo>
                  <a:pt x="575" y="541"/>
                </a:lnTo>
                <a:lnTo>
                  <a:pt x="578" y="541"/>
                </a:lnTo>
                <a:lnTo>
                  <a:pt x="578" y="538"/>
                </a:lnTo>
                <a:lnTo>
                  <a:pt x="578" y="536"/>
                </a:lnTo>
                <a:lnTo>
                  <a:pt x="581" y="536"/>
                </a:lnTo>
                <a:lnTo>
                  <a:pt x="584" y="533"/>
                </a:lnTo>
                <a:lnTo>
                  <a:pt x="584" y="530"/>
                </a:lnTo>
                <a:lnTo>
                  <a:pt x="584" y="527"/>
                </a:lnTo>
                <a:lnTo>
                  <a:pt x="584" y="524"/>
                </a:lnTo>
                <a:lnTo>
                  <a:pt x="584" y="521"/>
                </a:lnTo>
                <a:lnTo>
                  <a:pt x="587" y="521"/>
                </a:lnTo>
                <a:lnTo>
                  <a:pt x="587" y="518"/>
                </a:lnTo>
                <a:lnTo>
                  <a:pt x="590" y="518"/>
                </a:lnTo>
                <a:lnTo>
                  <a:pt x="590" y="515"/>
                </a:lnTo>
                <a:lnTo>
                  <a:pt x="590" y="513"/>
                </a:lnTo>
                <a:lnTo>
                  <a:pt x="587" y="513"/>
                </a:lnTo>
                <a:lnTo>
                  <a:pt x="584" y="513"/>
                </a:lnTo>
                <a:lnTo>
                  <a:pt x="584" y="510"/>
                </a:lnTo>
                <a:lnTo>
                  <a:pt x="581" y="510"/>
                </a:lnTo>
                <a:lnTo>
                  <a:pt x="578" y="507"/>
                </a:lnTo>
                <a:lnTo>
                  <a:pt x="581" y="507"/>
                </a:lnTo>
                <a:lnTo>
                  <a:pt x="581" y="504"/>
                </a:lnTo>
                <a:lnTo>
                  <a:pt x="581" y="501"/>
                </a:lnTo>
                <a:lnTo>
                  <a:pt x="581" y="498"/>
                </a:lnTo>
                <a:lnTo>
                  <a:pt x="584" y="498"/>
                </a:lnTo>
                <a:lnTo>
                  <a:pt x="584" y="495"/>
                </a:lnTo>
                <a:lnTo>
                  <a:pt x="581" y="493"/>
                </a:lnTo>
                <a:lnTo>
                  <a:pt x="578" y="493"/>
                </a:lnTo>
                <a:lnTo>
                  <a:pt x="575" y="493"/>
                </a:lnTo>
                <a:lnTo>
                  <a:pt x="573" y="493"/>
                </a:lnTo>
                <a:lnTo>
                  <a:pt x="570" y="493"/>
                </a:lnTo>
                <a:lnTo>
                  <a:pt x="570" y="495"/>
                </a:lnTo>
                <a:lnTo>
                  <a:pt x="567" y="495"/>
                </a:lnTo>
                <a:lnTo>
                  <a:pt x="564" y="498"/>
                </a:lnTo>
                <a:lnTo>
                  <a:pt x="561" y="501"/>
                </a:lnTo>
                <a:lnTo>
                  <a:pt x="558" y="501"/>
                </a:lnTo>
                <a:lnTo>
                  <a:pt x="555" y="501"/>
                </a:lnTo>
                <a:lnTo>
                  <a:pt x="552" y="501"/>
                </a:lnTo>
                <a:lnTo>
                  <a:pt x="550" y="501"/>
                </a:lnTo>
                <a:lnTo>
                  <a:pt x="547" y="501"/>
                </a:lnTo>
                <a:lnTo>
                  <a:pt x="544" y="501"/>
                </a:lnTo>
                <a:lnTo>
                  <a:pt x="541" y="501"/>
                </a:lnTo>
                <a:lnTo>
                  <a:pt x="538" y="501"/>
                </a:lnTo>
                <a:lnTo>
                  <a:pt x="538" y="504"/>
                </a:lnTo>
                <a:lnTo>
                  <a:pt x="535" y="504"/>
                </a:lnTo>
                <a:lnTo>
                  <a:pt x="535" y="507"/>
                </a:lnTo>
                <a:lnTo>
                  <a:pt x="535" y="510"/>
                </a:lnTo>
                <a:lnTo>
                  <a:pt x="535" y="513"/>
                </a:lnTo>
                <a:lnTo>
                  <a:pt x="535" y="515"/>
                </a:lnTo>
                <a:lnTo>
                  <a:pt x="535" y="518"/>
                </a:lnTo>
                <a:lnTo>
                  <a:pt x="538" y="518"/>
                </a:lnTo>
                <a:lnTo>
                  <a:pt x="538" y="521"/>
                </a:lnTo>
                <a:lnTo>
                  <a:pt x="541" y="521"/>
                </a:lnTo>
                <a:lnTo>
                  <a:pt x="544" y="521"/>
                </a:lnTo>
                <a:lnTo>
                  <a:pt x="544" y="524"/>
                </a:lnTo>
                <a:lnTo>
                  <a:pt x="544" y="527"/>
                </a:lnTo>
                <a:lnTo>
                  <a:pt x="541" y="530"/>
                </a:lnTo>
                <a:lnTo>
                  <a:pt x="541" y="533"/>
                </a:lnTo>
                <a:lnTo>
                  <a:pt x="538" y="533"/>
                </a:lnTo>
                <a:lnTo>
                  <a:pt x="538" y="536"/>
                </a:lnTo>
                <a:lnTo>
                  <a:pt x="535" y="536"/>
                </a:lnTo>
                <a:lnTo>
                  <a:pt x="532" y="536"/>
                </a:lnTo>
                <a:lnTo>
                  <a:pt x="530" y="533"/>
                </a:lnTo>
                <a:lnTo>
                  <a:pt x="527" y="533"/>
                </a:lnTo>
                <a:lnTo>
                  <a:pt x="524" y="533"/>
                </a:lnTo>
                <a:lnTo>
                  <a:pt x="521" y="533"/>
                </a:lnTo>
                <a:lnTo>
                  <a:pt x="521" y="530"/>
                </a:lnTo>
                <a:lnTo>
                  <a:pt x="518" y="530"/>
                </a:lnTo>
                <a:lnTo>
                  <a:pt x="515" y="530"/>
                </a:lnTo>
                <a:lnTo>
                  <a:pt x="512" y="530"/>
                </a:lnTo>
                <a:lnTo>
                  <a:pt x="510" y="530"/>
                </a:lnTo>
                <a:lnTo>
                  <a:pt x="510" y="527"/>
                </a:lnTo>
                <a:lnTo>
                  <a:pt x="507" y="527"/>
                </a:lnTo>
                <a:lnTo>
                  <a:pt x="507" y="524"/>
                </a:lnTo>
                <a:lnTo>
                  <a:pt x="504" y="524"/>
                </a:lnTo>
                <a:lnTo>
                  <a:pt x="501" y="524"/>
                </a:lnTo>
                <a:lnTo>
                  <a:pt x="501" y="521"/>
                </a:lnTo>
                <a:lnTo>
                  <a:pt x="498" y="521"/>
                </a:lnTo>
                <a:lnTo>
                  <a:pt x="495" y="521"/>
                </a:lnTo>
                <a:lnTo>
                  <a:pt x="495" y="518"/>
                </a:lnTo>
                <a:lnTo>
                  <a:pt x="492" y="515"/>
                </a:lnTo>
                <a:lnTo>
                  <a:pt x="492" y="513"/>
                </a:lnTo>
                <a:lnTo>
                  <a:pt x="492" y="510"/>
                </a:lnTo>
                <a:lnTo>
                  <a:pt x="489" y="510"/>
                </a:lnTo>
                <a:lnTo>
                  <a:pt x="487" y="507"/>
                </a:lnTo>
                <a:lnTo>
                  <a:pt x="484" y="507"/>
                </a:lnTo>
                <a:lnTo>
                  <a:pt x="481" y="507"/>
                </a:lnTo>
                <a:lnTo>
                  <a:pt x="481" y="510"/>
                </a:lnTo>
                <a:lnTo>
                  <a:pt x="481" y="513"/>
                </a:lnTo>
                <a:lnTo>
                  <a:pt x="481" y="515"/>
                </a:lnTo>
                <a:lnTo>
                  <a:pt x="478" y="515"/>
                </a:lnTo>
                <a:lnTo>
                  <a:pt x="478" y="518"/>
                </a:lnTo>
                <a:lnTo>
                  <a:pt x="478" y="521"/>
                </a:lnTo>
                <a:lnTo>
                  <a:pt x="475" y="521"/>
                </a:lnTo>
                <a:lnTo>
                  <a:pt x="475" y="524"/>
                </a:lnTo>
                <a:lnTo>
                  <a:pt x="475" y="527"/>
                </a:lnTo>
                <a:lnTo>
                  <a:pt x="478" y="527"/>
                </a:lnTo>
                <a:lnTo>
                  <a:pt x="478" y="530"/>
                </a:lnTo>
                <a:lnTo>
                  <a:pt x="478" y="533"/>
                </a:lnTo>
                <a:lnTo>
                  <a:pt x="478" y="536"/>
                </a:lnTo>
                <a:lnTo>
                  <a:pt x="478" y="538"/>
                </a:lnTo>
                <a:lnTo>
                  <a:pt x="478" y="541"/>
                </a:lnTo>
                <a:lnTo>
                  <a:pt x="475" y="541"/>
                </a:lnTo>
                <a:lnTo>
                  <a:pt x="475" y="544"/>
                </a:lnTo>
                <a:lnTo>
                  <a:pt x="475" y="547"/>
                </a:lnTo>
                <a:lnTo>
                  <a:pt x="472" y="547"/>
                </a:lnTo>
                <a:lnTo>
                  <a:pt x="472" y="550"/>
                </a:lnTo>
                <a:lnTo>
                  <a:pt x="475" y="550"/>
                </a:lnTo>
                <a:lnTo>
                  <a:pt x="475" y="553"/>
                </a:lnTo>
                <a:lnTo>
                  <a:pt x="475" y="556"/>
                </a:lnTo>
                <a:lnTo>
                  <a:pt x="478" y="556"/>
                </a:lnTo>
                <a:lnTo>
                  <a:pt x="478" y="558"/>
                </a:lnTo>
                <a:lnTo>
                  <a:pt x="481" y="558"/>
                </a:lnTo>
                <a:lnTo>
                  <a:pt x="484" y="558"/>
                </a:lnTo>
                <a:lnTo>
                  <a:pt x="484" y="561"/>
                </a:lnTo>
                <a:lnTo>
                  <a:pt x="487" y="561"/>
                </a:lnTo>
                <a:lnTo>
                  <a:pt x="487" y="564"/>
                </a:lnTo>
                <a:lnTo>
                  <a:pt x="484" y="564"/>
                </a:lnTo>
                <a:lnTo>
                  <a:pt x="484" y="567"/>
                </a:lnTo>
                <a:lnTo>
                  <a:pt x="484" y="570"/>
                </a:lnTo>
                <a:lnTo>
                  <a:pt x="481" y="570"/>
                </a:lnTo>
                <a:lnTo>
                  <a:pt x="481" y="573"/>
                </a:lnTo>
                <a:lnTo>
                  <a:pt x="484" y="576"/>
                </a:lnTo>
                <a:lnTo>
                  <a:pt x="481" y="576"/>
                </a:lnTo>
                <a:lnTo>
                  <a:pt x="481" y="578"/>
                </a:lnTo>
                <a:lnTo>
                  <a:pt x="481" y="581"/>
                </a:lnTo>
                <a:lnTo>
                  <a:pt x="478" y="581"/>
                </a:lnTo>
                <a:lnTo>
                  <a:pt x="475" y="584"/>
                </a:lnTo>
                <a:lnTo>
                  <a:pt x="472" y="584"/>
                </a:lnTo>
                <a:lnTo>
                  <a:pt x="469" y="584"/>
                </a:lnTo>
                <a:lnTo>
                  <a:pt x="467" y="584"/>
                </a:lnTo>
                <a:lnTo>
                  <a:pt x="467" y="581"/>
                </a:lnTo>
                <a:lnTo>
                  <a:pt x="464" y="581"/>
                </a:lnTo>
                <a:lnTo>
                  <a:pt x="461" y="581"/>
                </a:lnTo>
                <a:lnTo>
                  <a:pt x="461" y="578"/>
                </a:lnTo>
                <a:lnTo>
                  <a:pt x="458" y="578"/>
                </a:lnTo>
                <a:lnTo>
                  <a:pt x="458" y="576"/>
                </a:lnTo>
                <a:lnTo>
                  <a:pt x="455" y="576"/>
                </a:lnTo>
                <a:lnTo>
                  <a:pt x="452" y="576"/>
                </a:lnTo>
                <a:lnTo>
                  <a:pt x="449" y="576"/>
                </a:lnTo>
                <a:lnTo>
                  <a:pt x="447" y="576"/>
                </a:lnTo>
                <a:lnTo>
                  <a:pt x="447" y="578"/>
                </a:lnTo>
                <a:lnTo>
                  <a:pt x="444" y="578"/>
                </a:lnTo>
                <a:lnTo>
                  <a:pt x="441" y="581"/>
                </a:lnTo>
                <a:lnTo>
                  <a:pt x="438" y="581"/>
                </a:lnTo>
                <a:lnTo>
                  <a:pt x="435" y="581"/>
                </a:lnTo>
                <a:lnTo>
                  <a:pt x="435" y="584"/>
                </a:lnTo>
                <a:lnTo>
                  <a:pt x="432" y="584"/>
                </a:lnTo>
                <a:lnTo>
                  <a:pt x="429" y="584"/>
                </a:lnTo>
                <a:lnTo>
                  <a:pt x="426" y="584"/>
                </a:lnTo>
                <a:lnTo>
                  <a:pt x="424" y="584"/>
                </a:lnTo>
                <a:lnTo>
                  <a:pt x="421" y="581"/>
                </a:lnTo>
                <a:lnTo>
                  <a:pt x="418" y="581"/>
                </a:lnTo>
                <a:lnTo>
                  <a:pt x="415" y="581"/>
                </a:lnTo>
                <a:lnTo>
                  <a:pt x="412" y="581"/>
                </a:lnTo>
                <a:lnTo>
                  <a:pt x="409" y="584"/>
                </a:lnTo>
                <a:lnTo>
                  <a:pt x="409" y="587"/>
                </a:lnTo>
                <a:lnTo>
                  <a:pt x="406" y="587"/>
                </a:lnTo>
                <a:lnTo>
                  <a:pt x="406" y="590"/>
                </a:lnTo>
                <a:lnTo>
                  <a:pt x="406" y="593"/>
                </a:lnTo>
                <a:lnTo>
                  <a:pt x="406" y="596"/>
                </a:lnTo>
                <a:lnTo>
                  <a:pt x="406" y="599"/>
                </a:lnTo>
                <a:lnTo>
                  <a:pt x="404" y="601"/>
                </a:lnTo>
                <a:lnTo>
                  <a:pt x="404" y="604"/>
                </a:lnTo>
                <a:lnTo>
                  <a:pt x="404" y="607"/>
                </a:lnTo>
                <a:lnTo>
                  <a:pt x="406" y="610"/>
                </a:lnTo>
                <a:lnTo>
                  <a:pt x="409" y="610"/>
                </a:lnTo>
                <a:lnTo>
                  <a:pt x="409" y="613"/>
                </a:lnTo>
                <a:lnTo>
                  <a:pt x="412" y="613"/>
                </a:lnTo>
                <a:lnTo>
                  <a:pt x="412" y="616"/>
                </a:lnTo>
                <a:lnTo>
                  <a:pt x="412" y="619"/>
                </a:lnTo>
                <a:lnTo>
                  <a:pt x="412" y="621"/>
                </a:lnTo>
                <a:lnTo>
                  <a:pt x="412" y="624"/>
                </a:lnTo>
                <a:lnTo>
                  <a:pt x="409" y="624"/>
                </a:lnTo>
                <a:lnTo>
                  <a:pt x="409" y="627"/>
                </a:lnTo>
                <a:lnTo>
                  <a:pt x="406" y="627"/>
                </a:lnTo>
                <a:lnTo>
                  <a:pt x="406" y="630"/>
                </a:lnTo>
                <a:lnTo>
                  <a:pt x="404" y="630"/>
                </a:lnTo>
                <a:lnTo>
                  <a:pt x="401" y="630"/>
                </a:lnTo>
                <a:lnTo>
                  <a:pt x="398" y="630"/>
                </a:lnTo>
                <a:lnTo>
                  <a:pt x="395" y="630"/>
                </a:lnTo>
                <a:lnTo>
                  <a:pt x="395" y="633"/>
                </a:lnTo>
                <a:lnTo>
                  <a:pt x="392" y="633"/>
                </a:lnTo>
                <a:lnTo>
                  <a:pt x="392" y="630"/>
                </a:lnTo>
                <a:lnTo>
                  <a:pt x="389" y="630"/>
                </a:lnTo>
                <a:lnTo>
                  <a:pt x="389" y="627"/>
                </a:lnTo>
                <a:lnTo>
                  <a:pt x="389" y="624"/>
                </a:lnTo>
                <a:lnTo>
                  <a:pt x="386" y="624"/>
                </a:lnTo>
                <a:lnTo>
                  <a:pt x="386" y="621"/>
                </a:lnTo>
                <a:lnTo>
                  <a:pt x="384" y="621"/>
                </a:lnTo>
                <a:lnTo>
                  <a:pt x="384" y="619"/>
                </a:lnTo>
                <a:lnTo>
                  <a:pt x="381" y="619"/>
                </a:lnTo>
                <a:lnTo>
                  <a:pt x="381" y="616"/>
                </a:lnTo>
                <a:lnTo>
                  <a:pt x="378" y="616"/>
                </a:lnTo>
                <a:lnTo>
                  <a:pt x="375" y="616"/>
                </a:lnTo>
                <a:lnTo>
                  <a:pt x="372" y="613"/>
                </a:lnTo>
                <a:lnTo>
                  <a:pt x="369" y="613"/>
                </a:lnTo>
                <a:lnTo>
                  <a:pt x="366" y="613"/>
                </a:lnTo>
                <a:lnTo>
                  <a:pt x="363" y="610"/>
                </a:lnTo>
                <a:lnTo>
                  <a:pt x="361" y="610"/>
                </a:lnTo>
                <a:lnTo>
                  <a:pt x="358" y="610"/>
                </a:lnTo>
                <a:lnTo>
                  <a:pt x="355" y="610"/>
                </a:lnTo>
                <a:lnTo>
                  <a:pt x="352" y="610"/>
                </a:lnTo>
                <a:lnTo>
                  <a:pt x="352" y="607"/>
                </a:lnTo>
                <a:lnTo>
                  <a:pt x="349" y="607"/>
                </a:lnTo>
                <a:lnTo>
                  <a:pt x="346" y="607"/>
                </a:lnTo>
                <a:lnTo>
                  <a:pt x="343" y="607"/>
                </a:lnTo>
                <a:lnTo>
                  <a:pt x="341" y="607"/>
                </a:lnTo>
                <a:lnTo>
                  <a:pt x="338" y="607"/>
                </a:lnTo>
                <a:lnTo>
                  <a:pt x="335" y="604"/>
                </a:lnTo>
                <a:lnTo>
                  <a:pt x="332" y="604"/>
                </a:lnTo>
                <a:lnTo>
                  <a:pt x="329" y="604"/>
                </a:lnTo>
                <a:lnTo>
                  <a:pt x="326" y="604"/>
                </a:lnTo>
                <a:lnTo>
                  <a:pt x="323" y="604"/>
                </a:lnTo>
                <a:lnTo>
                  <a:pt x="323" y="607"/>
                </a:lnTo>
                <a:lnTo>
                  <a:pt x="321" y="607"/>
                </a:lnTo>
                <a:lnTo>
                  <a:pt x="318" y="607"/>
                </a:lnTo>
                <a:lnTo>
                  <a:pt x="315" y="604"/>
                </a:lnTo>
                <a:lnTo>
                  <a:pt x="315" y="601"/>
                </a:lnTo>
                <a:lnTo>
                  <a:pt x="312" y="599"/>
                </a:lnTo>
                <a:lnTo>
                  <a:pt x="315" y="599"/>
                </a:lnTo>
                <a:lnTo>
                  <a:pt x="315" y="596"/>
                </a:lnTo>
                <a:lnTo>
                  <a:pt x="315" y="593"/>
                </a:lnTo>
                <a:lnTo>
                  <a:pt x="318" y="590"/>
                </a:lnTo>
                <a:lnTo>
                  <a:pt x="318" y="587"/>
                </a:lnTo>
                <a:lnTo>
                  <a:pt x="315" y="587"/>
                </a:lnTo>
                <a:lnTo>
                  <a:pt x="315" y="584"/>
                </a:lnTo>
                <a:lnTo>
                  <a:pt x="315" y="581"/>
                </a:lnTo>
                <a:lnTo>
                  <a:pt x="312" y="581"/>
                </a:lnTo>
                <a:lnTo>
                  <a:pt x="309" y="581"/>
                </a:lnTo>
                <a:lnTo>
                  <a:pt x="306" y="584"/>
                </a:lnTo>
                <a:lnTo>
                  <a:pt x="303" y="584"/>
                </a:lnTo>
                <a:lnTo>
                  <a:pt x="300" y="584"/>
                </a:lnTo>
                <a:lnTo>
                  <a:pt x="298" y="584"/>
                </a:lnTo>
                <a:lnTo>
                  <a:pt x="298" y="581"/>
                </a:lnTo>
                <a:lnTo>
                  <a:pt x="298" y="578"/>
                </a:lnTo>
                <a:lnTo>
                  <a:pt x="295" y="576"/>
                </a:lnTo>
                <a:lnTo>
                  <a:pt x="292" y="573"/>
                </a:lnTo>
                <a:lnTo>
                  <a:pt x="292" y="570"/>
                </a:lnTo>
                <a:lnTo>
                  <a:pt x="295" y="567"/>
                </a:lnTo>
                <a:lnTo>
                  <a:pt x="295" y="564"/>
                </a:lnTo>
                <a:lnTo>
                  <a:pt x="292" y="564"/>
                </a:lnTo>
                <a:lnTo>
                  <a:pt x="292" y="561"/>
                </a:lnTo>
                <a:lnTo>
                  <a:pt x="292" y="558"/>
                </a:lnTo>
                <a:lnTo>
                  <a:pt x="289" y="558"/>
                </a:lnTo>
                <a:lnTo>
                  <a:pt x="289" y="556"/>
                </a:lnTo>
                <a:lnTo>
                  <a:pt x="286" y="556"/>
                </a:lnTo>
                <a:lnTo>
                  <a:pt x="283" y="556"/>
                </a:lnTo>
                <a:lnTo>
                  <a:pt x="280" y="556"/>
                </a:lnTo>
                <a:lnTo>
                  <a:pt x="278" y="558"/>
                </a:lnTo>
                <a:lnTo>
                  <a:pt x="278" y="561"/>
                </a:lnTo>
                <a:lnTo>
                  <a:pt x="275" y="561"/>
                </a:lnTo>
                <a:lnTo>
                  <a:pt x="275" y="564"/>
                </a:lnTo>
                <a:lnTo>
                  <a:pt x="272" y="564"/>
                </a:lnTo>
                <a:lnTo>
                  <a:pt x="272" y="567"/>
                </a:lnTo>
                <a:lnTo>
                  <a:pt x="269" y="567"/>
                </a:lnTo>
                <a:lnTo>
                  <a:pt x="266" y="567"/>
                </a:lnTo>
                <a:lnTo>
                  <a:pt x="266" y="564"/>
                </a:lnTo>
                <a:lnTo>
                  <a:pt x="263" y="567"/>
                </a:lnTo>
                <a:lnTo>
                  <a:pt x="260" y="567"/>
                </a:lnTo>
                <a:lnTo>
                  <a:pt x="258" y="564"/>
                </a:lnTo>
                <a:lnTo>
                  <a:pt x="255" y="564"/>
                </a:lnTo>
                <a:lnTo>
                  <a:pt x="255" y="561"/>
                </a:lnTo>
                <a:lnTo>
                  <a:pt x="252" y="561"/>
                </a:lnTo>
                <a:lnTo>
                  <a:pt x="252" y="558"/>
                </a:lnTo>
                <a:lnTo>
                  <a:pt x="249" y="558"/>
                </a:lnTo>
                <a:lnTo>
                  <a:pt x="246" y="558"/>
                </a:lnTo>
                <a:lnTo>
                  <a:pt x="246" y="561"/>
                </a:lnTo>
                <a:lnTo>
                  <a:pt x="243" y="564"/>
                </a:lnTo>
                <a:lnTo>
                  <a:pt x="243" y="567"/>
                </a:lnTo>
                <a:lnTo>
                  <a:pt x="240" y="567"/>
                </a:lnTo>
                <a:lnTo>
                  <a:pt x="240" y="570"/>
                </a:lnTo>
                <a:lnTo>
                  <a:pt x="237" y="567"/>
                </a:lnTo>
                <a:lnTo>
                  <a:pt x="237" y="570"/>
                </a:lnTo>
                <a:lnTo>
                  <a:pt x="235" y="570"/>
                </a:lnTo>
                <a:lnTo>
                  <a:pt x="232" y="570"/>
                </a:lnTo>
                <a:lnTo>
                  <a:pt x="232" y="573"/>
                </a:lnTo>
                <a:lnTo>
                  <a:pt x="229" y="573"/>
                </a:lnTo>
                <a:lnTo>
                  <a:pt x="226" y="576"/>
                </a:lnTo>
                <a:lnTo>
                  <a:pt x="226" y="578"/>
                </a:lnTo>
                <a:lnTo>
                  <a:pt x="226" y="581"/>
                </a:lnTo>
                <a:lnTo>
                  <a:pt x="226" y="584"/>
                </a:lnTo>
                <a:lnTo>
                  <a:pt x="223" y="584"/>
                </a:lnTo>
                <a:lnTo>
                  <a:pt x="220" y="584"/>
                </a:lnTo>
                <a:lnTo>
                  <a:pt x="220" y="587"/>
                </a:lnTo>
                <a:lnTo>
                  <a:pt x="217" y="587"/>
                </a:lnTo>
                <a:lnTo>
                  <a:pt x="215" y="587"/>
                </a:lnTo>
                <a:lnTo>
                  <a:pt x="215" y="590"/>
                </a:lnTo>
                <a:lnTo>
                  <a:pt x="217" y="590"/>
                </a:lnTo>
                <a:lnTo>
                  <a:pt x="220" y="590"/>
                </a:lnTo>
                <a:lnTo>
                  <a:pt x="220" y="593"/>
                </a:lnTo>
                <a:lnTo>
                  <a:pt x="220" y="596"/>
                </a:lnTo>
                <a:lnTo>
                  <a:pt x="220" y="599"/>
                </a:lnTo>
                <a:lnTo>
                  <a:pt x="217" y="599"/>
                </a:lnTo>
                <a:lnTo>
                  <a:pt x="215" y="601"/>
                </a:lnTo>
                <a:lnTo>
                  <a:pt x="215" y="604"/>
                </a:lnTo>
                <a:lnTo>
                  <a:pt x="212" y="604"/>
                </a:lnTo>
                <a:lnTo>
                  <a:pt x="212" y="607"/>
                </a:lnTo>
                <a:lnTo>
                  <a:pt x="209" y="610"/>
                </a:lnTo>
                <a:lnTo>
                  <a:pt x="206" y="613"/>
                </a:lnTo>
                <a:lnTo>
                  <a:pt x="206" y="616"/>
                </a:lnTo>
                <a:lnTo>
                  <a:pt x="203" y="616"/>
                </a:lnTo>
                <a:lnTo>
                  <a:pt x="203" y="619"/>
                </a:lnTo>
                <a:lnTo>
                  <a:pt x="200" y="619"/>
                </a:lnTo>
                <a:lnTo>
                  <a:pt x="197" y="619"/>
                </a:lnTo>
                <a:lnTo>
                  <a:pt x="195" y="619"/>
                </a:lnTo>
                <a:lnTo>
                  <a:pt x="192" y="619"/>
                </a:lnTo>
                <a:lnTo>
                  <a:pt x="192" y="621"/>
                </a:lnTo>
                <a:lnTo>
                  <a:pt x="189" y="624"/>
                </a:lnTo>
                <a:lnTo>
                  <a:pt x="186" y="624"/>
                </a:lnTo>
                <a:lnTo>
                  <a:pt x="183" y="624"/>
                </a:lnTo>
                <a:lnTo>
                  <a:pt x="180" y="627"/>
                </a:lnTo>
                <a:lnTo>
                  <a:pt x="177" y="627"/>
                </a:lnTo>
                <a:lnTo>
                  <a:pt x="174" y="627"/>
                </a:lnTo>
                <a:lnTo>
                  <a:pt x="172" y="627"/>
                </a:lnTo>
                <a:lnTo>
                  <a:pt x="169" y="627"/>
                </a:lnTo>
                <a:lnTo>
                  <a:pt x="169" y="624"/>
                </a:lnTo>
                <a:lnTo>
                  <a:pt x="169" y="621"/>
                </a:lnTo>
                <a:lnTo>
                  <a:pt x="172" y="621"/>
                </a:lnTo>
                <a:lnTo>
                  <a:pt x="172" y="619"/>
                </a:lnTo>
                <a:lnTo>
                  <a:pt x="172" y="616"/>
                </a:lnTo>
                <a:lnTo>
                  <a:pt x="174" y="613"/>
                </a:lnTo>
                <a:lnTo>
                  <a:pt x="174" y="610"/>
                </a:lnTo>
                <a:lnTo>
                  <a:pt x="177" y="610"/>
                </a:lnTo>
                <a:lnTo>
                  <a:pt x="177" y="607"/>
                </a:lnTo>
                <a:lnTo>
                  <a:pt x="174" y="604"/>
                </a:lnTo>
                <a:lnTo>
                  <a:pt x="174" y="601"/>
                </a:lnTo>
                <a:lnTo>
                  <a:pt x="172" y="599"/>
                </a:lnTo>
                <a:lnTo>
                  <a:pt x="172" y="596"/>
                </a:lnTo>
                <a:lnTo>
                  <a:pt x="172" y="593"/>
                </a:lnTo>
                <a:lnTo>
                  <a:pt x="169" y="590"/>
                </a:lnTo>
                <a:lnTo>
                  <a:pt x="169" y="587"/>
                </a:lnTo>
                <a:lnTo>
                  <a:pt x="166" y="587"/>
                </a:lnTo>
                <a:lnTo>
                  <a:pt x="166" y="584"/>
                </a:lnTo>
                <a:lnTo>
                  <a:pt x="163" y="584"/>
                </a:lnTo>
                <a:lnTo>
                  <a:pt x="160" y="584"/>
                </a:lnTo>
                <a:lnTo>
                  <a:pt x="157" y="584"/>
                </a:lnTo>
                <a:lnTo>
                  <a:pt x="154" y="581"/>
                </a:lnTo>
                <a:lnTo>
                  <a:pt x="152" y="581"/>
                </a:lnTo>
                <a:lnTo>
                  <a:pt x="149" y="581"/>
                </a:lnTo>
                <a:lnTo>
                  <a:pt x="146" y="584"/>
                </a:lnTo>
                <a:lnTo>
                  <a:pt x="143" y="581"/>
                </a:lnTo>
                <a:lnTo>
                  <a:pt x="140" y="581"/>
                </a:lnTo>
                <a:lnTo>
                  <a:pt x="140" y="578"/>
                </a:lnTo>
                <a:lnTo>
                  <a:pt x="137" y="578"/>
                </a:lnTo>
                <a:lnTo>
                  <a:pt x="137" y="576"/>
                </a:lnTo>
                <a:lnTo>
                  <a:pt x="137" y="573"/>
                </a:lnTo>
                <a:lnTo>
                  <a:pt x="137" y="570"/>
                </a:lnTo>
                <a:lnTo>
                  <a:pt x="137" y="567"/>
                </a:lnTo>
                <a:lnTo>
                  <a:pt x="134" y="564"/>
                </a:lnTo>
                <a:lnTo>
                  <a:pt x="134" y="561"/>
                </a:lnTo>
                <a:lnTo>
                  <a:pt x="132" y="561"/>
                </a:lnTo>
                <a:lnTo>
                  <a:pt x="132" y="564"/>
                </a:lnTo>
                <a:lnTo>
                  <a:pt x="129" y="564"/>
                </a:lnTo>
                <a:lnTo>
                  <a:pt x="126" y="564"/>
                </a:lnTo>
                <a:lnTo>
                  <a:pt x="123" y="564"/>
                </a:lnTo>
                <a:lnTo>
                  <a:pt x="120" y="567"/>
                </a:lnTo>
                <a:lnTo>
                  <a:pt x="117" y="567"/>
                </a:lnTo>
                <a:lnTo>
                  <a:pt x="114" y="567"/>
                </a:lnTo>
                <a:lnTo>
                  <a:pt x="111" y="567"/>
                </a:lnTo>
                <a:lnTo>
                  <a:pt x="111" y="564"/>
                </a:lnTo>
                <a:lnTo>
                  <a:pt x="109" y="561"/>
                </a:lnTo>
                <a:lnTo>
                  <a:pt x="109" y="558"/>
                </a:lnTo>
                <a:lnTo>
                  <a:pt x="109" y="556"/>
                </a:lnTo>
                <a:lnTo>
                  <a:pt x="106" y="556"/>
                </a:lnTo>
                <a:lnTo>
                  <a:pt x="106" y="553"/>
                </a:lnTo>
                <a:lnTo>
                  <a:pt x="103" y="553"/>
                </a:lnTo>
                <a:lnTo>
                  <a:pt x="103" y="550"/>
                </a:lnTo>
                <a:lnTo>
                  <a:pt x="100" y="550"/>
                </a:lnTo>
                <a:lnTo>
                  <a:pt x="100" y="547"/>
                </a:lnTo>
                <a:lnTo>
                  <a:pt x="97" y="547"/>
                </a:lnTo>
                <a:lnTo>
                  <a:pt x="97" y="544"/>
                </a:lnTo>
                <a:lnTo>
                  <a:pt x="97" y="541"/>
                </a:lnTo>
                <a:lnTo>
                  <a:pt x="97" y="538"/>
                </a:lnTo>
                <a:lnTo>
                  <a:pt x="97" y="536"/>
                </a:lnTo>
                <a:lnTo>
                  <a:pt x="94" y="536"/>
                </a:lnTo>
                <a:lnTo>
                  <a:pt x="97" y="533"/>
                </a:lnTo>
                <a:lnTo>
                  <a:pt x="94" y="530"/>
                </a:lnTo>
                <a:lnTo>
                  <a:pt x="94" y="527"/>
                </a:lnTo>
                <a:lnTo>
                  <a:pt x="94" y="524"/>
                </a:lnTo>
                <a:lnTo>
                  <a:pt x="94" y="521"/>
                </a:lnTo>
                <a:lnTo>
                  <a:pt x="94" y="518"/>
                </a:lnTo>
                <a:lnTo>
                  <a:pt x="94" y="515"/>
                </a:lnTo>
                <a:lnTo>
                  <a:pt x="94" y="513"/>
                </a:lnTo>
                <a:lnTo>
                  <a:pt x="94" y="510"/>
                </a:lnTo>
                <a:lnTo>
                  <a:pt x="94" y="507"/>
                </a:lnTo>
                <a:lnTo>
                  <a:pt x="94" y="504"/>
                </a:lnTo>
                <a:lnTo>
                  <a:pt x="94" y="501"/>
                </a:lnTo>
                <a:lnTo>
                  <a:pt x="91" y="501"/>
                </a:lnTo>
                <a:lnTo>
                  <a:pt x="91" y="498"/>
                </a:lnTo>
                <a:lnTo>
                  <a:pt x="91" y="495"/>
                </a:lnTo>
                <a:lnTo>
                  <a:pt x="91" y="493"/>
                </a:lnTo>
                <a:lnTo>
                  <a:pt x="91" y="490"/>
                </a:lnTo>
                <a:lnTo>
                  <a:pt x="91" y="487"/>
                </a:lnTo>
                <a:lnTo>
                  <a:pt x="91" y="484"/>
                </a:lnTo>
                <a:lnTo>
                  <a:pt x="89" y="484"/>
                </a:lnTo>
                <a:lnTo>
                  <a:pt x="86" y="484"/>
                </a:lnTo>
                <a:lnTo>
                  <a:pt x="86" y="481"/>
                </a:lnTo>
                <a:lnTo>
                  <a:pt x="86" y="478"/>
                </a:lnTo>
                <a:lnTo>
                  <a:pt x="86" y="475"/>
                </a:lnTo>
                <a:lnTo>
                  <a:pt x="89" y="473"/>
                </a:lnTo>
                <a:lnTo>
                  <a:pt x="89" y="470"/>
                </a:lnTo>
                <a:lnTo>
                  <a:pt x="89" y="467"/>
                </a:lnTo>
                <a:lnTo>
                  <a:pt x="91" y="467"/>
                </a:lnTo>
                <a:lnTo>
                  <a:pt x="91" y="464"/>
                </a:lnTo>
                <a:lnTo>
                  <a:pt x="94" y="464"/>
                </a:lnTo>
                <a:lnTo>
                  <a:pt x="94" y="458"/>
                </a:lnTo>
                <a:lnTo>
                  <a:pt x="94" y="455"/>
                </a:lnTo>
                <a:lnTo>
                  <a:pt x="94" y="452"/>
                </a:lnTo>
                <a:lnTo>
                  <a:pt x="94" y="447"/>
                </a:lnTo>
                <a:lnTo>
                  <a:pt x="94" y="444"/>
                </a:lnTo>
                <a:lnTo>
                  <a:pt x="94" y="438"/>
                </a:lnTo>
                <a:lnTo>
                  <a:pt x="94" y="435"/>
                </a:lnTo>
                <a:lnTo>
                  <a:pt x="94" y="430"/>
                </a:lnTo>
                <a:lnTo>
                  <a:pt x="94" y="427"/>
                </a:lnTo>
                <a:lnTo>
                  <a:pt x="91" y="427"/>
                </a:lnTo>
                <a:lnTo>
                  <a:pt x="91" y="424"/>
                </a:lnTo>
                <a:lnTo>
                  <a:pt x="89" y="424"/>
                </a:lnTo>
                <a:lnTo>
                  <a:pt x="89" y="421"/>
                </a:lnTo>
                <a:lnTo>
                  <a:pt x="86" y="421"/>
                </a:lnTo>
                <a:lnTo>
                  <a:pt x="83" y="418"/>
                </a:lnTo>
                <a:lnTo>
                  <a:pt x="83" y="415"/>
                </a:lnTo>
                <a:lnTo>
                  <a:pt x="80" y="415"/>
                </a:lnTo>
                <a:lnTo>
                  <a:pt x="77" y="415"/>
                </a:lnTo>
                <a:lnTo>
                  <a:pt x="74" y="415"/>
                </a:lnTo>
                <a:lnTo>
                  <a:pt x="71" y="415"/>
                </a:lnTo>
                <a:lnTo>
                  <a:pt x="71" y="418"/>
                </a:lnTo>
                <a:lnTo>
                  <a:pt x="68" y="418"/>
                </a:lnTo>
                <a:lnTo>
                  <a:pt x="66" y="415"/>
                </a:lnTo>
                <a:lnTo>
                  <a:pt x="63" y="415"/>
                </a:lnTo>
                <a:lnTo>
                  <a:pt x="60" y="415"/>
                </a:lnTo>
                <a:lnTo>
                  <a:pt x="60" y="418"/>
                </a:lnTo>
                <a:lnTo>
                  <a:pt x="57" y="418"/>
                </a:lnTo>
                <a:lnTo>
                  <a:pt x="54" y="418"/>
                </a:lnTo>
                <a:lnTo>
                  <a:pt x="54" y="415"/>
                </a:lnTo>
                <a:lnTo>
                  <a:pt x="51" y="415"/>
                </a:lnTo>
                <a:lnTo>
                  <a:pt x="48" y="415"/>
                </a:lnTo>
                <a:lnTo>
                  <a:pt x="46" y="415"/>
                </a:lnTo>
                <a:lnTo>
                  <a:pt x="46" y="418"/>
                </a:lnTo>
                <a:lnTo>
                  <a:pt x="43" y="421"/>
                </a:lnTo>
                <a:lnTo>
                  <a:pt x="43" y="424"/>
                </a:lnTo>
                <a:lnTo>
                  <a:pt x="43" y="427"/>
                </a:lnTo>
                <a:lnTo>
                  <a:pt x="40" y="430"/>
                </a:lnTo>
                <a:lnTo>
                  <a:pt x="37" y="430"/>
                </a:lnTo>
                <a:lnTo>
                  <a:pt x="37" y="432"/>
                </a:lnTo>
                <a:lnTo>
                  <a:pt x="34" y="432"/>
                </a:lnTo>
                <a:lnTo>
                  <a:pt x="34" y="435"/>
                </a:lnTo>
                <a:lnTo>
                  <a:pt x="31" y="435"/>
                </a:lnTo>
                <a:lnTo>
                  <a:pt x="28" y="435"/>
                </a:lnTo>
                <a:lnTo>
                  <a:pt x="26" y="435"/>
                </a:lnTo>
                <a:lnTo>
                  <a:pt x="23" y="435"/>
                </a:lnTo>
                <a:lnTo>
                  <a:pt x="20" y="435"/>
                </a:lnTo>
                <a:lnTo>
                  <a:pt x="17" y="435"/>
                </a:lnTo>
                <a:lnTo>
                  <a:pt x="14" y="435"/>
                </a:lnTo>
                <a:lnTo>
                  <a:pt x="11" y="435"/>
                </a:lnTo>
                <a:lnTo>
                  <a:pt x="8" y="438"/>
                </a:lnTo>
                <a:lnTo>
                  <a:pt x="5" y="438"/>
                </a:lnTo>
                <a:lnTo>
                  <a:pt x="3" y="438"/>
                </a:lnTo>
                <a:lnTo>
                  <a:pt x="3" y="435"/>
                </a:lnTo>
                <a:lnTo>
                  <a:pt x="0" y="435"/>
                </a:lnTo>
                <a:lnTo>
                  <a:pt x="0" y="432"/>
                </a:lnTo>
                <a:lnTo>
                  <a:pt x="0" y="430"/>
                </a:lnTo>
                <a:lnTo>
                  <a:pt x="3" y="427"/>
                </a:lnTo>
                <a:lnTo>
                  <a:pt x="3" y="424"/>
                </a:lnTo>
                <a:lnTo>
                  <a:pt x="5" y="424"/>
                </a:lnTo>
                <a:lnTo>
                  <a:pt x="5" y="421"/>
                </a:lnTo>
                <a:lnTo>
                  <a:pt x="8" y="421"/>
                </a:lnTo>
                <a:lnTo>
                  <a:pt x="8" y="418"/>
                </a:lnTo>
                <a:lnTo>
                  <a:pt x="11" y="418"/>
                </a:lnTo>
                <a:lnTo>
                  <a:pt x="11" y="415"/>
                </a:lnTo>
                <a:lnTo>
                  <a:pt x="14" y="412"/>
                </a:lnTo>
                <a:lnTo>
                  <a:pt x="17" y="410"/>
                </a:lnTo>
                <a:lnTo>
                  <a:pt x="20" y="407"/>
                </a:lnTo>
                <a:lnTo>
                  <a:pt x="17" y="404"/>
                </a:lnTo>
                <a:lnTo>
                  <a:pt x="17" y="401"/>
                </a:lnTo>
                <a:lnTo>
                  <a:pt x="17" y="398"/>
                </a:lnTo>
                <a:lnTo>
                  <a:pt x="20" y="398"/>
                </a:lnTo>
                <a:lnTo>
                  <a:pt x="20" y="395"/>
                </a:lnTo>
                <a:lnTo>
                  <a:pt x="23" y="395"/>
                </a:lnTo>
                <a:lnTo>
                  <a:pt x="26" y="395"/>
                </a:lnTo>
                <a:lnTo>
                  <a:pt x="28" y="395"/>
                </a:lnTo>
                <a:lnTo>
                  <a:pt x="31" y="392"/>
                </a:lnTo>
                <a:lnTo>
                  <a:pt x="31" y="389"/>
                </a:lnTo>
                <a:lnTo>
                  <a:pt x="31" y="387"/>
                </a:lnTo>
                <a:lnTo>
                  <a:pt x="31" y="384"/>
                </a:lnTo>
                <a:lnTo>
                  <a:pt x="31" y="381"/>
                </a:lnTo>
                <a:lnTo>
                  <a:pt x="34" y="378"/>
                </a:lnTo>
                <a:lnTo>
                  <a:pt x="37" y="378"/>
                </a:lnTo>
                <a:lnTo>
                  <a:pt x="40" y="378"/>
                </a:lnTo>
                <a:lnTo>
                  <a:pt x="40" y="375"/>
                </a:lnTo>
                <a:lnTo>
                  <a:pt x="43" y="375"/>
                </a:lnTo>
                <a:lnTo>
                  <a:pt x="43" y="372"/>
                </a:lnTo>
                <a:lnTo>
                  <a:pt x="46" y="372"/>
                </a:lnTo>
                <a:lnTo>
                  <a:pt x="48" y="372"/>
                </a:lnTo>
                <a:lnTo>
                  <a:pt x="48" y="369"/>
                </a:lnTo>
                <a:lnTo>
                  <a:pt x="48" y="367"/>
                </a:lnTo>
                <a:lnTo>
                  <a:pt x="46" y="367"/>
                </a:lnTo>
                <a:lnTo>
                  <a:pt x="46" y="364"/>
                </a:lnTo>
                <a:lnTo>
                  <a:pt x="48" y="364"/>
                </a:lnTo>
                <a:lnTo>
                  <a:pt x="48" y="361"/>
                </a:lnTo>
                <a:lnTo>
                  <a:pt x="51" y="361"/>
                </a:lnTo>
                <a:lnTo>
                  <a:pt x="51" y="358"/>
                </a:lnTo>
                <a:lnTo>
                  <a:pt x="54" y="358"/>
                </a:lnTo>
                <a:lnTo>
                  <a:pt x="54" y="361"/>
                </a:lnTo>
                <a:lnTo>
                  <a:pt x="57" y="361"/>
                </a:lnTo>
                <a:lnTo>
                  <a:pt x="60" y="361"/>
                </a:lnTo>
                <a:lnTo>
                  <a:pt x="60" y="364"/>
                </a:lnTo>
                <a:lnTo>
                  <a:pt x="63" y="364"/>
                </a:lnTo>
                <a:lnTo>
                  <a:pt x="63" y="361"/>
                </a:lnTo>
                <a:lnTo>
                  <a:pt x="66" y="361"/>
                </a:lnTo>
                <a:lnTo>
                  <a:pt x="68" y="364"/>
                </a:lnTo>
                <a:lnTo>
                  <a:pt x="71" y="364"/>
                </a:lnTo>
                <a:lnTo>
                  <a:pt x="71" y="361"/>
                </a:lnTo>
                <a:lnTo>
                  <a:pt x="74" y="361"/>
                </a:lnTo>
                <a:lnTo>
                  <a:pt x="77" y="361"/>
                </a:lnTo>
                <a:lnTo>
                  <a:pt x="77" y="358"/>
                </a:lnTo>
                <a:lnTo>
                  <a:pt x="77" y="355"/>
                </a:lnTo>
                <a:lnTo>
                  <a:pt x="77" y="352"/>
                </a:lnTo>
                <a:lnTo>
                  <a:pt x="77" y="349"/>
                </a:lnTo>
                <a:lnTo>
                  <a:pt x="74" y="349"/>
                </a:lnTo>
                <a:lnTo>
                  <a:pt x="71" y="349"/>
                </a:lnTo>
                <a:lnTo>
                  <a:pt x="68" y="349"/>
                </a:lnTo>
                <a:lnTo>
                  <a:pt x="66" y="349"/>
                </a:lnTo>
                <a:lnTo>
                  <a:pt x="66" y="347"/>
                </a:lnTo>
                <a:lnTo>
                  <a:pt x="68" y="344"/>
                </a:lnTo>
                <a:lnTo>
                  <a:pt x="71" y="344"/>
                </a:lnTo>
                <a:lnTo>
                  <a:pt x="71" y="341"/>
                </a:lnTo>
                <a:lnTo>
                  <a:pt x="74" y="341"/>
                </a:lnTo>
                <a:lnTo>
                  <a:pt x="77" y="341"/>
                </a:lnTo>
                <a:lnTo>
                  <a:pt x="77" y="338"/>
                </a:lnTo>
                <a:lnTo>
                  <a:pt x="74" y="338"/>
                </a:lnTo>
                <a:lnTo>
                  <a:pt x="71" y="338"/>
                </a:lnTo>
                <a:lnTo>
                  <a:pt x="71" y="335"/>
                </a:lnTo>
                <a:lnTo>
                  <a:pt x="68" y="335"/>
                </a:lnTo>
                <a:lnTo>
                  <a:pt x="66" y="335"/>
                </a:lnTo>
                <a:lnTo>
                  <a:pt x="63" y="332"/>
                </a:lnTo>
                <a:lnTo>
                  <a:pt x="60" y="332"/>
                </a:lnTo>
                <a:lnTo>
                  <a:pt x="57" y="332"/>
                </a:lnTo>
                <a:lnTo>
                  <a:pt x="57" y="329"/>
                </a:lnTo>
                <a:lnTo>
                  <a:pt x="54" y="329"/>
                </a:lnTo>
                <a:lnTo>
                  <a:pt x="51" y="329"/>
                </a:lnTo>
                <a:lnTo>
                  <a:pt x="48" y="329"/>
                </a:lnTo>
                <a:lnTo>
                  <a:pt x="46" y="329"/>
                </a:lnTo>
                <a:lnTo>
                  <a:pt x="43" y="329"/>
                </a:lnTo>
                <a:lnTo>
                  <a:pt x="43" y="326"/>
                </a:lnTo>
                <a:lnTo>
                  <a:pt x="40" y="326"/>
                </a:lnTo>
                <a:lnTo>
                  <a:pt x="40" y="324"/>
                </a:lnTo>
                <a:lnTo>
                  <a:pt x="40" y="321"/>
                </a:lnTo>
                <a:lnTo>
                  <a:pt x="40" y="318"/>
                </a:lnTo>
                <a:lnTo>
                  <a:pt x="37" y="318"/>
                </a:lnTo>
                <a:lnTo>
                  <a:pt x="37" y="315"/>
                </a:lnTo>
                <a:lnTo>
                  <a:pt x="37" y="312"/>
                </a:lnTo>
                <a:lnTo>
                  <a:pt x="37" y="309"/>
                </a:lnTo>
                <a:lnTo>
                  <a:pt x="34" y="306"/>
                </a:lnTo>
                <a:lnTo>
                  <a:pt x="37" y="306"/>
                </a:lnTo>
                <a:lnTo>
                  <a:pt x="37" y="304"/>
                </a:lnTo>
                <a:lnTo>
                  <a:pt x="37" y="301"/>
                </a:lnTo>
                <a:lnTo>
                  <a:pt x="37" y="304"/>
                </a:lnTo>
                <a:lnTo>
                  <a:pt x="37" y="301"/>
                </a:lnTo>
                <a:lnTo>
                  <a:pt x="37" y="298"/>
                </a:lnTo>
                <a:lnTo>
                  <a:pt x="34" y="298"/>
                </a:lnTo>
                <a:lnTo>
                  <a:pt x="37" y="295"/>
                </a:lnTo>
                <a:lnTo>
                  <a:pt x="40" y="292"/>
                </a:lnTo>
                <a:lnTo>
                  <a:pt x="37" y="292"/>
                </a:lnTo>
                <a:lnTo>
                  <a:pt x="37" y="289"/>
                </a:lnTo>
                <a:lnTo>
                  <a:pt x="40" y="289"/>
                </a:lnTo>
                <a:lnTo>
                  <a:pt x="40" y="286"/>
                </a:lnTo>
                <a:lnTo>
                  <a:pt x="43" y="286"/>
                </a:lnTo>
                <a:lnTo>
                  <a:pt x="46" y="289"/>
                </a:lnTo>
                <a:lnTo>
                  <a:pt x="46" y="286"/>
                </a:lnTo>
                <a:lnTo>
                  <a:pt x="48" y="286"/>
                </a:lnTo>
                <a:lnTo>
                  <a:pt x="48" y="284"/>
                </a:lnTo>
                <a:lnTo>
                  <a:pt x="51" y="281"/>
                </a:lnTo>
                <a:lnTo>
                  <a:pt x="54" y="281"/>
                </a:lnTo>
                <a:lnTo>
                  <a:pt x="51" y="278"/>
                </a:lnTo>
                <a:lnTo>
                  <a:pt x="68" y="272"/>
                </a:lnTo>
                <a:lnTo>
                  <a:pt x="83" y="272"/>
                </a:lnTo>
                <a:lnTo>
                  <a:pt x="106" y="266"/>
                </a:lnTo>
                <a:lnTo>
                  <a:pt x="146" y="266"/>
                </a:lnTo>
                <a:lnTo>
                  <a:pt x="154" y="261"/>
                </a:lnTo>
                <a:lnTo>
                  <a:pt x="172" y="243"/>
                </a:lnTo>
                <a:lnTo>
                  <a:pt x="177" y="243"/>
                </a:lnTo>
                <a:lnTo>
                  <a:pt x="195" y="229"/>
                </a:lnTo>
                <a:lnTo>
                  <a:pt x="220" y="215"/>
                </a:lnTo>
                <a:lnTo>
                  <a:pt x="223" y="215"/>
                </a:lnTo>
                <a:lnTo>
                  <a:pt x="223" y="212"/>
                </a:lnTo>
                <a:lnTo>
                  <a:pt x="229" y="212"/>
                </a:lnTo>
                <a:lnTo>
                  <a:pt x="229" y="209"/>
                </a:lnTo>
                <a:lnTo>
                  <a:pt x="232" y="206"/>
                </a:lnTo>
                <a:lnTo>
                  <a:pt x="235" y="203"/>
                </a:lnTo>
                <a:lnTo>
                  <a:pt x="237" y="203"/>
                </a:lnTo>
                <a:lnTo>
                  <a:pt x="240" y="203"/>
                </a:lnTo>
                <a:lnTo>
                  <a:pt x="243" y="203"/>
                </a:lnTo>
                <a:lnTo>
                  <a:pt x="246" y="203"/>
                </a:lnTo>
                <a:lnTo>
                  <a:pt x="249" y="206"/>
                </a:lnTo>
                <a:lnTo>
                  <a:pt x="252" y="206"/>
                </a:lnTo>
                <a:lnTo>
                  <a:pt x="252" y="203"/>
                </a:lnTo>
                <a:lnTo>
                  <a:pt x="255" y="203"/>
                </a:lnTo>
                <a:lnTo>
                  <a:pt x="255" y="200"/>
                </a:lnTo>
                <a:lnTo>
                  <a:pt x="258" y="200"/>
                </a:lnTo>
                <a:lnTo>
                  <a:pt x="258" y="198"/>
                </a:lnTo>
                <a:lnTo>
                  <a:pt x="260" y="198"/>
                </a:lnTo>
                <a:lnTo>
                  <a:pt x="260" y="195"/>
                </a:lnTo>
                <a:lnTo>
                  <a:pt x="263" y="198"/>
                </a:lnTo>
                <a:lnTo>
                  <a:pt x="263" y="195"/>
                </a:lnTo>
                <a:lnTo>
                  <a:pt x="266" y="195"/>
                </a:lnTo>
                <a:lnTo>
                  <a:pt x="269" y="195"/>
                </a:lnTo>
                <a:lnTo>
                  <a:pt x="269" y="192"/>
                </a:lnTo>
                <a:lnTo>
                  <a:pt x="272" y="189"/>
                </a:lnTo>
                <a:lnTo>
                  <a:pt x="275" y="189"/>
                </a:lnTo>
                <a:lnTo>
                  <a:pt x="275" y="186"/>
                </a:lnTo>
                <a:lnTo>
                  <a:pt x="278" y="183"/>
                </a:lnTo>
                <a:lnTo>
                  <a:pt x="275" y="180"/>
                </a:lnTo>
                <a:lnTo>
                  <a:pt x="275" y="178"/>
                </a:lnTo>
                <a:lnTo>
                  <a:pt x="275" y="175"/>
                </a:lnTo>
                <a:lnTo>
                  <a:pt x="272" y="175"/>
                </a:lnTo>
                <a:lnTo>
                  <a:pt x="272" y="172"/>
                </a:lnTo>
                <a:lnTo>
                  <a:pt x="275" y="172"/>
                </a:lnTo>
                <a:lnTo>
                  <a:pt x="275" y="169"/>
                </a:lnTo>
                <a:lnTo>
                  <a:pt x="278" y="166"/>
                </a:lnTo>
                <a:lnTo>
                  <a:pt x="275" y="166"/>
                </a:lnTo>
                <a:lnTo>
                  <a:pt x="275" y="163"/>
                </a:lnTo>
                <a:lnTo>
                  <a:pt x="278" y="160"/>
                </a:lnTo>
                <a:lnTo>
                  <a:pt x="280" y="158"/>
                </a:lnTo>
                <a:lnTo>
                  <a:pt x="283" y="158"/>
                </a:lnTo>
                <a:lnTo>
                  <a:pt x="283" y="155"/>
                </a:lnTo>
                <a:lnTo>
                  <a:pt x="286" y="155"/>
                </a:lnTo>
                <a:lnTo>
                  <a:pt x="289" y="152"/>
                </a:lnTo>
                <a:lnTo>
                  <a:pt x="292" y="149"/>
                </a:lnTo>
                <a:lnTo>
                  <a:pt x="295" y="149"/>
                </a:lnTo>
                <a:lnTo>
                  <a:pt x="298" y="149"/>
                </a:lnTo>
                <a:lnTo>
                  <a:pt x="298" y="146"/>
                </a:lnTo>
                <a:lnTo>
                  <a:pt x="300" y="146"/>
                </a:lnTo>
                <a:lnTo>
                  <a:pt x="300" y="143"/>
                </a:lnTo>
                <a:lnTo>
                  <a:pt x="303" y="146"/>
                </a:lnTo>
                <a:lnTo>
                  <a:pt x="303" y="143"/>
                </a:lnTo>
                <a:lnTo>
                  <a:pt x="306" y="143"/>
                </a:lnTo>
                <a:lnTo>
                  <a:pt x="309" y="143"/>
                </a:lnTo>
                <a:lnTo>
                  <a:pt x="312" y="140"/>
                </a:lnTo>
                <a:lnTo>
                  <a:pt x="315" y="140"/>
                </a:lnTo>
                <a:lnTo>
                  <a:pt x="315" y="137"/>
                </a:lnTo>
                <a:lnTo>
                  <a:pt x="318" y="137"/>
                </a:lnTo>
                <a:lnTo>
                  <a:pt x="321" y="137"/>
                </a:lnTo>
                <a:lnTo>
                  <a:pt x="323" y="137"/>
                </a:lnTo>
                <a:lnTo>
                  <a:pt x="323" y="132"/>
                </a:lnTo>
                <a:lnTo>
                  <a:pt x="326" y="132"/>
                </a:lnTo>
                <a:lnTo>
                  <a:pt x="329" y="132"/>
                </a:lnTo>
                <a:lnTo>
                  <a:pt x="329" y="129"/>
                </a:lnTo>
                <a:lnTo>
                  <a:pt x="329" y="126"/>
                </a:lnTo>
                <a:lnTo>
                  <a:pt x="329" y="123"/>
                </a:lnTo>
                <a:lnTo>
                  <a:pt x="329" y="120"/>
                </a:lnTo>
                <a:lnTo>
                  <a:pt x="332" y="117"/>
                </a:lnTo>
                <a:lnTo>
                  <a:pt x="332" y="115"/>
                </a:lnTo>
                <a:lnTo>
                  <a:pt x="335" y="112"/>
                </a:lnTo>
                <a:lnTo>
                  <a:pt x="338" y="112"/>
                </a:lnTo>
                <a:lnTo>
                  <a:pt x="338" y="109"/>
                </a:lnTo>
                <a:lnTo>
                  <a:pt x="341" y="109"/>
                </a:lnTo>
                <a:lnTo>
                  <a:pt x="343" y="106"/>
                </a:lnTo>
                <a:lnTo>
                  <a:pt x="346" y="106"/>
                </a:lnTo>
                <a:lnTo>
                  <a:pt x="349" y="109"/>
                </a:lnTo>
                <a:lnTo>
                  <a:pt x="352" y="106"/>
                </a:lnTo>
                <a:lnTo>
                  <a:pt x="352" y="103"/>
                </a:lnTo>
                <a:lnTo>
                  <a:pt x="352" y="100"/>
                </a:lnTo>
                <a:lnTo>
                  <a:pt x="355" y="97"/>
                </a:lnTo>
                <a:lnTo>
                  <a:pt x="358" y="95"/>
                </a:lnTo>
                <a:lnTo>
                  <a:pt x="358" y="92"/>
                </a:lnTo>
                <a:lnTo>
                  <a:pt x="361" y="92"/>
                </a:lnTo>
                <a:lnTo>
                  <a:pt x="361" y="95"/>
                </a:lnTo>
                <a:lnTo>
                  <a:pt x="363" y="92"/>
                </a:lnTo>
                <a:lnTo>
                  <a:pt x="366" y="89"/>
                </a:lnTo>
                <a:lnTo>
                  <a:pt x="366" y="86"/>
                </a:lnTo>
                <a:lnTo>
                  <a:pt x="369" y="86"/>
                </a:lnTo>
                <a:lnTo>
                  <a:pt x="369" y="92"/>
                </a:lnTo>
                <a:lnTo>
                  <a:pt x="366" y="95"/>
                </a:lnTo>
                <a:lnTo>
                  <a:pt x="366" y="97"/>
                </a:lnTo>
                <a:lnTo>
                  <a:pt x="363" y="100"/>
                </a:lnTo>
                <a:lnTo>
                  <a:pt x="363" y="103"/>
                </a:lnTo>
                <a:lnTo>
                  <a:pt x="366" y="106"/>
                </a:lnTo>
                <a:lnTo>
                  <a:pt x="366" y="109"/>
                </a:lnTo>
                <a:lnTo>
                  <a:pt x="369" y="112"/>
                </a:lnTo>
                <a:lnTo>
                  <a:pt x="366" y="117"/>
                </a:lnTo>
                <a:lnTo>
                  <a:pt x="369" y="120"/>
                </a:lnTo>
                <a:lnTo>
                  <a:pt x="369" y="123"/>
                </a:lnTo>
                <a:lnTo>
                  <a:pt x="372" y="123"/>
                </a:lnTo>
                <a:lnTo>
                  <a:pt x="375" y="123"/>
                </a:lnTo>
                <a:lnTo>
                  <a:pt x="378" y="126"/>
                </a:lnTo>
                <a:lnTo>
                  <a:pt x="375" y="129"/>
                </a:lnTo>
                <a:lnTo>
                  <a:pt x="375" y="132"/>
                </a:lnTo>
                <a:lnTo>
                  <a:pt x="369" y="137"/>
                </a:lnTo>
                <a:lnTo>
                  <a:pt x="369" y="140"/>
                </a:lnTo>
                <a:lnTo>
                  <a:pt x="372" y="143"/>
                </a:lnTo>
                <a:lnTo>
                  <a:pt x="378" y="143"/>
                </a:lnTo>
                <a:lnTo>
                  <a:pt x="381" y="143"/>
                </a:lnTo>
                <a:lnTo>
                  <a:pt x="381" y="149"/>
                </a:lnTo>
                <a:lnTo>
                  <a:pt x="381" y="152"/>
                </a:lnTo>
                <a:lnTo>
                  <a:pt x="378" y="152"/>
                </a:lnTo>
                <a:lnTo>
                  <a:pt x="375" y="155"/>
                </a:lnTo>
                <a:lnTo>
                  <a:pt x="372" y="155"/>
                </a:lnTo>
                <a:lnTo>
                  <a:pt x="372" y="158"/>
                </a:lnTo>
                <a:lnTo>
                  <a:pt x="369" y="158"/>
                </a:lnTo>
                <a:lnTo>
                  <a:pt x="366" y="160"/>
                </a:lnTo>
                <a:lnTo>
                  <a:pt x="366" y="166"/>
                </a:lnTo>
                <a:lnTo>
                  <a:pt x="369" y="166"/>
                </a:lnTo>
                <a:lnTo>
                  <a:pt x="372" y="163"/>
                </a:lnTo>
                <a:lnTo>
                  <a:pt x="375" y="163"/>
                </a:lnTo>
                <a:lnTo>
                  <a:pt x="375" y="166"/>
                </a:lnTo>
                <a:lnTo>
                  <a:pt x="375" y="169"/>
                </a:lnTo>
                <a:lnTo>
                  <a:pt x="375" y="172"/>
                </a:lnTo>
                <a:lnTo>
                  <a:pt x="372" y="172"/>
                </a:lnTo>
                <a:lnTo>
                  <a:pt x="372" y="175"/>
                </a:lnTo>
                <a:lnTo>
                  <a:pt x="369" y="175"/>
                </a:lnTo>
                <a:lnTo>
                  <a:pt x="366" y="175"/>
                </a:lnTo>
                <a:lnTo>
                  <a:pt x="363" y="175"/>
                </a:lnTo>
                <a:lnTo>
                  <a:pt x="361" y="178"/>
                </a:lnTo>
                <a:lnTo>
                  <a:pt x="361" y="180"/>
                </a:lnTo>
                <a:lnTo>
                  <a:pt x="363" y="183"/>
                </a:lnTo>
                <a:lnTo>
                  <a:pt x="366" y="183"/>
                </a:lnTo>
                <a:lnTo>
                  <a:pt x="369" y="183"/>
                </a:lnTo>
                <a:lnTo>
                  <a:pt x="372" y="183"/>
                </a:lnTo>
                <a:lnTo>
                  <a:pt x="375" y="186"/>
                </a:lnTo>
                <a:lnTo>
                  <a:pt x="378" y="186"/>
                </a:lnTo>
                <a:lnTo>
                  <a:pt x="378" y="189"/>
                </a:lnTo>
                <a:lnTo>
                  <a:pt x="375" y="192"/>
                </a:lnTo>
                <a:lnTo>
                  <a:pt x="372" y="195"/>
                </a:lnTo>
                <a:lnTo>
                  <a:pt x="372" y="198"/>
                </a:lnTo>
                <a:lnTo>
                  <a:pt x="375" y="200"/>
                </a:lnTo>
                <a:lnTo>
                  <a:pt x="386" y="200"/>
                </a:lnTo>
                <a:lnTo>
                  <a:pt x="395" y="200"/>
                </a:lnTo>
                <a:lnTo>
                  <a:pt x="406" y="198"/>
                </a:lnTo>
                <a:lnTo>
                  <a:pt x="412" y="203"/>
                </a:lnTo>
                <a:lnTo>
                  <a:pt x="412" y="223"/>
                </a:lnTo>
                <a:lnTo>
                  <a:pt x="424" y="223"/>
                </a:lnTo>
                <a:lnTo>
                  <a:pt x="429" y="223"/>
                </a:lnTo>
                <a:lnTo>
                  <a:pt x="435" y="232"/>
                </a:lnTo>
                <a:lnTo>
                  <a:pt x="452" y="238"/>
                </a:lnTo>
                <a:lnTo>
                  <a:pt x="469" y="243"/>
                </a:lnTo>
                <a:lnTo>
                  <a:pt x="472" y="241"/>
                </a:lnTo>
                <a:lnTo>
                  <a:pt x="475" y="241"/>
                </a:lnTo>
                <a:lnTo>
                  <a:pt x="475" y="243"/>
                </a:lnTo>
                <a:lnTo>
                  <a:pt x="478" y="243"/>
                </a:lnTo>
                <a:lnTo>
                  <a:pt x="478" y="241"/>
                </a:lnTo>
                <a:lnTo>
                  <a:pt x="478" y="243"/>
                </a:lnTo>
                <a:lnTo>
                  <a:pt x="481" y="243"/>
                </a:lnTo>
                <a:lnTo>
                  <a:pt x="484" y="243"/>
                </a:lnTo>
                <a:lnTo>
                  <a:pt x="487" y="246"/>
                </a:lnTo>
                <a:lnTo>
                  <a:pt x="489" y="246"/>
                </a:lnTo>
                <a:lnTo>
                  <a:pt x="492" y="246"/>
                </a:lnTo>
                <a:lnTo>
                  <a:pt x="492" y="249"/>
                </a:lnTo>
                <a:lnTo>
                  <a:pt x="495" y="249"/>
                </a:lnTo>
                <a:lnTo>
                  <a:pt x="498" y="249"/>
                </a:lnTo>
                <a:lnTo>
                  <a:pt x="501" y="252"/>
                </a:lnTo>
                <a:lnTo>
                  <a:pt x="504" y="252"/>
                </a:lnTo>
                <a:lnTo>
                  <a:pt x="504" y="255"/>
                </a:lnTo>
                <a:lnTo>
                  <a:pt x="504" y="258"/>
                </a:lnTo>
                <a:lnTo>
                  <a:pt x="504" y="261"/>
                </a:lnTo>
                <a:lnTo>
                  <a:pt x="504" y="263"/>
                </a:lnTo>
                <a:lnTo>
                  <a:pt x="504" y="266"/>
                </a:lnTo>
                <a:lnTo>
                  <a:pt x="504" y="269"/>
                </a:lnTo>
                <a:lnTo>
                  <a:pt x="504" y="272"/>
                </a:lnTo>
                <a:lnTo>
                  <a:pt x="501" y="275"/>
                </a:lnTo>
                <a:lnTo>
                  <a:pt x="504" y="275"/>
                </a:lnTo>
                <a:lnTo>
                  <a:pt x="504" y="278"/>
                </a:lnTo>
                <a:lnTo>
                  <a:pt x="510" y="278"/>
                </a:lnTo>
                <a:lnTo>
                  <a:pt x="515" y="275"/>
                </a:lnTo>
                <a:lnTo>
                  <a:pt x="518" y="272"/>
                </a:lnTo>
                <a:lnTo>
                  <a:pt x="521" y="266"/>
                </a:lnTo>
                <a:lnTo>
                  <a:pt x="521" y="263"/>
                </a:lnTo>
                <a:lnTo>
                  <a:pt x="518" y="261"/>
                </a:lnTo>
                <a:lnTo>
                  <a:pt x="521" y="258"/>
                </a:lnTo>
                <a:lnTo>
                  <a:pt x="524" y="249"/>
                </a:lnTo>
                <a:lnTo>
                  <a:pt x="527" y="246"/>
                </a:lnTo>
                <a:lnTo>
                  <a:pt x="530" y="243"/>
                </a:lnTo>
                <a:lnTo>
                  <a:pt x="532" y="238"/>
                </a:lnTo>
                <a:lnTo>
                  <a:pt x="532" y="235"/>
                </a:lnTo>
                <a:lnTo>
                  <a:pt x="535" y="232"/>
                </a:lnTo>
                <a:lnTo>
                  <a:pt x="535" y="229"/>
                </a:lnTo>
                <a:lnTo>
                  <a:pt x="538" y="226"/>
                </a:lnTo>
                <a:lnTo>
                  <a:pt x="541" y="223"/>
                </a:lnTo>
                <a:lnTo>
                  <a:pt x="541" y="221"/>
                </a:lnTo>
                <a:lnTo>
                  <a:pt x="544" y="218"/>
                </a:lnTo>
                <a:lnTo>
                  <a:pt x="544" y="215"/>
                </a:lnTo>
                <a:lnTo>
                  <a:pt x="547" y="212"/>
                </a:lnTo>
                <a:lnTo>
                  <a:pt x="550" y="209"/>
                </a:lnTo>
                <a:lnTo>
                  <a:pt x="550" y="206"/>
                </a:lnTo>
                <a:lnTo>
                  <a:pt x="550" y="200"/>
                </a:lnTo>
                <a:lnTo>
                  <a:pt x="547" y="195"/>
                </a:lnTo>
                <a:lnTo>
                  <a:pt x="547" y="192"/>
                </a:lnTo>
                <a:lnTo>
                  <a:pt x="547" y="189"/>
                </a:lnTo>
                <a:lnTo>
                  <a:pt x="544" y="186"/>
                </a:lnTo>
                <a:lnTo>
                  <a:pt x="547" y="183"/>
                </a:lnTo>
                <a:lnTo>
                  <a:pt x="552" y="178"/>
                </a:lnTo>
                <a:lnTo>
                  <a:pt x="555" y="175"/>
                </a:lnTo>
                <a:lnTo>
                  <a:pt x="558" y="172"/>
                </a:lnTo>
                <a:lnTo>
                  <a:pt x="561" y="172"/>
                </a:lnTo>
                <a:lnTo>
                  <a:pt x="575" y="172"/>
                </a:lnTo>
                <a:lnTo>
                  <a:pt x="590" y="175"/>
                </a:lnTo>
                <a:lnTo>
                  <a:pt x="598" y="183"/>
                </a:lnTo>
                <a:lnTo>
                  <a:pt x="601" y="180"/>
                </a:lnTo>
                <a:lnTo>
                  <a:pt x="601" y="169"/>
                </a:lnTo>
                <a:lnTo>
                  <a:pt x="604" y="155"/>
                </a:lnTo>
                <a:lnTo>
                  <a:pt x="613" y="155"/>
                </a:lnTo>
                <a:lnTo>
                  <a:pt x="630" y="155"/>
                </a:lnTo>
                <a:lnTo>
                  <a:pt x="644" y="152"/>
                </a:lnTo>
                <a:lnTo>
                  <a:pt x="644" y="137"/>
                </a:lnTo>
                <a:lnTo>
                  <a:pt x="641" y="137"/>
                </a:lnTo>
                <a:lnTo>
                  <a:pt x="638" y="137"/>
                </a:lnTo>
                <a:lnTo>
                  <a:pt x="636" y="132"/>
                </a:lnTo>
                <a:lnTo>
                  <a:pt x="638" y="129"/>
                </a:lnTo>
                <a:lnTo>
                  <a:pt x="636" y="126"/>
                </a:lnTo>
                <a:lnTo>
                  <a:pt x="638" y="123"/>
                </a:lnTo>
                <a:lnTo>
                  <a:pt x="636" y="120"/>
                </a:lnTo>
                <a:lnTo>
                  <a:pt x="636" y="117"/>
                </a:lnTo>
                <a:lnTo>
                  <a:pt x="633" y="117"/>
                </a:lnTo>
                <a:lnTo>
                  <a:pt x="633" y="115"/>
                </a:lnTo>
                <a:lnTo>
                  <a:pt x="630" y="115"/>
                </a:lnTo>
                <a:lnTo>
                  <a:pt x="627" y="115"/>
                </a:lnTo>
                <a:lnTo>
                  <a:pt x="627" y="117"/>
                </a:lnTo>
                <a:lnTo>
                  <a:pt x="624" y="120"/>
                </a:lnTo>
                <a:lnTo>
                  <a:pt x="624" y="123"/>
                </a:lnTo>
                <a:lnTo>
                  <a:pt x="621" y="120"/>
                </a:lnTo>
                <a:lnTo>
                  <a:pt x="618" y="123"/>
                </a:lnTo>
                <a:lnTo>
                  <a:pt x="615" y="123"/>
                </a:lnTo>
                <a:lnTo>
                  <a:pt x="615" y="120"/>
                </a:lnTo>
                <a:lnTo>
                  <a:pt x="613" y="120"/>
                </a:lnTo>
                <a:lnTo>
                  <a:pt x="610" y="117"/>
                </a:lnTo>
                <a:lnTo>
                  <a:pt x="607" y="120"/>
                </a:lnTo>
                <a:lnTo>
                  <a:pt x="607" y="117"/>
                </a:lnTo>
                <a:lnTo>
                  <a:pt x="604" y="117"/>
                </a:lnTo>
                <a:lnTo>
                  <a:pt x="604" y="112"/>
                </a:lnTo>
                <a:lnTo>
                  <a:pt x="601" y="103"/>
                </a:lnTo>
                <a:lnTo>
                  <a:pt x="598" y="100"/>
                </a:lnTo>
                <a:lnTo>
                  <a:pt x="595" y="97"/>
                </a:lnTo>
                <a:lnTo>
                  <a:pt x="590" y="97"/>
                </a:lnTo>
                <a:lnTo>
                  <a:pt x="587" y="97"/>
                </a:lnTo>
                <a:lnTo>
                  <a:pt x="581" y="97"/>
                </a:lnTo>
                <a:lnTo>
                  <a:pt x="578" y="97"/>
                </a:lnTo>
                <a:lnTo>
                  <a:pt x="575" y="97"/>
                </a:lnTo>
                <a:lnTo>
                  <a:pt x="573" y="97"/>
                </a:lnTo>
                <a:lnTo>
                  <a:pt x="573" y="95"/>
                </a:lnTo>
                <a:lnTo>
                  <a:pt x="573" y="92"/>
                </a:lnTo>
                <a:lnTo>
                  <a:pt x="578" y="92"/>
                </a:lnTo>
                <a:lnTo>
                  <a:pt x="578" y="89"/>
                </a:lnTo>
                <a:lnTo>
                  <a:pt x="575" y="86"/>
                </a:lnTo>
                <a:lnTo>
                  <a:pt x="573" y="80"/>
                </a:lnTo>
                <a:lnTo>
                  <a:pt x="570" y="74"/>
                </a:lnTo>
                <a:lnTo>
                  <a:pt x="575" y="74"/>
                </a:lnTo>
                <a:lnTo>
                  <a:pt x="575" y="72"/>
                </a:lnTo>
                <a:lnTo>
                  <a:pt x="578" y="69"/>
                </a:lnTo>
                <a:lnTo>
                  <a:pt x="575" y="66"/>
                </a:lnTo>
                <a:lnTo>
                  <a:pt x="573" y="63"/>
                </a:lnTo>
                <a:lnTo>
                  <a:pt x="575" y="60"/>
                </a:lnTo>
                <a:lnTo>
                  <a:pt x="587" y="49"/>
                </a:lnTo>
                <a:lnTo>
                  <a:pt x="621" y="34"/>
                </a:lnTo>
                <a:lnTo>
                  <a:pt x="633" y="11"/>
                </a:lnTo>
                <a:lnTo>
                  <a:pt x="636" y="11"/>
                </a:lnTo>
                <a:lnTo>
                  <a:pt x="641" y="9"/>
                </a:lnTo>
                <a:lnTo>
                  <a:pt x="647" y="11"/>
                </a:lnTo>
                <a:lnTo>
                  <a:pt x="670" y="11"/>
                </a:lnTo>
                <a:lnTo>
                  <a:pt x="699" y="6"/>
                </a:lnTo>
                <a:lnTo>
                  <a:pt x="727" y="0"/>
                </a:lnTo>
                <a:lnTo>
                  <a:pt x="733" y="0"/>
                </a:lnTo>
                <a:lnTo>
                  <a:pt x="739" y="0"/>
                </a:lnTo>
                <a:close/>
              </a:path>
            </a:pathLst>
          </a:custGeom>
          <a:solidFill>
            <a:schemeClr val="accent4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1" name="Freeform 24">
            <a:extLst>
              <a:ext uri="{FF2B5EF4-FFF2-40B4-BE49-F238E27FC236}">
                <a16:creationId xmlns:a16="http://schemas.microsoft.com/office/drawing/2014/main" id="{E2B2AB15-C8F6-4E9F-8415-C489ECC47052}"/>
              </a:ext>
            </a:extLst>
          </p:cNvPr>
          <p:cNvSpPr>
            <a:spLocks/>
          </p:cNvSpPr>
          <p:nvPr/>
        </p:nvSpPr>
        <p:spPr bwMode="auto">
          <a:xfrm>
            <a:off x="3648074" y="4720432"/>
            <a:ext cx="1173163" cy="1127125"/>
          </a:xfrm>
          <a:custGeom>
            <a:avLst/>
            <a:gdLst>
              <a:gd name="T0" fmla="*/ 458 w 739"/>
              <a:gd name="T1" fmla="*/ 97 h 710"/>
              <a:gd name="T2" fmla="*/ 346 w 739"/>
              <a:gd name="T3" fmla="*/ 186 h 710"/>
              <a:gd name="T4" fmla="*/ 369 w 739"/>
              <a:gd name="T5" fmla="*/ 263 h 710"/>
              <a:gd name="T6" fmla="*/ 444 w 739"/>
              <a:gd name="T7" fmla="*/ 369 h 710"/>
              <a:gd name="T8" fmla="*/ 518 w 739"/>
              <a:gd name="T9" fmla="*/ 401 h 710"/>
              <a:gd name="T10" fmla="*/ 547 w 739"/>
              <a:gd name="T11" fmla="*/ 452 h 710"/>
              <a:gd name="T12" fmla="*/ 618 w 739"/>
              <a:gd name="T13" fmla="*/ 444 h 710"/>
              <a:gd name="T14" fmla="*/ 650 w 739"/>
              <a:gd name="T15" fmla="*/ 407 h 710"/>
              <a:gd name="T16" fmla="*/ 718 w 739"/>
              <a:gd name="T17" fmla="*/ 404 h 710"/>
              <a:gd name="T18" fmla="*/ 739 w 739"/>
              <a:gd name="T19" fmla="*/ 487 h 710"/>
              <a:gd name="T20" fmla="*/ 730 w 739"/>
              <a:gd name="T21" fmla="*/ 498 h 710"/>
              <a:gd name="T22" fmla="*/ 716 w 739"/>
              <a:gd name="T23" fmla="*/ 504 h 710"/>
              <a:gd name="T24" fmla="*/ 704 w 739"/>
              <a:gd name="T25" fmla="*/ 512 h 710"/>
              <a:gd name="T26" fmla="*/ 698 w 739"/>
              <a:gd name="T27" fmla="*/ 530 h 710"/>
              <a:gd name="T28" fmla="*/ 684 w 739"/>
              <a:gd name="T29" fmla="*/ 538 h 710"/>
              <a:gd name="T30" fmla="*/ 673 w 739"/>
              <a:gd name="T31" fmla="*/ 547 h 710"/>
              <a:gd name="T32" fmla="*/ 678 w 739"/>
              <a:gd name="T33" fmla="*/ 555 h 710"/>
              <a:gd name="T34" fmla="*/ 664 w 739"/>
              <a:gd name="T35" fmla="*/ 561 h 710"/>
              <a:gd name="T36" fmla="*/ 650 w 739"/>
              <a:gd name="T37" fmla="*/ 570 h 710"/>
              <a:gd name="T38" fmla="*/ 658 w 739"/>
              <a:gd name="T39" fmla="*/ 587 h 710"/>
              <a:gd name="T40" fmla="*/ 667 w 739"/>
              <a:gd name="T41" fmla="*/ 604 h 710"/>
              <a:gd name="T42" fmla="*/ 678 w 739"/>
              <a:gd name="T43" fmla="*/ 616 h 710"/>
              <a:gd name="T44" fmla="*/ 678 w 739"/>
              <a:gd name="T45" fmla="*/ 636 h 710"/>
              <a:gd name="T46" fmla="*/ 678 w 739"/>
              <a:gd name="T47" fmla="*/ 653 h 710"/>
              <a:gd name="T48" fmla="*/ 670 w 739"/>
              <a:gd name="T49" fmla="*/ 667 h 710"/>
              <a:gd name="T50" fmla="*/ 655 w 739"/>
              <a:gd name="T51" fmla="*/ 667 h 710"/>
              <a:gd name="T52" fmla="*/ 638 w 739"/>
              <a:gd name="T53" fmla="*/ 664 h 710"/>
              <a:gd name="T54" fmla="*/ 621 w 739"/>
              <a:gd name="T55" fmla="*/ 667 h 710"/>
              <a:gd name="T56" fmla="*/ 584 w 739"/>
              <a:gd name="T57" fmla="*/ 667 h 710"/>
              <a:gd name="T58" fmla="*/ 570 w 739"/>
              <a:gd name="T59" fmla="*/ 650 h 710"/>
              <a:gd name="T60" fmla="*/ 550 w 739"/>
              <a:gd name="T61" fmla="*/ 681 h 710"/>
              <a:gd name="T62" fmla="*/ 464 w 739"/>
              <a:gd name="T63" fmla="*/ 676 h 710"/>
              <a:gd name="T64" fmla="*/ 449 w 739"/>
              <a:gd name="T65" fmla="*/ 658 h 710"/>
              <a:gd name="T66" fmla="*/ 435 w 739"/>
              <a:gd name="T67" fmla="*/ 647 h 710"/>
              <a:gd name="T68" fmla="*/ 372 w 739"/>
              <a:gd name="T69" fmla="*/ 670 h 710"/>
              <a:gd name="T70" fmla="*/ 266 w 739"/>
              <a:gd name="T71" fmla="*/ 658 h 710"/>
              <a:gd name="T72" fmla="*/ 192 w 739"/>
              <a:gd name="T73" fmla="*/ 710 h 710"/>
              <a:gd name="T74" fmla="*/ 174 w 739"/>
              <a:gd name="T75" fmla="*/ 704 h 710"/>
              <a:gd name="T76" fmla="*/ 157 w 739"/>
              <a:gd name="T77" fmla="*/ 684 h 710"/>
              <a:gd name="T78" fmla="*/ 140 w 739"/>
              <a:gd name="T79" fmla="*/ 667 h 710"/>
              <a:gd name="T80" fmla="*/ 88 w 739"/>
              <a:gd name="T81" fmla="*/ 650 h 710"/>
              <a:gd name="T82" fmla="*/ 40 w 739"/>
              <a:gd name="T83" fmla="*/ 618 h 710"/>
              <a:gd name="T84" fmla="*/ 14 w 739"/>
              <a:gd name="T85" fmla="*/ 567 h 710"/>
              <a:gd name="T86" fmla="*/ 23 w 739"/>
              <a:gd name="T87" fmla="*/ 532 h 710"/>
              <a:gd name="T88" fmla="*/ 37 w 739"/>
              <a:gd name="T89" fmla="*/ 524 h 710"/>
              <a:gd name="T90" fmla="*/ 57 w 739"/>
              <a:gd name="T91" fmla="*/ 521 h 710"/>
              <a:gd name="T92" fmla="*/ 80 w 739"/>
              <a:gd name="T93" fmla="*/ 518 h 710"/>
              <a:gd name="T94" fmla="*/ 68 w 739"/>
              <a:gd name="T95" fmla="*/ 455 h 710"/>
              <a:gd name="T96" fmla="*/ 103 w 739"/>
              <a:gd name="T97" fmla="*/ 266 h 710"/>
              <a:gd name="T98" fmla="*/ 163 w 739"/>
              <a:gd name="T99" fmla="*/ 223 h 710"/>
              <a:gd name="T100" fmla="*/ 157 w 739"/>
              <a:gd name="T101" fmla="*/ 89 h 710"/>
              <a:gd name="T102" fmla="*/ 203 w 739"/>
              <a:gd name="T103" fmla="*/ 11 h 710"/>
              <a:gd name="T104" fmla="*/ 232 w 739"/>
              <a:gd name="T105" fmla="*/ 11 h 710"/>
              <a:gd name="T106" fmla="*/ 263 w 739"/>
              <a:gd name="T107" fmla="*/ 11 h 710"/>
              <a:gd name="T108" fmla="*/ 295 w 739"/>
              <a:gd name="T109" fmla="*/ 11 h 710"/>
              <a:gd name="T110" fmla="*/ 323 w 739"/>
              <a:gd name="T111" fmla="*/ 11 h 710"/>
              <a:gd name="T112" fmla="*/ 349 w 739"/>
              <a:gd name="T113" fmla="*/ 11 h 710"/>
              <a:gd name="T114" fmla="*/ 375 w 739"/>
              <a:gd name="T115" fmla="*/ 11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39" h="710">
                <a:moveTo>
                  <a:pt x="409" y="11"/>
                </a:moveTo>
                <a:lnTo>
                  <a:pt x="435" y="11"/>
                </a:lnTo>
                <a:lnTo>
                  <a:pt x="444" y="14"/>
                </a:lnTo>
                <a:lnTo>
                  <a:pt x="446" y="17"/>
                </a:lnTo>
                <a:lnTo>
                  <a:pt x="455" y="46"/>
                </a:lnTo>
                <a:lnTo>
                  <a:pt x="466" y="83"/>
                </a:lnTo>
                <a:lnTo>
                  <a:pt x="458" y="97"/>
                </a:lnTo>
                <a:lnTo>
                  <a:pt x="441" y="123"/>
                </a:lnTo>
                <a:lnTo>
                  <a:pt x="426" y="137"/>
                </a:lnTo>
                <a:lnTo>
                  <a:pt x="409" y="134"/>
                </a:lnTo>
                <a:lnTo>
                  <a:pt x="372" y="146"/>
                </a:lnTo>
                <a:lnTo>
                  <a:pt x="361" y="146"/>
                </a:lnTo>
                <a:lnTo>
                  <a:pt x="355" y="166"/>
                </a:lnTo>
                <a:lnTo>
                  <a:pt x="346" y="186"/>
                </a:lnTo>
                <a:lnTo>
                  <a:pt x="349" y="195"/>
                </a:lnTo>
                <a:lnTo>
                  <a:pt x="349" y="203"/>
                </a:lnTo>
                <a:lnTo>
                  <a:pt x="346" y="209"/>
                </a:lnTo>
                <a:lnTo>
                  <a:pt x="343" y="226"/>
                </a:lnTo>
                <a:lnTo>
                  <a:pt x="335" y="235"/>
                </a:lnTo>
                <a:lnTo>
                  <a:pt x="335" y="240"/>
                </a:lnTo>
                <a:lnTo>
                  <a:pt x="369" y="263"/>
                </a:lnTo>
                <a:lnTo>
                  <a:pt x="409" y="286"/>
                </a:lnTo>
                <a:lnTo>
                  <a:pt x="424" y="295"/>
                </a:lnTo>
                <a:lnTo>
                  <a:pt x="441" y="315"/>
                </a:lnTo>
                <a:lnTo>
                  <a:pt x="444" y="321"/>
                </a:lnTo>
                <a:lnTo>
                  <a:pt x="446" y="326"/>
                </a:lnTo>
                <a:lnTo>
                  <a:pt x="444" y="349"/>
                </a:lnTo>
                <a:lnTo>
                  <a:pt x="444" y="369"/>
                </a:lnTo>
                <a:lnTo>
                  <a:pt x="461" y="375"/>
                </a:lnTo>
                <a:lnTo>
                  <a:pt x="478" y="378"/>
                </a:lnTo>
                <a:lnTo>
                  <a:pt x="515" y="372"/>
                </a:lnTo>
                <a:lnTo>
                  <a:pt x="527" y="372"/>
                </a:lnTo>
                <a:lnTo>
                  <a:pt x="529" y="384"/>
                </a:lnTo>
                <a:lnTo>
                  <a:pt x="524" y="395"/>
                </a:lnTo>
                <a:lnTo>
                  <a:pt x="518" y="401"/>
                </a:lnTo>
                <a:lnTo>
                  <a:pt x="518" y="407"/>
                </a:lnTo>
                <a:lnTo>
                  <a:pt x="524" y="418"/>
                </a:lnTo>
                <a:lnTo>
                  <a:pt x="521" y="438"/>
                </a:lnTo>
                <a:lnTo>
                  <a:pt x="521" y="452"/>
                </a:lnTo>
                <a:lnTo>
                  <a:pt x="529" y="452"/>
                </a:lnTo>
                <a:lnTo>
                  <a:pt x="538" y="455"/>
                </a:lnTo>
                <a:lnTo>
                  <a:pt x="547" y="452"/>
                </a:lnTo>
                <a:lnTo>
                  <a:pt x="552" y="455"/>
                </a:lnTo>
                <a:lnTo>
                  <a:pt x="567" y="452"/>
                </a:lnTo>
                <a:lnTo>
                  <a:pt x="570" y="455"/>
                </a:lnTo>
                <a:lnTo>
                  <a:pt x="584" y="461"/>
                </a:lnTo>
                <a:lnTo>
                  <a:pt x="590" y="461"/>
                </a:lnTo>
                <a:lnTo>
                  <a:pt x="598" y="458"/>
                </a:lnTo>
                <a:lnTo>
                  <a:pt x="618" y="444"/>
                </a:lnTo>
                <a:lnTo>
                  <a:pt x="630" y="435"/>
                </a:lnTo>
                <a:lnTo>
                  <a:pt x="633" y="432"/>
                </a:lnTo>
                <a:lnTo>
                  <a:pt x="638" y="424"/>
                </a:lnTo>
                <a:lnTo>
                  <a:pt x="641" y="421"/>
                </a:lnTo>
                <a:lnTo>
                  <a:pt x="641" y="415"/>
                </a:lnTo>
                <a:lnTo>
                  <a:pt x="644" y="409"/>
                </a:lnTo>
                <a:lnTo>
                  <a:pt x="650" y="407"/>
                </a:lnTo>
                <a:lnTo>
                  <a:pt x="650" y="404"/>
                </a:lnTo>
                <a:lnTo>
                  <a:pt x="655" y="395"/>
                </a:lnTo>
                <a:lnTo>
                  <a:pt x="664" y="392"/>
                </a:lnTo>
                <a:lnTo>
                  <a:pt x="687" y="384"/>
                </a:lnTo>
                <a:lnTo>
                  <a:pt x="701" y="381"/>
                </a:lnTo>
                <a:lnTo>
                  <a:pt x="707" y="384"/>
                </a:lnTo>
                <a:lnTo>
                  <a:pt x="718" y="404"/>
                </a:lnTo>
                <a:lnTo>
                  <a:pt x="724" y="438"/>
                </a:lnTo>
                <a:lnTo>
                  <a:pt x="739" y="461"/>
                </a:lnTo>
                <a:lnTo>
                  <a:pt x="736" y="484"/>
                </a:lnTo>
                <a:lnTo>
                  <a:pt x="733" y="487"/>
                </a:lnTo>
                <a:lnTo>
                  <a:pt x="733" y="490"/>
                </a:lnTo>
                <a:lnTo>
                  <a:pt x="736" y="490"/>
                </a:lnTo>
                <a:lnTo>
                  <a:pt x="739" y="487"/>
                </a:lnTo>
                <a:lnTo>
                  <a:pt x="739" y="490"/>
                </a:lnTo>
                <a:lnTo>
                  <a:pt x="739" y="492"/>
                </a:lnTo>
                <a:lnTo>
                  <a:pt x="736" y="492"/>
                </a:lnTo>
                <a:lnTo>
                  <a:pt x="733" y="492"/>
                </a:lnTo>
                <a:lnTo>
                  <a:pt x="733" y="495"/>
                </a:lnTo>
                <a:lnTo>
                  <a:pt x="733" y="498"/>
                </a:lnTo>
                <a:lnTo>
                  <a:pt x="730" y="498"/>
                </a:lnTo>
                <a:lnTo>
                  <a:pt x="727" y="498"/>
                </a:lnTo>
                <a:lnTo>
                  <a:pt x="724" y="498"/>
                </a:lnTo>
                <a:lnTo>
                  <a:pt x="724" y="501"/>
                </a:lnTo>
                <a:lnTo>
                  <a:pt x="721" y="501"/>
                </a:lnTo>
                <a:lnTo>
                  <a:pt x="721" y="504"/>
                </a:lnTo>
                <a:lnTo>
                  <a:pt x="718" y="504"/>
                </a:lnTo>
                <a:lnTo>
                  <a:pt x="716" y="504"/>
                </a:lnTo>
                <a:lnTo>
                  <a:pt x="716" y="507"/>
                </a:lnTo>
                <a:lnTo>
                  <a:pt x="713" y="507"/>
                </a:lnTo>
                <a:lnTo>
                  <a:pt x="710" y="507"/>
                </a:lnTo>
                <a:lnTo>
                  <a:pt x="710" y="510"/>
                </a:lnTo>
                <a:lnTo>
                  <a:pt x="707" y="510"/>
                </a:lnTo>
                <a:lnTo>
                  <a:pt x="707" y="512"/>
                </a:lnTo>
                <a:lnTo>
                  <a:pt x="704" y="512"/>
                </a:lnTo>
                <a:lnTo>
                  <a:pt x="704" y="515"/>
                </a:lnTo>
                <a:lnTo>
                  <a:pt x="704" y="518"/>
                </a:lnTo>
                <a:lnTo>
                  <a:pt x="701" y="518"/>
                </a:lnTo>
                <a:lnTo>
                  <a:pt x="701" y="521"/>
                </a:lnTo>
                <a:lnTo>
                  <a:pt x="701" y="524"/>
                </a:lnTo>
                <a:lnTo>
                  <a:pt x="698" y="527"/>
                </a:lnTo>
                <a:lnTo>
                  <a:pt x="698" y="530"/>
                </a:lnTo>
                <a:lnTo>
                  <a:pt x="696" y="530"/>
                </a:lnTo>
                <a:lnTo>
                  <a:pt x="696" y="532"/>
                </a:lnTo>
                <a:lnTo>
                  <a:pt x="693" y="532"/>
                </a:lnTo>
                <a:lnTo>
                  <a:pt x="693" y="535"/>
                </a:lnTo>
                <a:lnTo>
                  <a:pt x="690" y="538"/>
                </a:lnTo>
                <a:lnTo>
                  <a:pt x="687" y="538"/>
                </a:lnTo>
                <a:lnTo>
                  <a:pt x="684" y="538"/>
                </a:lnTo>
                <a:lnTo>
                  <a:pt x="681" y="538"/>
                </a:lnTo>
                <a:lnTo>
                  <a:pt x="678" y="538"/>
                </a:lnTo>
                <a:lnTo>
                  <a:pt x="678" y="541"/>
                </a:lnTo>
                <a:lnTo>
                  <a:pt x="678" y="544"/>
                </a:lnTo>
                <a:lnTo>
                  <a:pt x="676" y="544"/>
                </a:lnTo>
                <a:lnTo>
                  <a:pt x="673" y="544"/>
                </a:lnTo>
                <a:lnTo>
                  <a:pt x="673" y="547"/>
                </a:lnTo>
                <a:lnTo>
                  <a:pt x="670" y="547"/>
                </a:lnTo>
                <a:lnTo>
                  <a:pt x="670" y="550"/>
                </a:lnTo>
                <a:lnTo>
                  <a:pt x="670" y="553"/>
                </a:lnTo>
                <a:lnTo>
                  <a:pt x="673" y="553"/>
                </a:lnTo>
                <a:lnTo>
                  <a:pt x="673" y="555"/>
                </a:lnTo>
                <a:lnTo>
                  <a:pt x="676" y="555"/>
                </a:lnTo>
                <a:lnTo>
                  <a:pt x="678" y="555"/>
                </a:lnTo>
                <a:lnTo>
                  <a:pt x="678" y="558"/>
                </a:lnTo>
                <a:lnTo>
                  <a:pt x="676" y="558"/>
                </a:lnTo>
                <a:lnTo>
                  <a:pt x="676" y="561"/>
                </a:lnTo>
                <a:lnTo>
                  <a:pt x="673" y="561"/>
                </a:lnTo>
                <a:lnTo>
                  <a:pt x="670" y="561"/>
                </a:lnTo>
                <a:lnTo>
                  <a:pt x="667" y="561"/>
                </a:lnTo>
                <a:lnTo>
                  <a:pt x="664" y="561"/>
                </a:lnTo>
                <a:lnTo>
                  <a:pt x="661" y="558"/>
                </a:lnTo>
                <a:lnTo>
                  <a:pt x="658" y="558"/>
                </a:lnTo>
                <a:lnTo>
                  <a:pt x="658" y="561"/>
                </a:lnTo>
                <a:lnTo>
                  <a:pt x="655" y="561"/>
                </a:lnTo>
                <a:lnTo>
                  <a:pt x="653" y="564"/>
                </a:lnTo>
                <a:lnTo>
                  <a:pt x="653" y="567"/>
                </a:lnTo>
                <a:lnTo>
                  <a:pt x="650" y="570"/>
                </a:lnTo>
                <a:lnTo>
                  <a:pt x="650" y="573"/>
                </a:lnTo>
                <a:lnTo>
                  <a:pt x="647" y="573"/>
                </a:lnTo>
                <a:lnTo>
                  <a:pt x="647" y="575"/>
                </a:lnTo>
                <a:lnTo>
                  <a:pt x="650" y="578"/>
                </a:lnTo>
                <a:lnTo>
                  <a:pt x="653" y="581"/>
                </a:lnTo>
                <a:lnTo>
                  <a:pt x="655" y="584"/>
                </a:lnTo>
                <a:lnTo>
                  <a:pt x="658" y="587"/>
                </a:lnTo>
                <a:lnTo>
                  <a:pt x="658" y="590"/>
                </a:lnTo>
                <a:lnTo>
                  <a:pt x="661" y="593"/>
                </a:lnTo>
                <a:lnTo>
                  <a:pt x="661" y="595"/>
                </a:lnTo>
                <a:lnTo>
                  <a:pt x="661" y="598"/>
                </a:lnTo>
                <a:lnTo>
                  <a:pt x="664" y="598"/>
                </a:lnTo>
                <a:lnTo>
                  <a:pt x="664" y="601"/>
                </a:lnTo>
                <a:lnTo>
                  <a:pt x="667" y="604"/>
                </a:lnTo>
                <a:lnTo>
                  <a:pt x="670" y="604"/>
                </a:lnTo>
                <a:lnTo>
                  <a:pt x="670" y="607"/>
                </a:lnTo>
                <a:lnTo>
                  <a:pt x="673" y="607"/>
                </a:lnTo>
                <a:lnTo>
                  <a:pt x="676" y="607"/>
                </a:lnTo>
                <a:lnTo>
                  <a:pt x="676" y="610"/>
                </a:lnTo>
                <a:lnTo>
                  <a:pt x="678" y="613"/>
                </a:lnTo>
                <a:lnTo>
                  <a:pt x="678" y="616"/>
                </a:lnTo>
                <a:lnTo>
                  <a:pt x="678" y="618"/>
                </a:lnTo>
                <a:lnTo>
                  <a:pt x="678" y="621"/>
                </a:lnTo>
                <a:lnTo>
                  <a:pt x="678" y="624"/>
                </a:lnTo>
                <a:lnTo>
                  <a:pt x="678" y="627"/>
                </a:lnTo>
                <a:lnTo>
                  <a:pt x="678" y="630"/>
                </a:lnTo>
                <a:lnTo>
                  <a:pt x="678" y="633"/>
                </a:lnTo>
                <a:lnTo>
                  <a:pt x="678" y="636"/>
                </a:lnTo>
                <a:lnTo>
                  <a:pt x="678" y="638"/>
                </a:lnTo>
                <a:lnTo>
                  <a:pt x="678" y="641"/>
                </a:lnTo>
                <a:lnTo>
                  <a:pt x="681" y="641"/>
                </a:lnTo>
                <a:lnTo>
                  <a:pt x="681" y="644"/>
                </a:lnTo>
                <a:lnTo>
                  <a:pt x="678" y="647"/>
                </a:lnTo>
                <a:lnTo>
                  <a:pt x="678" y="650"/>
                </a:lnTo>
                <a:lnTo>
                  <a:pt x="678" y="653"/>
                </a:lnTo>
                <a:lnTo>
                  <a:pt x="678" y="656"/>
                </a:lnTo>
                <a:lnTo>
                  <a:pt x="678" y="658"/>
                </a:lnTo>
                <a:lnTo>
                  <a:pt x="676" y="658"/>
                </a:lnTo>
                <a:lnTo>
                  <a:pt x="676" y="661"/>
                </a:lnTo>
                <a:lnTo>
                  <a:pt x="676" y="664"/>
                </a:lnTo>
                <a:lnTo>
                  <a:pt x="673" y="667"/>
                </a:lnTo>
                <a:lnTo>
                  <a:pt x="670" y="667"/>
                </a:lnTo>
                <a:lnTo>
                  <a:pt x="667" y="667"/>
                </a:lnTo>
                <a:lnTo>
                  <a:pt x="667" y="670"/>
                </a:lnTo>
                <a:lnTo>
                  <a:pt x="664" y="670"/>
                </a:lnTo>
                <a:lnTo>
                  <a:pt x="661" y="670"/>
                </a:lnTo>
                <a:lnTo>
                  <a:pt x="658" y="670"/>
                </a:lnTo>
                <a:lnTo>
                  <a:pt x="655" y="670"/>
                </a:lnTo>
                <a:lnTo>
                  <a:pt x="655" y="667"/>
                </a:lnTo>
                <a:lnTo>
                  <a:pt x="653" y="667"/>
                </a:lnTo>
                <a:lnTo>
                  <a:pt x="650" y="664"/>
                </a:lnTo>
                <a:lnTo>
                  <a:pt x="647" y="661"/>
                </a:lnTo>
                <a:lnTo>
                  <a:pt x="644" y="661"/>
                </a:lnTo>
                <a:lnTo>
                  <a:pt x="644" y="664"/>
                </a:lnTo>
                <a:lnTo>
                  <a:pt x="641" y="664"/>
                </a:lnTo>
                <a:lnTo>
                  <a:pt x="638" y="664"/>
                </a:lnTo>
                <a:lnTo>
                  <a:pt x="635" y="664"/>
                </a:lnTo>
                <a:lnTo>
                  <a:pt x="633" y="664"/>
                </a:lnTo>
                <a:lnTo>
                  <a:pt x="630" y="664"/>
                </a:lnTo>
                <a:lnTo>
                  <a:pt x="630" y="667"/>
                </a:lnTo>
                <a:lnTo>
                  <a:pt x="627" y="667"/>
                </a:lnTo>
                <a:lnTo>
                  <a:pt x="624" y="670"/>
                </a:lnTo>
                <a:lnTo>
                  <a:pt x="621" y="667"/>
                </a:lnTo>
                <a:lnTo>
                  <a:pt x="618" y="667"/>
                </a:lnTo>
                <a:lnTo>
                  <a:pt x="615" y="667"/>
                </a:lnTo>
                <a:lnTo>
                  <a:pt x="615" y="670"/>
                </a:lnTo>
                <a:lnTo>
                  <a:pt x="592" y="670"/>
                </a:lnTo>
                <a:lnTo>
                  <a:pt x="590" y="670"/>
                </a:lnTo>
                <a:lnTo>
                  <a:pt x="584" y="670"/>
                </a:lnTo>
                <a:lnTo>
                  <a:pt x="584" y="667"/>
                </a:lnTo>
                <a:lnTo>
                  <a:pt x="581" y="667"/>
                </a:lnTo>
                <a:lnTo>
                  <a:pt x="581" y="664"/>
                </a:lnTo>
                <a:lnTo>
                  <a:pt x="581" y="661"/>
                </a:lnTo>
                <a:lnTo>
                  <a:pt x="581" y="658"/>
                </a:lnTo>
                <a:lnTo>
                  <a:pt x="575" y="656"/>
                </a:lnTo>
                <a:lnTo>
                  <a:pt x="572" y="656"/>
                </a:lnTo>
                <a:lnTo>
                  <a:pt x="570" y="650"/>
                </a:lnTo>
                <a:lnTo>
                  <a:pt x="567" y="650"/>
                </a:lnTo>
                <a:lnTo>
                  <a:pt x="564" y="650"/>
                </a:lnTo>
                <a:lnTo>
                  <a:pt x="561" y="650"/>
                </a:lnTo>
                <a:lnTo>
                  <a:pt x="558" y="650"/>
                </a:lnTo>
                <a:lnTo>
                  <a:pt x="555" y="647"/>
                </a:lnTo>
                <a:lnTo>
                  <a:pt x="552" y="667"/>
                </a:lnTo>
                <a:lnTo>
                  <a:pt x="550" y="681"/>
                </a:lnTo>
                <a:lnTo>
                  <a:pt x="544" y="693"/>
                </a:lnTo>
                <a:lnTo>
                  <a:pt x="535" y="696"/>
                </a:lnTo>
                <a:lnTo>
                  <a:pt x="504" y="699"/>
                </a:lnTo>
                <a:lnTo>
                  <a:pt x="475" y="704"/>
                </a:lnTo>
                <a:lnTo>
                  <a:pt x="466" y="699"/>
                </a:lnTo>
                <a:lnTo>
                  <a:pt x="464" y="679"/>
                </a:lnTo>
                <a:lnTo>
                  <a:pt x="464" y="676"/>
                </a:lnTo>
                <a:lnTo>
                  <a:pt x="464" y="673"/>
                </a:lnTo>
                <a:lnTo>
                  <a:pt x="461" y="670"/>
                </a:lnTo>
                <a:lnTo>
                  <a:pt x="461" y="667"/>
                </a:lnTo>
                <a:lnTo>
                  <a:pt x="458" y="664"/>
                </a:lnTo>
                <a:lnTo>
                  <a:pt x="455" y="661"/>
                </a:lnTo>
                <a:lnTo>
                  <a:pt x="452" y="661"/>
                </a:lnTo>
                <a:lnTo>
                  <a:pt x="449" y="658"/>
                </a:lnTo>
                <a:lnTo>
                  <a:pt x="449" y="656"/>
                </a:lnTo>
                <a:lnTo>
                  <a:pt x="444" y="656"/>
                </a:lnTo>
                <a:lnTo>
                  <a:pt x="444" y="653"/>
                </a:lnTo>
                <a:lnTo>
                  <a:pt x="441" y="653"/>
                </a:lnTo>
                <a:lnTo>
                  <a:pt x="438" y="650"/>
                </a:lnTo>
                <a:lnTo>
                  <a:pt x="435" y="650"/>
                </a:lnTo>
                <a:lnTo>
                  <a:pt x="435" y="647"/>
                </a:lnTo>
                <a:lnTo>
                  <a:pt x="429" y="650"/>
                </a:lnTo>
                <a:lnTo>
                  <a:pt x="421" y="656"/>
                </a:lnTo>
                <a:lnTo>
                  <a:pt x="401" y="679"/>
                </a:lnTo>
                <a:lnTo>
                  <a:pt x="395" y="693"/>
                </a:lnTo>
                <a:lnTo>
                  <a:pt x="389" y="696"/>
                </a:lnTo>
                <a:lnTo>
                  <a:pt x="383" y="681"/>
                </a:lnTo>
                <a:lnTo>
                  <a:pt x="372" y="670"/>
                </a:lnTo>
                <a:lnTo>
                  <a:pt x="363" y="658"/>
                </a:lnTo>
                <a:lnTo>
                  <a:pt x="358" y="647"/>
                </a:lnTo>
                <a:lnTo>
                  <a:pt x="352" y="647"/>
                </a:lnTo>
                <a:lnTo>
                  <a:pt x="346" y="647"/>
                </a:lnTo>
                <a:lnTo>
                  <a:pt x="318" y="653"/>
                </a:lnTo>
                <a:lnTo>
                  <a:pt x="289" y="658"/>
                </a:lnTo>
                <a:lnTo>
                  <a:pt x="266" y="658"/>
                </a:lnTo>
                <a:lnTo>
                  <a:pt x="260" y="656"/>
                </a:lnTo>
                <a:lnTo>
                  <a:pt x="255" y="658"/>
                </a:lnTo>
                <a:lnTo>
                  <a:pt x="252" y="658"/>
                </a:lnTo>
                <a:lnTo>
                  <a:pt x="240" y="681"/>
                </a:lnTo>
                <a:lnTo>
                  <a:pt x="206" y="696"/>
                </a:lnTo>
                <a:lnTo>
                  <a:pt x="194" y="707"/>
                </a:lnTo>
                <a:lnTo>
                  <a:pt x="192" y="710"/>
                </a:lnTo>
                <a:lnTo>
                  <a:pt x="189" y="707"/>
                </a:lnTo>
                <a:lnTo>
                  <a:pt x="189" y="704"/>
                </a:lnTo>
                <a:lnTo>
                  <a:pt x="186" y="704"/>
                </a:lnTo>
                <a:lnTo>
                  <a:pt x="183" y="701"/>
                </a:lnTo>
                <a:lnTo>
                  <a:pt x="180" y="704"/>
                </a:lnTo>
                <a:lnTo>
                  <a:pt x="177" y="704"/>
                </a:lnTo>
                <a:lnTo>
                  <a:pt x="174" y="704"/>
                </a:lnTo>
                <a:lnTo>
                  <a:pt x="171" y="704"/>
                </a:lnTo>
                <a:lnTo>
                  <a:pt x="169" y="701"/>
                </a:lnTo>
                <a:lnTo>
                  <a:pt x="163" y="701"/>
                </a:lnTo>
                <a:lnTo>
                  <a:pt x="163" y="696"/>
                </a:lnTo>
                <a:lnTo>
                  <a:pt x="160" y="696"/>
                </a:lnTo>
                <a:lnTo>
                  <a:pt x="160" y="690"/>
                </a:lnTo>
                <a:lnTo>
                  <a:pt x="157" y="684"/>
                </a:lnTo>
                <a:lnTo>
                  <a:pt x="157" y="673"/>
                </a:lnTo>
                <a:lnTo>
                  <a:pt x="154" y="670"/>
                </a:lnTo>
                <a:lnTo>
                  <a:pt x="151" y="670"/>
                </a:lnTo>
                <a:lnTo>
                  <a:pt x="149" y="670"/>
                </a:lnTo>
                <a:lnTo>
                  <a:pt x="146" y="667"/>
                </a:lnTo>
                <a:lnTo>
                  <a:pt x="143" y="667"/>
                </a:lnTo>
                <a:lnTo>
                  <a:pt x="140" y="667"/>
                </a:lnTo>
                <a:lnTo>
                  <a:pt x="140" y="670"/>
                </a:lnTo>
                <a:lnTo>
                  <a:pt x="137" y="673"/>
                </a:lnTo>
                <a:lnTo>
                  <a:pt x="137" y="676"/>
                </a:lnTo>
                <a:lnTo>
                  <a:pt x="134" y="673"/>
                </a:lnTo>
                <a:lnTo>
                  <a:pt x="117" y="653"/>
                </a:lnTo>
                <a:lnTo>
                  <a:pt x="106" y="647"/>
                </a:lnTo>
                <a:lnTo>
                  <a:pt x="88" y="650"/>
                </a:lnTo>
                <a:lnTo>
                  <a:pt x="63" y="653"/>
                </a:lnTo>
                <a:lnTo>
                  <a:pt x="54" y="658"/>
                </a:lnTo>
                <a:lnTo>
                  <a:pt x="45" y="658"/>
                </a:lnTo>
                <a:lnTo>
                  <a:pt x="43" y="653"/>
                </a:lnTo>
                <a:lnTo>
                  <a:pt x="45" y="638"/>
                </a:lnTo>
                <a:lnTo>
                  <a:pt x="45" y="624"/>
                </a:lnTo>
                <a:lnTo>
                  <a:pt x="40" y="618"/>
                </a:lnTo>
                <a:lnTo>
                  <a:pt x="28" y="618"/>
                </a:lnTo>
                <a:lnTo>
                  <a:pt x="14" y="616"/>
                </a:lnTo>
                <a:lnTo>
                  <a:pt x="3" y="601"/>
                </a:lnTo>
                <a:lnTo>
                  <a:pt x="0" y="598"/>
                </a:lnTo>
                <a:lnTo>
                  <a:pt x="3" y="590"/>
                </a:lnTo>
                <a:lnTo>
                  <a:pt x="11" y="581"/>
                </a:lnTo>
                <a:lnTo>
                  <a:pt x="14" y="567"/>
                </a:lnTo>
                <a:lnTo>
                  <a:pt x="14" y="558"/>
                </a:lnTo>
                <a:lnTo>
                  <a:pt x="17" y="547"/>
                </a:lnTo>
                <a:lnTo>
                  <a:pt x="17" y="541"/>
                </a:lnTo>
                <a:lnTo>
                  <a:pt x="20" y="541"/>
                </a:lnTo>
                <a:lnTo>
                  <a:pt x="20" y="538"/>
                </a:lnTo>
                <a:lnTo>
                  <a:pt x="23" y="535"/>
                </a:lnTo>
                <a:lnTo>
                  <a:pt x="23" y="532"/>
                </a:lnTo>
                <a:lnTo>
                  <a:pt x="25" y="530"/>
                </a:lnTo>
                <a:lnTo>
                  <a:pt x="25" y="527"/>
                </a:lnTo>
                <a:lnTo>
                  <a:pt x="28" y="527"/>
                </a:lnTo>
                <a:lnTo>
                  <a:pt x="31" y="527"/>
                </a:lnTo>
                <a:lnTo>
                  <a:pt x="34" y="527"/>
                </a:lnTo>
                <a:lnTo>
                  <a:pt x="34" y="524"/>
                </a:lnTo>
                <a:lnTo>
                  <a:pt x="37" y="524"/>
                </a:lnTo>
                <a:lnTo>
                  <a:pt x="40" y="521"/>
                </a:lnTo>
                <a:lnTo>
                  <a:pt x="43" y="521"/>
                </a:lnTo>
                <a:lnTo>
                  <a:pt x="43" y="518"/>
                </a:lnTo>
                <a:lnTo>
                  <a:pt x="45" y="518"/>
                </a:lnTo>
                <a:lnTo>
                  <a:pt x="48" y="518"/>
                </a:lnTo>
                <a:lnTo>
                  <a:pt x="51" y="521"/>
                </a:lnTo>
                <a:lnTo>
                  <a:pt x="57" y="521"/>
                </a:lnTo>
                <a:lnTo>
                  <a:pt x="60" y="521"/>
                </a:lnTo>
                <a:lnTo>
                  <a:pt x="63" y="521"/>
                </a:lnTo>
                <a:lnTo>
                  <a:pt x="68" y="518"/>
                </a:lnTo>
                <a:lnTo>
                  <a:pt x="71" y="515"/>
                </a:lnTo>
                <a:lnTo>
                  <a:pt x="74" y="518"/>
                </a:lnTo>
                <a:lnTo>
                  <a:pt x="77" y="518"/>
                </a:lnTo>
                <a:lnTo>
                  <a:pt x="80" y="518"/>
                </a:lnTo>
                <a:lnTo>
                  <a:pt x="80" y="515"/>
                </a:lnTo>
                <a:lnTo>
                  <a:pt x="80" y="512"/>
                </a:lnTo>
                <a:lnTo>
                  <a:pt x="86" y="495"/>
                </a:lnTo>
                <a:lnTo>
                  <a:pt x="83" y="492"/>
                </a:lnTo>
                <a:lnTo>
                  <a:pt x="74" y="487"/>
                </a:lnTo>
                <a:lnTo>
                  <a:pt x="71" y="478"/>
                </a:lnTo>
                <a:lnTo>
                  <a:pt x="68" y="455"/>
                </a:lnTo>
                <a:lnTo>
                  <a:pt x="54" y="438"/>
                </a:lnTo>
                <a:lnTo>
                  <a:pt x="43" y="427"/>
                </a:lnTo>
                <a:lnTo>
                  <a:pt x="37" y="409"/>
                </a:lnTo>
                <a:lnTo>
                  <a:pt x="43" y="366"/>
                </a:lnTo>
                <a:lnTo>
                  <a:pt x="77" y="303"/>
                </a:lnTo>
                <a:lnTo>
                  <a:pt x="86" y="289"/>
                </a:lnTo>
                <a:lnTo>
                  <a:pt x="103" y="266"/>
                </a:lnTo>
                <a:lnTo>
                  <a:pt x="108" y="255"/>
                </a:lnTo>
                <a:lnTo>
                  <a:pt x="117" y="252"/>
                </a:lnTo>
                <a:lnTo>
                  <a:pt x="146" y="260"/>
                </a:lnTo>
                <a:lnTo>
                  <a:pt x="154" y="255"/>
                </a:lnTo>
                <a:lnTo>
                  <a:pt x="157" y="246"/>
                </a:lnTo>
                <a:lnTo>
                  <a:pt x="163" y="240"/>
                </a:lnTo>
                <a:lnTo>
                  <a:pt x="163" y="223"/>
                </a:lnTo>
                <a:lnTo>
                  <a:pt x="160" y="209"/>
                </a:lnTo>
                <a:lnTo>
                  <a:pt x="151" y="180"/>
                </a:lnTo>
                <a:lnTo>
                  <a:pt x="140" y="166"/>
                </a:lnTo>
                <a:lnTo>
                  <a:pt x="126" y="143"/>
                </a:lnTo>
                <a:lnTo>
                  <a:pt x="129" y="129"/>
                </a:lnTo>
                <a:lnTo>
                  <a:pt x="151" y="103"/>
                </a:lnTo>
                <a:lnTo>
                  <a:pt x="157" y="89"/>
                </a:lnTo>
                <a:lnTo>
                  <a:pt x="174" y="40"/>
                </a:lnTo>
                <a:lnTo>
                  <a:pt x="180" y="11"/>
                </a:lnTo>
                <a:lnTo>
                  <a:pt x="186" y="11"/>
                </a:lnTo>
                <a:lnTo>
                  <a:pt x="189" y="11"/>
                </a:lnTo>
                <a:lnTo>
                  <a:pt x="194" y="11"/>
                </a:lnTo>
                <a:lnTo>
                  <a:pt x="197" y="11"/>
                </a:lnTo>
                <a:lnTo>
                  <a:pt x="203" y="11"/>
                </a:lnTo>
                <a:lnTo>
                  <a:pt x="206" y="11"/>
                </a:lnTo>
                <a:lnTo>
                  <a:pt x="212" y="11"/>
                </a:lnTo>
                <a:lnTo>
                  <a:pt x="214" y="11"/>
                </a:lnTo>
                <a:lnTo>
                  <a:pt x="220" y="11"/>
                </a:lnTo>
                <a:lnTo>
                  <a:pt x="223" y="11"/>
                </a:lnTo>
                <a:lnTo>
                  <a:pt x="229" y="11"/>
                </a:lnTo>
                <a:lnTo>
                  <a:pt x="232" y="11"/>
                </a:lnTo>
                <a:lnTo>
                  <a:pt x="237" y="11"/>
                </a:lnTo>
                <a:lnTo>
                  <a:pt x="240" y="11"/>
                </a:lnTo>
                <a:lnTo>
                  <a:pt x="246" y="11"/>
                </a:lnTo>
                <a:lnTo>
                  <a:pt x="249" y="11"/>
                </a:lnTo>
                <a:lnTo>
                  <a:pt x="255" y="11"/>
                </a:lnTo>
                <a:lnTo>
                  <a:pt x="260" y="11"/>
                </a:lnTo>
                <a:lnTo>
                  <a:pt x="263" y="11"/>
                </a:lnTo>
                <a:lnTo>
                  <a:pt x="269" y="11"/>
                </a:lnTo>
                <a:lnTo>
                  <a:pt x="272" y="11"/>
                </a:lnTo>
                <a:lnTo>
                  <a:pt x="277" y="11"/>
                </a:lnTo>
                <a:lnTo>
                  <a:pt x="280" y="11"/>
                </a:lnTo>
                <a:lnTo>
                  <a:pt x="286" y="11"/>
                </a:lnTo>
                <a:lnTo>
                  <a:pt x="289" y="11"/>
                </a:lnTo>
                <a:lnTo>
                  <a:pt x="295" y="11"/>
                </a:lnTo>
                <a:lnTo>
                  <a:pt x="298" y="11"/>
                </a:lnTo>
                <a:lnTo>
                  <a:pt x="303" y="11"/>
                </a:lnTo>
                <a:lnTo>
                  <a:pt x="306" y="11"/>
                </a:lnTo>
                <a:lnTo>
                  <a:pt x="312" y="11"/>
                </a:lnTo>
                <a:lnTo>
                  <a:pt x="315" y="11"/>
                </a:lnTo>
                <a:lnTo>
                  <a:pt x="318" y="11"/>
                </a:lnTo>
                <a:lnTo>
                  <a:pt x="323" y="11"/>
                </a:lnTo>
                <a:lnTo>
                  <a:pt x="326" y="11"/>
                </a:lnTo>
                <a:lnTo>
                  <a:pt x="332" y="11"/>
                </a:lnTo>
                <a:lnTo>
                  <a:pt x="335" y="11"/>
                </a:lnTo>
                <a:lnTo>
                  <a:pt x="340" y="11"/>
                </a:lnTo>
                <a:lnTo>
                  <a:pt x="343" y="11"/>
                </a:lnTo>
                <a:lnTo>
                  <a:pt x="346" y="11"/>
                </a:lnTo>
                <a:lnTo>
                  <a:pt x="349" y="11"/>
                </a:lnTo>
                <a:lnTo>
                  <a:pt x="352" y="11"/>
                </a:lnTo>
                <a:lnTo>
                  <a:pt x="358" y="11"/>
                </a:lnTo>
                <a:lnTo>
                  <a:pt x="361" y="11"/>
                </a:lnTo>
                <a:lnTo>
                  <a:pt x="366" y="11"/>
                </a:lnTo>
                <a:lnTo>
                  <a:pt x="369" y="11"/>
                </a:lnTo>
                <a:lnTo>
                  <a:pt x="372" y="11"/>
                </a:lnTo>
                <a:lnTo>
                  <a:pt x="375" y="11"/>
                </a:lnTo>
                <a:lnTo>
                  <a:pt x="375" y="8"/>
                </a:lnTo>
                <a:lnTo>
                  <a:pt x="406" y="0"/>
                </a:lnTo>
                <a:lnTo>
                  <a:pt x="409" y="11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2" name="Freeform 25">
            <a:extLst>
              <a:ext uri="{FF2B5EF4-FFF2-40B4-BE49-F238E27FC236}">
                <a16:creationId xmlns:a16="http://schemas.microsoft.com/office/drawing/2014/main" id="{AF30E984-C741-49D5-9ED8-A40E398AE10F}"/>
              </a:ext>
            </a:extLst>
          </p:cNvPr>
          <p:cNvSpPr>
            <a:spLocks/>
          </p:cNvSpPr>
          <p:nvPr/>
        </p:nvSpPr>
        <p:spPr bwMode="auto">
          <a:xfrm>
            <a:off x="4179887" y="4601369"/>
            <a:ext cx="1844675" cy="1014412"/>
          </a:xfrm>
          <a:custGeom>
            <a:avLst/>
            <a:gdLst>
              <a:gd name="T0" fmla="*/ 650 w 1162"/>
              <a:gd name="T1" fmla="*/ 20 h 639"/>
              <a:gd name="T2" fmla="*/ 759 w 1162"/>
              <a:gd name="T3" fmla="*/ 132 h 639"/>
              <a:gd name="T4" fmla="*/ 1011 w 1162"/>
              <a:gd name="T5" fmla="*/ 129 h 639"/>
              <a:gd name="T6" fmla="*/ 919 w 1162"/>
              <a:gd name="T7" fmla="*/ 327 h 639"/>
              <a:gd name="T8" fmla="*/ 867 w 1162"/>
              <a:gd name="T9" fmla="*/ 367 h 639"/>
              <a:gd name="T10" fmla="*/ 865 w 1162"/>
              <a:gd name="T11" fmla="*/ 396 h 639"/>
              <a:gd name="T12" fmla="*/ 836 w 1162"/>
              <a:gd name="T13" fmla="*/ 404 h 639"/>
              <a:gd name="T14" fmla="*/ 804 w 1162"/>
              <a:gd name="T15" fmla="*/ 387 h 639"/>
              <a:gd name="T16" fmla="*/ 770 w 1162"/>
              <a:gd name="T17" fmla="*/ 378 h 639"/>
              <a:gd name="T18" fmla="*/ 741 w 1162"/>
              <a:gd name="T19" fmla="*/ 381 h 639"/>
              <a:gd name="T20" fmla="*/ 710 w 1162"/>
              <a:gd name="T21" fmla="*/ 407 h 639"/>
              <a:gd name="T22" fmla="*/ 676 w 1162"/>
              <a:gd name="T23" fmla="*/ 427 h 639"/>
              <a:gd name="T24" fmla="*/ 664 w 1162"/>
              <a:gd name="T25" fmla="*/ 447 h 639"/>
              <a:gd name="T26" fmla="*/ 656 w 1162"/>
              <a:gd name="T27" fmla="*/ 473 h 639"/>
              <a:gd name="T28" fmla="*/ 653 w 1162"/>
              <a:gd name="T29" fmla="*/ 496 h 639"/>
              <a:gd name="T30" fmla="*/ 656 w 1162"/>
              <a:gd name="T31" fmla="*/ 524 h 639"/>
              <a:gd name="T32" fmla="*/ 633 w 1162"/>
              <a:gd name="T33" fmla="*/ 524 h 639"/>
              <a:gd name="T34" fmla="*/ 618 w 1162"/>
              <a:gd name="T35" fmla="*/ 533 h 639"/>
              <a:gd name="T36" fmla="*/ 610 w 1162"/>
              <a:gd name="T37" fmla="*/ 519 h 639"/>
              <a:gd name="T38" fmla="*/ 590 w 1162"/>
              <a:gd name="T39" fmla="*/ 516 h 639"/>
              <a:gd name="T40" fmla="*/ 570 w 1162"/>
              <a:gd name="T41" fmla="*/ 507 h 639"/>
              <a:gd name="T42" fmla="*/ 570 w 1162"/>
              <a:gd name="T43" fmla="*/ 519 h 639"/>
              <a:gd name="T44" fmla="*/ 567 w 1162"/>
              <a:gd name="T45" fmla="*/ 556 h 639"/>
              <a:gd name="T46" fmla="*/ 570 w 1162"/>
              <a:gd name="T47" fmla="*/ 587 h 639"/>
              <a:gd name="T48" fmla="*/ 561 w 1162"/>
              <a:gd name="T49" fmla="*/ 610 h 639"/>
              <a:gd name="T50" fmla="*/ 541 w 1162"/>
              <a:gd name="T51" fmla="*/ 613 h 639"/>
              <a:gd name="T52" fmla="*/ 524 w 1162"/>
              <a:gd name="T53" fmla="*/ 619 h 639"/>
              <a:gd name="T54" fmla="*/ 527 w 1162"/>
              <a:gd name="T55" fmla="*/ 636 h 639"/>
              <a:gd name="T56" fmla="*/ 504 w 1162"/>
              <a:gd name="T57" fmla="*/ 636 h 639"/>
              <a:gd name="T58" fmla="*/ 489 w 1162"/>
              <a:gd name="T59" fmla="*/ 628 h 639"/>
              <a:gd name="T60" fmla="*/ 475 w 1162"/>
              <a:gd name="T61" fmla="*/ 619 h 639"/>
              <a:gd name="T62" fmla="*/ 458 w 1162"/>
              <a:gd name="T63" fmla="*/ 607 h 639"/>
              <a:gd name="T64" fmla="*/ 447 w 1162"/>
              <a:gd name="T65" fmla="*/ 593 h 639"/>
              <a:gd name="T66" fmla="*/ 426 w 1162"/>
              <a:gd name="T67" fmla="*/ 587 h 639"/>
              <a:gd name="T68" fmla="*/ 409 w 1162"/>
              <a:gd name="T69" fmla="*/ 587 h 639"/>
              <a:gd name="T70" fmla="*/ 406 w 1162"/>
              <a:gd name="T71" fmla="*/ 576 h 639"/>
              <a:gd name="T72" fmla="*/ 406 w 1162"/>
              <a:gd name="T73" fmla="*/ 567 h 639"/>
              <a:gd name="T74" fmla="*/ 383 w 1162"/>
              <a:gd name="T75" fmla="*/ 479 h 639"/>
              <a:gd name="T76" fmla="*/ 309 w 1162"/>
              <a:gd name="T77" fmla="*/ 484 h 639"/>
              <a:gd name="T78" fmla="*/ 255 w 1162"/>
              <a:gd name="T79" fmla="*/ 536 h 639"/>
              <a:gd name="T80" fmla="*/ 186 w 1162"/>
              <a:gd name="T81" fmla="*/ 527 h 639"/>
              <a:gd name="T82" fmla="*/ 180 w 1162"/>
              <a:gd name="T83" fmla="*/ 447 h 639"/>
              <a:gd name="T84" fmla="*/ 89 w 1162"/>
              <a:gd name="T85" fmla="*/ 370 h 639"/>
              <a:gd name="T86" fmla="*/ 14 w 1162"/>
              <a:gd name="T87" fmla="*/ 270 h 639"/>
              <a:gd name="T88" fmla="*/ 123 w 1162"/>
              <a:gd name="T89" fmla="*/ 172 h 639"/>
              <a:gd name="T90" fmla="*/ 86 w 1162"/>
              <a:gd name="T91" fmla="*/ 61 h 639"/>
              <a:gd name="T92" fmla="*/ 172 w 1162"/>
              <a:gd name="T93" fmla="*/ 63 h 639"/>
              <a:gd name="T94" fmla="*/ 186 w 1162"/>
              <a:gd name="T95" fmla="*/ 63 h 639"/>
              <a:gd name="T96" fmla="*/ 326 w 1162"/>
              <a:gd name="T97" fmla="*/ 29 h 639"/>
              <a:gd name="T98" fmla="*/ 381 w 1162"/>
              <a:gd name="T99" fmla="*/ 12 h 639"/>
              <a:gd name="T100" fmla="*/ 426 w 1162"/>
              <a:gd name="T101" fmla="*/ 63 h 639"/>
              <a:gd name="T102" fmla="*/ 426 w 1162"/>
              <a:gd name="T103" fmla="*/ 86 h 639"/>
              <a:gd name="T104" fmla="*/ 447 w 1162"/>
              <a:gd name="T105" fmla="*/ 86 h 639"/>
              <a:gd name="T106" fmla="*/ 472 w 1162"/>
              <a:gd name="T107" fmla="*/ 89 h 639"/>
              <a:gd name="T108" fmla="*/ 515 w 1162"/>
              <a:gd name="T109" fmla="*/ 32 h 639"/>
              <a:gd name="T110" fmla="*/ 547 w 1162"/>
              <a:gd name="T111" fmla="*/ 20 h 639"/>
              <a:gd name="T112" fmla="*/ 558 w 1162"/>
              <a:gd name="T113" fmla="*/ 6 h 639"/>
              <a:gd name="T114" fmla="*/ 581 w 1162"/>
              <a:gd name="T115" fmla="*/ 0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62" h="639">
                <a:moveTo>
                  <a:pt x="584" y="3"/>
                </a:moveTo>
                <a:lnTo>
                  <a:pt x="584" y="6"/>
                </a:lnTo>
                <a:lnTo>
                  <a:pt x="584" y="9"/>
                </a:lnTo>
                <a:lnTo>
                  <a:pt x="584" y="12"/>
                </a:lnTo>
                <a:lnTo>
                  <a:pt x="590" y="9"/>
                </a:lnTo>
                <a:lnTo>
                  <a:pt x="621" y="6"/>
                </a:lnTo>
                <a:lnTo>
                  <a:pt x="647" y="3"/>
                </a:lnTo>
                <a:lnTo>
                  <a:pt x="650" y="20"/>
                </a:lnTo>
                <a:lnTo>
                  <a:pt x="667" y="20"/>
                </a:lnTo>
                <a:lnTo>
                  <a:pt x="673" y="20"/>
                </a:lnTo>
                <a:lnTo>
                  <a:pt x="684" y="35"/>
                </a:lnTo>
                <a:lnTo>
                  <a:pt x="687" y="52"/>
                </a:lnTo>
                <a:lnTo>
                  <a:pt x="713" y="95"/>
                </a:lnTo>
                <a:lnTo>
                  <a:pt x="724" y="118"/>
                </a:lnTo>
                <a:lnTo>
                  <a:pt x="739" y="129"/>
                </a:lnTo>
                <a:lnTo>
                  <a:pt x="759" y="132"/>
                </a:lnTo>
                <a:lnTo>
                  <a:pt x="787" y="124"/>
                </a:lnTo>
                <a:lnTo>
                  <a:pt x="830" y="109"/>
                </a:lnTo>
                <a:lnTo>
                  <a:pt x="867" y="104"/>
                </a:lnTo>
                <a:lnTo>
                  <a:pt x="885" y="101"/>
                </a:lnTo>
                <a:lnTo>
                  <a:pt x="908" y="104"/>
                </a:lnTo>
                <a:lnTo>
                  <a:pt x="939" y="104"/>
                </a:lnTo>
                <a:lnTo>
                  <a:pt x="985" y="115"/>
                </a:lnTo>
                <a:lnTo>
                  <a:pt x="1011" y="129"/>
                </a:lnTo>
                <a:lnTo>
                  <a:pt x="1031" y="144"/>
                </a:lnTo>
                <a:lnTo>
                  <a:pt x="1051" y="164"/>
                </a:lnTo>
                <a:lnTo>
                  <a:pt x="1162" y="189"/>
                </a:lnTo>
                <a:lnTo>
                  <a:pt x="1085" y="255"/>
                </a:lnTo>
                <a:lnTo>
                  <a:pt x="1079" y="255"/>
                </a:lnTo>
                <a:lnTo>
                  <a:pt x="1025" y="264"/>
                </a:lnTo>
                <a:lnTo>
                  <a:pt x="942" y="324"/>
                </a:lnTo>
                <a:lnTo>
                  <a:pt x="919" y="327"/>
                </a:lnTo>
                <a:lnTo>
                  <a:pt x="890" y="324"/>
                </a:lnTo>
                <a:lnTo>
                  <a:pt x="870" y="330"/>
                </a:lnTo>
                <a:lnTo>
                  <a:pt x="870" y="344"/>
                </a:lnTo>
                <a:lnTo>
                  <a:pt x="867" y="353"/>
                </a:lnTo>
                <a:lnTo>
                  <a:pt x="867" y="356"/>
                </a:lnTo>
                <a:lnTo>
                  <a:pt x="867" y="361"/>
                </a:lnTo>
                <a:lnTo>
                  <a:pt x="867" y="364"/>
                </a:lnTo>
                <a:lnTo>
                  <a:pt x="867" y="367"/>
                </a:lnTo>
                <a:lnTo>
                  <a:pt x="865" y="373"/>
                </a:lnTo>
                <a:lnTo>
                  <a:pt x="865" y="376"/>
                </a:lnTo>
                <a:lnTo>
                  <a:pt x="865" y="378"/>
                </a:lnTo>
                <a:lnTo>
                  <a:pt x="865" y="381"/>
                </a:lnTo>
                <a:lnTo>
                  <a:pt x="865" y="384"/>
                </a:lnTo>
                <a:lnTo>
                  <a:pt x="865" y="390"/>
                </a:lnTo>
                <a:lnTo>
                  <a:pt x="865" y="393"/>
                </a:lnTo>
                <a:lnTo>
                  <a:pt x="865" y="396"/>
                </a:lnTo>
                <a:lnTo>
                  <a:pt x="862" y="398"/>
                </a:lnTo>
                <a:lnTo>
                  <a:pt x="856" y="398"/>
                </a:lnTo>
                <a:lnTo>
                  <a:pt x="853" y="401"/>
                </a:lnTo>
                <a:lnTo>
                  <a:pt x="847" y="401"/>
                </a:lnTo>
                <a:lnTo>
                  <a:pt x="845" y="404"/>
                </a:lnTo>
                <a:lnTo>
                  <a:pt x="842" y="404"/>
                </a:lnTo>
                <a:lnTo>
                  <a:pt x="839" y="404"/>
                </a:lnTo>
                <a:lnTo>
                  <a:pt x="836" y="404"/>
                </a:lnTo>
                <a:lnTo>
                  <a:pt x="833" y="401"/>
                </a:lnTo>
                <a:lnTo>
                  <a:pt x="827" y="398"/>
                </a:lnTo>
                <a:lnTo>
                  <a:pt x="825" y="398"/>
                </a:lnTo>
                <a:lnTo>
                  <a:pt x="819" y="396"/>
                </a:lnTo>
                <a:lnTo>
                  <a:pt x="816" y="393"/>
                </a:lnTo>
                <a:lnTo>
                  <a:pt x="813" y="393"/>
                </a:lnTo>
                <a:lnTo>
                  <a:pt x="807" y="390"/>
                </a:lnTo>
                <a:lnTo>
                  <a:pt x="804" y="387"/>
                </a:lnTo>
                <a:lnTo>
                  <a:pt x="799" y="387"/>
                </a:lnTo>
                <a:lnTo>
                  <a:pt x="796" y="384"/>
                </a:lnTo>
                <a:lnTo>
                  <a:pt x="790" y="384"/>
                </a:lnTo>
                <a:lnTo>
                  <a:pt x="787" y="381"/>
                </a:lnTo>
                <a:lnTo>
                  <a:pt x="782" y="381"/>
                </a:lnTo>
                <a:lnTo>
                  <a:pt x="779" y="378"/>
                </a:lnTo>
                <a:lnTo>
                  <a:pt x="776" y="378"/>
                </a:lnTo>
                <a:lnTo>
                  <a:pt x="770" y="378"/>
                </a:lnTo>
                <a:lnTo>
                  <a:pt x="767" y="376"/>
                </a:lnTo>
                <a:lnTo>
                  <a:pt x="762" y="376"/>
                </a:lnTo>
                <a:lnTo>
                  <a:pt x="759" y="373"/>
                </a:lnTo>
                <a:lnTo>
                  <a:pt x="753" y="373"/>
                </a:lnTo>
                <a:lnTo>
                  <a:pt x="750" y="376"/>
                </a:lnTo>
                <a:lnTo>
                  <a:pt x="747" y="376"/>
                </a:lnTo>
                <a:lnTo>
                  <a:pt x="744" y="378"/>
                </a:lnTo>
                <a:lnTo>
                  <a:pt x="741" y="381"/>
                </a:lnTo>
                <a:lnTo>
                  <a:pt x="736" y="384"/>
                </a:lnTo>
                <a:lnTo>
                  <a:pt x="733" y="387"/>
                </a:lnTo>
                <a:lnTo>
                  <a:pt x="727" y="390"/>
                </a:lnTo>
                <a:lnTo>
                  <a:pt x="724" y="390"/>
                </a:lnTo>
                <a:lnTo>
                  <a:pt x="721" y="396"/>
                </a:lnTo>
                <a:lnTo>
                  <a:pt x="716" y="398"/>
                </a:lnTo>
                <a:lnTo>
                  <a:pt x="713" y="404"/>
                </a:lnTo>
                <a:lnTo>
                  <a:pt x="710" y="407"/>
                </a:lnTo>
                <a:lnTo>
                  <a:pt x="704" y="410"/>
                </a:lnTo>
                <a:lnTo>
                  <a:pt x="701" y="413"/>
                </a:lnTo>
                <a:lnTo>
                  <a:pt x="699" y="416"/>
                </a:lnTo>
                <a:lnTo>
                  <a:pt x="693" y="419"/>
                </a:lnTo>
                <a:lnTo>
                  <a:pt x="690" y="419"/>
                </a:lnTo>
                <a:lnTo>
                  <a:pt x="684" y="421"/>
                </a:lnTo>
                <a:lnTo>
                  <a:pt x="681" y="424"/>
                </a:lnTo>
                <a:lnTo>
                  <a:pt x="676" y="427"/>
                </a:lnTo>
                <a:lnTo>
                  <a:pt x="673" y="430"/>
                </a:lnTo>
                <a:lnTo>
                  <a:pt x="667" y="433"/>
                </a:lnTo>
                <a:lnTo>
                  <a:pt x="664" y="436"/>
                </a:lnTo>
                <a:lnTo>
                  <a:pt x="664" y="439"/>
                </a:lnTo>
                <a:lnTo>
                  <a:pt x="664" y="441"/>
                </a:lnTo>
                <a:lnTo>
                  <a:pt x="667" y="439"/>
                </a:lnTo>
                <a:lnTo>
                  <a:pt x="667" y="441"/>
                </a:lnTo>
                <a:lnTo>
                  <a:pt x="664" y="447"/>
                </a:lnTo>
                <a:lnTo>
                  <a:pt x="664" y="450"/>
                </a:lnTo>
                <a:lnTo>
                  <a:pt x="661" y="453"/>
                </a:lnTo>
                <a:lnTo>
                  <a:pt x="661" y="459"/>
                </a:lnTo>
                <a:lnTo>
                  <a:pt x="658" y="461"/>
                </a:lnTo>
                <a:lnTo>
                  <a:pt x="658" y="464"/>
                </a:lnTo>
                <a:lnTo>
                  <a:pt x="658" y="467"/>
                </a:lnTo>
                <a:lnTo>
                  <a:pt x="656" y="470"/>
                </a:lnTo>
                <a:lnTo>
                  <a:pt x="656" y="473"/>
                </a:lnTo>
                <a:lnTo>
                  <a:pt x="656" y="476"/>
                </a:lnTo>
                <a:lnTo>
                  <a:pt x="656" y="479"/>
                </a:lnTo>
                <a:lnTo>
                  <a:pt x="653" y="479"/>
                </a:lnTo>
                <a:lnTo>
                  <a:pt x="653" y="482"/>
                </a:lnTo>
                <a:lnTo>
                  <a:pt x="653" y="484"/>
                </a:lnTo>
                <a:lnTo>
                  <a:pt x="653" y="487"/>
                </a:lnTo>
                <a:lnTo>
                  <a:pt x="653" y="490"/>
                </a:lnTo>
                <a:lnTo>
                  <a:pt x="653" y="496"/>
                </a:lnTo>
                <a:lnTo>
                  <a:pt x="653" y="499"/>
                </a:lnTo>
                <a:lnTo>
                  <a:pt x="653" y="502"/>
                </a:lnTo>
                <a:lnTo>
                  <a:pt x="653" y="507"/>
                </a:lnTo>
                <a:lnTo>
                  <a:pt x="653" y="510"/>
                </a:lnTo>
                <a:lnTo>
                  <a:pt x="656" y="513"/>
                </a:lnTo>
                <a:lnTo>
                  <a:pt x="656" y="519"/>
                </a:lnTo>
                <a:lnTo>
                  <a:pt x="658" y="522"/>
                </a:lnTo>
                <a:lnTo>
                  <a:pt x="656" y="524"/>
                </a:lnTo>
                <a:lnTo>
                  <a:pt x="650" y="524"/>
                </a:lnTo>
                <a:lnTo>
                  <a:pt x="647" y="527"/>
                </a:lnTo>
                <a:lnTo>
                  <a:pt x="641" y="527"/>
                </a:lnTo>
                <a:lnTo>
                  <a:pt x="638" y="530"/>
                </a:lnTo>
                <a:lnTo>
                  <a:pt x="638" y="527"/>
                </a:lnTo>
                <a:lnTo>
                  <a:pt x="636" y="527"/>
                </a:lnTo>
                <a:lnTo>
                  <a:pt x="633" y="527"/>
                </a:lnTo>
                <a:lnTo>
                  <a:pt x="633" y="524"/>
                </a:lnTo>
                <a:lnTo>
                  <a:pt x="630" y="524"/>
                </a:lnTo>
                <a:lnTo>
                  <a:pt x="627" y="524"/>
                </a:lnTo>
                <a:lnTo>
                  <a:pt x="624" y="524"/>
                </a:lnTo>
                <a:lnTo>
                  <a:pt x="624" y="527"/>
                </a:lnTo>
                <a:lnTo>
                  <a:pt x="624" y="530"/>
                </a:lnTo>
                <a:lnTo>
                  <a:pt x="621" y="530"/>
                </a:lnTo>
                <a:lnTo>
                  <a:pt x="621" y="533"/>
                </a:lnTo>
                <a:lnTo>
                  <a:pt x="618" y="533"/>
                </a:lnTo>
                <a:lnTo>
                  <a:pt x="615" y="533"/>
                </a:lnTo>
                <a:lnTo>
                  <a:pt x="615" y="530"/>
                </a:lnTo>
                <a:lnTo>
                  <a:pt x="615" y="527"/>
                </a:lnTo>
                <a:lnTo>
                  <a:pt x="615" y="524"/>
                </a:lnTo>
                <a:lnTo>
                  <a:pt x="613" y="524"/>
                </a:lnTo>
                <a:lnTo>
                  <a:pt x="613" y="522"/>
                </a:lnTo>
                <a:lnTo>
                  <a:pt x="610" y="522"/>
                </a:lnTo>
                <a:lnTo>
                  <a:pt x="610" y="519"/>
                </a:lnTo>
                <a:lnTo>
                  <a:pt x="607" y="519"/>
                </a:lnTo>
                <a:lnTo>
                  <a:pt x="607" y="516"/>
                </a:lnTo>
                <a:lnTo>
                  <a:pt x="604" y="516"/>
                </a:lnTo>
                <a:lnTo>
                  <a:pt x="601" y="516"/>
                </a:lnTo>
                <a:lnTo>
                  <a:pt x="598" y="516"/>
                </a:lnTo>
                <a:lnTo>
                  <a:pt x="595" y="516"/>
                </a:lnTo>
                <a:lnTo>
                  <a:pt x="593" y="516"/>
                </a:lnTo>
                <a:lnTo>
                  <a:pt x="590" y="516"/>
                </a:lnTo>
                <a:lnTo>
                  <a:pt x="587" y="516"/>
                </a:lnTo>
                <a:lnTo>
                  <a:pt x="584" y="516"/>
                </a:lnTo>
                <a:lnTo>
                  <a:pt x="581" y="513"/>
                </a:lnTo>
                <a:lnTo>
                  <a:pt x="581" y="510"/>
                </a:lnTo>
                <a:lnTo>
                  <a:pt x="578" y="510"/>
                </a:lnTo>
                <a:lnTo>
                  <a:pt x="575" y="510"/>
                </a:lnTo>
                <a:lnTo>
                  <a:pt x="573" y="507"/>
                </a:lnTo>
                <a:lnTo>
                  <a:pt x="570" y="507"/>
                </a:lnTo>
                <a:lnTo>
                  <a:pt x="567" y="507"/>
                </a:lnTo>
                <a:lnTo>
                  <a:pt x="567" y="510"/>
                </a:lnTo>
                <a:lnTo>
                  <a:pt x="564" y="513"/>
                </a:lnTo>
                <a:lnTo>
                  <a:pt x="567" y="513"/>
                </a:lnTo>
                <a:lnTo>
                  <a:pt x="570" y="513"/>
                </a:lnTo>
                <a:lnTo>
                  <a:pt x="570" y="516"/>
                </a:lnTo>
                <a:lnTo>
                  <a:pt x="573" y="516"/>
                </a:lnTo>
                <a:lnTo>
                  <a:pt x="570" y="519"/>
                </a:lnTo>
                <a:lnTo>
                  <a:pt x="570" y="524"/>
                </a:lnTo>
                <a:lnTo>
                  <a:pt x="570" y="527"/>
                </a:lnTo>
                <a:lnTo>
                  <a:pt x="570" y="533"/>
                </a:lnTo>
                <a:lnTo>
                  <a:pt x="570" y="536"/>
                </a:lnTo>
                <a:lnTo>
                  <a:pt x="570" y="539"/>
                </a:lnTo>
                <a:lnTo>
                  <a:pt x="564" y="547"/>
                </a:lnTo>
                <a:lnTo>
                  <a:pt x="564" y="553"/>
                </a:lnTo>
                <a:lnTo>
                  <a:pt x="567" y="556"/>
                </a:lnTo>
                <a:lnTo>
                  <a:pt x="567" y="559"/>
                </a:lnTo>
                <a:lnTo>
                  <a:pt x="567" y="565"/>
                </a:lnTo>
                <a:lnTo>
                  <a:pt x="567" y="567"/>
                </a:lnTo>
                <a:lnTo>
                  <a:pt x="570" y="573"/>
                </a:lnTo>
                <a:lnTo>
                  <a:pt x="570" y="576"/>
                </a:lnTo>
                <a:lnTo>
                  <a:pt x="570" y="582"/>
                </a:lnTo>
                <a:lnTo>
                  <a:pt x="570" y="585"/>
                </a:lnTo>
                <a:lnTo>
                  <a:pt x="570" y="587"/>
                </a:lnTo>
                <a:lnTo>
                  <a:pt x="573" y="593"/>
                </a:lnTo>
                <a:lnTo>
                  <a:pt x="573" y="596"/>
                </a:lnTo>
                <a:lnTo>
                  <a:pt x="573" y="602"/>
                </a:lnTo>
                <a:lnTo>
                  <a:pt x="573" y="605"/>
                </a:lnTo>
                <a:lnTo>
                  <a:pt x="575" y="610"/>
                </a:lnTo>
                <a:lnTo>
                  <a:pt x="570" y="610"/>
                </a:lnTo>
                <a:lnTo>
                  <a:pt x="567" y="610"/>
                </a:lnTo>
                <a:lnTo>
                  <a:pt x="561" y="610"/>
                </a:lnTo>
                <a:lnTo>
                  <a:pt x="558" y="610"/>
                </a:lnTo>
                <a:lnTo>
                  <a:pt x="555" y="610"/>
                </a:lnTo>
                <a:lnTo>
                  <a:pt x="552" y="610"/>
                </a:lnTo>
                <a:lnTo>
                  <a:pt x="550" y="610"/>
                </a:lnTo>
                <a:lnTo>
                  <a:pt x="547" y="610"/>
                </a:lnTo>
                <a:lnTo>
                  <a:pt x="544" y="610"/>
                </a:lnTo>
                <a:lnTo>
                  <a:pt x="541" y="610"/>
                </a:lnTo>
                <a:lnTo>
                  <a:pt x="541" y="613"/>
                </a:lnTo>
                <a:lnTo>
                  <a:pt x="538" y="613"/>
                </a:lnTo>
                <a:lnTo>
                  <a:pt x="535" y="613"/>
                </a:lnTo>
                <a:lnTo>
                  <a:pt x="532" y="613"/>
                </a:lnTo>
                <a:lnTo>
                  <a:pt x="530" y="613"/>
                </a:lnTo>
                <a:lnTo>
                  <a:pt x="527" y="613"/>
                </a:lnTo>
                <a:lnTo>
                  <a:pt x="524" y="613"/>
                </a:lnTo>
                <a:lnTo>
                  <a:pt x="524" y="616"/>
                </a:lnTo>
                <a:lnTo>
                  <a:pt x="524" y="619"/>
                </a:lnTo>
                <a:lnTo>
                  <a:pt x="527" y="619"/>
                </a:lnTo>
                <a:lnTo>
                  <a:pt x="527" y="622"/>
                </a:lnTo>
                <a:lnTo>
                  <a:pt x="527" y="625"/>
                </a:lnTo>
                <a:lnTo>
                  <a:pt x="530" y="628"/>
                </a:lnTo>
                <a:lnTo>
                  <a:pt x="530" y="630"/>
                </a:lnTo>
                <a:lnTo>
                  <a:pt x="530" y="633"/>
                </a:lnTo>
                <a:lnTo>
                  <a:pt x="527" y="633"/>
                </a:lnTo>
                <a:lnTo>
                  <a:pt x="527" y="636"/>
                </a:lnTo>
                <a:lnTo>
                  <a:pt x="527" y="639"/>
                </a:lnTo>
                <a:lnTo>
                  <a:pt x="521" y="636"/>
                </a:lnTo>
                <a:lnTo>
                  <a:pt x="518" y="636"/>
                </a:lnTo>
                <a:lnTo>
                  <a:pt x="515" y="636"/>
                </a:lnTo>
                <a:lnTo>
                  <a:pt x="512" y="636"/>
                </a:lnTo>
                <a:lnTo>
                  <a:pt x="510" y="636"/>
                </a:lnTo>
                <a:lnTo>
                  <a:pt x="507" y="636"/>
                </a:lnTo>
                <a:lnTo>
                  <a:pt x="504" y="636"/>
                </a:lnTo>
                <a:lnTo>
                  <a:pt x="501" y="636"/>
                </a:lnTo>
                <a:lnTo>
                  <a:pt x="501" y="633"/>
                </a:lnTo>
                <a:lnTo>
                  <a:pt x="498" y="633"/>
                </a:lnTo>
                <a:lnTo>
                  <a:pt x="498" y="630"/>
                </a:lnTo>
                <a:lnTo>
                  <a:pt x="495" y="630"/>
                </a:lnTo>
                <a:lnTo>
                  <a:pt x="492" y="630"/>
                </a:lnTo>
                <a:lnTo>
                  <a:pt x="489" y="630"/>
                </a:lnTo>
                <a:lnTo>
                  <a:pt x="489" y="628"/>
                </a:lnTo>
                <a:lnTo>
                  <a:pt x="487" y="628"/>
                </a:lnTo>
                <a:lnTo>
                  <a:pt x="487" y="625"/>
                </a:lnTo>
                <a:lnTo>
                  <a:pt x="484" y="625"/>
                </a:lnTo>
                <a:lnTo>
                  <a:pt x="481" y="625"/>
                </a:lnTo>
                <a:lnTo>
                  <a:pt x="481" y="622"/>
                </a:lnTo>
                <a:lnTo>
                  <a:pt x="478" y="622"/>
                </a:lnTo>
                <a:lnTo>
                  <a:pt x="478" y="619"/>
                </a:lnTo>
                <a:lnTo>
                  <a:pt x="475" y="619"/>
                </a:lnTo>
                <a:lnTo>
                  <a:pt x="475" y="616"/>
                </a:lnTo>
                <a:lnTo>
                  <a:pt x="472" y="616"/>
                </a:lnTo>
                <a:lnTo>
                  <a:pt x="472" y="613"/>
                </a:lnTo>
                <a:lnTo>
                  <a:pt x="469" y="613"/>
                </a:lnTo>
                <a:lnTo>
                  <a:pt x="467" y="610"/>
                </a:lnTo>
                <a:lnTo>
                  <a:pt x="464" y="610"/>
                </a:lnTo>
                <a:lnTo>
                  <a:pt x="461" y="610"/>
                </a:lnTo>
                <a:lnTo>
                  <a:pt x="458" y="607"/>
                </a:lnTo>
                <a:lnTo>
                  <a:pt x="455" y="607"/>
                </a:lnTo>
                <a:lnTo>
                  <a:pt x="455" y="605"/>
                </a:lnTo>
                <a:lnTo>
                  <a:pt x="455" y="602"/>
                </a:lnTo>
                <a:lnTo>
                  <a:pt x="452" y="602"/>
                </a:lnTo>
                <a:lnTo>
                  <a:pt x="452" y="599"/>
                </a:lnTo>
                <a:lnTo>
                  <a:pt x="449" y="599"/>
                </a:lnTo>
                <a:lnTo>
                  <a:pt x="447" y="596"/>
                </a:lnTo>
                <a:lnTo>
                  <a:pt x="447" y="593"/>
                </a:lnTo>
                <a:lnTo>
                  <a:pt x="444" y="593"/>
                </a:lnTo>
                <a:lnTo>
                  <a:pt x="441" y="593"/>
                </a:lnTo>
                <a:lnTo>
                  <a:pt x="438" y="593"/>
                </a:lnTo>
                <a:lnTo>
                  <a:pt x="435" y="593"/>
                </a:lnTo>
                <a:lnTo>
                  <a:pt x="432" y="593"/>
                </a:lnTo>
                <a:lnTo>
                  <a:pt x="429" y="590"/>
                </a:lnTo>
                <a:lnTo>
                  <a:pt x="426" y="590"/>
                </a:lnTo>
                <a:lnTo>
                  <a:pt x="426" y="587"/>
                </a:lnTo>
                <a:lnTo>
                  <a:pt x="424" y="587"/>
                </a:lnTo>
                <a:lnTo>
                  <a:pt x="421" y="587"/>
                </a:lnTo>
                <a:lnTo>
                  <a:pt x="421" y="585"/>
                </a:lnTo>
                <a:lnTo>
                  <a:pt x="418" y="585"/>
                </a:lnTo>
                <a:lnTo>
                  <a:pt x="415" y="585"/>
                </a:lnTo>
                <a:lnTo>
                  <a:pt x="415" y="587"/>
                </a:lnTo>
                <a:lnTo>
                  <a:pt x="412" y="587"/>
                </a:lnTo>
                <a:lnTo>
                  <a:pt x="409" y="587"/>
                </a:lnTo>
                <a:lnTo>
                  <a:pt x="406" y="587"/>
                </a:lnTo>
                <a:lnTo>
                  <a:pt x="404" y="587"/>
                </a:lnTo>
                <a:lnTo>
                  <a:pt x="401" y="585"/>
                </a:lnTo>
                <a:lnTo>
                  <a:pt x="401" y="582"/>
                </a:lnTo>
                <a:lnTo>
                  <a:pt x="404" y="582"/>
                </a:lnTo>
                <a:lnTo>
                  <a:pt x="404" y="579"/>
                </a:lnTo>
                <a:lnTo>
                  <a:pt x="406" y="579"/>
                </a:lnTo>
                <a:lnTo>
                  <a:pt x="406" y="576"/>
                </a:lnTo>
                <a:lnTo>
                  <a:pt x="409" y="576"/>
                </a:lnTo>
                <a:lnTo>
                  <a:pt x="409" y="573"/>
                </a:lnTo>
                <a:lnTo>
                  <a:pt x="412" y="573"/>
                </a:lnTo>
                <a:lnTo>
                  <a:pt x="415" y="573"/>
                </a:lnTo>
                <a:lnTo>
                  <a:pt x="415" y="570"/>
                </a:lnTo>
                <a:lnTo>
                  <a:pt x="412" y="570"/>
                </a:lnTo>
                <a:lnTo>
                  <a:pt x="409" y="570"/>
                </a:lnTo>
                <a:lnTo>
                  <a:pt x="406" y="567"/>
                </a:lnTo>
                <a:lnTo>
                  <a:pt x="406" y="565"/>
                </a:lnTo>
                <a:lnTo>
                  <a:pt x="406" y="562"/>
                </a:lnTo>
                <a:lnTo>
                  <a:pt x="404" y="562"/>
                </a:lnTo>
                <a:lnTo>
                  <a:pt x="404" y="559"/>
                </a:lnTo>
                <a:lnTo>
                  <a:pt x="401" y="559"/>
                </a:lnTo>
                <a:lnTo>
                  <a:pt x="404" y="536"/>
                </a:lnTo>
                <a:lnTo>
                  <a:pt x="389" y="513"/>
                </a:lnTo>
                <a:lnTo>
                  <a:pt x="383" y="479"/>
                </a:lnTo>
                <a:lnTo>
                  <a:pt x="372" y="459"/>
                </a:lnTo>
                <a:lnTo>
                  <a:pt x="366" y="456"/>
                </a:lnTo>
                <a:lnTo>
                  <a:pt x="352" y="459"/>
                </a:lnTo>
                <a:lnTo>
                  <a:pt x="329" y="467"/>
                </a:lnTo>
                <a:lnTo>
                  <a:pt x="320" y="470"/>
                </a:lnTo>
                <a:lnTo>
                  <a:pt x="315" y="479"/>
                </a:lnTo>
                <a:lnTo>
                  <a:pt x="315" y="482"/>
                </a:lnTo>
                <a:lnTo>
                  <a:pt x="309" y="484"/>
                </a:lnTo>
                <a:lnTo>
                  <a:pt x="306" y="490"/>
                </a:lnTo>
                <a:lnTo>
                  <a:pt x="306" y="496"/>
                </a:lnTo>
                <a:lnTo>
                  <a:pt x="303" y="499"/>
                </a:lnTo>
                <a:lnTo>
                  <a:pt x="298" y="507"/>
                </a:lnTo>
                <a:lnTo>
                  <a:pt x="295" y="510"/>
                </a:lnTo>
                <a:lnTo>
                  <a:pt x="283" y="519"/>
                </a:lnTo>
                <a:lnTo>
                  <a:pt x="263" y="533"/>
                </a:lnTo>
                <a:lnTo>
                  <a:pt x="255" y="536"/>
                </a:lnTo>
                <a:lnTo>
                  <a:pt x="249" y="536"/>
                </a:lnTo>
                <a:lnTo>
                  <a:pt x="235" y="530"/>
                </a:lnTo>
                <a:lnTo>
                  <a:pt x="232" y="527"/>
                </a:lnTo>
                <a:lnTo>
                  <a:pt x="217" y="530"/>
                </a:lnTo>
                <a:lnTo>
                  <a:pt x="212" y="527"/>
                </a:lnTo>
                <a:lnTo>
                  <a:pt x="203" y="530"/>
                </a:lnTo>
                <a:lnTo>
                  <a:pt x="194" y="527"/>
                </a:lnTo>
                <a:lnTo>
                  <a:pt x="186" y="527"/>
                </a:lnTo>
                <a:lnTo>
                  <a:pt x="186" y="513"/>
                </a:lnTo>
                <a:lnTo>
                  <a:pt x="189" y="493"/>
                </a:lnTo>
                <a:lnTo>
                  <a:pt x="183" y="482"/>
                </a:lnTo>
                <a:lnTo>
                  <a:pt x="183" y="476"/>
                </a:lnTo>
                <a:lnTo>
                  <a:pt x="189" y="470"/>
                </a:lnTo>
                <a:lnTo>
                  <a:pt x="194" y="459"/>
                </a:lnTo>
                <a:lnTo>
                  <a:pt x="192" y="447"/>
                </a:lnTo>
                <a:lnTo>
                  <a:pt x="180" y="447"/>
                </a:lnTo>
                <a:lnTo>
                  <a:pt x="143" y="453"/>
                </a:lnTo>
                <a:lnTo>
                  <a:pt x="126" y="450"/>
                </a:lnTo>
                <a:lnTo>
                  <a:pt x="109" y="444"/>
                </a:lnTo>
                <a:lnTo>
                  <a:pt x="109" y="424"/>
                </a:lnTo>
                <a:lnTo>
                  <a:pt x="111" y="401"/>
                </a:lnTo>
                <a:lnTo>
                  <a:pt x="109" y="396"/>
                </a:lnTo>
                <a:lnTo>
                  <a:pt x="106" y="390"/>
                </a:lnTo>
                <a:lnTo>
                  <a:pt x="89" y="370"/>
                </a:lnTo>
                <a:lnTo>
                  <a:pt x="74" y="361"/>
                </a:lnTo>
                <a:lnTo>
                  <a:pt x="34" y="338"/>
                </a:lnTo>
                <a:lnTo>
                  <a:pt x="0" y="315"/>
                </a:lnTo>
                <a:lnTo>
                  <a:pt x="0" y="310"/>
                </a:lnTo>
                <a:lnTo>
                  <a:pt x="8" y="301"/>
                </a:lnTo>
                <a:lnTo>
                  <a:pt x="11" y="284"/>
                </a:lnTo>
                <a:lnTo>
                  <a:pt x="14" y="278"/>
                </a:lnTo>
                <a:lnTo>
                  <a:pt x="14" y="270"/>
                </a:lnTo>
                <a:lnTo>
                  <a:pt x="11" y="261"/>
                </a:lnTo>
                <a:lnTo>
                  <a:pt x="20" y="241"/>
                </a:lnTo>
                <a:lnTo>
                  <a:pt x="26" y="221"/>
                </a:lnTo>
                <a:lnTo>
                  <a:pt x="37" y="221"/>
                </a:lnTo>
                <a:lnTo>
                  <a:pt x="74" y="209"/>
                </a:lnTo>
                <a:lnTo>
                  <a:pt x="91" y="212"/>
                </a:lnTo>
                <a:lnTo>
                  <a:pt x="106" y="198"/>
                </a:lnTo>
                <a:lnTo>
                  <a:pt x="123" y="172"/>
                </a:lnTo>
                <a:lnTo>
                  <a:pt x="131" y="158"/>
                </a:lnTo>
                <a:lnTo>
                  <a:pt x="120" y="121"/>
                </a:lnTo>
                <a:lnTo>
                  <a:pt x="111" y="92"/>
                </a:lnTo>
                <a:lnTo>
                  <a:pt x="109" y="89"/>
                </a:lnTo>
                <a:lnTo>
                  <a:pt x="100" y="86"/>
                </a:lnTo>
                <a:lnTo>
                  <a:pt x="74" y="86"/>
                </a:lnTo>
                <a:lnTo>
                  <a:pt x="71" y="75"/>
                </a:lnTo>
                <a:lnTo>
                  <a:pt x="86" y="61"/>
                </a:lnTo>
                <a:lnTo>
                  <a:pt x="103" y="46"/>
                </a:lnTo>
                <a:lnTo>
                  <a:pt x="120" y="61"/>
                </a:lnTo>
                <a:lnTo>
                  <a:pt x="134" y="63"/>
                </a:lnTo>
                <a:lnTo>
                  <a:pt x="154" y="61"/>
                </a:lnTo>
                <a:lnTo>
                  <a:pt x="169" y="63"/>
                </a:lnTo>
                <a:lnTo>
                  <a:pt x="169" y="66"/>
                </a:lnTo>
                <a:lnTo>
                  <a:pt x="172" y="66"/>
                </a:lnTo>
                <a:lnTo>
                  <a:pt x="172" y="63"/>
                </a:lnTo>
                <a:lnTo>
                  <a:pt x="174" y="63"/>
                </a:lnTo>
                <a:lnTo>
                  <a:pt x="177" y="63"/>
                </a:lnTo>
                <a:lnTo>
                  <a:pt x="174" y="66"/>
                </a:lnTo>
                <a:lnTo>
                  <a:pt x="177" y="66"/>
                </a:lnTo>
                <a:lnTo>
                  <a:pt x="180" y="66"/>
                </a:lnTo>
                <a:lnTo>
                  <a:pt x="180" y="63"/>
                </a:lnTo>
                <a:lnTo>
                  <a:pt x="183" y="63"/>
                </a:lnTo>
                <a:lnTo>
                  <a:pt x="186" y="63"/>
                </a:lnTo>
                <a:lnTo>
                  <a:pt x="189" y="63"/>
                </a:lnTo>
                <a:lnTo>
                  <a:pt x="192" y="66"/>
                </a:lnTo>
                <a:lnTo>
                  <a:pt x="229" y="66"/>
                </a:lnTo>
                <a:lnTo>
                  <a:pt x="286" y="49"/>
                </a:lnTo>
                <a:lnTo>
                  <a:pt x="303" y="38"/>
                </a:lnTo>
                <a:lnTo>
                  <a:pt x="320" y="32"/>
                </a:lnTo>
                <a:lnTo>
                  <a:pt x="323" y="29"/>
                </a:lnTo>
                <a:lnTo>
                  <a:pt x="326" y="29"/>
                </a:lnTo>
                <a:lnTo>
                  <a:pt x="329" y="29"/>
                </a:lnTo>
                <a:lnTo>
                  <a:pt x="332" y="29"/>
                </a:lnTo>
                <a:lnTo>
                  <a:pt x="335" y="29"/>
                </a:lnTo>
                <a:lnTo>
                  <a:pt x="338" y="26"/>
                </a:lnTo>
                <a:lnTo>
                  <a:pt x="341" y="26"/>
                </a:lnTo>
                <a:lnTo>
                  <a:pt x="355" y="18"/>
                </a:lnTo>
                <a:lnTo>
                  <a:pt x="361" y="12"/>
                </a:lnTo>
                <a:lnTo>
                  <a:pt x="381" y="12"/>
                </a:lnTo>
                <a:lnTo>
                  <a:pt x="389" y="29"/>
                </a:lnTo>
                <a:lnTo>
                  <a:pt x="404" y="43"/>
                </a:lnTo>
                <a:lnTo>
                  <a:pt x="409" y="43"/>
                </a:lnTo>
                <a:lnTo>
                  <a:pt x="412" y="43"/>
                </a:lnTo>
                <a:lnTo>
                  <a:pt x="418" y="43"/>
                </a:lnTo>
                <a:lnTo>
                  <a:pt x="421" y="43"/>
                </a:lnTo>
                <a:lnTo>
                  <a:pt x="421" y="46"/>
                </a:lnTo>
                <a:lnTo>
                  <a:pt x="426" y="63"/>
                </a:lnTo>
                <a:lnTo>
                  <a:pt x="429" y="66"/>
                </a:lnTo>
                <a:lnTo>
                  <a:pt x="429" y="69"/>
                </a:lnTo>
                <a:lnTo>
                  <a:pt x="426" y="72"/>
                </a:lnTo>
                <a:lnTo>
                  <a:pt x="424" y="75"/>
                </a:lnTo>
                <a:lnTo>
                  <a:pt x="424" y="78"/>
                </a:lnTo>
                <a:lnTo>
                  <a:pt x="424" y="83"/>
                </a:lnTo>
                <a:lnTo>
                  <a:pt x="421" y="83"/>
                </a:lnTo>
                <a:lnTo>
                  <a:pt x="426" y="86"/>
                </a:lnTo>
                <a:lnTo>
                  <a:pt x="429" y="86"/>
                </a:lnTo>
                <a:lnTo>
                  <a:pt x="432" y="83"/>
                </a:lnTo>
                <a:lnTo>
                  <a:pt x="435" y="86"/>
                </a:lnTo>
                <a:lnTo>
                  <a:pt x="438" y="86"/>
                </a:lnTo>
                <a:lnTo>
                  <a:pt x="438" y="89"/>
                </a:lnTo>
                <a:lnTo>
                  <a:pt x="441" y="89"/>
                </a:lnTo>
                <a:lnTo>
                  <a:pt x="444" y="86"/>
                </a:lnTo>
                <a:lnTo>
                  <a:pt x="447" y="86"/>
                </a:lnTo>
                <a:lnTo>
                  <a:pt x="447" y="89"/>
                </a:lnTo>
                <a:lnTo>
                  <a:pt x="449" y="89"/>
                </a:lnTo>
                <a:lnTo>
                  <a:pt x="452" y="89"/>
                </a:lnTo>
                <a:lnTo>
                  <a:pt x="452" y="86"/>
                </a:lnTo>
                <a:lnTo>
                  <a:pt x="455" y="86"/>
                </a:lnTo>
                <a:lnTo>
                  <a:pt x="461" y="89"/>
                </a:lnTo>
                <a:lnTo>
                  <a:pt x="469" y="89"/>
                </a:lnTo>
                <a:lnTo>
                  <a:pt x="472" y="89"/>
                </a:lnTo>
                <a:lnTo>
                  <a:pt x="475" y="89"/>
                </a:lnTo>
                <a:lnTo>
                  <a:pt x="475" y="86"/>
                </a:lnTo>
                <a:lnTo>
                  <a:pt x="478" y="86"/>
                </a:lnTo>
                <a:lnTo>
                  <a:pt x="487" y="78"/>
                </a:lnTo>
                <a:lnTo>
                  <a:pt x="495" y="69"/>
                </a:lnTo>
                <a:lnTo>
                  <a:pt x="504" y="58"/>
                </a:lnTo>
                <a:lnTo>
                  <a:pt x="512" y="41"/>
                </a:lnTo>
                <a:lnTo>
                  <a:pt x="515" y="32"/>
                </a:lnTo>
                <a:lnTo>
                  <a:pt x="521" y="29"/>
                </a:lnTo>
                <a:lnTo>
                  <a:pt x="530" y="26"/>
                </a:lnTo>
                <a:lnTo>
                  <a:pt x="532" y="26"/>
                </a:lnTo>
                <a:lnTo>
                  <a:pt x="535" y="26"/>
                </a:lnTo>
                <a:lnTo>
                  <a:pt x="538" y="26"/>
                </a:lnTo>
                <a:lnTo>
                  <a:pt x="541" y="23"/>
                </a:lnTo>
                <a:lnTo>
                  <a:pt x="544" y="23"/>
                </a:lnTo>
                <a:lnTo>
                  <a:pt x="547" y="20"/>
                </a:lnTo>
                <a:lnTo>
                  <a:pt x="550" y="20"/>
                </a:lnTo>
                <a:lnTo>
                  <a:pt x="552" y="20"/>
                </a:lnTo>
                <a:lnTo>
                  <a:pt x="552" y="18"/>
                </a:lnTo>
                <a:lnTo>
                  <a:pt x="552" y="15"/>
                </a:lnTo>
                <a:lnTo>
                  <a:pt x="552" y="12"/>
                </a:lnTo>
                <a:lnTo>
                  <a:pt x="555" y="9"/>
                </a:lnTo>
                <a:lnTo>
                  <a:pt x="558" y="9"/>
                </a:lnTo>
                <a:lnTo>
                  <a:pt x="558" y="6"/>
                </a:lnTo>
                <a:lnTo>
                  <a:pt x="561" y="6"/>
                </a:lnTo>
                <a:lnTo>
                  <a:pt x="561" y="3"/>
                </a:lnTo>
                <a:lnTo>
                  <a:pt x="567" y="0"/>
                </a:lnTo>
                <a:lnTo>
                  <a:pt x="570" y="0"/>
                </a:lnTo>
                <a:lnTo>
                  <a:pt x="573" y="0"/>
                </a:lnTo>
                <a:lnTo>
                  <a:pt x="575" y="3"/>
                </a:lnTo>
                <a:lnTo>
                  <a:pt x="578" y="0"/>
                </a:lnTo>
                <a:lnTo>
                  <a:pt x="581" y="0"/>
                </a:lnTo>
                <a:lnTo>
                  <a:pt x="584" y="0"/>
                </a:lnTo>
                <a:lnTo>
                  <a:pt x="584" y="3"/>
                </a:lnTo>
                <a:close/>
              </a:path>
            </a:pathLst>
          </a:custGeom>
          <a:solidFill>
            <a:schemeClr val="accent4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3" name="Freeform 26">
            <a:extLst>
              <a:ext uri="{FF2B5EF4-FFF2-40B4-BE49-F238E27FC236}">
                <a16:creationId xmlns:a16="http://schemas.microsoft.com/office/drawing/2014/main" id="{EC264913-F938-405D-A59D-D4D16C6F7447}"/>
              </a:ext>
            </a:extLst>
          </p:cNvPr>
          <p:cNvSpPr>
            <a:spLocks/>
          </p:cNvSpPr>
          <p:nvPr/>
        </p:nvSpPr>
        <p:spPr bwMode="auto">
          <a:xfrm>
            <a:off x="3833812" y="1169194"/>
            <a:ext cx="2468563" cy="3732212"/>
          </a:xfrm>
          <a:custGeom>
            <a:avLst/>
            <a:gdLst>
              <a:gd name="T0" fmla="*/ 564 w 1555"/>
              <a:gd name="T1" fmla="*/ 101 h 2351"/>
              <a:gd name="T2" fmla="*/ 733 w 1555"/>
              <a:gd name="T3" fmla="*/ 207 h 2351"/>
              <a:gd name="T4" fmla="*/ 882 w 1555"/>
              <a:gd name="T5" fmla="*/ 307 h 2351"/>
              <a:gd name="T6" fmla="*/ 1048 w 1555"/>
              <a:gd name="T7" fmla="*/ 413 h 2351"/>
              <a:gd name="T8" fmla="*/ 1203 w 1555"/>
              <a:gd name="T9" fmla="*/ 513 h 2351"/>
              <a:gd name="T10" fmla="*/ 1360 w 1555"/>
              <a:gd name="T11" fmla="*/ 616 h 2351"/>
              <a:gd name="T12" fmla="*/ 1529 w 1555"/>
              <a:gd name="T13" fmla="*/ 725 h 2351"/>
              <a:gd name="T14" fmla="*/ 1177 w 1555"/>
              <a:gd name="T15" fmla="*/ 1865 h 2351"/>
              <a:gd name="T16" fmla="*/ 1392 w 1555"/>
              <a:gd name="T17" fmla="*/ 2119 h 2351"/>
              <a:gd name="T18" fmla="*/ 1229 w 1555"/>
              <a:gd name="T19" fmla="*/ 2291 h 2351"/>
              <a:gd name="T20" fmla="*/ 891 w 1555"/>
              <a:gd name="T21" fmla="*/ 2182 h 2351"/>
              <a:gd name="T22" fmla="*/ 791 w 1555"/>
              <a:gd name="T23" fmla="*/ 2162 h 2351"/>
              <a:gd name="T24" fmla="*/ 762 w 1555"/>
              <a:gd name="T25" fmla="*/ 2185 h 2351"/>
              <a:gd name="T26" fmla="*/ 693 w 1555"/>
              <a:gd name="T27" fmla="*/ 2251 h 2351"/>
              <a:gd name="T28" fmla="*/ 653 w 1555"/>
              <a:gd name="T29" fmla="*/ 2248 h 2351"/>
              <a:gd name="T30" fmla="*/ 636 w 1555"/>
              <a:gd name="T31" fmla="*/ 2205 h 2351"/>
              <a:gd name="T32" fmla="*/ 541 w 1555"/>
              <a:gd name="T33" fmla="*/ 2191 h 2351"/>
              <a:gd name="T34" fmla="*/ 392 w 1555"/>
              <a:gd name="T35" fmla="*/ 2225 h 2351"/>
              <a:gd name="T36" fmla="*/ 261 w 1555"/>
              <a:gd name="T37" fmla="*/ 2231 h 2351"/>
              <a:gd name="T38" fmla="*/ 269 w 1555"/>
              <a:gd name="T39" fmla="*/ 2177 h 2351"/>
              <a:gd name="T40" fmla="*/ 281 w 1555"/>
              <a:gd name="T41" fmla="*/ 2119 h 2351"/>
              <a:gd name="T42" fmla="*/ 292 w 1555"/>
              <a:gd name="T43" fmla="*/ 2062 h 2351"/>
              <a:gd name="T44" fmla="*/ 249 w 1555"/>
              <a:gd name="T45" fmla="*/ 2022 h 2351"/>
              <a:gd name="T46" fmla="*/ 226 w 1555"/>
              <a:gd name="T47" fmla="*/ 1973 h 2351"/>
              <a:gd name="T48" fmla="*/ 221 w 1555"/>
              <a:gd name="T49" fmla="*/ 1916 h 2351"/>
              <a:gd name="T50" fmla="*/ 215 w 1555"/>
              <a:gd name="T51" fmla="*/ 1859 h 2351"/>
              <a:gd name="T52" fmla="*/ 209 w 1555"/>
              <a:gd name="T53" fmla="*/ 1802 h 2351"/>
              <a:gd name="T54" fmla="*/ 203 w 1555"/>
              <a:gd name="T55" fmla="*/ 1750 h 2351"/>
              <a:gd name="T56" fmla="*/ 198 w 1555"/>
              <a:gd name="T57" fmla="*/ 1693 h 2351"/>
              <a:gd name="T58" fmla="*/ 189 w 1555"/>
              <a:gd name="T59" fmla="*/ 1638 h 2351"/>
              <a:gd name="T60" fmla="*/ 183 w 1555"/>
              <a:gd name="T61" fmla="*/ 1581 h 2351"/>
              <a:gd name="T62" fmla="*/ 178 w 1555"/>
              <a:gd name="T63" fmla="*/ 1527 h 2351"/>
              <a:gd name="T64" fmla="*/ 172 w 1555"/>
              <a:gd name="T65" fmla="*/ 1472 h 2351"/>
              <a:gd name="T66" fmla="*/ 166 w 1555"/>
              <a:gd name="T67" fmla="*/ 1418 h 2351"/>
              <a:gd name="T68" fmla="*/ 160 w 1555"/>
              <a:gd name="T69" fmla="*/ 1361 h 2351"/>
              <a:gd name="T70" fmla="*/ 155 w 1555"/>
              <a:gd name="T71" fmla="*/ 1303 h 2351"/>
              <a:gd name="T72" fmla="*/ 149 w 1555"/>
              <a:gd name="T73" fmla="*/ 1252 h 2351"/>
              <a:gd name="T74" fmla="*/ 140 w 1555"/>
              <a:gd name="T75" fmla="*/ 1195 h 2351"/>
              <a:gd name="T76" fmla="*/ 135 w 1555"/>
              <a:gd name="T77" fmla="*/ 1146 h 2351"/>
              <a:gd name="T78" fmla="*/ 129 w 1555"/>
              <a:gd name="T79" fmla="*/ 1089 h 2351"/>
              <a:gd name="T80" fmla="*/ 123 w 1555"/>
              <a:gd name="T81" fmla="*/ 1037 h 2351"/>
              <a:gd name="T82" fmla="*/ 115 w 1555"/>
              <a:gd name="T83" fmla="*/ 980 h 2351"/>
              <a:gd name="T84" fmla="*/ 109 w 1555"/>
              <a:gd name="T85" fmla="*/ 923 h 2351"/>
              <a:gd name="T86" fmla="*/ 103 w 1555"/>
              <a:gd name="T87" fmla="*/ 868 h 2351"/>
              <a:gd name="T88" fmla="*/ 97 w 1555"/>
              <a:gd name="T89" fmla="*/ 811 h 2351"/>
              <a:gd name="T90" fmla="*/ 89 w 1555"/>
              <a:gd name="T91" fmla="*/ 754 h 2351"/>
              <a:gd name="T92" fmla="*/ 83 w 1555"/>
              <a:gd name="T93" fmla="*/ 699 h 2351"/>
              <a:gd name="T94" fmla="*/ 77 w 1555"/>
              <a:gd name="T95" fmla="*/ 642 h 2351"/>
              <a:gd name="T96" fmla="*/ 72 w 1555"/>
              <a:gd name="T97" fmla="*/ 585 h 2351"/>
              <a:gd name="T98" fmla="*/ 63 w 1555"/>
              <a:gd name="T99" fmla="*/ 530 h 2351"/>
              <a:gd name="T100" fmla="*/ 57 w 1555"/>
              <a:gd name="T101" fmla="*/ 473 h 2351"/>
              <a:gd name="T102" fmla="*/ 52 w 1555"/>
              <a:gd name="T103" fmla="*/ 419 h 2351"/>
              <a:gd name="T104" fmla="*/ 43 w 1555"/>
              <a:gd name="T105" fmla="*/ 361 h 2351"/>
              <a:gd name="T106" fmla="*/ 37 w 1555"/>
              <a:gd name="T107" fmla="*/ 304 h 2351"/>
              <a:gd name="T108" fmla="*/ 32 w 1555"/>
              <a:gd name="T109" fmla="*/ 247 h 2351"/>
              <a:gd name="T110" fmla="*/ 23 w 1555"/>
              <a:gd name="T111" fmla="*/ 187 h 2351"/>
              <a:gd name="T112" fmla="*/ 17 w 1555"/>
              <a:gd name="T113" fmla="*/ 135 h 2351"/>
              <a:gd name="T114" fmla="*/ 12 w 1555"/>
              <a:gd name="T115" fmla="*/ 81 h 2351"/>
              <a:gd name="T116" fmla="*/ 3 w 1555"/>
              <a:gd name="T117" fmla="*/ 23 h 2351"/>
              <a:gd name="T118" fmla="*/ 66 w 1555"/>
              <a:gd name="T119" fmla="*/ 0 h 2351"/>
              <a:gd name="T120" fmla="*/ 160 w 1555"/>
              <a:gd name="T121" fmla="*/ 0 h 2351"/>
              <a:gd name="T122" fmla="*/ 266 w 1555"/>
              <a:gd name="T123" fmla="*/ 0 h 2351"/>
              <a:gd name="T124" fmla="*/ 358 w 1555"/>
              <a:gd name="T125" fmla="*/ 0 h 2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55" h="2351">
                <a:moveTo>
                  <a:pt x="412" y="0"/>
                </a:moveTo>
                <a:lnTo>
                  <a:pt x="424" y="9"/>
                </a:lnTo>
                <a:lnTo>
                  <a:pt x="435" y="15"/>
                </a:lnTo>
                <a:lnTo>
                  <a:pt x="447" y="23"/>
                </a:lnTo>
                <a:lnTo>
                  <a:pt x="458" y="32"/>
                </a:lnTo>
                <a:lnTo>
                  <a:pt x="473" y="41"/>
                </a:lnTo>
                <a:lnTo>
                  <a:pt x="484" y="46"/>
                </a:lnTo>
                <a:lnTo>
                  <a:pt x="496" y="55"/>
                </a:lnTo>
                <a:lnTo>
                  <a:pt x="507" y="63"/>
                </a:lnTo>
                <a:lnTo>
                  <a:pt x="518" y="69"/>
                </a:lnTo>
                <a:lnTo>
                  <a:pt x="530" y="78"/>
                </a:lnTo>
                <a:lnTo>
                  <a:pt x="541" y="84"/>
                </a:lnTo>
                <a:lnTo>
                  <a:pt x="553" y="92"/>
                </a:lnTo>
                <a:lnTo>
                  <a:pt x="564" y="101"/>
                </a:lnTo>
                <a:lnTo>
                  <a:pt x="576" y="106"/>
                </a:lnTo>
                <a:lnTo>
                  <a:pt x="587" y="115"/>
                </a:lnTo>
                <a:lnTo>
                  <a:pt x="601" y="124"/>
                </a:lnTo>
                <a:lnTo>
                  <a:pt x="613" y="129"/>
                </a:lnTo>
                <a:lnTo>
                  <a:pt x="622" y="138"/>
                </a:lnTo>
                <a:lnTo>
                  <a:pt x="633" y="144"/>
                </a:lnTo>
                <a:lnTo>
                  <a:pt x="644" y="152"/>
                </a:lnTo>
                <a:lnTo>
                  <a:pt x="653" y="158"/>
                </a:lnTo>
                <a:lnTo>
                  <a:pt x="667" y="167"/>
                </a:lnTo>
                <a:lnTo>
                  <a:pt x="679" y="175"/>
                </a:lnTo>
                <a:lnTo>
                  <a:pt x="693" y="181"/>
                </a:lnTo>
                <a:lnTo>
                  <a:pt x="705" y="189"/>
                </a:lnTo>
                <a:lnTo>
                  <a:pt x="719" y="198"/>
                </a:lnTo>
                <a:lnTo>
                  <a:pt x="733" y="207"/>
                </a:lnTo>
                <a:lnTo>
                  <a:pt x="742" y="215"/>
                </a:lnTo>
                <a:lnTo>
                  <a:pt x="753" y="221"/>
                </a:lnTo>
                <a:lnTo>
                  <a:pt x="765" y="230"/>
                </a:lnTo>
                <a:lnTo>
                  <a:pt x="773" y="235"/>
                </a:lnTo>
                <a:lnTo>
                  <a:pt x="785" y="241"/>
                </a:lnTo>
                <a:lnTo>
                  <a:pt x="796" y="250"/>
                </a:lnTo>
                <a:lnTo>
                  <a:pt x="808" y="255"/>
                </a:lnTo>
                <a:lnTo>
                  <a:pt x="816" y="264"/>
                </a:lnTo>
                <a:lnTo>
                  <a:pt x="828" y="270"/>
                </a:lnTo>
                <a:lnTo>
                  <a:pt x="839" y="278"/>
                </a:lnTo>
                <a:lnTo>
                  <a:pt x="851" y="284"/>
                </a:lnTo>
                <a:lnTo>
                  <a:pt x="862" y="293"/>
                </a:lnTo>
                <a:lnTo>
                  <a:pt x="874" y="298"/>
                </a:lnTo>
                <a:lnTo>
                  <a:pt x="882" y="307"/>
                </a:lnTo>
                <a:lnTo>
                  <a:pt x="894" y="313"/>
                </a:lnTo>
                <a:lnTo>
                  <a:pt x="905" y="321"/>
                </a:lnTo>
                <a:lnTo>
                  <a:pt x="917" y="327"/>
                </a:lnTo>
                <a:lnTo>
                  <a:pt x="931" y="338"/>
                </a:lnTo>
                <a:lnTo>
                  <a:pt x="942" y="344"/>
                </a:lnTo>
                <a:lnTo>
                  <a:pt x="954" y="353"/>
                </a:lnTo>
                <a:lnTo>
                  <a:pt x="965" y="358"/>
                </a:lnTo>
                <a:lnTo>
                  <a:pt x="977" y="367"/>
                </a:lnTo>
                <a:lnTo>
                  <a:pt x="988" y="373"/>
                </a:lnTo>
                <a:lnTo>
                  <a:pt x="1000" y="381"/>
                </a:lnTo>
                <a:lnTo>
                  <a:pt x="1011" y="390"/>
                </a:lnTo>
                <a:lnTo>
                  <a:pt x="1022" y="396"/>
                </a:lnTo>
                <a:lnTo>
                  <a:pt x="1037" y="404"/>
                </a:lnTo>
                <a:lnTo>
                  <a:pt x="1048" y="413"/>
                </a:lnTo>
                <a:lnTo>
                  <a:pt x="1057" y="419"/>
                </a:lnTo>
                <a:lnTo>
                  <a:pt x="1071" y="427"/>
                </a:lnTo>
                <a:lnTo>
                  <a:pt x="1080" y="433"/>
                </a:lnTo>
                <a:lnTo>
                  <a:pt x="1091" y="441"/>
                </a:lnTo>
                <a:lnTo>
                  <a:pt x="1103" y="447"/>
                </a:lnTo>
                <a:lnTo>
                  <a:pt x="1114" y="456"/>
                </a:lnTo>
                <a:lnTo>
                  <a:pt x="1128" y="464"/>
                </a:lnTo>
                <a:lnTo>
                  <a:pt x="1140" y="473"/>
                </a:lnTo>
                <a:lnTo>
                  <a:pt x="1151" y="479"/>
                </a:lnTo>
                <a:lnTo>
                  <a:pt x="1163" y="487"/>
                </a:lnTo>
                <a:lnTo>
                  <a:pt x="1171" y="493"/>
                </a:lnTo>
                <a:lnTo>
                  <a:pt x="1183" y="499"/>
                </a:lnTo>
                <a:lnTo>
                  <a:pt x="1194" y="507"/>
                </a:lnTo>
                <a:lnTo>
                  <a:pt x="1203" y="513"/>
                </a:lnTo>
                <a:lnTo>
                  <a:pt x="1214" y="519"/>
                </a:lnTo>
                <a:lnTo>
                  <a:pt x="1226" y="527"/>
                </a:lnTo>
                <a:lnTo>
                  <a:pt x="1237" y="536"/>
                </a:lnTo>
                <a:lnTo>
                  <a:pt x="1249" y="542"/>
                </a:lnTo>
                <a:lnTo>
                  <a:pt x="1257" y="547"/>
                </a:lnTo>
                <a:lnTo>
                  <a:pt x="1269" y="556"/>
                </a:lnTo>
                <a:lnTo>
                  <a:pt x="1280" y="562"/>
                </a:lnTo>
                <a:lnTo>
                  <a:pt x="1292" y="570"/>
                </a:lnTo>
                <a:lnTo>
                  <a:pt x="1303" y="576"/>
                </a:lnTo>
                <a:lnTo>
                  <a:pt x="1315" y="585"/>
                </a:lnTo>
                <a:lnTo>
                  <a:pt x="1326" y="593"/>
                </a:lnTo>
                <a:lnTo>
                  <a:pt x="1338" y="599"/>
                </a:lnTo>
                <a:lnTo>
                  <a:pt x="1352" y="608"/>
                </a:lnTo>
                <a:lnTo>
                  <a:pt x="1360" y="616"/>
                </a:lnTo>
                <a:lnTo>
                  <a:pt x="1372" y="622"/>
                </a:lnTo>
                <a:lnTo>
                  <a:pt x="1383" y="630"/>
                </a:lnTo>
                <a:lnTo>
                  <a:pt x="1398" y="639"/>
                </a:lnTo>
                <a:lnTo>
                  <a:pt x="1409" y="648"/>
                </a:lnTo>
                <a:lnTo>
                  <a:pt x="1421" y="653"/>
                </a:lnTo>
                <a:lnTo>
                  <a:pt x="1435" y="662"/>
                </a:lnTo>
                <a:lnTo>
                  <a:pt x="1446" y="671"/>
                </a:lnTo>
                <a:lnTo>
                  <a:pt x="1461" y="679"/>
                </a:lnTo>
                <a:lnTo>
                  <a:pt x="1472" y="688"/>
                </a:lnTo>
                <a:lnTo>
                  <a:pt x="1484" y="696"/>
                </a:lnTo>
                <a:lnTo>
                  <a:pt x="1495" y="702"/>
                </a:lnTo>
                <a:lnTo>
                  <a:pt x="1506" y="711"/>
                </a:lnTo>
                <a:lnTo>
                  <a:pt x="1518" y="716"/>
                </a:lnTo>
                <a:lnTo>
                  <a:pt x="1529" y="725"/>
                </a:lnTo>
                <a:lnTo>
                  <a:pt x="1541" y="734"/>
                </a:lnTo>
                <a:lnTo>
                  <a:pt x="1555" y="739"/>
                </a:lnTo>
                <a:lnTo>
                  <a:pt x="1501" y="894"/>
                </a:lnTo>
                <a:lnTo>
                  <a:pt x="1346" y="1017"/>
                </a:lnTo>
                <a:lnTo>
                  <a:pt x="1252" y="1091"/>
                </a:lnTo>
                <a:lnTo>
                  <a:pt x="1071" y="1183"/>
                </a:lnTo>
                <a:lnTo>
                  <a:pt x="1326" y="1384"/>
                </a:lnTo>
                <a:lnTo>
                  <a:pt x="1346" y="1412"/>
                </a:lnTo>
                <a:lnTo>
                  <a:pt x="1332" y="1656"/>
                </a:lnTo>
                <a:lnTo>
                  <a:pt x="1292" y="1681"/>
                </a:lnTo>
                <a:lnTo>
                  <a:pt x="1171" y="1762"/>
                </a:lnTo>
                <a:lnTo>
                  <a:pt x="1151" y="1773"/>
                </a:lnTo>
                <a:lnTo>
                  <a:pt x="1169" y="1833"/>
                </a:lnTo>
                <a:lnTo>
                  <a:pt x="1177" y="1865"/>
                </a:lnTo>
                <a:lnTo>
                  <a:pt x="1183" y="1882"/>
                </a:lnTo>
                <a:lnTo>
                  <a:pt x="1183" y="1885"/>
                </a:lnTo>
                <a:lnTo>
                  <a:pt x="1189" y="1899"/>
                </a:lnTo>
                <a:lnTo>
                  <a:pt x="1189" y="1902"/>
                </a:lnTo>
                <a:lnTo>
                  <a:pt x="1292" y="1910"/>
                </a:lnTo>
                <a:lnTo>
                  <a:pt x="1369" y="1916"/>
                </a:lnTo>
                <a:lnTo>
                  <a:pt x="1395" y="1919"/>
                </a:lnTo>
                <a:lnTo>
                  <a:pt x="1395" y="1930"/>
                </a:lnTo>
                <a:lnTo>
                  <a:pt x="1395" y="1936"/>
                </a:lnTo>
                <a:lnTo>
                  <a:pt x="1395" y="1956"/>
                </a:lnTo>
                <a:lnTo>
                  <a:pt x="1389" y="1985"/>
                </a:lnTo>
                <a:lnTo>
                  <a:pt x="1389" y="2051"/>
                </a:lnTo>
                <a:lnTo>
                  <a:pt x="1392" y="2082"/>
                </a:lnTo>
                <a:lnTo>
                  <a:pt x="1392" y="2119"/>
                </a:lnTo>
                <a:lnTo>
                  <a:pt x="1401" y="2168"/>
                </a:lnTo>
                <a:lnTo>
                  <a:pt x="1403" y="2177"/>
                </a:lnTo>
                <a:lnTo>
                  <a:pt x="1406" y="2191"/>
                </a:lnTo>
                <a:lnTo>
                  <a:pt x="1409" y="2191"/>
                </a:lnTo>
                <a:lnTo>
                  <a:pt x="1412" y="2203"/>
                </a:lnTo>
                <a:lnTo>
                  <a:pt x="1412" y="2205"/>
                </a:lnTo>
                <a:lnTo>
                  <a:pt x="1421" y="2251"/>
                </a:lnTo>
                <a:lnTo>
                  <a:pt x="1452" y="2346"/>
                </a:lnTo>
                <a:lnTo>
                  <a:pt x="1438" y="2346"/>
                </a:lnTo>
                <a:lnTo>
                  <a:pt x="1386" y="2346"/>
                </a:lnTo>
                <a:lnTo>
                  <a:pt x="1380" y="2351"/>
                </a:lnTo>
                <a:lnTo>
                  <a:pt x="1269" y="2326"/>
                </a:lnTo>
                <a:lnTo>
                  <a:pt x="1249" y="2306"/>
                </a:lnTo>
                <a:lnTo>
                  <a:pt x="1229" y="2291"/>
                </a:lnTo>
                <a:lnTo>
                  <a:pt x="1203" y="2277"/>
                </a:lnTo>
                <a:lnTo>
                  <a:pt x="1157" y="2266"/>
                </a:lnTo>
                <a:lnTo>
                  <a:pt x="1126" y="2266"/>
                </a:lnTo>
                <a:lnTo>
                  <a:pt x="1103" y="2263"/>
                </a:lnTo>
                <a:lnTo>
                  <a:pt x="1085" y="2266"/>
                </a:lnTo>
                <a:lnTo>
                  <a:pt x="1048" y="2271"/>
                </a:lnTo>
                <a:lnTo>
                  <a:pt x="1005" y="2286"/>
                </a:lnTo>
                <a:lnTo>
                  <a:pt x="977" y="2294"/>
                </a:lnTo>
                <a:lnTo>
                  <a:pt x="957" y="2291"/>
                </a:lnTo>
                <a:lnTo>
                  <a:pt x="942" y="2280"/>
                </a:lnTo>
                <a:lnTo>
                  <a:pt x="931" y="2257"/>
                </a:lnTo>
                <a:lnTo>
                  <a:pt x="905" y="2214"/>
                </a:lnTo>
                <a:lnTo>
                  <a:pt x="902" y="2197"/>
                </a:lnTo>
                <a:lnTo>
                  <a:pt x="891" y="2182"/>
                </a:lnTo>
                <a:lnTo>
                  <a:pt x="885" y="2182"/>
                </a:lnTo>
                <a:lnTo>
                  <a:pt x="868" y="2182"/>
                </a:lnTo>
                <a:lnTo>
                  <a:pt x="865" y="2165"/>
                </a:lnTo>
                <a:lnTo>
                  <a:pt x="839" y="2168"/>
                </a:lnTo>
                <a:lnTo>
                  <a:pt x="808" y="2171"/>
                </a:lnTo>
                <a:lnTo>
                  <a:pt x="802" y="2174"/>
                </a:lnTo>
                <a:lnTo>
                  <a:pt x="802" y="2171"/>
                </a:lnTo>
                <a:lnTo>
                  <a:pt x="802" y="2168"/>
                </a:lnTo>
                <a:lnTo>
                  <a:pt x="802" y="2165"/>
                </a:lnTo>
                <a:lnTo>
                  <a:pt x="802" y="2162"/>
                </a:lnTo>
                <a:lnTo>
                  <a:pt x="799" y="2162"/>
                </a:lnTo>
                <a:lnTo>
                  <a:pt x="796" y="2162"/>
                </a:lnTo>
                <a:lnTo>
                  <a:pt x="793" y="2165"/>
                </a:lnTo>
                <a:lnTo>
                  <a:pt x="791" y="2162"/>
                </a:lnTo>
                <a:lnTo>
                  <a:pt x="788" y="2162"/>
                </a:lnTo>
                <a:lnTo>
                  <a:pt x="785" y="2162"/>
                </a:lnTo>
                <a:lnTo>
                  <a:pt x="779" y="2165"/>
                </a:lnTo>
                <a:lnTo>
                  <a:pt x="779" y="2168"/>
                </a:lnTo>
                <a:lnTo>
                  <a:pt x="776" y="2168"/>
                </a:lnTo>
                <a:lnTo>
                  <a:pt x="776" y="2171"/>
                </a:lnTo>
                <a:lnTo>
                  <a:pt x="773" y="2171"/>
                </a:lnTo>
                <a:lnTo>
                  <a:pt x="770" y="2174"/>
                </a:lnTo>
                <a:lnTo>
                  <a:pt x="770" y="2177"/>
                </a:lnTo>
                <a:lnTo>
                  <a:pt x="770" y="2180"/>
                </a:lnTo>
                <a:lnTo>
                  <a:pt x="770" y="2182"/>
                </a:lnTo>
                <a:lnTo>
                  <a:pt x="768" y="2182"/>
                </a:lnTo>
                <a:lnTo>
                  <a:pt x="765" y="2182"/>
                </a:lnTo>
                <a:lnTo>
                  <a:pt x="762" y="2185"/>
                </a:lnTo>
                <a:lnTo>
                  <a:pt x="759" y="2185"/>
                </a:lnTo>
                <a:lnTo>
                  <a:pt x="756" y="2188"/>
                </a:lnTo>
                <a:lnTo>
                  <a:pt x="753" y="2188"/>
                </a:lnTo>
                <a:lnTo>
                  <a:pt x="750" y="2188"/>
                </a:lnTo>
                <a:lnTo>
                  <a:pt x="748" y="2188"/>
                </a:lnTo>
                <a:lnTo>
                  <a:pt x="739" y="2191"/>
                </a:lnTo>
                <a:lnTo>
                  <a:pt x="733" y="2194"/>
                </a:lnTo>
                <a:lnTo>
                  <a:pt x="730" y="2203"/>
                </a:lnTo>
                <a:lnTo>
                  <a:pt x="722" y="2220"/>
                </a:lnTo>
                <a:lnTo>
                  <a:pt x="713" y="2231"/>
                </a:lnTo>
                <a:lnTo>
                  <a:pt x="705" y="2240"/>
                </a:lnTo>
                <a:lnTo>
                  <a:pt x="696" y="2248"/>
                </a:lnTo>
                <a:lnTo>
                  <a:pt x="693" y="2248"/>
                </a:lnTo>
                <a:lnTo>
                  <a:pt x="693" y="2251"/>
                </a:lnTo>
                <a:lnTo>
                  <a:pt x="690" y="2251"/>
                </a:lnTo>
                <a:lnTo>
                  <a:pt x="687" y="2251"/>
                </a:lnTo>
                <a:lnTo>
                  <a:pt x="679" y="2251"/>
                </a:lnTo>
                <a:lnTo>
                  <a:pt x="673" y="2248"/>
                </a:lnTo>
                <a:lnTo>
                  <a:pt x="670" y="2248"/>
                </a:lnTo>
                <a:lnTo>
                  <a:pt x="670" y="2251"/>
                </a:lnTo>
                <a:lnTo>
                  <a:pt x="667" y="2251"/>
                </a:lnTo>
                <a:lnTo>
                  <a:pt x="665" y="2251"/>
                </a:lnTo>
                <a:lnTo>
                  <a:pt x="665" y="2248"/>
                </a:lnTo>
                <a:lnTo>
                  <a:pt x="662" y="2248"/>
                </a:lnTo>
                <a:lnTo>
                  <a:pt x="659" y="2251"/>
                </a:lnTo>
                <a:lnTo>
                  <a:pt x="656" y="2251"/>
                </a:lnTo>
                <a:lnTo>
                  <a:pt x="656" y="2248"/>
                </a:lnTo>
                <a:lnTo>
                  <a:pt x="653" y="2248"/>
                </a:lnTo>
                <a:lnTo>
                  <a:pt x="650" y="2245"/>
                </a:lnTo>
                <a:lnTo>
                  <a:pt x="647" y="2248"/>
                </a:lnTo>
                <a:lnTo>
                  <a:pt x="644" y="2248"/>
                </a:lnTo>
                <a:lnTo>
                  <a:pt x="639" y="2245"/>
                </a:lnTo>
                <a:lnTo>
                  <a:pt x="642" y="2245"/>
                </a:lnTo>
                <a:lnTo>
                  <a:pt x="642" y="2240"/>
                </a:lnTo>
                <a:lnTo>
                  <a:pt x="642" y="2237"/>
                </a:lnTo>
                <a:lnTo>
                  <a:pt x="644" y="2234"/>
                </a:lnTo>
                <a:lnTo>
                  <a:pt x="647" y="2231"/>
                </a:lnTo>
                <a:lnTo>
                  <a:pt x="647" y="2228"/>
                </a:lnTo>
                <a:lnTo>
                  <a:pt x="644" y="2225"/>
                </a:lnTo>
                <a:lnTo>
                  <a:pt x="639" y="2208"/>
                </a:lnTo>
                <a:lnTo>
                  <a:pt x="639" y="2205"/>
                </a:lnTo>
                <a:lnTo>
                  <a:pt x="636" y="2205"/>
                </a:lnTo>
                <a:lnTo>
                  <a:pt x="630" y="2205"/>
                </a:lnTo>
                <a:lnTo>
                  <a:pt x="627" y="2205"/>
                </a:lnTo>
                <a:lnTo>
                  <a:pt x="622" y="2205"/>
                </a:lnTo>
                <a:lnTo>
                  <a:pt x="607" y="2191"/>
                </a:lnTo>
                <a:lnTo>
                  <a:pt x="599" y="2174"/>
                </a:lnTo>
                <a:lnTo>
                  <a:pt x="579" y="2174"/>
                </a:lnTo>
                <a:lnTo>
                  <a:pt x="573" y="2180"/>
                </a:lnTo>
                <a:lnTo>
                  <a:pt x="559" y="2188"/>
                </a:lnTo>
                <a:lnTo>
                  <a:pt x="556" y="2188"/>
                </a:lnTo>
                <a:lnTo>
                  <a:pt x="553" y="2191"/>
                </a:lnTo>
                <a:lnTo>
                  <a:pt x="550" y="2191"/>
                </a:lnTo>
                <a:lnTo>
                  <a:pt x="547" y="2191"/>
                </a:lnTo>
                <a:lnTo>
                  <a:pt x="544" y="2191"/>
                </a:lnTo>
                <a:lnTo>
                  <a:pt x="541" y="2191"/>
                </a:lnTo>
                <a:lnTo>
                  <a:pt x="538" y="2194"/>
                </a:lnTo>
                <a:lnTo>
                  <a:pt x="521" y="2200"/>
                </a:lnTo>
                <a:lnTo>
                  <a:pt x="504" y="2211"/>
                </a:lnTo>
                <a:lnTo>
                  <a:pt x="447" y="2228"/>
                </a:lnTo>
                <a:lnTo>
                  <a:pt x="410" y="2228"/>
                </a:lnTo>
                <a:lnTo>
                  <a:pt x="407" y="2225"/>
                </a:lnTo>
                <a:lnTo>
                  <a:pt x="404" y="2225"/>
                </a:lnTo>
                <a:lnTo>
                  <a:pt x="401" y="2225"/>
                </a:lnTo>
                <a:lnTo>
                  <a:pt x="398" y="2225"/>
                </a:lnTo>
                <a:lnTo>
                  <a:pt x="398" y="2228"/>
                </a:lnTo>
                <a:lnTo>
                  <a:pt x="395" y="2228"/>
                </a:lnTo>
                <a:lnTo>
                  <a:pt x="392" y="2228"/>
                </a:lnTo>
                <a:lnTo>
                  <a:pt x="395" y="2225"/>
                </a:lnTo>
                <a:lnTo>
                  <a:pt x="392" y="2225"/>
                </a:lnTo>
                <a:lnTo>
                  <a:pt x="390" y="2225"/>
                </a:lnTo>
                <a:lnTo>
                  <a:pt x="390" y="2228"/>
                </a:lnTo>
                <a:lnTo>
                  <a:pt x="387" y="2228"/>
                </a:lnTo>
                <a:lnTo>
                  <a:pt x="387" y="2225"/>
                </a:lnTo>
                <a:lnTo>
                  <a:pt x="372" y="2223"/>
                </a:lnTo>
                <a:lnTo>
                  <a:pt x="352" y="2225"/>
                </a:lnTo>
                <a:lnTo>
                  <a:pt x="338" y="2223"/>
                </a:lnTo>
                <a:lnTo>
                  <a:pt x="321" y="2208"/>
                </a:lnTo>
                <a:lnTo>
                  <a:pt x="304" y="2223"/>
                </a:lnTo>
                <a:lnTo>
                  <a:pt x="289" y="2237"/>
                </a:lnTo>
                <a:lnTo>
                  <a:pt x="258" y="2245"/>
                </a:lnTo>
                <a:lnTo>
                  <a:pt x="258" y="2240"/>
                </a:lnTo>
                <a:lnTo>
                  <a:pt x="258" y="2237"/>
                </a:lnTo>
                <a:lnTo>
                  <a:pt x="261" y="2231"/>
                </a:lnTo>
                <a:lnTo>
                  <a:pt x="261" y="2228"/>
                </a:lnTo>
                <a:lnTo>
                  <a:pt x="261" y="2225"/>
                </a:lnTo>
                <a:lnTo>
                  <a:pt x="261" y="2220"/>
                </a:lnTo>
                <a:lnTo>
                  <a:pt x="264" y="2217"/>
                </a:lnTo>
                <a:lnTo>
                  <a:pt x="264" y="2211"/>
                </a:lnTo>
                <a:lnTo>
                  <a:pt x="264" y="2208"/>
                </a:lnTo>
                <a:lnTo>
                  <a:pt x="266" y="2203"/>
                </a:lnTo>
                <a:lnTo>
                  <a:pt x="266" y="2200"/>
                </a:lnTo>
                <a:lnTo>
                  <a:pt x="266" y="2197"/>
                </a:lnTo>
                <a:lnTo>
                  <a:pt x="266" y="2191"/>
                </a:lnTo>
                <a:lnTo>
                  <a:pt x="269" y="2188"/>
                </a:lnTo>
                <a:lnTo>
                  <a:pt x="269" y="2182"/>
                </a:lnTo>
                <a:lnTo>
                  <a:pt x="269" y="2180"/>
                </a:lnTo>
                <a:lnTo>
                  <a:pt x="269" y="2177"/>
                </a:lnTo>
                <a:lnTo>
                  <a:pt x="272" y="2171"/>
                </a:lnTo>
                <a:lnTo>
                  <a:pt x="272" y="2168"/>
                </a:lnTo>
                <a:lnTo>
                  <a:pt x="272" y="2162"/>
                </a:lnTo>
                <a:lnTo>
                  <a:pt x="275" y="2160"/>
                </a:lnTo>
                <a:lnTo>
                  <a:pt x="275" y="2154"/>
                </a:lnTo>
                <a:lnTo>
                  <a:pt x="275" y="2151"/>
                </a:lnTo>
                <a:lnTo>
                  <a:pt x="275" y="2148"/>
                </a:lnTo>
                <a:lnTo>
                  <a:pt x="278" y="2142"/>
                </a:lnTo>
                <a:lnTo>
                  <a:pt x="278" y="2140"/>
                </a:lnTo>
                <a:lnTo>
                  <a:pt x="278" y="2134"/>
                </a:lnTo>
                <a:lnTo>
                  <a:pt x="281" y="2131"/>
                </a:lnTo>
                <a:lnTo>
                  <a:pt x="281" y="2125"/>
                </a:lnTo>
                <a:lnTo>
                  <a:pt x="281" y="2122"/>
                </a:lnTo>
                <a:lnTo>
                  <a:pt x="281" y="2119"/>
                </a:lnTo>
                <a:lnTo>
                  <a:pt x="284" y="2114"/>
                </a:lnTo>
                <a:lnTo>
                  <a:pt x="284" y="2111"/>
                </a:lnTo>
                <a:lnTo>
                  <a:pt x="284" y="2105"/>
                </a:lnTo>
                <a:lnTo>
                  <a:pt x="284" y="2102"/>
                </a:lnTo>
                <a:lnTo>
                  <a:pt x="286" y="2099"/>
                </a:lnTo>
                <a:lnTo>
                  <a:pt x="286" y="2094"/>
                </a:lnTo>
                <a:lnTo>
                  <a:pt x="286" y="2091"/>
                </a:lnTo>
                <a:lnTo>
                  <a:pt x="289" y="2085"/>
                </a:lnTo>
                <a:lnTo>
                  <a:pt x="289" y="2082"/>
                </a:lnTo>
                <a:lnTo>
                  <a:pt x="289" y="2077"/>
                </a:lnTo>
                <a:lnTo>
                  <a:pt x="289" y="2074"/>
                </a:lnTo>
                <a:lnTo>
                  <a:pt x="292" y="2071"/>
                </a:lnTo>
                <a:lnTo>
                  <a:pt x="292" y="2065"/>
                </a:lnTo>
                <a:lnTo>
                  <a:pt x="292" y="2062"/>
                </a:lnTo>
                <a:lnTo>
                  <a:pt x="295" y="2056"/>
                </a:lnTo>
                <a:lnTo>
                  <a:pt x="295" y="2054"/>
                </a:lnTo>
                <a:lnTo>
                  <a:pt x="289" y="2051"/>
                </a:lnTo>
                <a:lnTo>
                  <a:pt x="286" y="2048"/>
                </a:lnTo>
                <a:lnTo>
                  <a:pt x="281" y="2045"/>
                </a:lnTo>
                <a:lnTo>
                  <a:pt x="278" y="2042"/>
                </a:lnTo>
                <a:lnTo>
                  <a:pt x="272" y="2039"/>
                </a:lnTo>
                <a:lnTo>
                  <a:pt x="269" y="2036"/>
                </a:lnTo>
                <a:lnTo>
                  <a:pt x="264" y="2034"/>
                </a:lnTo>
                <a:lnTo>
                  <a:pt x="261" y="2031"/>
                </a:lnTo>
                <a:lnTo>
                  <a:pt x="258" y="2028"/>
                </a:lnTo>
                <a:lnTo>
                  <a:pt x="255" y="2025"/>
                </a:lnTo>
                <a:lnTo>
                  <a:pt x="252" y="2025"/>
                </a:lnTo>
                <a:lnTo>
                  <a:pt x="249" y="2022"/>
                </a:lnTo>
                <a:lnTo>
                  <a:pt x="244" y="2019"/>
                </a:lnTo>
                <a:lnTo>
                  <a:pt x="241" y="2016"/>
                </a:lnTo>
                <a:lnTo>
                  <a:pt x="235" y="2014"/>
                </a:lnTo>
                <a:lnTo>
                  <a:pt x="235" y="2011"/>
                </a:lnTo>
                <a:lnTo>
                  <a:pt x="232" y="2011"/>
                </a:lnTo>
                <a:lnTo>
                  <a:pt x="232" y="2005"/>
                </a:lnTo>
                <a:lnTo>
                  <a:pt x="232" y="2002"/>
                </a:lnTo>
                <a:lnTo>
                  <a:pt x="229" y="1999"/>
                </a:lnTo>
                <a:lnTo>
                  <a:pt x="229" y="1993"/>
                </a:lnTo>
                <a:lnTo>
                  <a:pt x="229" y="1991"/>
                </a:lnTo>
                <a:lnTo>
                  <a:pt x="229" y="1985"/>
                </a:lnTo>
                <a:lnTo>
                  <a:pt x="229" y="1982"/>
                </a:lnTo>
                <a:lnTo>
                  <a:pt x="229" y="1976"/>
                </a:lnTo>
                <a:lnTo>
                  <a:pt x="226" y="1973"/>
                </a:lnTo>
                <a:lnTo>
                  <a:pt x="226" y="1971"/>
                </a:lnTo>
                <a:lnTo>
                  <a:pt x="226" y="1965"/>
                </a:lnTo>
                <a:lnTo>
                  <a:pt x="226" y="1962"/>
                </a:lnTo>
                <a:lnTo>
                  <a:pt x="226" y="1956"/>
                </a:lnTo>
                <a:lnTo>
                  <a:pt x="226" y="1953"/>
                </a:lnTo>
                <a:lnTo>
                  <a:pt x="226" y="1948"/>
                </a:lnTo>
                <a:lnTo>
                  <a:pt x="223" y="1945"/>
                </a:lnTo>
                <a:lnTo>
                  <a:pt x="223" y="1942"/>
                </a:lnTo>
                <a:lnTo>
                  <a:pt x="223" y="1936"/>
                </a:lnTo>
                <a:lnTo>
                  <a:pt x="223" y="1933"/>
                </a:lnTo>
                <a:lnTo>
                  <a:pt x="223" y="1928"/>
                </a:lnTo>
                <a:lnTo>
                  <a:pt x="223" y="1925"/>
                </a:lnTo>
                <a:lnTo>
                  <a:pt x="221" y="1922"/>
                </a:lnTo>
                <a:lnTo>
                  <a:pt x="221" y="1916"/>
                </a:lnTo>
                <a:lnTo>
                  <a:pt x="221" y="1913"/>
                </a:lnTo>
                <a:lnTo>
                  <a:pt x="221" y="1908"/>
                </a:lnTo>
                <a:lnTo>
                  <a:pt x="221" y="1905"/>
                </a:lnTo>
                <a:lnTo>
                  <a:pt x="221" y="1899"/>
                </a:lnTo>
                <a:lnTo>
                  <a:pt x="218" y="1896"/>
                </a:lnTo>
                <a:lnTo>
                  <a:pt x="218" y="1893"/>
                </a:lnTo>
                <a:lnTo>
                  <a:pt x="218" y="1888"/>
                </a:lnTo>
                <a:lnTo>
                  <a:pt x="218" y="1885"/>
                </a:lnTo>
                <a:lnTo>
                  <a:pt x="218" y="1879"/>
                </a:lnTo>
                <a:lnTo>
                  <a:pt x="218" y="1876"/>
                </a:lnTo>
                <a:lnTo>
                  <a:pt x="218" y="1870"/>
                </a:lnTo>
                <a:lnTo>
                  <a:pt x="215" y="1867"/>
                </a:lnTo>
                <a:lnTo>
                  <a:pt x="215" y="1865"/>
                </a:lnTo>
                <a:lnTo>
                  <a:pt x="215" y="1859"/>
                </a:lnTo>
                <a:lnTo>
                  <a:pt x="215" y="1856"/>
                </a:lnTo>
                <a:lnTo>
                  <a:pt x="215" y="1850"/>
                </a:lnTo>
                <a:lnTo>
                  <a:pt x="215" y="1847"/>
                </a:lnTo>
                <a:lnTo>
                  <a:pt x="212" y="1845"/>
                </a:lnTo>
                <a:lnTo>
                  <a:pt x="212" y="1839"/>
                </a:lnTo>
                <a:lnTo>
                  <a:pt x="212" y="1836"/>
                </a:lnTo>
                <a:lnTo>
                  <a:pt x="212" y="1830"/>
                </a:lnTo>
                <a:lnTo>
                  <a:pt x="212" y="1827"/>
                </a:lnTo>
                <a:lnTo>
                  <a:pt x="212" y="1822"/>
                </a:lnTo>
                <a:lnTo>
                  <a:pt x="212" y="1819"/>
                </a:lnTo>
                <a:lnTo>
                  <a:pt x="209" y="1816"/>
                </a:lnTo>
                <a:lnTo>
                  <a:pt x="209" y="1810"/>
                </a:lnTo>
                <a:lnTo>
                  <a:pt x="209" y="1807"/>
                </a:lnTo>
                <a:lnTo>
                  <a:pt x="209" y="1802"/>
                </a:lnTo>
                <a:lnTo>
                  <a:pt x="209" y="1799"/>
                </a:lnTo>
                <a:lnTo>
                  <a:pt x="209" y="1796"/>
                </a:lnTo>
                <a:lnTo>
                  <a:pt x="206" y="1790"/>
                </a:lnTo>
                <a:lnTo>
                  <a:pt x="206" y="1787"/>
                </a:lnTo>
                <a:lnTo>
                  <a:pt x="206" y="1782"/>
                </a:lnTo>
                <a:lnTo>
                  <a:pt x="206" y="1779"/>
                </a:lnTo>
                <a:lnTo>
                  <a:pt x="206" y="1776"/>
                </a:lnTo>
                <a:lnTo>
                  <a:pt x="206" y="1773"/>
                </a:lnTo>
                <a:lnTo>
                  <a:pt x="206" y="1770"/>
                </a:lnTo>
                <a:lnTo>
                  <a:pt x="203" y="1767"/>
                </a:lnTo>
                <a:lnTo>
                  <a:pt x="203" y="1762"/>
                </a:lnTo>
                <a:lnTo>
                  <a:pt x="203" y="1759"/>
                </a:lnTo>
                <a:lnTo>
                  <a:pt x="203" y="1753"/>
                </a:lnTo>
                <a:lnTo>
                  <a:pt x="203" y="1750"/>
                </a:lnTo>
                <a:lnTo>
                  <a:pt x="203" y="1744"/>
                </a:lnTo>
                <a:lnTo>
                  <a:pt x="203" y="1741"/>
                </a:lnTo>
                <a:lnTo>
                  <a:pt x="201" y="1739"/>
                </a:lnTo>
                <a:lnTo>
                  <a:pt x="201" y="1733"/>
                </a:lnTo>
                <a:lnTo>
                  <a:pt x="201" y="1730"/>
                </a:lnTo>
                <a:lnTo>
                  <a:pt x="201" y="1724"/>
                </a:lnTo>
                <a:lnTo>
                  <a:pt x="201" y="1721"/>
                </a:lnTo>
                <a:lnTo>
                  <a:pt x="201" y="1719"/>
                </a:lnTo>
                <a:lnTo>
                  <a:pt x="198" y="1713"/>
                </a:lnTo>
                <a:lnTo>
                  <a:pt x="198" y="1710"/>
                </a:lnTo>
                <a:lnTo>
                  <a:pt x="198" y="1704"/>
                </a:lnTo>
                <a:lnTo>
                  <a:pt x="198" y="1701"/>
                </a:lnTo>
                <a:lnTo>
                  <a:pt x="198" y="1696"/>
                </a:lnTo>
                <a:lnTo>
                  <a:pt x="198" y="1693"/>
                </a:lnTo>
                <a:lnTo>
                  <a:pt x="195" y="1690"/>
                </a:lnTo>
                <a:lnTo>
                  <a:pt x="195" y="1684"/>
                </a:lnTo>
                <a:lnTo>
                  <a:pt x="195" y="1681"/>
                </a:lnTo>
                <a:lnTo>
                  <a:pt x="195" y="1676"/>
                </a:lnTo>
                <a:lnTo>
                  <a:pt x="195" y="1673"/>
                </a:lnTo>
                <a:lnTo>
                  <a:pt x="195" y="1670"/>
                </a:lnTo>
                <a:lnTo>
                  <a:pt x="195" y="1664"/>
                </a:lnTo>
                <a:lnTo>
                  <a:pt x="192" y="1661"/>
                </a:lnTo>
                <a:lnTo>
                  <a:pt x="192" y="1658"/>
                </a:lnTo>
                <a:lnTo>
                  <a:pt x="192" y="1653"/>
                </a:lnTo>
                <a:lnTo>
                  <a:pt x="192" y="1650"/>
                </a:lnTo>
                <a:lnTo>
                  <a:pt x="192" y="1644"/>
                </a:lnTo>
                <a:lnTo>
                  <a:pt x="192" y="1641"/>
                </a:lnTo>
                <a:lnTo>
                  <a:pt x="189" y="1638"/>
                </a:lnTo>
                <a:lnTo>
                  <a:pt x="189" y="1633"/>
                </a:lnTo>
                <a:lnTo>
                  <a:pt x="189" y="1630"/>
                </a:lnTo>
                <a:lnTo>
                  <a:pt x="189" y="1624"/>
                </a:lnTo>
                <a:lnTo>
                  <a:pt x="189" y="1621"/>
                </a:lnTo>
                <a:lnTo>
                  <a:pt x="189" y="1618"/>
                </a:lnTo>
                <a:lnTo>
                  <a:pt x="189" y="1613"/>
                </a:lnTo>
                <a:lnTo>
                  <a:pt x="186" y="1610"/>
                </a:lnTo>
                <a:lnTo>
                  <a:pt x="186" y="1604"/>
                </a:lnTo>
                <a:lnTo>
                  <a:pt x="186" y="1601"/>
                </a:lnTo>
                <a:lnTo>
                  <a:pt x="186" y="1595"/>
                </a:lnTo>
                <a:lnTo>
                  <a:pt x="186" y="1593"/>
                </a:lnTo>
                <a:lnTo>
                  <a:pt x="186" y="1590"/>
                </a:lnTo>
                <a:lnTo>
                  <a:pt x="183" y="1584"/>
                </a:lnTo>
                <a:lnTo>
                  <a:pt x="183" y="1581"/>
                </a:lnTo>
                <a:lnTo>
                  <a:pt x="183" y="1575"/>
                </a:lnTo>
                <a:lnTo>
                  <a:pt x="183" y="1573"/>
                </a:lnTo>
                <a:lnTo>
                  <a:pt x="183" y="1570"/>
                </a:lnTo>
                <a:lnTo>
                  <a:pt x="183" y="1564"/>
                </a:lnTo>
                <a:lnTo>
                  <a:pt x="181" y="1561"/>
                </a:lnTo>
                <a:lnTo>
                  <a:pt x="181" y="1555"/>
                </a:lnTo>
                <a:lnTo>
                  <a:pt x="181" y="1552"/>
                </a:lnTo>
                <a:lnTo>
                  <a:pt x="181" y="1547"/>
                </a:lnTo>
                <a:lnTo>
                  <a:pt x="181" y="1544"/>
                </a:lnTo>
                <a:lnTo>
                  <a:pt x="181" y="1541"/>
                </a:lnTo>
                <a:lnTo>
                  <a:pt x="181" y="1538"/>
                </a:lnTo>
                <a:lnTo>
                  <a:pt x="181" y="1535"/>
                </a:lnTo>
                <a:lnTo>
                  <a:pt x="178" y="1532"/>
                </a:lnTo>
                <a:lnTo>
                  <a:pt x="178" y="1527"/>
                </a:lnTo>
                <a:lnTo>
                  <a:pt x="178" y="1524"/>
                </a:lnTo>
                <a:lnTo>
                  <a:pt x="178" y="1521"/>
                </a:lnTo>
                <a:lnTo>
                  <a:pt x="178" y="1515"/>
                </a:lnTo>
                <a:lnTo>
                  <a:pt x="178" y="1512"/>
                </a:lnTo>
                <a:lnTo>
                  <a:pt x="175" y="1507"/>
                </a:lnTo>
                <a:lnTo>
                  <a:pt x="175" y="1504"/>
                </a:lnTo>
                <a:lnTo>
                  <a:pt x="175" y="1498"/>
                </a:lnTo>
                <a:lnTo>
                  <a:pt x="175" y="1495"/>
                </a:lnTo>
                <a:lnTo>
                  <a:pt x="175" y="1492"/>
                </a:lnTo>
                <a:lnTo>
                  <a:pt x="175" y="1487"/>
                </a:lnTo>
                <a:lnTo>
                  <a:pt x="172" y="1484"/>
                </a:lnTo>
                <a:lnTo>
                  <a:pt x="172" y="1478"/>
                </a:lnTo>
                <a:lnTo>
                  <a:pt x="172" y="1475"/>
                </a:lnTo>
                <a:lnTo>
                  <a:pt x="172" y="1472"/>
                </a:lnTo>
                <a:lnTo>
                  <a:pt x="172" y="1467"/>
                </a:lnTo>
                <a:lnTo>
                  <a:pt x="172" y="1464"/>
                </a:lnTo>
                <a:lnTo>
                  <a:pt x="172" y="1458"/>
                </a:lnTo>
                <a:lnTo>
                  <a:pt x="169" y="1455"/>
                </a:lnTo>
                <a:lnTo>
                  <a:pt x="169" y="1449"/>
                </a:lnTo>
                <a:lnTo>
                  <a:pt x="169" y="1447"/>
                </a:lnTo>
                <a:lnTo>
                  <a:pt x="169" y="1444"/>
                </a:lnTo>
                <a:lnTo>
                  <a:pt x="169" y="1438"/>
                </a:lnTo>
                <a:lnTo>
                  <a:pt x="169" y="1435"/>
                </a:lnTo>
                <a:lnTo>
                  <a:pt x="166" y="1429"/>
                </a:lnTo>
                <a:lnTo>
                  <a:pt x="166" y="1427"/>
                </a:lnTo>
                <a:lnTo>
                  <a:pt x="166" y="1424"/>
                </a:lnTo>
                <a:lnTo>
                  <a:pt x="166" y="1421"/>
                </a:lnTo>
                <a:lnTo>
                  <a:pt x="166" y="1418"/>
                </a:lnTo>
                <a:lnTo>
                  <a:pt x="166" y="1415"/>
                </a:lnTo>
                <a:lnTo>
                  <a:pt x="166" y="1409"/>
                </a:lnTo>
                <a:lnTo>
                  <a:pt x="163" y="1406"/>
                </a:lnTo>
                <a:lnTo>
                  <a:pt x="163" y="1401"/>
                </a:lnTo>
                <a:lnTo>
                  <a:pt x="163" y="1398"/>
                </a:lnTo>
                <a:lnTo>
                  <a:pt x="163" y="1395"/>
                </a:lnTo>
                <a:lnTo>
                  <a:pt x="163" y="1389"/>
                </a:lnTo>
                <a:lnTo>
                  <a:pt x="163" y="1386"/>
                </a:lnTo>
                <a:lnTo>
                  <a:pt x="163" y="1381"/>
                </a:lnTo>
                <a:lnTo>
                  <a:pt x="160" y="1378"/>
                </a:lnTo>
                <a:lnTo>
                  <a:pt x="160" y="1375"/>
                </a:lnTo>
                <a:lnTo>
                  <a:pt x="160" y="1369"/>
                </a:lnTo>
                <a:lnTo>
                  <a:pt x="160" y="1366"/>
                </a:lnTo>
                <a:lnTo>
                  <a:pt x="160" y="1361"/>
                </a:lnTo>
                <a:lnTo>
                  <a:pt x="160" y="1358"/>
                </a:lnTo>
                <a:lnTo>
                  <a:pt x="158" y="1352"/>
                </a:lnTo>
                <a:lnTo>
                  <a:pt x="158" y="1349"/>
                </a:lnTo>
                <a:lnTo>
                  <a:pt x="158" y="1346"/>
                </a:lnTo>
                <a:lnTo>
                  <a:pt x="158" y="1341"/>
                </a:lnTo>
                <a:lnTo>
                  <a:pt x="158" y="1338"/>
                </a:lnTo>
                <a:lnTo>
                  <a:pt x="158" y="1332"/>
                </a:lnTo>
                <a:lnTo>
                  <a:pt x="155" y="1329"/>
                </a:lnTo>
                <a:lnTo>
                  <a:pt x="155" y="1326"/>
                </a:lnTo>
                <a:lnTo>
                  <a:pt x="155" y="1321"/>
                </a:lnTo>
                <a:lnTo>
                  <a:pt x="155" y="1318"/>
                </a:lnTo>
                <a:lnTo>
                  <a:pt x="155" y="1312"/>
                </a:lnTo>
                <a:lnTo>
                  <a:pt x="155" y="1309"/>
                </a:lnTo>
                <a:lnTo>
                  <a:pt x="155" y="1303"/>
                </a:lnTo>
                <a:lnTo>
                  <a:pt x="152" y="1303"/>
                </a:lnTo>
                <a:lnTo>
                  <a:pt x="152" y="1301"/>
                </a:lnTo>
                <a:lnTo>
                  <a:pt x="152" y="1298"/>
                </a:lnTo>
                <a:lnTo>
                  <a:pt x="152" y="1292"/>
                </a:lnTo>
                <a:lnTo>
                  <a:pt x="152" y="1289"/>
                </a:lnTo>
                <a:lnTo>
                  <a:pt x="152" y="1283"/>
                </a:lnTo>
                <a:lnTo>
                  <a:pt x="152" y="1280"/>
                </a:lnTo>
                <a:lnTo>
                  <a:pt x="149" y="1278"/>
                </a:lnTo>
                <a:lnTo>
                  <a:pt x="149" y="1272"/>
                </a:lnTo>
                <a:lnTo>
                  <a:pt x="149" y="1269"/>
                </a:lnTo>
                <a:lnTo>
                  <a:pt x="149" y="1263"/>
                </a:lnTo>
                <a:lnTo>
                  <a:pt x="149" y="1260"/>
                </a:lnTo>
                <a:lnTo>
                  <a:pt x="149" y="1258"/>
                </a:lnTo>
                <a:lnTo>
                  <a:pt x="149" y="1252"/>
                </a:lnTo>
                <a:lnTo>
                  <a:pt x="146" y="1249"/>
                </a:lnTo>
                <a:lnTo>
                  <a:pt x="146" y="1243"/>
                </a:lnTo>
                <a:lnTo>
                  <a:pt x="146" y="1240"/>
                </a:lnTo>
                <a:lnTo>
                  <a:pt x="146" y="1235"/>
                </a:lnTo>
                <a:lnTo>
                  <a:pt x="146" y="1232"/>
                </a:lnTo>
                <a:lnTo>
                  <a:pt x="146" y="1229"/>
                </a:lnTo>
                <a:lnTo>
                  <a:pt x="143" y="1223"/>
                </a:lnTo>
                <a:lnTo>
                  <a:pt x="143" y="1220"/>
                </a:lnTo>
                <a:lnTo>
                  <a:pt x="143" y="1215"/>
                </a:lnTo>
                <a:lnTo>
                  <a:pt x="143" y="1212"/>
                </a:lnTo>
                <a:lnTo>
                  <a:pt x="143" y="1209"/>
                </a:lnTo>
                <a:lnTo>
                  <a:pt x="143" y="1203"/>
                </a:lnTo>
                <a:lnTo>
                  <a:pt x="140" y="1200"/>
                </a:lnTo>
                <a:lnTo>
                  <a:pt x="140" y="1195"/>
                </a:lnTo>
                <a:lnTo>
                  <a:pt x="140" y="1192"/>
                </a:lnTo>
                <a:lnTo>
                  <a:pt x="140" y="1186"/>
                </a:lnTo>
                <a:lnTo>
                  <a:pt x="140" y="1183"/>
                </a:lnTo>
                <a:lnTo>
                  <a:pt x="140" y="1180"/>
                </a:lnTo>
                <a:lnTo>
                  <a:pt x="140" y="1177"/>
                </a:lnTo>
                <a:lnTo>
                  <a:pt x="138" y="1175"/>
                </a:lnTo>
                <a:lnTo>
                  <a:pt x="138" y="1169"/>
                </a:lnTo>
                <a:lnTo>
                  <a:pt x="138" y="1166"/>
                </a:lnTo>
                <a:lnTo>
                  <a:pt x="138" y="1163"/>
                </a:lnTo>
                <a:lnTo>
                  <a:pt x="138" y="1160"/>
                </a:lnTo>
                <a:lnTo>
                  <a:pt x="138" y="1157"/>
                </a:lnTo>
                <a:lnTo>
                  <a:pt x="138" y="1152"/>
                </a:lnTo>
                <a:lnTo>
                  <a:pt x="135" y="1149"/>
                </a:lnTo>
                <a:lnTo>
                  <a:pt x="135" y="1146"/>
                </a:lnTo>
                <a:lnTo>
                  <a:pt x="135" y="1140"/>
                </a:lnTo>
                <a:lnTo>
                  <a:pt x="135" y="1137"/>
                </a:lnTo>
                <a:lnTo>
                  <a:pt x="135" y="1132"/>
                </a:lnTo>
                <a:lnTo>
                  <a:pt x="135" y="1129"/>
                </a:lnTo>
                <a:lnTo>
                  <a:pt x="132" y="1126"/>
                </a:lnTo>
                <a:lnTo>
                  <a:pt x="132" y="1120"/>
                </a:lnTo>
                <a:lnTo>
                  <a:pt x="132" y="1117"/>
                </a:lnTo>
                <a:lnTo>
                  <a:pt x="132" y="1112"/>
                </a:lnTo>
                <a:lnTo>
                  <a:pt x="132" y="1109"/>
                </a:lnTo>
                <a:lnTo>
                  <a:pt x="132" y="1106"/>
                </a:lnTo>
                <a:lnTo>
                  <a:pt x="129" y="1100"/>
                </a:lnTo>
                <a:lnTo>
                  <a:pt x="129" y="1097"/>
                </a:lnTo>
                <a:lnTo>
                  <a:pt x="129" y="1091"/>
                </a:lnTo>
                <a:lnTo>
                  <a:pt x="129" y="1089"/>
                </a:lnTo>
                <a:lnTo>
                  <a:pt x="129" y="1083"/>
                </a:lnTo>
                <a:lnTo>
                  <a:pt x="129" y="1080"/>
                </a:lnTo>
                <a:lnTo>
                  <a:pt x="126" y="1077"/>
                </a:lnTo>
                <a:lnTo>
                  <a:pt x="126" y="1071"/>
                </a:lnTo>
                <a:lnTo>
                  <a:pt x="126" y="1069"/>
                </a:lnTo>
                <a:lnTo>
                  <a:pt x="126" y="1066"/>
                </a:lnTo>
                <a:lnTo>
                  <a:pt x="126" y="1063"/>
                </a:lnTo>
                <a:lnTo>
                  <a:pt x="126" y="1060"/>
                </a:lnTo>
                <a:lnTo>
                  <a:pt x="126" y="1057"/>
                </a:lnTo>
                <a:lnTo>
                  <a:pt x="123" y="1051"/>
                </a:lnTo>
                <a:lnTo>
                  <a:pt x="123" y="1049"/>
                </a:lnTo>
                <a:lnTo>
                  <a:pt x="123" y="1043"/>
                </a:lnTo>
                <a:lnTo>
                  <a:pt x="123" y="1040"/>
                </a:lnTo>
                <a:lnTo>
                  <a:pt x="123" y="1037"/>
                </a:lnTo>
                <a:lnTo>
                  <a:pt x="123" y="1031"/>
                </a:lnTo>
                <a:lnTo>
                  <a:pt x="120" y="1028"/>
                </a:lnTo>
                <a:lnTo>
                  <a:pt x="120" y="1023"/>
                </a:lnTo>
                <a:lnTo>
                  <a:pt x="120" y="1020"/>
                </a:lnTo>
                <a:lnTo>
                  <a:pt x="120" y="1014"/>
                </a:lnTo>
                <a:lnTo>
                  <a:pt x="120" y="1011"/>
                </a:lnTo>
                <a:lnTo>
                  <a:pt x="120" y="1008"/>
                </a:lnTo>
                <a:lnTo>
                  <a:pt x="117" y="1003"/>
                </a:lnTo>
                <a:lnTo>
                  <a:pt x="117" y="1000"/>
                </a:lnTo>
                <a:lnTo>
                  <a:pt x="117" y="994"/>
                </a:lnTo>
                <a:lnTo>
                  <a:pt x="117" y="991"/>
                </a:lnTo>
                <a:lnTo>
                  <a:pt x="117" y="988"/>
                </a:lnTo>
                <a:lnTo>
                  <a:pt x="117" y="983"/>
                </a:lnTo>
                <a:lnTo>
                  <a:pt x="115" y="980"/>
                </a:lnTo>
                <a:lnTo>
                  <a:pt x="115" y="974"/>
                </a:lnTo>
                <a:lnTo>
                  <a:pt x="115" y="971"/>
                </a:lnTo>
                <a:lnTo>
                  <a:pt x="115" y="968"/>
                </a:lnTo>
                <a:lnTo>
                  <a:pt x="115" y="963"/>
                </a:lnTo>
                <a:lnTo>
                  <a:pt x="115" y="960"/>
                </a:lnTo>
                <a:lnTo>
                  <a:pt x="112" y="954"/>
                </a:lnTo>
                <a:lnTo>
                  <a:pt x="112" y="951"/>
                </a:lnTo>
                <a:lnTo>
                  <a:pt x="112" y="948"/>
                </a:lnTo>
                <a:lnTo>
                  <a:pt x="112" y="943"/>
                </a:lnTo>
                <a:lnTo>
                  <a:pt x="112" y="940"/>
                </a:lnTo>
                <a:lnTo>
                  <a:pt x="112" y="937"/>
                </a:lnTo>
                <a:lnTo>
                  <a:pt x="109" y="931"/>
                </a:lnTo>
                <a:lnTo>
                  <a:pt x="109" y="928"/>
                </a:lnTo>
                <a:lnTo>
                  <a:pt x="109" y="923"/>
                </a:lnTo>
                <a:lnTo>
                  <a:pt x="109" y="920"/>
                </a:lnTo>
                <a:lnTo>
                  <a:pt x="109" y="917"/>
                </a:lnTo>
                <a:lnTo>
                  <a:pt x="109" y="911"/>
                </a:lnTo>
                <a:lnTo>
                  <a:pt x="109" y="908"/>
                </a:lnTo>
                <a:lnTo>
                  <a:pt x="106" y="902"/>
                </a:lnTo>
                <a:lnTo>
                  <a:pt x="106" y="900"/>
                </a:lnTo>
                <a:lnTo>
                  <a:pt x="106" y="897"/>
                </a:lnTo>
                <a:lnTo>
                  <a:pt x="106" y="891"/>
                </a:lnTo>
                <a:lnTo>
                  <a:pt x="106" y="888"/>
                </a:lnTo>
                <a:lnTo>
                  <a:pt x="106" y="882"/>
                </a:lnTo>
                <a:lnTo>
                  <a:pt x="103" y="880"/>
                </a:lnTo>
                <a:lnTo>
                  <a:pt x="103" y="874"/>
                </a:lnTo>
                <a:lnTo>
                  <a:pt x="103" y="871"/>
                </a:lnTo>
                <a:lnTo>
                  <a:pt x="103" y="868"/>
                </a:lnTo>
                <a:lnTo>
                  <a:pt x="103" y="862"/>
                </a:lnTo>
                <a:lnTo>
                  <a:pt x="103" y="860"/>
                </a:lnTo>
                <a:lnTo>
                  <a:pt x="100" y="854"/>
                </a:lnTo>
                <a:lnTo>
                  <a:pt x="100" y="851"/>
                </a:lnTo>
                <a:lnTo>
                  <a:pt x="100" y="848"/>
                </a:lnTo>
                <a:lnTo>
                  <a:pt x="100" y="842"/>
                </a:lnTo>
                <a:lnTo>
                  <a:pt x="100" y="839"/>
                </a:lnTo>
                <a:lnTo>
                  <a:pt x="100" y="834"/>
                </a:lnTo>
                <a:lnTo>
                  <a:pt x="97" y="831"/>
                </a:lnTo>
                <a:lnTo>
                  <a:pt x="97" y="828"/>
                </a:lnTo>
                <a:lnTo>
                  <a:pt x="97" y="822"/>
                </a:lnTo>
                <a:lnTo>
                  <a:pt x="97" y="819"/>
                </a:lnTo>
                <a:lnTo>
                  <a:pt x="97" y="814"/>
                </a:lnTo>
                <a:lnTo>
                  <a:pt x="97" y="811"/>
                </a:lnTo>
                <a:lnTo>
                  <a:pt x="97" y="808"/>
                </a:lnTo>
                <a:lnTo>
                  <a:pt x="95" y="802"/>
                </a:lnTo>
                <a:lnTo>
                  <a:pt x="95" y="799"/>
                </a:lnTo>
                <a:lnTo>
                  <a:pt x="95" y="794"/>
                </a:lnTo>
                <a:lnTo>
                  <a:pt x="95" y="791"/>
                </a:lnTo>
                <a:lnTo>
                  <a:pt x="95" y="788"/>
                </a:lnTo>
                <a:lnTo>
                  <a:pt x="95" y="782"/>
                </a:lnTo>
                <a:lnTo>
                  <a:pt x="92" y="779"/>
                </a:lnTo>
                <a:lnTo>
                  <a:pt x="92" y="774"/>
                </a:lnTo>
                <a:lnTo>
                  <a:pt x="92" y="771"/>
                </a:lnTo>
                <a:lnTo>
                  <a:pt x="92" y="765"/>
                </a:lnTo>
                <a:lnTo>
                  <a:pt x="92" y="762"/>
                </a:lnTo>
                <a:lnTo>
                  <a:pt x="92" y="759"/>
                </a:lnTo>
                <a:lnTo>
                  <a:pt x="89" y="754"/>
                </a:lnTo>
                <a:lnTo>
                  <a:pt x="89" y="751"/>
                </a:lnTo>
                <a:lnTo>
                  <a:pt x="89" y="745"/>
                </a:lnTo>
                <a:lnTo>
                  <a:pt x="89" y="742"/>
                </a:lnTo>
                <a:lnTo>
                  <a:pt x="89" y="739"/>
                </a:lnTo>
                <a:lnTo>
                  <a:pt x="89" y="734"/>
                </a:lnTo>
                <a:lnTo>
                  <a:pt x="86" y="731"/>
                </a:lnTo>
                <a:lnTo>
                  <a:pt x="86" y="725"/>
                </a:lnTo>
                <a:lnTo>
                  <a:pt x="86" y="722"/>
                </a:lnTo>
                <a:lnTo>
                  <a:pt x="86" y="719"/>
                </a:lnTo>
                <a:lnTo>
                  <a:pt x="86" y="713"/>
                </a:lnTo>
                <a:lnTo>
                  <a:pt x="86" y="711"/>
                </a:lnTo>
                <a:lnTo>
                  <a:pt x="83" y="705"/>
                </a:lnTo>
                <a:lnTo>
                  <a:pt x="83" y="702"/>
                </a:lnTo>
                <a:lnTo>
                  <a:pt x="83" y="699"/>
                </a:lnTo>
                <a:lnTo>
                  <a:pt x="83" y="693"/>
                </a:lnTo>
                <a:lnTo>
                  <a:pt x="83" y="691"/>
                </a:lnTo>
                <a:lnTo>
                  <a:pt x="83" y="685"/>
                </a:lnTo>
                <a:lnTo>
                  <a:pt x="80" y="682"/>
                </a:lnTo>
                <a:lnTo>
                  <a:pt x="80" y="679"/>
                </a:lnTo>
                <a:lnTo>
                  <a:pt x="80" y="673"/>
                </a:lnTo>
                <a:lnTo>
                  <a:pt x="80" y="671"/>
                </a:lnTo>
                <a:lnTo>
                  <a:pt x="80" y="665"/>
                </a:lnTo>
                <a:lnTo>
                  <a:pt x="80" y="662"/>
                </a:lnTo>
                <a:lnTo>
                  <a:pt x="80" y="656"/>
                </a:lnTo>
                <a:lnTo>
                  <a:pt x="77" y="653"/>
                </a:lnTo>
                <a:lnTo>
                  <a:pt x="77" y="650"/>
                </a:lnTo>
                <a:lnTo>
                  <a:pt x="77" y="645"/>
                </a:lnTo>
                <a:lnTo>
                  <a:pt x="77" y="642"/>
                </a:lnTo>
                <a:lnTo>
                  <a:pt x="77" y="636"/>
                </a:lnTo>
                <a:lnTo>
                  <a:pt x="77" y="633"/>
                </a:lnTo>
                <a:lnTo>
                  <a:pt x="75" y="630"/>
                </a:lnTo>
                <a:lnTo>
                  <a:pt x="75" y="625"/>
                </a:lnTo>
                <a:lnTo>
                  <a:pt x="75" y="622"/>
                </a:lnTo>
                <a:lnTo>
                  <a:pt x="75" y="616"/>
                </a:lnTo>
                <a:lnTo>
                  <a:pt x="75" y="613"/>
                </a:lnTo>
                <a:lnTo>
                  <a:pt x="75" y="610"/>
                </a:lnTo>
                <a:lnTo>
                  <a:pt x="72" y="605"/>
                </a:lnTo>
                <a:lnTo>
                  <a:pt x="72" y="602"/>
                </a:lnTo>
                <a:lnTo>
                  <a:pt x="72" y="596"/>
                </a:lnTo>
                <a:lnTo>
                  <a:pt x="72" y="593"/>
                </a:lnTo>
                <a:lnTo>
                  <a:pt x="72" y="590"/>
                </a:lnTo>
                <a:lnTo>
                  <a:pt x="72" y="585"/>
                </a:lnTo>
                <a:lnTo>
                  <a:pt x="69" y="582"/>
                </a:lnTo>
                <a:lnTo>
                  <a:pt x="69" y="576"/>
                </a:lnTo>
                <a:lnTo>
                  <a:pt x="69" y="573"/>
                </a:lnTo>
                <a:lnTo>
                  <a:pt x="69" y="570"/>
                </a:lnTo>
                <a:lnTo>
                  <a:pt x="69" y="565"/>
                </a:lnTo>
                <a:lnTo>
                  <a:pt x="69" y="562"/>
                </a:lnTo>
                <a:lnTo>
                  <a:pt x="66" y="556"/>
                </a:lnTo>
                <a:lnTo>
                  <a:pt x="66" y="553"/>
                </a:lnTo>
                <a:lnTo>
                  <a:pt x="66" y="550"/>
                </a:lnTo>
                <a:lnTo>
                  <a:pt x="66" y="545"/>
                </a:lnTo>
                <a:lnTo>
                  <a:pt x="66" y="542"/>
                </a:lnTo>
                <a:lnTo>
                  <a:pt x="66" y="536"/>
                </a:lnTo>
                <a:lnTo>
                  <a:pt x="63" y="533"/>
                </a:lnTo>
                <a:lnTo>
                  <a:pt x="63" y="530"/>
                </a:lnTo>
                <a:lnTo>
                  <a:pt x="63" y="524"/>
                </a:lnTo>
                <a:lnTo>
                  <a:pt x="63" y="522"/>
                </a:lnTo>
                <a:lnTo>
                  <a:pt x="63" y="516"/>
                </a:lnTo>
                <a:lnTo>
                  <a:pt x="63" y="513"/>
                </a:lnTo>
                <a:lnTo>
                  <a:pt x="63" y="510"/>
                </a:lnTo>
                <a:lnTo>
                  <a:pt x="60" y="504"/>
                </a:lnTo>
                <a:lnTo>
                  <a:pt x="60" y="502"/>
                </a:lnTo>
                <a:lnTo>
                  <a:pt x="60" y="496"/>
                </a:lnTo>
                <a:lnTo>
                  <a:pt x="60" y="493"/>
                </a:lnTo>
                <a:lnTo>
                  <a:pt x="60" y="490"/>
                </a:lnTo>
                <a:lnTo>
                  <a:pt x="60" y="484"/>
                </a:lnTo>
                <a:lnTo>
                  <a:pt x="57" y="482"/>
                </a:lnTo>
                <a:lnTo>
                  <a:pt x="57" y="476"/>
                </a:lnTo>
                <a:lnTo>
                  <a:pt x="57" y="473"/>
                </a:lnTo>
                <a:lnTo>
                  <a:pt x="57" y="470"/>
                </a:lnTo>
                <a:lnTo>
                  <a:pt x="57" y="464"/>
                </a:lnTo>
                <a:lnTo>
                  <a:pt x="57" y="461"/>
                </a:lnTo>
                <a:lnTo>
                  <a:pt x="54" y="456"/>
                </a:lnTo>
                <a:lnTo>
                  <a:pt x="54" y="453"/>
                </a:lnTo>
                <a:lnTo>
                  <a:pt x="54" y="450"/>
                </a:lnTo>
                <a:lnTo>
                  <a:pt x="54" y="444"/>
                </a:lnTo>
                <a:lnTo>
                  <a:pt x="54" y="441"/>
                </a:lnTo>
                <a:lnTo>
                  <a:pt x="52" y="441"/>
                </a:lnTo>
                <a:lnTo>
                  <a:pt x="52" y="436"/>
                </a:lnTo>
                <a:lnTo>
                  <a:pt x="52" y="430"/>
                </a:lnTo>
                <a:lnTo>
                  <a:pt x="52" y="427"/>
                </a:lnTo>
                <a:lnTo>
                  <a:pt x="52" y="421"/>
                </a:lnTo>
                <a:lnTo>
                  <a:pt x="52" y="419"/>
                </a:lnTo>
                <a:lnTo>
                  <a:pt x="52" y="416"/>
                </a:lnTo>
                <a:lnTo>
                  <a:pt x="49" y="410"/>
                </a:lnTo>
                <a:lnTo>
                  <a:pt x="49" y="407"/>
                </a:lnTo>
                <a:lnTo>
                  <a:pt x="49" y="401"/>
                </a:lnTo>
                <a:lnTo>
                  <a:pt x="49" y="399"/>
                </a:lnTo>
                <a:lnTo>
                  <a:pt x="49" y="393"/>
                </a:lnTo>
                <a:lnTo>
                  <a:pt x="49" y="390"/>
                </a:lnTo>
                <a:lnTo>
                  <a:pt x="46" y="384"/>
                </a:lnTo>
                <a:lnTo>
                  <a:pt x="46" y="381"/>
                </a:lnTo>
                <a:lnTo>
                  <a:pt x="46" y="378"/>
                </a:lnTo>
                <a:lnTo>
                  <a:pt x="46" y="373"/>
                </a:lnTo>
                <a:lnTo>
                  <a:pt x="46" y="370"/>
                </a:lnTo>
                <a:lnTo>
                  <a:pt x="46" y="364"/>
                </a:lnTo>
                <a:lnTo>
                  <a:pt x="43" y="361"/>
                </a:lnTo>
                <a:lnTo>
                  <a:pt x="43" y="356"/>
                </a:lnTo>
                <a:lnTo>
                  <a:pt x="43" y="353"/>
                </a:lnTo>
                <a:lnTo>
                  <a:pt x="43" y="350"/>
                </a:lnTo>
                <a:lnTo>
                  <a:pt x="43" y="344"/>
                </a:lnTo>
                <a:lnTo>
                  <a:pt x="43" y="341"/>
                </a:lnTo>
                <a:lnTo>
                  <a:pt x="40" y="336"/>
                </a:lnTo>
                <a:lnTo>
                  <a:pt x="40" y="333"/>
                </a:lnTo>
                <a:lnTo>
                  <a:pt x="40" y="327"/>
                </a:lnTo>
                <a:lnTo>
                  <a:pt x="40" y="324"/>
                </a:lnTo>
                <a:lnTo>
                  <a:pt x="40" y="318"/>
                </a:lnTo>
                <a:lnTo>
                  <a:pt x="37" y="315"/>
                </a:lnTo>
                <a:lnTo>
                  <a:pt x="37" y="313"/>
                </a:lnTo>
                <a:lnTo>
                  <a:pt x="37" y="307"/>
                </a:lnTo>
                <a:lnTo>
                  <a:pt x="37" y="304"/>
                </a:lnTo>
                <a:lnTo>
                  <a:pt x="37" y="298"/>
                </a:lnTo>
                <a:lnTo>
                  <a:pt x="37" y="295"/>
                </a:lnTo>
                <a:lnTo>
                  <a:pt x="34" y="290"/>
                </a:lnTo>
                <a:lnTo>
                  <a:pt x="34" y="287"/>
                </a:lnTo>
                <a:lnTo>
                  <a:pt x="34" y="284"/>
                </a:lnTo>
                <a:lnTo>
                  <a:pt x="34" y="278"/>
                </a:lnTo>
                <a:lnTo>
                  <a:pt x="34" y="275"/>
                </a:lnTo>
                <a:lnTo>
                  <a:pt x="34" y="270"/>
                </a:lnTo>
                <a:lnTo>
                  <a:pt x="32" y="267"/>
                </a:lnTo>
                <a:lnTo>
                  <a:pt x="32" y="261"/>
                </a:lnTo>
                <a:lnTo>
                  <a:pt x="32" y="258"/>
                </a:lnTo>
                <a:lnTo>
                  <a:pt x="32" y="252"/>
                </a:lnTo>
                <a:lnTo>
                  <a:pt x="32" y="250"/>
                </a:lnTo>
                <a:lnTo>
                  <a:pt x="32" y="247"/>
                </a:lnTo>
                <a:lnTo>
                  <a:pt x="29" y="241"/>
                </a:lnTo>
                <a:lnTo>
                  <a:pt x="29" y="238"/>
                </a:lnTo>
                <a:lnTo>
                  <a:pt x="29" y="232"/>
                </a:lnTo>
                <a:lnTo>
                  <a:pt x="29" y="230"/>
                </a:lnTo>
                <a:lnTo>
                  <a:pt x="29" y="224"/>
                </a:lnTo>
                <a:lnTo>
                  <a:pt x="29" y="221"/>
                </a:lnTo>
                <a:lnTo>
                  <a:pt x="26" y="215"/>
                </a:lnTo>
                <a:lnTo>
                  <a:pt x="26" y="212"/>
                </a:lnTo>
                <a:lnTo>
                  <a:pt x="26" y="210"/>
                </a:lnTo>
                <a:lnTo>
                  <a:pt x="26" y="204"/>
                </a:lnTo>
                <a:lnTo>
                  <a:pt x="26" y="201"/>
                </a:lnTo>
                <a:lnTo>
                  <a:pt x="23" y="195"/>
                </a:lnTo>
                <a:lnTo>
                  <a:pt x="23" y="192"/>
                </a:lnTo>
                <a:lnTo>
                  <a:pt x="23" y="187"/>
                </a:lnTo>
                <a:lnTo>
                  <a:pt x="23" y="184"/>
                </a:lnTo>
                <a:lnTo>
                  <a:pt x="23" y="178"/>
                </a:lnTo>
                <a:lnTo>
                  <a:pt x="23" y="175"/>
                </a:lnTo>
                <a:lnTo>
                  <a:pt x="20" y="172"/>
                </a:lnTo>
                <a:lnTo>
                  <a:pt x="20" y="167"/>
                </a:lnTo>
                <a:lnTo>
                  <a:pt x="20" y="164"/>
                </a:lnTo>
                <a:lnTo>
                  <a:pt x="20" y="158"/>
                </a:lnTo>
                <a:lnTo>
                  <a:pt x="20" y="155"/>
                </a:lnTo>
                <a:lnTo>
                  <a:pt x="20" y="152"/>
                </a:lnTo>
                <a:lnTo>
                  <a:pt x="20" y="149"/>
                </a:lnTo>
                <a:lnTo>
                  <a:pt x="17" y="147"/>
                </a:lnTo>
                <a:lnTo>
                  <a:pt x="17" y="144"/>
                </a:lnTo>
                <a:lnTo>
                  <a:pt x="17" y="138"/>
                </a:lnTo>
                <a:lnTo>
                  <a:pt x="17" y="135"/>
                </a:lnTo>
                <a:lnTo>
                  <a:pt x="17" y="129"/>
                </a:lnTo>
                <a:lnTo>
                  <a:pt x="17" y="126"/>
                </a:lnTo>
                <a:lnTo>
                  <a:pt x="14" y="126"/>
                </a:lnTo>
                <a:lnTo>
                  <a:pt x="14" y="121"/>
                </a:lnTo>
                <a:lnTo>
                  <a:pt x="14" y="118"/>
                </a:lnTo>
                <a:lnTo>
                  <a:pt x="14" y="112"/>
                </a:lnTo>
                <a:lnTo>
                  <a:pt x="14" y="109"/>
                </a:lnTo>
                <a:lnTo>
                  <a:pt x="14" y="106"/>
                </a:lnTo>
                <a:lnTo>
                  <a:pt x="12" y="101"/>
                </a:lnTo>
                <a:lnTo>
                  <a:pt x="12" y="98"/>
                </a:lnTo>
                <a:lnTo>
                  <a:pt x="12" y="92"/>
                </a:lnTo>
                <a:lnTo>
                  <a:pt x="12" y="89"/>
                </a:lnTo>
                <a:lnTo>
                  <a:pt x="12" y="84"/>
                </a:lnTo>
                <a:lnTo>
                  <a:pt x="12" y="81"/>
                </a:lnTo>
                <a:lnTo>
                  <a:pt x="9" y="75"/>
                </a:lnTo>
                <a:lnTo>
                  <a:pt x="9" y="72"/>
                </a:lnTo>
                <a:lnTo>
                  <a:pt x="9" y="69"/>
                </a:lnTo>
                <a:lnTo>
                  <a:pt x="9" y="63"/>
                </a:lnTo>
                <a:lnTo>
                  <a:pt x="9" y="61"/>
                </a:lnTo>
                <a:lnTo>
                  <a:pt x="9" y="55"/>
                </a:lnTo>
                <a:lnTo>
                  <a:pt x="6" y="52"/>
                </a:lnTo>
                <a:lnTo>
                  <a:pt x="6" y="46"/>
                </a:lnTo>
                <a:lnTo>
                  <a:pt x="6" y="43"/>
                </a:lnTo>
                <a:lnTo>
                  <a:pt x="6" y="38"/>
                </a:lnTo>
                <a:lnTo>
                  <a:pt x="6" y="35"/>
                </a:lnTo>
                <a:lnTo>
                  <a:pt x="3" y="32"/>
                </a:lnTo>
                <a:lnTo>
                  <a:pt x="3" y="26"/>
                </a:lnTo>
                <a:lnTo>
                  <a:pt x="3" y="23"/>
                </a:lnTo>
                <a:lnTo>
                  <a:pt x="3" y="18"/>
                </a:lnTo>
                <a:lnTo>
                  <a:pt x="3" y="15"/>
                </a:lnTo>
                <a:lnTo>
                  <a:pt x="3" y="9"/>
                </a:lnTo>
                <a:lnTo>
                  <a:pt x="0" y="6"/>
                </a:lnTo>
                <a:lnTo>
                  <a:pt x="0" y="3"/>
                </a:lnTo>
                <a:lnTo>
                  <a:pt x="3" y="0"/>
                </a:lnTo>
                <a:lnTo>
                  <a:pt x="12" y="0"/>
                </a:lnTo>
                <a:lnTo>
                  <a:pt x="20" y="0"/>
                </a:lnTo>
                <a:lnTo>
                  <a:pt x="26" y="0"/>
                </a:lnTo>
                <a:lnTo>
                  <a:pt x="34" y="0"/>
                </a:lnTo>
                <a:lnTo>
                  <a:pt x="43" y="0"/>
                </a:lnTo>
                <a:lnTo>
                  <a:pt x="52" y="0"/>
                </a:lnTo>
                <a:lnTo>
                  <a:pt x="57" y="0"/>
                </a:lnTo>
                <a:lnTo>
                  <a:pt x="66" y="0"/>
                </a:lnTo>
                <a:lnTo>
                  <a:pt x="75" y="0"/>
                </a:lnTo>
                <a:lnTo>
                  <a:pt x="83" y="0"/>
                </a:lnTo>
                <a:lnTo>
                  <a:pt x="89" y="0"/>
                </a:lnTo>
                <a:lnTo>
                  <a:pt x="97" y="0"/>
                </a:lnTo>
                <a:lnTo>
                  <a:pt x="106" y="0"/>
                </a:lnTo>
                <a:lnTo>
                  <a:pt x="117" y="0"/>
                </a:lnTo>
                <a:lnTo>
                  <a:pt x="123" y="0"/>
                </a:lnTo>
                <a:lnTo>
                  <a:pt x="129" y="0"/>
                </a:lnTo>
                <a:lnTo>
                  <a:pt x="132" y="0"/>
                </a:lnTo>
                <a:lnTo>
                  <a:pt x="138" y="0"/>
                </a:lnTo>
                <a:lnTo>
                  <a:pt x="146" y="0"/>
                </a:lnTo>
                <a:lnTo>
                  <a:pt x="152" y="0"/>
                </a:lnTo>
                <a:lnTo>
                  <a:pt x="158" y="0"/>
                </a:lnTo>
                <a:lnTo>
                  <a:pt x="160" y="0"/>
                </a:lnTo>
                <a:lnTo>
                  <a:pt x="163" y="0"/>
                </a:lnTo>
                <a:lnTo>
                  <a:pt x="169" y="0"/>
                </a:lnTo>
                <a:lnTo>
                  <a:pt x="178" y="0"/>
                </a:lnTo>
                <a:lnTo>
                  <a:pt x="183" y="0"/>
                </a:lnTo>
                <a:lnTo>
                  <a:pt x="192" y="0"/>
                </a:lnTo>
                <a:lnTo>
                  <a:pt x="201" y="0"/>
                </a:lnTo>
                <a:lnTo>
                  <a:pt x="209" y="0"/>
                </a:lnTo>
                <a:lnTo>
                  <a:pt x="215" y="0"/>
                </a:lnTo>
                <a:lnTo>
                  <a:pt x="223" y="0"/>
                </a:lnTo>
                <a:lnTo>
                  <a:pt x="235" y="0"/>
                </a:lnTo>
                <a:lnTo>
                  <a:pt x="246" y="0"/>
                </a:lnTo>
                <a:lnTo>
                  <a:pt x="252" y="0"/>
                </a:lnTo>
                <a:lnTo>
                  <a:pt x="255" y="0"/>
                </a:lnTo>
                <a:lnTo>
                  <a:pt x="266" y="0"/>
                </a:lnTo>
                <a:lnTo>
                  <a:pt x="272" y="0"/>
                </a:lnTo>
                <a:lnTo>
                  <a:pt x="278" y="0"/>
                </a:lnTo>
                <a:lnTo>
                  <a:pt x="284" y="0"/>
                </a:lnTo>
                <a:lnTo>
                  <a:pt x="286" y="0"/>
                </a:lnTo>
                <a:lnTo>
                  <a:pt x="295" y="0"/>
                </a:lnTo>
                <a:lnTo>
                  <a:pt x="301" y="0"/>
                </a:lnTo>
                <a:lnTo>
                  <a:pt x="304" y="0"/>
                </a:lnTo>
                <a:lnTo>
                  <a:pt x="312" y="0"/>
                </a:lnTo>
                <a:lnTo>
                  <a:pt x="318" y="0"/>
                </a:lnTo>
                <a:lnTo>
                  <a:pt x="327" y="0"/>
                </a:lnTo>
                <a:lnTo>
                  <a:pt x="335" y="0"/>
                </a:lnTo>
                <a:lnTo>
                  <a:pt x="341" y="0"/>
                </a:lnTo>
                <a:lnTo>
                  <a:pt x="349" y="0"/>
                </a:lnTo>
                <a:lnTo>
                  <a:pt x="358" y="0"/>
                </a:lnTo>
                <a:lnTo>
                  <a:pt x="361" y="0"/>
                </a:lnTo>
                <a:lnTo>
                  <a:pt x="367" y="0"/>
                </a:lnTo>
                <a:lnTo>
                  <a:pt x="375" y="0"/>
                </a:lnTo>
                <a:lnTo>
                  <a:pt x="381" y="0"/>
                </a:lnTo>
                <a:lnTo>
                  <a:pt x="390" y="0"/>
                </a:lnTo>
                <a:lnTo>
                  <a:pt x="398" y="0"/>
                </a:lnTo>
                <a:lnTo>
                  <a:pt x="407" y="0"/>
                </a:lnTo>
                <a:lnTo>
                  <a:pt x="412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4" name="Freeform 27">
            <a:extLst>
              <a:ext uri="{FF2B5EF4-FFF2-40B4-BE49-F238E27FC236}">
                <a16:creationId xmlns:a16="http://schemas.microsoft.com/office/drawing/2014/main" id="{2FD8151C-1CD2-4392-8A6F-C46A23ADBE19}"/>
              </a:ext>
            </a:extLst>
          </p:cNvPr>
          <p:cNvSpPr>
            <a:spLocks/>
          </p:cNvSpPr>
          <p:nvPr/>
        </p:nvSpPr>
        <p:spPr bwMode="auto">
          <a:xfrm>
            <a:off x="5661024" y="3461544"/>
            <a:ext cx="2246313" cy="1485900"/>
          </a:xfrm>
          <a:custGeom>
            <a:avLst/>
            <a:gdLst>
              <a:gd name="T0" fmla="*/ 991 w 1415"/>
              <a:gd name="T1" fmla="*/ 200 h 936"/>
              <a:gd name="T2" fmla="*/ 1415 w 1415"/>
              <a:gd name="T3" fmla="*/ 289 h 936"/>
              <a:gd name="T4" fmla="*/ 1415 w 1415"/>
              <a:gd name="T5" fmla="*/ 386 h 936"/>
              <a:gd name="T6" fmla="*/ 1404 w 1415"/>
              <a:gd name="T7" fmla="*/ 452 h 936"/>
              <a:gd name="T8" fmla="*/ 1407 w 1415"/>
              <a:gd name="T9" fmla="*/ 472 h 936"/>
              <a:gd name="T10" fmla="*/ 1401 w 1415"/>
              <a:gd name="T11" fmla="*/ 489 h 936"/>
              <a:gd name="T12" fmla="*/ 1398 w 1415"/>
              <a:gd name="T13" fmla="*/ 564 h 936"/>
              <a:gd name="T14" fmla="*/ 1389 w 1415"/>
              <a:gd name="T15" fmla="*/ 598 h 936"/>
              <a:gd name="T16" fmla="*/ 1378 w 1415"/>
              <a:gd name="T17" fmla="*/ 607 h 936"/>
              <a:gd name="T18" fmla="*/ 1366 w 1415"/>
              <a:gd name="T19" fmla="*/ 621 h 936"/>
              <a:gd name="T20" fmla="*/ 1361 w 1415"/>
              <a:gd name="T21" fmla="*/ 635 h 936"/>
              <a:gd name="T22" fmla="*/ 1355 w 1415"/>
              <a:gd name="T23" fmla="*/ 653 h 936"/>
              <a:gd name="T24" fmla="*/ 1346 w 1415"/>
              <a:gd name="T25" fmla="*/ 670 h 936"/>
              <a:gd name="T26" fmla="*/ 1352 w 1415"/>
              <a:gd name="T27" fmla="*/ 687 h 936"/>
              <a:gd name="T28" fmla="*/ 1344 w 1415"/>
              <a:gd name="T29" fmla="*/ 698 h 936"/>
              <a:gd name="T30" fmla="*/ 1332 w 1415"/>
              <a:gd name="T31" fmla="*/ 710 h 936"/>
              <a:gd name="T32" fmla="*/ 1332 w 1415"/>
              <a:gd name="T33" fmla="*/ 730 h 936"/>
              <a:gd name="T34" fmla="*/ 1326 w 1415"/>
              <a:gd name="T35" fmla="*/ 747 h 936"/>
              <a:gd name="T36" fmla="*/ 1318 w 1415"/>
              <a:gd name="T37" fmla="*/ 761 h 936"/>
              <a:gd name="T38" fmla="*/ 1298 w 1415"/>
              <a:gd name="T39" fmla="*/ 767 h 936"/>
              <a:gd name="T40" fmla="*/ 1283 w 1415"/>
              <a:gd name="T41" fmla="*/ 773 h 936"/>
              <a:gd name="T42" fmla="*/ 1272 w 1415"/>
              <a:gd name="T43" fmla="*/ 781 h 936"/>
              <a:gd name="T44" fmla="*/ 1258 w 1415"/>
              <a:gd name="T45" fmla="*/ 799 h 936"/>
              <a:gd name="T46" fmla="*/ 1243 w 1415"/>
              <a:gd name="T47" fmla="*/ 804 h 936"/>
              <a:gd name="T48" fmla="*/ 1240 w 1415"/>
              <a:gd name="T49" fmla="*/ 822 h 936"/>
              <a:gd name="T50" fmla="*/ 1238 w 1415"/>
              <a:gd name="T51" fmla="*/ 839 h 936"/>
              <a:gd name="T52" fmla="*/ 1215 w 1415"/>
              <a:gd name="T53" fmla="*/ 833 h 936"/>
              <a:gd name="T54" fmla="*/ 1186 w 1415"/>
              <a:gd name="T55" fmla="*/ 830 h 936"/>
              <a:gd name="T56" fmla="*/ 1157 w 1415"/>
              <a:gd name="T57" fmla="*/ 824 h 936"/>
              <a:gd name="T58" fmla="*/ 1126 w 1415"/>
              <a:gd name="T59" fmla="*/ 822 h 936"/>
              <a:gd name="T60" fmla="*/ 1114 w 1415"/>
              <a:gd name="T61" fmla="*/ 842 h 936"/>
              <a:gd name="T62" fmla="*/ 1086 w 1415"/>
              <a:gd name="T63" fmla="*/ 842 h 936"/>
              <a:gd name="T64" fmla="*/ 1057 w 1415"/>
              <a:gd name="T65" fmla="*/ 842 h 936"/>
              <a:gd name="T66" fmla="*/ 1026 w 1415"/>
              <a:gd name="T67" fmla="*/ 839 h 936"/>
              <a:gd name="T68" fmla="*/ 997 w 1415"/>
              <a:gd name="T69" fmla="*/ 842 h 936"/>
              <a:gd name="T70" fmla="*/ 968 w 1415"/>
              <a:gd name="T71" fmla="*/ 842 h 936"/>
              <a:gd name="T72" fmla="*/ 940 w 1415"/>
              <a:gd name="T73" fmla="*/ 844 h 936"/>
              <a:gd name="T74" fmla="*/ 911 w 1415"/>
              <a:gd name="T75" fmla="*/ 844 h 936"/>
              <a:gd name="T76" fmla="*/ 885 w 1415"/>
              <a:gd name="T77" fmla="*/ 847 h 936"/>
              <a:gd name="T78" fmla="*/ 857 w 1415"/>
              <a:gd name="T79" fmla="*/ 847 h 936"/>
              <a:gd name="T80" fmla="*/ 825 w 1415"/>
              <a:gd name="T81" fmla="*/ 850 h 936"/>
              <a:gd name="T82" fmla="*/ 797 w 1415"/>
              <a:gd name="T83" fmla="*/ 850 h 936"/>
              <a:gd name="T84" fmla="*/ 768 w 1415"/>
              <a:gd name="T85" fmla="*/ 853 h 936"/>
              <a:gd name="T86" fmla="*/ 736 w 1415"/>
              <a:gd name="T87" fmla="*/ 853 h 936"/>
              <a:gd name="T88" fmla="*/ 711 w 1415"/>
              <a:gd name="T89" fmla="*/ 862 h 936"/>
              <a:gd name="T90" fmla="*/ 679 w 1415"/>
              <a:gd name="T91" fmla="*/ 887 h 936"/>
              <a:gd name="T92" fmla="*/ 650 w 1415"/>
              <a:gd name="T93" fmla="*/ 916 h 936"/>
              <a:gd name="T94" fmla="*/ 625 w 1415"/>
              <a:gd name="T95" fmla="*/ 927 h 936"/>
              <a:gd name="T96" fmla="*/ 593 w 1415"/>
              <a:gd name="T97" fmla="*/ 930 h 936"/>
              <a:gd name="T98" fmla="*/ 570 w 1415"/>
              <a:gd name="T99" fmla="*/ 936 h 936"/>
              <a:gd name="T100" fmla="*/ 545 w 1415"/>
              <a:gd name="T101" fmla="*/ 927 h 936"/>
              <a:gd name="T102" fmla="*/ 522 w 1415"/>
              <a:gd name="T103" fmla="*/ 925 h 936"/>
              <a:gd name="T104" fmla="*/ 493 w 1415"/>
              <a:gd name="T105" fmla="*/ 930 h 936"/>
              <a:gd name="T106" fmla="*/ 464 w 1415"/>
              <a:gd name="T107" fmla="*/ 922 h 936"/>
              <a:gd name="T108" fmla="*/ 315 w 1415"/>
              <a:gd name="T109" fmla="*/ 922 h 936"/>
              <a:gd name="T110" fmla="*/ 255 w 1415"/>
              <a:gd name="T111" fmla="*/ 747 h 936"/>
              <a:gd name="T112" fmla="*/ 244 w 1415"/>
              <a:gd name="T113" fmla="*/ 512 h 936"/>
              <a:gd name="T114" fmla="*/ 38 w 1415"/>
              <a:gd name="T115" fmla="*/ 455 h 936"/>
              <a:gd name="T116" fmla="*/ 141 w 1415"/>
              <a:gd name="T117" fmla="*/ 237 h 936"/>
              <a:gd name="T118" fmla="*/ 470 w 1415"/>
              <a:gd name="T119" fmla="*/ 114 h 9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15" h="936">
                <a:moveTo>
                  <a:pt x="547" y="234"/>
                </a:moveTo>
                <a:lnTo>
                  <a:pt x="659" y="280"/>
                </a:lnTo>
                <a:lnTo>
                  <a:pt x="691" y="272"/>
                </a:lnTo>
                <a:lnTo>
                  <a:pt x="828" y="249"/>
                </a:lnTo>
                <a:lnTo>
                  <a:pt x="874" y="197"/>
                </a:lnTo>
                <a:lnTo>
                  <a:pt x="937" y="197"/>
                </a:lnTo>
                <a:lnTo>
                  <a:pt x="991" y="200"/>
                </a:lnTo>
                <a:lnTo>
                  <a:pt x="1415" y="209"/>
                </a:lnTo>
                <a:lnTo>
                  <a:pt x="1415" y="223"/>
                </a:lnTo>
                <a:lnTo>
                  <a:pt x="1415" y="234"/>
                </a:lnTo>
                <a:lnTo>
                  <a:pt x="1415" y="249"/>
                </a:lnTo>
                <a:lnTo>
                  <a:pt x="1415" y="263"/>
                </a:lnTo>
                <a:lnTo>
                  <a:pt x="1415" y="275"/>
                </a:lnTo>
                <a:lnTo>
                  <a:pt x="1415" y="289"/>
                </a:lnTo>
                <a:lnTo>
                  <a:pt x="1415" y="303"/>
                </a:lnTo>
                <a:lnTo>
                  <a:pt x="1415" y="318"/>
                </a:lnTo>
                <a:lnTo>
                  <a:pt x="1415" y="332"/>
                </a:lnTo>
                <a:lnTo>
                  <a:pt x="1415" y="346"/>
                </a:lnTo>
                <a:lnTo>
                  <a:pt x="1415" y="358"/>
                </a:lnTo>
                <a:lnTo>
                  <a:pt x="1415" y="372"/>
                </a:lnTo>
                <a:lnTo>
                  <a:pt x="1415" y="386"/>
                </a:lnTo>
                <a:lnTo>
                  <a:pt x="1415" y="398"/>
                </a:lnTo>
                <a:lnTo>
                  <a:pt x="1415" y="412"/>
                </a:lnTo>
                <a:lnTo>
                  <a:pt x="1415" y="426"/>
                </a:lnTo>
                <a:lnTo>
                  <a:pt x="1415" y="438"/>
                </a:lnTo>
                <a:lnTo>
                  <a:pt x="1415" y="449"/>
                </a:lnTo>
                <a:lnTo>
                  <a:pt x="1404" y="449"/>
                </a:lnTo>
                <a:lnTo>
                  <a:pt x="1404" y="452"/>
                </a:lnTo>
                <a:lnTo>
                  <a:pt x="1404" y="455"/>
                </a:lnTo>
                <a:lnTo>
                  <a:pt x="1404" y="458"/>
                </a:lnTo>
                <a:lnTo>
                  <a:pt x="1404" y="461"/>
                </a:lnTo>
                <a:lnTo>
                  <a:pt x="1407" y="461"/>
                </a:lnTo>
                <a:lnTo>
                  <a:pt x="1407" y="464"/>
                </a:lnTo>
                <a:lnTo>
                  <a:pt x="1407" y="466"/>
                </a:lnTo>
                <a:lnTo>
                  <a:pt x="1407" y="472"/>
                </a:lnTo>
                <a:lnTo>
                  <a:pt x="1407" y="475"/>
                </a:lnTo>
                <a:lnTo>
                  <a:pt x="1407" y="478"/>
                </a:lnTo>
                <a:lnTo>
                  <a:pt x="1407" y="481"/>
                </a:lnTo>
                <a:lnTo>
                  <a:pt x="1404" y="484"/>
                </a:lnTo>
                <a:lnTo>
                  <a:pt x="1404" y="486"/>
                </a:lnTo>
                <a:lnTo>
                  <a:pt x="1401" y="486"/>
                </a:lnTo>
                <a:lnTo>
                  <a:pt x="1401" y="489"/>
                </a:lnTo>
                <a:lnTo>
                  <a:pt x="1401" y="492"/>
                </a:lnTo>
                <a:lnTo>
                  <a:pt x="1398" y="495"/>
                </a:lnTo>
                <a:lnTo>
                  <a:pt x="1398" y="504"/>
                </a:lnTo>
                <a:lnTo>
                  <a:pt x="1398" y="518"/>
                </a:lnTo>
                <a:lnTo>
                  <a:pt x="1398" y="532"/>
                </a:lnTo>
                <a:lnTo>
                  <a:pt x="1398" y="547"/>
                </a:lnTo>
                <a:lnTo>
                  <a:pt x="1398" y="564"/>
                </a:lnTo>
                <a:lnTo>
                  <a:pt x="1398" y="581"/>
                </a:lnTo>
                <a:lnTo>
                  <a:pt x="1398" y="592"/>
                </a:lnTo>
                <a:lnTo>
                  <a:pt x="1398" y="595"/>
                </a:lnTo>
                <a:lnTo>
                  <a:pt x="1395" y="595"/>
                </a:lnTo>
                <a:lnTo>
                  <a:pt x="1392" y="595"/>
                </a:lnTo>
                <a:lnTo>
                  <a:pt x="1389" y="595"/>
                </a:lnTo>
                <a:lnTo>
                  <a:pt x="1389" y="598"/>
                </a:lnTo>
                <a:lnTo>
                  <a:pt x="1386" y="598"/>
                </a:lnTo>
                <a:lnTo>
                  <a:pt x="1384" y="598"/>
                </a:lnTo>
                <a:lnTo>
                  <a:pt x="1384" y="601"/>
                </a:lnTo>
                <a:lnTo>
                  <a:pt x="1381" y="601"/>
                </a:lnTo>
                <a:lnTo>
                  <a:pt x="1381" y="604"/>
                </a:lnTo>
                <a:lnTo>
                  <a:pt x="1378" y="604"/>
                </a:lnTo>
                <a:lnTo>
                  <a:pt x="1378" y="607"/>
                </a:lnTo>
                <a:lnTo>
                  <a:pt x="1375" y="607"/>
                </a:lnTo>
                <a:lnTo>
                  <a:pt x="1372" y="610"/>
                </a:lnTo>
                <a:lnTo>
                  <a:pt x="1372" y="612"/>
                </a:lnTo>
                <a:lnTo>
                  <a:pt x="1369" y="612"/>
                </a:lnTo>
                <a:lnTo>
                  <a:pt x="1369" y="615"/>
                </a:lnTo>
                <a:lnTo>
                  <a:pt x="1366" y="618"/>
                </a:lnTo>
                <a:lnTo>
                  <a:pt x="1366" y="621"/>
                </a:lnTo>
                <a:lnTo>
                  <a:pt x="1366" y="624"/>
                </a:lnTo>
                <a:lnTo>
                  <a:pt x="1366" y="627"/>
                </a:lnTo>
                <a:lnTo>
                  <a:pt x="1366" y="630"/>
                </a:lnTo>
                <a:lnTo>
                  <a:pt x="1364" y="630"/>
                </a:lnTo>
                <a:lnTo>
                  <a:pt x="1364" y="633"/>
                </a:lnTo>
                <a:lnTo>
                  <a:pt x="1364" y="635"/>
                </a:lnTo>
                <a:lnTo>
                  <a:pt x="1361" y="635"/>
                </a:lnTo>
                <a:lnTo>
                  <a:pt x="1361" y="638"/>
                </a:lnTo>
                <a:lnTo>
                  <a:pt x="1361" y="641"/>
                </a:lnTo>
                <a:lnTo>
                  <a:pt x="1358" y="641"/>
                </a:lnTo>
                <a:lnTo>
                  <a:pt x="1358" y="644"/>
                </a:lnTo>
                <a:lnTo>
                  <a:pt x="1358" y="647"/>
                </a:lnTo>
                <a:lnTo>
                  <a:pt x="1355" y="650"/>
                </a:lnTo>
                <a:lnTo>
                  <a:pt x="1355" y="653"/>
                </a:lnTo>
                <a:lnTo>
                  <a:pt x="1352" y="655"/>
                </a:lnTo>
                <a:lnTo>
                  <a:pt x="1352" y="658"/>
                </a:lnTo>
                <a:lnTo>
                  <a:pt x="1349" y="658"/>
                </a:lnTo>
                <a:lnTo>
                  <a:pt x="1349" y="661"/>
                </a:lnTo>
                <a:lnTo>
                  <a:pt x="1349" y="664"/>
                </a:lnTo>
                <a:lnTo>
                  <a:pt x="1346" y="667"/>
                </a:lnTo>
                <a:lnTo>
                  <a:pt x="1346" y="670"/>
                </a:lnTo>
                <a:lnTo>
                  <a:pt x="1346" y="673"/>
                </a:lnTo>
                <a:lnTo>
                  <a:pt x="1346" y="675"/>
                </a:lnTo>
                <a:lnTo>
                  <a:pt x="1349" y="675"/>
                </a:lnTo>
                <a:lnTo>
                  <a:pt x="1349" y="678"/>
                </a:lnTo>
                <a:lnTo>
                  <a:pt x="1349" y="681"/>
                </a:lnTo>
                <a:lnTo>
                  <a:pt x="1352" y="684"/>
                </a:lnTo>
                <a:lnTo>
                  <a:pt x="1352" y="687"/>
                </a:lnTo>
                <a:lnTo>
                  <a:pt x="1352" y="690"/>
                </a:lnTo>
                <a:lnTo>
                  <a:pt x="1349" y="690"/>
                </a:lnTo>
                <a:lnTo>
                  <a:pt x="1349" y="693"/>
                </a:lnTo>
                <a:lnTo>
                  <a:pt x="1346" y="693"/>
                </a:lnTo>
                <a:lnTo>
                  <a:pt x="1346" y="696"/>
                </a:lnTo>
                <a:lnTo>
                  <a:pt x="1344" y="696"/>
                </a:lnTo>
                <a:lnTo>
                  <a:pt x="1344" y="698"/>
                </a:lnTo>
                <a:lnTo>
                  <a:pt x="1341" y="698"/>
                </a:lnTo>
                <a:lnTo>
                  <a:pt x="1338" y="701"/>
                </a:lnTo>
                <a:lnTo>
                  <a:pt x="1338" y="704"/>
                </a:lnTo>
                <a:lnTo>
                  <a:pt x="1335" y="704"/>
                </a:lnTo>
                <a:lnTo>
                  <a:pt x="1335" y="707"/>
                </a:lnTo>
                <a:lnTo>
                  <a:pt x="1335" y="710"/>
                </a:lnTo>
                <a:lnTo>
                  <a:pt x="1332" y="710"/>
                </a:lnTo>
                <a:lnTo>
                  <a:pt x="1332" y="713"/>
                </a:lnTo>
                <a:lnTo>
                  <a:pt x="1332" y="716"/>
                </a:lnTo>
                <a:lnTo>
                  <a:pt x="1332" y="718"/>
                </a:lnTo>
                <a:lnTo>
                  <a:pt x="1332" y="721"/>
                </a:lnTo>
                <a:lnTo>
                  <a:pt x="1332" y="724"/>
                </a:lnTo>
                <a:lnTo>
                  <a:pt x="1332" y="727"/>
                </a:lnTo>
                <a:lnTo>
                  <a:pt x="1332" y="730"/>
                </a:lnTo>
                <a:lnTo>
                  <a:pt x="1329" y="733"/>
                </a:lnTo>
                <a:lnTo>
                  <a:pt x="1329" y="736"/>
                </a:lnTo>
                <a:lnTo>
                  <a:pt x="1329" y="738"/>
                </a:lnTo>
                <a:lnTo>
                  <a:pt x="1329" y="741"/>
                </a:lnTo>
                <a:lnTo>
                  <a:pt x="1329" y="744"/>
                </a:lnTo>
                <a:lnTo>
                  <a:pt x="1329" y="747"/>
                </a:lnTo>
                <a:lnTo>
                  <a:pt x="1326" y="747"/>
                </a:lnTo>
                <a:lnTo>
                  <a:pt x="1326" y="750"/>
                </a:lnTo>
                <a:lnTo>
                  <a:pt x="1326" y="753"/>
                </a:lnTo>
                <a:lnTo>
                  <a:pt x="1323" y="753"/>
                </a:lnTo>
                <a:lnTo>
                  <a:pt x="1323" y="756"/>
                </a:lnTo>
                <a:lnTo>
                  <a:pt x="1321" y="759"/>
                </a:lnTo>
                <a:lnTo>
                  <a:pt x="1318" y="759"/>
                </a:lnTo>
                <a:lnTo>
                  <a:pt x="1318" y="761"/>
                </a:lnTo>
                <a:lnTo>
                  <a:pt x="1315" y="764"/>
                </a:lnTo>
                <a:lnTo>
                  <a:pt x="1312" y="764"/>
                </a:lnTo>
                <a:lnTo>
                  <a:pt x="1309" y="764"/>
                </a:lnTo>
                <a:lnTo>
                  <a:pt x="1306" y="767"/>
                </a:lnTo>
                <a:lnTo>
                  <a:pt x="1303" y="767"/>
                </a:lnTo>
                <a:lnTo>
                  <a:pt x="1301" y="767"/>
                </a:lnTo>
                <a:lnTo>
                  <a:pt x="1298" y="767"/>
                </a:lnTo>
                <a:lnTo>
                  <a:pt x="1295" y="767"/>
                </a:lnTo>
                <a:lnTo>
                  <a:pt x="1292" y="767"/>
                </a:lnTo>
                <a:lnTo>
                  <a:pt x="1289" y="767"/>
                </a:lnTo>
                <a:lnTo>
                  <a:pt x="1286" y="767"/>
                </a:lnTo>
                <a:lnTo>
                  <a:pt x="1286" y="770"/>
                </a:lnTo>
                <a:lnTo>
                  <a:pt x="1283" y="770"/>
                </a:lnTo>
                <a:lnTo>
                  <a:pt x="1283" y="773"/>
                </a:lnTo>
                <a:lnTo>
                  <a:pt x="1281" y="773"/>
                </a:lnTo>
                <a:lnTo>
                  <a:pt x="1281" y="776"/>
                </a:lnTo>
                <a:lnTo>
                  <a:pt x="1278" y="776"/>
                </a:lnTo>
                <a:lnTo>
                  <a:pt x="1278" y="779"/>
                </a:lnTo>
                <a:lnTo>
                  <a:pt x="1275" y="779"/>
                </a:lnTo>
                <a:lnTo>
                  <a:pt x="1275" y="781"/>
                </a:lnTo>
                <a:lnTo>
                  <a:pt x="1272" y="781"/>
                </a:lnTo>
                <a:lnTo>
                  <a:pt x="1272" y="784"/>
                </a:lnTo>
                <a:lnTo>
                  <a:pt x="1269" y="787"/>
                </a:lnTo>
                <a:lnTo>
                  <a:pt x="1266" y="790"/>
                </a:lnTo>
                <a:lnTo>
                  <a:pt x="1263" y="793"/>
                </a:lnTo>
                <a:lnTo>
                  <a:pt x="1260" y="796"/>
                </a:lnTo>
                <a:lnTo>
                  <a:pt x="1258" y="796"/>
                </a:lnTo>
                <a:lnTo>
                  <a:pt x="1258" y="799"/>
                </a:lnTo>
                <a:lnTo>
                  <a:pt x="1255" y="799"/>
                </a:lnTo>
                <a:lnTo>
                  <a:pt x="1252" y="799"/>
                </a:lnTo>
                <a:lnTo>
                  <a:pt x="1252" y="801"/>
                </a:lnTo>
                <a:lnTo>
                  <a:pt x="1249" y="801"/>
                </a:lnTo>
                <a:lnTo>
                  <a:pt x="1246" y="801"/>
                </a:lnTo>
                <a:lnTo>
                  <a:pt x="1246" y="804"/>
                </a:lnTo>
                <a:lnTo>
                  <a:pt x="1243" y="804"/>
                </a:lnTo>
                <a:lnTo>
                  <a:pt x="1243" y="807"/>
                </a:lnTo>
                <a:lnTo>
                  <a:pt x="1240" y="807"/>
                </a:lnTo>
                <a:lnTo>
                  <a:pt x="1240" y="810"/>
                </a:lnTo>
                <a:lnTo>
                  <a:pt x="1240" y="813"/>
                </a:lnTo>
                <a:lnTo>
                  <a:pt x="1240" y="816"/>
                </a:lnTo>
                <a:lnTo>
                  <a:pt x="1240" y="819"/>
                </a:lnTo>
                <a:lnTo>
                  <a:pt x="1240" y="822"/>
                </a:lnTo>
                <a:lnTo>
                  <a:pt x="1240" y="824"/>
                </a:lnTo>
                <a:lnTo>
                  <a:pt x="1240" y="827"/>
                </a:lnTo>
                <a:lnTo>
                  <a:pt x="1240" y="830"/>
                </a:lnTo>
                <a:lnTo>
                  <a:pt x="1240" y="833"/>
                </a:lnTo>
                <a:lnTo>
                  <a:pt x="1238" y="836"/>
                </a:lnTo>
                <a:lnTo>
                  <a:pt x="1240" y="836"/>
                </a:lnTo>
                <a:lnTo>
                  <a:pt x="1238" y="839"/>
                </a:lnTo>
                <a:lnTo>
                  <a:pt x="1235" y="836"/>
                </a:lnTo>
                <a:lnTo>
                  <a:pt x="1232" y="836"/>
                </a:lnTo>
                <a:lnTo>
                  <a:pt x="1229" y="836"/>
                </a:lnTo>
                <a:lnTo>
                  <a:pt x="1223" y="836"/>
                </a:lnTo>
                <a:lnTo>
                  <a:pt x="1220" y="836"/>
                </a:lnTo>
                <a:lnTo>
                  <a:pt x="1218" y="833"/>
                </a:lnTo>
                <a:lnTo>
                  <a:pt x="1215" y="833"/>
                </a:lnTo>
                <a:lnTo>
                  <a:pt x="1212" y="833"/>
                </a:lnTo>
                <a:lnTo>
                  <a:pt x="1206" y="833"/>
                </a:lnTo>
                <a:lnTo>
                  <a:pt x="1203" y="833"/>
                </a:lnTo>
                <a:lnTo>
                  <a:pt x="1197" y="830"/>
                </a:lnTo>
                <a:lnTo>
                  <a:pt x="1195" y="830"/>
                </a:lnTo>
                <a:lnTo>
                  <a:pt x="1189" y="830"/>
                </a:lnTo>
                <a:lnTo>
                  <a:pt x="1186" y="830"/>
                </a:lnTo>
                <a:lnTo>
                  <a:pt x="1180" y="830"/>
                </a:lnTo>
                <a:lnTo>
                  <a:pt x="1177" y="827"/>
                </a:lnTo>
                <a:lnTo>
                  <a:pt x="1172" y="827"/>
                </a:lnTo>
                <a:lnTo>
                  <a:pt x="1169" y="827"/>
                </a:lnTo>
                <a:lnTo>
                  <a:pt x="1166" y="827"/>
                </a:lnTo>
                <a:lnTo>
                  <a:pt x="1160" y="824"/>
                </a:lnTo>
                <a:lnTo>
                  <a:pt x="1157" y="824"/>
                </a:lnTo>
                <a:lnTo>
                  <a:pt x="1152" y="824"/>
                </a:lnTo>
                <a:lnTo>
                  <a:pt x="1149" y="824"/>
                </a:lnTo>
                <a:lnTo>
                  <a:pt x="1143" y="824"/>
                </a:lnTo>
                <a:lnTo>
                  <a:pt x="1140" y="822"/>
                </a:lnTo>
                <a:lnTo>
                  <a:pt x="1134" y="822"/>
                </a:lnTo>
                <a:lnTo>
                  <a:pt x="1132" y="822"/>
                </a:lnTo>
                <a:lnTo>
                  <a:pt x="1126" y="822"/>
                </a:lnTo>
                <a:lnTo>
                  <a:pt x="1123" y="822"/>
                </a:lnTo>
                <a:lnTo>
                  <a:pt x="1120" y="824"/>
                </a:lnTo>
                <a:lnTo>
                  <a:pt x="1120" y="830"/>
                </a:lnTo>
                <a:lnTo>
                  <a:pt x="1120" y="833"/>
                </a:lnTo>
                <a:lnTo>
                  <a:pt x="1120" y="839"/>
                </a:lnTo>
                <a:lnTo>
                  <a:pt x="1120" y="842"/>
                </a:lnTo>
                <a:lnTo>
                  <a:pt x="1114" y="842"/>
                </a:lnTo>
                <a:lnTo>
                  <a:pt x="1112" y="842"/>
                </a:lnTo>
                <a:lnTo>
                  <a:pt x="1106" y="842"/>
                </a:lnTo>
                <a:lnTo>
                  <a:pt x="1103" y="842"/>
                </a:lnTo>
                <a:lnTo>
                  <a:pt x="1100" y="842"/>
                </a:lnTo>
                <a:lnTo>
                  <a:pt x="1094" y="842"/>
                </a:lnTo>
                <a:lnTo>
                  <a:pt x="1092" y="842"/>
                </a:lnTo>
                <a:lnTo>
                  <a:pt x="1086" y="842"/>
                </a:lnTo>
                <a:lnTo>
                  <a:pt x="1083" y="842"/>
                </a:lnTo>
                <a:lnTo>
                  <a:pt x="1077" y="842"/>
                </a:lnTo>
                <a:lnTo>
                  <a:pt x="1074" y="842"/>
                </a:lnTo>
                <a:lnTo>
                  <a:pt x="1069" y="842"/>
                </a:lnTo>
                <a:lnTo>
                  <a:pt x="1066" y="842"/>
                </a:lnTo>
                <a:lnTo>
                  <a:pt x="1060" y="842"/>
                </a:lnTo>
                <a:lnTo>
                  <a:pt x="1057" y="842"/>
                </a:lnTo>
                <a:lnTo>
                  <a:pt x="1051" y="842"/>
                </a:lnTo>
                <a:lnTo>
                  <a:pt x="1049" y="842"/>
                </a:lnTo>
                <a:lnTo>
                  <a:pt x="1043" y="842"/>
                </a:lnTo>
                <a:lnTo>
                  <a:pt x="1040" y="839"/>
                </a:lnTo>
                <a:lnTo>
                  <a:pt x="1034" y="839"/>
                </a:lnTo>
                <a:lnTo>
                  <a:pt x="1031" y="839"/>
                </a:lnTo>
                <a:lnTo>
                  <a:pt x="1026" y="839"/>
                </a:lnTo>
                <a:lnTo>
                  <a:pt x="1020" y="839"/>
                </a:lnTo>
                <a:lnTo>
                  <a:pt x="1017" y="842"/>
                </a:lnTo>
                <a:lnTo>
                  <a:pt x="1011" y="842"/>
                </a:lnTo>
                <a:lnTo>
                  <a:pt x="1008" y="842"/>
                </a:lnTo>
                <a:lnTo>
                  <a:pt x="1003" y="842"/>
                </a:lnTo>
                <a:lnTo>
                  <a:pt x="1000" y="842"/>
                </a:lnTo>
                <a:lnTo>
                  <a:pt x="997" y="842"/>
                </a:lnTo>
                <a:lnTo>
                  <a:pt x="994" y="842"/>
                </a:lnTo>
                <a:lnTo>
                  <a:pt x="991" y="842"/>
                </a:lnTo>
                <a:lnTo>
                  <a:pt x="986" y="842"/>
                </a:lnTo>
                <a:lnTo>
                  <a:pt x="983" y="842"/>
                </a:lnTo>
                <a:lnTo>
                  <a:pt x="977" y="842"/>
                </a:lnTo>
                <a:lnTo>
                  <a:pt x="974" y="842"/>
                </a:lnTo>
                <a:lnTo>
                  <a:pt x="968" y="842"/>
                </a:lnTo>
                <a:lnTo>
                  <a:pt x="965" y="842"/>
                </a:lnTo>
                <a:lnTo>
                  <a:pt x="960" y="842"/>
                </a:lnTo>
                <a:lnTo>
                  <a:pt x="957" y="844"/>
                </a:lnTo>
                <a:lnTo>
                  <a:pt x="954" y="844"/>
                </a:lnTo>
                <a:lnTo>
                  <a:pt x="948" y="844"/>
                </a:lnTo>
                <a:lnTo>
                  <a:pt x="945" y="844"/>
                </a:lnTo>
                <a:lnTo>
                  <a:pt x="940" y="844"/>
                </a:lnTo>
                <a:lnTo>
                  <a:pt x="937" y="844"/>
                </a:lnTo>
                <a:lnTo>
                  <a:pt x="931" y="844"/>
                </a:lnTo>
                <a:lnTo>
                  <a:pt x="928" y="844"/>
                </a:lnTo>
                <a:lnTo>
                  <a:pt x="923" y="844"/>
                </a:lnTo>
                <a:lnTo>
                  <a:pt x="920" y="844"/>
                </a:lnTo>
                <a:lnTo>
                  <a:pt x="914" y="844"/>
                </a:lnTo>
                <a:lnTo>
                  <a:pt x="911" y="844"/>
                </a:lnTo>
                <a:lnTo>
                  <a:pt x="905" y="844"/>
                </a:lnTo>
                <a:lnTo>
                  <a:pt x="902" y="844"/>
                </a:lnTo>
                <a:lnTo>
                  <a:pt x="897" y="847"/>
                </a:lnTo>
                <a:lnTo>
                  <a:pt x="894" y="847"/>
                </a:lnTo>
                <a:lnTo>
                  <a:pt x="891" y="847"/>
                </a:lnTo>
                <a:lnTo>
                  <a:pt x="888" y="847"/>
                </a:lnTo>
                <a:lnTo>
                  <a:pt x="885" y="847"/>
                </a:lnTo>
                <a:lnTo>
                  <a:pt x="880" y="847"/>
                </a:lnTo>
                <a:lnTo>
                  <a:pt x="877" y="847"/>
                </a:lnTo>
                <a:lnTo>
                  <a:pt x="871" y="847"/>
                </a:lnTo>
                <a:lnTo>
                  <a:pt x="868" y="847"/>
                </a:lnTo>
                <a:lnTo>
                  <a:pt x="865" y="847"/>
                </a:lnTo>
                <a:lnTo>
                  <a:pt x="860" y="847"/>
                </a:lnTo>
                <a:lnTo>
                  <a:pt x="857" y="847"/>
                </a:lnTo>
                <a:lnTo>
                  <a:pt x="851" y="847"/>
                </a:lnTo>
                <a:lnTo>
                  <a:pt x="848" y="847"/>
                </a:lnTo>
                <a:lnTo>
                  <a:pt x="842" y="847"/>
                </a:lnTo>
                <a:lnTo>
                  <a:pt x="839" y="847"/>
                </a:lnTo>
                <a:lnTo>
                  <a:pt x="834" y="850"/>
                </a:lnTo>
                <a:lnTo>
                  <a:pt x="831" y="850"/>
                </a:lnTo>
                <a:lnTo>
                  <a:pt x="825" y="850"/>
                </a:lnTo>
                <a:lnTo>
                  <a:pt x="822" y="850"/>
                </a:lnTo>
                <a:lnTo>
                  <a:pt x="817" y="850"/>
                </a:lnTo>
                <a:lnTo>
                  <a:pt x="814" y="850"/>
                </a:lnTo>
                <a:lnTo>
                  <a:pt x="808" y="850"/>
                </a:lnTo>
                <a:lnTo>
                  <a:pt x="805" y="850"/>
                </a:lnTo>
                <a:lnTo>
                  <a:pt x="799" y="850"/>
                </a:lnTo>
                <a:lnTo>
                  <a:pt x="797" y="850"/>
                </a:lnTo>
                <a:lnTo>
                  <a:pt x="791" y="850"/>
                </a:lnTo>
                <a:lnTo>
                  <a:pt x="788" y="850"/>
                </a:lnTo>
                <a:lnTo>
                  <a:pt x="782" y="850"/>
                </a:lnTo>
                <a:lnTo>
                  <a:pt x="779" y="853"/>
                </a:lnTo>
                <a:lnTo>
                  <a:pt x="776" y="853"/>
                </a:lnTo>
                <a:lnTo>
                  <a:pt x="771" y="853"/>
                </a:lnTo>
                <a:lnTo>
                  <a:pt x="768" y="853"/>
                </a:lnTo>
                <a:lnTo>
                  <a:pt x="762" y="853"/>
                </a:lnTo>
                <a:lnTo>
                  <a:pt x="759" y="853"/>
                </a:lnTo>
                <a:lnTo>
                  <a:pt x="754" y="853"/>
                </a:lnTo>
                <a:lnTo>
                  <a:pt x="751" y="853"/>
                </a:lnTo>
                <a:lnTo>
                  <a:pt x="745" y="853"/>
                </a:lnTo>
                <a:lnTo>
                  <a:pt x="742" y="853"/>
                </a:lnTo>
                <a:lnTo>
                  <a:pt x="736" y="853"/>
                </a:lnTo>
                <a:lnTo>
                  <a:pt x="734" y="853"/>
                </a:lnTo>
                <a:lnTo>
                  <a:pt x="728" y="853"/>
                </a:lnTo>
                <a:lnTo>
                  <a:pt x="725" y="856"/>
                </a:lnTo>
                <a:lnTo>
                  <a:pt x="719" y="856"/>
                </a:lnTo>
                <a:lnTo>
                  <a:pt x="716" y="856"/>
                </a:lnTo>
                <a:lnTo>
                  <a:pt x="713" y="856"/>
                </a:lnTo>
                <a:lnTo>
                  <a:pt x="711" y="862"/>
                </a:lnTo>
                <a:lnTo>
                  <a:pt x="705" y="864"/>
                </a:lnTo>
                <a:lnTo>
                  <a:pt x="702" y="867"/>
                </a:lnTo>
                <a:lnTo>
                  <a:pt x="696" y="873"/>
                </a:lnTo>
                <a:lnTo>
                  <a:pt x="693" y="876"/>
                </a:lnTo>
                <a:lnTo>
                  <a:pt x="688" y="879"/>
                </a:lnTo>
                <a:lnTo>
                  <a:pt x="685" y="885"/>
                </a:lnTo>
                <a:lnTo>
                  <a:pt x="679" y="887"/>
                </a:lnTo>
                <a:lnTo>
                  <a:pt x="676" y="893"/>
                </a:lnTo>
                <a:lnTo>
                  <a:pt x="671" y="896"/>
                </a:lnTo>
                <a:lnTo>
                  <a:pt x="668" y="899"/>
                </a:lnTo>
                <a:lnTo>
                  <a:pt x="662" y="905"/>
                </a:lnTo>
                <a:lnTo>
                  <a:pt x="659" y="907"/>
                </a:lnTo>
                <a:lnTo>
                  <a:pt x="653" y="913"/>
                </a:lnTo>
                <a:lnTo>
                  <a:pt x="650" y="916"/>
                </a:lnTo>
                <a:lnTo>
                  <a:pt x="645" y="919"/>
                </a:lnTo>
                <a:lnTo>
                  <a:pt x="642" y="922"/>
                </a:lnTo>
                <a:lnTo>
                  <a:pt x="642" y="925"/>
                </a:lnTo>
                <a:lnTo>
                  <a:pt x="636" y="927"/>
                </a:lnTo>
                <a:lnTo>
                  <a:pt x="630" y="927"/>
                </a:lnTo>
                <a:lnTo>
                  <a:pt x="628" y="927"/>
                </a:lnTo>
                <a:lnTo>
                  <a:pt x="625" y="927"/>
                </a:lnTo>
                <a:lnTo>
                  <a:pt x="619" y="927"/>
                </a:lnTo>
                <a:lnTo>
                  <a:pt x="616" y="927"/>
                </a:lnTo>
                <a:lnTo>
                  <a:pt x="610" y="927"/>
                </a:lnTo>
                <a:lnTo>
                  <a:pt x="608" y="930"/>
                </a:lnTo>
                <a:lnTo>
                  <a:pt x="602" y="930"/>
                </a:lnTo>
                <a:lnTo>
                  <a:pt x="599" y="930"/>
                </a:lnTo>
                <a:lnTo>
                  <a:pt x="593" y="930"/>
                </a:lnTo>
                <a:lnTo>
                  <a:pt x="590" y="930"/>
                </a:lnTo>
                <a:lnTo>
                  <a:pt x="585" y="930"/>
                </a:lnTo>
                <a:lnTo>
                  <a:pt x="582" y="930"/>
                </a:lnTo>
                <a:lnTo>
                  <a:pt x="579" y="933"/>
                </a:lnTo>
                <a:lnTo>
                  <a:pt x="573" y="933"/>
                </a:lnTo>
                <a:lnTo>
                  <a:pt x="573" y="936"/>
                </a:lnTo>
                <a:lnTo>
                  <a:pt x="570" y="936"/>
                </a:lnTo>
                <a:lnTo>
                  <a:pt x="567" y="936"/>
                </a:lnTo>
                <a:lnTo>
                  <a:pt x="565" y="933"/>
                </a:lnTo>
                <a:lnTo>
                  <a:pt x="559" y="933"/>
                </a:lnTo>
                <a:lnTo>
                  <a:pt x="556" y="930"/>
                </a:lnTo>
                <a:lnTo>
                  <a:pt x="553" y="930"/>
                </a:lnTo>
                <a:lnTo>
                  <a:pt x="547" y="930"/>
                </a:lnTo>
                <a:lnTo>
                  <a:pt x="545" y="927"/>
                </a:lnTo>
                <a:lnTo>
                  <a:pt x="539" y="927"/>
                </a:lnTo>
                <a:lnTo>
                  <a:pt x="536" y="925"/>
                </a:lnTo>
                <a:lnTo>
                  <a:pt x="530" y="925"/>
                </a:lnTo>
                <a:lnTo>
                  <a:pt x="527" y="922"/>
                </a:lnTo>
                <a:lnTo>
                  <a:pt x="524" y="922"/>
                </a:lnTo>
                <a:lnTo>
                  <a:pt x="524" y="925"/>
                </a:lnTo>
                <a:lnTo>
                  <a:pt x="522" y="925"/>
                </a:lnTo>
                <a:lnTo>
                  <a:pt x="516" y="927"/>
                </a:lnTo>
                <a:lnTo>
                  <a:pt x="513" y="927"/>
                </a:lnTo>
                <a:lnTo>
                  <a:pt x="507" y="930"/>
                </a:lnTo>
                <a:lnTo>
                  <a:pt x="504" y="930"/>
                </a:lnTo>
                <a:lnTo>
                  <a:pt x="499" y="933"/>
                </a:lnTo>
                <a:lnTo>
                  <a:pt x="496" y="930"/>
                </a:lnTo>
                <a:lnTo>
                  <a:pt x="493" y="930"/>
                </a:lnTo>
                <a:lnTo>
                  <a:pt x="487" y="930"/>
                </a:lnTo>
                <a:lnTo>
                  <a:pt x="484" y="927"/>
                </a:lnTo>
                <a:lnTo>
                  <a:pt x="481" y="927"/>
                </a:lnTo>
                <a:lnTo>
                  <a:pt x="476" y="927"/>
                </a:lnTo>
                <a:lnTo>
                  <a:pt x="473" y="925"/>
                </a:lnTo>
                <a:lnTo>
                  <a:pt x="467" y="925"/>
                </a:lnTo>
                <a:lnTo>
                  <a:pt x="464" y="922"/>
                </a:lnTo>
                <a:lnTo>
                  <a:pt x="461" y="922"/>
                </a:lnTo>
                <a:lnTo>
                  <a:pt x="459" y="922"/>
                </a:lnTo>
                <a:lnTo>
                  <a:pt x="444" y="927"/>
                </a:lnTo>
                <a:lnTo>
                  <a:pt x="418" y="927"/>
                </a:lnTo>
                <a:lnTo>
                  <a:pt x="401" y="922"/>
                </a:lnTo>
                <a:lnTo>
                  <a:pt x="347" y="905"/>
                </a:lnTo>
                <a:lnTo>
                  <a:pt x="315" y="922"/>
                </a:lnTo>
                <a:lnTo>
                  <a:pt x="310" y="922"/>
                </a:lnTo>
                <a:lnTo>
                  <a:pt x="301" y="902"/>
                </a:lnTo>
                <a:lnTo>
                  <a:pt x="270" y="807"/>
                </a:lnTo>
                <a:lnTo>
                  <a:pt x="261" y="761"/>
                </a:lnTo>
                <a:lnTo>
                  <a:pt x="261" y="759"/>
                </a:lnTo>
                <a:lnTo>
                  <a:pt x="258" y="747"/>
                </a:lnTo>
                <a:lnTo>
                  <a:pt x="255" y="747"/>
                </a:lnTo>
                <a:lnTo>
                  <a:pt x="252" y="733"/>
                </a:lnTo>
                <a:lnTo>
                  <a:pt x="250" y="724"/>
                </a:lnTo>
                <a:lnTo>
                  <a:pt x="241" y="675"/>
                </a:lnTo>
                <a:lnTo>
                  <a:pt x="241" y="638"/>
                </a:lnTo>
                <a:lnTo>
                  <a:pt x="238" y="607"/>
                </a:lnTo>
                <a:lnTo>
                  <a:pt x="238" y="541"/>
                </a:lnTo>
                <a:lnTo>
                  <a:pt x="244" y="512"/>
                </a:lnTo>
                <a:lnTo>
                  <a:pt x="244" y="492"/>
                </a:lnTo>
                <a:lnTo>
                  <a:pt x="244" y="486"/>
                </a:lnTo>
                <a:lnTo>
                  <a:pt x="244" y="475"/>
                </a:lnTo>
                <a:lnTo>
                  <a:pt x="218" y="472"/>
                </a:lnTo>
                <a:lnTo>
                  <a:pt x="141" y="466"/>
                </a:lnTo>
                <a:lnTo>
                  <a:pt x="38" y="458"/>
                </a:lnTo>
                <a:lnTo>
                  <a:pt x="38" y="455"/>
                </a:lnTo>
                <a:lnTo>
                  <a:pt x="32" y="441"/>
                </a:lnTo>
                <a:lnTo>
                  <a:pt x="32" y="438"/>
                </a:lnTo>
                <a:lnTo>
                  <a:pt x="26" y="421"/>
                </a:lnTo>
                <a:lnTo>
                  <a:pt x="18" y="389"/>
                </a:lnTo>
                <a:lnTo>
                  <a:pt x="0" y="329"/>
                </a:lnTo>
                <a:lnTo>
                  <a:pt x="20" y="318"/>
                </a:lnTo>
                <a:lnTo>
                  <a:pt x="141" y="237"/>
                </a:lnTo>
                <a:lnTo>
                  <a:pt x="181" y="212"/>
                </a:lnTo>
                <a:lnTo>
                  <a:pt x="192" y="0"/>
                </a:lnTo>
                <a:lnTo>
                  <a:pt x="241" y="14"/>
                </a:lnTo>
                <a:lnTo>
                  <a:pt x="301" y="37"/>
                </a:lnTo>
                <a:lnTo>
                  <a:pt x="384" y="60"/>
                </a:lnTo>
                <a:lnTo>
                  <a:pt x="450" y="77"/>
                </a:lnTo>
                <a:lnTo>
                  <a:pt x="470" y="114"/>
                </a:lnTo>
                <a:lnTo>
                  <a:pt x="513" y="174"/>
                </a:lnTo>
                <a:lnTo>
                  <a:pt x="547" y="234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5" name="Freeform 28">
            <a:extLst>
              <a:ext uri="{FF2B5EF4-FFF2-40B4-BE49-F238E27FC236}">
                <a16:creationId xmlns:a16="http://schemas.microsoft.com/office/drawing/2014/main" id="{F4E0C71E-C975-4FDE-8C7D-83D3195F86F9}"/>
              </a:ext>
            </a:extLst>
          </p:cNvPr>
          <p:cNvSpPr>
            <a:spLocks/>
          </p:cNvSpPr>
          <p:nvPr/>
        </p:nvSpPr>
        <p:spPr bwMode="auto">
          <a:xfrm>
            <a:off x="5534024" y="2342357"/>
            <a:ext cx="2373313" cy="1563687"/>
          </a:xfrm>
          <a:custGeom>
            <a:avLst/>
            <a:gdLst>
              <a:gd name="T0" fmla="*/ 550 w 1495"/>
              <a:gd name="T1" fmla="*/ 819 h 985"/>
              <a:gd name="T2" fmla="*/ 275 w 1495"/>
              <a:gd name="T3" fmla="*/ 673 h 985"/>
              <a:gd name="T4" fmla="*/ 484 w 1495"/>
              <a:gd name="T5" fmla="*/ 0 h 985"/>
              <a:gd name="T6" fmla="*/ 553 w 1495"/>
              <a:gd name="T7" fmla="*/ 46 h 985"/>
              <a:gd name="T8" fmla="*/ 627 w 1495"/>
              <a:gd name="T9" fmla="*/ 95 h 985"/>
              <a:gd name="T10" fmla="*/ 702 w 1495"/>
              <a:gd name="T11" fmla="*/ 141 h 985"/>
              <a:gd name="T12" fmla="*/ 762 w 1495"/>
              <a:gd name="T13" fmla="*/ 181 h 985"/>
              <a:gd name="T14" fmla="*/ 768 w 1495"/>
              <a:gd name="T15" fmla="*/ 198 h 985"/>
              <a:gd name="T16" fmla="*/ 768 w 1495"/>
              <a:gd name="T17" fmla="*/ 215 h 985"/>
              <a:gd name="T18" fmla="*/ 765 w 1495"/>
              <a:gd name="T19" fmla="*/ 229 h 985"/>
              <a:gd name="T20" fmla="*/ 762 w 1495"/>
              <a:gd name="T21" fmla="*/ 244 h 985"/>
              <a:gd name="T22" fmla="*/ 759 w 1495"/>
              <a:gd name="T23" fmla="*/ 258 h 985"/>
              <a:gd name="T24" fmla="*/ 762 w 1495"/>
              <a:gd name="T25" fmla="*/ 272 h 985"/>
              <a:gd name="T26" fmla="*/ 779 w 1495"/>
              <a:gd name="T27" fmla="*/ 272 h 985"/>
              <a:gd name="T28" fmla="*/ 793 w 1495"/>
              <a:gd name="T29" fmla="*/ 269 h 985"/>
              <a:gd name="T30" fmla="*/ 805 w 1495"/>
              <a:gd name="T31" fmla="*/ 278 h 985"/>
              <a:gd name="T32" fmla="*/ 814 w 1495"/>
              <a:gd name="T33" fmla="*/ 289 h 985"/>
              <a:gd name="T34" fmla="*/ 825 w 1495"/>
              <a:gd name="T35" fmla="*/ 292 h 985"/>
              <a:gd name="T36" fmla="*/ 839 w 1495"/>
              <a:gd name="T37" fmla="*/ 295 h 985"/>
              <a:gd name="T38" fmla="*/ 854 w 1495"/>
              <a:gd name="T39" fmla="*/ 301 h 985"/>
              <a:gd name="T40" fmla="*/ 865 w 1495"/>
              <a:gd name="T41" fmla="*/ 310 h 985"/>
              <a:gd name="T42" fmla="*/ 877 w 1495"/>
              <a:gd name="T43" fmla="*/ 318 h 985"/>
              <a:gd name="T44" fmla="*/ 879 w 1495"/>
              <a:gd name="T45" fmla="*/ 327 h 985"/>
              <a:gd name="T46" fmla="*/ 879 w 1495"/>
              <a:gd name="T47" fmla="*/ 338 h 985"/>
              <a:gd name="T48" fmla="*/ 885 w 1495"/>
              <a:gd name="T49" fmla="*/ 350 h 985"/>
              <a:gd name="T50" fmla="*/ 894 w 1495"/>
              <a:gd name="T51" fmla="*/ 358 h 985"/>
              <a:gd name="T52" fmla="*/ 905 w 1495"/>
              <a:gd name="T53" fmla="*/ 370 h 985"/>
              <a:gd name="T54" fmla="*/ 917 w 1495"/>
              <a:gd name="T55" fmla="*/ 375 h 985"/>
              <a:gd name="T56" fmla="*/ 928 w 1495"/>
              <a:gd name="T57" fmla="*/ 373 h 985"/>
              <a:gd name="T58" fmla="*/ 934 w 1495"/>
              <a:gd name="T59" fmla="*/ 384 h 985"/>
              <a:gd name="T60" fmla="*/ 945 w 1495"/>
              <a:gd name="T61" fmla="*/ 390 h 985"/>
              <a:gd name="T62" fmla="*/ 954 w 1495"/>
              <a:gd name="T63" fmla="*/ 384 h 985"/>
              <a:gd name="T64" fmla="*/ 982 w 1495"/>
              <a:gd name="T65" fmla="*/ 387 h 985"/>
              <a:gd name="T66" fmla="*/ 1003 w 1495"/>
              <a:gd name="T67" fmla="*/ 378 h 985"/>
              <a:gd name="T68" fmla="*/ 1031 w 1495"/>
              <a:gd name="T69" fmla="*/ 387 h 985"/>
              <a:gd name="T70" fmla="*/ 1051 w 1495"/>
              <a:gd name="T71" fmla="*/ 410 h 985"/>
              <a:gd name="T72" fmla="*/ 1051 w 1495"/>
              <a:gd name="T73" fmla="*/ 436 h 985"/>
              <a:gd name="T74" fmla="*/ 1106 w 1495"/>
              <a:gd name="T75" fmla="*/ 433 h 985"/>
              <a:gd name="T76" fmla="*/ 1129 w 1495"/>
              <a:gd name="T77" fmla="*/ 447 h 985"/>
              <a:gd name="T78" fmla="*/ 1143 w 1495"/>
              <a:gd name="T79" fmla="*/ 450 h 985"/>
              <a:gd name="T80" fmla="*/ 1157 w 1495"/>
              <a:gd name="T81" fmla="*/ 450 h 985"/>
              <a:gd name="T82" fmla="*/ 1169 w 1495"/>
              <a:gd name="T83" fmla="*/ 453 h 985"/>
              <a:gd name="T84" fmla="*/ 1183 w 1495"/>
              <a:gd name="T85" fmla="*/ 458 h 985"/>
              <a:gd name="T86" fmla="*/ 1194 w 1495"/>
              <a:gd name="T87" fmla="*/ 461 h 985"/>
              <a:gd name="T88" fmla="*/ 1209 w 1495"/>
              <a:gd name="T89" fmla="*/ 467 h 985"/>
              <a:gd name="T90" fmla="*/ 1226 w 1495"/>
              <a:gd name="T91" fmla="*/ 476 h 985"/>
              <a:gd name="T92" fmla="*/ 1255 w 1495"/>
              <a:gd name="T93" fmla="*/ 504 h 985"/>
              <a:gd name="T94" fmla="*/ 1249 w 1495"/>
              <a:gd name="T95" fmla="*/ 544 h 985"/>
              <a:gd name="T96" fmla="*/ 1255 w 1495"/>
              <a:gd name="T97" fmla="*/ 579 h 985"/>
              <a:gd name="T98" fmla="*/ 1243 w 1495"/>
              <a:gd name="T99" fmla="*/ 587 h 985"/>
              <a:gd name="T100" fmla="*/ 1243 w 1495"/>
              <a:gd name="T101" fmla="*/ 607 h 985"/>
              <a:gd name="T102" fmla="*/ 1235 w 1495"/>
              <a:gd name="T103" fmla="*/ 627 h 985"/>
              <a:gd name="T104" fmla="*/ 1223 w 1495"/>
              <a:gd name="T105" fmla="*/ 642 h 985"/>
              <a:gd name="T106" fmla="*/ 1232 w 1495"/>
              <a:gd name="T107" fmla="*/ 653 h 985"/>
              <a:gd name="T108" fmla="*/ 1246 w 1495"/>
              <a:gd name="T109" fmla="*/ 665 h 985"/>
              <a:gd name="T110" fmla="*/ 1266 w 1495"/>
              <a:gd name="T111" fmla="*/ 682 h 985"/>
              <a:gd name="T112" fmla="*/ 1292 w 1495"/>
              <a:gd name="T113" fmla="*/ 688 h 985"/>
              <a:gd name="T114" fmla="*/ 1375 w 1495"/>
              <a:gd name="T115" fmla="*/ 670 h 985"/>
              <a:gd name="T116" fmla="*/ 1475 w 1495"/>
              <a:gd name="T117" fmla="*/ 650 h 985"/>
              <a:gd name="T118" fmla="*/ 1495 w 1495"/>
              <a:gd name="T119" fmla="*/ 699 h 985"/>
              <a:gd name="T120" fmla="*/ 1495 w 1495"/>
              <a:gd name="T121" fmla="*/ 782 h 985"/>
              <a:gd name="T122" fmla="*/ 1495 w 1495"/>
              <a:gd name="T123" fmla="*/ 862 h 985"/>
              <a:gd name="T124" fmla="*/ 1017 w 1495"/>
              <a:gd name="T125" fmla="*/ 902 h 9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95" h="985">
                <a:moveTo>
                  <a:pt x="908" y="954"/>
                </a:moveTo>
                <a:lnTo>
                  <a:pt x="771" y="977"/>
                </a:lnTo>
                <a:lnTo>
                  <a:pt x="739" y="985"/>
                </a:lnTo>
                <a:lnTo>
                  <a:pt x="627" y="939"/>
                </a:lnTo>
                <a:lnTo>
                  <a:pt x="593" y="879"/>
                </a:lnTo>
                <a:lnTo>
                  <a:pt x="550" y="819"/>
                </a:lnTo>
                <a:lnTo>
                  <a:pt x="530" y="782"/>
                </a:lnTo>
                <a:lnTo>
                  <a:pt x="464" y="765"/>
                </a:lnTo>
                <a:lnTo>
                  <a:pt x="381" y="742"/>
                </a:lnTo>
                <a:lnTo>
                  <a:pt x="321" y="719"/>
                </a:lnTo>
                <a:lnTo>
                  <a:pt x="272" y="705"/>
                </a:lnTo>
                <a:lnTo>
                  <a:pt x="275" y="673"/>
                </a:lnTo>
                <a:lnTo>
                  <a:pt x="255" y="645"/>
                </a:lnTo>
                <a:lnTo>
                  <a:pt x="0" y="444"/>
                </a:lnTo>
                <a:lnTo>
                  <a:pt x="181" y="352"/>
                </a:lnTo>
                <a:lnTo>
                  <a:pt x="275" y="278"/>
                </a:lnTo>
                <a:lnTo>
                  <a:pt x="430" y="155"/>
                </a:lnTo>
                <a:lnTo>
                  <a:pt x="484" y="0"/>
                </a:lnTo>
                <a:lnTo>
                  <a:pt x="496" y="9"/>
                </a:lnTo>
                <a:lnTo>
                  <a:pt x="510" y="17"/>
                </a:lnTo>
                <a:lnTo>
                  <a:pt x="521" y="26"/>
                </a:lnTo>
                <a:lnTo>
                  <a:pt x="530" y="32"/>
                </a:lnTo>
                <a:lnTo>
                  <a:pt x="541" y="37"/>
                </a:lnTo>
                <a:lnTo>
                  <a:pt x="553" y="46"/>
                </a:lnTo>
                <a:lnTo>
                  <a:pt x="564" y="55"/>
                </a:lnTo>
                <a:lnTo>
                  <a:pt x="579" y="63"/>
                </a:lnTo>
                <a:lnTo>
                  <a:pt x="593" y="72"/>
                </a:lnTo>
                <a:lnTo>
                  <a:pt x="604" y="80"/>
                </a:lnTo>
                <a:lnTo>
                  <a:pt x="616" y="89"/>
                </a:lnTo>
                <a:lnTo>
                  <a:pt x="627" y="95"/>
                </a:lnTo>
                <a:lnTo>
                  <a:pt x="639" y="103"/>
                </a:lnTo>
                <a:lnTo>
                  <a:pt x="650" y="109"/>
                </a:lnTo>
                <a:lnTo>
                  <a:pt x="662" y="118"/>
                </a:lnTo>
                <a:lnTo>
                  <a:pt x="676" y="126"/>
                </a:lnTo>
                <a:lnTo>
                  <a:pt x="688" y="135"/>
                </a:lnTo>
                <a:lnTo>
                  <a:pt x="702" y="141"/>
                </a:lnTo>
                <a:lnTo>
                  <a:pt x="710" y="149"/>
                </a:lnTo>
                <a:lnTo>
                  <a:pt x="719" y="155"/>
                </a:lnTo>
                <a:lnTo>
                  <a:pt x="728" y="161"/>
                </a:lnTo>
                <a:lnTo>
                  <a:pt x="739" y="166"/>
                </a:lnTo>
                <a:lnTo>
                  <a:pt x="751" y="175"/>
                </a:lnTo>
                <a:lnTo>
                  <a:pt x="762" y="181"/>
                </a:lnTo>
                <a:lnTo>
                  <a:pt x="762" y="184"/>
                </a:lnTo>
                <a:lnTo>
                  <a:pt x="762" y="186"/>
                </a:lnTo>
                <a:lnTo>
                  <a:pt x="765" y="189"/>
                </a:lnTo>
                <a:lnTo>
                  <a:pt x="765" y="192"/>
                </a:lnTo>
                <a:lnTo>
                  <a:pt x="765" y="195"/>
                </a:lnTo>
                <a:lnTo>
                  <a:pt x="768" y="198"/>
                </a:lnTo>
                <a:lnTo>
                  <a:pt x="768" y="201"/>
                </a:lnTo>
                <a:lnTo>
                  <a:pt x="768" y="204"/>
                </a:lnTo>
                <a:lnTo>
                  <a:pt x="768" y="206"/>
                </a:lnTo>
                <a:lnTo>
                  <a:pt x="768" y="209"/>
                </a:lnTo>
                <a:lnTo>
                  <a:pt x="768" y="212"/>
                </a:lnTo>
                <a:lnTo>
                  <a:pt x="768" y="215"/>
                </a:lnTo>
                <a:lnTo>
                  <a:pt x="768" y="218"/>
                </a:lnTo>
                <a:lnTo>
                  <a:pt x="768" y="221"/>
                </a:lnTo>
                <a:lnTo>
                  <a:pt x="768" y="224"/>
                </a:lnTo>
                <a:lnTo>
                  <a:pt x="768" y="226"/>
                </a:lnTo>
                <a:lnTo>
                  <a:pt x="768" y="229"/>
                </a:lnTo>
                <a:lnTo>
                  <a:pt x="765" y="229"/>
                </a:lnTo>
                <a:lnTo>
                  <a:pt x="765" y="232"/>
                </a:lnTo>
                <a:lnTo>
                  <a:pt x="765" y="235"/>
                </a:lnTo>
                <a:lnTo>
                  <a:pt x="765" y="238"/>
                </a:lnTo>
                <a:lnTo>
                  <a:pt x="765" y="241"/>
                </a:lnTo>
                <a:lnTo>
                  <a:pt x="765" y="244"/>
                </a:lnTo>
                <a:lnTo>
                  <a:pt x="762" y="244"/>
                </a:lnTo>
                <a:lnTo>
                  <a:pt x="762" y="247"/>
                </a:lnTo>
                <a:lnTo>
                  <a:pt x="762" y="249"/>
                </a:lnTo>
                <a:lnTo>
                  <a:pt x="762" y="252"/>
                </a:lnTo>
                <a:lnTo>
                  <a:pt x="759" y="252"/>
                </a:lnTo>
                <a:lnTo>
                  <a:pt x="759" y="255"/>
                </a:lnTo>
                <a:lnTo>
                  <a:pt x="759" y="258"/>
                </a:lnTo>
                <a:lnTo>
                  <a:pt x="759" y="261"/>
                </a:lnTo>
                <a:lnTo>
                  <a:pt x="759" y="264"/>
                </a:lnTo>
                <a:lnTo>
                  <a:pt x="759" y="267"/>
                </a:lnTo>
                <a:lnTo>
                  <a:pt x="762" y="267"/>
                </a:lnTo>
                <a:lnTo>
                  <a:pt x="762" y="269"/>
                </a:lnTo>
                <a:lnTo>
                  <a:pt x="762" y="272"/>
                </a:lnTo>
                <a:lnTo>
                  <a:pt x="765" y="272"/>
                </a:lnTo>
                <a:lnTo>
                  <a:pt x="768" y="272"/>
                </a:lnTo>
                <a:lnTo>
                  <a:pt x="771" y="272"/>
                </a:lnTo>
                <a:lnTo>
                  <a:pt x="773" y="272"/>
                </a:lnTo>
                <a:lnTo>
                  <a:pt x="776" y="272"/>
                </a:lnTo>
                <a:lnTo>
                  <a:pt x="779" y="272"/>
                </a:lnTo>
                <a:lnTo>
                  <a:pt x="779" y="269"/>
                </a:lnTo>
                <a:lnTo>
                  <a:pt x="782" y="269"/>
                </a:lnTo>
                <a:lnTo>
                  <a:pt x="785" y="269"/>
                </a:lnTo>
                <a:lnTo>
                  <a:pt x="788" y="269"/>
                </a:lnTo>
                <a:lnTo>
                  <a:pt x="791" y="269"/>
                </a:lnTo>
                <a:lnTo>
                  <a:pt x="793" y="269"/>
                </a:lnTo>
                <a:lnTo>
                  <a:pt x="796" y="269"/>
                </a:lnTo>
                <a:lnTo>
                  <a:pt x="799" y="272"/>
                </a:lnTo>
                <a:lnTo>
                  <a:pt x="802" y="272"/>
                </a:lnTo>
                <a:lnTo>
                  <a:pt x="802" y="275"/>
                </a:lnTo>
                <a:lnTo>
                  <a:pt x="802" y="278"/>
                </a:lnTo>
                <a:lnTo>
                  <a:pt x="805" y="278"/>
                </a:lnTo>
                <a:lnTo>
                  <a:pt x="805" y="281"/>
                </a:lnTo>
                <a:lnTo>
                  <a:pt x="805" y="284"/>
                </a:lnTo>
                <a:lnTo>
                  <a:pt x="808" y="287"/>
                </a:lnTo>
                <a:lnTo>
                  <a:pt x="811" y="287"/>
                </a:lnTo>
                <a:lnTo>
                  <a:pt x="811" y="289"/>
                </a:lnTo>
                <a:lnTo>
                  <a:pt x="814" y="289"/>
                </a:lnTo>
                <a:lnTo>
                  <a:pt x="816" y="289"/>
                </a:lnTo>
                <a:lnTo>
                  <a:pt x="816" y="287"/>
                </a:lnTo>
                <a:lnTo>
                  <a:pt x="816" y="289"/>
                </a:lnTo>
                <a:lnTo>
                  <a:pt x="819" y="289"/>
                </a:lnTo>
                <a:lnTo>
                  <a:pt x="822" y="292"/>
                </a:lnTo>
                <a:lnTo>
                  <a:pt x="825" y="292"/>
                </a:lnTo>
                <a:lnTo>
                  <a:pt x="828" y="292"/>
                </a:lnTo>
                <a:lnTo>
                  <a:pt x="831" y="292"/>
                </a:lnTo>
                <a:lnTo>
                  <a:pt x="834" y="292"/>
                </a:lnTo>
                <a:lnTo>
                  <a:pt x="836" y="292"/>
                </a:lnTo>
                <a:lnTo>
                  <a:pt x="836" y="295"/>
                </a:lnTo>
                <a:lnTo>
                  <a:pt x="839" y="295"/>
                </a:lnTo>
                <a:lnTo>
                  <a:pt x="839" y="298"/>
                </a:lnTo>
                <a:lnTo>
                  <a:pt x="842" y="298"/>
                </a:lnTo>
                <a:lnTo>
                  <a:pt x="845" y="298"/>
                </a:lnTo>
                <a:lnTo>
                  <a:pt x="848" y="298"/>
                </a:lnTo>
                <a:lnTo>
                  <a:pt x="851" y="301"/>
                </a:lnTo>
                <a:lnTo>
                  <a:pt x="854" y="301"/>
                </a:lnTo>
                <a:lnTo>
                  <a:pt x="856" y="301"/>
                </a:lnTo>
                <a:lnTo>
                  <a:pt x="856" y="304"/>
                </a:lnTo>
                <a:lnTo>
                  <a:pt x="859" y="304"/>
                </a:lnTo>
                <a:lnTo>
                  <a:pt x="862" y="307"/>
                </a:lnTo>
                <a:lnTo>
                  <a:pt x="862" y="310"/>
                </a:lnTo>
                <a:lnTo>
                  <a:pt x="865" y="310"/>
                </a:lnTo>
                <a:lnTo>
                  <a:pt x="868" y="310"/>
                </a:lnTo>
                <a:lnTo>
                  <a:pt x="871" y="310"/>
                </a:lnTo>
                <a:lnTo>
                  <a:pt x="871" y="312"/>
                </a:lnTo>
                <a:lnTo>
                  <a:pt x="874" y="312"/>
                </a:lnTo>
                <a:lnTo>
                  <a:pt x="874" y="315"/>
                </a:lnTo>
                <a:lnTo>
                  <a:pt x="877" y="318"/>
                </a:lnTo>
                <a:lnTo>
                  <a:pt x="879" y="318"/>
                </a:lnTo>
                <a:lnTo>
                  <a:pt x="879" y="321"/>
                </a:lnTo>
                <a:lnTo>
                  <a:pt x="877" y="321"/>
                </a:lnTo>
                <a:lnTo>
                  <a:pt x="877" y="324"/>
                </a:lnTo>
                <a:lnTo>
                  <a:pt x="879" y="324"/>
                </a:lnTo>
                <a:lnTo>
                  <a:pt x="879" y="327"/>
                </a:lnTo>
                <a:lnTo>
                  <a:pt x="879" y="330"/>
                </a:lnTo>
                <a:lnTo>
                  <a:pt x="879" y="332"/>
                </a:lnTo>
                <a:lnTo>
                  <a:pt x="882" y="332"/>
                </a:lnTo>
                <a:lnTo>
                  <a:pt x="882" y="335"/>
                </a:lnTo>
                <a:lnTo>
                  <a:pt x="879" y="335"/>
                </a:lnTo>
                <a:lnTo>
                  <a:pt x="879" y="338"/>
                </a:lnTo>
                <a:lnTo>
                  <a:pt x="879" y="341"/>
                </a:lnTo>
                <a:lnTo>
                  <a:pt x="879" y="344"/>
                </a:lnTo>
                <a:lnTo>
                  <a:pt x="879" y="347"/>
                </a:lnTo>
                <a:lnTo>
                  <a:pt x="879" y="350"/>
                </a:lnTo>
                <a:lnTo>
                  <a:pt x="882" y="350"/>
                </a:lnTo>
                <a:lnTo>
                  <a:pt x="885" y="350"/>
                </a:lnTo>
                <a:lnTo>
                  <a:pt x="885" y="352"/>
                </a:lnTo>
                <a:lnTo>
                  <a:pt x="888" y="352"/>
                </a:lnTo>
                <a:lnTo>
                  <a:pt x="888" y="355"/>
                </a:lnTo>
                <a:lnTo>
                  <a:pt x="891" y="355"/>
                </a:lnTo>
                <a:lnTo>
                  <a:pt x="891" y="358"/>
                </a:lnTo>
                <a:lnTo>
                  <a:pt x="894" y="358"/>
                </a:lnTo>
                <a:lnTo>
                  <a:pt x="897" y="361"/>
                </a:lnTo>
                <a:lnTo>
                  <a:pt x="899" y="361"/>
                </a:lnTo>
                <a:lnTo>
                  <a:pt x="902" y="364"/>
                </a:lnTo>
                <a:lnTo>
                  <a:pt x="905" y="364"/>
                </a:lnTo>
                <a:lnTo>
                  <a:pt x="905" y="367"/>
                </a:lnTo>
                <a:lnTo>
                  <a:pt x="905" y="370"/>
                </a:lnTo>
                <a:lnTo>
                  <a:pt x="908" y="370"/>
                </a:lnTo>
                <a:lnTo>
                  <a:pt x="908" y="373"/>
                </a:lnTo>
                <a:lnTo>
                  <a:pt x="911" y="373"/>
                </a:lnTo>
                <a:lnTo>
                  <a:pt x="914" y="373"/>
                </a:lnTo>
                <a:lnTo>
                  <a:pt x="914" y="375"/>
                </a:lnTo>
                <a:lnTo>
                  <a:pt x="917" y="375"/>
                </a:lnTo>
                <a:lnTo>
                  <a:pt x="919" y="375"/>
                </a:lnTo>
                <a:lnTo>
                  <a:pt x="922" y="375"/>
                </a:lnTo>
                <a:lnTo>
                  <a:pt x="922" y="373"/>
                </a:lnTo>
                <a:lnTo>
                  <a:pt x="925" y="373"/>
                </a:lnTo>
                <a:lnTo>
                  <a:pt x="928" y="375"/>
                </a:lnTo>
                <a:lnTo>
                  <a:pt x="928" y="373"/>
                </a:lnTo>
                <a:lnTo>
                  <a:pt x="931" y="373"/>
                </a:lnTo>
                <a:lnTo>
                  <a:pt x="931" y="375"/>
                </a:lnTo>
                <a:lnTo>
                  <a:pt x="931" y="378"/>
                </a:lnTo>
                <a:lnTo>
                  <a:pt x="931" y="381"/>
                </a:lnTo>
                <a:lnTo>
                  <a:pt x="934" y="381"/>
                </a:lnTo>
                <a:lnTo>
                  <a:pt x="934" y="384"/>
                </a:lnTo>
                <a:lnTo>
                  <a:pt x="934" y="387"/>
                </a:lnTo>
                <a:lnTo>
                  <a:pt x="934" y="390"/>
                </a:lnTo>
                <a:lnTo>
                  <a:pt x="937" y="390"/>
                </a:lnTo>
                <a:lnTo>
                  <a:pt x="940" y="390"/>
                </a:lnTo>
                <a:lnTo>
                  <a:pt x="942" y="390"/>
                </a:lnTo>
                <a:lnTo>
                  <a:pt x="945" y="390"/>
                </a:lnTo>
                <a:lnTo>
                  <a:pt x="945" y="387"/>
                </a:lnTo>
                <a:lnTo>
                  <a:pt x="945" y="384"/>
                </a:lnTo>
                <a:lnTo>
                  <a:pt x="948" y="384"/>
                </a:lnTo>
                <a:lnTo>
                  <a:pt x="951" y="384"/>
                </a:lnTo>
                <a:lnTo>
                  <a:pt x="954" y="381"/>
                </a:lnTo>
                <a:lnTo>
                  <a:pt x="954" y="384"/>
                </a:lnTo>
                <a:lnTo>
                  <a:pt x="957" y="387"/>
                </a:lnTo>
                <a:lnTo>
                  <a:pt x="960" y="387"/>
                </a:lnTo>
                <a:lnTo>
                  <a:pt x="962" y="384"/>
                </a:lnTo>
                <a:lnTo>
                  <a:pt x="968" y="381"/>
                </a:lnTo>
                <a:lnTo>
                  <a:pt x="977" y="387"/>
                </a:lnTo>
                <a:lnTo>
                  <a:pt x="982" y="387"/>
                </a:lnTo>
                <a:lnTo>
                  <a:pt x="985" y="390"/>
                </a:lnTo>
                <a:lnTo>
                  <a:pt x="991" y="387"/>
                </a:lnTo>
                <a:lnTo>
                  <a:pt x="991" y="384"/>
                </a:lnTo>
                <a:lnTo>
                  <a:pt x="1000" y="384"/>
                </a:lnTo>
                <a:lnTo>
                  <a:pt x="1000" y="381"/>
                </a:lnTo>
                <a:lnTo>
                  <a:pt x="1003" y="378"/>
                </a:lnTo>
                <a:lnTo>
                  <a:pt x="1005" y="370"/>
                </a:lnTo>
                <a:lnTo>
                  <a:pt x="1008" y="370"/>
                </a:lnTo>
                <a:lnTo>
                  <a:pt x="1017" y="375"/>
                </a:lnTo>
                <a:lnTo>
                  <a:pt x="1025" y="375"/>
                </a:lnTo>
                <a:lnTo>
                  <a:pt x="1031" y="381"/>
                </a:lnTo>
                <a:lnTo>
                  <a:pt x="1031" y="387"/>
                </a:lnTo>
                <a:lnTo>
                  <a:pt x="1034" y="393"/>
                </a:lnTo>
                <a:lnTo>
                  <a:pt x="1037" y="395"/>
                </a:lnTo>
                <a:lnTo>
                  <a:pt x="1043" y="401"/>
                </a:lnTo>
                <a:lnTo>
                  <a:pt x="1043" y="407"/>
                </a:lnTo>
                <a:lnTo>
                  <a:pt x="1048" y="410"/>
                </a:lnTo>
                <a:lnTo>
                  <a:pt x="1051" y="410"/>
                </a:lnTo>
                <a:lnTo>
                  <a:pt x="1054" y="413"/>
                </a:lnTo>
                <a:lnTo>
                  <a:pt x="1054" y="415"/>
                </a:lnTo>
                <a:lnTo>
                  <a:pt x="1048" y="421"/>
                </a:lnTo>
                <a:lnTo>
                  <a:pt x="1048" y="427"/>
                </a:lnTo>
                <a:lnTo>
                  <a:pt x="1048" y="438"/>
                </a:lnTo>
                <a:lnTo>
                  <a:pt x="1051" y="436"/>
                </a:lnTo>
                <a:lnTo>
                  <a:pt x="1051" y="430"/>
                </a:lnTo>
                <a:lnTo>
                  <a:pt x="1068" y="421"/>
                </a:lnTo>
                <a:lnTo>
                  <a:pt x="1083" y="424"/>
                </a:lnTo>
                <a:lnTo>
                  <a:pt x="1091" y="436"/>
                </a:lnTo>
                <a:lnTo>
                  <a:pt x="1100" y="436"/>
                </a:lnTo>
                <a:lnTo>
                  <a:pt x="1106" y="433"/>
                </a:lnTo>
                <a:lnTo>
                  <a:pt x="1109" y="436"/>
                </a:lnTo>
                <a:lnTo>
                  <a:pt x="1114" y="433"/>
                </a:lnTo>
                <a:lnTo>
                  <a:pt x="1120" y="421"/>
                </a:lnTo>
                <a:lnTo>
                  <a:pt x="1126" y="424"/>
                </a:lnTo>
                <a:lnTo>
                  <a:pt x="1129" y="444"/>
                </a:lnTo>
                <a:lnTo>
                  <a:pt x="1129" y="447"/>
                </a:lnTo>
                <a:lnTo>
                  <a:pt x="1131" y="447"/>
                </a:lnTo>
                <a:lnTo>
                  <a:pt x="1134" y="447"/>
                </a:lnTo>
                <a:lnTo>
                  <a:pt x="1137" y="447"/>
                </a:lnTo>
                <a:lnTo>
                  <a:pt x="1140" y="447"/>
                </a:lnTo>
                <a:lnTo>
                  <a:pt x="1140" y="450"/>
                </a:lnTo>
                <a:lnTo>
                  <a:pt x="1143" y="450"/>
                </a:lnTo>
                <a:lnTo>
                  <a:pt x="1146" y="450"/>
                </a:lnTo>
                <a:lnTo>
                  <a:pt x="1149" y="450"/>
                </a:lnTo>
                <a:lnTo>
                  <a:pt x="1151" y="453"/>
                </a:lnTo>
                <a:lnTo>
                  <a:pt x="1154" y="453"/>
                </a:lnTo>
                <a:lnTo>
                  <a:pt x="1154" y="450"/>
                </a:lnTo>
                <a:lnTo>
                  <a:pt x="1157" y="450"/>
                </a:lnTo>
                <a:lnTo>
                  <a:pt x="1160" y="450"/>
                </a:lnTo>
                <a:lnTo>
                  <a:pt x="1160" y="453"/>
                </a:lnTo>
                <a:lnTo>
                  <a:pt x="1163" y="453"/>
                </a:lnTo>
                <a:lnTo>
                  <a:pt x="1163" y="456"/>
                </a:lnTo>
                <a:lnTo>
                  <a:pt x="1166" y="456"/>
                </a:lnTo>
                <a:lnTo>
                  <a:pt x="1169" y="453"/>
                </a:lnTo>
                <a:lnTo>
                  <a:pt x="1172" y="453"/>
                </a:lnTo>
                <a:lnTo>
                  <a:pt x="1174" y="453"/>
                </a:lnTo>
                <a:lnTo>
                  <a:pt x="1174" y="456"/>
                </a:lnTo>
                <a:lnTo>
                  <a:pt x="1177" y="456"/>
                </a:lnTo>
                <a:lnTo>
                  <a:pt x="1180" y="456"/>
                </a:lnTo>
                <a:lnTo>
                  <a:pt x="1183" y="458"/>
                </a:lnTo>
                <a:lnTo>
                  <a:pt x="1186" y="458"/>
                </a:lnTo>
                <a:lnTo>
                  <a:pt x="1186" y="456"/>
                </a:lnTo>
                <a:lnTo>
                  <a:pt x="1189" y="458"/>
                </a:lnTo>
                <a:lnTo>
                  <a:pt x="1192" y="458"/>
                </a:lnTo>
                <a:lnTo>
                  <a:pt x="1192" y="461"/>
                </a:lnTo>
                <a:lnTo>
                  <a:pt x="1194" y="461"/>
                </a:lnTo>
                <a:lnTo>
                  <a:pt x="1197" y="461"/>
                </a:lnTo>
                <a:lnTo>
                  <a:pt x="1197" y="464"/>
                </a:lnTo>
                <a:lnTo>
                  <a:pt x="1200" y="464"/>
                </a:lnTo>
                <a:lnTo>
                  <a:pt x="1203" y="464"/>
                </a:lnTo>
                <a:lnTo>
                  <a:pt x="1206" y="467"/>
                </a:lnTo>
                <a:lnTo>
                  <a:pt x="1209" y="467"/>
                </a:lnTo>
                <a:lnTo>
                  <a:pt x="1212" y="467"/>
                </a:lnTo>
                <a:lnTo>
                  <a:pt x="1214" y="467"/>
                </a:lnTo>
                <a:lnTo>
                  <a:pt x="1214" y="470"/>
                </a:lnTo>
                <a:lnTo>
                  <a:pt x="1217" y="470"/>
                </a:lnTo>
                <a:lnTo>
                  <a:pt x="1220" y="470"/>
                </a:lnTo>
                <a:lnTo>
                  <a:pt x="1226" y="476"/>
                </a:lnTo>
                <a:lnTo>
                  <a:pt x="1229" y="478"/>
                </a:lnTo>
                <a:lnTo>
                  <a:pt x="1240" y="481"/>
                </a:lnTo>
                <a:lnTo>
                  <a:pt x="1255" y="484"/>
                </a:lnTo>
                <a:lnTo>
                  <a:pt x="1255" y="487"/>
                </a:lnTo>
                <a:lnTo>
                  <a:pt x="1255" y="496"/>
                </a:lnTo>
                <a:lnTo>
                  <a:pt x="1255" y="504"/>
                </a:lnTo>
                <a:lnTo>
                  <a:pt x="1249" y="513"/>
                </a:lnTo>
                <a:lnTo>
                  <a:pt x="1252" y="521"/>
                </a:lnTo>
                <a:lnTo>
                  <a:pt x="1255" y="530"/>
                </a:lnTo>
                <a:lnTo>
                  <a:pt x="1255" y="536"/>
                </a:lnTo>
                <a:lnTo>
                  <a:pt x="1252" y="539"/>
                </a:lnTo>
                <a:lnTo>
                  <a:pt x="1249" y="544"/>
                </a:lnTo>
                <a:lnTo>
                  <a:pt x="1257" y="556"/>
                </a:lnTo>
                <a:lnTo>
                  <a:pt x="1255" y="562"/>
                </a:lnTo>
                <a:lnTo>
                  <a:pt x="1255" y="564"/>
                </a:lnTo>
                <a:lnTo>
                  <a:pt x="1257" y="576"/>
                </a:lnTo>
                <a:lnTo>
                  <a:pt x="1257" y="579"/>
                </a:lnTo>
                <a:lnTo>
                  <a:pt x="1255" y="579"/>
                </a:lnTo>
                <a:lnTo>
                  <a:pt x="1249" y="579"/>
                </a:lnTo>
                <a:lnTo>
                  <a:pt x="1246" y="579"/>
                </a:lnTo>
                <a:lnTo>
                  <a:pt x="1243" y="579"/>
                </a:lnTo>
                <a:lnTo>
                  <a:pt x="1243" y="582"/>
                </a:lnTo>
                <a:lnTo>
                  <a:pt x="1243" y="584"/>
                </a:lnTo>
                <a:lnTo>
                  <a:pt x="1243" y="587"/>
                </a:lnTo>
                <a:lnTo>
                  <a:pt x="1240" y="590"/>
                </a:lnTo>
                <a:lnTo>
                  <a:pt x="1237" y="593"/>
                </a:lnTo>
                <a:lnTo>
                  <a:pt x="1237" y="596"/>
                </a:lnTo>
                <a:lnTo>
                  <a:pt x="1237" y="599"/>
                </a:lnTo>
                <a:lnTo>
                  <a:pt x="1237" y="602"/>
                </a:lnTo>
                <a:lnTo>
                  <a:pt x="1243" y="607"/>
                </a:lnTo>
                <a:lnTo>
                  <a:pt x="1243" y="610"/>
                </a:lnTo>
                <a:lnTo>
                  <a:pt x="1243" y="613"/>
                </a:lnTo>
                <a:lnTo>
                  <a:pt x="1243" y="616"/>
                </a:lnTo>
                <a:lnTo>
                  <a:pt x="1237" y="622"/>
                </a:lnTo>
                <a:lnTo>
                  <a:pt x="1235" y="625"/>
                </a:lnTo>
                <a:lnTo>
                  <a:pt x="1235" y="627"/>
                </a:lnTo>
                <a:lnTo>
                  <a:pt x="1232" y="627"/>
                </a:lnTo>
                <a:lnTo>
                  <a:pt x="1232" y="633"/>
                </a:lnTo>
                <a:lnTo>
                  <a:pt x="1229" y="633"/>
                </a:lnTo>
                <a:lnTo>
                  <a:pt x="1223" y="636"/>
                </a:lnTo>
                <a:lnTo>
                  <a:pt x="1223" y="639"/>
                </a:lnTo>
                <a:lnTo>
                  <a:pt x="1223" y="642"/>
                </a:lnTo>
                <a:lnTo>
                  <a:pt x="1223" y="645"/>
                </a:lnTo>
                <a:lnTo>
                  <a:pt x="1223" y="647"/>
                </a:lnTo>
                <a:lnTo>
                  <a:pt x="1223" y="650"/>
                </a:lnTo>
                <a:lnTo>
                  <a:pt x="1226" y="653"/>
                </a:lnTo>
                <a:lnTo>
                  <a:pt x="1229" y="653"/>
                </a:lnTo>
                <a:lnTo>
                  <a:pt x="1232" y="653"/>
                </a:lnTo>
                <a:lnTo>
                  <a:pt x="1235" y="656"/>
                </a:lnTo>
                <a:lnTo>
                  <a:pt x="1237" y="659"/>
                </a:lnTo>
                <a:lnTo>
                  <a:pt x="1240" y="659"/>
                </a:lnTo>
                <a:lnTo>
                  <a:pt x="1240" y="662"/>
                </a:lnTo>
                <a:lnTo>
                  <a:pt x="1243" y="662"/>
                </a:lnTo>
                <a:lnTo>
                  <a:pt x="1246" y="665"/>
                </a:lnTo>
                <a:lnTo>
                  <a:pt x="1249" y="667"/>
                </a:lnTo>
                <a:lnTo>
                  <a:pt x="1252" y="667"/>
                </a:lnTo>
                <a:lnTo>
                  <a:pt x="1255" y="670"/>
                </a:lnTo>
                <a:lnTo>
                  <a:pt x="1260" y="673"/>
                </a:lnTo>
                <a:lnTo>
                  <a:pt x="1266" y="679"/>
                </a:lnTo>
                <a:lnTo>
                  <a:pt x="1266" y="682"/>
                </a:lnTo>
                <a:lnTo>
                  <a:pt x="1269" y="682"/>
                </a:lnTo>
                <a:lnTo>
                  <a:pt x="1272" y="682"/>
                </a:lnTo>
                <a:lnTo>
                  <a:pt x="1275" y="685"/>
                </a:lnTo>
                <a:lnTo>
                  <a:pt x="1277" y="688"/>
                </a:lnTo>
                <a:lnTo>
                  <a:pt x="1280" y="690"/>
                </a:lnTo>
                <a:lnTo>
                  <a:pt x="1292" y="688"/>
                </a:lnTo>
                <a:lnTo>
                  <a:pt x="1306" y="685"/>
                </a:lnTo>
                <a:lnTo>
                  <a:pt x="1320" y="682"/>
                </a:lnTo>
                <a:lnTo>
                  <a:pt x="1335" y="679"/>
                </a:lnTo>
                <a:lnTo>
                  <a:pt x="1346" y="676"/>
                </a:lnTo>
                <a:lnTo>
                  <a:pt x="1361" y="673"/>
                </a:lnTo>
                <a:lnTo>
                  <a:pt x="1375" y="670"/>
                </a:lnTo>
                <a:lnTo>
                  <a:pt x="1389" y="667"/>
                </a:lnTo>
                <a:lnTo>
                  <a:pt x="1406" y="665"/>
                </a:lnTo>
                <a:lnTo>
                  <a:pt x="1424" y="662"/>
                </a:lnTo>
                <a:lnTo>
                  <a:pt x="1441" y="659"/>
                </a:lnTo>
                <a:lnTo>
                  <a:pt x="1458" y="653"/>
                </a:lnTo>
                <a:lnTo>
                  <a:pt x="1475" y="650"/>
                </a:lnTo>
                <a:lnTo>
                  <a:pt x="1489" y="647"/>
                </a:lnTo>
                <a:lnTo>
                  <a:pt x="1495" y="647"/>
                </a:lnTo>
                <a:lnTo>
                  <a:pt x="1495" y="662"/>
                </a:lnTo>
                <a:lnTo>
                  <a:pt x="1495" y="673"/>
                </a:lnTo>
                <a:lnTo>
                  <a:pt x="1495" y="688"/>
                </a:lnTo>
                <a:lnTo>
                  <a:pt x="1495" y="699"/>
                </a:lnTo>
                <a:lnTo>
                  <a:pt x="1495" y="713"/>
                </a:lnTo>
                <a:lnTo>
                  <a:pt x="1495" y="728"/>
                </a:lnTo>
                <a:lnTo>
                  <a:pt x="1495" y="739"/>
                </a:lnTo>
                <a:lnTo>
                  <a:pt x="1495" y="753"/>
                </a:lnTo>
                <a:lnTo>
                  <a:pt x="1495" y="768"/>
                </a:lnTo>
                <a:lnTo>
                  <a:pt x="1495" y="782"/>
                </a:lnTo>
                <a:lnTo>
                  <a:pt x="1495" y="793"/>
                </a:lnTo>
                <a:lnTo>
                  <a:pt x="1495" y="808"/>
                </a:lnTo>
                <a:lnTo>
                  <a:pt x="1495" y="819"/>
                </a:lnTo>
                <a:lnTo>
                  <a:pt x="1495" y="834"/>
                </a:lnTo>
                <a:lnTo>
                  <a:pt x="1495" y="848"/>
                </a:lnTo>
                <a:lnTo>
                  <a:pt x="1495" y="862"/>
                </a:lnTo>
                <a:lnTo>
                  <a:pt x="1495" y="874"/>
                </a:lnTo>
                <a:lnTo>
                  <a:pt x="1495" y="888"/>
                </a:lnTo>
                <a:lnTo>
                  <a:pt x="1495" y="902"/>
                </a:lnTo>
                <a:lnTo>
                  <a:pt x="1495" y="914"/>
                </a:lnTo>
                <a:lnTo>
                  <a:pt x="1071" y="905"/>
                </a:lnTo>
                <a:lnTo>
                  <a:pt x="1017" y="902"/>
                </a:lnTo>
                <a:lnTo>
                  <a:pt x="954" y="902"/>
                </a:lnTo>
                <a:lnTo>
                  <a:pt x="908" y="954"/>
                </a:lnTo>
                <a:close/>
              </a:path>
            </a:pathLst>
          </a:custGeom>
          <a:solidFill>
            <a:schemeClr val="accent4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6" name="Freeform 29">
            <a:extLst>
              <a:ext uri="{FF2B5EF4-FFF2-40B4-BE49-F238E27FC236}">
                <a16:creationId xmlns:a16="http://schemas.microsoft.com/office/drawing/2014/main" id="{E944C03B-1D41-4B54-9AAC-6ADD5065FECF}"/>
              </a:ext>
            </a:extLst>
          </p:cNvPr>
          <p:cNvSpPr>
            <a:spLocks/>
          </p:cNvSpPr>
          <p:nvPr/>
        </p:nvSpPr>
        <p:spPr bwMode="auto">
          <a:xfrm>
            <a:off x="3270249" y="5788819"/>
            <a:ext cx="68263" cy="73025"/>
          </a:xfrm>
          <a:custGeom>
            <a:avLst/>
            <a:gdLst>
              <a:gd name="T0" fmla="*/ 20 w 43"/>
              <a:gd name="T1" fmla="*/ 37 h 46"/>
              <a:gd name="T2" fmla="*/ 17 w 43"/>
              <a:gd name="T3" fmla="*/ 31 h 46"/>
              <a:gd name="T4" fmla="*/ 17 w 43"/>
              <a:gd name="T5" fmla="*/ 31 h 46"/>
              <a:gd name="T6" fmla="*/ 17 w 43"/>
              <a:gd name="T7" fmla="*/ 28 h 46"/>
              <a:gd name="T8" fmla="*/ 14 w 43"/>
              <a:gd name="T9" fmla="*/ 28 h 46"/>
              <a:gd name="T10" fmla="*/ 14 w 43"/>
              <a:gd name="T11" fmla="*/ 28 h 46"/>
              <a:gd name="T12" fmla="*/ 14 w 43"/>
              <a:gd name="T13" fmla="*/ 28 h 46"/>
              <a:gd name="T14" fmla="*/ 14 w 43"/>
              <a:gd name="T15" fmla="*/ 28 h 46"/>
              <a:gd name="T16" fmla="*/ 14 w 43"/>
              <a:gd name="T17" fmla="*/ 28 h 46"/>
              <a:gd name="T18" fmla="*/ 14 w 43"/>
              <a:gd name="T19" fmla="*/ 28 h 46"/>
              <a:gd name="T20" fmla="*/ 11 w 43"/>
              <a:gd name="T21" fmla="*/ 28 h 46"/>
              <a:gd name="T22" fmla="*/ 11 w 43"/>
              <a:gd name="T23" fmla="*/ 28 h 46"/>
              <a:gd name="T24" fmla="*/ 11 w 43"/>
              <a:gd name="T25" fmla="*/ 28 h 46"/>
              <a:gd name="T26" fmla="*/ 11 w 43"/>
              <a:gd name="T27" fmla="*/ 26 h 46"/>
              <a:gd name="T28" fmla="*/ 11 w 43"/>
              <a:gd name="T29" fmla="*/ 26 h 46"/>
              <a:gd name="T30" fmla="*/ 11 w 43"/>
              <a:gd name="T31" fmla="*/ 26 h 46"/>
              <a:gd name="T32" fmla="*/ 11 w 43"/>
              <a:gd name="T33" fmla="*/ 26 h 46"/>
              <a:gd name="T34" fmla="*/ 11 w 43"/>
              <a:gd name="T35" fmla="*/ 26 h 46"/>
              <a:gd name="T36" fmla="*/ 11 w 43"/>
              <a:gd name="T37" fmla="*/ 26 h 46"/>
              <a:gd name="T38" fmla="*/ 11 w 43"/>
              <a:gd name="T39" fmla="*/ 26 h 46"/>
              <a:gd name="T40" fmla="*/ 9 w 43"/>
              <a:gd name="T41" fmla="*/ 26 h 46"/>
              <a:gd name="T42" fmla="*/ 9 w 43"/>
              <a:gd name="T43" fmla="*/ 26 h 46"/>
              <a:gd name="T44" fmla="*/ 9 w 43"/>
              <a:gd name="T45" fmla="*/ 28 h 46"/>
              <a:gd name="T46" fmla="*/ 9 w 43"/>
              <a:gd name="T47" fmla="*/ 28 h 46"/>
              <a:gd name="T48" fmla="*/ 9 w 43"/>
              <a:gd name="T49" fmla="*/ 28 h 46"/>
              <a:gd name="T50" fmla="*/ 9 w 43"/>
              <a:gd name="T51" fmla="*/ 31 h 46"/>
              <a:gd name="T52" fmla="*/ 9 w 43"/>
              <a:gd name="T53" fmla="*/ 31 h 46"/>
              <a:gd name="T54" fmla="*/ 6 w 43"/>
              <a:gd name="T55" fmla="*/ 31 h 46"/>
              <a:gd name="T56" fmla="*/ 6 w 43"/>
              <a:gd name="T57" fmla="*/ 31 h 46"/>
              <a:gd name="T58" fmla="*/ 6 w 43"/>
              <a:gd name="T59" fmla="*/ 34 h 46"/>
              <a:gd name="T60" fmla="*/ 3 w 43"/>
              <a:gd name="T61" fmla="*/ 34 h 46"/>
              <a:gd name="T62" fmla="*/ 3 w 43"/>
              <a:gd name="T63" fmla="*/ 34 h 46"/>
              <a:gd name="T64" fmla="*/ 3 w 43"/>
              <a:gd name="T65" fmla="*/ 31 h 46"/>
              <a:gd name="T66" fmla="*/ 0 w 43"/>
              <a:gd name="T67" fmla="*/ 28 h 46"/>
              <a:gd name="T68" fmla="*/ 0 w 43"/>
              <a:gd name="T69" fmla="*/ 26 h 46"/>
              <a:gd name="T70" fmla="*/ 0 w 43"/>
              <a:gd name="T71" fmla="*/ 20 h 46"/>
              <a:gd name="T72" fmla="*/ 0 w 43"/>
              <a:gd name="T73" fmla="*/ 17 h 46"/>
              <a:gd name="T74" fmla="*/ 9 w 43"/>
              <a:gd name="T75" fmla="*/ 0 h 46"/>
              <a:gd name="T76" fmla="*/ 17 w 43"/>
              <a:gd name="T77" fmla="*/ 0 h 46"/>
              <a:gd name="T78" fmla="*/ 31 w 43"/>
              <a:gd name="T79" fmla="*/ 0 h 46"/>
              <a:gd name="T80" fmla="*/ 34 w 43"/>
              <a:gd name="T81" fmla="*/ 0 h 46"/>
              <a:gd name="T82" fmla="*/ 37 w 43"/>
              <a:gd name="T83" fmla="*/ 3 h 46"/>
              <a:gd name="T84" fmla="*/ 34 w 43"/>
              <a:gd name="T85" fmla="*/ 6 h 46"/>
              <a:gd name="T86" fmla="*/ 37 w 43"/>
              <a:gd name="T87" fmla="*/ 6 h 46"/>
              <a:gd name="T88" fmla="*/ 37 w 43"/>
              <a:gd name="T89" fmla="*/ 6 h 46"/>
              <a:gd name="T90" fmla="*/ 37 w 43"/>
              <a:gd name="T91" fmla="*/ 6 h 46"/>
              <a:gd name="T92" fmla="*/ 37 w 43"/>
              <a:gd name="T93" fmla="*/ 6 h 46"/>
              <a:gd name="T94" fmla="*/ 37 w 43"/>
              <a:gd name="T95" fmla="*/ 6 h 46"/>
              <a:gd name="T96" fmla="*/ 40 w 43"/>
              <a:gd name="T97" fmla="*/ 6 h 46"/>
              <a:gd name="T98" fmla="*/ 40 w 43"/>
              <a:gd name="T99" fmla="*/ 6 h 46"/>
              <a:gd name="T100" fmla="*/ 40 w 43"/>
              <a:gd name="T101" fmla="*/ 6 h 46"/>
              <a:gd name="T102" fmla="*/ 40 w 43"/>
              <a:gd name="T103" fmla="*/ 11 h 46"/>
              <a:gd name="T104" fmla="*/ 43 w 43"/>
              <a:gd name="T105" fmla="*/ 14 h 46"/>
              <a:gd name="T106" fmla="*/ 43 w 43"/>
              <a:gd name="T107" fmla="*/ 23 h 46"/>
              <a:gd name="T108" fmla="*/ 37 w 43"/>
              <a:gd name="T109" fmla="*/ 28 h 46"/>
              <a:gd name="T110" fmla="*/ 40 w 43"/>
              <a:gd name="T111" fmla="*/ 43 h 46"/>
              <a:gd name="T112" fmla="*/ 34 w 43"/>
              <a:gd name="T113" fmla="*/ 46 h 46"/>
              <a:gd name="T114" fmla="*/ 23 w 43"/>
              <a:gd name="T115" fmla="*/ 4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3" h="46">
                <a:moveTo>
                  <a:pt x="20" y="37"/>
                </a:moveTo>
                <a:lnTo>
                  <a:pt x="20" y="37"/>
                </a:lnTo>
                <a:lnTo>
                  <a:pt x="17" y="31"/>
                </a:lnTo>
                <a:lnTo>
                  <a:pt x="17" y="31"/>
                </a:lnTo>
                <a:lnTo>
                  <a:pt x="17" y="28"/>
                </a:lnTo>
                <a:lnTo>
                  <a:pt x="17" y="31"/>
                </a:lnTo>
                <a:lnTo>
                  <a:pt x="17" y="28"/>
                </a:lnTo>
                <a:lnTo>
                  <a:pt x="17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1" y="28"/>
                </a:lnTo>
                <a:lnTo>
                  <a:pt x="11" y="28"/>
                </a:lnTo>
                <a:lnTo>
                  <a:pt x="11" y="28"/>
                </a:lnTo>
                <a:lnTo>
                  <a:pt x="11" y="28"/>
                </a:lnTo>
                <a:lnTo>
                  <a:pt x="11" y="28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9" y="26"/>
                </a:lnTo>
                <a:lnTo>
                  <a:pt x="9" y="26"/>
                </a:lnTo>
                <a:lnTo>
                  <a:pt x="9" y="26"/>
                </a:lnTo>
                <a:lnTo>
                  <a:pt x="9" y="26"/>
                </a:lnTo>
                <a:lnTo>
                  <a:pt x="9" y="26"/>
                </a:lnTo>
                <a:lnTo>
                  <a:pt x="9" y="28"/>
                </a:lnTo>
                <a:lnTo>
                  <a:pt x="9" y="28"/>
                </a:lnTo>
                <a:lnTo>
                  <a:pt x="9" y="28"/>
                </a:lnTo>
                <a:lnTo>
                  <a:pt x="9" y="28"/>
                </a:lnTo>
                <a:lnTo>
                  <a:pt x="9" y="28"/>
                </a:lnTo>
                <a:lnTo>
                  <a:pt x="9" y="31"/>
                </a:lnTo>
                <a:lnTo>
                  <a:pt x="9" y="31"/>
                </a:lnTo>
                <a:lnTo>
                  <a:pt x="9" y="31"/>
                </a:lnTo>
                <a:lnTo>
                  <a:pt x="9" y="31"/>
                </a:lnTo>
                <a:lnTo>
                  <a:pt x="9" y="31"/>
                </a:lnTo>
                <a:lnTo>
                  <a:pt x="6" y="31"/>
                </a:lnTo>
                <a:lnTo>
                  <a:pt x="6" y="31"/>
                </a:lnTo>
                <a:lnTo>
                  <a:pt x="6" y="31"/>
                </a:lnTo>
                <a:lnTo>
                  <a:pt x="6" y="34"/>
                </a:lnTo>
                <a:lnTo>
                  <a:pt x="6" y="34"/>
                </a:lnTo>
                <a:lnTo>
                  <a:pt x="3" y="34"/>
                </a:lnTo>
                <a:lnTo>
                  <a:pt x="3" y="34"/>
                </a:lnTo>
                <a:lnTo>
                  <a:pt x="3" y="34"/>
                </a:lnTo>
                <a:lnTo>
                  <a:pt x="3" y="34"/>
                </a:lnTo>
                <a:lnTo>
                  <a:pt x="3" y="31"/>
                </a:lnTo>
                <a:lnTo>
                  <a:pt x="3" y="31"/>
                </a:lnTo>
                <a:lnTo>
                  <a:pt x="0" y="31"/>
                </a:lnTo>
                <a:lnTo>
                  <a:pt x="0" y="28"/>
                </a:lnTo>
                <a:lnTo>
                  <a:pt x="0" y="28"/>
                </a:lnTo>
                <a:lnTo>
                  <a:pt x="0" y="26"/>
                </a:lnTo>
                <a:lnTo>
                  <a:pt x="0" y="23"/>
                </a:lnTo>
                <a:lnTo>
                  <a:pt x="0" y="20"/>
                </a:lnTo>
                <a:lnTo>
                  <a:pt x="0" y="20"/>
                </a:lnTo>
                <a:lnTo>
                  <a:pt x="0" y="17"/>
                </a:lnTo>
                <a:lnTo>
                  <a:pt x="3" y="11"/>
                </a:lnTo>
                <a:lnTo>
                  <a:pt x="9" y="0"/>
                </a:lnTo>
                <a:lnTo>
                  <a:pt x="14" y="0"/>
                </a:lnTo>
                <a:lnTo>
                  <a:pt x="17" y="0"/>
                </a:lnTo>
                <a:lnTo>
                  <a:pt x="17" y="0"/>
                </a:lnTo>
                <a:lnTo>
                  <a:pt x="31" y="0"/>
                </a:lnTo>
                <a:lnTo>
                  <a:pt x="31" y="0"/>
                </a:lnTo>
                <a:lnTo>
                  <a:pt x="34" y="0"/>
                </a:lnTo>
                <a:lnTo>
                  <a:pt x="37" y="3"/>
                </a:lnTo>
                <a:lnTo>
                  <a:pt x="37" y="3"/>
                </a:lnTo>
                <a:lnTo>
                  <a:pt x="37" y="3"/>
                </a:lnTo>
                <a:lnTo>
                  <a:pt x="34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40" y="6"/>
                </a:lnTo>
                <a:lnTo>
                  <a:pt x="40" y="6"/>
                </a:lnTo>
                <a:lnTo>
                  <a:pt x="40" y="6"/>
                </a:lnTo>
                <a:lnTo>
                  <a:pt x="40" y="6"/>
                </a:lnTo>
                <a:lnTo>
                  <a:pt x="40" y="6"/>
                </a:lnTo>
                <a:lnTo>
                  <a:pt x="40" y="8"/>
                </a:lnTo>
                <a:lnTo>
                  <a:pt x="40" y="11"/>
                </a:lnTo>
                <a:lnTo>
                  <a:pt x="43" y="11"/>
                </a:lnTo>
                <a:lnTo>
                  <a:pt x="43" y="14"/>
                </a:lnTo>
                <a:lnTo>
                  <a:pt x="43" y="20"/>
                </a:lnTo>
                <a:lnTo>
                  <a:pt x="43" y="23"/>
                </a:lnTo>
                <a:lnTo>
                  <a:pt x="40" y="26"/>
                </a:lnTo>
                <a:lnTo>
                  <a:pt x="37" y="28"/>
                </a:lnTo>
                <a:lnTo>
                  <a:pt x="37" y="31"/>
                </a:lnTo>
                <a:lnTo>
                  <a:pt x="40" y="43"/>
                </a:lnTo>
                <a:lnTo>
                  <a:pt x="37" y="46"/>
                </a:lnTo>
                <a:lnTo>
                  <a:pt x="34" y="46"/>
                </a:lnTo>
                <a:lnTo>
                  <a:pt x="26" y="43"/>
                </a:lnTo>
                <a:lnTo>
                  <a:pt x="23" y="43"/>
                </a:lnTo>
                <a:lnTo>
                  <a:pt x="20" y="37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2CCF0FF-87B1-4C57-B90E-3B18F2BDBF1E}"/>
              </a:ext>
            </a:extLst>
          </p:cNvPr>
          <p:cNvSpPr txBox="1"/>
          <p:nvPr/>
        </p:nvSpPr>
        <p:spPr>
          <a:xfrm>
            <a:off x="3919900" y="1897107"/>
            <a:ext cx="18026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Tombouctou</a:t>
            </a:r>
          </a:p>
          <a:p>
            <a:pPr algn="ctr"/>
            <a:r>
              <a:rPr lang="en-US" dirty="0"/>
              <a:t>6 %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73F396A-A701-4B24-AE6E-40706AC01A6D}"/>
              </a:ext>
            </a:extLst>
          </p:cNvPr>
          <p:cNvSpPr txBox="1"/>
          <p:nvPr/>
        </p:nvSpPr>
        <p:spPr>
          <a:xfrm>
            <a:off x="5633947" y="2841382"/>
            <a:ext cx="17083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Kidal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12 %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EF21FF2-72FD-4654-9822-7B8F87F6B15D}"/>
              </a:ext>
            </a:extLst>
          </p:cNvPr>
          <p:cNvSpPr txBox="1"/>
          <p:nvPr/>
        </p:nvSpPr>
        <p:spPr>
          <a:xfrm>
            <a:off x="5701768" y="4001266"/>
            <a:ext cx="17083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Gao</a:t>
            </a:r>
          </a:p>
          <a:p>
            <a:pPr algn="ctr"/>
            <a:r>
              <a:rPr lang="en-US" dirty="0"/>
              <a:t>7 %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FC5F391-75A5-4B6C-8E5C-46F4DB8A1059}"/>
              </a:ext>
            </a:extLst>
          </p:cNvPr>
          <p:cNvSpPr txBox="1"/>
          <p:nvPr/>
        </p:nvSpPr>
        <p:spPr>
          <a:xfrm>
            <a:off x="4437828" y="4737127"/>
            <a:ext cx="995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Mopti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10 %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241578D-2F8B-4271-8F1F-2D0C7DED65B3}"/>
              </a:ext>
            </a:extLst>
          </p:cNvPr>
          <p:cNvSpPr txBox="1"/>
          <p:nvPr/>
        </p:nvSpPr>
        <p:spPr>
          <a:xfrm>
            <a:off x="3640470" y="5137004"/>
            <a:ext cx="8067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S</a:t>
            </a:r>
            <a:r>
              <a:rPr lang="fr-FR" dirty="0">
                <a:solidFill>
                  <a:schemeClr val="bg1"/>
                </a:solidFill>
              </a:rPr>
              <a:t>é</a:t>
            </a:r>
            <a:r>
              <a:rPr lang="en-US" dirty="0" err="1">
                <a:solidFill>
                  <a:schemeClr val="bg1"/>
                </a:solidFill>
              </a:rPr>
              <a:t>gou</a:t>
            </a:r>
            <a:endParaRPr lang="en-US" dirty="0">
              <a:solidFill>
                <a:schemeClr val="bg1"/>
              </a:solidFill>
            </a:endParaRPr>
          </a:p>
          <a:p>
            <a:pPr algn="ctr"/>
            <a:r>
              <a:rPr lang="en-US" dirty="0">
                <a:solidFill>
                  <a:schemeClr val="bg1"/>
                </a:solidFill>
              </a:rPr>
              <a:t>16 %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8003B29-1C6E-4579-9FA2-E0200996CA05}"/>
              </a:ext>
            </a:extLst>
          </p:cNvPr>
          <p:cNvSpPr txBox="1"/>
          <p:nvPr/>
        </p:nvSpPr>
        <p:spPr>
          <a:xfrm>
            <a:off x="2952294" y="4658947"/>
            <a:ext cx="1081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bg1"/>
                </a:solidFill>
              </a:rPr>
              <a:t>Koulikoro</a:t>
            </a:r>
            <a:endParaRPr lang="en-US" dirty="0">
              <a:solidFill>
                <a:schemeClr val="bg1"/>
              </a:solidFill>
            </a:endParaRPr>
          </a:p>
          <a:p>
            <a:pPr algn="ctr"/>
            <a:r>
              <a:rPr lang="en-US" dirty="0">
                <a:solidFill>
                  <a:schemeClr val="bg1"/>
                </a:solidFill>
              </a:rPr>
              <a:t>12 %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38A678B-FFC9-4367-845A-468FBED2E978}"/>
              </a:ext>
            </a:extLst>
          </p:cNvPr>
          <p:cNvSpPr txBox="1"/>
          <p:nvPr/>
        </p:nvSpPr>
        <p:spPr>
          <a:xfrm>
            <a:off x="1550679" y="5022606"/>
            <a:ext cx="17083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bg1"/>
                </a:solidFill>
              </a:rPr>
              <a:t>Kayes</a:t>
            </a:r>
            <a:endParaRPr lang="en-US" dirty="0">
              <a:solidFill>
                <a:schemeClr val="bg1"/>
              </a:solidFill>
            </a:endParaRPr>
          </a:p>
          <a:p>
            <a:pPr algn="ctr"/>
            <a:r>
              <a:rPr lang="en-US" dirty="0">
                <a:solidFill>
                  <a:schemeClr val="bg1"/>
                </a:solidFill>
              </a:rPr>
              <a:t>13 %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A2C4D5E-A330-43EC-AB80-97DD6EA391CA}"/>
              </a:ext>
            </a:extLst>
          </p:cNvPr>
          <p:cNvSpPr txBox="1"/>
          <p:nvPr/>
        </p:nvSpPr>
        <p:spPr>
          <a:xfrm>
            <a:off x="3073554" y="6085550"/>
            <a:ext cx="9394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bg1"/>
                </a:solidFill>
              </a:rPr>
              <a:t>Sikasso</a:t>
            </a:r>
            <a:endParaRPr lang="en-US" dirty="0">
              <a:solidFill>
                <a:schemeClr val="bg1"/>
              </a:solidFill>
            </a:endParaRPr>
          </a:p>
          <a:p>
            <a:pPr algn="ctr"/>
            <a:r>
              <a:rPr lang="en-US" dirty="0">
                <a:solidFill>
                  <a:schemeClr val="bg1"/>
                </a:solidFill>
              </a:rPr>
              <a:t>9 %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A4025D8-2B03-474C-BCFE-C97BA5F91349}"/>
              </a:ext>
            </a:extLst>
          </p:cNvPr>
          <p:cNvSpPr txBox="1"/>
          <p:nvPr/>
        </p:nvSpPr>
        <p:spPr>
          <a:xfrm>
            <a:off x="1428332" y="6211281"/>
            <a:ext cx="17083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Bamako</a:t>
            </a:r>
          </a:p>
          <a:p>
            <a:pPr algn="ctr"/>
            <a:r>
              <a:rPr lang="en-US" dirty="0"/>
              <a:t>3 %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A2AADD4-A23D-4E1E-8A60-582C10174AB2}"/>
              </a:ext>
            </a:extLst>
          </p:cNvPr>
          <p:cNvCxnSpPr/>
          <p:nvPr/>
        </p:nvCxnSpPr>
        <p:spPr>
          <a:xfrm flipV="1">
            <a:off x="2444115" y="5836294"/>
            <a:ext cx="826134" cy="48456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28318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4225602"/>
              </p:ext>
            </p:extLst>
          </p:nvPr>
        </p:nvGraphicFramePr>
        <p:xfrm>
          <a:off x="461963" y="1606551"/>
          <a:ext cx="8256587" cy="44329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Right Arrow 8"/>
          <p:cNvSpPr/>
          <p:nvPr/>
        </p:nvSpPr>
        <p:spPr>
          <a:xfrm>
            <a:off x="1796143" y="6183086"/>
            <a:ext cx="5584371" cy="359228"/>
          </a:xfrm>
          <a:prstGeom prst="rightArrow">
            <a:avLst/>
          </a:prstGeom>
          <a:solidFill>
            <a:schemeClr val="accent5"/>
          </a:solidFill>
          <a:ln>
            <a:noFill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0" y="12700"/>
            <a:ext cx="9144000" cy="1231900"/>
          </a:xfrm>
        </p:spPr>
        <p:txBody>
          <a:bodyPr>
            <a:normAutofit/>
          </a:bodyPr>
          <a:lstStyle/>
          <a:p>
            <a:r>
              <a:rPr lang="fr-FR" dirty="0"/>
              <a:t>Prévalence du faible </a:t>
            </a:r>
            <a:r>
              <a:rPr lang="fr-FR"/>
              <a:t>niveau d’hémoglobine </a:t>
            </a:r>
            <a:r>
              <a:rPr lang="fr-FR" noProof="0"/>
              <a:t>selon </a:t>
            </a:r>
            <a:r>
              <a:rPr lang="fr-FR" noProof="0" dirty="0"/>
              <a:t>le bien-être économique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0" y="1173847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d’enfants de 6-59 mois dont le niveau d’hémoglobine est &lt;8 g/dl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61963" y="6001975"/>
            <a:ext cx="1415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Ménages les plus pauvres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03407" y="6006049"/>
            <a:ext cx="1415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Ménages les plus riches</a:t>
            </a:r>
          </a:p>
        </p:txBody>
      </p:sp>
    </p:spTree>
    <p:extLst>
      <p:ext uri="{BB962C8B-B14F-4D97-AF65-F5344CB8AC3E}">
        <p14:creationId xmlns:p14="http://schemas.microsoft.com/office/powerpoint/2010/main" val="25916763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ali 2021 MIS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00AEEF"/>
      </a:accent1>
      <a:accent2>
        <a:srgbClr val="B5314C"/>
      </a:accent2>
      <a:accent3>
        <a:srgbClr val="FFD400"/>
      </a:accent3>
      <a:accent4>
        <a:srgbClr val="209C40"/>
      </a:accent4>
      <a:accent5>
        <a:srgbClr val="0071BB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Mali 2021 MIS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00AEEF"/>
      </a:accent1>
      <a:accent2>
        <a:srgbClr val="B5314C"/>
      </a:accent2>
      <a:accent3>
        <a:srgbClr val="FFD400"/>
      </a:accent3>
      <a:accent4>
        <a:srgbClr val="209C40"/>
      </a:accent4>
      <a:accent5>
        <a:srgbClr val="0071BB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8" ma:contentTypeDescription="Create a new document." ma:contentTypeScope="" ma:versionID="407a0541d8a021195d99f355a11b3ffe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675b4c1f723f8e7a10427ffd3b38563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VMX3MACP777Z-1177381151-17287</_dlc_DocId>
    <_dlc_DocIdUrl xmlns="d16efad5-0601-4cf0-b7c2-89968258c777">
      <Url>https://icfonline.sharepoint.com/sites/ihd-dhs/Dissemination/_layouts/15/DocIdRedir.aspx?ID=VMX3MACP777Z-1177381151-17287</Url>
      <Description>VMX3MACP777Z-1177381151-17287</Description>
    </_dlc_DocIdUrl>
    <lcf76f155ced4ddcb4097134ff3c332f xmlns="83c4e5ee-5eea-4e8c-8b50-726738bccb6e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61E1F912-7D2A-4B03-9E96-A006DF83192A}"/>
</file>

<file path=customXml/itemProps2.xml><?xml version="1.0" encoding="utf-8"?>
<ds:datastoreItem xmlns:ds="http://schemas.openxmlformats.org/officeDocument/2006/customXml" ds:itemID="{9445951E-F732-4333-BD8C-47FD2A9EEAA0}">
  <ds:schemaRefs>
    <ds:schemaRef ds:uri="fa6a9aea-fb0f-4ddd-aff8-712634b7d5fe"/>
    <ds:schemaRef ds:uri="http://purl.org/dc/terms/"/>
    <ds:schemaRef ds:uri="http://www.w3.org/XML/1998/namespace"/>
    <ds:schemaRef ds:uri="http://purl.org/dc/elements/1.1/"/>
    <ds:schemaRef ds:uri="http://schemas.microsoft.com/office/2006/metadata/properties"/>
    <ds:schemaRef ds:uri="http://schemas.microsoft.com/office/2006/documentManagement/types"/>
    <ds:schemaRef ds:uri="83c4e5ee-5eea-4e8c-8b50-726738bccb6e"/>
    <ds:schemaRef ds:uri="d16efad5-0601-4cf0-b7c2-89968258c777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0180E997-28C4-47AD-A259-83C87D65DB85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585E5DE4-8B27-453E-9CB0-43E43D05D10E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2923</TotalTime>
  <Words>1013</Words>
  <Application>Microsoft Office PowerPoint</Application>
  <PresentationFormat>On-screen Show (4:3)</PresentationFormat>
  <Paragraphs>122</Paragraphs>
  <Slides>18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Office Theme</vt:lpstr>
      <vt:lpstr>Custom Design</vt:lpstr>
      <vt:lpstr>1_Custom Design</vt:lpstr>
      <vt:lpstr>PowerPoint Presentation</vt:lpstr>
      <vt:lpstr>PowerPoint Presentation</vt:lpstr>
      <vt:lpstr>Fièvre chez les enfants</vt:lpstr>
      <vt:lpstr>Type d’antipaludiques utilisés</vt:lpstr>
      <vt:lpstr>PowerPoint Presentation</vt:lpstr>
      <vt:lpstr>Couverture des tests</vt:lpstr>
      <vt:lpstr>Prévalence de faible niveau d’hémoglobine selon l’âge</vt:lpstr>
      <vt:lpstr>Prévalence du faible niveau d’hémoglobine chez les enfants selon la région</vt:lpstr>
      <vt:lpstr>Prévalence du faible niveau d’hémoglobine selon le bien-être économique</vt:lpstr>
      <vt:lpstr>Tendance de la prévalence de faible niveau d’hémoglobine</vt:lpstr>
      <vt:lpstr>PowerPoint Presentation</vt:lpstr>
      <vt:lpstr>Test de Diagnostic Rapide</vt:lpstr>
      <vt:lpstr>Prévalence du paludisme selon l’âge</vt:lpstr>
      <vt:lpstr>Prévalence du paludisme selon le milieu de résidence</vt:lpstr>
      <vt:lpstr>Prévalence du paludisme selon le bien-être économique</vt:lpstr>
      <vt:lpstr>Prévalence du paludisme selon la région</vt:lpstr>
      <vt:lpstr>Tendances de la prévalence du paludisme</vt:lpstr>
      <vt:lpstr>Résultats Clés</vt:lpstr>
    </vt:vector>
  </TitlesOfParts>
  <Company>ICFI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Malaria in Children_AUS English</dc:title>
  <dc:creator>Zweimueller, Sally</dc:creator>
  <cp:lastModifiedBy>Vadnais, Sabina</cp:lastModifiedBy>
  <cp:revision>125</cp:revision>
  <dcterms:created xsi:type="dcterms:W3CDTF">2017-05-18T16:43:03Z</dcterms:created>
  <dcterms:modified xsi:type="dcterms:W3CDTF">2022-07-19T19:58:41Z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638d3be3-f14f-498c-992e-1434c4ca3af1</vt:lpwstr>
  </property>
  <property fmtid="{D5CDD505-2E9C-101B-9397-08002B2CF9AE}" pid="4" name="MediaServiceImageTags">
    <vt:lpwstr/>
  </property>
</Properties>
</file>