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1.xml" ContentType="application/vnd.openxmlformats-officedocument.themeOverrid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2.xml" ContentType="application/vnd.openxmlformats-officedocument.themeOverride+xml"/>
  <Override PartName="/ppt/notesSlides/notesSlide8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5"/>
    <p:sldMasterId id="2147483662" r:id="rId6"/>
    <p:sldMasterId id="2147483665" r:id="rId7"/>
  </p:sldMasterIdLst>
  <p:notesMasterIdLst>
    <p:notesMasterId r:id="rId20"/>
  </p:notesMasterIdLst>
  <p:sldIdLst>
    <p:sldId id="257" r:id="rId8"/>
    <p:sldId id="277" r:id="rId9"/>
    <p:sldId id="280" r:id="rId10"/>
    <p:sldId id="281" r:id="rId11"/>
    <p:sldId id="282" r:id="rId12"/>
    <p:sldId id="283" r:id="rId13"/>
    <p:sldId id="284" r:id="rId14"/>
    <p:sldId id="285" r:id="rId15"/>
    <p:sldId id="278" r:id="rId16"/>
    <p:sldId id="267" r:id="rId17"/>
    <p:sldId id="268" r:id="rId18"/>
    <p:sldId id="274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nn, Anne" initials="LA" lastIdx="1" clrIdx="0">
    <p:extLst>
      <p:ext uri="{19B8F6BF-5375-455C-9EA6-DF929625EA0E}">
        <p15:presenceInfo xmlns:p15="http://schemas.microsoft.com/office/powerpoint/2012/main" userId="S-1-5-21-2338163137-2684688362-157462135-8105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1CC4E3B-A058-4B8B-819D-CAA042E139F2}" v="1" dt="2022-09-12T15:27:35.1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96" autoAdjust="0"/>
  </p:normalViewPr>
  <p:slideViewPr>
    <p:cSldViewPr snapToGrid="0">
      <p:cViewPr varScale="1">
        <p:scale>
          <a:sx n="77" d="100"/>
          <a:sy n="77" d="100"/>
        </p:scale>
        <p:origin x="56" y="61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4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8.xml"/><Relationship Id="rId23" Type="http://schemas.openxmlformats.org/officeDocument/2006/relationships/viewProps" Target="view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cFarland, Annette" userId="e93d1f50-85ab-41a8-a34a-185a53159573" providerId="ADAL" clId="{D1CC4E3B-A058-4B8B-819D-CAA042E139F2}"/>
    <pc:docChg chg="modSld">
      <pc:chgData name="McFarland, Annette" userId="e93d1f50-85ab-41a8-a34a-185a53159573" providerId="ADAL" clId="{D1CC4E3B-A058-4B8B-819D-CAA042E139F2}" dt="2022-09-12T15:27:35.173" v="4" actId="207"/>
      <pc:docMkLst>
        <pc:docMk/>
      </pc:docMkLst>
      <pc:sldChg chg="modSp">
        <pc:chgData name="McFarland, Annette" userId="e93d1f50-85ab-41a8-a34a-185a53159573" providerId="ADAL" clId="{D1CC4E3B-A058-4B8B-819D-CAA042E139F2}" dt="2022-09-12T15:27:35.173" v="4" actId="207"/>
        <pc:sldMkLst>
          <pc:docMk/>
          <pc:sldMk cId="3022579969" sldId="267"/>
        </pc:sldMkLst>
        <pc:graphicFrameChg chg="mod">
          <ac:chgData name="McFarland, Annette" userId="e93d1f50-85ab-41a8-a34a-185a53159573" providerId="ADAL" clId="{D1CC4E3B-A058-4B8B-819D-CAA042E139F2}" dt="2022-09-12T15:27:35.173" v="4" actId="207"/>
          <ac:graphicFrameMkLst>
            <pc:docMk/>
            <pc:sldMk cId="3022579969" sldId="267"/>
            <ac:graphicFrameMk id="7" creationId="{00000000-0000-0000-0000-000000000000}"/>
          </ac:graphicFrameMkLst>
        </pc:graphicFrameChg>
      </pc:sldChg>
      <pc:sldChg chg="modSp mod">
        <pc:chgData name="McFarland, Annette" userId="e93d1f50-85ab-41a8-a34a-185a53159573" providerId="ADAL" clId="{D1CC4E3B-A058-4B8B-819D-CAA042E139F2}" dt="2022-09-12T15:27:17.641" v="3" actId="20577"/>
        <pc:sldMkLst>
          <pc:docMk/>
          <pc:sldMk cId="3027593141" sldId="284"/>
        </pc:sldMkLst>
        <pc:spChg chg="mod">
          <ac:chgData name="McFarland, Annette" userId="e93d1f50-85ab-41a8-a34a-185a53159573" providerId="ADAL" clId="{D1CC4E3B-A058-4B8B-819D-CAA042E139F2}" dt="2022-09-12T15:27:17.641" v="3" actId="20577"/>
          <ac:spMkLst>
            <pc:docMk/>
            <pc:sldMk cId="3027593141" sldId="284"/>
            <ac:spMk id="3" creationId="{00000000-0000-0000-0000-000000000000}"/>
          </ac:spMkLst>
        </pc:spChg>
      </pc:sldChg>
    </pc:docChg>
  </pc:docChgLst>
  <pc:docChgLst>
    <pc:chgData name="Vadnais, Sabina" userId="e0a5976f-0446-4474-aa64-fce0035d6983" providerId="ADAL" clId="{8398B1A8-DB4C-42DF-8484-F337F5897914}"/>
    <pc:docChg chg="undo custSel modSld">
      <pc:chgData name="Vadnais, Sabina" userId="e0a5976f-0446-4474-aa64-fce0035d6983" providerId="ADAL" clId="{8398B1A8-DB4C-42DF-8484-F337F5897914}" dt="2022-07-19T18:16:39.791" v="100" actId="20577"/>
      <pc:docMkLst>
        <pc:docMk/>
      </pc:docMkLst>
      <pc:sldChg chg="modSp">
        <pc:chgData name="Vadnais, Sabina" userId="e0a5976f-0446-4474-aa64-fce0035d6983" providerId="ADAL" clId="{8398B1A8-DB4C-42DF-8484-F337F5897914}" dt="2022-07-19T18:00:51.980" v="0" actId="207"/>
        <pc:sldMkLst>
          <pc:docMk/>
          <pc:sldMk cId="2593296435" sldId="283"/>
        </pc:sldMkLst>
        <pc:graphicFrameChg chg="mod">
          <ac:chgData name="Vadnais, Sabina" userId="e0a5976f-0446-4474-aa64-fce0035d6983" providerId="ADAL" clId="{8398B1A8-DB4C-42DF-8484-F337F5897914}" dt="2022-07-19T18:00:51.980" v="0" actId="207"/>
          <ac:graphicFrameMkLst>
            <pc:docMk/>
            <pc:sldMk cId="2593296435" sldId="283"/>
            <ac:graphicFrameMk id="10" creationId="{00000000-0000-0000-0000-000000000000}"/>
          </ac:graphicFrameMkLst>
        </pc:graphicFrameChg>
      </pc:sldChg>
      <pc:sldChg chg="delCm">
        <pc:chgData name="Vadnais, Sabina" userId="e0a5976f-0446-4474-aa64-fce0035d6983" providerId="ADAL" clId="{8398B1A8-DB4C-42DF-8484-F337F5897914}" dt="2022-07-19T18:02:17.829" v="1" actId="1592"/>
        <pc:sldMkLst>
          <pc:docMk/>
          <pc:sldMk cId="3027593141" sldId="284"/>
        </pc:sldMkLst>
      </pc:sldChg>
      <pc:sldChg chg="modSp mod">
        <pc:chgData name="Vadnais, Sabina" userId="e0a5976f-0446-4474-aa64-fce0035d6983" providerId="ADAL" clId="{8398B1A8-DB4C-42DF-8484-F337F5897914}" dt="2022-07-19T18:16:39.791" v="100" actId="20577"/>
        <pc:sldMkLst>
          <pc:docMk/>
          <pc:sldMk cId="3584187168" sldId="285"/>
        </pc:sldMkLst>
        <pc:spChg chg="mod">
          <ac:chgData name="Vadnais, Sabina" userId="e0a5976f-0446-4474-aa64-fce0035d6983" providerId="ADAL" clId="{8398B1A8-DB4C-42DF-8484-F337F5897914}" dt="2022-07-19T18:15:18.577" v="76" actId="20577"/>
          <ac:spMkLst>
            <pc:docMk/>
            <pc:sldMk cId="3584187168" sldId="285"/>
            <ac:spMk id="5" creationId="{00000000-0000-0000-0000-000000000000}"/>
          </ac:spMkLst>
        </pc:spChg>
        <pc:graphicFrameChg chg="modGraphic">
          <ac:chgData name="Vadnais, Sabina" userId="e0a5976f-0446-4474-aa64-fce0035d6983" providerId="ADAL" clId="{8398B1A8-DB4C-42DF-8484-F337F5897914}" dt="2022-07-19T18:16:39.791" v="100" actId="20577"/>
          <ac:graphicFrameMkLst>
            <pc:docMk/>
            <pc:sldMk cId="3584187168" sldId="285"/>
            <ac:graphicFrameMk id="7" creationId="{EF67D139-5EE1-4A08-911C-4C5D38B80B92}"/>
          </ac:graphicFrameMkLst>
        </pc:graphicFrameChg>
      </pc:sldChg>
    </pc:docChg>
  </pc:docChgLst>
  <pc:docChgLst>
    <pc:chgData name="McFarland, Annette" userId="e93d1f50-85ab-41a8-a34a-185a53159573" providerId="ADAL" clId="{CEE5E669-50EB-434F-B1E4-6428E95C29D6}"/>
    <pc:docChg chg="undo custSel modSld modMainMaster">
      <pc:chgData name="McFarland, Annette" userId="e93d1f50-85ab-41a8-a34a-185a53159573" providerId="ADAL" clId="{CEE5E669-50EB-434F-B1E4-6428E95C29D6}" dt="2022-05-18T19:03:31.015" v="277" actId="20577"/>
      <pc:docMkLst>
        <pc:docMk/>
      </pc:docMkLst>
      <pc:sldChg chg="modSp mod">
        <pc:chgData name="McFarland, Annette" userId="e93d1f50-85ab-41a8-a34a-185a53159573" providerId="ADAL" clId="{CEE5E669-50EB-434F-B1E4-6428E95C29D6}" dt="2022-05-18T19:03:31.015" v="277" actId="20577"/>
        <pc:sldMkLst>
          <pc:docMk/>
          <pc:sldMk cId="1289625166" sldId="257"/>
        </pc:sldMkLst>
        <pc:spChg chg="mod">
          <ac:chgData name="McFarland, Annette" userId="e93d1f50-85ab-41a8-a34a-185a53159573" providerId="ADAL" clId="{CEE5E669-50EB-434F-B1E4-6428E95C29D6}" dt="2022-05-18T19:03:31.015" v="277" actId="20577"/>
          <ac:spMkLst>
            <pc:docMk/>
            <pc:sldMk cId="1289625166" sldId="257"/>
            <ac:spMk id="3" creationId="{00000000-0000-0000-0000-000000000000}"/>
          </ac:spMkLst>
        </pc:spChg>
      </pc:sldChg>
      <pc:sldChg chg="modSp mod">
        <pc:chgData name="McFarland, Annette" userId="e93d1f50-85ab-41a8-a34a-185a53159573" providerId="ADAL" clId="{CEE5E669-50EB-434F-B1E4-6428E95C29D6}" dt="2022-05-18T19:03:12.096" v="267" actId="207"/>
        <pc:sldMkLst>
          <pc:docMk/>
          <pc:sldMk cId="3022579969" sldId="267"/>
        </pc:sldMkLst>
        <pc:graphicFrameChg chg="mod">
          <ac:chgData name="McFarland, Annette" userId="e93d1f50-85ab-41a8-a34a-185a53159573" providerId="ADAL" clId="{CEE5E669-50EB-434F-B1E4-6428E95C29D6}" dt="2022-05-18T19:03:12.096" v="267" actId="207"/>
          <ac:graphicFrameMkLst>
            <pc:docMk/>
            <pc:sldMk cId="3022579969" sldId="267"/>
            <ac:graphicFrameMk id="7" creationId="{00000000-0000-0000-0000-000000000000}"/>
          </ac:graphicFrameMkLst>
        </pc:graphicFrameChg>
      </pc:sldChg>
      <pc:sldChg chg="modSp mod">
        <pc:chgData name="McFarland, Annette" userId="e93d1f50-85ab-41a8-a34a-185a53159573" providerId="ADAL" clId="{CEE5E669-50EB-434F-B1E4-6428E95C29D6}" dt="2022-05-18T19:01:50.222" v="257" actId="207"/>
        <pc:sldMkLst>
          <pc:docMk/>
          <pc:sldMk cId="2297699607" sldId="268"/>
        </pc:sldMkLst>
        <pc:graphicFrameChg chg="mod">
          <ac:chgData name="McFarland, Annette" userId="e93d1f50-85ab-41a8-a34a-185a53159573" providerId="ADAL" clId="{CEE5E669-50EB-434F-B1E4-6428E95C29D6}" dt="2022-05-18T19:01:50.222" v="257" actId="207"/>
          <ac:graphicFrameMkLst>
            <pc:docMk/>
            <pc:sldMk cId="2297699607" sldId="268"/>
            <ac:graphicFrameMk id="7" creationId="{00000000-0000-0000-0000-000000000000}"/>
          </ac:graphicFrameMkLst>
        </pc:graphicFrameChg>
      </pc:sldChg>
      <pc:sldChg chg="modSp mod">
        <pc:chgData name="McFarland, Annette" userId="e93d1f50-85ab-41a8-a34a-185a53159573" providerId="ADAL" clId="{CEE5E669-50EB-434F-B1E4-6428E95C29D6}" dt="2022-05-18T19:03:19.938" v="270" actId="20577"/>
        <pc:sldMkLst>
          <pc:docMk/>
          <pc:sldMk cId="519782457" sldId="274"/>
        </pc:sldMkLst>
        <pc:spChg chg="mod">
          <ac:chgData name="McFarland, Annette" userId="e93d1f50-85ab-41a8-a34a-185a53159573" providerId="ADAL" clId="{CEE5E669-50EB-434F-B1E4-6428E95C29D6}" dt="2022-05-18T19:03:19.938" v="270" actId="20577"/>
          <ac:spMkLst>
            <pc:docMk/>
            <pc:sldMk cId="519782457" sldId="274"/>
            <ac:spMk id="3" creationId="{00000000-0000-0000-0000-000000000000}"/>
          </ac:spMkLst>
        </pc:spChg>
      </pc:sldChg>
      <pc:sldChg chg="modSp mod">
        <pc:chgData name="McFarland, Annette" userId="e93d1f50-85ab-41a8-a34a-185a53159573" providerId="ADAL" clId="{CEE5E669-50EB-434F-B1E4-6428E95C29D6}" dt="2022-05-18T18:06:25.246" v="31" actId="20577"/>
        <pc:sldMkLst>
          <pc:docMk/>
          <pc:sldMk cId="140163030" sldId="277"/>
        </pc:sldMkLst>
        <pc:spChg chg="mod">
          <ac:chgData name="McFarland, Annette" userId="e93d1f50-85ab-41a8-a34a-185a53159573" providerId="ADAL" clId="{CEE5E669-50EB-434F-B1E4-6428E95C29D6}" dt="2022-05-18T18:06:25.246" v="31" actId="20577"/>
          <ac:spMkLst>
            <pc:docMk/>
            <pc:sldMk cId="140163030" sldId="277"/>
            <ac:spMk id="3" creationId="{00000000-0000-0000-0000-000000000000}"/>
          </ac:spMkLst>
        </pc:spChg>
      </pc:sldChg>
      <pc:sldChg chg="modSp mod">
        <pc:chgData name="McFarland, Annette" userId="e93d1f50-85ab-41a8-a34a-185a53159573" providerId="ADAL" clId="{CEE5E669-50EB-434F-B1E4-6428E95C29D6}" dt="2022-05-18T18:58:10.018" v="235" actId="20577"/>
        <pc:sldMkLst>
          <pc:docMk/>
          <pc:sldMk cId="2892730392" sldId="278"/>
        </pc:sldMkLst>
        <pc:spChg chg="mod">
          <ac:chgData name="McFarland, Annette" userId="e93d1f50-85ab-41a8-a34a-185a53159573" providerId="ADAL" clId="{CEE5E669-50EB-434F-B1E4-6428E95C29D6}" dt="2022-05-18T18:58:10.018" v="235" actId="20577"/>
          <ac:spMkLst>
            <pc:docMk/>
            <pc:sldMk cId="2892730392" sldId="278"/>
            <ac:spMk id="3" creationId="{00000000-0000-0000-0000-000000000000}"/>
          </ac:spMkLst>
        </pc:spChg>
      </pc:sldChg>
      <pc:sldChg chg="addSp modSp mod">
        <pc:chgData name="McFarland, Annette" userId="e93d1f50-85ab-41a8-a34a-185a53159573" providerId="ADAL" clId="{CEE5E669-50EB-434F-B1E4-6428E95C29D6}" dt="2022-05-18T18:10:06.945" v="57" actId="1076"/>
        <pc:sldMkLst>
          <pc:docMk/>
          <pc:sldMk cId="4277963009" sldId="280"/>
        </pc:sldMkLst>
        <pc:spChg chg="add mod">
          <ac:chgData name="McFarland, Annette" userId="e93d1f50-85ab-41a8-a34a-185a53159573" providerId="ADAL" clId="{CEE5E669-50EB-434F-B1E4-6428E95C29D6}" dt="2022-05-18T18:09:45.431" v="52" actId="1076"/>
          <ac:spMkLst>
            <pc:docMk/>
            <pc:sldMk cId="4277963009" sldId="280"/>
            <ac:spMk id="3" creationId="{4446E665-C367-44C1-B1CF-97B9D9969D56}"/>
          </ac:spMkLst>
        </pc:spChg>
        <pc:spChg chg="add mod">
          <ac:chgData name="McFarland, Annette" userId="e93d1f50-85ab-41a8-a34a-185a53159573" providerId="ADAL" clId="{CEE5E669-50EB-434F-B1E4-6428E95C29D6}" dt="2022-05-18T18:10:06.945" v="57" actId="1076"/>
          <ac:spMkLst>
            <pc:docMk/>
            <pc:sldMk cId="4277963009" sldId="280"/>
            <ac:spMk id="6" creationId="{183D4F89-D3C2-4C52-AA56-612FB73DC6D7}"/>
          </ac:spMkLst>
        </pc:spChg>
        <pc:graphicFrameChg chg="mod">
          <ac:chgData name="McFarland, Annette" userId="e93d1f50-85ab-41a8-a34a-185a53159573" providerId="ADAL" clId="{CEE5E669-50EB-434F-B1E4-6428E95C29D6}" dt="2022-05-18T18:09:26.519" v="48" actId="207"/>
          <ac:graphicFrameMkLst>
            <pc:docMk/>
            <pc:sldMk cId="4277963009" sldId="280"/>
            <ac:graphicFrameMk id="8" creationId="{00000000-0000-0000-0000-000000000000}"/>
          </ac:graphicFrameMkLst>
        </pc:graphicFrameChg>
      </pc:sldChg>
      <pc:sldChg chg="addSp modSp mod">
        <pc:chgData name="McFarland, Annette" userId="e93d1f50-85ab-41a8-a34a-185a53159573" providerId="ADAL" clId="{CEE5E669-50EB-434F-B1E4-6428E95C29D6}" dt="2022-05-18T18:20:17.311" v="86" actId="1076"/>
        <pc:sldMkLst>
          <pc:docMk/>
          <pc:sldMk cId="3040346607" sldId="281"/>
        </pc:sldMkLst>
        <pc:spChg chg="add mod">
          <ac:chgData name="McFarland, Annette" userId="e93d1f50-85ab-41a8-a34a-185a53159573" providerId="ADAL" clId="{CEE5E669-50EB-434F-B1E4-6428E95C29D6}" dt="2022-05-18T18:20:17.311" v="86" actId="1076"/>
          <ac:spMkLst>
            <pc:docMk/>
            <pc:sldMk cId="3040346607" sldId="281"/>
            <ac:spMk id="6" creationId="{A4D0B848-9DBE-4440-9873-42467577B404}"/>
          </ac:spMkLst>
        </pc:spChg>
        <pc:graphicFrameChg chg="mod">
          <ac:chgData name="McFarland, Annette" userId="e93d1f50-85ab-41a8-a34a-185a53159573" providerId="ADAL" clId="{CEE5E669-50EB-434F-B1E4-6428E95C29D6}" dt="2022-05-18T18:20:01.277" v="84"/>
          <ac:graphicFrameMkLst>
            <pc:docMk/>
            <pc:sldMk cId="3040346607" sldId="281"/>
            <ac:graphicFrameMk id="7" creationId="{00000000-0000-0000-0000-000000000000}"/>
          </ac:graphicFrameMkLst>
        </pc:graphicFrameChg>
      </pc:sldChg>
      <pc:sldChg chg="modSp mod">
        <pc:chgData name="McFarland, Annette" userId="e93d1f50-85ab-41a8-a34a-185a53159573" providerId="ADAL" clId="{CEE5E669-50EB-434F-B1E4-6428E95C29D6}" dt="2022-05-18T18:22:17.086" v="102" actId="207"/>
        <pc:sldMkLst>
          <pc:docMk/>
          <pc:sldMk cId="408796783" sldId="282"/>
        </pc:sldMkLst>
        <pc:graphicFrameChg chg="mod">
          <ac:chgData name="McFarland, Annette" userId="e93d1f50-85ab-41a8-a34a-185a53159573" providerId="ADAL" clId="{CEE5E669-50EB-434F-B1E4-6428E95C29D6}" dt="2022-05-18T18:22:17.086" v="102" actId="207"/>
          <ac:graphicFrameMkLst>
            <pc:docMk/>
            <pc:sldMk cId="408796783" sldId="282"/>
            <ac:graphicFrameMk id="7" creationId="{00000000-0000-0000-0000-000000000000}"/>
          </ac:graphicFrameMkLst>
        </pc:graphicFrameChg>
      </pc:sldChg>
      <pc:sldChg chg="modSp mod">
        <pc:chgData name="McFarland, Annette" userId="e93d1f50-85ab-41a8-a34a-185a53159573" providerId="ADAL" clId="{CEE5E669-50EB-434F-B1E4-6428E95C29D6}" dt="2022-05-18T18:34:53.347" v="139" actId="207"/>
        <pc:sldMkLst>
          <pc:docMk/>
          <pc:sldMk cId="2593296435" sldId="283"/>
        </pc:sldMkLst>
        <pc:graphicFrameChg chg="mod">
          <ac:chgData name="McFarland, Annette" userId="e93d1f50-85ab-41a8-a34a-185a53159573" providerId="ADAL" clId="{CEE5E669-50EB-434F-B1E4-6428E95C29D6}" dt="2022-05-18T18:34:53.347" v="139" actId="207"/>
          <ac:graphicFrameMkLst>
            <pc:docMk/>
            <pc:sldMk cId="2593296435" sldId="283"/>
            <ac:graphicFrameMk id="10" creationId="{00000000-0000-0000-0000-000000000000}"/>
          </ac:graphicFrameMkLst>
        </pc:graphicFrameChg>
      </pc:sldChg>
      <pc:sldChg chg="addSp delSp modSp mod">
        <pc:chgData name="McFarland, Annette" userId="e93d1f50-85ab-41a8-a34a-185a53159573" providerId="ADAL" clId="{CEE5E669-50EB-434F-B1E4-6428E95C29D6}" dt="2022-05-18T18:55:01.732" v="227" actId="20577"/>
        <pc:sldMkLst>
          <pc:docMk/>
          <pc:sldMk cId="3584187168" sldId="285"/>
        </pc:sldMkLst>
        <pc:spChg chg="mod">
          <ac:chgData name="McFarland, Annette" userId="e93d1f50-85ab-41a8-a34a-185a53159573" providerId="ADAL" clId="{CEE5E669-50EB-434F-B1E4-6428E95C29D6}" dt="2022-05-18T18:55:01.732" v="227" actId="20577"/>
          <ac:spMkLst>
            <pc:docMk/>
            <pc:sldMk cId="3584187168" sldId="285"/>
            <ac:spMk id="5" creationId="{00000000-0000-0000-0000-000000000000}"/>
          </ac:spMkLst>
        </pc:spChg>
        <pc:graphicFrameChg chg="del modGraphic">
          <ac:chgData name="McFarland, Annette" userId="e93d1f50-85ab-41a8-a34a-185a53159573" providerId="ADAL" clId="{CEE5E669-50EB-434F-B1E4-6428E95C29D6}" dt="2022-05-18T18:35:50.327" v="144" actId="478"/>
          <ac:graphicFrameMkLst>
            <pc:docMk/>
            <pc:sldMk cId="3584187168" sldId="285"/>
            <ac:graphicFrameMk id="6" creationId="{00000000-0000-0000-0000-000000000000}"/>
          </ac:graphicFrameMkLst>
        </pc:graphicFrameChg>
        <pc:graphicFrameChg chg="add mod modGraphic">
          <ac:chgData name="McFarland, Annette" userId="e93d1f50-85ab-41a8-a34a-185a53159573" providerId="ADAL" clId="{CEE5E669-50EB-434F-B1E4-6428E95C29D6}" dt="2022-05-18T18:37:48.741" v="180" actId="20577"/>
          <ac:graphicFrameMkLst>
            <pc:docMk/>
            <pc:sldMk cId="3584187168" sldId="285"/>
            <ac:graphicFrameMk id="7" creationId="{EF67D139-5EE1-4A08-911C-4C5D38B80B92}"/>
          </ac:graphicFrameMkLst>
        </pc:graphicFrameChg>
      </pc:sldChg>
      <pc:sldMasterChg chg="addSp delSp modSp mod setBg">
        <pc:chgData name="McFarland, Annette" userId="e93d1f50-85ab-41a8-a34a-185a53159573" providerId="ADAL" clId="{CEE5E669-50EB-434F-B1E4-6428E95C29D6}" dt="2022-05-18T18:05:31.401" v="9"/>
        <pc:sldMasterMkLst>
          <pc:docMk/>
          <pc:sldMasterMk cId="3242073853" sldId="2147483660"/>
        </pc:sldMasterMkLst>
        <pc:spChg chg="del">
          <ac:chgData name="McFarland, Annette" userId="e93d1f50-85ab-41a8-a34a-185a53159573" providerId="ADAL" clId="{CEE5E669-50EB-434F-B1E4-6428E95C29D6}" dt="2022-05-18T18:05:06.512" v="4" actId="478"/>
          <ac:spMkLst>
            <pc:docMk/>
            <pc:sldMasterMk cId="3242073853" sldId="2147483660"/>
            <ac:spMk id="7" creationId="{00000000-0000-0000-0000-000000000000}"/>
          </ac:spMkLst>
        </pc:spChg>
        <pc:spChg chg="add del mod">
          <ac:chgData name="McFarland, Annette" userId="e93d1f50-85ab-41a8-a34a-185a53159573" providerId="ADAL" clId="{CEE5E669-50EB-434F-B1E4-6428E95C29D6}" dt="2022-05-18T18:04:54.455" v="1"/>
          <ac:spMkLst>
            <pc:docMk/>
            <pc:sldMasterMk cId="3242073853" sldId="2147483660"/>
            <ac:spMk id="11" creationId="{BD5C8202-9DF8-4CA2-B51A-ED2DE8ECD41D}"/>
          </ac:spMkLst>
        </pc:spChg>
        <pc:spChg chg="del">
          <ac:chgData name="McFarland, Annette" userId="e93d1f50-85ab-41a8-a34a-185a53159573" providerId="ADAL" clId="{CEE5E669-50EB-434F-B1E4-6428E95C29D6}" dt="2022-05-18T18:05:07.359" v="5" actId="478"/>
          <ac:spMkLst>
            <pc:docMk/>
            <pc:sldMasterMk cId="3242073853" sldId="2147483660"/>
            <ac:spMk id="13" creationId="{00000000-0000-0000-0000-000000000000}"/>
          </ac:spMkLst>
        </pc:spChg>
        <pc:spChg chg="del">
          <ac:chgData name="McFarland, Annette" userId="e93d1f50-85ab-41a8-a34a-185a53159573" providerId="ADAL" clId="{CEE5E669-50EB-434F-B1E4-6428E95C29D6}" dt="2022-05-18T18:05:04.367" v="3" actId="478"/>
          <ac:spMkLst>
            <pc:docMk/>
            <pc:sldMasterMk cId="3242073853" sldId="2147483660"/>
            <ac:spMk id="14" creationId="{00000000-0000-0000-0000-000000000000}"/>
          </ac:spMkLst>
        </pc:spChg>
        <pc:spChg chg="add del mod">
          <ac:chgData name="McFarland, Annette" userId="e93d1f50-85ab-41a8-a34a-185a53159573" providerId="ADAL" clId="{CEE5E669-50EB-434F-B1E4-6428E95C29D6}" dt="2022-05-18T18:04:54.455" v="1"/>
          <ac:spMkLst>
            <pc:docMk/>
            <pc:sldMasterMk cId="3242073853" sldId="2147483660"/>
            <ac:spMk id="15" creationId="{82545501-6B36-4CCB-A7D0-29F0D2E557F6}"/>
          </ac:spMkLst>
        </pc:spChg>
        <pc:spChg chg="add del mod">
          <ac:chgData name="McFarland, Annette" userId="e93d1f50-85ab-41a8-a34a-185a53159573" providerId="ADAL" clId="{CEE5E669-50EB-434F-B1E4-6428E95C29D6}" dt="2022-05-18T18:04:54.455" v="1"/>
          <ac:spMkLst>
            <pc:docMk/>
            <pc:sldMasterMk cId="3242073853" sldId="2147483660"/>
            <ac:spMk id="16" creationId="{6293B92D-8083-4521-B065-672810C3E9D4}"/>
          </ac:spMkLst>
        </pc:spChg>
        <pc:spChg chg="add del mod">
          <ac:chgData name="McFarland, Annette" userId="e93d1f50-85ab-41a8-a34a-185a53159573" providerId="ADAL" clId="{CEE5E669-50EB-434F-B1E4-6428E95C29D6}" dt="2022-05-18T18:04:54.455" v="1"/>
          <ac:spMkLst>
            <pc:docMk/>
            <pc:sldMasterMk cId="3242073853" sldId="2147483660"/>
            <ac:spMk id="17" creationId="{1BB5B086-328B-4C8B-A6E1-E683C529D081}"/>
          </ac:spMkLst>
        </pc:spChg>
        <pc:spChg chg="add del mod">
          <ac:chgData name="McFarland, Annette" userId="e93d1f50-85ab-41a8-a34a-185a53159573" providerId="ADAL" clId="{CEE5E669-50EB-434F-B1E4-6428E95C29D6}" dt="2022-05-18T18:04:54.455" v="1"/>
          <ac:spMkLst>
            <pc:docMk/>
            <pc:sldMasterMk cId="3242073853" sldId="2147483660"/>
            <ac:spMk id="18" creationId="{E27546E7-49FA-4BF4-B5BA-83A7B2A8CBCA}"/>
          </ac:spMkLst>
        </pc:spChg>
        <pc:spChg chg="add del mod">
          <ac:chgData name="McFarland, Annette" userId="e93d1f50-85ab-41a8-a34a-185a53159573" providerId="ADAL" clId="{CEE5E669-50EB-434F-B1E4-6428E95C29D6}" dt="2022-05-18T18:05:15.862" v="7"/>
          <ac:spMkLst>
            <pc:docMk/>
            <pc:sldMasterMk cId="3242073853" sldId="2147483660"/>
            <ac:spMk id="20" creationId="{BAFA9523-3C42-4A2D-B9B0-384CD718FCC4}"/>
          </ac:spMkLst>
        </pc:spChg>
        <pc:spChg chg="add del mod">
          <ac:chgData name="McFarland, Annette" userId="e93d1f50-85ab-41a8-a34a-185a53159573" providerId="ADAL" clId="{CEE5E669-50EB-434F-B1E4-6428E95C29D6}" dt="2022-05-18T18:05:15.862" v="7"/>
          <ac:spMkLst>
            <pc:docMk/>
            <pc:sldMasterMk cId="3242073853" sldId="2147483660"/>
            <ac:spMk id="22" creationId="{0CA0281D-A7A4-4F04-9CEE-C854EAC4EA96}"/>
          </ac:spMkLst>
        </pc:spChg>
        <pc:spChg chg="add del mod">
          <ac:chgData name="McFarland, Annette" userId="e93d1f50-85ab-41a8-a34a-185a53159573" providerId="ADAL" clId="{CEE5E669-50EB-434F-B1E4-6428E95C29D6}" dt="2022-05-18T18:05:15.862" v="7"/>
          <ac:spMkLst>
            <pc:docMk/>
            <pc:sldMasterMk cId="3242073853" sldId="2147483660"/>
            <ac:spMk id="23" creationId="{A346D6FC-6999-430A-8020-7205790AF1F0}"/>
          </ac:spMkLst>
        </pc:spChg>
        <pc:spChg chg="add del mod">
          <ac:chgData name="McFarland, Annette" userId="e93d1f50-85ab-41a8-a34a-185a53159573" providerId="ADAL" clId="{CEE5E669-50EB-434F-B1E4-6428E95C29D6}" dt="2022-05-18T18:05:15.862" v="7"/>
          <ac:spMkLst>
            <pc:docMk/>
            <pc:sldMasterMk cId="3242073853" sldId="2147483660"/>
            <ac:spMk id="24" creationId="{3A890321-25D0-48B5-AB0A-D45F118D54E5}"/>
          </ac:spMkLst>
        </pc:spChg>
        <pc:spChg chg="add del mod">
          <ac:chgData name="McFarland, Annette" userId="e93d1f50-85ab-41a8-a34a-185a53159573" providerId="ADAL" clId="{CEE5E669-50EB-434F-B1E4-6428E95C29D6}" dt="2022-05-18T18:05:15.862" v="7"/>
          <ac:spMkLst>
            <pc:docMk/>
            <pc:sldMasterMk cId="3242073853" sldId="2147483660"/>
            <ac:spMk id="25" creationId="{C3B9E01A-44BB-41F9-AC3E-01DB489D0317}"/>
          </ac:spMkLst>
        </pc:spChg>
        <pc:spChg chg="add mod">
          <ac:chgData name="McFarland, Annette" userId="e93d1f50-85ab-41a8-a34a-185a53159573" providerId="ADAL" clId="{CEE5E669-50EB-434F-B1E4-6428E95C29D6}" dt="2022-05-18T18:05:21.839" v="8"/>
          <ac:spMkLst>
            <pc:docMk/>
            <pc:sldMasterMk cId="3242073853" sldId="2147483660"/>
            <ac:spMk id="27" creationId="{9E8CAB0C-B76F-4362-80EF-B4FD4C58AC0F}"/>
          </ac:spMkLst>
        </pc:spChg>
        <pc:spChg chg="add mod">
          <ac:chgData name="McFarland, Annette" userId="e93d1f50-85ab-41a8-a34a-185a53159573" providerId="ADAL" clId="{CEE5E669-50EB-434F-B1E4-6428E95C29D6}" dt="2022-05-18T18:05:21.839" v="8"/>
          <ac:spMkLst>
            <pc:docMk/>
            <pc:sldMasterMk cId="3242073853" sldId="2147483660"/>
            <ac:spMk id="29" creationId="{F9662FDF-342F-4B44-9290-74141643268B}"/>
          </ac:spMkLst>
        </pc:spChg>
        <pc:spChg chg="add mod">
          <ac:chgData name="McFarland, Annette" userId="e93d1f50-85ab-41a8-a34a-185a53159573" providerId="ADAL" clId="{CEE5E669-50EB-434F-B1E4-6428E95C29D6}" dt="2022-05-18T18:05:21.839" v="8"/>
          <ac:spMkLst>
            <pc:docMk/>
            <pc:sldMasterMk cId="3242073853" sldId="2147483660"/>
            <ac:spMk id="30" creationId="{30C66897-9692-479E-BAF4-57635B17B91C}"/>
          </ac:spMkLst>
        </pc:spChg>
        <pc:spChg chg="add mod">
          <ac:chgData name="McFarland, Annette" userId="e93d1f50-85ab-41a8-a34a-185a53159573" providerId="ADAL" clId="{CEE5E669-50EB-434F-B1E4-6428E95C29D6}" dt="2022-05-18T18:05:21.839" v="8"/>
          <ac:spMkLst>
            <pc:docMk/>
            <pc:sldMasterMk cId="3242073853" sldId="2147483660"/>
            <ac:spMk id="31" creationId="{4453DEAB-BED6-4470-AF2D-FDF11AD7BBE8}"/>
          </ac:spMkLst>
        </pc:spChg>
        <pc:spChg chg="add mod">
          <ac:chgData name="McFarland, Annette" userId="e93d1f50-85ab-41a8-a34a-185a53159573" providerId="ADAL" clId="{CEE5E669-50EB-434F-B1E4-6428E95C29D6}" dt="2022-05-18T18:05:21.839" v="8"/>
          <ac:spMkLst>
            <pc:docMk/>
            <pc:sldMasterMk cId="3242073853" sldId="2147483660"/>
            <ac:spMk id="32" creationId="{F4A12439-C956-4351-9824-712549EDB066}"/>
          </ac:spMkLst>
        </pc:spChg>
        <pc:picChg chg="del">
          <ac:chgData name="McFarland, Annette" userId="e93d1f50-85ab-41a8-a34a-185a53159573" providerId="ADAL" clId="{CEE5E669-50EB-434F-B1E4-6428E95C29D6}" dt="2022-05-18T18:05:03.629" v="2" actId="478"/>
          <ac:picMkLst>
            <pc:docMk/>
            <pc:sldMasterMk cId="3242073853" sldId="2147483660"/>
            <ac:picMk id="8" creationId="{00000000-0000-0000-0000-000000000000}"/>
          </ac:picMkLst>
        </pc:picChg>
        <pc:picChg chg="add del mod">
          <ac:chgData name="McFarland, Annette" userId="e93d1f50-85ab-41a8-a34a-185a53159573" providerId="ADAL" clId="{CEE5E669-50EB-434F-B1E4-6428E95C29D6}" dt="2022-05-18T18:04:54.455" v="1"/>
          <ac:picMkLst>
            <pc:docMk/>
            <pc:sldMasterMk cId="3242073853" sldId="2147483660"/>
            <ac:picMk id="9" creationId="{4E2CF4E7-27A8-4D30-AD33-C26076E0168A}"/>
          </ac:picMkLst>
        </pc:picChg>
        <pc:picChg chg="add del mod">
          <ac:chgData name="McFarland, Annette" userId="e93d1f50-85ab-41a8-a34a-185a53159573" providerId="ADAL" clId="{CEE5E669-50EB-434F-B1E4-6428E95C29D6}" dt="2022-05-18T18:05:15.862" v="7"/>
          <ac:picMkLst>
            <pc:docMk/>
            <pc:sldMasterMk cId="3242073853" sldId="2147483660"/>
            <ac:picMk id="19" creationId="{8B5D9837-7D95-4423-A941-4229BE695FE3}"/>
          </ac:picMkLst>
        </pc:picChg>
        <pc:picChg chg="add mod">
          <ac:chgData name="McFarland, Annette" userId="e93d1f50-85ab-41a8-a34a-185a53159573" providerId="ADAL" clId="{CEE5E669-50EB-434F-B1E4-6428E95C29D6}" dt="2022-05-18T18:05:21.839" v="8"/>
          <ac:picMkLst>
            <pc:docMk/>
            <pc:sldMasterMk cId="3242073853" sldId="2147483660"/>
            <ac:picMk id="26" creationId="{7FDD605E-3004-4CEC-ACED-34B8E44EB393}"/>
          </ac:picMkLst>
        </pc:picChg>
        <pc:cxnChg chg="add del mod">
          <ac:chgData name="McFarland, Annette" userId="e93d1f50-85ab-41a8-a34a-185a53159573" providerId="ADAL" clId="{CEE5E669-50EB-434F-B1E4-6428E95C29D6}" dt="2022-05-18T18:04:54.455" v="1"/>
          <ac:cxnSpMkLst>
            <pc:docMk/>
            <pc:sldMasterMk cId="3242073853" sldId="2147483660"/>
            <ac:cxnSpMk id="12" creationId="{8978E2A5-34CB-4655-954B-71B8FA2DA6E3}"/>
          </ac:cxnSpMkLst>
        </pc:cxnChg>
        <pc:cxnChg chg="add del mod">
          <ac:chgData name="McFarland, Annette" userId="e93d1f50-85ab-41a8-a34a-185a53159573" providerId="ADAL" clId="{CEE5E669-50EB-434F-B1E4-6428E95C29D6}" dt="2022-05-18T18:05:15.862" v="7"/>
          <ac:cxnSpMkLst>
            <pc:docMk/>
            <pc:sldMasterMk cId="3242073853" sldId="2147483660"/>
            <ac:cxnSpMk id="21" creationId="{9C069A2D-FA01-4E3D-870E-993816555D36}"/>
          </ac:cxnSpMkLst>
        </pc:cxnChg>
        <pc:cxnChg chg="add mod">
          <ac:chgData name="McFarland, Annette" userId="e93d1f50-85ab-41a8-a34a-185a53159573" providerId="ADAL" clId="{CEE5E669-50EB-434F-B1E4-6428E95C29D6}" dt="2022-05-18T18:05:21.839" v="8"/>
          <ac:cxnSpMkLst>
            <pc:docMk/>
            <pc:sldMasterMk cId="3242073853" sldId="2147483660"/>
            <ac:cxnSpMk id="28" creationId="{4E96D00C-D5C3-477D-A3E7-74DC2BDB9AAC}"/>
          </ac:cxnSpMkLst>
        </pc:cxnChg>
      </pc:sldMasterChg>
    </pc:docChg>
  </pc:docChgLst>
  <pc:docChgLst>
    <pc:chgData name="McFarland, Annette" userId="e93d1f50-85ab-41a8-a34a-185a53159573" providerId="ADAL" clId="{805BF7A1-E3D5-4CC3-A231-3AFF2E29EAEC}"/>
    <pc:docChg chg="custSel modSld">
      <pc:chgData name="McFarland, Annette" userId="e93d1f50-85ab-41a8-a34a-185a53159573" providerId="ADAL" clId="{805BF7A1-E3D5-4CC3-A231-3AFF2E29EAEC}" dt="2022-07-15T21:12:01.309" v="1406" actId="790"/>
      <pc:docMkLst>
        <pc:docMk/>
      </pc:docMkLst>
      <pc:sldChg chg="modNotesTx">
        <pc:chgData name="McFarland, Annette" userId="e93d1f50-85ab-41a8-a34a-185a53159573" providerId="ADAL" clId="{805BF7A1-E3D5-4CC3-A231-3AFF2E29EAEC}" dt="2022-07-15T21:10:45.047" v="1246" actId="790"/>
        <pc:sldMkLst>
          <pc:docMk/>
          <pc:sldMk cId="3022579969" sldId="267"/>
        </pc:sldMkLst>
      </pc:sldChg>
      <pc:sldChg chg="modNotesTx">
        <pc:chgData name="McFarland, Annette" userId="e93d1f50-85ab-41a8-a34a-185a53159573" providerId="ADAL" clId="{805BF7A1-E3D5-4CC3-A231-3AFF2E29EAEC}" dt="2022-07-15T21:12:01.309" v="1406" actId="790"/>
        <pc:sldMkLst>
          <pc:docMk/>
          <pc:sldMk cId="2297699607" sldId="268"/>
        </pc:sldMkLst>
      </pc:sldChg>
      <pc:sldChg chg="addSp modSp mod">
        <pc:chgData name="McFarland, Annette" userId="e93d1f50-85ab-41a8-a34a-185a53159573" providerId="ADAL" clId="{805BF7A1-E3D5-4CC3-A231-3AFF2E29EAEC}" dt="2022-07-15T20:53:26.878" v="53" actId="20577"/>
        <pc:sldMkLst>
          <pc:docMk/>
          <pc:sldMk cId="140163030" sldId="277"/>
        </pc:sldMkLst>
        <pc:spChg chg="mod">
          <ac:chgData name="McFarland, Annette" userId="e93d1f50-85ab-41a8-a34a-185a53159573" providerId="ADAL" clId="{805BF7A1-E3D5-4CC3-A231-3AFF2E29EAEC}" dt="2022-07-15T20:47:02.428" v="5" actId="20577"/>
          <ac:spMkLst>
            <pc:docMk/>
            <pc:sldMk cId="140163030" sldId="277"/>
            <ac:spMk id="3" creationId="{00000000-0000-0000-0000-000000000000}"/>
          </ac:spMkLst>
        </pc:spChg>
        <pc:spChg chg="mod">
          <ac:chgData name="McFarland, Annette" userId="e93d1f50-85ab-41a8-a34a-185a53159573" providerId="ADAL" clId="{805BF7A1-E3D5-4CC3-A231-3AFF2E29EAEC}" dt="2022-07-15T20:53:26.878" v="53" actId="20577"/>
          <ac:spMkLst>
            <pc:docMk/>
            <pc:sldMk cId="140163030" sldId="277"/>
            <ac:spMk id="5" creationId="{00000000-0000-0000-0000-000000000000}"/>
          </ac:spMkLst>
        </pc:spChg>
        <pc:picChg chg="add mod">
          <ac:chgData name="McFarland, Annette" userId="e93d1f50-85ab-41a8-a34a-185a53159573" providerId="ADAL" clId="{805BF7A1-E3D5-4CC3-A231-3AFF2E29EAEC}" dt="2022-07-15T20:53:07.289" v="12" actId="1076"/>
          <ac:picMkLst>
            <pc:docMk/>
            <pc:sldMk cId="140163030" sldId="277"/>
            <ac:picMk id="4" creationId="{0B80A219-D61C-6227-EB6D-F2ACC99681B5}"/>
          </ac:picMkLst>
        </pc:picChg>
      </pc:sldChg>
      <pc:sldChg chg="addSp delSp modSp mod">
        <pc:chgData name="McFarland, Annette" userId="e93d1f50-85ab-41a8-a34a-185a53159573" providerId="ADAL" clId="{805BF7A1-E3D5-4CC3-A231-3AFF2E29EAEC}" dt="2022-07-15T20:56:14.608" v="55"/>
        <pc:sldMkLst>
          <pc:docMk/>
          <pc:sldMk cId="2892730392" sldId="278"/>
        </pc:sldMkLst>
        <pc:spChg chg="add mod">
          <ac:chgData name="McFarland, Annette" userId="e93d1f50-85ab-41a8-a34a-185a53159573" providerId="ADAL" clId="{805BF7A1-E3D5-4CC3-A231-3AFF2E29EAEC}" dt="2022-07-15T20:56:14.608" v="55"/>
          <ac:spMkLst>
            <pc:docMk/>
            <pc:sldMk cId="2892730392" sldId="278"/>
            <ac:spMk id="4" creationId="{90779FD6-746F-8873-FA1F-F9540BB6C497}"/>
          </ac:spMkLst>
        </pc:spChg>
        <pc:spChg chg="del">
          <ac:chgData name="McFarland, Annette" userId="e93d1f50-85ab-41a8-a34a-185a53159573" providerId="ADAL" clId="{805BF7A1-E3D5-4CC3-A231-3AFF2E29EAEC}" dt="2022-07-15T20:56:13.409" v="54" actId="478"/>
          <ac:spMkLst>
            <pc:docMk/>
            <pc:sldMk cId="2892730392" sldId="278"/>
            <ac:spMk id="5" creationId="{00000000-0000-0000-0000-000000000000}"/>
          </ac:spMkLst>
        </pc:spChg>
        <pc:picChg chg="add mod">
          <ac:chgData name="McFarland, Annette" userId="e93d1f50-85ab-41a8-a34a-185a53159573" providerId="ADAL" clId="{805BF7A1-E3D5-4CC3-A231-3AFF2E29EAEC}" dt="2022-07-15T20:56:14.608" v="55"/>
          <ac:picMkLst>
            <pc:docMk/>
            <pc:sldMk cId="2892730392" sldId="278"/>
            <ac:picMk id="6" creationId="{6D9B7C0F-7105-9A11-2F68-CC9F151D8D51}"/>
          </ac:picMkLst>
        </pc:picChg>
      </pc:sldChg>
      <pc:sldChg chg="modNotesTx">
        <pc:chgData name="McFarland, Annette" userId="e93d1f50-85ab-41a8-a34a-185a53159573" providerId="ADAL" clId="{805BF7A1-E3D5-4CC3-A231-3AFF2E29EAEC}" dt="2022-07-15T21:00:05.552" v="291" actId="20577"/>
        <pc:sldMkLst>
          <pc:docMk/>
          <pc:sldMk cId="4277963009" sldId="280"/>
        </pc:sldMkLst>
      </pc:sldChg>
      <pc:sldChg chg="modNotesTx">
        <pc:chgData name="McFarland, Annette" userId="e93d1f50-85ab-41a8-a34a-185a53159573" providerId="ADAL" clId="{805BF7A1-E3D5-4CC3-A231-3AFF2E29EAEC}" dt="2022-07-15T21:01:22.969" v="472" actId="790"/>
        <pc:sldMkLst>
          <pc:docMk/>
          <pc:sldMk cId="3040346607" sldId="281"/>
        </pc:sldMkLst>
      </pc:sldChg>
      <pc:sldChg chg="modNotesTx">
        <pc:chgData name="McFarland, Annette" userId="e93d1f50-85ab-41a8-a34a-185a53159573" providerId="ADAL" clId="{805BF7A1-E3D5-4CC3-A231-3AFF2E29EAEC}" dt="2022-07-15T21:02:30.120" v="660" actId="790"/>
        <pc:sldMkLst>
          <pc:docMk/>
          <pc:sldMk cId="408796783" sldId="282"/>
        </pc:sldMkLst>
      </pc:sldChg>
      <pc:sldChg chg="modSp modNotesTx">
        <pc:chgData name="McFarland, Annette" userId="e93d1f50-85ab-41a8-a34a-185a53159573" providerId="ADAL" clId="{805BF7A1-E3D5-4CC3-A231-3AFF2E29EAEC}" dt="2022-07-15T21:05:40.018" v="1084" actId="20577"/>
        <pc:sldMkLst>
          <pc:docMk/>
          <pc:sldMk cId="2593296435" sldId="283"/>
        </pc:sldMkLst>
        <pc:graphicFrameChg chg="mod">
          <ac:chgData name="McFarland, Annette" userId="e93d1f50-85ab-41a8-a34a-185a53159573" providerId="ADAL" clId="{805BF7A1-E3D5-4CC3-A231-3AFF2E29EAEC}" dt="2022-07-15T21:02:47.768" v="662"/>
          <ac:graphicFrameMkLst>
            <pc:docMk/>
            <pc:sldMk cId="2593296435" sldId="283"/>
            <ac:graphicFrameMk id="10" creationId="{00000000-0000-0000-0000-000000000000}"/>
          </ac:graphicFrameMkLst>
        </pc:graphicFrameChg>
      </pc:sldChg>
      <pc:sldChg chg="modSp mod">
        <pc:chgData name="McFarland, Annette" userId="e93d1f50-85ab-41a8-a34a-185a53159573" providerId="ADAL" clId="{805BF7A1-E3D5-4CC3-A231-3AFF2E29EAEC}" dt="2022-07-15T21:06:57.823" v="1088" actId="20577"/>
        <pc:sldMkLst>
          <pc:docMk/>
          <pc:sldMk cId="3584187168" sldId="285"/>
        </pc:sldMkLst>
        <pc:spChg chg="mod">
          <ac:chgData name="McFarland, Annette" userId="e93d1f50-85ab-41a8-a34a-185a53159573" providerId="ADAL" clId="{805BF7A1-E3D5-4CC3-A231-3AFF2E29EAEC}" dt="2022-07-15T21:06:57.823" v="1088" actId="20577"/>
          <ac:spMkLst>
            <pc:docMk/>
            <pc:sldMk cId="3584187168" sldId="285"/>
            <ac:spMk id="5" creationId="{00000000-0000-0000-0000-000000000000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Source améliorée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Ensemble</c:v>
                </c:pt>
                <c:pt idx="1">
                  <c:v>Bamako</c:v>
                </c:pt>
                <c:pt idx="2">
                  <c:v>Autres villes</c:v>
                </c:pt>
                <c:pt idx="3">
                  <c:v>Rural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83</c:v>
                </c:pt>
                <c:pt idx="1">
                  <c:v>99</c:v>
                </c:pt>
                <c:pt idx="2">
                  <c:v>96</c:v>
                </c:pt>
                <c:pt idx="3">
                  <c:v>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2A5-4EBC-896C-F88AF1DA2E6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Source non améliorée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2A5-4EBC-896C-F88AF1DA2E6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Ensemble</c:v>
                </c:pt>
                <c:pt idx="1">
                  <c:v>Bamako</c:v>
                </c:pt>
                <c:pt idx="2">
                  <c:v>Autres villes</c:v>
                </c:pt>
                <c:pt idx="3">
                  <c:v>Rural</c:v>
                </c:pt>
              </c:strCache>
            </c:strRef>
          </c:cat>
          <c:val>
            <c:numRef>
              <c:f>Sheet1!$C$2:$C$5</c:f>
              <c:numCache>
                <c:formatCode>0</c:formatCode>
                <c:ptCount val="4"/>
                <c:pt idx="0">
                  <c:v>16</c:v>
                </c:pt>
                <c:pt idx="1">
                  <c:v>1</c:v>
                </c:pt>
                <c:pt idx="2">
                  <c:v>4</c:v>
                </c:pt>
                <c:pt idx="3">
                  <c:v>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2A5-4EBC-896C-F88AF1DA2E6E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448389968"/>
        <c:axId val="448388008"/>
      </c:barChart>
      <c:catAx>
        <c:axId val="4483899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48388008"/>
        <c:crosses val="autoZero"/>
        <c:auto val="1"/>
        <c:lblAlgn val="ctr"/>
        <c:lblOffset val="100"/>
        <c:noMultiLvlLbl val="0"/>
      </c:catAx>
      <c:valAx>
        <c:axId val="448388008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4483899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Toilettes améliorées</c:v>
                </c:pt>
              </c:strCache>
            </c:strRef>
          </c:tx>
          <c:spPr>
            <a:solidFill>
              <a:srgbClr val="00AEEF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Ensemble</c:v>
                </c:pt>
                <c:pt idx="1">
                  <c:v>Bamako</c:v>
                </c:pt>
                <c:pt idx="2">
                  <c:v>Autres villes</c:v>
                </c:pt>
                <c:pt idx="3">
                  <c:v>Rural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53</c:v>
                </c:pt>
                <c:pt idx="1">
                  <c:v>97</c:v>
                </c:pt>
                <c:pt idx="2">
                  <c:v>83</c:v>
                </c:pt>
                <c:pt idx="3">
                  <c:v>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CB2-4B10-B333-3566F546D75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Toilettes non améliorées</c:v>
                </c:pt>
              </c:strCache>
            </c:strRef>
          </c:tx>
          <c:spPr>
            <a:solidFill>
              <a:srgbClr val="FFD400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Ensemble</c:v>
                </c:pt>
                <c:pt idx="1">
                  <c:v>Bamako</c:v>
                </c:pt>
                <c:pt idx="2">
                  <c:v>Autres villes</c:v>
                </c:pt>
                <c:pt idx="3">
                  <c:v>Rural</c:v>
                </c:pt>
              </c:strCache>
            </c:strRef>
          </c:cat>
          <c:val>
            <c:numRef>
              <c:f>Sheet1!$C$2:$C$5</c:f>
              <c:numCache>
                <c:formatCode>0</c:formatCode>
                <c:ptCount val="4"/>
                <c:pt idx="0">
                  <c:v>35</c:v>
                </c:pt>
                <c:pt idx="1">
                  <c:v>3</c:v>
                </c:pt>
                <c:pt idx="2">
                  <c:v>15</c:v>
                </c:pt>
                <c:pt idx="3">
                  <c:v>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CB2-4B10-B333-3566F546D756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Défécation en plain air</c:v>
                </c:pt>
              </c:strCache>
            </c:strRef>
          </c:tx>
          <c:spPr>
            <a:solidFill>
              <a:srgbClr val="B5314C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1"/>
              <c:layout>
                <c:manualLayout>
                  <c:x val="7.229379403378175E-2"/>
                  <c:y val="-7.4360414742594898E-4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.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0CB2-4B10-B333-3566F546D756}"/>
                </c:ext>
              </c:extLst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0CB2-4B10-B333-3566F546D75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Ensemble</c:v>
                </c:pt>
                <c:pt idx="1">
                  <c:v>Bamako</c:v>
                </c:pt>
                <c:pt idx="2">
                  <c:v>Autres villes</c:v>
                </c:pt>
                <c:pt idx="3">
                  <c:v>Rural</c:v>
                </c:pt>
              </c:strCache>
            </c:strRef>
          </c:cat>
          <c:val>
            <c:numRef>
              <c:f>Sheet1!$D$2:$D$5</c:f>
              <c:numCache>
                <c:formatCode>0</c:formatCode>
                <c:ptCount val="4"/>
                <c:pt idx="0">
                  <c:v>12</c:v>
                </c:pt>
                <c:pt idx="1">
                  <c:v>1</c:v>
                </c:pt>
                <c:pt idx="2">
                  <c:v>2</c:v>
                </c:pt>
                <c:pt idx="3">
                  <c:v>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CB2-4B10-B333-3566F546D756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325039296"/>
        <c:axId val="325039688"/>
      </c:barChart>
      <c:catAx>
        <c:axId val="3250392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5039688"/>
        <c:crosses val="autoZero"/>
        <c:auto val="1"/>
        <c:lblAlgn val="ctr"/>
        <c:lblOffset val="100"/>
        <c:noMultiLvlLbl val="0"/>
      </c:catAx>
      <c:valAx>
        <c:axId val="325039688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3250392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919824135565944E-2"/>
          <c:y val="6.0459492140266025E-2"/>
          <c:w val="0.96616035172886816"/>
          <c:h val="0.8430431595083263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43CD-4D1F-A086-8339B7867624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43CD-4D1F-A086-8339B7867624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5-43CD-4D1F-A086-8339B7867624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8-43CD-4D1F-A086-8339B786762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Ensemble</c:v>
                </c:pt>
                <c:pt idx="1">
                  <c:v>Bamako</c:v>
                </c:pt>
                <c:pt idx="2">
                  <c:v>Autres villes</c:v>
                </c:pt>
                <c:pt idx="3">
                  <c:v>Rural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33</c:v>
                </c:pt>
                <c:pt idx="1">
                  <c:v>94</c:v>
                </c:pt>
                <c:pt idx="2">
                  <c:v>77</c:v>
                </c:pt>
                <c:pt idx="3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43CD-4D1F-A086-8339B786762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325038904"/>
        <c:axId val="312123312"/>
      </c:barChart>
      <c:catAx>
        <c:axId val="3250389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12123312"/>
        <c:crosses val="autoZero"/>
        <c:auto val="1"/>
        <c:lblAlgn val="ctr"/>
        <c:lblOffset val="100"/>
        <c:noMultiLvlLbl val="0"/>
      </c:catAx>
      <c:valAx>
        <c:axId val="312123312"/>
        <c:scaling>
          <c:orientation val="minMax"/>
          <c:max val="100"/>
        </c:scaling>
        <c:delete val="1"/>
        <c:axPos val="l"/>
        <c:numFmt formatCode="0" sourceLinked="1"/>
        <c:majorTickMark val="out"/>
        <c:minorTickMark val="none"/>
        <c:tickLblPos val="nextTo"/>
        <c:crossAx val="3250389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976531058617671"/>
          <c:y val="2.6602176541717048E-2"/>
          <c:w val="0.78491513560804904"/>
          <c:h val="0.9733978234582829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Rural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Voiture/camion</c:v>
                </c:pt>
                <c:pt idx="1">
                  <c:v>Bicyclette</c:v>
                </c:pt>
                <c:pt idx="2">
                  <c:v>Télévision</c:v>
                </c:pt>
                <c:pt idx="3">
                  <c:v>Radio</c:v>
                </c:pt>
                <c:pt idx="4">
                  <c:v>Téléphone portable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2</c:v>
                </c:pt>
                <c:pt idx="1">
                  <c:v>49</c:v>
                </c:pt>
                <c:pt idx="2">
                  <c:v>35</c:v>
                </c:pt>
                <c:pt idx="3">
                  <c:v>69</c:v>
                </c:pt>
                <c:pt idx="4">
                  <c:v>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377-4C27-B467-9D0374E5529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Autres villes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Voiture/camion</c:v>
                </c:pt>
                <c:pt idx="1">
                  <c:v>Bicyclette</c:v>
                </c:pt>
                <c:pt idx="2">
                  <c:v>Télévision</c:v>
                </c:pt>
                <c:pt idx="3">
                  <c:v>Radio</c:v>
                </c:pt>
                <c:pt idx="4">
                  <c:v>Téléphone portable</c:v>
                </c:pt>
              </c:strCache>
            </c:strRef>
          </c:cat>
          <c:val>
            <c:numRef>
              <c:f>Sheet1!$C$2:$C$6</c:f>
              <c:numCache>
                <c:formatCode>0</c:formatCode>
                <c:ptCount val="5"/>
                <c:pt idx="0">
                  <c:v>12</c:v>
                </c:pt>
                <c:pt idx="1">
                  <c:v>24</c:v>
                </c:pt>
                <c:pt idx="2">
                  <c:v>70</c:v>
                </c:pt>
                <c:pt idx="3">
                  <c:v>76</c:v>
                </c:pt>
                <c:pt idx="4">
                  <c:v>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377-4C27-B467-9D0374E5529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Bamako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Voiture/camion</c:v>
                </c:pt>
                <c:pt idx="1">
                  <c:v>Bicyclette</c:v>
                </c:pt>
                <c:pt idx="2">
                  <c:v>Télévision</c:v>
                </c:pt>
                <c:pt idx="3">
                  <c:v>Radio</c:v>
                </c:pt>
                <c:pt idx="4">
                  <c:v>Téléphone portable</c:v>
                </c:pt>
              </c:strCache>
            </c:strRef>
          </c:cat>
          <c:val>
            <c:numRef>
              <c:f>Sheet1!$D$2:$D$6</c:f>
              <c:numCache>
                <c:formatCode>0</c:formatCode>
                <c:ptCount val="5"/>
                <c:pt idx="0">
                  <c:v>26</c:v>
                </c:pt>
                <c:pt idx="1">
                  <c:v>27</c:v>
                </c:pt>
                <c:pt idx="2">
                  <c:v>87</c:v>
                </c:pt>
                <c:pt idx="3">
                  <c:v>71</c:v>
                </c:pt>
                <c:pt idx="4">
                  <c:v>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377-4C27-B467-9D0374E55290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Ensemble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Voiture/camion</c:v>
                </c:pt>
                <c:pt idx="1">
                  <c:v>Bicyclette</c:v>
                </c:pt>
                <c:pt idx="2">
                  <c:v>Télévision</c:v>
                </c:pt>
                <c:pt idx="3">
                  <c:v>Radio</c:v>
                </c:pt>
                <c:pt idx="4">
                  <c:v>Téléphone portable</c:v>
                </c:pt>
              </c:strCache>
            </c:strRef>
          </c:cat>
          <c:val>
            <c:numRef>
              <c:f>Sheet1!$E$2:$E$6</c:f>
              <c:numCache>
                <c:formatCode>0</c:formatCode>
                <c:ptCount val="5"/>
                <c:pt idx="0">
                  <c:v>7</c:v>
                </c:pt>
                <c:pt idx="1">
                  <c:v>43</c:v>
                </c:pt>
                <c:pt idx="2">
                  <c:v>47</c:v>
                </c:pt>
                <c:pt idx="3">
                  <c:v>70</c:v>
                </c:pt>
                <c:pt idx="4">
                  <c:v>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377-4C27-B467-9D0374E55290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312122528"/>
        <c:axId val="448388400"/>
      </c:barChart>
      <c:catAx>
        <c:axId val="3121225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48388400"/>
        <c:crosses val="autoZero"/>
        <c:auto val="1"/>
        <c:lblAlgn val="ctr"/>
        <c:lblOffset val="100"/>
        <c:noMultiLvlLbl val="0"/>
      </c:catAx>
      <c:valAx>
        <c:axId val="448388400"/>
        <c:scaling>
          <c:orientation val="minMax"/>
          <c:max val="100"/>
        </c:scaling>
        <c:delete val="1"/>
        <c:axPos val="b"/>
        <c:numFmt formatCode="0" sourceLinked="1"/>
        <c:majorTickMark val="out"/>
        <c:minorTickMark val="none"/>
        <c:tickLblPos val="nextTo"/>
        <c:crossAx val="3121225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3398239282589681"/>
          <c:y val="0.64870521475021181"/>
          <c:w val="0.1590731627296588"/>
          <c:h val="0.2684904169324662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Aucun</c:v>
                </c:pt>
              </c:strCache>
            </c:strRef>
          </c:tx>
          <c:spPr>
            <a:solidFill>
              <a:srgbClr val="B5314C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B5314C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5-E950-4492-AE99-3577942AAF4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</c:f>
              <c:numCache>
                <c:formatCode>General</c:formatCode>
                <c:ptCount val="1"/>
              </c:numCache>
            </c:numRef>
          </c:cat>
          <c:val>
            <c:numRef>
              <c:f>Sheet1!$B$2</c:f>
              <c:numCache>
                <c:formatCode>0</c:formatCode>
                <c:ptCount val="1"/>
                <c:pt idx="0">
                  <c:v>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950-4492-AE99-3577942AAF4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Primaire</c:v>
                </c:pt>
              </c:strCache>
            </c:strRef>
          </c:tx>
          <c:spPr>
            <a:solidFill>
              <a:srgbClr val="00AEEF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numFmt formatCode="General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</c:f>
              <c:numCache>
                <c:formatCode>General</c:formatCode>
                <c:ptCount val="1"/>
              </c:numCache>
            </c:numRef>
          </c:cat>
          <c:val>
            <c:numRef>
              <c:f>Sheet1!$C$2</c:f>
              <c:numCache>
                <c:formatCode>0</c:formatCode>
                <c:ptCount val="1"/>
                <c:pt idx="0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950-4492-AE99-3577942AAF4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Secondaire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</c:f>
              <c:numCache>
                <c:formatCode>General</c:formatCode>
                <c:ptCount val="1"/>
              </c:numCache>
            </c:numRef>
          </c:cat>
          <c:val>
            <c:numRef>
              <c:f>Sheet1!$D$2</c:f>
              <c:numCache>
                <c:formatCode>0</c:formatCode>
                <c:ptCount val="1"/>
                <c:pt idx="0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950-4492-AE99-3577942AAF42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Supérieur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2-2D5B-44C3-B3F9-382A5088B2C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</c:f>
              <c:numCache>
                <c:formatCode>General</c:formatCode>
                <c:ptCount val="1"/>
              </c:numCache>
            </c:numRef>
          </c:cat>
          <c:val>
            <c:numRef>
              <c:f>Sheet1!$E$2</c:f>
              <c:numCache>
                <c:formatCode>0</c:formatCode>
                <c:ptCount val="1"/>
                <c:pt idx="0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E950-4492-AE99-3577942AAF42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454992096"/>
        <c:axId val="454992488"/>
      </c:barChart>
      <c:catAx>
        <c:axId val="4549920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54992488"/>
        <c:crosses val="autoZero"/>
        <c:auto val="1"/>
        <c:lblAlgn val="ctr"/>
        <c:lblOffset val="100"/>
        <c:noMultiLvlLbl val="0"/>
      </c:catAx>
      <c:valAx>
        <c:axId val="454992488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4549920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919824135565944E-2"/>
          <c:y val="5.3204353083434096E-2"/>
          <c:w val="0.96616035172886816"/>
          <c:h val="0.8502982985651583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6-7733-4399-85E3-452F27819172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7733-4399-85E3-452F27819172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7733-4399-85E3-452F27819172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7-7733-4399-85E3-452F2781917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Ensemble</c:v>
                </c:pt>
                <c:pt idx="1">
                  <c:v>Bamako</c:v>
                </c:pt>
                <c:pt idx="2">
                  <c:v>Autres villes</c:v>
                </c:pt>
                <c:pt idx="3">
                  <c:v>Rural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25</c:v>
                </c:pt>
                <c:pt idx="1">
                  <c:v>59</c:v>
                </c:pt>
                <c:pt idx="2">
                  <c:v>51</c:v>
                </c:pt>
                <c:pt idx="3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733-4399-85E3-452F2781917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454993272"/>
        <c:axId val="454993664"/>
      </c:barChart>
      <c:catAx>
        <c:axId val="4549932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54993664"/>
        <c:crosses val="autoZero"/>
        <c:auto val="1"/>
        <c:lblAlgn val="ctr"/>
        <c:lblOffset val="100"/>
        <c:noMultiLvlLbl val="0"/>
      </c:catAx>
      <c:valAx>
        <c:axId val="454993664"/>
        <c:scaling>
          <c:orientation val="minMax"/>
          <c:max val="100"/>
        </c:scaling>
        <c:delete val="1"/>
        <c:axPos val="l"/>
        <c:numFmt formatCode="0" sourceLinked="1"/>
        <c:majorTickMark val="out"/>
        <c:minorTickMark val="none"/>
        <c:tickLblPos val="nextTo"/>
        <c:crossAx val="4549932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15DCB0-616A-4D00-A23B-0E7EB6002418}" type="datetimeFigureOut">
              <a:rPr lang="en-US" smtClean="0"/>
              <a:t>9/12/2022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E81180-36CA-43EC-B7D8-15BB5DAAE4B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00149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ML" noProof="0" dirty="0"/>
              <a:t>Plus de 4 ménages sur 5 s’approvisionnent en eau de boisson auprès d’une source améliorée. Les sources améliorées sont plus communs à Bamako et les autres villes qu’en milieu rural.</a:t>
            </a:r>
          </a:p>
          <a:p>
            <a:endParaRPr lang="fr-ML" noProof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/>
              <a:t>Les sources </a:t>
            </a:r>
            <a:r>
              <a:rPr lang="en-US" baseline="0" dirty="0" err="1"/>
              <a:t>améliorées</a:t>
            </a:r>
            <a:r>
              <a:rPr lang="en-US" baseline="0" dirty="0"/>
              <a:t> </a:t>
            </a:r>
            <a:r>
              <a:rPr lang="en-US" baseline="0" dirty="0" err="1"/>
              <a:t>comprennent</a:t>
            </a:r>
            <a:r>
              <a:rPr lang="en-US" baseline="0" dirty="0"/>
              <a:t>: </a:t>
            </a:r>
            <a:r>
              <a:rPr lang="en-US" baseline="0" dirty="0" err="1"/>
              <a:t>robinet</a:t>
            </a:r>
            <a:r>
              <a:rPr lang="en-US" baseline="0" dirty="0"/>
              <a:t> dans le </a:t>
            </a:r>
            <a:r>
              <a:rPr lang="en-US" baseline="0" dirty="0" err="1"/>
              <a:t>logement</a:t>
            </a:r>
            <a:r>
              <a:rPr lang="en-US" baseline="0" dirty="0"/>
              <a:t>/concession/</a:t>
            </a:r>
            <a:r>
              <a:rPr lang="en-US" baseline="0" dirty="0" err="1"/>
              <a:t>cour</a:t>
            </a:r>
            <a:r>
              <a:rPr lang="en-US" baseline="0" dirty="0"/>
              <a:t>/</a:t>
            </a:r>
            <a:r>
              <a:rPr lang="en-US" baseline="0" dirty="0" err="1"/>
              <a:t>parcelle</a:t>
            </a:r>
            <a:r>
              <a:rPr lang="en-US" baseline="0" dirty="0"/>
              <a:t>, Robinet chez le </a:t>
            </a:r>
            <a:r>
              <a:rPr lang="en-US" baseline="0" dirty="0" err="1"/>
              <a:t>voisin</a:t>
            </a:r>
            <a:r>
              <a:rPr lang="en-US" baseline="0" dirty="0"/>
              <a:t>, </a:t>
            </a:r>
            <a:r>
              <a:rPr lang="en-US" baseline="0" dirty="0" err="1"/>
              <a:t>robinet</a:t>
            </a:r>
            <a:r>
              <a:rPr lang="en-US" baseline="0" dirty="0"/>
              <a:t> public/</a:t>
            </a:r>
            <a:r>
              <a:rPr lang="en-US" baseline="0" dirty="0" err="1"/>
              <a:t>fontaine</a:t>
            </a:r>
            <a:r>
              <a:rPr lang="en-US" baseline="0" dirty="0"/>
              <a:t>, </a:t>
            </a:r>
            <a:r>
              <a:rPr lang="en-US" baseline="0" dirty="0" err="1"/>
              <a:t>puits</a:t>
            </a:r>
            <a:r>
              <a:rPr lang="en-US" baseline="0" dirty="0"/>
              <a:t> à </a:t>
            </a:r>
            <a:r>
              <a:rPr lang="en-US" baseline="0" dirty="0" err="1"/>
              <a:t>pompe</a:t>
            </a:r>
            <a:r>
              <a:rPr lang="en-US" baseline="0" dirty="0"/>
              <a:t>/forage, </a:t>
            </a:r>
            <a:r>
              <a:rPr lang="en-US" baseline="0" dirty="0" err="1"/>
              <a:t>puits</a:t>
            </a:r>
            <a:r>
              <a:rPr lang="en-US" baseline="0" dirty="0"/>
              <a:t> </a:t>
            </a:r>
            <a:r>
              <a:rPr lang="en-US" baseline="0" dirty="0" err="1"/>
              <a:t>creusé</a:t>
            </a:r>
            <a:r>
              <a:rPr lang="en-US" baseline="0" dirty="0"/>
              <a:t> protégé, source </a:t>
            </a:r>
            <a:r>
              <a:rPr lang="en-US" baseline="0" dirty="0" err="1"/>
              <a:t>d’eau</a:t>
            </a:r>
            <a:r>
              <a:rPr lang="en-US" baseline="0" dirty="0"/>
              <a:t> protégée, </a:t>
            </a:r>
            <a:r>
              <a:rPr lang="en-US" baseline="0" dirty="0" err="1"/>
              <a:t>eau</a:t>
            </a:r>
            <a:r>
              <a:rPr lang="en-US" baseline="0" dirty="0"/>
              <a:t> de </a:t>
            </a:r>
            <a:r>
              <a:rPr lang="en-US" baseline="0" dirty="0" err="1"/>
              <a:t>pluie</a:t>
            </a:r>
            <a:r>
              <a:rPr lang="en-US" baseline="0" dirty="0"/>
              <a:t>, camion-</a:t>
            </a:r>
            <a:r>
              <a:rPr lang="en-US" baseline="0" dirty="0" err="1"/>
              <a:t>citerne</a:t>
            </a:r>
            <a:r>
              <a:rPr lang="en-US" baseline="0" dirty="0"/>
              <a:t>/charrette avec petite </a:t>
            </a:r>
            <a:r>
              <a:rPr lang="en-US" baseline="0" dirty="0" err="1"/>
              <a:t>citerne</a:t>
            </a:r>
            <a:r>
              <a:rPr lang="en-US" baseline="0" dirty="0"/>
              <a:t>/tonneau et </a:t>
            </a:r>
            <a:r>
              <a:rPr lang="en-US" baseline="0" dirty="0" err="1"/>
              <a:t>eau</a:t>
            </a:r>
            <a:r>
              <a:rPr lang="en-US" baseline="0" dirty="0"/>
              <a:t> </a:t>
            </a:r>
            <a:r>
              <a:rPr lang="en-US" baseline="0" dirty="0" err="1"/>
              <a:t>en</a:t>
            </a:r>
            <a:r>
              <a:rPr lang="en-US" baseline="0" dirty="0"/>
              <a:t> </a:t>
            </a:r>
            <a:r>
              <a:rPr lang="en-US" baseline="0" dirty="0" err="1"/>
              <a:t>bouteille</a:t>
            </a:r>
            <a:r>
              <a:rPr lang="en-US" baseline="0" dirty="0"/>
              <a:t>/</a:t>
            </a:r>
            <a:r>
              <a:rPr lang="en-US" baseline="0" dirty="0" err="1"/>
              <a:t>en</a:t>
            </a:r>
            <a:r>
              <a:rPr lang="en-US" baseline="0" dirty="0"/>
              <a:t> sachet.</a:t>
            </a:r>
            <a:endParaRPr lang="en-US" dirty="0"/>
          </a:p>
          <a:p>
            <a:endParaRPr lang="fr-ML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49086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r>
              <a:rPr lang="fr-ML" noProof="0" dirty="0"/>
              <a:t>Plus de la moitié des ménages à Mali utilisent des toilettes améliorées, 35 % utilisent des toilettes non améliorées, et 12 % de ménages n’ont pas de toilette.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01308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ML" noProof="0" dirty="0"/>
              <a:t>Un tiers des ménages disposent d’électricité. Plus de 9 ménages sur 10 à Bamako disposent d’électricité, contre 77 % aux autres villes et seulement 12 % en milieu rural.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07989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ML" noProof="0" dirty="0"/>
              <a:t>Dans l’ensemble, plus de 9 ménages sur 10 à Mali possèdent un téléphone portable, et 7 ménages sur 10 possèdent une radio. La possession d’une télévision est plus élevée à Bamako et aux autres villes qu’en milieu rural, mais la possession d’une bicyclette est plus élevée en milieu rural (49 %) qu’à Bamako et aux autres villes (27 % et 24 % respectivement).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2106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72850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6795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ML" noProof="0" dirty="0"/>
              <a:t>Près de deux-tiers de femmes de 15-49 ans n’ont aucun niveau d’instruction. Par contre, 22 % de femmes ont un niveau secondaire ou plus.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10713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ML" noProof="0" dirty="0"/>
              <a:t>Dans l’ensemble, un quart des femmes de 15-49 sont alphabétisées. Trois femmes sur cinq à Bamako sont alphabétisées, contre 15 % des femmes en milieu rural.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467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50069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6635"/>
            <a:ext cx="9144000" cy="914400"/>
          </a:xfrm>
        </p:spPr>
        <p:txBody>
          <a:bodyPr/>
          <a:lstStyle>
            <a:lvl1pPr algn="ctr">
              <a:defRPr>
                <a:latin typeface="+mn-lt"/>
              </a:defRPr>
            </a:lvl1pPr>
          </a:lstStyle>
          <a:p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r>
              <a:rPr lang="fr-FR" noProof="0" dirty="0" err="1"/>
              <a:t>title</a:t>
            </a:r>
            <a:r>
              <a:rPr lang="fr-FR" noProof="0" dirty="0"/>
              <a:t>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1639" y="1606858"/>
            <a:ext cx="8256233" cy="5251142"/>
          </a:xfrm>
        </p:spPr>
        <p:txBody>
          <a:bodyPr/>
          <a:lstStyle/>
          <a:p>
            <a:pPr lvl="0"/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r>
              <a:rPr lang="fr-FR" noProof="0" dirty="0" err="1"/>
              <a:t>text</a:t>
            </a:r>
            <a:r>
              <a:rPr lang="fr-FR" noProof="0" dirty="0"/>
              <a:t> styles</a:t>
            </a:r>
          </a:p>
          <a:p>
            <a:pPr lvl="1"/>
            <a:r>
              <a:rPr lang="fr-FR" noProof="0" dirty="0"/>
              <a:t>Second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2"/>
            <a:r>
              <a:rPr lang="fr-FR" noProof="0" dirty="0" err="1"/>
              <a:t>Third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3"/>
            <a:r>
              <a:rPr lang="fr-FR" noProof="0" dirty="0" err="1"/>
              <a:t>Fourth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4"/>
            <a:r>
              <a:rPr lang="fr-FR" noProof="0" dirty="0" err="1"/>
              <a:t>Fifth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41198704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4647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/>
          <p:cNvCxnSpPr/>
          <p:nvPr userDrawn="1"/>
        </p:nvCxnSpPr>
        <p:spPr>
          <a:xfrm flipV="1">
            <a:off x="0" y="2112885"/>
            <a:ext cx="0" cy="12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Picture 25" descr="A picture containing graffiti, painted&#10;&#10;Description automatically generated">
            <a:extLst>
              <a:ext uri="{FF2B5EF4-FFF2-40B4-BE49-F238E27FC236}">
                <a16:creationId xmlns:a16="http://schemas.microsoft.com/office/drawing/2014/main" id="{7FDD605E-3004-4CEC-ACED-34B8E44EB39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77" b="17214"/>
          <a:stretch/>
        </p:blipFill>
        <p:spPr>
          <a:xfrm>
            <a:off x="0" y="1996888"/>
            <a:ext cx="9144000" cy="2931108"/>
          </a:xfrm>
          <a:prstGeom prst="rect">
            <a:avLst/>
          </a:prstGeom>
        </p:spPr>
      </p:pic>
      <p:sp>
        <p:nvSpPr>
          <p:cNvPr id="27" name="Title Placeholder 1">
            <a:extLst>
              <a:ext uri="{FF2B5EF4-FFF2-40B4-BE49-F238E27FC236}">
                <a16:creationId xmlns:a16="http://schemas.microsoft.com/office/drawing/2014/main" id="{9E8CAB0C-B76F-4362-80EF-B4FD4C58AC0F}"/>
              </a:ext>
            </a:extLst>
          </p:cNvPr>
          <p:cNvSpPr txBox="1">
            <a:spLocks/>
          </p:cNvSpPr>
          <p:nvPr userDrawn="1"/>
        </p:nvSpPr>
        <p:spPr>
          <a:xfrm>
            <a:off x="0" y="5218545"/>
            <a:ext cx="9143999" cy="16394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 baseline="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sz="4400" noProof="0" dirty="0"/>
              <a:t>Enquête sur les</a:t>
            </a:r>
            <a:r>
              <a:rPr lang="fr-FR" sz="4400" baseline="0" noProof="0" dirty="0"/>
              <a:t> Indicateurs du Paludisme au Mali </a:t>
            </a:r>
            <a:r>
              <a:rPr lang="fr-FR" sz="4400" noProof="0" dirty="0"/>
              <a:t>(EIPM) 2021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4E96D00C-D5C3-477D-A3E7-74DC2BDB9AAC}"/>
              </a:ext>
            </a:extLst>
          </p:cNvPr>
          <p:cNvCxnSpPr/>
          <p:nvPr userDrawn="1"/>
        </p:nvCxnSpPr>
        <p:spPr>
          <a:xfrm flipV="1">
            <a:off x="0" y="2112885"/>
            <a:ext cx="0" cy="12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>
            <a:extLst>
              <a:ext uri="{FF2B5EF4-FFF2-40B4-BE49-F238E27FC236}">
                <a16:creationId xmlns:a16="http://schemas.microsoft.com/office/drawing/2014/main" id="{F9662FDF-342F-4B44-9290-74141643268B}"/>
              </a:ext>
            </a:extLst>
          </p:cNvPr>
          <p:cNvSpPr/>
          <p:nvPr userDrawn="1"/>
        </p:nvSpPr>
        <p:spPr>
          <a:xfrm>
            <a:off x="-1" y="1930005"/>
            <a:ext cx="9144000" cy="18288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0C66897-9692-479E-BAF4-57635B17B91C}"/>
              </a:ext>
            </a:extLst>
          </p:cNvPr>
          <p:cNvSpPr/>
          <p:nvPr userDrawn="1"/>
        </p:nvSpPr>
        <p:spPr>
          <a:xfrm>
            <a:off x="0" y="1784085"/>
            <a:ext cx="9144000" cy="14462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4453DEAB-BED6-4470-AF2D-FDF11AD7BBE8}"/>
              </a:ext>
            </a:extLst>
          </p:cNvPr>
          <p:cNvSpPr/>
          <p:nvPr userDrawn="1"/>
        </p:nvSpPr>
        <p:spPr>
          <a:xfrm>
            <a:off x="0" y="4730538"/>
            <a:ext cx="9144000" cy="18288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F4A12439-C956-4351-9824-712549EDB066}"/>
              </a:ext>
            </a:extLst>
          </p:cNvPr>
          <p:cNvSpPr/>
          <p:nvPr userDrawn="1"/>
        </p:nvSpPr>
        <p:spPr>
          <a:xfrm>
            <a:off x="0" y="4904322"/>
            <a:ext cx="9144000" cy="14462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20738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 baseline="0">
          <a:solidFill>
            <a:schemeClr val="bg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26635"/>
            <a:ext cx="9144000" cy="9055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r>
              <a:rPr lang="fr-FR" noProof="0" dirty="0" err="1"/>
              <a:t>title</a:t>
            </a:r>
            <a:r>
              <a:rPr lang="fr-FR" noProof="0" dirty="0"/>
              <a:t>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1639" y="1606858"/>
            <a:ext cx="8256233" cy="52511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r>
              <a:rPr lang="fr-FR" noProof="0" dirty="0" err="1"/>
              <a:t>text</a:t>
            </a:r>
            <a:r>
              <a:rPr lang="fr-FR" noProof="0" dirty="0"/>
              <a:t> styles</a:t>
            </a:r>
          </a:p>
          <a:p>
            <a:pPr lvl="1"/>
            <a:r>
              <a:rPr lang="fr-FR" noProof="0" dirty="0"/>
              <a:t>Second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2"/>
            <a:r>
              <a:rPr lang="fr-FR" noProof="0" dirty="0" err="1"/>
              <a:t>Third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3"/>
            <a:r>
              <a:rPr lang="fr-FR" noProof="0" dirty="0" err="1"/>
              <a:t>Fourth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4"/>
            <a:r>
              <a:rPr lang="fr-FR" noProof="0" dirty="0" err="1"/>
              <a:t>Fifth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2535715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7044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-9331"/>
            <a:ext cx="914399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chemeClr val="bg1"/>
                </a:solidFill>
              </a:rPr>
              <a:t>Caractéristiques des ménages et des enquêtées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232124" y="1162974"/>
            <a:ext cx="27698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2000" i="1" dirty="0">
                <a:solidFill>
                  <a:schemeClr val="bg1"/>
                </a:solidFill>
              </a:rPr>
              <a:t>Suivez-nous sur Twitter !  </a:t>
            </a:r>
          </a:p>
          <a:p>
            <a:pPr algn="r"/>
            <a:r>
              <a:rPr lang="fr-FR" sz="2000" i="1">
                <a:solidFill>
                  <a:schemeClr val="bg1"/>
                </a:solidFill>
              </a:rPr>
              <a:t>#MaliEIP</a:t>
            </a:r>
            <a:endParaRPr lang="fr-FR" sz="20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96251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9190"/>
            <a:ext cx="9144000" cy="914400"/>
          </a:xfrm>
        </p:spPr>
        <p:txBody>
          <a:bodyPr>
            <a:normAutofit fontScale="90000"/>
          </a:bodyPr>
          <a:lstStyle/>
          <a:p>
            <a:r>
              <a:rPr lang="fr-FR" noProof="0" dirty="0"/>
              <a:t>Niveau d’instruction des femmes enquêtées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83504478"/>
              </p:ext>
            </p:extLst>
          </p:nvPr>
        </p:nvGraphicFramePr>
        <p:xfrm>
          <a:off x="1818967" y="1567360"/>
          <a:ext cx="7325033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0" y="1075809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Répartition (en %) des femmes de 15-49 ans</a:t>
            </a:r>
          </a:p>
        </p:txBody>
      </p:sp>
    </p:spTree>
    <p:extLst>
      <p:ext uri="{BB962C8B-B14F-4D97-AF65-F5344CB8AC3E}">
        <p14:creationId xmlns:p14="http://schemas.microsoft.com/office/powerpoint/2010/main" val="30225799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/>
              <a:t>Alphabétisme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62765952"/>
              </p:ext>
            </p:extLst>
          </p:nvPr>
        </p:nvGraphicFramePr>
        <p:xfrm>
          <a:off x="461963" y="1606550"/>
          <a:ext cx="8256587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7755" y="1075963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de femmes de 15-49 ans qui sont alphabétisées</a:t>
            </a:r>
          </a:p>
        </p:txBody>
      </p:sp>
    </p:spTree>
    <p:extLst>
      <p:ext uri="{BB962C8B-B14F-4D97-AF65-F5344CB8AC3E}">
        <p14:creationId xmlns:p14="http://schemas.microsoft.com/office/powerpoint/2010/main" val="22976996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Résultats Clés</a:t>
            </a:r>
            <a:endParaRPr lang="fr-FR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fr-FR" sz="3200" b="1" dirty="0">
                <a:solidFill>
                  <a:schemeClr val="accent5"/>
                </a:solidFill>
              </a:rPr>
              <a:t>83 % </a:t>
            </a:r>
            <a:r>
              <a:rPr lang="fr-FR" sz="3200" dirty="0"/>
              <a:t>de ménages s’approvisionnent en </a:t>
            </a:r>
            <a:r>
              <a:rPr lang="fr-FR" sz="3200" b="1" dirty="0">
                <a:solidFill>
                  <a:schemeClr val="accent5"/>
                </a:solidFill>
              </a:rPr>
              <a:t>eau de boisson </a:t>
            </a:r>
            <a:r>
              <a:rPr lang="fr-FR" sz="3200" dirty="0"/>
              <a:t>auprès d’une </a:t>
            </a:r>
            <a:r>
              <a:rPr lang="fr-FR" sz="3200" b="1" dirty="0">
                <a:solidFill>
                  <a:schemeClr val="accent5"/>
                </a:solidFill>
              </a:rPr>
              <a:t>source améliorée</a:t>
            </a:r>
            <a:r>
              <a:rPr lang="fr-FR" sz="3200" dirty="0"/>
              <a:t>.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fr-FR" sz="3200" b="1" dirty="0">
                <a:solidFill>
                  <a:schemeClr val="accent5"/>
                </a:solidFill>
              </a:rPr>
              <a:t>53 % </a:t>
            </a:r>
            <a:r>
              <a:rPr lang="fr-FR" sz="3200" dirty="0"/>
              <a:t>de ménages utilisent des </a:t>
            </a:r>
            <a:r>
              <a:rPr lang="fr-FR" sz="3200" b="1" dirty="0">
                <a:solidFill>
                  <a:schemeClr val="accent5"/>
                </a:solidFill>
              </a:rPr>
              <a:t>toilettes améliorées</a:t>
            </a:r>
            <a:r>
              <a:rPr lang="fr-FR" sz="3200" dirty="0"/>
              <a:t>.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fr-FR" sz="3200" b="1" dirty="0">
                <a:solidFill>
                  <a:schemeClr val="accent5"/>
                </a:solidFill>
              </a:rPr>
              <a:t>33 % </a:t>
            </a:r>
            <a:r>
              <a:rPr lang="fr-FR" sz="3200" dirty="0"/>
              <a:t>de ménages disposent </a:t>
            </a:r>
            <a:r>
              <a:rPr lang="fr-FR" sz="3200" b="1" dirty="0">
                <a:solidFill>
                  <a:schemeClr val="accent5"/>
                </a:solidFill>
              </a:rPr>
              <a:t>d’électricité</a:t>
            </a:r>
            <a:r>
              <a:rPr lang="fr-FR" sz="3200" dirty="0"/>
              <a:t>.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fr-FR" sz="3200" b="1" dirty="0">
                <a:solidFill>
                  <a:schemeClr val="accent5"/>
                </a:solidFill>
              </a:rPr>
              <a:t>65 % </a:t>
            </a:r>
            <a:r>
              <a:rPr lang="fr-FR" sz="3200" dirty="0"/>
              <a:t>de femmes </a:t>
            </a:r>
            <a:r>
              <a:rPr lang="fr-FR" sz="3200" b="1" dirty="0">
                <a:solidFill>
                  <a:schemeClr val="accent5"/>
                </a:solidFill>
              </a:rPr>
              <a:t>n’ont jamais fréquenté l’école</a:t>
            </a:r>
            <a:r>
              <a:rPr lang="fr-FR" sz="3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197824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52294"/>
            <a:ext cx="4418729" cy="4579338"/>
          </a:xfrm>
        </p:spPr>
        <p:txBody>
          <a:bodyPr>
            <a:normAutofit/>
          </a:bodyPr>
          <a:lstStyle/>
          <a:p>
            <a:r>
              <a:rPr lang="fr-FR" b="1" noProof="0" dirty="0">
                <a:solidFill>
                  <a:schemeClr val="accent5"/>
                </a:solidFill>
              </a:rPr>
              <a:t>Caractéristiques des ménages</a:t>
            </a:r>
          </a:p>
          <a:p>
            <a:pPr lvl="1"/>
            <a:r>
              <a:rPr lang="fr-FR" b="1" noProof="0" dirty="0">
                <a:solidFill>
                  <a:schemeClr val="accent5"/>
                </a:solidFill>
              </a:rPr>
              <a:t>Eau et </a:t>
            </a:r>
            <a:r>
              <a:rPr lang="fr-FR" b="1" dirty="0">
                <a:solidFill>
                  <a:schemeClr val="accent5"/>
                </a:solidFill>
              </a:rPr>
              <a:t>t</a:t>
            </a:r>
            <a:r>
              <a:rPr lang="fr-FR" b="1" noProof="0" dirty="0" err="1">
                <a:solidFill>
                  <a:schemeClr val="accent5"/>
                </a:solidFill>
              </a:rPr>
              <a:t>oilettes</a:t>
            </a:r>
            <a:endParaRPr lang="fr-FR" b="1" noProof="0" dirty="0">
              <a:solidFill>
                <a:schemeClr val="accent5"/>
              </a:solidFill>
            </a:endParaRPr>
          </a:p>
          <a:p>
            <a:pPr lvl="1"/>
            <a:r>
              <a:rPr lang="fr-FR" b="1" dirty="0">
                <a:solidFill>
                  <a:schemeClr val="accent5"/>
                </a:solidFill>
              </a:rPr>
              <a:t>É</a:t>
            </a:r>
            <a:r>
              <a:rPr lang="fr-FR" b="1" noProof="0" dirty="0" err="1">
                <a:solidFill>
                  <a:schemeClr val="accent5"/>
                </a:solidFill>
              </a:rPr>
              <a:t>lectricité</a:t>
            </a:r>
            <a:endParaRPr lang="fr-FR" b="1" noProof="0" dirty="0">
              <a:solidFill>
                <a:schemeClr val="accent5"/>
              </a:solidFill>
            </a:endParaRPr>
          </a:p>
          <a:p>
            <a:pPr lvl="1"/>
            <a:r>
              <a:rPr lang="fr-FR" b="1" noProof="0" dirty="0">
                <a:solidFill>
                  <a:schemeClr val="accent5"/>
                </a:solidFill>
              </a:rPr>
              <a:t>Biens </a:t>
            </a:r>
            <a:r>
              <a:rPr lang="fr-FR" b="1" dirty="0">
                <a:solidFill>
                  <a:schemeClr val="accent5"/>
                </a:solidFill>
              </a:rPr>
              <a:t>p</a:t>
            </a:r>
            <a:r>
              <a:rPr lang="fr-FR" b="1" noProof="0" dirty="0" err="1">
                <a:solidFill>
                  <a:schemeClr val="accent5"/>
                </a:solidFill>
              </a:rPr>
              <a:t>ossédés</a:t>
            </a:r>
            <a:endParaRPr lang="fr-FR" b="1" noProof="0" dirty="0">
              <a:solidFill>
                <a:schemeClr val="accent5"/>
              </a:solidFill>
            </a:endParaRPr>
          </a:p>
          <a:p>
            <a:pPr lvl="1"/>
            <a:r>
              <a:rPr lang="fr-FR" b="1" dirty="0">
                <a:solidFill>
                  <a:schemeClr val="accent5"/>
                </a:solidFill>
              </a:rPr>
              <a:t>Bien-être économique</a:t>
            </a:r>
            <a:endParaRPr lang="fr-FR" b="1" noProof="0" dirty="0">
              <a:solidFill>
                <a:schemeClr val="accent5"/>
              </a:solidFill>
            </a:endParaRPr>
          </a:p>
          <a:p>
            <a:r>
              <a:rPr lang="fr-FR" dirty="0"/>
              <a:t>Caractéristiques</a:t>
            </a:r>
            <a:r>
              <a:rPr lang="fr-FR" noProof="0" dirty="0"/>
              <a:t> </a:t>
            </a:r>
            <a:r>
              <a:rPr lang="fr-FR" dirty="0"/>
              <a:t>des enquêtées</a:t>
            </a:r>
            <a:endParaRPr lang="fr-FR" noProof="0" dirty="0"/>
          </a:p>
          <a:p>
            <a:pPr lvl="1"/>
            <a:r>
              <a:rPr lang="fr-FR" noProof="0" dirty="0"/>
              <a:t>Niveau d’instruction</a:t>
            </a:r>
          </a:p>
          <a:p>
            <a:pPr lvl="1"/>
            <a:r>
              <a:rPr lang="fr-FR" dirty="0"/>
              <a:t>Alphabétisme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18729" y="4833620"/>
            <a:ext cx="457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/>
              <a:t>Image by Joachim </a:t>
            </a:r>
            <a:r>
              <a:rPr lang="fr-FR" sz="1200" dirty="0" err="1"/>
              <a:t>Hillsund</a:t>
            </a:r>
            <a:r>
              <a:rPr lang="fr-FR" sz="1200" dirty="0"/>
              <a:t> from </a:t>
            </a:r>
            <a:r>
              <a:rPr lang="fr-FR" sz="1200" dirty="0" err="1"/>
              <a:t>Pixabay</a:t>
            </a:r>
            <a:endParaRPr lang="fr-FR" sz="1200" dirty="0"/>
          </a:p>
        </p:txBody>
      </p:sp>
      <p:pic>
        <p:nvPicPr>
          <p:cNvPr id="4" name="Picture 3" descr="A group of children posing for a photo&#10;&#10;Description automatically generated with medium confidence">
            <a:extLst>
              <a:ext uri="{FF2B5EF4-FFF2-40B4-BE49-F238E27FC236}">
                <a16:creationId xmlns:a16="http://schemas.microsoft.com/office/drawing/2014/main" id="{0B80A219-D61C-6227-EB6D-F2ACC99681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7799" y="2024380"/>
            <a:ext cx="4213860" cy="280924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401630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9144000" cy="914400"/>
          </a:xfrm>
        </p:spPr>
        <p:txBody>
          <a:bodyPr/>
          <a:lstStyle/>
          <a:p>
            <a:r>
              <a:rPr lang="fr-FR" noProof="0" dirty="0"/>
              <a:t>Eau de boisson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12381751"/>
              </p:ext>
            </p:extLst>
          </p:nvPr>
        </p:nvGraphicFramePr>
        <p:xfrm>
          <a:off x="461963" y="1606550"/>
          <a:ext cx="8256587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075809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Répartition (en %) des ménages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446E665-C367-44C1-B1CF-97B9D9969D56}"/>
              </a:ext>
            </a:extLst>
          </p:cNvPr>
          <p:cNvSpPr txBox="1"/>
          <p:nvPr/>
        </p:nvSpPr>
        <p:spPr>
          <a:xfrm>
            <a:off x="2393343" y="1606549"/>
            <a:ext cx="4055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&lt;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83D4F89-D3C2-4C52-AA56-612FB73DC6D7}"/>
              </a:ext>
            </a:extLst>
          </p:cNvPr>
          <p:cNvSpPr txBox="1"/>
          <p:nvPr/>
        </p:nvSpPr>
        <p:spPr>
          <a:xfrm>
            <a:off x="2315155" y="3862942"/>
            <a:ext cx="4055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bg1"/>
                </a:solidFill>
              </a:rPr>
              <a:t>&gt;</a:t>
            </a:r>
          </a:p>
        </p:txBody>
      </p:sp>
    </p:spTree>
    <p:extLst>
      <p:ext uri="{BB962C8B-B14F-4D97-AF65-F5344CB8AC3E}">
        <p14:creationId xmlns:p14="http://schemas.microsoft.com/office/powerpoint/2010/main" val="42779630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9144000" cy="925286"/>
          </a:xfrm>
        </p:spPr>
        <p:txBody>
          <a:bodyPr/>
          <a:lstStyle/>
          <a:p>
            <a:r>
              <a:rPr lang="fr-FR" noProof="0" dirty="0"/>
              <a:t>Type de toilettes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27807445"/>
              </p:ext>
            </p:extLst>
          </p:nvPr>
        </p:nvGraphicFramePr>
        <p:xfrm>
          <a:off x="461963" y="1606550"/>
          <a:ext cx="8256587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075809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Répartition (en %) des ménages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4D0B848-9DBE-4440-9873-42467577B404}"/>
              </a:ext>
            </a:extLst>
          </p:cNvPr>
          <p:cNvSpPr txBox="1"/>
          <p:nvPr/>
        </p:nvSpPr>
        <p:spPr>
          <a:xfrm>
            <a:off x="2895960" y="1595663"/>
            <a:ext cx="4055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&lt;</a:t>
            </a:r>
          </a:p>
        </p:txBody>
      </p:sp>
    </p:spTree>
    <p:extLst>
      <p:ext uri="{BB962C8B-B14F-4D97-AF65-F5344CB8AC3E}">
        <p14:creationId xmlns:p14="http://schemas.microsoft.com/office/powerpoint/2010/main" val="30403466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25285"/>
          </a:xfrm>
        </p:spPr>
        <p:txBody>
          <a:bodyPr/>
          <a:lstStyle/>
          <a:p>
            <a:r>
              <a:rPr lang="fr-FR" noProof="0" dirty="0"/>
              <a:t>Électricité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03290282"/>
              </p:ext>
            </p:extLst>
          </p:nvPr>
        </p:nvGraphicFramePr>
        <p:xfrm>
          <a:off x="461963" y="1606550"/>
          <a:ext cx="8256587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081405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de ménages</a:t>
            </a:r>
          </a:p>
        </p:txBody>
      </p:sp>
    </p:spTree>
    <p:extLst>
      <p:ext uri="{BB962C8B-B14F-4D97-AF65-F5344CB8AC3E}">
        <p14:creationId xmlns:p14="http://schemas.microsoft.com/office/powerpoint/2010/main" val="4087967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3188"/>
            <a:ext cx="9144000" cy="914400"/>
          </a:xfrm>
        </p:spPr>
        <p:txBody>
          <a:bodyPr>
            <a:normAutofit/>
          </a:bodyPr>
          <a:lstStyle/>
          <a:p>
            <a:r>
              <a:rPr lang="fr-FR" noProof="0" dirty="0"/>
              <a:t>Biens possédés par le ménage</a:t>
            </a:r>
          </a:p>
        </p:txBody>
      </p:sp>
      <p:graphicFrame>
        <p:nvGraphicFramePr>
          <p:cNvPr id="10" name="Content Placeholder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20570476"/>
              </p:ext>
            </p:extLst>
          </p:nvPr>
        </p:nvGraphicFramePr>
        <p:xfrm>
          <a:off x="1" y="1606550"/>
          <a:ext cx="9144000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075963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de ménages possédant :</a:t>
            </a:r>
          </a:p>
        </p:txBody>
      </p:sp>
    </p:spTree>
    <p:extLst>
      <p:ext uri="{BB962C8B-B14F-4D97-AF65-F5344CB8AC3E}">
        <p14:creationId xmlns:p14="http://schemas.microsoft.com/office/powerpoint/2010/main" val="25932964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3188"/>
            <a:ext cx="9144000" cy="914400"/>
          </a:xfrm>
        </p:spPr>
        <p:txBody>
          <a:bodyPr/>
          <a:lstStyle/>
          <a:p>
            <a:r>
              <a:rPr lang="fr-FR" noProof="0" dirty="0"/>
              <a:t>Quintiles de bien-être économique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fr-FR" noProof="0" dirty="0"/>
              <a:t>Le niveau de bien-être économique est déterminé par un indice des ménages basé sur un ensemble de caractéristiques du logement, y compris l’accès à l’électricité et la possession des biens durables.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fr-FR" noProof="0" dirty="0"/>
              <a:t>On attribue un score à chaque ménage, et les ménages sont classés du plus bas au plus haut. 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fr-FR" dirty="0"/>
              <a:t>Cette liste est séparée en cinq catégories (ou quintiles), dont chacune représente 20 % de la population. </a:t>
            </a:r>
            <a:endParaRPr lang="fr-FR" noProof="0" dirty="0"/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fr-FR" noProof="0" dirty="0"/>
              <a:t>Les ménages dans le quintile le plus élevé ne sont pas nécessairement « riche », mails ils ont un niveau socio-économique plus élevé que 80 % du Mali. </a:t>
            </a:r>
          </a:p>
        </p:txBody>
      </p:sp>
    </p:spTree>
    <p:extLst>
      <p:ext uri="{BB962C8B-B14F-4D97-AF65-F5344CB8AC3E}">
        <p14:creationId xmlns:p14="http://schemas.microsoft.com/office/powerpoint/2010/main" val="30275931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/>
              <a:t>Quintiles de bien-être économique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61639" y="3944982"/>
            <a:ext cx="8256233" cy="2913017"/>
          </a:xfrm>
        </p:spPr>
        <p:txBody>
          <a:bodyPr>
            <a:normAutofit lnSpcReduction="10000"/>
          </a:bodyPr>
          <a:lstStyle/>
          <a:p>
            <a:pPr marL="0" indent="0" algn="ctr">
              <a:spcBef>
                <a:spcPts val="0"/>
              </a:spcBef>
              <a:spcAft>
                <a:spcPts val="1800"/>
              </a:spcAft>
              <a:buNone/>
            </a:pPr>
            <a:r>
              <a:rPr lang="fr-FR" noProof="0" dirty="0"/>
              <a:t>Tandis que très peu de ménages urbains se trouvent dans le quintile le plus bas, très peu de ménages ruraux se trouvent dans le quintile le plus élevé.</a:t>
            </a:r>
          </a:p>
          <a:p>
            <a:pPr marL="0" indent="0" algn="ctr">
              <a:spcBef>
                <a:spcPts val="0"/>
              </a:spcBef>
              <a:spcAft>
                <a:spcPts val="1800"/>
              </a:spcAft>
              <a:buNone/>
            </a:pPr>
            <a:r>
              <a:rPr lang="fr-FR" b="1" noProof="0" dirty="0">
                <a:solidFill>
                  <a:schemeClr val="accent5"/>
                </a:solidFill>
              </a:rPr>
              <a:t>Mopti (41 %) </a:t>
            </a:r>
            <a:r>
              <a:rPr lang="fr-FR" noProof="0" dirty="0"/>
              <a:t>a la plus grande proportion de ménages dans le </a:t>
            </a:r>
            <a:r>
              <a:rPr lang="fr-FR" b="1" noProof="0" dirty="0">
                <a:solidFill>
                  <a:schemeClr val="accent5"/>
                </a:solidFill>
              </a:rPr>
              <a:t>quintile </a:t>
            </a:r>
            <a:r>
              <a:rPr lang="fr-FR" b="1" dirty="0">
                <a:solidFill>
                  <a:schemeClr val="accent5"/>
                </a:solidFill>
              </a:rPr>
              <a:t>l</a:t>
            </a:r>
            <a:r>
              <a:rPr lang="fr-FR" b="1" noProof="0" dirty="0">
                <a:solidFill>
                  <a:schemeClr val="accent5"/>
                </a:solidFill>
              </a:rPr>
              <a:t>e </a:t>
            </a:r>
            <a:r>
              <a:rPr lang="fr-FR" b="1" dirty="0">
                <a:solidFill>
                  <a:schemeClr val="accent5"/>
                </a:solidFill>
              </a:rPr>
              <a:t>p</a:t>
            </a:r>
            <a:r>
              <a:rPr lang="fr-FR" b="1" noProof="0" dirty="0">
                <a:solidFill>
                  <a:schemeClr val="accent5"/>
                </a:solidFill>
              </a:rPr>
              <a:t>lus </a:t>
            </a:r>
            <a:r>
              <a:rPr lang="fr-FR" b="1" dirty="0">
                <a:solidFill>
                  <a:schemeClr val="accent5"/>
                </a:solidFill>
              </a:rPr>
              <a:t>b</a:t>
            </a:r>
            <a:r>
              <a:rPr lang="fr-FR" b="1" noProof="0" dirty="0">
                <a:solidFill>
                  <a:schemeClr val="accent5"/>
                </a:solidFill>
              </a:rPr>
              <a:t>as</a:t>
            </a:r>
            <a:r>
              <a:rPr lang="fr-FR" noProof="0" dirty="0"/>
              <a:t>, pendant que </a:t>
            </a:r>
            <a:r>
              <a:rPr lang="fr-FR" b="1" dirty="0">
                <a:solidFill>
                  <a:schemeClr val="accent5"/>
                </a:solidFill>
              </a:rPr>
              <a:t>Bamako</a:t>
            </a:r>
            <a:r>
              <a:rPr lang="fr-FR" b="1" noProof="0" dirty="0">
                <a:solidFill>
                  <a:schemeClr val="accent5"/>
                </a:solidFill>
              </a:rPr>
              <a:t> (92 %) </a:t>
            </a:r>
            <a:r>
              <a:rPr lang="fr-FR" dirty="0"/>
              <a:t>a la plus grande proportion de ménages dans le </a:t>
            </a:r>
            <a:r>
              <a:rPr lang="fr-FR" b="1" noProof="0" dirty="0">
                <a:solidFill>
                  <a:schemeClr val="accent5"/>
                </a:solidFill>
              </a:rPr>
              <a:t>quintile le plus élevé</a:t>
            </a:r>
            <a:r>
              <a:rPr lang="fr-FR" noProof="0" dirty="0"/>
              <a:t>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F67D139-5EE1-4A08-911C-4C5D38B80B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2542486"/>
              </p:ext>
            </p:extLst>
          </p:nvPr>
        </p:nvGraphicFramePr>
        <p:xfrm>
          <a:off x="443883" y="1062949"/>
          <a:ext cx="8256234" cy="27298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373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640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984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043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7603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603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17475">
                <a:tc>
                  <a:txBody>
                    <a:bodyPr/>
                    <a:lstStyle/>
                    <a:p>
                      <a:endParaRPr lang="fr-FR" sz="16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1" noProof="0" dirty="0"/>
                        <a:t>Le</a:t>
                      </a:r>
                      <a:r>
                        <a:rPr lang="fr-FR" sz="2000" b="1" baseline="0" noProof="0" dirty="0"/>
                        <a:t> plus </a:t>
                      </a:r>
                    </a:p>
                    <a:p>
                      <a:pPr algn="ctr"/>
                      <a:r>
                        <a:rPr lang="fr-FR" sz="2000" b="1" baseline="0" noProof="0" dirty="0"/>
                        <a:t>bas</a:t>
                      </a:r>
                      <a:endParaRPr lang="fr-FR" sz="2000" b="1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1" noProof="0" dirty="0"/>
                        <a:t>Second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1" noProof="0" dirty="0"/>
                        <a:t>Moyen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1" noProof="0" dirty="0"/>
                        <a:t>Quatrième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1" noProof="0" dirty="0"/>
                        <a:t>Le</a:t>
                      </a:r>
                      <a:r>
                        <a:rPr lang="fr-FR" sz="2000" b="1" baseline="0" noProof="0" dirty="0"/>
                        <a:t> plus élevé</a:t>
                      </a:r>
                      <a:endParaRPr lang="fr-FR" sz="2000" b="1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70802">
                <a:tc>
                  <a:txBody>
                    <a:bodyPr/>
                    <a:lstStyle/>
                    <a:p>
                      <a:r>
                        <a:rPr lang="fr-FR" sz="2000" b="1" noProof="0" dirty="0">
                          <a:solidFill>
                            <a:schemeClr val="accent2"/>
                          </a:solidFill>
                        </a:rPr>
                        <a:t>Bamako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1" noProof="0" dirty="0">
                          <a:solidFill>
                            <a:schemeClr val="accent2"/>
                          </a:solidFill>
                        </a:rPr>
                        <a:t>0 %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1" noProof="0" dirty="0">
                          <a:solidFill>
                            <a:schemeClr val="accent2"/>
                          </a:solidFill>
                        </a:rPr>
                        <a:t>0 %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1" noProof="0" dirty="0">
                          <a:solidFill>
                            <a:schemeClr val="accent2"/>
                          </a:solidFill>
                        </a:rPr>
                        <a:t>&lt;1 %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1" noProof="0" dirty="0">
                          <a:solidFill>
                            <a:schemeClr val="accent2"/>
                          </a:solidFill>
                        </a:rPr>
                        <a:t>8 %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1" noProof="0">
                          <a:solidFill>
                            <a:schemeClr val="accent2"/>
                          </a:solidFill>
                        </a:rPr>
                        <a:t>92 </a:t>
                      </a:r>
                      <a:r>
                        <a:rPr lang="fr-FR" sz="2000" b="1" noProof="0" dirty="0">
                          <a:solidFill>
                            <a:schemeClr val="accent2"/>
                          </a:solidFill>
                        </a:rPr>
                        <a:t>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70802">
                <a:tc>
                  <a:txBody>
                    <a:bodyPr/>
                    <a:lstStyle/>
                    <a:p>
                      <a:r>
                        <a:rPr lang="fr-FR" sz="2000" b="1" noProof="0" dirty="0">
                          <a:solidFill>
                            <a:schemeClr val="accent4"/>
                          </a:solidFill>
                        </a:rPr>
                        <a:t>Autres</a:t>
                      </a:r>
                      <a:r>
                        <a:rPr lang="fr-FR" sz="2000" b="1" baseline="0" noProof="0" dirty="0">
                          <a:solidFill>
                            <a:schemeClr val="accent4"/>
                          </a:solidFill>
                        </a:rPr>
                        <a:t> villes</a:t>
                      </a:r>
                      <a:endParaRPr lang="fr-FR" sz="2000" b="1" noProof="0" dirty="0">
                        <a:solidFill>
                          <a:schemeClr val="accent4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1" noProof="0" dirty="0">
                          <a:solidFill>
                            <a:schemeClr val="accent4"/>
                          </a:solidFill>
                        </a:rPr>
                        <a:t>1 %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1" noProof="0" dirty="0">
                          <a:solidFill>
                            <a:schemeClr val="accent4"/>
                          </a:solidFill>
                        </a:rPr>
                        <a:t>&lt;1 %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1" noProof="0" dirty="0">
                          <a:solidFill>
                            <a:schemeClr val="accent4"/>
                          </a:solidFill>
                        </a:rPr>
                        <a:t>2 %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1" noProof="0" dirty="0">
                          <a:solidFill>
                            <a:schemeClr val="accent4"/>
                          </a:solidFill>
                        </a:rPr>
                        <a:t>18 %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1" noProof="0" dirty="0">
                          <a:solidFill>
                            <a:schemeClr val="accent4"/>
                          </a:solidFill>
                        </a:rPr>
                        <a:t>78 %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70802">
                <a:tc>
                  <a:txBody>
                    <a:bodyPr/>
                    <a:lstStyle/>
                    <a:p>
                      <a:r>
                        <a:rPr lang="fr-FR" sz="2000" b="1" noProof="0" dirty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Rural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1" noProof="0" dirty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26 %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1" noProof="0" dirty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26 %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1" noProof="0" dirty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25 %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1" noProof="0" dirty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21 %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1" noProof="0" dirty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3 %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41871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52294"/>
            <a:ext cx="4418729" cy="4579338"/>
          </a:xfrm>
        </p:spPr>
        <p:txBody>
          <a:bodyPr>
            <a:normAutofit lnSpcReduction="10000"/>
          </a:bodyPr>
          <a:lstStyle/>
          <a:p>
            <a:r>
              <a:rPr lang="fr-FR" noProof="0" dirty="0"/>
              <a:t>Caractéristiques des ménages</a:t>
            </a:r>
          </a:p>
          <a:p>
            <a:pPr lvl="1"/>
            <a:r>
              <a:rPr lang="fr-FR" noProof="0" dirty="0"/>
              <a:t>Population des ménages</a:t>
            </a:r>
          </a:p>
          <a:p>
            <a:pPr lvl="1"/>
            <a:r>
              <a:rPr lang="fr-FR" noProof="0" dirty="0"/>
              <a:t>Eau et toilettes</a:t>
            </a:r>
          </a:p>
          <a:p>
            <a:pPr lvl="1"/>
            <a:r>
              <a:rPr lang="fr-FR" dirty="0"/>
              <a:t>É</a:t>
            </a:r>
            <a:r>
              <a:rPr lang="fr-FR" noProof="0" dirty="0" err="1"/>
              <a:t>lectricité</a:t>
            </a:r>
            <a:endParaRPr lang="fr-FR" noProof="0" dirty="0"/>
          </a:p>
          <a:p>
            <a:pPr lvl="1"/>
            <a:r>
              <a:rPr lang="fr-FR" noProof="0" dirty="0"/>
              <a:t>Biens possédés</a:t>
            </a:r>
          </a:p>
          <a:p>
            <a:pPr lvl="1"/>
            <a:r>
              <a:rPr lang="fr-FR" dirty="0"/>
              <a:t>Bien-être économique</a:t>
            </a:r>
            <a:endParaRPr lang="fr-FR" noProof="0" dirty="0"/>
          </a:p>
          <a:p>
            <a:r>
              <a:rPr lang="fr-FR" b="1" dirty="0">
                <a:solidFill>
                  <a:schemeClr val="accent5"/>
                </a:solidFill>
              </a:rPr>
              <a:t>Caractéristiques des enquêtés</a:t>
            </a:r>
          </a:p>
          <a:p>
            <a:pPr lvl="1"/>
            <a:r>
              <a:rPr lang="fr-FR" sz="2800" b="1" dirty="0">
                <a:solidFill>
                  <a:schemeClr val="accent5"/>
                </a:solidFill>
              </a:rPr>
              <a:t>Niveau d’instruction</a:t>
            </a:r>
          </a:p>
          <a:p>
            <a:pPr lvl="1"/>
            <a:r>
              <a:rPr lang="fr-FR" sz="2800" b="1" dirty="0">
                <a:solidFill>
                  <a:schemeClr val="accent5"/>
                </a:solidFill>
              </a:rPr>
              <a:t>Alphabétisme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0779FD6-746F-8873-FA1F-F9540BB6C497}"/>
              </a:ext>
            </a:extLst>
          </p:cNvPr>
          <p:cNvSpPr txBox="1"/>
          <p:nvPr/>
        </p:nvSpPr>
        <p:spPr>
          <a:xfrm>
            <a:off x="4418729" y="4833620"/>
            <a:ext cx="457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/>
              <a:t>Image by Joachim </a:t>
            </a:r>
            <a:r>
              <a:rPr lang="fr-FR" sz="1200" dirty="0" err="1"/>
              <a:t>Hillsund</a:t>
            </a:r>
            <a:r>
              <a:rPr lang="fr-FR" sz="1200" dirty="0"/>
              <a:t> from </a:t>
            </a:r>
            <a:r>
              <a:rPr lang="fr-FR" sz="1200" dirty="0" err="1"/>
              <a:t>Pixabay</a:t>
            </a:r>
            <a:endParaRPr lang="fr-FR" sz="1200" dirty="0"/>
          </a:p>
        </p:txBody>
      </p:sp>
      <p:pic>
        <p:nvPicPr>
          <p:cNvPr id="6" name="Picture 5" descr="A group of children posing for a photo&#10;&#10;Description automatically generated with medium confidence">
            <a:extLst>
              <a:ext uri="{FF2B5EF4-FFF2-40B4-BE49-F238E27FC236}">
                <a16:creationId xmlns:a16="http://schemas.microsoft.com/office/drawing/2014/main" id="{6D9B7C0F-7105-9A11-2F68-CC9F151D8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7799" y="2024380"/>
            <a:ext cx="4213860" cy="280924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8927303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Mali 2021 MIS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00AEEF"/>
      </a:accent1>
      <a:accent2>
        <a:srgbClr val="B5314C"/>
      </a:accent2>
      <a:accent3>
        <a:srgbClr val="FFD400"/>
      </a:accent3>
      <a:accent4>
        <a:srgbClr val="209C40"/>
      </a:accent4>
      <a:accent5>
        <a:srgbClr val="0071BB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Mali 2021 MIS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00AEEF"/>
      </a:accent1>
      <a:accent2>
        <a:srgbClr val="B5314C"/>
      </a:accent2>
      <a:accent3>
        <a:srgbClr val="FFD400"/>
      </a:accent3>
      <a:accent4>
        <a:srgbClr val="209C40"/>
      </a:accent4>
      <a:accent5>
        <a:srgbClr val="0071BB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VMX3MACP777Z-1177381151-17288</_dlc_DocId>
    <_dlc_DocIdUrl xmlns="d16efad5-0601-4cf0-b7c2-89968258c777">
      <Url>https://icfonline.sharepoint.com/sites/ihd-dhs/Dissemination/_layouts/15/DocIdRedir.aspx?ID=VMX3MACP777Z-1177381151-17288</Url>
      <Description>VMX3MACP777Z-1177381151-17288</Description>
    </_dlc_DocIdUrl>
    <lcf76f155ced4ddcb4097134ff3c332f xmlns="83c4e5ee-5eea-4e8c-8b50-726738bccb6e">
      <Terms xmlns="http://schemas.microsoft.com/office/infopath/2007/PartnerControls"/>
    </lcf76f155ced4ddcb4097134ff3c332f>
    <TaxCatchAll xmlns="fa6a9aea-fb0f-4ddd-aff8-712634b7d5fe" xsi:nil="true"/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8" ma:contentTypeDescription="Create a new document." ma:contentTypeScope="" ma:versionID="407a0541d8a021195d99f355a11b3ffe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675b4c1f723f8e7a10427ffd3b38563e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B569F93-2B4A-4570-8355-37F644F58A20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CFF5B54D-DCAC-4079-9699-3ED735B4601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53DDC8F-3403-4566-8A33-C50A9184E693}">
  <ds:schemaRefs>
    <ds:schemaRef ds:uri="http://schemas.microsoft.com/office/2006/documentManagement/types"/>
    <ds:schemaRef ds:uri="d16efad5-0601-4cf0-b7c2-89968258c777"/>
    <ds:schemaRef ds:uri="http://schemas.openxmlformats.org/package/2006/metadata/core-properties"/>
    <ds:schemaRef ds:uri="http://schemas.microsoft.com/office/2006/metadata/properties"/>
    <ds:schemaRef ds:uri="http://purl.org/dc/elements/1.1/"/>
    <ds:schemaRef ds:uri="http://purl.org/dc/dcmitype/"/>
    <ds:schemaRef ds:uri="http://www.w3.org/XML/1998/namespace"/>
    <ds:schemaRef ds:uri="http://schemas.microsoft.com/office/infopath/2007/PartnerControls"/>
    <ds:schemaRef ds:uri="fa6a9aea-fb0f-4ddd-aff8-712634b7d5fe"/>
    <ds:schemaRef ds:uri="83c4e5ee-5eea-4e8c-8b50-726738bccb6e"/>
    <ds:schemaRef ds:uri="http://purl.org/dc/terms/"/>
  </ds:schemaRefs>
</ds:datastoreItem>
</file>

<file path=customXml/itemProps4.xml><?xml version="1.0" encoding="utf-8"?>
<ds:datastoreItem xmlns:ds="http://schemas.openxmlformats.org/officeDocument/2006/customXml" ds:itemID="{164A2180-AD05-4D9B-BF48-7C7FC287B04F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602</TotalTime>
  <Words>677</Words>
  <Application>Microsoft Office PowerPoint</Application>
  <PresentationFormat>On-screen Show (4:3)</PresentationFormat>
  <Paragraphs>93</Paragraphs>
  <Slides>12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Office Theme</vt:lpstr>
      <vt:lpstr>Custom Design</vt:lpstr>
      <vt:lpstr>1_Custom Design</vt:lpstr>
      <vt:lpstr>PowerPoint Presentation</vt:lpstr>
      <vt:lpstr>PowerPoint Presentation</vt:lpstr>
      <vt:lpstr>Eau de boisson</vt:lpstr>
      <vt:lpstr>Type de toilettes</vt:lpstr>
      <vt:lpstr>Électricité</vt:lpstr>
      <vt:lpstr>Biens possédés par le ménage</vt:lpstr>
      <vt:lpstr>Quintiles de bien-être économique</vt:lpstr>
      <vt:lpstr>Quintiles de bien-être économique</vt:lpstr>
      <vt:lpstr>PowerPoint Presentation</vt:lpstr>
      <vt:lpstr>Niveau d’instruction des femmes enquêtées</vt:lpstr>
      <vt:lpstr>Alphabétisme</vt:lpstr>
      <vt:lpstr>Résultats Clés</vt:lpstr>
    </vt:vector>
  </TitlesOfParts>
  <Company>ICFI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Household and Respondent Characteristics_US English</dc:title>
  <dc:creator>Zweimueller, Sally</dc:creator>
  <cp:lastModifiedBy>McFarland, Annette</cp:lastModifiedBy>
  <cp:revision>52</cp:revision>
  <dcterms:created xsi:type="dcterms:W3CDTF">2017-05-18T16:43:03Z</dcterms:created>
  <dcterms:modified xsi:type="dcterms:W3CDTF">2022-09-12T15:27:35Z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5c5891ce-3625-4598-98b5-a7808e095021</vt:lpwstr>
  </property>
  <property fmtid="{D5CDD505-2E9C-101B-9397-08002B2CF9AE}" pid="4" name="MediaServiceImageTags">
    <vt:lpwstr/>
  </property>
</Properties>
</file>