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4.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5.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6.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8.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7" r:id="rId5"/>
    <p:sldMasterId id="2147483687" r:id="rId6"/>
    <p:sldMasterId id="2147483697" r:id="rId7"/>
  </p:sldMasterIdLst>
  <p:notesMasterIdLst>
    <p:notesMasterId r:id="rId34"/>
  </p:notesMasterIdLst>
  <p:handoutMasterIdLst>
    <p:handoutMasterId r:id="rId35"/>
  </p:handoutMasterIdLst>
  <p:sldIdLst>
    <p:sldId id="319" r:id="rId8"/>
    <p:sldId id="260" r:id="rId9"/>
    <p:sldId id="263" r:id="rId10"/>
    <p:sldId id="262" r:id="rId11"/>
    <p:sldId id="264" r:id="rId12"/>
    <p:sldId id="283" r:id="rId13"/>
    <p:sldId id="299" r:id="rId14"/>
    <p:sldId id="304" r:id="rId15"/>
    <p:sldId id="286" r:id="rId16"/>
    <p:sldId id="288" r:id="rId17"/>
    <p:sldId id="305" r:id="rId18"/>
    <p:sldId id="300" r:id="rId19"/>
    <p:sldId id="290" r:id="rId20"/>
    <p:sldId id="306" r:id="rId21"/>
    <p:sldId id="307" r:id="rId22"/>
    <p:sldId id="308" r:id="rId23"/>
    <p:sldId id="309" r:id="rId24"/>
    <p:sldId id="310" r:id="rId25"/>
    <p:sldId id="292" r:id="rId26"/>
    <p:sldId id="311" r:id="rId27"/>
    <p:sldId id="313" r:id="rId28"/>
    <p:sldId id="314" r:id="rId29"/>
    <p:sldId id="315" r:id="rId30"/>
    <p:sldId id="316" r:id="rId31"/>
    <p:sldId id="317" r:id="rId32"/>
    <p:sldId id="28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3E3"/>
    <a:srgbClr val="CFAFFF"/>
    <a:srgbClr val="F0E7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42" d="100"/>
          <a:sy n="142" d="100"/>
        </p:scale>
        <p:origin x="2256" y="13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tableStyles" Target="tableStyles.xml"/><Relationship Id="rId21" Type="http://schemas.openxmlformats.org/officeDocument/2006/relationships/slide" Target="slides/slide14.xml"/><Relationship Id="rId34" Type="http://schemas.openxmlformats.org/officeDocument/2006/relationships/notesMaster" Target="notesMasters/notesMaster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handoutMaster" Target="handoutMasters/handoutMaster1.xml"/><Relationship Id="rId8" Type="http://schemas.openxmlformats.org/officeDocument/2006/relationships/slide" Target="slides/slid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cates, Sara" userId="ea4dabcb-fa5f-4228-81a7-4c0c56797820" providerId="ADAL" clId="{2A576920-8839-46F3-8C63-BEB9995785B7}"/>
    <pc:docChg chg="modSld">
      <pc:chgData name="Scates, Sara" userId="ea4dabcb-fa5f-4228-81a7-4c0c56797820" providerId="ADAL" clId="{2A576920-8839-46F3-8C63-BEB9995785B7}" dt="2023-05-22T20:22:37.223" v="23"/>
      <pc:docMkLst>
        <pc:docMk/>
      </pc:docMkLst>
      <pc:sldChg chg="mod addCm">
        <pc:chgData name="Scates, Sara" userId="ea4dabcb-fa5f-4228-81a7-4c0c56797820" providerId="ADAL" clId="{2A576920-8839-46F3-8C63-BEB9995785B7}" dt="2023-05-22T17:41:39.158" v="4"/>
        <pc:sldMkLst>
          <pc:docMk/>
          <pc:sldMk cId="1428788921" sldId="262"/>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2A576920-8839-46F3-8C63-BEB9995785B7}" dt="2023-05-22T17:41:39.158" v="4"/>
              <pc2:cmMkLst xmlns:pc2="http://schemas.microsoft.com/office/powerpoint/2019/9/main/command">
                <pc:docMk/>
                <pc:sldMk cId="1428788921" sldId="262"/>
                <pc2:cmMk id="{F3E22027-2A1A-4DA0-BBF7-363C6FE798CD}"/>
              </pc2:cmMkLst>
            </pc226:cmChg>
          </p:ext>
        </pc:extLst>
      </pc:sldChg>
      <pc:sldChg chg="modSp mod addCm modNotesTx">
        <pc:chgData name="Scates, Sara" userId="ea4dabcb-fa5f-4228-81a7-4c0c56797820" providerId="ADAL" clId="{2A576920-8839-46F3-8C63-BEB9995785B7}" dt="2023-05-22T17:45:36.461" v="16" actId="207"/>
        <pc:sldMkLst>
          <pc:docMk/>
          <pc:sldMk cId="1821595124" sldId="286"/>
        </pc:sldMkLst>
        <pc:graphicFrameChg chg="mod">
          <ac:chgData name="Scates, Sara" userId="ea4dabcb-fa5f-4228-81a7-4c0c56797820" providerId="ADAL" clId="{2A576920-8839-46F3-8C63-BEB9995785B7}" dt="2023-05-22T17:45:14.729" v="13" actId="20577"/>
          <ac:graphicFrameMkLst>
            <pc:docMk/>
            <pc:sldMk cId="1821595124" sldId="286"/>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2A576920-8839-46F3-8C63-BEB9995785B7}" dt="2023-05-22T17:45:26.700" v="14"/>
              <pc2:cmMkLst xmlns:pc2="http://schemas.microsoft.com/office/powerpoint/2019/9/main/command">
                <pc:docMk/>
                <pc:sldMk cId="1821595124" sldId="286"/>
                <pc2:cmMk id="{99728408-5342-401B-8A5A-FC2886C87F15}"/>
              </pc2:cmMkLst>
            </pc226:cmChg>
          </p:ext>
        </pc:extLst>
      </pc:sldChg>
      <pc:sldChg chg="modSp mod">
        <pc:chgData name="Scates, Sara" userId="ea4dabcb-fa5f-4228-81a7-4c0c56797820" providerId="ADAL" clId="{2A576920-8839-46F3-8C63-BEB9995785B7}" dt="2023-05-22T17:51:29.528" v="20" actId="20577"/>
        <pc:sldMkLst>
          <pc:docMk/>
          <pc:sldMk cId="3076330452" sldId="300"/>
        </pc:sldMkLst>
        <pc:spChg chg="mod">
          <ac:chgData name="Scates, Sara" userId="ea4dabcb-fa5f-4228-81a7-4c0c56797820" providerId="ADAL" clId="{2A576920-8839-46F3-8C63-BEB9995785B7}" dt="2023-05-22T17:51:29.528" v="20" actId="20577"/>
          <ac:spMkLst>
            <pc:docMk/>
            <pc:sldMk cId="3076330452" sldId="300"/>
            <ac:spMk id="1049" creationId="{F51C750F-9DC4-0EEA-B9E2-7DE85B996720}"/>
          </ac:spMkLst>
        </pc:spChg>
        <pc:spChg chg="mod">
          <ac:chgData name="Scates, Sara" userId="ea4dabcb-fa5f-4228-81a7-4c0c56797820" providerId="ADAL" clId="{2A576920-8839-46F3-8C63-BEB9995785B7}" dt="2023-05-22T17:51:14.783" v="18" actId="20577"/>
          <ac:spMkLst>
            <pc:docMk/>
            <pc:sldMk cId="3076330452" sldId="300"/>
            <ac:spMk id="1066" creationId="{38DA92F7-B7FB-2A8B-2C55-78B0A8245661}"/>
          </ac:spMkLst>
        </pc:spChg>
      </pc:sldChg>
      <pc:sldChg chg="mod">
        <pc:chgData name="Scates, Sara" userId="ea4dabcb-fa5f-4228-81a7-4c0c56797820" providerId="ADAL" clId="{2A576920-8839-46F3-8C63-BEB9995785B7}" dt="2023-05-22T17:55:59.620" v="22" actId="27918"/>
        <pc:sldMkLst>
          <pc:docMk/>
          <pc:sldMk cId="1653516997" sldId="307"/>
        </pc:sldMkLst>
      </pc:sldChg>
      <pc:sldChg chg="addCm">
        <pc:chgData name="Scates, Sara" userId="ea4dabcb-fa5f-4228-81a7-4c0c56797820" providerId="ADAL" clId="{2A576920-8839-46F3-8C63-BEB9995785B7}" dt="2023-05-22T20:22:37.223" v="23"/>
        <pc:sldMkLst>
          <pc:docMk/>
          <pc:sldMk cId="2678146311" sldId="316"/>
        </pc:sldMkLst>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2A576920-8839-46F3-8C63-BEB9995785B7}" dt="2023-05-22T20:22:37.223" v="23"/>
              <pc2:cmMkLst xmlns:pc2="http://schemas.microsoft.com/office/powerpoint/2019/9/main/command">
                <pc:docMk/>
                <pc:sldMk cId="2678146311" sldId="316"/>
                <pc2:cmMk id="{E89384AF-2662-42E6-A414-2B3B6010CC18}"/>
              </pc2:cmMkLst>
            </pc226:cmChg>
          </p:ext>
        </pc:extLst>
      </pc:sldChg>
    </pc:docChg>
  </pc:docChgLst>
  <pc:docChgLst>
    <pc:chgData name="Gloria Twesigye" userId="6464a502-8a44-4d67-8fab-8f3aa9495827" providerId="ADAL" clId="{2CF07209-30BA-47A2-A355-67379C2EFD99}"/>
    <pc:docChg chg="modSld">
      <pc:chgData name="Gloria Twesigye" userId="6464a502-8a44-4d67-8fab-8f3aa9495827" providerId="ADAL" clId="{2CF07209-30BA-47A2-A355-67379C2EFD99}" dt="2023-08-09T14:41:48.766" v="5" actId="27918"/>
      <pc:docMkLst>
        <pc:docMk/>
      </pc:docMkLst>
      <pc:sldChg chg="mod">
        <pc:chgData name="Gloria Twesigye" userId="6464a502-8a44-4d67-8fab-8f3aa9495827" providerId="ADAL" clId="{2CF07209-30BA-47A2-A355-67379C2EFD99}" dt="2023-08-09T14:41:48.766" v="5" actId="27918"/>
        <pc:sldMkLst>
          <pc:docMk/>
          <pc:sldMk cId="3127030477" sldId="317"/>
        </pc:sldMkLst>
      </pc:sldChg>
    </pc:docChg>
  </pc:docChgLst>
  <pc:docChgLst>
    <pc:chgData name="Sarah Balian" userId="b9b6ec2c-f67a-4485-ae9a-27dddf9569d2" providerId="ADAL" clId="{4BD96F7E-581A-4B29-A868-4F68CDDDD287}"/>
    <pc:docChg chg="modSld">
      <pc:chgData name="Sarah Balian" userId="b9b6ec2c-f67a-4485-ae9a-27dddf9569d2" providerId="ADAL" clId="{4BD96F7E-581A-4B29-A868-4F68CDDDD287}" dt="2023-03-17T17:10:12.702" v="59"/>
      <pc:docMkLst>
        <pc:docMk/>
      </pc:docMkLst>
      <pc:sldChg chg="modSp mod modNotesTx">
        <pc:chgData name="Sarah Balian" userId="b9b6ec2c-f67a-4485-ae9a-27dddf9569d2" providerId="ADAL" clId="{4BD96F7E-581A-4B29-A868-4F68CDDDD287}" dt="2023-03-17T17:05:46.713" v="57" actId="113"/>
        <pc:sldMkLst>
          <pc:docMk/>
          <pc:sldMk cId="1428788921" sldId="262"/>
        </pc:sldMkLst>
        <pc:graphicFrameChg chg="mod">
          <ac:chgData name="Sarah Balian" userId="b9b6ec2c-f67a-4485-ae9a-27dddf9569d2" providerId="ADAL" clId="{4BD96F7E-581A-4B29-A868-4F68CDDDD287}" dt="2023-03-17T17:05:46.713" v="57" actId="113"/>
          <ac:graphicFrameMkLst>
            <pc:docMk/>
            <pc:sldMk cId="1428788921" sldId="262"/>
            <ac:graphicFrameMk id="8" creationId="{A25666F9-CCA3-9D59-B863-99CA3EC76DEB}"/>
          </ac:graphicFrameMkLst>
        </pc:graphicFrameChg>
      </pc:sldChg>
      <pc:sldChg chg="delCm">
        <pc:chgData name="Sarah Balian" userId="b9b6ec2c-f67a-4485-ae9a-27dddf9569d2" providerId="ADAL" clId="{4BD96F7E-581A-4B29-A868-4F68CDDDD287}" dt="2023-03-17T17:10:12.702" v="59"/>
        <pc:sldMkLst>
          <pc:docMk/>
          <pc:sldMk cId="3475639167" sldId="289"/>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4BD96F7E-581A-4B29-A868-4F68CDDDD287}" dt="2023-03-17T17:10:12.702" v="59"/>
              <pc2:cmMkLst xmlns:pc2="http://schemas.microsoft.com/office/powerpoint/2019/9/main/command">
                <pc:docMk/>
                <pc:sldMk cId="3475639167" sldId="289"/>
                <pc2:cmMk id="{DC528C14-F892-48E2-80E4-8ED545C0D7D1}"/>
              </pc2:cmMkLst>
            </pc226:cmChg>
          </p:ext>
        </pc:extLst>
      </pc:sldChg>
      <pc:sldChg chg="modSp mod">
        <pc:chgData name="Sarah Balian" userId="b9b6ec2c-f67a-4485-ae9a-27dddf9569d2" providerId="ADAL" clId="{4BD96F7E-581A-4B29-A868-4F68CDDDD287}" dt="2023-03-17T17:06:26.292" v="58" actId="20577"/>
        <pc:sldMkLst>
          <pc:docMk/>
          <pc:sldMk cId="317324267" sldId="299"/>
        </pc:sldMkLst>
        <pc:spChg chg="mod">
          <ac:chgData name="Sarah Balian" userId="b9b6ec2c-f67a-4485-ae9a-27dddf9569d2" providerId="ADAL" clId="{4BD96F7E-581A-4B29-A868-4F68CDDDD287}" dt="2023-03-17T17:06:26.292" v="58" actId="20577"/>
          <ac:spMkLst>
            <pc:docMk/>
            <pc:sldMk cId="317324267" sldId="299"/>
            <ac:spMk id="58" creationId="{DB0E9556-57C4-FB9F-F4ED-4A86F430775C}"/>
          </ac:spMkLst>
        </pc:spChg>
      </pc:sldChg>
    </pc:docChg>
  </pc:docChgLst>
  <pc:docChgLst>
    <pc:chgData name="McFarland, Annette" userId="e93d1f50-85ab-41a8-a34a-185a53159573" providerId="ADAL" clId="{1ED0CE5B-BFD8-4B8B-9C9A-FC46544887E4}"/>
    <pc:docChg chg="undo custSel modSld">
      <pc:chgData name="McFarland, Annette" userId="e93d1f50-85ab-41a8-a34a-185a53159573" providerId="ADAL" clId="{1ED0CE5B-BFD8-4B8B-9C9A-FC46544887E4}" dt="2023-01-09T16:15:02.007" v="1424"/>
      <pc:docMkLst>
        <pc:docMk/>
      </pc:docMkLst>
      <pc:sldChg chg="modSp mod">
        <pc:chgData name="McFarland, Annette" userId="e93d1f50-85ab-41a8-a34a-185a53159573" providerId="ADAL" clId="{1ED0CE5B-BFD8-4B8B-9C9A-FC46544887E4}" dt="2023-01-09T14:22:46.135" v="0" actId="20577"/>
        <pc:sldMkLst>
          <pc:docMk/>
          <pc:sldMk cId="2163988523" sldId="260"/>
        </pc:sldMkLst>
        <pc:spChg chg="mod">
          <ac:chgData name="McFarland, Annette" userId="e93d1f50-85ab-41a8-a34a-185a53159573" providerId="ADAL" clId="{1ED0CE5B-BFD8-4B8B-9C9A-FC46544887E4}" dt="2023-01-09T14:22:46.135" v="0" actId="20577"/>
          <ac:spMkLst>
            <pc:docMk/>
            <pc:sldMk cId="2163988523" sldId="260"/>
            <ac:spMk id="3" creationId="{7F10B6DC-6AF4-BFD9-E1D5-B98AA266289F}"/>
          </ac:spMkLst>
        </pc:spChg>
      </pc:sldChg>
      <pc:sldChg chg="modSp mod addCm">
        <pc:chgData name="McFarland, Annette" userId="e93d1f50-85ab-41a8-a34a-185a53159573" providerId="ADAL" clId="{1ED0CE5B-BFD8-4B8B-9C9A-FC46544887E4}" dt="2023-01-09T15:13:10.107" v="128" actId="1076"/>
        <pc:sldMkLst>
          <pc:docMk/>
          <pc:sldMk cId="1428788921" sldId="262"/>
        </pc:sldMkLst>
        <pc:spChg chg="mod">
          <ac:chgData name="McFarland, Annette" userId="e93d1f50-85ab-41a8-a34a-185a53159573" providerId="ADAL" clId="{1ED0CE5B-BFD8-4B8B-9C9A-FC46544887E4}" dt="2023-01-09T14:59:07.006" v="122" actId="20577"/>
          <ac:spMkLst>
            <pc:docMk/>
            <pc:sldMk cId="1428788921" sldId="262"/>
            <ac:spMk id="2" creationId="{F6245169-1799-41CD-B28E-D2D20D16AD73}"/>
          </ac:spMkLst>
        </pc:spChg>
        <pc:spChg chg="mod">
          <ac:chgData name="McFarland, Annette" userId="e93d1f50-85ab-41a8-a34a-185a53159573" providerId="ADAL" clId="{1ED0CE5B-BFD8-4B8B-9C9A-FC46544887E4}" dt="2023-01-09T15:13:10.107" v="128" actId="1076"/>
          <ac:spMkLst>
            <pc:docMk/>
            <pc:sldMk cId="1428788921" sldId="262"/>
            <ac:spMk id="11" creationId="{B854967F-8043-B86D-C735-482989D83C1E}"/>
          </ac:spMkLst>
        </pc:spChg>
        <pc:spChg chg="mod">
          <ac:chgData name="McFarland, Annette" userId="e93d1f50-85ab-41a8-a34a-185a53159573" providerId="ADAL" clId="{1ED0CE5B-BFD8-4B8B-9C9A-FC46544887E4}" dt="2023-01-09T15:13:07.514" v="127" actId="1076"/>
          <ac:spMkLst>
            <pc:docMk/>
            <pc:sldMk cId="1428788921" sldId="262"/>
            <ac:spMk id="12" creationId="{3862842A-EAC4-C115-2F36-83D77BEE1E0E}"/>
          </ac:spMkLst>
        </pc:spChg>
        <pc:graphicFrameChg chg="mod">
          <ac:chgData name="McFarland, Annette" userId="e93d1f50-85ab-41a8-a34a-185a53159573" providerId="ADAL" clId="{1ED0CE5B-BFD8-4B8B-9C9A-FC46544887E4}" dt="2023-01-09T14:59:26.904" v="126" actId="14100"/>
          <ac:graphicFrameMkLst>
            <pc:docMk/>
            <pc:sldMk cId="1428788921" sldId="262"/>
            <ac:graphicFrameMk id="8" creationId="{A25666F9-CCA3-9D59-B863-99CA3EC76DEB}"/>
          </ac:graphicFrameMkLst>
        </pc:graphicFrameChg>
      </pc:sldChg>
      <pc:sldChg chg="addSp delSp modSp mod addCm modNotesTx">
        <pc:chgData name="McFarland, Annette" userId="e93d1f50-85ab-41a8-a34a-185a53159573" providerId="ADAL" clId="{1ED0CE5B-BFD8-4B8B-9C9A-FC46544887E4}" dt="2023-01-09T14:52:55.096" v="117"/>
        <pc:sldMkLst>
          <pc:docMk/>
          <pc:sldMk cId="1887431401" sldId="263"/>
        </pc:sldMkLst>
        <pc:spChg chg="mod">
          <ac:chgData name="McFarland, Annette" userId="e93d1f50-85ab-41a8-a34a-185a53159573" providerId="ADAL" clId="{1ED0CE5B-BFD8-4B8B-9C9A-FC46544887E4}" dt="2023-01-09T14:22:57.575" v="6" actId="20577"/>
          <ac:spMkLst>
            <pc:docMk/>
            <pc:sldMk cId="1887431401" sldId="263"/>
            <ac:spMk id="2" creationId="{F6245169-1799-41CD-B28E-D2D20D16AD73}"/>
          </ac:spMkLst>
        </pc:spChg>
        <pc:spChg chg="add mod">
          <ac:chgData name="McFarland, Annette" userId="e93d1f50-85ab-41a8-a34a-185a53159573" providerId="ADAL" clId="{1ED0CE5B-BFD8-4B8B-9C9A-FC46544887E4}" dt="2023-01-09T14:24:24.424" v="11" actId="20577"/>
          <ac:spMkLst>
            <pc:docMk/>
            <pc:sldMk cId="1887431401" sldId="263"/>
            <ac:spMk id="5" creationId="{41CF1324-554F-C713-1B08-9716D0D1988F}"/>
          </ac:spMkLst>
        </pc:spChg>
        <pc:spChg chg="mod">
          <ac:chgData name="McFarland, Annette" userId="e93d1f50-85ab-41a8-a34a-185a53159573" providerId="ADAL" clId="{1ED0CE5B-BFD8-4B8B-9C9A-FC46544887E4}" dt="2023-01-09T14:24:39.920" v="12" actId="1076"/>
          <ac:spMkLst>
            <pc:docMk/>
            <pc:sldMk cId="1887431401" sldId="263"/>
            <ac:spMk id="13" creationId="{91EEDFA8-3AA5-77F0-83F1-F5FF6665FE43}"/>
          </ac:spMkLst>
        </pc:spChg>
        <pc:spChg chg="mod">
          <ac:chgData name="McFarland, Annette" userId="e93d1f50-85ab-41a8-a34a-185a53159573" providerId="ADAL" clId="{1ED0CE5B-BFD8-4B8B-9C9A-FC46544887E4}" dt="2023-01-09T14:52:07.070" v="116" actId="20577"/>
          <ac:spMkLst>
            <pc:docMk/>
            <pc:sldMk cId="1887431401" sldId="263"/>
            <ac:spMk id="17" creationId="{8F463A01-7069-BCF1-CFD5-59FEE65C01F4}"/>
          </ac:spMkLst>
        </pc:spChg>
        <pc:picChg chg="add mod">
          <ac:chgData name="McFarland, Annette" userId="e93d1f50-85ab-41a8-a34a-185a53159573" providerId="ADAL" clId="{1ED0CE5B-BFD8-4B8B-9C9A-FC46544887E4}" dt="2023-01-09T14:24:20.559" v="8"/>
          <ac:picMkLst>
            <pc:docMk/>
            <pc:sldMk cId="1887431401" sldId="263"/>
            <ac:picMk id="4" creationId="{437B9B34-58FD-6460-A1A9-FED3C1A11EF1}"/>
          </ac:picMkLst>
        </pc:picChg>
        <pc:picChg chg="del">
          <ac:chgData name="McFarland, Annette" userId="e93d1f50-85ab-41a8-a34a-185a53159573" providerId="ADAL" clId="{1ED0CE5B-BFD8-4B8B-9C9A-FC46544887E4}" dt="2023-01-09T14:24:20.176" v="7" actId="478"/>
          <ac:picMkLst>
            <pc:docMk/>
            <pc:sldMk cId="1887431401" sldId="263"/>
            <ac:picMk id="16" creationId="{14C21BE8-217C-ED8D-684F-146F978FE7F3}"/>
          </ac:picMkLst>
        </pc:picChg>
      </pc:sldChg>
      <pc:sldChg chg="modSp mod">
        <pc:chgData name="McFarland, Annette" userId="e93d1f50-85ab-41a8-a34a-185a53159573" providerId="ADAL" clId="{1ED0CE5B-BFD8-4B8B-9C9A-FC46544887E4}" dt="2023-01-09T15:14:02.518" v="130"/>
        <pc:sldMkLst>
          <pc:docMk/>
          <pc:sldMk cId="2479953464" sldId="264"/>
        </pc:sldMkLst>
        <pc:spChg chg="mod">
          <ac:chgData name="McFarland, Annette" userId="e93d1f50-85ab-41a8-a34a-185a53159573" providerId="ADAL" clId="{1ED0CE5B-BFD8-4B8B-9C9A-FC46544887E4}" dt="2023-01-09T14:59:13.022" v="124" actId="20577"/>
          <ac:spMkLst>
            <pc:docMk/>
            <pc:sldMk cId="2479953464" sldId="264"/>
            <ac:spMk id="2" creationId="{F6245169-1799-41CD-B28E-D2D20D16AD73}"/>
          </ac:spMkLst>
        </pc:spChg>
        <pc:graphicFrameChg chg="mod">
          <ac:chgData name="McFarland, Annette" userId="e93d1f50-85ab-41a8-a34a-185a53159573" providerId="ADAL" clId="{1ED0CE5B-BFD8-4B8B-9C9A-FC46544887E4}" dt="2023-01-09T15:14:02.518" v="130"/>
          <ac:graphicFrameMkLst>
            <pc:docMk/>
            <pc:sldMk cId="2479953464" sldId="264"/>
            <ac:graphicFrameMk id="9" creationId="{16BB2B36-D329-083C-5198-BEEC5AC12CFA}"/>
          </ac:graphicFrameMkLst>
        </pc:graphicFrameChg>
      </pc:sldChg>
      <pc:sldChg chg="modSp mod">
        <pc:chgData name="McFarland, Annette" userId="e93d1f50-85ab-41a8-a34a-185a53159573" providerId="ADAL" clId="{1ED0CE5B-BFD8-4B8B-9C9A-FC46544887E4}" dt="2023-01-09T15:14:18.214" v="133" actId="20577"/>
        <pc:sldMkLst>
          <pc:docMk/>
          <pc:sldMk cId="3502258445" sldId="283"/>
        </pc:sldMkLst>
        <pc:spChg chg="mod">
          <ac:chgData name="McFarland, Annette" userId="e93d1f50-85ab-41a8-a34a-185a53159573" providerId="ADAL" clId="{1ED0CE5B-BFD8-4B8B-9C9A-FC46544887E4}" dt="2023-01-09T15:13:52.619" v="129" actId="2085"/>
          <ac:spMkLst>
            <pc:docMk/>
            <pc:sldMk cId="3502258445" sldId="283"/>
            <ac:spMk id="5" creationId="{07E7D4A9-A2D8-FCFA-930A-28EF4D10D77F}"/>
          </ac:spMkLst>
        </pc:spChg>
        <pc:spChg chg="mod">
          <ac:chgData name="McFarland, Annette" userId="e93d1f50-85ab-41a8-a34a-185a53159573" providerId="ADAL" clId="{1ED0CE5B-BFD8-4B8B-9C9A-FC46544887E4}" dt="2023-01-09T15:14:18.214" v="133" actId="20577"/>
          <ac:spMkLst>
            <pc:docMk/>
            <pc:sldMk cId="3502258445" sldId="283"/>
            <ac:spMk id="14" creationId="{472837B1-EAE8-8564-2917-A240D47892B0}"/>
          </ac:spMkLst>
        </pc:spChg>
        <pc:graphicFrameChg chg="mod">
          <ac:chgData name="McFarland, Annette" userId="e93d1f50-85ab-41a8-a34a-185a53159573" providerId="ADAL" clId="{1ED0CE5B-BFD8-4B8B-9C9A-FC46544887E4}" dt="2023-01-09T15:14:07.801" v="131"/>
          <ac:graphicFrameMkLst>
            <pc:docMk/>
            <pc:sldMk cId="3502258445" sldId="283"/>
            <ac:graphicFrameMk id="9" creationId="{16BB2B36-D329-083C-5198-BEEC5AC12CFA}"/>
          </ac:graphicFrameMkLst>
        </pc:graphicFrameChg>
      </pc:sldChg>
      <pc:sldChg chg="modSp mod modNotesTx">
        <pc:chgData name="McFarland, Annette" userId="e93d1f50-85ab-41a8-a34a-185a53159573" providerId="ADAL" clId="{1ED0CE5B-BFD8-4B8B-9C9A-FC46544887E4}" dt="2023-01-09T15:16:48.588" v="303" actId="20577"/>
        <pc:sldMkLst>
          <pc:docMk/>
          <pc:sldMk cId="1821595124" sldId="286"/>
        </pc:sldMkLst>
        <pc:spChg chg="mod">
          <ac:chgData name="McFarland, Annette" userId="e93d1f50-85ab-41a8-a34a-185a53159573" providerId="ADAL" clId="{1ED0CE5B-BFD8-4B8B-9C9A-FC46544887E4}" dt="2023-01-09T15:15:20.132" v="137" actId="20577"/>
          <ac:spMkLst>
            <pc:docMk/>
            <pc:sldMk cId="1821595124" sldId="286"/>
            <ac:spMk id="2" creationId="{F6245169-1799-41CD-B28E-D2D20D16AD73}"/>
          </ac:spMkLst>
        </pc:spChg>
        <pc:graphicFrameChg chg="mod">
          <ac:chgData name="McFarland, Annette" userId="e93d1f50-85ab-41a8-a34a-185a53159573" providerId="ADAL" clId="{1ED0CE5B-BFD8-4B8B-9C9A-FC46544887E4}" dt="2023-01-09T15:16:29.369" v="302"/>
          <ac:graphicFrameMkLst>
            <pc:docMk/>
            <pc:sldMk cId="1821595124" sldId="286"/>
            <ac:graphicFrameMk id="6" creationId="{A9A8CC69-E7C7-8BF8-2D2D-ABB1A61EC758}"/>
          </ac:graphicFrameMkLst>
        </pc:graphicFrameChg>
      </pc:sldChg>
      <pc:sldChg chg="modSp mod">
        <pc:chgData name="McFarland, Annette" userId="e93d1f50-85ab-41a8-a34a-185a53159573" providerId="ADAL" clId="{1ED0CE5B-BFD8-4B8B-9C9A-FC46544887E4}" dt="2023-01-09T15:17:04.363" v="312" actId="1076"/>
        <pc:sldMkLst>
          <pc:docMk/>
          <pc:sldMk cId="2004344858" sldId="288"/>
        </pc:sldMkLst>
        <pc:spChg chg="mod">
          <ac:chgData name="McFarland, Annette" userId="e93d1f50-85ab-41a8-a34a-185a53159573" providerId="ADAL" clId="{1ED0CE5B-BFD8-4B8B-9C9A-FC46544887E4}" dt="2023-01-09T15:17:00.228" v="311" actId="20577"/>
          <ac:spMkLst>
            <pc:docMk/>
            <pc:sldMk cId="2004344858" sldId="288"/>
            <ac:spMk id="10" creationId="{2D953FA9-CD59-752E-4FDA-CC41FF4B8DF2}"/>
          </ac:spMkLst>
        </pc:spChg>
        <pc:spChg chg="mod">
          <ac:chgData name="McFarland, Annette" userId="e93d1f50-85ab-41a8-a34a-185a53159573" providerId="ADAL" clId="{1ED0CE5B-BFD8-4B8B-9C9A-FC46544887E4}" dt="2023-01-09T15:17:04.363" v="312" actId="1076"/>
          <ac:spMkLst>
            <pc:docMk/>
            <pc:sldMk cId="2004344858" sldId="288"/>
            <ac:spMk id="11" creationId="{8E4E40E9-D792-25A1-4B37-23D4780B1318}"/>
          </ac:spMkLst>
        </pc:spChg>
      </pc:sldChg>
      <pc:sldChg chg="modSp mod addCm">
        <pc:chgData name="McFarland, Annette" userId="e93d1f50-85ab-41a8-a34a-185a53159573" providerId="ADAL" clId="{1ED0CE5B-BFD8-4B8B-9C9A-FC46544887E4}" dt="2023-01-09T16:15:02.007" v="1424"/>
        <pc:sldMkLst>
          <pc:docMk/>
          <pc:sldMk cId="3475639167" sldId="289"/>
        </pc:sldMkLst>
        <pc:spChg chg="mod">
          <ac:chgData name="McFarland, Annette" userId="e93d1f50-85ab-41a8-a34a-185a53159573" providerId="ADAL" clId="{1ED0CE5B-BFD8-4B8B-9C9A-FC46544887E4}" dt="2023-01-09T16:14:44.308" v="1423" actId="20577"/>
          <ac:spMkLst>
            <pc:docMk/>
            <pc:sldMk cId="3475639167" sldId="289"/>
            <ac:spMk id="3" creationId="{F2A31AE5-F919-CA50-BF07-AF012D87D146}"/>
          </ac:spMkLst>
        </pc:spChg>
      </pc:sldChg>
      <pc:sldChg chg="modSp mod">
        <pc:chgData name="McFarland, Annette" userId="e93d1f50-85ab-41a8-a34a-185a53159573" providerId="ADAL" clId="{1ED0CE5B-BFD8-4B8B-9C9A-FC46544887E4}" dt="2023-01-09T15:23:37.224" v="341" actId="6549"/>
        <pc:sldMkLst>
          <pc:docMk/>
          <pc:sldMk cId="61370533" sldId="290"/>
        </pc:sldMkLst>
        <pc:spChg chg="mod">
          <ac:chgData name="McFarland, Annette" userId="e93d1f50-85ab-41a8-a34a-185a53159573" providerId="ADAL" clId="{1ED0CE5B-BFD8-4B8B-9C9A-FC46544887E4}" dt="2023-01-09T15:23:37.224" v="341" actId="6549"/>
          <ac:spMkLst>
            <pc:docMk/>
            <pc:sldMk cId="61370533" sldId="290"/>
            <ac:spMk id="2" creationId="{F6245169-1799-41CD-B28E-D2D20D16AD73}"/>
          </ac:spMkLst>
        </pc:spChg>
      </pc:sldChg>
      <pc:sldChg chg="addSp delSp modSp mod modNotesTx">
        <pc:chgData name="McFarland, Annette" userId="e93d1f50-85ab-41a8-a34a-185a53159573" providerId="ADAL" clId="{1ED0CE5B-BFD8-4B8B-9C9A-FC46544887E4}" dt="2023-01-09T15:39:49.347" v="529" actId="20577"/>
        <pc:sldMkLst>
          <pc:docMk/>
          <pc:sldMk cId="4205298638" sldId="292"/>
        </pc:sldMkLst>
        <pc:spChg chg="mod">
          <ac:chgData name="McFarland, Annette" userId="e93d1f50-85ab-41a8-a34a-185a53159573" providerId="ADAL" clId="{1ED0CE5B-BFD8-4B8B-9C9A-FC46544887E4}" dt="2023-01-09T15:28:55.357" v="379" actId="20577"/>
          <ac:spMkLst>
            <pc:docMk/>
            <pc:sldMk cId="4205298638" sldId="292"/>
            <ac:spMk id="2" creationId="{F6245169-1799-41CD-B28E-D2D20D16AD73}"/>
          </ac:spMkLst>
        </pc:spChg>
        <pc:spChg chg="mod">
          <ac:chgData name="McFarland, Annette" userId="e93d1f50-85ab-41a8-a34a-185a53159573" providerId="ADAL" clId="{1ED0CE5B-BFD8-4B8B-9C9A-FC46544887E4}" dt="2023-01-09T15:28:49.746" v="375" actId="1076"/>
          <ac:spMkLst>
            <pc:docMk/>
            <pc:sldMk cId="4205298638" sldId="292"/>
            <ac:spMk id="3" creationId="{E4FD1E92-5DBC-B105-F246-2355E4FF9A74}"/>
          </ac:spMkLst>
        </pc:spChg>
        <pc:spChg chg="add mod">
          <ac:chgData name="McFarland, Annette" userId="e93d1f50-85ab-41a8-a34a-185a53159573" providerId="ADAL" clId="{1ED0CE5B-BFD8-4B8B-9C9A-FC46544887E4}" dt="2023-01-09T15:38:12.272" v="392" actId="20577"/>
          <ac:spMkLst>
            <pc:docMk/>
            <pc:sldMk cId="4205298638" sldId="292"/>
            <ac:spMk id="7" creationId="{8C96A666-1944-CE79-DB5E-34C065376F20}"/>
          </ac:spMkLst>
        </pc:spChg>
        <pc:picChg chg="del">
          <ac:chgData name="McFarland, Annette" userId="e93d1f50-85ab-41a8-a34a-185a53159573" providerId="ADAL" clId="{1ED0CE5B-BFD8-4B8B-9C9A-FC46544887E4}" dt="2023-01-09T15:38:06.089" v="386" actId="478"/>
          <ac:picMkLst>
            <pc:docMk/>
            <pc:sldMk cId="4205298638" sldId="292"/>
            <ac:picMk id="4" creationId="{82144BBA-50C0-ED9E-E96A-D8D38C07ECF4}"/>
          </ac:picMkLst>
        </pc:picChg>
        <pc:picChg chg="add mod">
          <ac:chgData name="McFarland, Annette" userId="e93d1f50-85ab-41a8-a34a-185a53159573" providerId="ADAL" clId="{1ED0CE5B-BFD8-4B8B-9C9A-FC46544887E4}" dt="2023-01-09T15:38:06.497" v="387"/>
          <ac:picMkLst>
            <pc:docMk/>
            <pc:sldMk cId="4205298638" sldId="292"/>
            <ac:picMk id="6" creationId="{161377F1-22DD-5795-5B52-6B3D03F87C58}"/>
          </ac:picMkLst>
        </pc:picChg>
      </pc:sldChg>
      <pc:sldChg chg="modSp mod">
        <pc:chgData name="McFarland, Annette" userId="e93d1f50-85ab-41a8-a34a-185a53159573" providerId="ADAL" clId="{1ED0CE5B-BFD8-4B8B-9C9A-FC46544887E4}" dt="2023-01-09T15:14:23.803" v="135" actId="20577"/>
        <pc:sldMkLst>
          <pc:docMk/>
          <pc:sldMk cId="317324267" sldId="299"/>
        </pc:sldMkLst>
        <pc:spChg chg="mod">
          <ac:chgData name="McFarland, Annette" userId="e93d1f50-85ab-41a8-a34a-185a53159573" providerId="ADAL" clId="{1ED0CE5B-BFD8-4B8B-9C9A-FC46544887E4}" dt="2023-01-09T15:14:23.803" v="135" actId="20577"/>
          <ac:spMkLst>
            <pc:docMk/>
            <pc:sldMk cId="317324267" sldId="299"/>
            <ac:spMk id="58" creationId="{DB0E9556-57C4-FB9F-F4ED-4A86F430775C}"/>
          </ac:spMkLst>
        </pc:spChg>
      </pc:sldChg>
      <pc:sldChg chg="modSp mod">
        <pc:chgData name="McFarland, Annette" userId="e93d1f50-85ab-41a8-a34a-185a53159573" providerId="ADAL" clId="{1ED0CE5B-BFD8-4B8B-9C9A-FC46544887E4}" dt="2023-01-09T15:20:26.094" v="335" actId="20577"/>
        <pc:sldMkLst>
          <pc:docMk/>
          <pc:sldMk cId="3076330452" sldId="300"/>
        </pc:sldMkLst>
        <pc:spChg chg="mod">
          <ac:chgData name="McFarland, Annette" userId="e93d1f50-85ab-41a8-a34a-185a53159573" providerId="ADAL" clId="{1ED0CE5B-BFD8-4B8B-9C9A-FC46544887E4}" dt="2023-01-09T15:20:26.094" v="335" actId="20577"/>
          <ac:spMkLst>
            <pc:docMk/>
            <pc:sldMk cId="3076330452" sldId="300"/>
            <ac:spMk id="6" creationId="{9BDCE6A8-2C31-F7B4-5CEC-7699505FBC63}"/>
          </ac:spMkLst>
        </pc:spChg>
      </pc:sldChg>
      <pc:sldChg chg="modSp mod addCm">
        <pc:chgData name="McFarland, Annette" userId="e93d1f50-85ab-41a8-a34a-185a53159573" providerId="ADAL" clId="{1ED0CE5B-BFD8-4B8B-9C9A-FC46544887E4}" dt="2023-01-09T15:38:27.498" v="393"/>
        <pc:sldMkLst>
          <pc:docMk/>
          <pc:sldMk cId="999049329" sldId="305"/>
        </pc:sldMkLst>
        <pc:spChg chg="mod">
          <ac:chgData name="McFarland, Annette" userId="e93d1f50-85ab-41a8-a34a-185a53159573" providerId="ADAL" clId="{1ED0CE5B-BFD8-4B8B-9C9A-FC46544887E4}" dt="2023-01-09T15:18:09.290" v="315" actId="20577"/>
          <ac:spMkLst>
            <pc:docMk/>
            <pc:sldMk cId="999049329" sldId="305"/>
            <ac:spMk id="10" creationId="{2D953FA9-CD59-752E-4FDA-CC41FF4B8DF2}"/>
          </ac:spMkLst>
        </pc:spChg>
        <pc:spChg chg="mod">
          <ac:chgData name="McFarland, Annette" userId="e93d1f50-85ab-41a8-a34a-185a53159573" providerId="ADAL" clId="{1ED0CE5B-BFD8-4B8B-9C9A-FC46544887E4}" dt="2023-01-09T15:18:07.037" v="313" actId="1076"/>
          <ac:spMkLst>
            <pc:docMk/>
            <pc:sldMk cId="999049329" sldId="305"/>
            <ac:spMk id="11" creationId="{8E4E40E9-D792-25A1-4B37-23D4780B1318}"/>
          </ac:spMkLst>
        </pc:spChg>
        <pc:spChg chg="mod">
          <ac:chgData name="McFarland, Annette" userId="e93d1f50-85ab-41a8-a34a-185a53159573" providerId="ADAL" clId="{1ED0CE5B-BFD8-4B8B-9C9A-FC46544887E4}" dt="2023-01-09T15:20:16.456" v="331" actId="1076"/>
          <ac:spMkLst>
            <pc:docMk/>
            <pc:sldMk cId="999049329" sldId="305"/>
            <ac:spMk id="28" creationId="{991AF816-4FB0-23CF-F756-70991345D24B}"/>
          </ac:spMkLst>
        </pc:spChg>
        <pc:picChg chg="mod">
          <ac:chgData name="McFarland, Annette" userId="e93d1f50-85ab-41a8-a34a-185a53159573" providerId="ADAL" clId="{1ED0CE5B-BFD8-4B8B-9C9A-FC46544887E4}" dt="2023-01-09T15:19:55.958" v="330" actId="1076"/>
          <ac:picMkLst>
            <pc:docMk/>
            <pc:sldMk cId="999049329" sldId="305"/>
            <ac:picMk id="3" creationId="{D10E4B76-8525-A65B-B361-2C8458F007F6}"/>
          </ac:picMkLst>
        </pc:picChg>
        <pc:picChg chg="mod">
          <ac:chgData name="McFarland, Annette" userId="e93d1f50-85ab-41a8-a34a-185a53159573" providerId="ADAL" clId="{1ED0CE5B-BFD8-4B8B-9C9A-FC46544887E4}" dt="2023-01-09T15:19:41.298" v="328" actId="1076"/>
          <ac:picMkLst>
            <pc:docMk/>
            <pc:sldMk cId="999049329" sldId="305"/>
            <ac:picMk id="14" creationId="{8205031A-0169-9195-1F2E-D7783DEFB086}"/>
          </ac:picMkLst>
        </pc:picChg>
        <pc:picChg chg="mod">
          <ac:chgData name="McFarland, Annette" userId="e93d1f50-85ab-41a8-a34a-185a53159573" providerId="ADAL" clId="{1ED0CE5B-BFD8-4B8B-9C9A-FC46544887E4}" dt="2023-01-09T15:19:26.095" v="324" actId="1076"/>
          <ac:picMkLst>
            <pc:docMk/>
            <pc:sldMk cId="999049329" sldId="305"/>
            <ac:picMk id="15" creationId="{94E7711E-3F95-D644-1C34-936BD078DDA4}"/>
          </ac:picMkLst>
        </pc:picChg>
        <pc:picChg chg="mod">
          <ac:chgData name="McFarland, Annette" userId="e93d1f50-85ab-41a8-a34a-185a53159573" providerId="ADAL" clId="{1ED0CE5B-BFD8-4B8B-9C9A-FC46544887E4}" dt="2023-01-09T15:19:21.079" v="323" actId="1076"/>
          <ac:picMkLst>
            <pc:docMk/>
            <pc:sldMk cId="999049329" sldId="305"/>
            <ac:picMk id="16" creationId="{A552A065-F9EC-731E-8FB2-6540AC821A8C}"/>
          </ac:picMkLst>
        </pc:picChg>
        <pc:picChg chg="mod">
          <ac:chgData name="McFarland, Annette" userId="e93d1f50-85ab-41a8-a34a-185a53159573" providerId="ADAL" clId="{1ED0CE5B-BFD8-4B8B-9C9A-FC46544887E4}" dt="2023-01-09T15:18:56.507" v="319" actId="14100"/>
          <ac:picMkLst>
            <pc:docMk/>
            <pc:sldMk cId="999049329" sldId="305"/>
            <ac:picMk id="17" creationId="{C341EB3B-A8A2-9A77-E3D2-EF831AC37029}"/>
          </ac:picMkLst>
        </pc:picChg>
        <pc:picChg chg="mod">
          <ac:chgData name="McFarland, Annette" userId="e93d1f50-85ab-41a8-a34a-185a53159573" providerId="ADAL" clId="{1ED0CE5B-BFD8-4B8B-9C9A-FC46544887E4}" dt="2023-01-09T15:19:35.114" v="327" actId="1076"/>
          <ac:picMkLst>
            <pc:docMk/>
            <pc:sldMk cId="999049329" sldId="305"/>
            <ac:picMk id="23" creationId="{78474EE9-F81B-4125-79F6-B9597CD871B9}"/>
          </ac:picMkLst>
        </pc:picChg>
        <pc:picChg chg="mod">
          <ac:chgData name="McFarland, Annette" userId="e93d1f50-85ab-41a8-a34a-185a53159573" providerId="ADAL" clId="{1ED0CE5B-BFD8-4B8B-9C9A-FC46544887E4}" dt="2023-01-09T15:19:31.828" v="326" actId="1076"/>
          <ac:picMkLst>
            <pc:docMk/>
            <pc:sldMk cId="999049329" sldId="305"/>
            <ac:picMk id="24" creationId="{28710070-3ED4-ADD7-09A0-3448D66A078B}"/>
          </ac:picMkLst>
        </pc:picChg>
        <pc:picChg chg="mod">
          <ac:chgData name="McFarland, Annette" userId="e93d1f50-85ab-41a8-a34a-185a53159573" providerId="ADAL" clId="{1ED0CE5B-BFD8-4B8B-9C9A-FC46544887E4}" dt="2023-01-09T15:19:15.768" v="321" actId="1076"/>
          <ac:picMkLst>
            <pc:docMk/>
            <pc:sldMk cId="999049329" sldId="305"/>
            <ac:picMk id="25" creationId="{7F21D5A2-42E0-B9EC-348A-367D34B63A0F}"/>
          </ac:picMkLst>
        </pc:picChg>
        <pc:picChg chg="mod">
          <ac:chgData name="McFarland, Annette" userId="e93d1f50-85ab-41a8-a34a-185a53159573" providerId="ADAL" clId="{1ED0CE5B-BFD8-4B8B-9C9A-FC46544887E4}" dt="2023-01-09T15:18:56.507" v="319" actId="14100"/>
          <ac:picMkLst>
            <pc:docMk/>
            <pc:sldMk cId="999049329" sldId="305"/>
            <ac:picMk id="26" creationId="{41EBE059-69D3-9069-0ED9-1009A4565B29}"/>
          </ac:picMkLst>
        </pc:picChg>
        <pc:picChg chg="mod">
          <ac:chgData name="McFarland, Annette" userId="e93d1f50-85ab-41a8-a34a-185a53159573" providerId="ADAL" clId="{1ED0CE5B-BFD8-4B8B-9C9A-FC46544887E4}" dt="2023-01-09T15:19:47.304" v="329" actId="1076"/>
          <ac:picMkLst>
            <pc:docMk/>
            <pc:sldMk cId="999049329" sldId="305"/>
            <ac:picMk id="27" creationId="{E05CD7E7-7119-8FEB-1F12-C9C149E2E918}"/>
          </ac:picMkLst>
        </pc:picChg>
      </pc:sldChg>
      <pc:sldChg chg="modSp mod addCm">
        <pc:chgData name="McFarland, Annette" userId="e93d1f50-85ab-41a8-a34a-185a53159573" providerId="ADAL" clId="{1ED0CE5B-BFD8-4B8B-9C9A-FC46544887E4}" dt="2023-01-09T15:27:27.730" v="361"/>
        <pc:sldMkLst>
          <pc:docMk/>
          <pc:sldMk cId="1653516997" sldId="307"/>
        </pc:sldMkLst>
        <pc:spChg chg="mod">
          <ac:chgData name="McFarland, Annette" userId="e93d1f50-85ab-41a8-a34a-185a53159573" providerId="ADAL" clId="{1ED0CE5B-BFD8-4B8B-9C9A-FC46544887E4}" dt="2023-01-09T15:24:57.887" v="343" actId="20577"/>
          <ac:spMkLst>
            <pc:docMk/>
            <pc:sldMk cId="1653516997" sldId="307"/>
            <ac:spMk id="2" creationId="{F6245169-1799-41CD-B28E-D2D20D16AD73}"/>
          </ac:spMkLst>
        </pc:spChg>
        <pc:spChg chg="mod">
          <ac:chgData name="McFarland, Annette" userId="e93d1f50-85ab-41a8-a34a-185a53159573" providerId="ADAL" clId="{1ED0CE5B-BFD8-4B8B-9C9A-FC46544887E4}" dt="2023-01-09T15:26:33.534" v="359" actId="1076"/>
          <ac:spMkLst>
            <pc:docMk/>
            <pc:sldMk cId="1653516997" sldId="307"/>
            <ac:spMk id="4" creationId="{3714236B-592F-8F08-2381-D02238309DF1}"/>
          </ac:spMkLst>
        </pc:spChg>
        <pc:graphicFrameChg chg="mod">
          <ac:chgData name="McFarland, Annette" userId="e93d1f50-85ab-41a8-a34a-185a53159573" providerId="ADAL" clId="{1ED0CE5B-BFD8-4B8B-9C9A-FC46544887E4}" dt="2023-01-09T15:26:34.398" v="360" actId="1076"/>
          <ac:graphicFrameMkLst>
            <pc:docMk/>
            <pc:sldMk cId="1653516997" sldId="307"/>
            <ac:graphicFrameMk id="6" creationId="{A9A8CC69-E7C7-8BF8-2D2D-ABB1A61EC758}"/>
          </ac:graphicFrameMkLst>
        </pc:graphicFrameChg>
      </pc:sldChg>
      <pc:sldChg chg="modSp mod">
        <pc:chgData name="McFarland, Annette" userId="e93d1f50-85ab-41a8-a34a-185a53159573" providerId="ADAL" clId="{1ED0CE5B-BFD8-4B8B-9C9A-FC46544887E4}" dt="2023-01-09T15:27:45.851" v="368" actId="14100"/>
        <pc:sldMkLst>
          <pc:docMk/>
          <pc:sldMk cId="2492622487" sldId="308"/>
        </pc:sldMkLst>
        <pc:spChg chg="mod">
          <ac:chgData name="McFarland, Annette" userId="e93d1f50-85ab-41a8-a34a-185a53159573" providerId="ADAL" clId="{1ED0CE5B-BFD8-4B8B-9C9A-FC46544887E4}" dt="2023-01-09T15:27:36.414" v="367" actId="20577"/>
          <ac:spMkLst>
            <pc:docMk/>
            <pc:sldMk cId="2492622487" sldId="308"/>
            <ac:spMk id="14" creationId="{472837B1-EAE8-8564-2917-A240D47892B0}"/>
          </ac:spMkLst>
        </pc:spChg>
        <pc:graphicFrameChg chg="mod">
          <ac:chgData name="McFarland, Annette" userId="e93d1f50-85ab-41a8-a34a-185a53159573" providerId="ADAL" clId="{1ED0CE5B-BFD8-4B8B-9C9A-FC46544887E4}" dt="2023-01-09T15:27:45.851" v="368" actId="14100"/>
          <ac:graphicFrameMkLst>
            <pc:docMk/>
            <pc:sldMk cId="2492622487" sldId="308"/>
            <ac:graphicFrameMk id="9" creationId="{16BB2B36-D329-083C-5198-BEEC5AC12CFA}"/>
          </ac:graphicFrameMkLst>
        </pc:graphicFrameChg>
      </pc:sldChg>
      <pc:sldChg chg="addCm">
        <pc:chgData name="McFarland, Annette" userId="e93d1f50-85ab-41a8-a34a-185a53159573" providerId="ADAL" clId="{1ED0CE5B-BFD8-4B8B-9C9A-FC46544887E4}" dt="2023-01-09T15:36:39.693" v="380"/>
        <pc:sldMkLst>
          <pc:docMk/>
          <pc:sldMk cId="3225908514" sldId="309"/>
        </pc:sldMkLst>
      </pc:sldChg>
      <pc:sldChg chg="modSp mod">
        <pc:chgData name="McFarland, Annette" userId="e93d1f50-85ab-41a8-a34a-185a53159573" providerId="ADAL" clId="{1ED0CE5B-BFD8-4B8B-9C9A-FC46544887E4}" dt="2023-01-09T15:37:27.070" v="385" actId="14100"/>
        <pc:sldMkLst>
          <pc:docMk/>
          <pc:sldMk cId="139979941" sldId="310"/>
        </pc:sldMkLst>
        <pc:spChg chg="mod">
          <ac:chgData name="McFarland, Annette" userId="e93d1f50-85ab-41a8-a34a-185a53159573" providerId="ADAL" clId="{1ED0CE5B-BFD8-4B8B-9C9A-FC46544887E4}" dt="2023-01-09T15:28:31.621" v="372" actId="20577"/>
          <ac:spMkLst>
            <pc:docMk/>
            <pc:sldMk cId="139979941" sldId="310"/>
            <ac:spMk id="2" creationId="{F6245169-1799-41CD-B28E-D2D20D16AD73}"/>
          </ac:spMkLst>
        </pc:spChg>
        <pc:spChg chg="mod">
          <ac:chgData name="McFarland, Annette" userId="e93d1f50-85ab-41a8-a34a-185a53159573" providerId="ADAL" clId="{1ED0CE5B-BFD8-4B8B-9C9A-FC46544887E4}" dt="2023-01-09T15:37:27.070" v="385" actId="14100"/>
          <ac:spMkLst>
            <pc:docMk/>
            <pc:sldMk cId="139979941" sldId="310"/>
            <ac:spMk id="3" creationId="{E4FD1E92-5DBC-B105-F246-2355E4FF9A74}"/>
          </ac:spMkLst>
        </pc:spChg>
      </pc:sldChg>
      <pc:sldChg chg="modSp mod">
        <pc:chgData name="McFarland, Annette" userId="e93d1f50-85ab-41a8-a34a-185a53159573" providerId="ADAL" clId="{1ED0CE5B-BFD8-4B8B-9C9A-FC46544887E4}" dt="2023-01-09T15:38:59.728" v="404" actId="1076"/>
        <pc:sldMkLst>
          <pc:docMk/>
          <pc:sldMk cId="3752204363" sldId="311"/>
        </pc:sldMkLst>
        <pc:spChg chg="mod">
          <ac:chgData name="McFarland, Annette" userId="e93d1f50-85ab-41a8-a34a-185a53159573" providerId="ADAL" clId="{1ED0CE5B-BFD8-4B8B-9C9A-FC46544887E4}" dt="2023-01-09T15:38:48.546" v="401" actId="20577"/>
          <ac:spMkLst>
            <pc:docMk/>
            <pc:sldMk cId="3752204363" sldId="311"/>
            <ac:spMk id="2" creationId="{F6245169-1799-41CD-B28E-D2D20D16AD73}"/>
          </ac:spMkLst>
        </pc:spChg>
        <pc:spChg chg="mod">
          <ac:chgData name="McFarland, Annette" userId="e93d1f50-85ab-41a8-a34a-185a53159573" providerId="ADAL" clId="{1ED0CE5B-BFD8-4B8B-9C9A-FC46544887E4}" dt="2023-01-09T15:38:59.728" v="404" actId="1076"/>
          <ac:spMkLst>
            <pc:docMk/>
            <pc:sldMk cId="3752204363" sldId="311"/>
            <ac:spMk id="3" creationId="{E4FD1E92-5DBC-B105-F246-2355E4FF9A74}"/>
          </ac:spMkLst>
        </pc:spChg>
      </pc:sldChg>
      <pc:sldChg chg="modSp mod">
        <pc:chgData name="McFarland, Annette" userId="e93d1f50-85ab-41a8-a34a-185a53159573" providerId="ADAL" clId="{1ED0CE5B-BFD8-4B8B-9C9A-FC46544887E4}" dt="2023-01-09T15:41:53.624" v="544" actId="14100"/>
        <pc:sldMkLst>
          <pc:docMk/>
          <pc:sldMk cId="1430325079" sldId="312"/>
        </pc:sldMkLst>
        <pc:spChg chg="mod">
          <ac:chgData name="McFarland, Annette" userId="e93d1f50-85ab-41a8-a34a-185a53159573" providerId="ADAL" clId="{1ED0CE5B-BFD8-4B8B-9C9A-FC46544887E4}" dt="2023-01-09T15:41:53.624" v="544" actId="14100"/>
          <ac:spMkLst>
            <pc:docMk/>
            <pc:sldMk cId="1430325079" sldId="312"/>
            <ac:spMk id="2" creationId="{F6245169-1799-41CD-B28E-D2D20D16AD73}"/>
          </ac:spMkLst>
        </pc:spChg>
        <pc:spChg chg="mod">
          <ac:chgData name="McFarland, Annette" userId="e93d1f50-85ab-41a8-a34a-185a53159573" providerId="ADAL" clId="{1ED0CE5B-BFD8-4B8B-9C9A-FC46544887E4}" dt="2023-01-09T15:41:49.531" v="543" actId="1076"/>
          <ac:spMkLst>
            <pc:docMk/>
            <pc:sldMk cId="1430325079" sldId="312"/>
            <ac:spMk id="3" creationId="{E4FD1E92-5DBC-B105-F246-2355E4FF9A74}"/>
          </ac:spMkLst>
        </pc:spChg>
        <pc:graphicFrameChg chg="mod">
          <ac:chgData name="McFarland, Annette" userId="e93d1f50-85ab-41a8-a34a-185a53159573" providerId="ADAL" clId="{1ED0CE5B-BFD8-4B8B-9C9A-FC46544887E4}" dt="2023-01-09T15:41:41.649" v="542" actId="1076"/>
          <ac:graphicFrameMkLst>
            <pc:docMk/>
            <pc:sldMk cId="1430325079" sldId="312"/>
            <ac:graphicFrameMk id="8" creationId="{A25666F9-CCA3-9D59-B863-99CA3EC76DEB}"/>
          </ac:graphicFrameMkLst>
        </pc:graphicFrameChg>
      </pc:sldChg>
      <pc:sldChg chg="modSp mod modNotesTx">
        <pc:chgData name="McFarland, Annette" userId="e93d1f50-85ab-41a8-a34a-185a53159573" providerId="ADAL" clId="{1ED0CE5B-BFD8-4B8B-9C9A-FC46544887E4}" dt="2023-01-09T15:54:52.699" v="758" actId="1076"/>
        <pc:sldMkLst>
          <pc:docMk/>
          <pc:sldMk cId="1316263638" sldId="314"/>
        </pc:sldMkLst>
        <pc:spChg chg="mod">
          <ac:chgData name="McFarland, Annette" userId="e93d1f50-85ab-41a8-a34a-185a53159573" providerId="ADAL" clId="{1ED0CE5B-BFD8-4B8B-9C9A-FC46544887E4}" dt="2023-01-09T15:42:28.381" v="546" actId="20577"/>
          <ac:spMkLst>
            <pc:docMk/>
            <pc:sldMk cId="1316263638" sldId="314"/>
            <ac:spMk id="2" creationId="{F6245169-1799-41CD-B28E-D2D20D16AD73}"/>
          </ac:spMkLst>
        </pc:spChg>
        <pc:spChg chg="mod">
          <ac:chgData name="McFarland, Annette" userId="e93d1f50-85ab-41a8-a34a-185a53159573" providerId="ADAL" clId="{1ED0CE5B-BFD8-4B8B-9C9A-FC46544887E4}" dt="2023-01-09T15:54:52.699" v="758" actId="1076"/>
          <ac:spMkLst>
            <pc:docMk/>
            <pc:sldMk cId="1316263638" sldId="314"/>
            <ac:spMk id="3" creationId="{E4FD1E92-5DBC-B105-F246-2355E4FF9A74}"/>
          </ac:spMkLst>
        </pc:spChg>
      </pc:sldChg>
      <pc:sldChg chg="modSp mod">
        <pc:chgData name="McFarland, Annette" userId="e93d1f50-85ab-41a8-a34a-185a53159573" providerId="ADAL" clId="{1ED0CE5B-BFD8-4B8B-9C9A-FC46544887E4}" dt="2023-01-09T15:53:48.990" v="757" actId="20577"/>
        <pc:sldMkLst>
          <pc:docMk/>
          <pc:sldMk cId="3589398534" sldId="315"/>
        </pc:sldMkLst>
        <pc:spChg chg="mod">
          <ac:chgData name="McFarland, Annette" userId="e93d1f50-85ab-41a8-a34a-185a53159573" providerId="ADAL" clId="{1ED0CE5B-BFD8-4B8B-9C9A-FC46544887E4}" dt="2023-01-09T15:53:48.990" v="757" actId="20577"/>
          <ac:spMkLst>
            <pc:docMk/>
            <pc:sldMk cId="3589398534" sldId="315"/>
            <ac:spMk id="2" creationId="{F6245169-1799-41CD-B28E-D2D20D16AD73}"/>
          </ac:spMkLst>
        </pc:spChg>
        <pc:spChg chg="mod">
          <ac:chgData name="McFarland, Annette" userId="e93d1f50-85ab-41a8-a34a-185a53159573" providerId="ADAL" clId="{1ED0CE5B-BFD8-4B8B-9C9A-FC46544887E4}" dt="2023-01-09T15:53:39.699" v="752" actId="1076"/>
          <ac:spMkLst>
            <pc:docMk/>
            <pc:sldMk cId="3589398534" sldId="315"/>
            <ac:spMk id="3" creationId="{E4FD1E92-5DBC-B105-F246-2355E4FF9A74}"/>
          </ac:spMkLst>
        </pc:spChg>
        <pc:graphicFrameChg chg="mod">
          <ac:chgData name="McFarland, Annette" userId="e93d1f50-85ab-41a8-a34a-185a53159573" providerId="ADAL" clId="{1ED0CE5B-BFD8-4B8B-9C9A-FC46544887E4}" dt="2023-01-09T15:53:43.550" v="753" actId="14100"/>
          <ac:graphicFrameMkLst>
            <pc:docMk/>
            <pc:sldMk cId="3589398534" sldId="315"/>
            <ac:graphicFrameMk id="9" creationId="{16BB2B36-D329-083C-5198-BEEC5AC12CFA}"/>
          </ac:graphicFrameMkLst>
        </pc:graphicFrameChg>
      </pc:sldChg>
      <pc:sldChg chg="modSp mod modNotesTx">
        <pc:chgData name="McFarland, Annette" userId="e93d1f50-85ab-41a8-a34a-185a53159573" providerId="ADAL" clId="{1ED0CE5B-BFD8-4B8B-9C9A-FC46544887E4}" dt="2023-01-09T15:58:34.562" v="1350" actId="20577"/>
        <pc:sldMkLst>
          <pc:docMk/>
          <pc:sldMk cId="2678146311" sldId="316"/>
        </pc:sldMkLst>
        <pc:spChg chg="mod">
          <ac:chgData name="McFarland, Annette" userId="e93d1f50-85ab-41a8-a34a-185a53159573" providerId="ADAL" clId="{1ED0CE5B-BFD8-4B8B-9C9A-FC46544887E4}" dt="2023-01-09T15:55:28.749" v="762" actId="20577"/>
          <ac:spMkLst>
            <pc:docMk/>
            <pc:sldMk cId="2678146311" sldId="316"/>
            <ac:spMk id="2" creationId="{F6245169-1799-41CD-B28E-D2D20D16AD73}"/>
          </ac:spMkLst>
        </pc:spChg>
      </pc:sldChg>
      <pc:sldChg chg="delSp modSp mod addCm modCm">
        <pc:chgData name="McFarland, Annette" userId="e93d1f50-85ab-41a8-a34a-185a53159573" providerId="ADAL" clId="{1ED0CE5B-BFD8-4B8B-9C9A-FC46544887E4}" dt="2023-01-09T16:12:47.223" v="1402"/>
        <pc:sldMkLst>
          <pc:docMk/>
          <pc:sldMk cId="3127030477" sldId="317"/>
        </pc:sldMkLst>
        <pc:spChg chg="mod">
          <ac:chgData name="McFarland, Annette" userId="e93d1f50-85ab-41a8-a34a-185a53159573" providerId="ADAL" clId="{1ED0CE5B-BFD8-4B8B-9C9A-FC46544887E4}" dt="2023-01-09T15:59:19.088" v="1364" actId="20577"/>
          <ac:spMkLst>
            <pc:docMk/>
            <pc:sldMk cId="3127030477" sldId="317"/>
            <ac:spMk id="2" creationId="{F6245169-1799-41CD-B28E-D2D20D16AD73}"/>
          </ac:spMkLst>
        </pc:spChg>
        <pc:spChg chg="del mod">
          <ac:chgData name="McFarland, Annette" userId="e93d1f50-85ab-41a8-a34a-185a53159573" providerId="ADAL" clId="{1ED0CE5B-BFD8-4B8B-9C9A-FC46544887E4}" dt="2023-01-09T16:06:51.752" v="1390" actId="478"/>
          <ac:spMkLst>
            <pc:docMk/>
            <pc:sldMk cId="3127030477" sldId="317"/>
            <ac:spMk id="4" creationId="{09CC1EEB-979E-218B-48B5-6C03C83B6A8B}"/>
          </ac:spMkLst>
        </pc:spChg>
        <pc:spChg chg="del mod">
          <ac:chgData name="McFarland, Annette" userId="e93d1f50-85ab-41a8-a34a-185a53159573" providerId="ADAL" clId="{1ED0CE5B-BFD8-4B8B-9C9A-FC46544887E4}" dt="2023-01-09T16:06:44.578" v="1388" actId="478"/>
          <ac:spMkLst>
            <pc:docMk/>
            <pc:sldMk cId="3127030477" sldId="317"/>
            <ac:spMk id="5" creationId="{E3C82A2A-0813-5E17-9F1C-FE6C0A564623}"/>
          </ac:spMkLst>
        </pc:spChg>
        <pc:spChg chg="del mod">
          <ac:chgData name="McFarland, Annette" userId="e93d1f50-85ab-41a8-a34a-185a53159573" providerId="ADAL" clId="{1ED0CE5B-BFD8-4B8B-9C9A-FC46544887E4}" dt="2023-01-09T16:06:48.169" v="1389" actId="478"/>
          <ac:spMkLst>
            <pc:docMk/>
            <pc:sldMk cId="3127030477" sldId="317"/>
            <ac:spMk id="6" creationId="{5C8CDFD4-C6D1-F948-3455-8F5B617D7211}"/>
          </ac:spMkLst>
        </pc:spChg>
        <pc:graphicFrameChg chg="mod">
          <ac:chgData name="McFarland, Annette" userId="e93d1f50-85ab-41a8-a34a-185a53159573" providerId="ADAL" clId="{1ED0CE5B-BFD8-4B8B-9C9A-FC46544887E4}" dt="2023-01-09T16:12:13.226" v="1401"/>
          <ac:graphicFrameMkLst>
            <pc:docMk/>
            <pc:sldMk cId="3127030477" sldId="317"/>
            <ac:graphicFrameMk id="11" creationId="{77C748B8-A357-4913-EC73-5F373BAF98C1}"/>
          </ac:graphicFrameMkLst>
        </pc:graphicFrameChg>
      </pc:sldChg>
    </pc:docChg>
  </pc:docChgLst>
  <pc:docChgLst>
    <pc:chgData name="Balian, Sarah (CNTR)" userId="b3b060d9-4d34-479b-ad68-688eaebf93c5" providerId="ADAL" clId="{88AF022F-4786-4C9D-B4D3-DBE4C3CE186D}"/>
    <pc:docChg chg="undo custSel delSld modSld modMainMaster">
      <pc:chgData name="Balian, Sarah (CNTR)" userId="b3b060d9-4d34-479b-ad68-688eaebf93c5" providerId="ADAL" clId="{88AF022F-4786-4C9D-B4D3-DBE4C3CE186D}" dt="2023-05-25T16:19:44.226" v="4234"/>
      <pc:docMkLst>
        <pc:docMk/>
      </pc:docMkLst>
      <pc:sldChg chg="addSp delSp modSp mod">
        <pc:chgData name="Balian, Sarah (CNTR)" userId="b3b060d9-4d34-479b-ad68-688eaebf93c5" providerId="ADAL" clId="{88AF022F-4786-4C9D-B4D3-DBE4C3CE186D}" dt="2023-05-18T23:32:58.647" v="48"/>
        <pc:sldMkLst>
          <pc:docMk/>
          <pc:sldMk cId="2163988523" sldId="260"/>
        </pc:sldMkLst>
        <pc:spChg chg="del">
          <ac:chgData name="Balian, Sarah (CNTR)" userId="b3b060d9-4d34-479b-ad68-688eaebf93c5" providerId="ADAL" clId="{88AF022F-4786-4C9D-B4D3-DBE4C3CE186D}" dt="2023-05-18T23:31:56.834" v="28" actId="478"/>
          <ac:spMkLst>
            <pc:docMk/>
            <pc:sldMk cId="2163988523" sldId="260"/>
            <ac:spMk id="6" creationId="{5D0F14F3-1A09-3E96-BCB2-D8B940E469DA}"/>
          </ac:spMkLst>
        </pc:spChg>
        <pc:spChg chg="del">
          <ac:chgData name="Balian, Sarah (CNTR)" userId="b3b060d9-4d34-479b-ad68-688eaebf93c5" providerId="ADAL" clId="{88AF022F-4786-4C9D-B4D3-DBE4C3CE186D}" dt="2023-05-18T23:31:56.435" v="27" actId="478"/>
          <ac:spMkLst>
            <pc:docMk/>
            <pc:sldMk cId="2163988523" sldId="260"/>
            <ac:spMk id="7" creationId="{CE64F085-394F-89FE-55C1-94E5F28AFADD}"/>
          </ac:spMkLst>
        </pc:spChg>
        <pc:spChg chg="del">
          <ac:chgData name="Balian, Sarah (CNTR)" userId="b3b060d9-4d34-479b-ad68-688eaebf93c5" providerId="ADAL" clId="{88AF022F-4786-4C9D-B4D3-DBE4C3CE186D}" dt="2023-05-18T23:31:57.712" v="29" actId="478"/>
          <ac:spMkLst>
            <pc:docMk/>
            <pc:sldMk cId="2163988523" sldId="260"/>
            <ac:spMk id="8" creationId="{E39DAA33-FEFE-A8BD-BBEA-A8F3D8B80ECE}"/>
          </ac:spMkLst>
        </pc:spChg>
        <pc:picChg chg="add mod">
          <ac:chgData name="Balian, Sarah (CNTR)" userId="b3b060d9-4d34-479b-ad68-688eaebf93c5" providerId="ADAL" clId="{88AF022F-4786-4C9D-B4D3-DBE4C3CE186D}" dt="2023-05-18T23:32:58.647" v="48"/>
          <ac:picMkLst>
            <pc:docMk/>
            <pc:sldMk cId="2163988523" sldId="260"/>
            <ac:picMk id="2" creationId="{20A90259-B66D-35BD-3D1E-217997F89F95}"/>
          </ac:picMkLst>
        </pc:picChg>
      </pc:sldChg>
      <pc:sldChg chg="modSp mod delCm modNotesTx">
        <pc:chgData name="Balian, Sarah (CNTR)" userId="b3b060d9-4d34-479b-ad68-688eaebf93c5" providerId="ADAL" clId="{88AF022F-4786-4C9D-B4D3-DBE4C3CE186D}" dt="2023-05-25T16:14:00.720" v="4214"/>
        <pc:sldMkLst>
          <pc:docMk/>
          <pc:sldMk cId="1428788921" sldId="262"/>
        </pc:sldMkLst>
        <pc:spChg chg="mod">
          <ac:chgData name="Balian, Sarah (CNTR)" userId="b3b060d9-4d34-479b-ad68-688eaebf93c5" providerId="ADAL" clId="{88AF022F-4786-4C9D-B4D3-DBE4C3CE186D}" dt="2023-05-18T23:56:27.957" v="342" actId="1076"/>
          <ac:spMkLst>
            <pc:docMk/>
            <pc:sldMk cId="1428788921" sldId="262"/>
            <ac:spMk id="10" creationId="{580355BB-10B2-2265-F650-EBBA740CC379}"/>
          </ac:spMkLst>
        </pc:spChg>
        <pc:spChg chg="mod">
          <ac:chgData name="Balian, Sarah (CNTR)" userId="b3b060d9-4d34-479b-ad68-688eaebf93c5" providerId="ADAL" clId="{88AF022F-4786-4C9D-B4D3-DBE4C3CE186D}" dt="2023-05-18T23:56:14.797" v="323" actId="1076"/>
          <ac:spMkLst>
            <pc:docMk/>
            <pc:sldMk cId="1428788921" sldId="262"/>
            <ac:spMk id="11" creationId="{B854967F-8043-B86D-C735-482989D83C1E}"/>
          </ac:spMkLst>
        </pc:spChg>
        <pc:spChg chg="mod">
          <ac:chgData name="Balian, Sarah (CNTR)" userId="b3b060d9-4d34-479b-ad68-688eaebf93c5" providerId="ADAL" clId="{88AF022F-4786-4C9D-B4D3-DBE4C3CE186D}" dt="2023-05-18T23:56:23.981" v="341" actId="1076"/>
          <ac:spMkLst>
            <pc:docMk/>
            <pc:sldMk cId="1428788921" sldId="262"/>
            <ac:spMk id="12" creationId="{3862842A-EAC4-C115-2F36-83D77BEE1E0E}"/>
          </ac:spMkLst>
        </pc:spChg>
        <pc:graphicFrameChg chg="mod">
          <ac:chgData name="Balian, Sarah (CNTR)" userId="b3b060d9-4d34-479b-ad68-688eaebf93c5" providerId="ADAL" clId="{88AF022F-4786-4C9D-B4D3-DBE4C3CE186D}" dt="2023-05-25T16:13:56.973" v="4213"/>
          <ac:graphicFrameMkLst>
            <pc:docMk/>
            <pc:sldMk cId="1428788921" sldId="262"/>
            <ac:graphicFrameMk id="8" creationId="{A25666F9-CCA3-9D59-B863-99CA3EC76DEB}"/>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88AF022F-4786-4C9D-B4D3-DBE4C3CE186D}" dt="2023-05-25T16:14:00.720" v="4214"/>
              <pc2:cmMkLst xmlns:pc2="http://schemas.microsoft.com/office/powerpoint/2019/9/main/command">
                <pc:docMk/>
                <pc:sldMk cId="1428788921" sldId="262"/>
                <pc2:cmMk id="{F3E22027-2A1A-4DA0-BBF7-363C6FE798CD}"/>
              </pc2:cmMkLst>
            </pc226:cmChg>
          </p:ext>
        </pc:extLst>
      </pc:sldChg>
      <pc:sldChg chg="modSp mod modNotesTx">
        <pc:chgData name="Balian, Sarah (CNTR)" userId="b3b060d9-4d34-479b-ad68-688eaebf93c5" providerId="ADAL" clId="{88AF022F-4786-4C9D-B4D3-DBE4C3CE186D}" dt="2023-05-18T23:49:23.196" v="257" actId="20577"/>
        <pc:sldMkLst>
          <pc:docMk/>
          <pc:sldMk cId="1887431401" sldId="263"/>
        </pc:sldMkLst>
        <pc:spChg chg="mod">
          <ac:chgData name="Balian, Sarah (CNTR)" userId="b3b060d9-4d34-479b-ad68-688eaebf93c5" providerId="ADAL" clId="{88AF022F-4786-4C9D-B4D3-DBE4C3CE186D}" dt="2023-05-18T23:35:09.771" v="60" actId="1035"/>
          <ac:spMkLst>
            <pc:docMk/>
            <pc:sldMk cId="1887431401" sldId="263"/>
            <ac:spMk id="14" creationId="{7B915756-A29F-325B-5D43-1F846F131974}"/>
          </ac:spMkLst>
        </pc:spChg>
        <pc:spChg chg="mod">
          <ac:chgData name="Balian, Sarah (CNTR)" userId="b3b060d9-4d34-479b-ad68-688eaebf93c5" providerId="ADAL" clId="{88AF022F-4786-4C9D-B4D3-DBE4C3CE186D}" dt="2023-05-18T23:35:04.884" v="58" actId="1035"/>
          <ac:spMkLst>
            <pc:docMk/>
            <pc:sldMk cId="1887431401" sldId="263"/>
            <ac:spMk id="15" creationId="{D7F56EBF-8AA3-35CA-3421-8D456748E5B9}"/>
          </ac:spMkLst>
        </pc:spChg>
      </pc:sldChg>
      <pc:sldChg chg="modSp mod modNotesTx">
        <pc:chgData name="Balian, Sarah (CNTR)" userId="b3b060d9-4d34-479b-ad68-688eaebf93c5" providerId="ADAL" clId="{88AF022F-4786-4C9D-B4D3-DBE4C3CE186D}" dt="2023-05-19T00:07:42.116" v="1021" actId="20577"/>
        <pc:sldMkLst>
          <pc:docMk/>
          <pc:sldMk cId="2479953464" sldId="264"/>
        </pc:sldMkLst>
        <pc:graphicFrameChg chg="mod">
          <ac:chgData name="Balian, Sarah (CNTR)" userId="b3b060d9-4d34-479b-ad68-688eaebf93c5" providerId="ADAL" clId="{88AF022F-4786-4C9D-B4D3-DBE4C3CE186D}" dt="2023-05-19T00:03:39.423" v="725" actId="1076"/>
          <ac:graphicFrameMkLst>
            <pc:docMk/>
            <pc:sldMk cId="2479953464" sldId="264"/>
            <ac:graphicFrameMk id="9" creationId="{16BB2B36-D329-083C-5198-BEEC5AC12CFA}"/>
          </ac:graphicFrameMkLst>
        </pc:graphicFrameChg>
      </pc:sldChg>
      <pc:sldChg chg="mod modNotesTx">
        <pc:chgData name="Balian, Sarah (CNTR)" userId="b3b060d9-4d34-479b-ad68-688eaebf93c5" providerId="ADAL" clId="{88AF022F-4786-4C9D-B4D3-DBE4C3CE186D}" dt="2023-05-19T00:23:59.117" v="1226" actId="20577"/>
        <pc:sldMkLst>
          <pc:docMk/>
          <pc:sldMk cId="3502258445" sldId="283"/>
        </pc:sldMkLst>
      </pc:sldChg>
      <pc:sldChg chg="modSp mod delCm modNotesTx">
        <pc:chgData name="Balian, Sarah (CNTR)" userId="b3b060d9-4d34-479b-ad68-688eaebf93c5" providerId="ADAL" clId="{88AF022F-4786-4C9D-B4D3-DBE4C3CE186D}" dt="2023-05-25T16:16:12.889" v="4215"/>
        <pc:sldMkLst>
          <pc:docMk/>
          <pc:sldMk cId="1821595124" sldId="286"/>
        </pc:sldMkLst>
        <pc:spChg chg="mod">
          <ac:chgData name="Balian, Sarah (CNTR)" userId="b3b060d9-4d34-479b-ad68-688eaebf93c5" providerId="ADAL" clId="{88AF022F-4786-4C9D-B4D3-DBE4C3CE186D}" dt="2023-05-18T23:29:25.069" v="7"/>
          <ac:spMkLst>
            <pc:docMk/>
            <pc:sldMk cId="1821595124" sldId="286"/>
            <ac:spMk id="3" creationId="{E4FD1E92-5DBC-B105-F246-2355E4FF9A74}"/>
          </ac:spMkLst>
        </pc:spChg>
        <pc:graphicFrameChg chg="mod">
          <ac:chgData name="Balian, Sarah (CNTR)" userId="b3b060d9-4d34-479b-ad68-688eaebf93c5" providerId="ADAL" clId="{88AF022F-4786-4C9D-B4D3-DBE4C3CE186D}" dt="2023-05-19T00:40:30.292" v="1488"/>
          <ac:graphicFrameMkLst>
            <pc:docMk/>
            <pc:sldMk cId="1821595124" sldId="286"/>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88AF022F-4786-4C9D-B4D3-DBE4C3CE186D}" dt="2023-05-25T16:16:12.889" v="4215"/>
              <pc2:cmMkLst xmlns:pc2="http://schemas.microsoft.com/office/powerpoint/2019/9/main/command">
                <pc:docMk/>
                <pc:sldMk cId="1821595124" sldId="286"/>
                <pc2:cmMk id="{99728408-5342-401B-8A5A-FC2886C87F15}"/>
              </pc2:cmMkLst>
            </pc226:cmChg>
          </p:ext>
        </pc:extLst>
      </pc:sldChg>
      <pc:sldChg chg="modSp mod modNotesTx">
        <pc:chgData name="Balian, Sarah (CNTR)" userId="b3b060d9-4d34-479b-ad68-688eaebf93c5" providerId="ADAL" clId="{88AF022F-4786-4C9D-B4D3-DBE4C3CE186D}" dt="2023-05-19T00:45:29.726" v="1859" actId="20577"/>
        <pc:sldMkLst>
          <pc:docMk/>
          <pc:sldMk cId="2004344858" sldId="288"/>
        </pc:sldMkLst>
        <pc:spChg chg="mod">
          <ac:chgData name="Balian, Sarah (CNTR)" userId="b3b060d9-4d34-479b-ad68-688eaebf93c5" providerId="ADAL" clId="{88AF022F-4786-4C9D-B4D3-DBE4C3CE186D}" dt="2023-05-18T23:29:25.069" v="7"/>
          <ac:spMkLst>
            <pc:docMk/>
            <pc:sldMk cId="2004344858" sldId="288"/>
            <ac:spMk id="11" creationId="{8E4E40E9-D792-25A1-4B37-23D4780B1318}"/>
          </ac:spMkLst>
        </pc:spChg>
      </pc:sldChg>
      <pc:sldChg chg="modSp mod">
        <pc:chgData name="Balian, Sarah (CNTR)" userId="b3b060d9-4d34-479b-ad68-688eaebf93c5" providerId="ADAL" clId="{88AF022F-4786-4C9D-B4D3-DBE4C3CE186D}" dt="2023-05-19T02:03:01.396" v="4207" actId="20577"/>
        <pc:sldMkLst>
          <pc:docMk/>
          <pc:sldMk cId="3475639167" sldId="289"/>
        </pc:sldMkLst>
        <pc:spChg chg="mod">
          <ac:chgData name="Balian, Sarah (CNTR)" userId="b3b060d9-4d34-479b-ad68-688eaebf93c5" providerId="ADAL" clId="{88AF022F-4786-4C9D-B4D3-DBE4C3CE186D}" dt="2023-05-18T23:29:39.541" v="19"/>
          <ac:spMkLst>
            <pc:docMk/>
            <pc:sldMk cId="3475639167" sldId="289"/>
            <ac:spMk id="2" creationId="{E2C1E771-73A1-701F-1EF7-0950A106EB3A}"/>
          </ac:spMkLst>
        </pc:spChg>
        <pc:spChg chg="mod">
          <ac:chgData name="Balian, Sarah (CNTR)" userId="b3b060d9-4d34-479b-ad68-688eaebf93c5" providerId="ADAL" clId="{88AF022F-4786-4C9D-B4D3-DBE4C3CE186D}" dt="2023-05-19T02:03:01.396" v="4207" actId="20577"/>
          <ac:spMkLst>
            <pc:docMk/>
            <pc:sldMk cId="3475639167" sldId="289"/>
            <ac:spMk id="3" creationId="{F2A31AE5-F919-CA50-BF07-AF012D87D146}"/>
          </ac:spMkLst>
        </pc:spChg>
      </pc:sldChg>
      <pc:sldChg chg="delSp modSp mod modNotesTx">
        <pc:chgData name="Balian, Sarah (CNTR)" userId="b3b060d9-4d34-479b-ad68-688eaebf93c5" providerId="ADAL" clId="{88AF022F-4786-4C9D-B4D3-DBE4C3CE186D}" dt="2023-05-19T01:01:56.422" v="2339" actId="20577"/>
        <pc:sldMkLst>
          <pc:docMk/>
          <pc:sldMk cId="61370533" sldId="290"/>
        </pc:sldMkLst>
        <pc:spChg chg="mod">
          <ac:chgData name="Balian, Sarah (CNTR)" userId="b3b060d9-4d34-479b-ad68-688eaebf93c5" providerId="ADAL" clId="{88AF022F-4786-4C9D-B4D3-DBE4C3CE186D}" dt="2023-05-19T01:00:29.192" v="2132" actId="6549"/>
          <ac:spMkLst>
            <pc:docMk/>
            <pc:sldMk cId="61370533" sldId="290"/>
            <ac:spMk id="3" creationId="{E4FD1E92-5DBC-B105-F246-2355E4FF9A74}"/>
          </ac:spMkLst>
        </pc:spChg>
        <pc:spChg chg="del">
          <ac:chgData name="Balian, Sarah (CNTR)" userId="b3b060d9-4d34-479b-ad68-688eaebf93c5" providerId="ADAL" clId="{88AF022F-4786-4C9D-B4D3-DBE4C3CE186D}" dt="2023-05-19T01:01:11.884" v="2141" actId="478"/>
          <ac:spMkLst>
            <pc:docMk/>
            <pc:sldMk cId="61370533" sldId="290"/>
            <ac:spMk id="4" creationId="{D54639E5-622E-F686-9B70-3755579691CC}"/>
          </ac:spMkLst>
        </pc:spChg>
        <pc:spChg chg="del">
          <ac:chgData name="Balian, Sarah (CNTR)" userId="b3b060d9-4d34-479b-ad68-688eaebf93c5" providerId="ADAL" clId="{88AF022F-4786-4C9D-B4D3-DBE4C3CE186D}" dt="2023-05-19T01:01:03.188" v="2139" actId="478"/>
          <ac:spMkLst>
            <pc:docMk/>
            <pc:sldMk cId="61370533" sldId="290"/>
            <ac:spMk id="5" creationId="{7D44C26F-58DB-A724-B258-411DCFA139EA}"/>
          </ac:spMkLst>
        </pc:spChg>
        <pc:spChg chg="del">
          <ac:chgData name="Balian, Sarah (CNTR)" userId="b3b060d9-4d34-479b-ad68-688eaebf93c5" providerId="ADAL" clId="{88AF022F-4786-4C9D-B4D3-DBE4C3CE186D}" dt="2023-05-19T01:01:06.884" v="2140" actId="478"/>
          <ac:spMkLst>
            <pc:docMk/>
            <pc:sldMk cId="61370533" sldId="290"/>
            <ac:spMk id="6" creationId="{72B791A3-CAD3-DD24-C9A7-D921EA0F03FE}"/>
          </ac:spMkLst>
        </pc:spChg>
        <pc:spChg chg="mod">
          <ac:chgData name="Balian, Sarah (CNTR)" userId="b3b060d9-4d34-479b-ad68-688eaebf93c5" providerId="ADAL" clId="{88AF022F-4786-4C9D-B4D3-DBE4C3CE186D}" dt="2023-05-19T01:01:19.349" v="2142" actId="1076"/>
          <ac:spMkLst>
            <pc:docMk/>
            <pc:sldMk cId="61370533" sldId="290"/>
            <ac:spMk id="7" creationId="{EB90318A-4EB6-8A16-F63C-D602FE2C956F}"/>
          </ac:spMkLst>
        </pc:spChg>
      </pc:sldChg>
      <pc:sldChg chg="delSp modSp mod modNotesTx">
        <pc:chgData name="Balian, Sarah (CNTR)" userId="b3b060d9-4d34-479b-ad68-688eaebf93c5" providerId="ADAL" clId="{88AF022F-4786-4C9D-B4D3-DBE4C3CE186D}" dt="2023-05-19T01:11:08.302" v="2943" actId="20577"/>
        <pc:sldMkLst>
          <pc:docMk/>
          <pc:sldMk cId="4205298638" sldId="292"/>
        </pc:sldMkLst>
        <pc:spChg chg="mod">
          <ac:chgData name="Balian, Sarah (CNTR)" userId="b3b060d9-4d34-479b-ad68-688eaebf93c5" providerId="ADAL" clId="{88AF022F-4786-4C9D-B4D3-DBE4C3CE186D}" dt="2023-05-19T01:09:53.111" v="2843" actId="6549"/>
          <ac:spMkLst>
            <pc:docMk/>
            <pc:sldMk cId="4205298638" sldId="292"/>
            <ac:spMk id="3" creationId="{E4FD1E92-5DBC-B105-F246-2355E4FF9A74}"/>
          </ac:spMkLst>
        </pc:spChg>
        <pc:spChg chg="del">
          <ac:chgData name="Balian, Sarah (CNTR)" userId="b3b060d9-4d34-479b-ad68-688eaebf93c5" providerId="ADAL" clId="{88AF022F-4786-4C9D-B4D3-DBE4C3CE186D}" dt="2023-05-19T01:10:28.198" v="2850" actId="478"/>
          <ac:spMkLst>
            <pc:docMk/>
            <pc:sldMk cId="4205298638" sldId="292"/>
            <ac:spMk id="5" creationId="{0B0D50D7-E777-BDAB-67FA-5FB77C6B0DDA}"/>
          </ac:spMkLst>
        </pc:spChg>
      </pc:sldChg>
      <pc:sldChg chg="addSp delSp modSp mod modNotesTx">
        <pc:chgData name="Balian, Sarah (CNTR)" userId="b3b060d9-4d34-479b-ad68-688eaebf93c5" providerId="ADAL" clId="{88AF022F-4786-4C9D-B4D3-DBE4C3CE186D}" dt="2023-05-19T00:31:54.480" v="1472" actId="20577"/>
        <pc:sldMkLst>
          <pc:docMk/>
          <pc:sldMk cId="317324267" sldId="299"/>
        </pc:sldMkLst>
        <pc:spChg chg="add mod">
          <ac:chgData name="Balian, Sarah (CNTR)" userId="b3b060d9-4d34-479b-ad68-688eaebf93c5" providerId="ADAL" clId="{88AF022F-4786-4C9D-B4D3-DBE4C3CE186D}" dt="2023-05-19T00:27:32.236" v="1235" actId="20577"/>
          <ac:spMkLst>
            <pc:docMk/>
            <pc:sldMk cId="317324267" sldId="299"/>
            <ac:spMk id="2" creationId="{FE5C1FDB-AE64-5BAD-E3E6-2D1CBEAF6D16}"/>
          </ac:spMkLst>
        </pc:spChg>
        <pc:spChg chg="add mod">
          <ac:chgData name="Balian, Sarah (CNTR)" userId="b3b060d9-4d34-479b-ad68-688eaebf93c5" providerId="ADAL" clId="{88AF022F-4786-4C9D-B4D3-DBE4C3CE186D}" dt="2023-05-18T23:34:25.530" v="49"/>
          <ac:spMkLst>
            <pc:docMk/>
            <pc:sldMk cId="317324267" sldId="299"/>
            <ac:spMk id="3" creationId="{16838D5F-33C7-2B9F-4381-64906E2B4D18}"/>
          </ac:spMkLst>
        </pc:spChg>
        <pc:spChg chg="add mod">
          <ac:chgData name="Balian, Sarah (CNTR)" userId="b3b060d9-4d34-479b-ad68-688eaebf93c5" providerId="ADAL" clId="{88AF022F-4786-4C9D-B4D3-DBE4C3CE186D}" dt="2023-05-19T00:27:51.404" v="1241" actId="20577"/>
          <ac:spMkLst>
            <pc:docMk/>
            <pc:sldMk cId="317324267" sldId="299"/>
            <ac:spMk id="4" creationId="{E4878469-0282-B4B9-1727-5D6577F42C26}"/>
          </ac:spMkLst>
        </pc:spChg>
        <pc:spChg chg="mod">
          <ac:chgData name="Balian, Sarah (CNTR)" userId="b3b060d9-4d34-479b-ad68-688eaebf93c5" providerId="ADAL" clId="{88AF022F-4786-4C9D-B4D3-DBE4C3CE186D}" dt="2023-05-19T00:30:12.363" v="1288" actId="207"/>
          <ac:spMkLst>
            <pc:docMk/>
            <pc:sldMk cId="317324267" sldId="299"/>
            <ac:spMk id="7" creationId="{0F6240B4-6202-D983-469F-E7A1FC43F6A4}"/>
          </ac:spMkLst>
        </pc:spChg>
        <pc:spChg chg="del">
          <ac:chgData name="Balian, Sarah (CNTR)" userId="b3b060d9-4d34-479b-ad68-688eaebf93c5" providerId="ADAL" clId="{88AF022F-4786-4C9D-B4D3-DBE4C3CE186D}" dt="2023-05-18T23:32:08.795" v="33" actId="478"/>
          <ac:spMkLst>
            <pc:docMk/>
            <pc:sldMk cId="317324267" sldId="299"/>
            <ac:spMk id="8" creationId="{1A5D5D1F-6AE8-32C3-0DF9-D2F8A96FD892}"/>
          </ac:spMkLst>
        </pc:spChg>
        <pc:spChg chg="mod">
          <ac:chgData name="Balian, Sarah (CNTR)" userId="b3b060d9-4d34-479b-ad68-688eaebf93c5" providerId="ADAL" clId="{88AF022F-4786-4C9D-B4D3-DBE4C3CE186D}" dt="2023-05-19T00:30:39.694" v="1293" actId="207"/>
          <ac:spMkLst>
            <pc:docMk/>
            <pc:sldMk cId="317324267" sldId="299"/>
            <ac:spMk id="9" creationId="{EFA45D08-83CE-2181-1938-9D1CACAF8627}"/>
          </ac:spMkLst>
        </pc:spChg>
        <pc:spChg chg="mod">
          <ac:chgData name="Balian, Sarah (CNTR)" userId="b3b060d9-4d34-479b-ad68-688eaebf93c5" providerId="ADAL" clId="{88AF022F-4786-4C9D-B4D3-DBE4C3CE186D}" dt="2023-05-19T00:30:17.921" v="1289" actId="207"/>
          <ac:spMkLst>
            <pc:docMk/>
            <pc:sldMk cId="317324267" sldId="299"/>
            <ac:spMk id="10" creationId="{DC09400D-861A-AE6C-4255-59D8921419A5}"/>
          </ac:spMkLst>
        </pc:spChg>
        <pc:spChg chg="mod">
          <ac:chgData name="Balian, Sarah (CNTR)" userId="b3b060d9-4d34-479b-ad68-688eaebf93c5" providerId="ADAL" clId="{88AF022F-4786-4C9D-B4D3-DBE4C3CE186D}" dt="2023-05-19T00:30:45.623" v="1295" actId="207"/>
          <ac:spMkLst>
            <pc:docMk/>
            <pc:sldMk cId="317324267" sldId="299"/>
            <ac:spMk id="11" creationId="{B4AF0D7C-00E1-6FA0-CC84-8B3D35BE76C8}"/>
          </ac:spMkLst>
        </pc:spChg>
        <pc:spChg chg="del">
          <ac:chgData name="Balian, Sarah (CNTR)" userId="b3b060d9-4d34-479b-ad68-688eaebf93c5" providerId="ADAL" clId="{88AF022F-4786-4C9D-B4D3-DBE4C3CE186D}" dt="2023-05-18T23:32:08.795" v="33" actId="478"/>
          <ac:spMkLst>
            <pc:docMk/>
            <pc:sldMk cId="317324267" sldId="299"/>
            <ac:spMk id="41" creationId="{D668D04A-DECC-8646-63D2-86090C0B6EC2}"/>
          </ac:spMkLst>
        </pc:spChg>
        <pc:spChg chg="del">
          <ac:chgData name="Balian, Sarah (CNTR)" userId="b3b060d9-4d34-479b-ad68-688eaebf93c5" providerId="ADAL" clId="{88AF022F-4786-4C9D-B4D3-DBE4C3CE186D}" dt="2023-05-18T23:32:08.795" v="33" actId="478"/>
          <ac:spMkLst>
            <pc:docMk/>
            <pc:sldMk cId="317324267" sldId="299"/>
            <ac:spMk id="42" creationId="{CF8A5421-9323-A745-9033-6B0858E056E5}"/>
          </ac:spMkLst>
        </pc:spChg>
        <pc:spChg chg="del">
          <ac:chgData name="Balian, Sarah (CNTR)" userId="b3b060d9-4d34-479b-ad68-688eaebf93c5" providerId="ADAL" clId="{88AF022F-4786-4C9D-B4D3-DBE4C3CE186D}" dt="2023-05-18T23:32:08.795" v="33" actId="478"/>
          <ac:spMkLst>
            <pc:docMk/>
            <pc:sldMk cId="317324267" sldId="299"/>
            <ac:spMk id="43" creationId="{B7FC13D1-752F-56B6-5609-2A21E3445535}"/>
          </ac:spMkLst>
        </pc:spChg>
        <pc:spChg chg="del">
          <ac:chgData name="Balian, Sarah (CNTR)" userId="b3b060d9-4d34-479b-ad68-688eaebf93c5" providerId="ADAL" clId="{88AF022F-4786-4C9D-B4D3-DBE4C3CE186D}" dt="2023-05-18T23:32:08.795" v="33" actId="478"/>
          <ac:spMkLst>
            <pc:docMk/>
            <pc:sldMk cId="317324267" sldId="299"/>
            <ac:spMk id="44" creationId="{4BC63EFC-51D8-5205-E29F-01514C838175}"/>
          </ac:spMkLst>
        </pc:spChg>
        <pc:spChg chg="del">
          <ac:chgData name="Balian, Sarah (CNTR)" userId="b3b060d9-4d34-479b-ad68-688eaebf93c5" providerId="ADAL" clId="{88AF022F-4786-4C9D-B4D3-DBE4C3CE186D}" dt="2023-05-18T23:32:08.795" v="33" actId="478"/>
          <ac:spMkLst>
            <pc:docMk/>
            <pc:sldMk cId="317324267" sldId="299"/>
            <ac:spMk id="45" creationId="{BBE6A571-B611-7C03-DEE0-82AB9841B25B}"/>
          </ac:spMkLst>
        </pc:spChg>
        <pc:spChg chg="del">
          <ac:chgData name="Balian, Sarah (CNTR)" userId="b3b060d9-4d34-479b-ad68-688eaebf93c5" providerId="ADAL" clId="{88AF022F-4786-4C9D-B4D3-DBE4C3CE186D}" dt="2023-05-18T23:32:08.795" v="33" actId="478"/>
          <ac:spMkLst>
            <pc:docMk/>
            <pc:sldMk cId="317324267" sldId="299"/>
            <ac:spMk id="46" creationId="{42DF423A-99C8-4EB4-85E6-B227F5AC86CF}"/>
          </ac:spMkLst>
        </pc:spChg>
        <pc:spChg chg="del">
          <ac:chgData name="Balian, Sarah (CNTR)" userId="b3b060d9-4d34-479b-ad68-688eaebf93c5" providerId="ADAL" clId="{88AF022F-4786-4C9D-B4D3-DBE4C3CE186D}" dt="2023-05-18T23:32:08.795" v="33" actId="478"/>
          <ac:spMkLst>
            <pc:docMk/>
            <pc:sldMk cId="317324267" sldId="299"/>
            <ac:spMk id="47" creationId="{1A54FE55-9EA8-7040-3CAE-58A0BC0B5A7A}"/>
          </ac:spMkLst>
        </pc:spChg>
        <pc:spChg chg="del">
          <ac:chgData name="Balian, Sarah (CNTR)" userId="b3b060d9-4d34-479b-ad68-688eaebf93c5" providerId="ADAL" clId="{88AF022F-4786-4C9D-B4D3-DBE4C3CE186D}" dt="2023-05-18T23:32:08.795" v="33" actId="478"/>
          <ac:spMkLst>
            <pc:docMk/>
            <pc:sldMk cId="317324267" sldId="299"/>
            <ac:spMk id="48" creationId="{C745E97A-7FD6-1663-C9EC-826AD8D437D1}"/>
          </ac:spMkLst>
        </pc:spChg>
        <pc:spChg chg="del">
          <ac:chgData name="Balian, Sarah (CNTR)" userId="b3b060d9-4d34-479b-ad68-688eaebf93c5" providerId="ADAL" clId="{88AF022F-4786-4C9D-B4D3-DBE4C3CE186D}" dt="2023-05-18T23:32:08.795" v="33" actId="478"/>
          <ac:spMkLst>
            <pc:docMk/>
            <pc:sldMk cId="317324267" sldId="299"/>
            <ac:spMk id="49" creationId="{5A089B96-6EB7-40E6-B695-CA14F03E510E}"/>
          </ac:spMkLst>
        </pc:spChg>
        <pc:spChg chg="del">
          <ac:chgData name="Balian, Sarah (CNTR)" userId="b3b060d9-4d34-479b-ad68-688eaebf93c5" providerId="ADAL" clId="{88AF022F-4786-4C9D-B4D3-DBE4C3CE186D}" dt="2023-05-18T23:32:08.795" v="33" actId="478"/>
          <ac:spMkLst>
            <pc:docMk/>
            <pc:sldMk cId="317324267" sldId="299"/>
            <ac:spMk id="50" creationId="{B4A38A1D-ED77-E4A3-DF60-1B2D80DD4252}"/>
          </ac:spMkLst>
        </pc:spChg>
        <pc:spChg chg="del">
          <ac:chgData name="Balian, Sarah (CNTR)" userId="b3b060d9-4d34-479b-ad68-688eaebf93c5" providerId="ADAL" clId="{88AF022F-4786-4C9D-B4D3-DBE4C3CE186D}" dt="2023-05-18T23:32:08.795" v="33" actId="478"/>
          <ac:spMkLst>
            <pc:docMk/>
            <pc:sldMk cId="317324267" sldId="299"/>
            <ac:spMk id="51" creationId="{3D949BF7-3246-03FC-D71D-FF2B194A5867}"/>
          </ac:spMkLst>
        </pc:spChg>
        <pc:spChg chg="del">
          <ac:chgData name="Balian, Sarah (CNTR)" userId="b3b060d9-4d34-479b-ad68-688eaebf93c5" providerId="ADAL" clId="{88AF022F-4786-4C9D-B4D3-DBE4C3CE186D}" dt="2023-05-18T23:32:08.795" v="33" actId="478"/>
          <ac:spMkLst>
            <pc:docMk/>
            <pc:sldMk cId="317324267" sldId="299"/>
            <ac:spMk id="52" creationId="{D73A6417-5A8E-992C-44F0-86E234C17E10}"/>
          </ac:spMkLst>
        </pc:spChg>
        <pc:spChg chg="del">
          <ac:chgData name="Balian, Sarah (CNTR)" userId="b3b060d9-4d34-479b-ad68-688eaebf93c5" providerId="ADAL" clId="{88AF022F-4786-4C9D-B4D3-DBE4C3CE186D}" dt="2023-05-18T23:32:08.795" v="33" actId="478"/>
          <ac:spMkLst>
            <pc:docMk/>
            <pc:sldMk cId="317324267" sldId="299"/>
            <ac:spMk id="53" creationId="{34E58A3B-6C41-24E5-AFB9-0CC8E52DFFBF}"/>
          </ac:spMkLst>
        </pc:spChg>
        <pc:spChg chg="del">
          <ac:chgData name="Balian, Sarah (CNTR)" userId="b3b060d9-4d34-479b-ad68-688eaebf93c5" providerId="ADAL" clId="{88AF022F-4786-4C9D-B4D3-DBE4C3CE186D}" dt="2023-05-18T23:32:08.795" v="33" actId="478"/>
          <ac:spMkLst>
            <pc:docMk/>
            <pc:sldMk cId="317324267" sldId="299"/>
            <ac:spMk id="54" creationId="{3C62B939-790C-DB0F-0CF6-1E2C6F585ED4}"/>
          </ac:spMkLst>
        </pc:spChg>
        <pc:spChg chg="del">
          <ac:chgData name="Balian, Sarah (CNTR)" userId="b3b060d9-4d34-479b-ad68-688eaebf93c5" providerId="ADAL" clId="{88AF022F-4786-4C9D-B4D3-DBE4C3CE186D}" dt="2023-05-18T23:32:08.795" v="33" actId="478"/>
          <ac:spMkLst>
            <pc:docMk/>
            <pc:sldMk cId="317324267" sldId="299"/>
            <ac:spMk id="55" creationId="{16C6B6BA-7222-2A46-CA43-30A3DC2F40E5}"/>
          </ac:spMkLst>
        </pc:spChg>
        <pc:spChg chg="mod">
          <ac:chgData name="Balian, Sarah (CNTR)" userId="b3b060d9-4d34-479b-ad68-688eaebf93c5" providerId="ADAL" clId="{88AF022F-4786-4C9D-B4D3-DBE4C3CE186D}" dt="2023-05-19T00:30:55.711" v="1299" actId="207"/>
          <ac:spMkLst>
            <pc:docMk/>
            <pc:sldMk cId="317324267" sldId="299"/>
            <ac:spMk id="56" creationId="{D32B2A6C-26C1-4FB0-1D43-878E2739280D}"/>
          </ac:spMkLst>
        </pc:spChg>
        <pc:spChg chg="mod">
          <ac:chgData name="Balian, Sarah (CNTR)" userId="b3b060d9-4d34-479b-ad68-688eaebf93c5" providerId="ADAL" clId="{88AF022F-4786-4C9D-B4D3-DBE4C3CE186D}" dt="2023-05-19T00:30:53.326" v="1298" actId="207"/>
          <ac:spMkLst>
            <pc:docMk/>
            <pc:sldMk cId="317324267" sldId="299"/>
            <ac:spMk id="57" creationId="{2D2475B2-0FB4-E44A-43A9-EE5C90233451}"/>
          </ac:spMkLst>
        </pc:spChg>
        <pc:spChg chg="mod">
          <ac:chgData name="Balian, Sarah (CNTR)" userId="b3b060d9-4d34-479b-ad68-688eaebf93c5" providerId="ADAL" clId="{88AF022F-4786-4C9D-B4D3-DBE4C3CE186D}" dt="2023-05-19T00:27:23.507" v="1232" actId="20577"/>
          <ac:spMkLst>
            <pc:docMk/>
            <pc:sldMk cId="317324267" sldId="299"/>
            <ac:spMk id="58" creationId="{DB0E9556-57C4-FB9F-F4ED-4A86F430775C}"/>
          </ac:spMkLst>
        </pc:spChg>
        <pc:spChg chg="del">
          <ac:chgData name="Balian, Sarah (CNTR)" userId="b3b060d9-4d34-479b-ad68-688eaebf93c5" providerId="ADAL" clId="{88AF022F-4786-4C9D-B4D3-DBE4C3CE186D}" dt="2023-05-18T23:32:08.795" v="33" actId="478"/>
          <ac:spMkLst>
            <pc:docMk/>
            <pc:sldMk cId="317324267" sldId="299"/>
            <ac:spMk id="59" creationId="{4D135624-874F-7303-6186-F1323F30C5AA}"/>
          </ac:spMkLst>
        </pc:spChg>
        <pc:spChg chg="del">
          <ac:chgData name="Balian, Sarah (CNTR)" userId="b3b060d9-4d34-479b-ad68-688eaebf93c5" providerId="ADAL" clId="{88AF022F-4786-4C9D-B4D3-DBE4C3CE186D}" dt="2023-05-18T23:32:08.795" v="33" actId="478"/>
          <ac:spMkLst>
            <pc:docMk/>
            <pc:sldMk cId="317324267" sldId="299"/>
            <ac:spMk id="60" creationId="{283A431F-66DE-56D0-6F8C-E197CA434994}"/>
          </ac:spMkLst>
        </pc:spChg>
        <pc:spChg chg="del">
          <ac:chgData name="Balian, Sarah (CNTR)" userId="b3b060d9-4d34-479b-ad68-688eaebf93c5" providerId="ADAL" clId="{88AF022F-4786-4C9D-B4D3-DBE4C3CE186D}" dt="2023-05-18T23:32:08.795" v="33" actId="478"/>
          <ac:spMkLst>
            <pc:docMk/>
            <pc:sldMk cId="317324267" sldId="299"/>
            <ac:spMk id="61" creationId="{13D1EBF7-3808-CC4B-C914-B34A82C02B00}"/>
          </ac:spMkLst>
        </pc:spChg>
        <pc:spChg chg="mod">
          <ac:chgData name="Balian, Sarah (CNTR)" userId="b3b060d9-4d34-479b-ad68-688eaebf93c5" providerId="ADAL" clId="{88AF022F-4786-4C9D-B4D3-DBE4C3CE186D}" dt="2023-05-19T00:30:50.455" v="1297" actId="207"/>
          <ac:spMkLst>
            <pc:docMk/>
            <pc:sldMk cId="317324267" sldId="299"/>
            <ac:spMk id="62" creationId="{5A1A7893-8916-1F81-716A-6CABDE452554}"/>
          </ac:spMkLst>
        </pc:spChg>
        <pc:spChg chg="mod">
          <ac:chgData name="Balian, Sarah (CNTR)" userId="b3b060d9-4d34-479b-ad68-688eaebf93c5" providerId="ADAL" clId="{88AF022F-4786-4C9D-B4D3-DBE4C3CE186D}" dt="2023-05-19T00:31:06.628" v="1303" actId="207"/>
          <ac:spMkLst>
            <pc:docMk/>
            <pc:sldMk cId="317324267" sldId="299"/>
            <ac:spMk id="63" creationId="{FF55444A-D33C-3DCE-8F14-67D6E7A82525}"/>
          </ac:spMkLst>
        </pc:spChg>
        <pc:spChg chg="mod">
          <ac:chgData name="Balian, Sarah (CNTR)" userId="b3b060d9-4d34-479b-ad68-688eaebf93c5" providerId="ADAL" clId="{88AF022F-4786-4C9D-B4D3-DBE4C3CE186D}" dt="2023-05-19T00:31:00.735" v="1301" actId="207"/>
          <ac:spMkLst>
            <pc:docMk/>
            <pc:sldMk cId="317324267" sldId="299"/>
            <ac:spMk id="1024" creationId="{2D93C3D6-B488-2DA4-7FC4-32512DD2167D}"/>
          </ac:spMkLst>
        </pc:spChg>
        <pc:spChg chg="mod">
          <ac:chgData name="Balian, Sarah (CNTR)" userId="b3b060d9-4d34-479b-ad68-688eaebf93c5" providerId="ADAL" clId="{88AF022F-4786-4C9D-B4D3-DBE4C3CE186D}" dt="2023-05-19T00:30:29.952" v="1292" actId="207"/>
          <ac:spMkLst>
            <pc:docMk/>
            <pc:sldMk cId="317324267" sldId="299"/>
            <ac:spMk id="1025" creationId="{0FD08662-B683-9F41-2C5F-A405CE3E1194}"/>
          </ac:spMkLst>
        </pc:spChg>
        <pc:spChg chg="mod">
          <ac:chgData name="Balian, Sarah (CNTR)" userId="b3b060d9-4d34-479b-ad68-688eaebf93c5" providerId="ADAL" clId="{88AF022F-4786-4C9D-B4D3-DBE4C3CE186D}" dt="2023-05-19T00:31:02.855" v="1302" actId="207"/>
          <ac:spMkLst>
            <pc:docMk/>
            <pc:sldMk cId="317324267" sldId="299"/>
            <ac:spMk id="1026" creationId="{59D74983-270E-08B5-7BBA-D847D0D88BAB}"/>
          </ac:spMkLst>
        </pc:spChg>
        <pc:spChg chg="mod">
          <ac:chgData name="Balian, Sarah (CNTR)" userId="b3b060d9-4d34-479b-ad68-688eaebf93c5" providerId="ADAL" clId="{88AF022F-4786-4C9D-B4D3-DBE4C3CE186D}" dt="2023-05-19T00:30:58.447" v="1300" actId="207"/>
          <ac:spMkLst>
            <pc:docMk/>
            <pc:sldMk cId="317324267" sldId="299"/>
            <ac:spMk id="1027" creationId="{0DEFCC18-C1A1-E8D2-7973-B5449670C702}"/>
          </ac:spMkLst>
        </pc:spChg>
        <pc:spChg chg="mod">
          <ac:chgData name="Balian, Sarah (CNTR)" userId="b3b060d9-4d34-479b-ad68-688eaebf93c5" providerId="ADAL" clId="{88AF022F-4786-4C9D-B4D3-DBE4C3CE186D}" dt="2023-05-19T00:30:23.749" v="1291" actId="207"/>
          <ac:spMkLst>
            <pc:docMk/>
            <pc:sldMk cId="317324267" sldId="299"/>
            <ac:spMk id="1029" creationId="{B2D5F386-5448-8848-94A1-3CE03EA35C8B}"/>
          </ac:spMkLst>
        </pc:spChg>
        <pc:spChg chg="mod">
          <ac:chgData name="Balian, Sarah (CNTR)" userId="b3b060d9-4d34-479b-ad68-688eaebf93c5" providerId="ADAL" clId="{88AF022F-4786-4C9D-B4D3-DBE4C3CE186D}" dt="2023-05-19T00:30:41.465" v="1294" actId="207"/>
          <ac:spMkLst>
            <pc:docMk/>
            <pc:sldMk cId="317324267" sldId="299"/>
            <ac:spMk id="1030" creationId="{14BD71EF-7142-5FFA-C409-083727452543}"/>
          </ac:spMkLst>
        </pc:spChg>
        <pc:spChg chg="mod">
          <ac:chgData name="Balian, Sarah (CNTR)" userId="b3b060d9-4d34-479b-ad68-688eaebf93c5" providerId="ADAL" clId="{88AF022F-4786-4C9D-B4D3-DBE4C3CE186D}" dt="2023-05-19T00:30:05.464" v="1287" actId="207"/>
          <ac:spMkLst>
            <pc:docMk/>
            <pc:sldMk cId="317324267" sldId="299"/>
            <ac:spMk id="1031" creationId="{E14AC058-EBC9-15BE-459C-EA2FAE582646}"/>
          </ac:spMkLst>
        </pc:spChg>
        <pc:spChg chg="mod">
          <ac:chgData name="Balian, Sarah (CNTR)" userId="b3b060d9-4d34-479b-ad68-688eaebf93c5" providerId="ADAL" clId="{88AF022F-4786-4C9D-B4D3-DBE4C3CE186D}" dt="2023-05-19T00:30:20.583" v="1290" actId="207"/>
          <ac:spMkLst>
            <pc:docMk/>
            <pc:sldMk cId="317324267" sldId="299"/>
            <ac:spMk id="1032" creationId="{788DF77A-0A93-9439-13BA-324243B39BAB}"/>
          </ac:spMkLst>
        </pc:spChg>
        <pc:spChg chg="del">
          <ac:chgData name="Balian, Sarah (CNTR)" userId="b3b060d9-4d34-479b-ad68-688eaebf93c5" providerId="ADAL" clId="{88AF022F-4786-4C9D-B4D3-DBE4C3CE186D}" dt="2023-05-18T23:32:08.795" v="33" actId="478"/>
          <ac:spMkLst>
            <pc:docMk/>
            <pc:sldMk cId="317324267" sldId="299"/>
            <ac:spMk id="1033" creationId="{3CD9B410-05B2-6138-6911-D2332C745AC9}"/>
          </ac:spMkLst>
        </pc:spChg>
        <pc:spChg chg="del">
          <ac:chgData name="Balian, Sarah (CNTR)" userId="b3b060d9-4d34-479b-ad68-688eaebf93c5" providerId="ADAL" clId="{88AF022F-4786-4C9D-B4D3-DBE4C3CE186D}" dt="2023-05-18T23:32:08.795" v="33" actId="478"/>
          <ac:spMkLst>
            <pc:docMk/>
            <pc:sldMk cId="317324267" sldId="299"/>
            <ac:spMk id="1034" creationId="{7DB997D1-C003-D6C6-1F18-F0F31FEDDA4D}"/>
          </ac:spMkLst>
        </pc:spChg>
        <pc:spChg chg="del">
          <ac:chgData name="Balian, Sarah (CNTR)" userId="b3b060d9-4d34-479b-ad68-688eaebf93c5" providerId="ADAL" clId="{88AF022F-4786-4C9D-B4D3-DBE4C3CE186D}" dt="2023-05-18T23:32:08.795" v="33" actId="478"/>
          <ac:spMkLst>
            <pc:docMk/>
            <pc:sldMk cId="317324267" sldId="299"/>
            <ac:spMk id="1035" creationId="{505D2889-80F3-69CB-1B35-181142E76EFB}"/>
          </ac:spMkLst>
        </pc:spChg>
        <pc:spChg chg="del">
          <ac:chgData name="Balian, Sarah (CNTR)" userId="b3b060d9-4d34-479b-ad68-688eaebf93c5" providerId="ADAL" clId="{88AF022F-4786-4C9D-B4D3-DBE4C3CE186D}" dt="2023-05-18T23:32:08.795" v="33" actId="478"/>
          <ac:spMkLst>
            <pc:docMk/>
            <pc:sldMk cId="317324267" sldId="299"/>
            <ac:spMk id="1036" creationId="{857DBFB8-A839-2B3D-F992-3D5B522A6EDA}"/>
          </ac:spMkLst>
        </pc:spChg>
        <pc:spChg chg="del">
          <ac:chgData name="Balian, Sarah (CNTR)" userId="b3b060d9-4d34-479b-ad68-688eaebf93c5" providerId="ADAL" clId="{88AF022F-4786-4C9D-B4D3-DBE4C3CE186D}" dt="2023-05-18T23:32:08.795" v="33" actId="478"/>
          <ac:spMkLst>
            <pc:docMk/>
            <pc:sldMk cId="317324267" sldId="299"/>
            <ac:spMk id="1037" creationId="{A619D19B-59AC-7D09-4061-FA84E7FB471A}"/>
          </ac:spMkLst>
        </pc:spChg>
        <pc:spChg chg="del">
          <ac:chgData name="Balian, Sarah (CNTR)" userId="b3b060d9-4d34-479b-ad68-688eaebf93c5" providerId="ADAL" clId="{88AF022F-4786-4C9D-B4D3-DBE4C3CE186D}" dt="2023-05-18T23:32:08.795" v="33" actId="478"/>
          <ac:spMkLst>
            <pc:docMk/>
            <pc:sldMk cId="317324267" sldId="299"/>
            <ac:spMk id="1038" creationId="{5909F8BF-9101-628B-51F4-11674CFA84EF}"/>
          </ac:spMkLst>
        </pc:spChg>
        <pc:spChg chg="mod">
          <ac:chgData name="Balian, Sarah (CNTR)" userId="b3b060d9-4d34-479b-ad68-688eaebf93c5" providerId="ADAL" clId="{88AF022F-4786-4C9D-B4D3-DBE4C3CE186D}" dt="2023-05-19T00:30:47.944" v="1296" actId="207"/>
          <ac:spMkLst>
            <pc:docMk/>
            <pc:sldMk cId="317324267" sldId="299"/>
            <ac:spMk id="1040" creationId="{E6A81D0C-3655-6E51-81E6-33DC11839C6D}"/>
          </ac:spMkLst>
        </pc:spChg>
        <pc:spChg chg="del">
          <ac:chgData name="Balian, Sarah (CNTR)" userId="b3b060d9-4d34-479b-ad68-688eaebf93c5" providerId="ADAL" clId="{88AF022F-4786-4C9D-B4D3-DBE4C3CE186D}" dt="2023-05-18T23:32:08.795" v="33" actId="478"/>
          <ac:spMkLst>
            <pc:docMk/>
            <pc:sldMk cId="317324267" sldId="299"/>
            <ac:spMk id="1041" creationId="{EDDDA1C2-40F2-C465-D3BB-2E406CC881AB}"/>
          </ac:spMkLst>
        </pc:spChg>
        <pc:spChg chg="add mod">
          <ac:chgData name="Balian, Sarah (CNTR)" userId="b3b060d9-4d34-479b-ad68-688eaebf93c5" providerId="ADAL" clId="{88AF022F-4786-4C9D-B4D3-DBE4C3CE186D}" dt="2023-05-19T00:28:15.978" v="1244" actId="20577"/>
          <ac:spMkLst>
            <pc:docMk/>
            <pc:sldMk cId="317324267" sldId="299"/>
            <ac:spMk id="1043" creationId="{EEADC85F-F41C-8ED9-60A8-91717B3CCE17}"/>
          </ac:spMkLst>
        </pc:spChg>
        <pc:spChg chg="del">
          <ac:chgData name="Balian, Sarah (CNTR)" userId="b3b060d9-4d34-479b-ad68-688eaebf93c5" providerId="ADAL" clId="{88AF022F-4786-4C9D-B4D3-DBE4C3CE186D}" dt="2023-05-18T23:32:08.795" v="33" actId="478"/>
          <ac:spMkLst>
            <pc:docMk/>
            <pc:sldMk cId="317324267" sldId="299"/>
            <ac:spMk id="1046" creationId="{8A57591F-F75D-FBB3-BD7E-757A1AFC2F44}"/>
          </ac:spMkLst>
        </pc:spChg>
        <pc:spChg chg="add mod">
          <ac:chgData name="Balian, Sarah (CNTR)" userId="b3b060d9-4d34-479b-ad68-688eaebf93c5" providerId="ADAL" clId="{88AF022F-4786-4C9D-B4D3-DBE4C3CE186D}" dt="2023-05-19T00:28:21.421" v="1247" actId="20577"/>
          <ac:spMkLst>
            <pc:docMk/>
            <pc:sldMk cId="317324267" sldId="299"/>
            <ac:spMk id="1047" creationId="{A974CD9D-229D-61A9-1D14-2CE3818F19C1}"/>
          </ac:spMkLst>
        </pc:spChg>
        <pc:spChg chg="add mod">
          <ac:chgData name="Balian, Sarah (CNTR)" userId="b3b060d9-4d34-479b-ad68-688eaebf93c5" providerId="ADAL" clId="{88AF022F-4786-4C9D-B4D3-DBE4C3CE186D}" dt="2023-05-19T00:28:33.931" v="1250" actId="20577"/>
          <ac:spMkLst>
            <pc:docMk/>
            <pc:sldMk cId="317324267" sldId="299"/>
            <ac:spMk id="1049" creationId="{71AACC10-898A-E508-0F26-4B256E098515}"/>
          </ac:spMkLst>
        </pc:spChg>
        <pc:spChg chg="add mod">
          <ac:chgData name="Balian, Sarah (CNTR)" userId="b3b060d9-4d34-479b-ad68-688eaebf93c5" providerId="ADAL" clId="{88AF022F-4786-4C9D-B4D3-DBE4C3CE186D}" dt="2023-05-19T00:27:46.188" v="1238" actId="20577"/>
          <ac:spMkLst>
            <pc:docMk/>
            <pc:sldMk cId="317324267" sldId="299"/>
            <ac:spMk id="1051" creationId="{A5A85DD2-E28B-0F3C-DA04-37A6FC8838B3}"/>
          </ac:spMkLst>
        </pc:spChg>
        <pc:spChg chg="add mod">
          <ac:chgData name="Balian, Sarah (CNTR)" userId="b3b060d9-4d34-479b-ad68-688eaebf93c5" providerId="ADAL" clId="{88AF022F-4786-4C9D-B4D3-DBE4C3CE186D}" dt="2023-05-19T00:28:43.970" v="1253" actId="20577"/>
          <ac:spMkLst>
            <pc:docMk/>
            <pc:sldMk cId="317324267" sldId="299"/>
            <ac:spMk id="1053" creationId="{3F4F0CB7-693E-7040-2C53-6B3A6093E556}"/>
          </ac:spMkLst>
        </pc:spChg>
        <pc:spChg chg="add mod">
          <ac:chgData name="Balian, Sarah (CNTR)" userId="b3b060d9-4d34-479b-ad68-688eaebf93c5" providerId="ADAL" clId="{88AF022F-4786-4C9D-B4D3-DBE4C3CE186D}" dt="2023-05-19T00:28:48.163" v="1256" actId="20577"/>
          <ac:spMkLst>
            <pc:docMk/>
            <pc:sldMk cId="317324267" sldId="299"/>
            <ac:spMk id="1055" creationId="{ECC467B1-314B-8805-DE59-B7E323F958C1}"/>
          </ac:spMkLst>
        </pc:spChg>
        <pc:spChg chg="add mod">
          <ac:chgData name="Balian, Sarah (CNTR)" userId="b3b060d9-4d34-479b-ad68-688eaebf93c5" providerId="ADAL" clId="{88AF022F-4786-4C9D-B4D3-DBE4C3CE186D}" dt="2023-05-19T00:28:54.242" v="1259" actId="20577"/>
          <ac:spMkLst>
            <pc:docMk/>
            <pc:sldMk cId="317324267" sldId="299"/>
            <ac:spMk id="1058" creationId="{B9852CAC-A505-7C0D-EF3A-4295CD31A56D}"/>
          </ac:spMkLst>
        </pc:spChg>
        <pc:spChg chg="add mod">
          <ac:chgData name="Balian, Sarah (CNTR)" userId="b3b060d9-4d34-479b-ad68-688eaebf93c5" providerId="ADAL" clId="{88AF022F-4786-4C9D-B4D3-DBE4C3CE186D}" dt="2023-05-19T00:29:03.027" v="1262" actId="20577"/>
          <ac:spMkLst>
            <pc:docMk/>
            <pc:sldMk cId="317324267" sldId="299"/>
            <ac:spMk id="1060" creationId="{E772DA6C-0CE9-6FAF-60A3-782769ED2EA2}"/>
          </ac:spMkLst>
        </pc:spChg>
        <pc:spChg chg="add mod">
          <ac:chgData name="Balian, Sarah (CNTR)" userId="b3b060d9-4d34-479b-ad68-688eaebf93c5" providerId="ADAL" clId="{88AF022F-4786-4C9D-B4D3-DBE4C3CE186D}" dt="2023-05-19T00:29:07.667" v="1265" actId="20577"/>
          <ac:spMkLst>
            <pc:docMk/>
            <pc:sldMk cId="317324267" sldId="299"/>
            <ac:spMk id="1062" creationId="{7A5E66DA-0108-2042-C19F-8DD0EB27BAF4}"/>
          </ac:spMkLst>
        </pc:spChg>
        <pc:spChg chg="add mod">
          <ac:chgData name="Balian, Sarah (CNTR)" userId="b3b060d9-4d34-479b-ad68-688eaebf93c5" providerId="ADAL" clId="{88AF022F-4786-4C9D-B4D3-DBE4C3CE186D}" dt="2023-05-19T00:29:13.028" v="1268" actId="20577"/>
          <ac:spMkLst>
            <pc:docMk/>
            <pc:sldMk cId="317324267" sldId="299"/>
            <ac:spMk id="1064" creationId="{ED050E2E-05EF-B734-0C19-CAEEF20AAEF2}"/>
          </ac:spMkLst>
        </pc:spChg>
        <pc:spChg chg="add mod">
          <ac:chgData name="Balian, Sarah (CNTR)" userId="b3b060d9-4d34-479b-ad68-688eaebf93c5" providerId="ADAL" clId="{88AF022F-4786-4C9D-B4D3-DBE4C3CE186D}" dt="2023-05-19T00:29:40.035" v="1283" actId="20577"/>
          <ac:spMkLst>
            <pc:docMk/>
            <pc:sldMk cId="317324267" sldId="299"/>
            <ac:spMk id="1066" creationId="{14398AF8-40DE-00D0-4043-681833B318A4}"/>
          </ac:spMkLst>
        </pc:spChg>
        <pc:spChg chg="add mod">
          <ac:chgData name="Balian, Sarah (CNTR)" userId="b3b060d9-4d34-479b-ad68-688eaebf93c5" providerId="ADAL" clId="{88AF022F-4786-4C9D-B4D3-DBE4C3CE186D}" dt="2023-05-19T00:29:29.218" v="1277" actId="20577"/>
          <ac:spMkLst>
            <pc:docMk/>
            <pc:sldMk cId="317324267" sldId="299"/>
            <ac:spMk id="1068" creationId="{D67E93DF-CC4C-1209-53BC-1AA50CB6A4D6}"/>
          </ac:spMkLst>
        </pc:spChg>
        <pc:spChg chg="add mod">
          <ac:chgData name="Balian, Sarah (CNTR)" userId="b3b060d9-4d34-479b-ad68-688eaebf93c5" providerId="ADAL" clId="{88AF022F-4786-4C9D-B4D3-DBE4C3CE186D}" dt="2023-05-19T00:29:24.818" v="1274" actId="20577"/>
          <ac:spMkLst>
            <pc:docMk/>
            <pc:sldMk cId="317324267" sldId="299"/>
            <ac:spMk id="1070" creationId="{36BFDA50-D2C7-367D-1BA1-149B2511E256}"/>
          </ac:spMkLst>
        </pc:spChg>
        <pc:spChg chg="add mod">
          <ac:chgData name="Balian, Sarah (CNTR)" userId="b3b060d9-4d34-479b-ad68-688eaebf93c5" providerId="ADAL" clId="{88AF022F-4786-4C9D-B4D3-DBE4C3CE186D}" dt="2023-05-19T00:29:19.067" v="1271" actId="20577"/>
          <ac:spMkLst>
            <pc:docMk/>
            <pc:sldMk cId="317324267" sldId="299"/>
            <ac:spMk id="1072" creationId="{5E6DC902-629D-43F2-305A-8F2A7CA48E6C}"/>
          </ac:spMkLst>
        </pc:spChg>
        <pc:spChg chg="add mod">
          <ac:chgData name="Balian, Sarah (CNTR)" userId="b3b060d9-4d34-479b-ad68-688eaebf93c5" providerId="ADAL" clId="{88AF022F-4786-4C9D-B4D3-DBE4C3CE186D}" dt="2023-05-19T00:29:44.203" v="1286" actId="20577"/>
          <ac:spMkLst>
            <pc:docMk/>
            <pc:sldMk cId="317324267" sldId="299"/>
            <ac:spMk id="1074" creationId="{E7EA7106-E771-67A9-F982-A244718200B4}"/>
          </ac:spMkLst>
        </pc:spChg>
        <pc:spChg chg="add mod">
          <ac:chgData name="Balian, Sarah (CNTR)" userId="b3b060d9-4d34-479b-ad68-688eaebf93c5" providerId="ADAL" clId="{88AF022F-4786-4C9D-B4D3-DBE4C3CE186D}" dt="2023-05-19T00:29:33.802" v="1280" actId="20577"/>
          <ac:spMkLst>
            <pc:docMk/>
            <pc:sldMk cId="317324267" sldId="299"/>
            <ac:spMk id="1077" creationId="{F07B3B17-83BD-B088-DFCF-BAF32B89506E}"/>
          </ac:spMkLst>
        </pc:spChg>
        <pc:grpChg chg="add mod">
          <ac:chgData name="Balian, Sarah (CNTR)" userId="b3b060d9-4d34-479b-ad68-688eaebf93c5" providerId="ADAL" clId="{88AF022F-4786-4C9D-B4D3-DBE4C3CE186D}" dt="2023-05-18T23:34:25.530" v="49"/>
          <ac:grpSpMkLst>
            <pc:docMk/>
            <pc:sldMk cId="317324267" sldId="299"/>
            <ac:grpSpMk id="6" creationId="{776E8B2A-534A-D819-F963-5F970A71EF79}"/>
          </ac:grpSpMkLst>
        </pc:grpChg>
        <pc:grpChg chg="del">
          <ac:chgData name="Balian, Sarah (CNTR)" userId="b3b060d9-4d34-479b-ad68-688eaebf93c5" providerId="ADAL" clId="{88AF022F-4786-4C9D-B4D3-DBE4C3CE186D}" dt="2023-05-18T23:32:08.795" v="33" actId="478"/>
          <ac:grpSpMkLst>
            <pc:docMk/>
            <pc:sldMk cId="317324267" sldId="299"/>
            <ac:grpSpMk id="12" creationId="{5E9238D3-4F99-E415-7A54-9FE1BC3F8A71}"/>
          </ac:grpSpMkLst>
        </pc:grpChg>
        <pc:cxnChg chg="del">
          <ac:chgData name="Balian, Sarah (CNTR)" userId="b3b060d9-4d34-479b-ad68-688eaebf93c5" providerId="ADAL" clId="{88AF022F-4786-4C9D-B4D3-DBE4C3CE186D}" dt="2023-05-18T23:32:08.795" v="33" actId="478"/>
          <ac:cxnSpMkLst>
            <pc:docMk/>
            <pc:sldMk cId="317324267" sldId="299"/>
            <ac:cxnSpMk id="1028" creationId="{251E71C6-C5DE-756D-28C9-B37F00509337}"/>
          </ac:cxnSpMkLst>
        </pc:cxnChg>
        <pc:cxnChg chg="del">
          <ac:chgData name="Balian, Sarah (CNTR)" userId="b3b060d9-4d34-479b-ad68-688eaebf93c5" providerId="ADAL" clId="{88AF022F-4786-4C9D-B4D3-DBE4C3CE186D}" dt="2023-05-18T23:32:08.795" v="33" actId="478"/>
          <ac:cxnSpMkLst>
            <pc:docMk/>
            <pc:sldMk cId="317324267" sldId="299"/>
            <ac:cxnSpMk id="1039" creationId="{27A9561D-6FFC-F4BF-D6C2-12FEB0D3D959}"/>
          </ac:cxnSpMkLst>
        </pc:cxnChg>
        <pc:cxnChg chg="add mod">
          <ac:chgData name="Balian, Sarah (CNTR)" userId="b3b060d9-4d34-479b-ad68-688eaebf93c5" providerId="ADAL" clId="{88AF022F-4786-4C9D-B4D3-DBE4C3CE186D}" dt="2023-05-18T23:34:25.530" v="49"/>
          <ac:cxnSpMkLst>
            <pc:docMk/>
            <pc:sldMk cId="317324267" sldId="299"/>
            <ac:cxnSpMk id="1042" creationId="{90ED81F8-AEA6-44AC-AB7B-4EB54F368134}"/>
          </ac:cxnSpMkLst>
        </pc:cxnChg>
        <pc:cxnChg chg="del">
          <ac:chgData name="Balian, Sarah (CNTR)" userId="b3b060d9-4d34-479b-ad68-688eaebf93c5" providerId="ADAL" clId="{88AF022F-4786-4C9D-B4D3-DBE4C3CE186D}" dt="2023-05-18T23:32:08.795" v="33" actId="478"/>
          <ac:cxnSpMkLst>
            <pc:docMk/>
            <pc:sldMk cId="317324267" sldId="299"/>
            <ac:cxnSpMk id="1044" creationId="{449259B2-AC01-86E5-AAE4-014A1E3AD19E}"/>
          </ac:cxnSpMkLst>
        </pc:cxnChg>
        <pc:cxnChg chg="add mod">
          <ac:chgData name="Balian, Sarah (CNTR)" userId="b3b060d9-4d34-479b-ad68-688eaebf93c5" providerId="ADAL" clId="{88AF022F-4786-4C9D-B4D3-DBE4C3CE186D}" dt="2023-05-18T23:34:25.530" v="49"/>
          <ac:cxnSpMkLst>
            <pc:docMk/>
            <pc:sldMk cId="317324267" sldId="299"/>
            <ac:cxnSpMk id="1045" creationId="{34F1CE3E-32C8-A579-167C-8CC67F09CA44}"/>
          </ac:cxnSpMkLst>
        </pc:cxnChg>
        <pc:cxnChg chg="add mod">
          <ac:chgData name="Balian, Sarah (CNTR)" userId="b3b060d9-4d34-479b-ad68-688eaebf93c5" providerId="ADAL" clId="{88AF022F-4786-4C9D-B4D3-DBE4C3CE186D}" dt="2023-05-18T23:34:25.530" v="49"/>
          <ac:cxnSpMkLst>
            <pc:docMk/>
            <pc:sldMk cId="317324267" sldId="299"/>
            <ac:cxnSpMk id="1048" creationId="{6C30E6C0-8865-F0AB-A698-89F77A17F3A0}"/>
          </ac:cxnSpMkLst>
        </pc:cxnChg>
        <pc:cxnChg chg="add mod">
          <ac:chgData name="Balian, Sarah (CNTR)" userId="b3b060d9-4d34-479b-ad68-688eaebf93c5" providerId="ADAL" clId="{88AF022F-4786-4C9D-B4D3-DBE4C3CE186D}" dt="2023-05-18T23:34:25.530" v="49"/>
          <ac:cxnSpMkLst>
            <pc:docMk/>
            <pc:sldMk cId="317324267" sldId="299"/>
            <ac:cxnSpMk id="1050" creationId="{13C6EB82-8831-5131-6700-F812189EDA4A}"/>
          </ac:cxnSpMkLst>
        </pc:cxnChg>
        <pc:cxnChg chg="add mod">
          <ac:chgData name="Balian, Sarah (CNTR)" userId="b3b060d9-4d34-479b-ad68-688eaebf93c5" providerId="ADAL" clId="{88AF022F-4786-4C9D-B4D3-DBE4C3CE186D}" dt="2023-05-18T23:34:25.530" v="49"/>
          <ac:cxnSpMkLst>
            <pc:docMk/>
            <pc:sldMk cId="317324267" sldId="299"/>
            <ac:cxnSpMk id="1052" creationId="{DB725039-A30B-A414-7DFE-F02BE7AB3E1D}"/>
          </ac:cxnSpMkLst>
        </pc:cxnChg>
        <pc:cxnChg chg="add mod">
          <ac:chgData name="Balian, Sarah (CNTR)" userId="b3b060d9-4d34-479b-ad68-688eaebf93c5" providerId="ADAL" clId="{88AF022F-4786-4C9D-B4D3-DBE4C3CE186D}" dt="2023-05-18T23:34:25.530" v="49"/>
          <ac:cxnSpMkLst>
            <pc:docMk/>
            <pc:sldMk cId="317324267" sldId="299"/>
            <ac:cxnSpMk id="1054" creationId="{D8C5EEDB-061F-1724-5FC6-F26BD936A710}"/>
          </ac:cxnSpMkLst>
        </pc:cxnChg>
        <pc:cxnChg chg="add mod">
          <ac:chgData name="Balian, Sarah (CNTR)" userId="b3b060d9-4d34-479b-ad68-688eaebf93c5" providerId="ADAL" clId="{88AF022F-4786-4C9D-B4D3-DBE4C3CE186D}" dt="2023-05-18T23:34:25.530" v="49"/>
          <ac:cxnSpMkLst>
            <pc:docMk/>
            <pc:sldMk cId="317324267" sldId="299"/>
            <ac:cxnSpMk id="1056" creationId="{38955778-F759-FF3F-510B-10F001849082}"/>
          </ac:cxnSpMkLst>
        </pc:cxnChg>
        <pc:cxnChg chg="add mod">
          <ac:chgData name="Balian, Sarah (CNTR)" userId="b3b060d9-4d34-479b-ad68-688eaebf93c5" providerId="ADAL" clId="{88AF022F-4786-4C9D-B4D3-DBE4C3CE186D}" dt="2023-05-18T23:34:25.530" v="49"/>
          <ac:cxnSpMkLst>
            <pc:docMk/>
            <pc:sldMk cId="317324267" sldId="299"/>
            <ac:cxnSpMk id="1057" creationId="{4E4C82F3-BFB8-CAC4-871D-7E3E8F1B1B27}"/>
          </ac:cxnSpMkLst>
        </pc:cxnChg>
        <pc:cxnChg chg="add mod">
          <ac:chgData name="Balian, Sarah (CNTR)" userId="b3b060d9-4d34-479b-ad68-688eaebf93c5" providerId="ADAL" clId="{88AF022F-4786-4C9D-B4D3-DBE4C3CE186D}" dt="2023-05-18T23:34:25.530" v="49"/>
          <ac:cxnSpMkLst>
            <pc:docMk/>
            <pc:sldMk cId="317324267" sldId="299"/>
            <ac:cxnSpMk id="1059" creationId="{966714D2-1B85-2815-8EAF-092D23BA26E1}"/>
          </ac:cxnSpMkLst>
        </pc:cxnChg>
        <pc:cxnChg chg="add mod">
          <ac:chgData name="Balian, Sarah (CNTR)" userId="b3b060d9-4d34-479b-ad68-688eaebf93c5" providerId="ADAL" clId="{88AF022F-4786-4C9D-B4D3-DBE4C3CE186D}" dt="2023-05-18T23:34:25.530" v="49"/>
          <ac:cxnSpMkLst>
            <pc:docMk/>
            <pc:sldMk cId="317324267" sldId="299"/>
            <ac:cxnSpMk id="1061" creationId="{CC77E3CE-60EF-6D4B-FBD9-56C18D1A494D}"/>
          </ac:cxnSpMkLst>
        </pc:cxnChg>
        <pc:cxnChg chg="add mod">
          <ac:chgData name="Balian, Sarah (CNTR)" userId="b3b060d9-4d34-479b-ad68-688eaebf93c5" providerId="ADAL" clId="{88AF022F-4786-4C9D-B4D3-DBE4C3CE186D}" dt="2023-05-18T23:34:25.530" v="49"/>
          <ac:cxnSpMkLst>
            <pc:docMk/>
            <pc:sldMk cId="317324267" sldId="299"/>
            <ac:cxnSpMk id="1063" creationId="{9AE1351F-4CAC-0C14-7A67-D9637193CFB2}"/>
          </ac:cxnSpMkLst>
        </pc:cxnChg>
        <pc:cxnChg chg="add mod">
          <ac:chgData name="Balian, Sarah (CNTR)" userId="b3b060d9-4d34-479b-ad68-688eaebf93c5" providerId="ADAL" clId="{88AF022F-4786-4C9D-B4D3-DBE4C3CE186D}" dt="2023-05-18T23:34:25.530" v="49"/>
          <ac:cxnSpMkLst>
            <pc:docMk/>
            <pc:sldMk cId="317324267" sldId="299"/>
            <ac:cxnSpMk id="1065" creationId="{657E10B9-8220-57A1-C918-EE2017F1511F}"/>
          </ac:cxnSpMkLst>
        </pc:cxnChg>
        <pc:cxnChg chg="add mod">
          <ac:chgData name="Balian, Sarah (CNTR)" userId="b3b060d9-4d34-479b-ad68-688eaebf93c5" providerId="ADAL" clId="{88AF022F-4786-4C9D-B4D3-DBE4C3CE186D}" dt="2023-05-18T23:34:25.530" v="49"/>
          <ac:cxnSpMkLst>
            <pc:docMk/>
            <pc:sldMk cId="317324267" sldId="299"/>
            <ac:cxnSpMk id="1067" creationId="{62DB4BB9-FF17-F606-5EEF-E301CDB6D676}"/>
          </ac:cxnSpMkLst>
        </pc:cxnChg>
        <pc:cxnChg chg="add mod">
          <ac:chgData name="Balian, Sarah (CNTR)" userId="b3b060d9-4d34-479b-ad68-688eaebf93c5" providerId="ADAL" clId="{88AF022F-4786-4C9D-B4D3-DBE4C3CE186D}" dt="2023-05-18T23:34:25.530" v="49"/>
          <ac:cxnSpMkLst>
            <pc:docMk/>
            <pc:sldMk cId="317324267" sldId="299"/>
            <ac:cxnSpMk id="1069" creationId="{5F6D2C3F-EDF2-E33F-CDDE-32963995EE58}"/>
          </ac:cxnSpMkLst>
        </pc:cxnChg>
        <pc:cxnChg chg="add mod">
          <ac:chgData name="Balian, Sarah (CNTR)" userId="b3b060d9-4d34-479b-ad68-688eaebf93c5" providerId="ADAL" clId="{88AF022F-4786-4C9D-B4D3-DBE4C3CE186D}" dt="2023-05-18T23:34:25.530" v="49"/>
          <ac:cxnSpMkLst>
            <pc:docMk/>
            <pc:sldMk cId="317324267" sldId="299"/>
            <ac:cxnSpMk id="1071" creationId="{BB149BB6-B350-8B46-01E7-8A90AB20BEF1}"/>
          </ac:cxnSpMkLst>
        </pc:cxnChg>
        <pc:cxnChg chg="add mod">
          <ac:chgData name="Balian, Sarah (CNTR)" userId="b3b060d9-4d34-479b-ad68-688eaebf93c5" providerId="ADAL" clId="{88AF022F-4786-4C9D-B4D3-DBE4C3CE186D}" dt="2023-05-18T23:34:25.530" v="49"/>
          <ac:cxnSpMkLst>
            <pc:docMk/>
            <pc:sldMk cId="317324267" sldId="299"/>
            <ac:cxnSpMk id="1073" creationId="{346F176B-943C-B516-009F-94DF9AFC21D9}"/>
          </ac:cxnSpMkLst>
        </pc:cxnChg>
        <pc:cxnChg chg="add mod">
          <ac:chgData name="Balian, Sarah (CNTR)" userId="b3b060d9-4d34-479b-ad68-688eaebf93c5" providerId="ADAL" clId="{88AF022F-4786-4C9D-B4D3-DBE4C3CE186D}" dt="2023-05-18T23:34:25.530" v="49"/>
          <ac:cxnSpMkLst>
            <pc:docMk/>
            <pc:sldMk cId="317324267" sldId="299"/>
            <ac:cxnSpMk id="1075" creationId="{362283BD-644A-8820-B65B-43D67B2F2B28}"/>
          </ac:cxnSpMkLst>
        </pc:cxnChg>
        <pc:cxnChg chg="add mod">
          <ac:chgData name="Balian, Sarah (CNTR)" userId="b3b060d9-4d34-479b-ad68-688eaebf93c5" providerId="ADAL" clId="{88AF022F-4786-4C9D-B4D3-DBE4C3CE186D}" dt="2023-05-18T23:34:25.530" v="49"/>
          <ac:cxnSpMkLst>
            <pc:docMk/>
            <pc:sldMk cId="317324267" sldId="299"/>
            <ac:cxnSpMk id="1076" creationId="{1499B54D-5B2A-F140-95FA-CF63FB5630DD}"/>
          </ac:cxnSpMkLst>
        </pc:cxnChg>
        <pc:cxnChg chg="add mod">
          <ac:chgData name="Balian, Sarah (CNTR)" userId="b3b060d9-4d34-479b-ad68-688eaebf93c5" providerId="ADAL" clId="{88AF022F-4786-4C9D-B4D3-DBE4C3CE186D}" dt="2023-05-18T23:34:25.530" v="49"/>
          <ac:cxnSpMkLst>
            <pc:docMk/>
            <pc:sldMk cId="317324267" sldId="299"/>
            <ac:cxnSpMk id="1078" creationId="{ED648E84-BC29-E920-B1B7-8DB69CB2F579}"/>
          </ac:cxnSpMkLst>
        </pc:cxnChg>
      </pc:sldChg>
      <pc:sldChg chg="addSp delSp modSp mod modNotesTx">
        <pc:chgData name="Balian, Sarah (CNTR)" userId="b3b060d9-4d34-479b-ad68-688eaebf93c5" providerId="ADAL" clId="{88AF022F-4786-4C9D-B4D3-DBE4C3CE186D}" dt="2023-05-19T01:00:03.230" v="2124" actId="20577"/>
        <pc:sldMkLst>
          <pc:docMk/>
          <pc:sldMk cId="3076330452" sldId="300"/>
        </pc:sldMkLst>
        <pc:spChg chg="add mod">
          <ac:chgData name="Balian, Sarah (CNTR)" userId="b3b060d9-4d34-479b-ad68-688eaebf93c5" providerId="ADAL" clId="{88AF022F-4786-4C9D-B4D3-DBE4C3CE186D}" dt="2023-05-19T00:56:00.045" v="1974" actId="20577"/>
          <ac:spMkLst>
            <pc:docMk/>
            <pc:sldMk cId="3076330452" sldId="300"/>
            <ac:spMk id="2" creationId="{54F358B9-266E-6C0A-6E06-33D9BA26207D}"/>
          </ac:spMkLst>
        </pc:spChg>
        <pc:spChg chg="add mod">
          <ac:chgData name="Balian, Sarah (CNTR)" userId="b3b060d9-4d34-479b-ad68-688eaebf93c5" providerId="ADAL" clId="{88AF022F-4786-4C9D-B4D3-DBE4C3CE186D}" dt="2023-05-18T23:34:31.232" v="50"/>
          <ac:spMkLst>
            <pc:docMk/>
            <pc:sldMk cId="3076330452" sldId="300"/>
            <ac:spMk id="3" creationId="{B1823749-2798-0749-9779-A46DDAF5399B}"/>
          </ac:spMkLst>
        </pc:spChg>
        <pc:spChg chg="add mod">
          <ac:chgData name="Balian, Sarah (CNTR)" userId="b3b060d9-4d34-479b-ad68-688eaebf93c5" providerId="ADAL" clId="{88AF022F-4786-4C9D-B4D3-DBE4C3CE186D}" dt="2023-05-19T00:56:11.043" v="1976" actId="20577"/>
          <ac:spMkLst>
            <pc:docMk/>
            <pc:sldMk cId="3076330452" sldId="300"/>
            <ac:spMk id="4" creationId="{956C2850-87D1-4D29-85E7-1C7252A49F87}"/>
          </ac:spMkLst>
        </pc:spChg>
        <pc:spChg chg="mod">
          <ac:chgData name="Balian, Sarah (CNTR)" userId="b3b060d9-4d34-479b-ad68-688eaebf93c5" providerId="ADAL" clId="{88AF022F-4786-4C9D-B4D3-DBE4C3CE186D}" dt="2023-05-19T00:58:59.831" v="2011" actId="207"/>
          <ac:spMkLst>
            <pc:docMk/>
            <pc:sldMk cId="3076330452" sldId="300"/>
            <ac:spMk id="7" creationId="{A9325539-70F0-3487-7D54-B8018BC6DD65}"/>
          </ac:spMkLst>
        </pc:spChg>
        <pc:spChg chg="del">
          <ac:chgData name="Balian, Sarah (CNTR)" userId="b3b060d9-4d34-479b-ad68-688eaebf93c5" providerId="ADAL" clId="{88AF022F-4786-4C9D-B4D3-DBE4C3CE186D}" dt="2023-05-18T23:32:19.324" v="34" actId="478"/>
          <ac:spMkLst>
            <pc:docMk/>
            <pc:sldMk cId="3076330452" sldId="300"/>
            <ac:spMk id="8" creationId="{1A5D5D1F-6AE8-32C3-0DF9-D2F8A96FD892}"/>
          </ac:spMkLst>
        </pc:spChg>
        <pc:spChg chg="mod">
          <ac:chgData name="Balian, Sarah (CNTR)" userId="b3b060d9-4d34-479b-ad68-688eaebf93c5" providerId="ADAL" clId="{88AF022F-4786-4C9D-B4D3-DBE4C3CE186D}" dt="2023-05-19T00:58:47.715" v="2008" actId="207"/>
          <ac:spMkLst>
            <pc:docMk/>
            <pc:sldMk cId="3076330452" sldId="300"/>
            <ac:spMk id="9" creationId="{6279279A-8865-C11A-DA75-101E1423A2C8}"/>
          </ac:spMkLst>
        </pc:spChg>
        <pc:spChg chg="mod">
          <ac:chgData name="Balian, Sarah (CNTR)" userId="b3b060d9-4d34-479b-ad68-688eaebf93c5" providerId="ADAL" clId="{88AF022F-4786-4C9D-B4D3-DBE4C3CE186D}" dt="2023-05-18T23:29:39.541" v="19"/>
          <ac:spMkLst>
            <pc:docMk/>
            <pc:sldMk cId="3076330452" sldId="300"/>
            <ac:spMk id="10" creationId="{6A4BCF62-45E9-A6C5-5A04-B2F16A6B6FAB}"/>
          </ac:spMkLst>
        </pc:spChg>
        <pc:spChg chg="mod">
          <ac:chgData name="Balian, Sarah (CNTR)" userId="b3b060d9-4d34-479b-ad68-688eaebf93c5" providerId="ADAL" clId="{88AF022F-4786-4C9D-B4D3-DBE4C3CE186D}" dt="2023-05-19T00:58:50.170" v="2009" actId="207"/>
          <ac:spMkLst>
            <pc:docMk/>
            <pc:sldMk cId="3076330452" sldId="300"/>
            <ac:spMk id="11" creationId="{53687B2E-7A6D-B59F-32A0-F0F96357265F}"/>
          </ac:spMkLst>
        </pc:spChg>
        <pc:spChg chg="del">
          <ac:chgData name="Balian, Sarah (CNTR)" userId="b3b060d9-4d34-479b-ad68-688eaebf93c5" providerId="ADAL" clId="{88AF022F-4786-4C9D-B4D3-DBE4C3CE186D}" dt="2023-05-18T23:32:19.324" v="34" actId="478"/>
          <ac:spMkLst>
            <pc:docMk/>
            <pc:sldMk cId="3076330452" sldId="300"/>
            <ac:spMk id="41" creationId="{D668D04A-DECC-8646-63D2-86090C0B6EC2}"/>
          </ac:spMkLst>
        </pc:spChg>
        <pc:spChg chg="del">
          <ac:chgData name="Balian, Sarah (CNTR)" userId="b3b060d9-4d34-479b-ad68-688eaebf93c5" providerId="ADAL" clId="{88AF022F-4786-4C9D-B4D3-DBE4C3CE186D}" dt="2023-05-18T23:32:19.324" v="34" actId="478"/>
          <ac:spMkLst>
            <pc:docMk/>
            <pc:sldMk cId="3076330452" sldId="300"/>
            <ac:spMk id="42" creationId="{CF8A5421-9323-A745-9033-6B0858E056E5}"/>
          </ac:spMkLst>
        </pc:spChg>
        <pc:spChg chg="del">
          <ac:chgData name="Balian, Sarah (CNTR)" userId="b3b060d9-4d34-479b-ad68-688eaebf93c5" providerId="ADAL" clId="{88AF022F-4786-4C9D-B4D3-DBE4C3CE186D}" dt="2023-05-18T23:32:19.324" v="34" actId="478"/>
          <ac:spMkLst>
            <pc:docMk/>
            <pc:sldMk cId="3076330452" sldId="300"/>
            <ac:spMk id="43" creationId="{B7FC13D1-752F-56B6-5609-2A21E3445535}"/>
          </ac:spMkLst>
        </pc:spChg>
        <pc:spChg chg="del">
          <ac:chgData name="Balian, Sarah (CNTR)" userId="b3b060d9-4d34-479b-ad68-688eaebf93c5" providerId="ADAL" clId="{88AF022F-4786-4C9D-B4D3-DBE4C3CE186D}" dt="2023-05-18T23:32:19.324" v="34" actId="478"/>
          <ac:spMkLst>
            <pc:docMk/>
            <pc:sldMk cId="3076330452" sldId="300"/>
            <ac:spMk id="44" creationId="{4BC63EFC-51D8-5205-E29F-01514C838175}"/>
          </ac:spMkLst>
        </pc:spChg>
        <pc:spChg chg="del">
          <ac:chgData name="Balian, Sarah (CNTR)" userId="b3b060d9-4d34-479b-ad68-688eaebf93c5" providerId="ADAL" clId="{88AF022F-4786-4C9D-B4D3-DBE4C3CE186D}" dt="2023-05-18T23:32:19.324" v="34" actId="478"/>
          <ac:spMkLst>
            <pc:docMk/>
            <pc:sldMk cId="3076330452" sldId="300"/>
            <ac:spMk id="45" creationId="{BBE6A571-B611-7C03-DEE0-82AB9841B25B}"/>
          </ac:spMkLst>
        </pc:spChg>
        <pc:spChg chg="del">
          <ac:chgData name="Balian, Sarah (CNTR)" userId="b3b060d9-4d34-479b-ad68-688eaebf93c5" providerId="ADAL" clId="{88AF022F-4786-4C9D-B4D3-DBE4C3CE186D}" dt="2023-05-18T23:32:19.324" v="34" actId="478"/>
          <ac:spMkLst>
            <pc:docMk/>
            <pc:sldMk cId="3076330452" sldId="300"/>
            <ac:spMk id="46" creationId="{42DF423A-99C8-4EB4-85E6-B227F5AC86CF}"/>
          </ac:spMkLst>
        </pc:spChg>
        <pc:spChg chg="del">
          <ac:chgData name="Balian, Sarah (CNTR)" userId="b3b060d9-4d34-479b-ad68-688eaebf93c5" providerId="ADAL" clId="{88AF022F-4786-4C9D-B4D3-DBE4C3CE186D}" dt="2023-05-18T23:32:19.324" v="34" actId="478"/>
          <ac:spMkLst>
            <pc:docMk/>
            <pc:sldMk cId="3076330452" sldId="300"/>
            <ac:spMk id="47" creationId="{1A54FE55-9EA8-7040-3CAE-58A0BC0B5A7A}"/>
          </ac:spMkLst>
        </pc:spChg>
        <pc:spChg chg="del">
          <ac:chgData name="Balian, Sarah (CNTR)" userId="b3b060d9-4d34-479b-ad68-688eaebf93c5" providerId="ADAL" clId="{88AF022F-4786-4C9D-B4D3-DBE4C3CE186D}" dt="2023-05-18T23:32:19.324" v="34" actId="478"/>
          <ac:spMkLst>
            <pc:docMk/>
            <pc:sldMk cId="3076330452" sldId="300"/>
            <ac:spMk id="48" creationId="{C745E97A-7FD6-1663-C9EC-826AD8D437D1}"/>
          </ac:spMkLst>
        </pc:spChg>
        <pc:spChg chg="del">
          <ac:chgData name="Balian, Sarah (CNTR)" userId="b3b060d9-4d34-479b-ad68-688eaebf93c5" providerId="ADAL" clId="{88AF022F-4786-4C9D-B4D3-DBE4C3CE186D}" dt="2023-05-18T23:32:19.324" v="34" actId="478"/>
          <ac:spMkLst>
            <pc:docMk/>
            <pc:sldMk cId="3076330452" sldId="300"/>
            <ac:spMk id="49" creationId="{5A089B96-6EB7-40E6-B695-CA14F03E510E}"/>
          </ac:spMkLst>
        </pc:spChg>
        <pc:spChg chg="del">
          <ac:chgData name="Balian, Sarah (CNTR)" userId="b3b060d9-4d34-479b-ad68-688eaebf93c5" providerId="ADAL" clId="{88AF022F-4786-4C9D-B4D3-DBE4C3CE186D}" dt="2023-05-18T23:32:19.324" v="34" actId="478"/>
          <ac:spMkLst>
            <pc:docMk/>
            <pc:sldMk cId="3076330452" sldId="300"/>
            <ac:spMk id="50" creationId="{B4A38A1D-ED77-E4A3-DF60-1B2D80DD4252}"/>
          </ac:spMkLst>
        </pc:spChg>
        <pc:spChg chg="del">
          <ac:chgData name="Balian, Sarah (CNTR)" userId="b3b060d9-4d34-479b-ad68-688eaebf93c5" providerId="ADAL" clId="{88AF022F-4786-4C9D-B4D3-DBE4C3CE186D}" dt="2023-05-18T23:32:19.324" v="34" actId="478"/>
          <ac:spMkLst>
            <pc:docMk/>
            <pc:sldMk cId="3076330452" sldId="300"/>
            <ac:spMk id="51" creationId="{3D949BF7-3246-03FC-D71D-FF2B194A5867}"/>
          </ac:spMkLst>
        </pc:spChg>
        <pc:spChg chg="del">
          <ac:chgData name="Balian, Sarah (CNTR)" userId="b3b060d9-4d34-479b-ad68-688eaebf93c5" providerId="ADAL" clId="{88AF022F-4786-4C9D-B4D3-DBE4C3CE186D}" dt="2023-05-18T23:32:19.324" v="34" actId="478"/>
          <ac:spMkLst>
            <pc:docMk/>
            <pc:sldMk cId="3076330452" sldId="300"/>
            <ac:spMk id="52" creationId="{D73A6417-5A8E-992C-44F0-86E234C17E10}"/>
          </ac:spMkLst>
        </pc:spChg>
        <pc:spChg chg="del">
          <ac:chgData name="Balian, Sarah (CNTR)" userId="b3b060d9-4d34-479b-ad68-688eaebf93c5" providerId="ADAL" clId="{88AF022F-4786-4C9D-B4D3-DBE4C3CE186D}" dt="2023-05-18T23:32:19.324" v="34" actId="478"/>
          <ac:spMkLst>
            <pc:docMk/>
            <pc:sldMk cId="3076330452" sldId="300"/>
            <ac:spMk id="53" creationId="{34E58A3B-6C41-24E5-AFB9-0CC8E52DFFBF}"/>
          </ac:spMkLst>
        </pc:spChg>
        <pc:spChg chg="del">
          <ac:chgData name="Balian, Sarah (CNTR)" userId="b3b060d9-4d34-479b-ad68-688eaebf93c5" providerId="ADAL" clId="{88AF022F-4786-4C9D-B4D3-DBE4C3CE186D}" dt="2023-05-18T23:32:19.324" v="34" actId="478"/>
          <ac:spMkLst>
            <pc:docMk/>
            <pc:sldMk cId="3076330452" sldId="300"/>
            <ac:spMk id="54" creationId="{3C62B939-790C-DB0F-0CF6-1E2C6F585ED4}"/>
          </ac:spMkLst>
        </pc:spChg>
        <pc:spChg chg="del">
          <ac:chgData name="Balian, Sarah (CNTR)" userId="b3b060d9-4d34-479b-ad68-688eaebf93c5" providerId="ADAL" clId="{88AF022F-4786-4C9D-B4D3-DBE4C3CE186D}" dt="2023-05-18T23:32:19.324" v="34" actId="478"/>
          <ac:spMkLst>
            <pc:docMk/>
            <pc:sldMk cId="3076330452" sldId="300"/>
            <ac:spMk id="55" creationId="{16C6B6BA-7222-2A46-CA43-30A3DC2F40E5}"/>
          </ac:spMkLst>
        </pc:spChg>
        <pc:spChg chg="mod">
          <ac:chgData name="Balian, Sarah (CNTR)" userId="b3b060d9-4d34-479b-ad68-688eaebf93c5" providerId="ADAL" clId="{88AF022F-4786-4C9D-B4D3-DBE4C3CE186D}" dt="2023-05-19T00:59:06.799" v="2014" actId="207"/>
          <ac:spMkLst>
            <pc:docMk/>
            <pc:sldMk cId="3076330452" sldId="300"/>
            <ac:spMk id="56" creationId="{8B8CCA4C-D588-772B-758E-753C1EF0B154}"/>
          </ac:spMkLst>
        </pc:spChg>
        <pc:spChg chg="mod">
          <ac:chgData name="Balian, Sarah (CNTR)" userId="b3b060d9-4d34-479b-ad68-688eaebf93c5" providerId="ADAL" clId="{88AF022F-4786-4C9D-B4D3-DBE4C3CE186D}" dt="2023-05-19T00:59:13.970" v="2017" actId="207"/>
          <ac:spMkLst>
            <pc:docMk/>
            <pc:sldMk cId="3076330452" sldId="300"/>
            <ac:spMk id="57" creationId="{2FA2BAC2-6BD2-5423-2033-E21167AECC68}"/>
          </ac:spMkLst>
        </pc:spChg>
        <pc:spChg chg="mod">
          <ac:chgData name="Balian, Sarah (CNTR)" userId="b3b060d9-4d34-479b-ad68-688eaebf93c5" providerId="ADAL" clId="{88AF022F-4786-4C9D-B4D3-DBE4C3CE186D}" dt="2023-05-19T00:59:17.608" v="2018" actId="207"/>
          <ac:spMkLst>
            <pc:docMk/>
            <pc:sldMk cId="3076330452" sldId="300"/>
            <ac:spMk id="58" creationId="{E5717385-197A-3F1E-D895-A2714FF00AB1}"/>
          </ac:spMkLst>
        </pc:spChg>
        <pc:spChg chg="del">
          <ac:chgData name="Balian, Sarah (CNTR)" userId="b3b060d9-4d34-479b-ad68-688eaebf93c5" providerId="ADAL" clId="{88AF022F-4786-4C9D-B4D3-DBE4C3CE186D}" dt="2023-05-18T23:32:19.324" v="34" actId="478"/>
          <ac:spMkLst>
            <pc:docMk/>
            <pc:sldMk cId="3076330452" sldId="300"/>
            <ac:spMk id="59" creationId="{4D135624-874F-7303-6186-F1323F30C5AA}"/>
          </ac:spMkLst>
        </pc:spChg>
        <pc:spChg chg="del">
          <ac:chgData name="Balian, Sarah (CNTR)" userId="b3b060d9-4d34-479b-ad68-688eaebf93c5" providerId="ADAL" clId="{88AF022F-4786-4C9D-B4D3-DBE4C3CE186D}" dt="2023-05-18T23:32:19.324" v="34" actId="478"/>
          <ac:spMkLst>
            <pc:docMk/>
            <pc:sldMk cId="3076330452" sldId="300"/>
            <ac:spMk id="60" creationId="{283A431F-66DE-56D0-6F8C-E197CA434994}"/>
          </ac:spMkLst>
        </pc:spChg>
        <pc:spChg chg="del">
          <ac:chgData name="Balian, Sarah (CNTR)" userId="b3b060d9-4d34-479b-ad68-688eaebf93c5" providerId="ADAL" clId="{88AF022F-4786-4C9D-B4D3-DBE4C3CE186D}" dt="2023-05-18T23:32:19.324" v="34" actId="478"/>
          <ac:spMkLst>
            <pc:docMk/>
            <pc:sldMk cId="3076330452" sldId="300"/>
            <ac:spMk id="61" creationId="{13D1EBF7-3808-CC4B-C914-B34A82C02B00}"/>
          </ac:spMkLst>
        </pc:spChg>
        <pc:spChg chg="mod">
          <ac:chgData name="Balian, Sarah (CNTR)" userId="b3b060d9-4d34-479b-ad68-688eaebf93c5" providerId="ADAL" clId="{88AF022F-4786-4C9D-B4D3-DBE4C3CE186D}" dt="2023-05-19T00:59:11.947" v="2016" actId="207"/>
          <ac:spMkLst>
            <pc:docMk/>
            <pc:sldMk cId="3076330452" sldId="300"/>
            <ac:spMk id="62" creationId="{E5245BB8-D182-CA83-77F0-5783E8982F8A}"/>
          </ac:spMkLst>
        </pc:spChg>
        <pc:spChg chg="mod">
          <ac:chgData name="Balian, Sarah (CNTR)" userId="b3b060d9-4d34-479b-ad68-688eaebf93c5" providerId="ADAL" clId="{88AF022F-4786-4C9D-B4D3-DBE4C3CE186D}" dt="2023-05-19T00:58:27.690" v="2003" actId="207"/>
          <ac:spMkLst>
            <pc:docMk/>
            <pc:sldMk cId="3076330452" sldId="300"/>
            <ac:spMk id="63" creationId="{640F343A-0B92-EC16-F0AA-54411DBAD9DD}"/>
          </ac:spMkLst>
        </pc:spChg>
        <pc:spChg chg="mod">
          <ac:chgData name="Balian, Sarah (CNTR)" userId="b3b060d9-4d34-479b-ad68-688eaebf93c5" providerId="ADAL" clId="{88AF022F-4786-4C9D-B4D3-DBE4C3CE186D}" dt="2023-05-19T00:58:55.983" v="2010" actId="207"/>
          <ac:spMkLst>
            <pc:docMk/>
            <pc:sldMk cId="3076330452" sldId="300"/>
            <ac:spMk id="1024" creationId="{161405BA-AB78-0C3A-26DB-7760B4A0E008}"/>
          </ac:spMkLst>
        </pc:spChg>
        <pc:spChg chg="mod">
          <ac:chgData name="Balian, Sarah (CNTR)" userId="b3b060d9-4d34-479b-ad68-688eaebf93c5" providerId="ADAL" clId="{88AF022F-4786-4C9D-B4D3-DBE4C3CE186D}" dt="2023-05-19T00:58:34.250" v="2005" actId="207"/>
          <ac:spMkLst>
            <pc:docMk/>
            <pc:sldMk cId="3076330452" sldId="300"/>
            <ac:spMk id="1025" creationId="{38D059A3-54F3-6583-44DD-801591D965DB}"/>
          </ac:spMkLst>
        </pc:spChg>
        <pc:spChg chg="mod">
          <ac:chgData name="Balian, Sarah (CNTR)" userId="b3b060d9-4d34-479b-ad68-688eaebf93c5" providerId="ADAL" clId="{88AF022F-4786-4C9D-B4D3-DBE4C3CE186D}" dt="2023-05-19T00:59:20.842" v="2019" actId="207"/>
          <ac:spMkLst>
            <pc:docMk/>
            <pc:sldMk cId="3076330452" sldId="300"/>
            <ac:spMk id="1026" creationId="{8AAAF015-3A5C-485F-6284-804769DF46B2}"/>
          </ac:spMkLst>
        </pc:spChg>
        <pc:spChg chg="mod">
          <ac:chgData name="Balian, Sarah (CNTR)" userId="b3b060d9-4d34-479b-ad68-688eaebf93c5" providerId="ADAL" clId="{88AF022F-4786-4C9D-B4D3-DBE4C3CE186D}" dt="2023-05-19T00:58:37.265" v="2006" actId="207"/>
          <ac:spMkLst>
            <pc:docMk/>
            <pc:sldMk cId="3076330452" sldId="300"/>
            <ac:spMk id="1027" creationId="{D1308BF7-4645-ACA1-8F0A-4E9FED87C6A1}"/>
          </ac:spMkLst>
        </pc:spChg>
        <pc:spChg chg="mod">
          <ac:chgData name="Balian, Sarah (CNTR)" userId="b3b060d9-4d34-479b-ad68-688eaebf93c5" providerId="ADAL" clId="{88AF022F-4786-4C9D-B4D3-DBE4C3CE186D}" dt="2023-05-19T00:59:04.842" v="2013" actId="207"/>
          <ac:spMkLst>
            <pc:docMk/>
            <pc:sldMk cId="3076330452" sldId="300"/>
            <ac:spMk id="1029" creationId="{2089EE3F-133F-D6B4-6F98-28DDBA42970B}"/>
          </ac:spMkLst>
        </pc:spChg>
        <pc:spChg chg="mod">
          <ac:chgData name="Balian, Sarah (CNTR)" userId="b3b060d9-4d34-479b-ad68-688eaebf93c5" providerId="ADAL" clId="{88AF022F-4786-4C9D-B4D3-DBE4C3CE186D}" dt="2023-05-19T00:58:45.433" v="2007" actId="207"/>
          <ac:spMkLst>
            <pc:docMk/>
            <pc:sldMk cId="3076330452" sldId="300"/>
            <ac:spMk id="1030" creationId="{0D62C5D0-0A47-9649-383B-7C98649999AD}"/>
          </ac:spMkLst>
        </pc:spChg>
        <pc:spChg chg="mod">
          <ac:chgData name="Balian, Sarah (CNTR)" userId="b3b060d9-4d34-479b-ad68-688eaebf93c5" providerId="ADAL" clId="{88AF022F-4786-4C9D-B4D3-DBE4C3CE186D}" dt="2023-05-19T00:58:30.594" v="2004" actId="207"/>
          <ac:spMkLst>
            <pc:docMk/>
            <pc:sldMk cId="3076330452" sldId="300"/>
            <ac:spMk id="1031" creationId="{0F44396D-0EEA-810B-9649-76E270F524A0}"/>
          </ac:spMkLst>
        </pc:spChg>
        <pc:spChg chg="mod">
          <ac:chgData name="Balian, Sarah (CNTR)" userId="b3b060d9-4d34-479b-ad68-688eaebf93c5" providerId="ADAL" clId="{88AF022F-4786-4C9D-B4D3-DBE4C3CE186D}" dt="2023-05-19T00:59:02.489" v="2012" actId="207"/>
          <ac:spMkLst>
            <pc:docMk/>
            <pc:sldMk cId="3076330452" sldId="300"/>
            <ac:spMk id="1032" creationId="{417B2552-198F-D9F2-94F2-0E045D8C1DF3}"/>
          </ac:spMkLst>
        </pc:spChg>
        <pc:spChg chg="del">
          <ac:chgData name="Balian, Sarah (CNTR)" userId="b3b060d9-4d34-479b-ad68-688eaebf93c5" providerId="ADAL" clId="{88AF022F-4786-4C9D-B4D3-DBE4C3CE186D}" dt="2023-05-18T23:32:19.324" v="34" actId="478"/>
          <ac:spMkLst>
            <pc:docMk/>
            <pc:sldMk cId="3076330452" sldId="300"/>
            <ac:spMk id="1033" creationId="{3CD9B410-05B2-6138-6911-D2332C745AC9}"/>
          </ac:spMkLst>
        </pc:spChg>
        <pc:spChg chg="del">
          <ac:chgData name="Balian, Sarah (CNTR)" userId="b3b060d9-4d34-479b-ad68-688eaebf93c5" providerId="ADAL" clId="{88AF022F-4786-4C9D-B4D3-DBE4C3CE186D}" dt="2023-05-18T23:32:19.324" v="34" actId="478"/>
          <ac:spMkLst>
            <pc:docMk/>
            <pc:sldMk cId="3076330452" sldId="300"/>
            <ac:spMk id="1034" creationId="{7DB997D1-C003-D6C6-1F18-F0F31FEDDA4D}"/>
          </ac:spMkLst>
        </pc:spChg>
        <pc:spChg chg="del">
          <ac:chgData name="Balian, Sarah (CNTR)" userId="b3b060d9-4d34-479b-ad68-688eaebf93c5" providerId="ADAL" clId="{88AF022F-4786-4C9D-B4D3-DBE4C3CE186D}" dt="2023-05-18T23:32:19.324" v="34" actId="478"/>
          <ac:spMkLst>
            <pc:docMk/>
            <pc:sldMk cId="3076330452" sldId="300"/>
            <ac:spMk id="1035" creationId="{505D2889-80F3-69CB-1B35-181142E76EFB}"/>
          </ac:spMkLst>
        </pc:spChg>
        <pc:spChg chg="del">
          <ac:chgData name="Balian, Sarah (CNTR)" userId="b3b060d9-4d34-479b-ad68-688eaebf93c5" providerId="ADAL" clId="{88AF022F-4786-4C9D-B4D3-DBE4C3CE186D}" dt="2023-05-18T23:32:19.324" v="34" actId="478"/>
          <ac:spMkLst>
            <pc:docMk/>
            <pc:sldMk cId="3076330452" sldId="300"/>
            <ac:spMk id="1036" creationId="{857DBFB8-A839-2B3D-F992-3D5B522A6EDA}"/>
          </ac:spMkLst>
        </pc:spChg>
        <pc:spChg chg="del">
          <ac:chgData name="Balian, Sarah (CNTR)" userId="b3b060d9-4d34-479b-ad68-688eaebf93c5" providerId="ADAL" clId="{88AF022F-4786-4C9D-B4D3-DBE4C3CE186D}" dt="2023-05-18T23:32:19.324" v="34" actId="478"/>
          <ac:spMkLst>
            <pc:docMk/>
            <pc:sldMk cId="3076330452" sldId="300"/>
            <ac:spMk id="1037" creationId="{A619D19B-59AC-7D09-4061-FA84E7FB471A}"/>
          </ac:spMkLst>
        </pc:spChg>
        <pc:spChg chg="del">
          <ac:chgData name="Balian, Sarah (CNTR)" userId="b3b060d9-4d34-479b-ad68-688eaebf93c5" providerId="ADAL" clId="{88AF022F-4786-4C9D-B4D3-DBE4C3CE186D}" dt="2023-05-18T23:32:19.324" v="34" actId="478"/>
          <ac:spMkLst>
            <pc:docMk/>
            <pc:sldMk cId="3076330452" sldId="300"/>
            <ac:spMk id="1038" creationId="{5909F8BF-9101-628B-51F4-11674CFA84EF}"/>
          </ac:spMkLst>
        </pc:spChg>
        <pc:spChg chg="mod">
          <ac:chgData name="Balian, Sarah (CNTR)" userId="b3b060d9-4d34-479b-ad68-688eaebf93c5" providerId="ADAL" clId="{88AF022F-4786-4C9D-B4D3-DBE4C3CE186D}" dt="2023-05-19T00:59:08.946" v="2015" actId="207"/>
          <ac:spMkLst>
            <pc:docMk/>
            <pc:sldMk cId="3076330452" sldId="300"/>
            <ac:spMk id="1040" creationId="{295BFEAA-B6A5-3EAF-6C54-03DC00034D0C}"/>
          </ac:spMkLst>
        </pc:spChg>
        <pc:spChg chg="del">
          <ac:chgData name="Balian, Sarah (CNTR)" userId="b3b060d9-4d34-479b-ad68-688eaebf93c5" providerId="ADAL" clId="{88AF022F-4786-4C9D-B4D3-DBE4C3CE186D}" dt="2023-05-18T23:32:19.324" v="34" actId="478"/>
          <ac:spMkLst>
            <pc:docMk/>
            <pc:sldMk cId="3076330452" sldId="300"/>
            <ac:spMk id="1041" creationId="{EDDDA1C2-40F2-C465-D3BB-2E406CC881AB}"/>
          </ac:spMkLst>
        </pc:spChg>
        <pc:spChg chg="add mod">
          <ac:chgData name="Balian, Sarah (CNTR)" userId="b3b060d9-4d34-479b-ad68-688eaebf93c5" providerId="ADAL" clId="{88AF022F-4786-4C9D-B4D3-DBE4C3CE186D}" dt="2023-05-19T00:56:33.094" v="1977" actId="20577"/>
          <ac:spMkLst>
            <pc:docMk/>
            <pc:sldMk cId="3076330452" sldId="300"/>
            <ac:spMk id="1043" creationId="{FDDA4E7A-5649-A3F1-4527-86231ABC8B81}"/>
          </ac:spMkLst>
        </pc:spChg>
        <pc:spChg chg="del">
          <ac:chgData name="Balian, Sarah (CNTR)" userId="b3b060d9-4d34-479b-ad68-688eaebf93c5" providerId="ADAL" clId="{88AF022F-4786-4C9D-B4D3-DBE4C3CE186D}" dt="2023-05-18T23:32:19.324" v="34" actId="478"/>
          <ac:spMkLst>
            <pc:docMk/>
            <pc:sldMk cId="3076330452" sldId="300"/>
            <ac:spMk id="1046" creationId="{8A57591F-F75D-FBB3-BD7E-757A1AFC2F44}"/>
          </ac:spMkLst>
        </pc:spChg>
        <pc:spChg chg="add mod">
          <ac:chgData name="Balian, Sarah (CNTR)" userId="b3b060d9-4d34-479b-ad68-688eaebf93c5" providerId="ADAL" clId="{88AF022F-4786-4C9D-B4D3-DBE4C3CE186D}" dt="2023-05-19T00:56:57.014" v="1978" actId="20577"/>
          <ac:spMkLst>
            <pc:docMk/>
            <pc:sldMk cId="3076330452" sldId="300"/>
            <ac:spMk id="1047" creationId="{A84C2402-DFC5-A600-64AD-687882DBE697}"/>
          </ac:spMkLst>
        </pc:spChg>
        <pc:spChg chg="add mod">
          <ac:chgData name="Balian, Sarah (CNTR)" userId="b3b060d9-4d34-479b-ad68-688eaebf93c5" providerId="ADAL" clId="{88AF022F-4786-4C9D-B4D3-DBE4C3CE186D}" dt="2023-05-19T00:57:01.054" v="1979" actId="20577"/>
          <ac:spMkLst>
            <pc:docMk/>
            <pc:sldMk cId="3076330452" sldId="300"/>
            <ac:spMk id="1049" creationId="{F51C750F-9DC4-0EEA-B9E2-7DE85B996720}"/>
          </ac:spMkLst>
        </pc:spChg>
        <pc:spChg chg="add mod">
          <ac:chgData name="Balian, Sarah (CNTR)" userId="b3b060d9-4d34-479b-ad68-688eaebf93c5" providerId="ADAL" clId="{88AF022F-4786-4C9D-B4D3-DBE4C3CE186D}" dt="2023-05-19T00:56:07.378" v="1975" actId="20577"/>
          <ac:spMkLst>
            <pc:docMk/>
            <pc:sldMk cId="3076330452" sldId="300"/>
            <ac:spMk id="1051" creationId="{CA2724DC-D3FE-9E69-706C-C221B0839F31}"/>
          </ac:spMkLst>
        </pc:spChg>
        <pc:spChg chg="add mod">
          <ac:chgData name="Balian, Sarah (CNTR)" userId="b3b060d9-4d34-479b-ad68-688eaebf93c5" providerId="ADAL" clId="{88AF022F-4786-4C9D-B4D3-DBE4C3CE186D}" dt="2023-05-19T00:57:06.520" v="1980" actId="20577"/>
          <ac:spMkLst>
            <pc:docMk/>
            <pc:sldMk cId="3076330452" sldId="300"/>
            <ac:spMk id="1053" creationId="{6CAF6B6B-F7B9-639B-B983-AAE089074995}"/>
          </ac:spMkLst>
        </pc:spChg>
        <pc:spChg chg="add mod">
          <ac:chgData name="Balian, Sarah (CNTR)" userId="b3b060d9-4d34-479b-ad68-688eaebf93c5" providerId="ADAL" clId="{88AF022F-4786-4C9D-B4D3-DBE4C3CE186D}" dt="2023-05-19T00:57:12.751" v="1981" actId="20577"/>
          <ac:spMkLst>
            <pc:docMk/>
            <pc:sldMk cId="3076330452" sldId="300"/>
            <ac:spMk id="1055" creationId="{02B26349-6B32-1B74-91AE-5B7DE1212D2E}"/>
          </ac:spMkLst>
        </pc:spChg>
        <pc:spChg chg="add mod">
          <ac:chgData name="Balian, Sarah (CNTR)" userId="b3b060d9-4d34-479b-ad68-688eaebf93c5" providerId="ADAL" clId="{88AF022F-4786-4C9D-B4D3-DBE4C3CE186D}" dt="2023-05-19T00:57:19.564" v="1984" actId="20577"/>
          <ac:spMkLst>
            <pc:docMk/>
            <pc:sldMk cId="3076330452" sldId="300"/>
            <ac:spMk id="1058" creationId="{C26904DE-8E5F-1506-F65B-E34CA29F5069}"/>
          </ac:spMkLst>
        </pc:spChg>
        <pc:spChg chg="add mod">
          <ac:chgData name="Balian, Sarah (CNTR)" userId="b3b060d9-4d34-479b-ad68-688eaebf93c5" providerId="ADAL" clId="{88AF022F-4786-4C9D-B4D3-DBE4C3CE186D}" dt="2023-05-19T00:57:26.302" v="1985" actId="20577"/>
          <ac:spMkLst>
            <pc:docMk/>
            <pc:sldMk cId="3076330452" sldId="300"/>
            <ac:spMk id="1060" creationId="{B8D043A2-D546-8C21-72ED-6D3F92CDAD0E}"/>
          </ac:spMkLst>
        </pc:spChg>
        <pc:spChg chg="add mod">
          <ac:chgData name="Balian, Sarah (CNTR)" userId="b3b060d9-4d34-479b-ad68-688eaebf93c5" providerId="ADAL" clId="{88AF022F-4786-4C9D-B4D3-DBE4C3CE186D}" dt="2023-05-19T00:57:33.783" v="1986" actId="20577"/>
          <ac:spMkLst>
            <pc:docMk/>
            <pc:sldMk cId="3076330452" sldId="300"/>
            <ac:spMk id="1062" creationId="{06E660AD-ED2D-1534-71CC-8E4567C4616B}"/>
          </ac:spMkLst>
        </pc:spChg>
        <pc:spChg chg="add mod">
          <ac:chgData name="Balian, Sarah (CNTR)" userId="b3b060d9-4d34-479b-ad68-688eaebf93c5" providerId="ADAL" clId="{88AF022F-4786-4C9D-B4D3-DBE4C3CE186D}" dt="2023-05-19T00:57:41.173" v="1989" actId="20577"/>
          <ac:spMkLst>
            <pc:docMk/>
            <pc:sldMk cId="3076330452" sldId="300"/>
            <ac:spMk id="1064" creationId="{CC6548B5-BD84-CEAE-0963-BD40F0991C11}"/>
          </ac:spMkLst>
        </pc:spChg>
        <pc:spChg chg="add mod">
          <ac:chgData name="Balian, Sarah (CNTR)" userId="b3b060d9-4d34-479b-ad68-688eaebf93c5" providerId="ADAL" clId="{88AF022F-4786-4C9D-B4D3-DBE4C3CE186D}" dt="2023-05-19T00:58:13.806" v="1999" actId="6549"/>
          <ac:spMkLst>
            <pc:docMk/>
            <pc:sldMk cId="3076330452" sldId="300"/>
            <ac:spMk id="1066" creationId="{38DA92F7-B7FB-2A8B-2C55-78B0A8245661}"/>
          </ac:spMkLst>
        </pc:spChg>
        <pc:spChg chg="add mod">
          <ac:chgData name="Balian, Sarah (CNTR)" userId="b3b060d9-4d34-479b-ad68-688eaebf93c5" providerId="ADAL" clId="{88AF022F-4786-4C9D-B4D3-DBE4C3CE186D}" dt="2023-05-19T00:57:57.716" v="1995" actId="20577"/>
          <ac:spMkLst>
            <pc:docMk/>
            <pc:sldMk cId="3076330452" sldId="300"/>
            <ac:spMk id="1068" creationId="{5C89BE22-35DC-3762-3867-EBCA8C5835E8}"/>
          </ac:spMkLst>
        </pc:spChg>
        <pc:spChg chg="add mod">
          <ac:chgData name="Balian, Sarah (CNTR)" userId="b3b060d9-4d34-479b-ad68-688eaebf93c5" providerId="ADAL" clId="{88AF022F-4786-4C9D-B4D3-DBE4C3CE186D}" dt="2023-05-19T00:57:52.708" v="1992" actId="20577"/>
          <ac:spMkLst>
            <pc:docMk/>
            <pc:sldMk cId="3076330452" sldId="300"/>
            <ac:spMk id="1070" creationId="{A85BD2A4-629A-F213-087F-74F4E9240AEC}"/>
          </ac:spMkLst>
        </pc:spChg>
        <pc:spChg chg="add mod">
          <ac:chgData name="Balian, Sarah (CNTR)" userId="b3b060d9-4d34-479b-ad68-688eaebf93c5" providerId="ADAL" clId="{88AF022F-4786-4C9D-B4D3-DBE4C3CE186D}" dt="2023-05-19T00:57:47.669" v="1990" actId="20577"/>
          <ac:spMkLst>
            <pc:docMk/>
            <pc:sldMk cId="3076330452" sldId="300"/>
            <ac:spMk id="1072" creationId="{5CF9988A-7751-CF64-9D8C-7F7F4F40E496}"/>
          </ac:spMkLst>
        </pc:spChg>
        <pc:spChg chg="add mod">
          <ac:chgData name="Balian, Sarah (CNTR)" userId="b3b060d9-4d34-479b-ad68-688eaebf93c5" providerId="ADAL" clId="{88AF022F-4786-4C9D-B4D3-DBE4C3CE186D}" dt="2023-05-19T00:58:23.567" v="2002" actId="6549"/>
          <ac:spMkLst>
            <pc:docMk/>
            <pc:sldMk cId="3076330452" sldId="300"/>
            <ac:spMk id="1074" creationId="{6E6F439C-2F60-4C81-0BEC-3CF44D70FCF6}"/>
          </ac:spMkLst>
        </pc:spChg>
        <pc:spChg chg="add mod">
          <ac:chgData name="Balian, Sarah (CNTR)" userId="b3b060d9-4d34-479b-ad68-688eaebf93c5" providerId="ADAL" clId="{88AF022F-4786-4C9D-B4D3-DBE4C3CE186D}" dt="2023-05-19T00:58:05.156" v="1998" actId="20577"/>
          <ac:spMkLst>
            <pc:docMk/>
            <pc:sldMk cId="3076330452" sldId="300"/>
            <ac:spMk id="1077" creationId="{E9D1C4E1-2A8A-9FBB-A580-BC8FC6AF7182}"/>
          </ac:spMkLst>
        </pc:spChg>
        <pc:grpChg chg="add mod">
          <ac:chgData name="Balian, Sarah (CNTR)" userId="b3b060d9-4d34-479b-ad68-688eaebf93c5" providerId="ADAL" clId="{88AF022F-4786-4C9D-B4D3-DBE4C3CE186D}" dt="2023-05-18T23:34:31.232" v="50"/>
          <ac:grpSpMkLst>
            <pc:docMk/>
            <pc:sldMk cId="3076330452" sldId="300"/>
            <ac:grpSpMk id="5" creationId="{13BC4487-854A-E5CF-4841-9D777FCCE6E0}"/>
          </ac:grpSpMkLst>
        </pc:grpChg>
        <pc:grpChg chg="del">
          <ac:chgData name="Balian, Sarah (CNTR)" userId="b3b060d9-4d34-479b-ad68-688eaebf93c5" providerId="ADAL" clId="{88AF022F-4786-4C9D-B4D3-DBE4C3CE186D}" dt="2023-05-18T23:32:19.324" v="34" actId="478"/>
          <ac:grpSpMkLst>
            <pc:docMk/>
            <pc:sldMk cId="3076330452" sldId="300"/>
            <ac:grpSpMk id="12" creationId="{5E9238D3-4F99-E415-7A54-9FE1BC3F8A71}"/>
          </ac:grpSpMkLst>
        </pc:grpChg>
        <pc:cxnChg chg="del">
          <ac:chgData name="Balian, Sarah (CNTR)" userId="b3b060d9-4d34-479b-ad68-688eaebf93c5" providerId="ADAL" clId="{88AF022F-4786-4C9D-B4D3-DBE4C3CE186D}" dt="2023-05-18T23:32:19.324" v="34" actId="478"/>
          <ac:cxnSpMkLst>
            <pc:docMk/>
            <pc:sldMk cId="3076330452" sldId="300"/>
            <ac:cxnSpMk id="1028" creationId="{251E71C6-C5DE-756D-28C9-B37F00509337}"/>
          </ac:cxnSpMkLst>
        </pc:cxnChg>
        <pc:cxnChg chg="del">
          <ac:chgData name="Balian, Sarah (CNTR)" userId="b3b060d9-4d34-479b-ad68-688eaebf93c5" providerId="ADAL" clId="{88AF022F-4786-4C9D-B4D3-DBE4C3CE186D}" dt="2023-05-18T23:32:19.324" v="34" actId="478"/>
          <ac:cxnSpMkLst>
            <pc:docMk/>
            <pc:sldMk cId="3076330452" sldId="300"/>
            <ac:cxnSpMk id="1039" creationId="{27A9561D-6FFC-F4BF-D6C2-12FEB0D3D959}"/>
          </ac:cxnSpMkLst>
        </pc:cxnChg>
        <pc:cxnChg chg="add mod">
          <ac:chgData name="Balian, Sarah (CNTR)" userId="b3b060d9-4d34-479b-ad68-688eaebf93c5" providerId="ADAL" clId="{88AF022F-4786-4C9D-B4D3-DBE4C3CE186D}" dt="2023-05-18T23:34:31.232" v="50"/>
          <ac:cxnSpMkLst>
            <pc:docMk/>
            <pc:sldMk cId="3076330452" sldId="300"/>
            <ac:cxnSpMk id="1042" creationId="{9FE36EE9-C609-5E97-FBC7-08C7EB8DE449}"/>
          </ac:cxnSpMkLst>
        </pc:cxnChg>
        <pc:cxnChg chg="del">
          <ac:chgData name="Balian, Sarah (CNTR)" userId="b3b060d9-4d34-479b-ad68-688eaebf93c5" providerId="ADAL" clId="{88AF022F-4786-4C9D-B4D3-DBE4C3CE186D}" dt="2023-05-18T23:32:19.324" v="34" actId="478"/>
          <ac:cxnSpMkLst>
            <pc:docMk/>
            <pc:sldMk cId="3076330452" sldId="300"/>
            <ac:cxnSpMk id="1044" creationId="{449259B2-AC01-86E5-AAE4-014A1E3AD19E}"/>
          </ac:cxnSpMkLst>
        </pc:cxnChg>
        <pc:cxnChg chg="add mod">
          <ac:chgData name="Balian, Sarah (CNTR)" userId="b3b060d9-4d34-479b-ad68-688eaebf93c5" providerId="ADAL" clId="{88AF022F-4786-4C9D-B4D3-DBE4C3CE186D}" dt="2023-05-18T23:34:31.232" v="50"/>
          <ac:cxnSpMkLst>
            <pc:docMk/>
            <pc:sldMk cId="3076330452" sldId="300"/>
            <ac:cxnSpMk id="1045" creationId="{3D635F85-4D62-6DA4-665B-49D8D800F365}"/>
          </ac:cxnSpMkLst>
        </pc:cxnChg>
        <pc:cxnChg chg="add mod">
          <ac:chgData name="Balian, Sarah (CNTR)" userId="b3b060d9-4d34-479b-ad68-688eaebf93c5" providerId="ADAL" clId="{88AF022F-4786-4C9D-B4D3-DBE4C3CE186D}" dt="2023-05-18T23:34:31.232" v="50"/>
          <ac:cxnSpMkLst>
            <pc:docMk/>
            <pc:sldMk cId="3076330452" sldId="300"/>
            <ac:cxnSpMk id="1048" creationId="{57084267-B984-AFAB-C0B9-D25456E3EA31}"/>
          </ac:cxnSpMkLst>
        </pc:cxnChg>
        <pc:cxnChg chg="add mod">
          <ac:chgData name="Balian, Sarah (CNTR)" userId="b3b060d9-4d34-479b-ad68-688eaebf93c5" providerId="ADAL" clId="{88AF022F-4786-4C9D-B4D3-DBE4C3CE186D}" dt="2023-05-18T23:34:31.232" v="50"/>
          <ac:cxnSpMkLst>
            <pc:docMk/>
            <pc:sldMk cId="3076330452" sldId="300"/>
            <ac:cxnSpMk id="1050" creationId="{A89B0D6C-EC79-AF91-767E-668846C45325}"/>
          </ac:cxnSpMkLst>
        </pc:cxnChg>
        <pc:cxnChg chg="add mod">
          <ac:chgData name="Balian, Sarah (CNTR)" userId="b3b060d9-4d34-479b-ad68-688eaebf93c5" providerId="ADAL" clId="{88AF022F-4786-4C9D-B4D3-DBE4C3CE186D}" dt="2023-05-18T23:34:31.232" v="50"/>
          <ac:cxnSpMkLst>
            <pc:docMk/>
            <pc:sldMk cId="3076330452" sldId="300"/>
            <ac:cxnSpMk id="1052" creationId="{F261BE4E-41D6-0B15-889A-41E2A0434548}"/>
          </ac:cxnSpMkLst>
        </pc:cxnChg>
        <pc:cxnChg chg="add mod">
          <ac:chgData name="Balian, Sarah (CNTR)" userId="b3b060d9-4d34-479b-ad68-688eaebf93c5" providerId="ADAL" clId="{88AF022F-4786-4C9D-B4D3-DBE4C3CE186D}" dt="2023-05-18T23:34:31.232" v="50"/>
          <ac:cxnSpMkLst>
            <pc:docMk/>
            <pc:sldMk cId="3076330452" sldId="300"/>
            <ac:cxnSpMk id="1054" creationId="{AE72F095-C2A6-D86D-327A-05DD0AAC7425}"/>
          </ac:cxnSpMkLst>
        </pc:cxnChg>
        <pc:cxnChg chg="add mod">
          <ac:chgData name="Balian, Sarah (CNTR)" userId="b3b060d9-4d34-479b-ad68-688eaebf93c5" providerId="ADAL" clId="{88AF022F-4786-4C9D-B4D3-DBE4C3CE186D}" dt="2023-05-18T23:34:31.232" v="50"/>
          <ac:cxnSpMkLst>
            <pc:docMk/>
            <pc:sldMk cId="3076330452" sldId="300"/>
            <ac:cxnSpMk id="1056" creationId="{1EAADE6B-3C77-70CD-5DC7-466FED429774}"/>
          </ac:cxnSpMkLst>
        </pc:cxnChg>
        <pc:cxnChg chg="add mod">
          <ac:chgData name="Balian, Sarah (CNTR)" userId="b3b060d9-4d34-479b-ad68-688eaebf93c5" providerId="ADAL" clId="{88AF022F-4786-4C9D-B4D3-DBE4C3CE186D}" dt="2023-05-18T23:34:31.232" v="50"/>
          <ac:cxnSpMkLst>
            <pc:docMk/>
            <pc:sldMk cId="3076330452" sldId="300"/>
            <ac:cxnSpMk id="1057" creationId="{1A805DF1-04E4-9470-6E96-EEAA259A59A5}"/>
          </ac:cxnSpMkLst>
        </pc:cxnChg>
        <pc:cxnChg chg="add mod">
          <ac:chgData name="Balian, Sarah (CNTR)" userId="b3b060d9-4d34-479b-ad68-688eaebf93c5" providerId="ADAL" clId="{88AF022F-4786-4C9D-B4D3-DBE4C3CE186D}" dt="2023-05-18T23:34:31.232" v="50"/>
          <ac:cxnSpMkLst>
            <pc:docMk/>
            <pc:sldMk cId="3076330452" sldId="300"/>
            <ac:cxnSpMk id="1059" creationId="{CFDA40B8-89B2-F1C0-3CED-1059346122F4}"/>
          </ac:cxnSpMkLst>
        </pc:cxnChg>
        <pc:cxnChg chg="add mod">
          <ac:chgData name="Balian, Sarah (CNTR)" userId="b3b060d9-4d34-479b-ad68-688eaebf93c5" providerId="ADAL" clId="{88AF022F-4786-4C9D-B4D3-DBE4C3CE186D}" dt="2023-05-18T23:34:31.232" v="50"/>
          <ac:cxnSpMkLst>
            <pc:docMk/>
            <pc:sldMk cId="3076330452" sldId="300"/>
            <ac:cxnSpMk id="1061" creationId="{3E558646-2253-6E06-918E-29FEEB1CC006}"/>
          </ac:cxnSpMkLst>
        </pc:cxnChg>
        <pc:cxnChg chg="add mod">
          <ac:chgData name="Balian, Sarah (CNTR)" userId="b3b060d9-4d34-479b-ad68-688eaebf93c5" providerId="ADAL" clId="{88AF022F-4786-4C9D-B4D3-DBE4C3CE186D}" dt="2023-05-18T23:34:31.232" v="50"/>
          <ac:cxnSpMkLst>
            <pc:docMk/>
            <pc:sldMk cId="3076330452" sldId="300"/>
            <ac:cxnSpMk id="1063" creationId="{C1A34744-B16B-2C46-C4CA-F4DD6055C5A5}"/>
          </ac:cxnSpMkLst>
        </pc:cxnChg>
        <pc:cxnChg chg="add mod">
          <ac:chgData name="Balian, Sarah (CNTR)" userId="b3b060d9-4d34-479b-ad68-688eaebf93c5" providerId="ADAL" clId="{88AF022F-4786-4C9D-B4D3-DBE4C3CE186D}" dt="2023-05-18T23:34:31.232" v="50"/>
          <ac:cxnSpMkLst>
            <pc:docMk/>
            <pc:sldMk cId="3076330452" sldId="300"/>
            <ac:cxnSpMk id="1065" creationId="{5D2B5D64-B360-0208-96B7-5E4070F96DB4}"/>
          </ac:cxnSpMkLst>
        </pc:cxnChg>
        <pc:cxnChg chg="add mod">
          <ac:chgData name="Balian, Sarah (CNTR)" userId="b3b060d9-4d34-479b-ad68-688eaebf93c5" providerId="ADAL" clId="{88AF022F-4786-4C9D-B4D3-DBE4C3CE186D}" dt="2023-05-18T23:34:31.232" v="50"/>
          <ac:cxnSpMkLst>
            <pc:docMk/>
            <pc:sldMk cId="3076330452" sldId="300"/>
            <ac:cxnSpMk id="1067" creationId="{D2915679-723C-0398-5482-D5A5795A9C37}"/>
          </ac:cxnSpMkLst>
        </pc:cxnChg>
        <pc:cxnChg chg="add mod">
          <ac:chgData name="Balian, Sarah (CNTR)" userId="b3b060d9-4d34-479b-ad68-688eaebf93c5" providerId="ADAL" clId="{88AF022F-4786-4C9D-B4D3-DBE4C3CE186D}" dt="2023-05-18T23:34:31.232" v="50"/>
          <ac:cxnSpMkLst>
            <pc:docMk/>
            <pc:sldMk cId="3076330452" sldId="300"/>
            <ac:cxnSpMk id="1069" creationId="{D3709B5B-020D-D7A6-4C00-B13398A0E4E1}"/>
          </ac:cxnSpMkLst>
        </pc:cxnChg>
        <pc:cxnChg chg="add mod">
          <ac:chgData name="Balian, Sarah (CNTR)" userId="b3b060d9-4d34-479b-ad68-688eaebf93c5" providerId="ADAL" clId="{88AF022F-4786-4C9D-B4D3-DBE4C3CE186D}" dt="2023-05-18T23:34:31.232" v="50"/>
          <ac:cxnSpMkLst>
            <pc:docMk/>
            <pc:sldMk cId="3076330452" sldId="300"/>
            <ac:cxnSpMk id="1071" creationId="{8DF8223F-40F6-1C87-E63A-20F3398C8F3D}"/>
          </ac:cxnSpMkLst>
        </pc:cxnChg>
        <pc:cxnChg chg="add mod">
          <ac:chgData name="Balian, Sarah (CNTR)" userId="b3b060d9-4d34-479b-ad68-688eaebf93c5" providerId="ADAL" clId="{88AF022F-4786-4C9D-B4D3-DBE4C3CE186D}" dt="2023-05-18T23:34:31.232" v="50"/>
          <ac:cxnSpMkLst>
            <pc:docMk/>
            <pc:sldMk cId="3076330452" sldId="300"/>
            <ac:cxnSpMk id="1073" creationId="{266CC856-9DBA-3A91-71C9-F86038A8F52B}"/>
          </ac:cxnSpMkLst>
        </pc:cxnChg>
        <pc:cxnChg chg="add mod">
          <ac:chgData name="Balian, Sarah (CNTR)" userId="b3b060d9-4d34-479b-ad68-688eaebf93c5" providerId="ADAL" clId="{88AF022F-4786-4C9D-B4D3-DBE4C3CE186D}" dt="2023-05-18T23:34:31.232" v="50"/>
          <ac:cxnSpMkLst>
            <pc:docMk/>
            <pc:sldMk cId="3076330452" sldId="300"/>
            <ac:cxnSpMk id="1075" creationId="{C5D456D2-D2D0-9F9A-2015-A310CFB55738}"/>
          </ac:cxnSpMkLst>
        </pc:cxnChg>
        <pc:cxnChg chg="add mod">
          <ac:chgData name="Balian, Sarah (CNTR)" userId="b3b060d9-4d34-479b-ad68-688eaebf93c5" providerId="ADAL" clId="{88AF022F-4786-4C9D-B4D3-DBE4C3CE186D}" dt="2023-05-18T23:34:31.232" v="50"/>
          <ac:cxnSpMkLst>
            <pc:docMk/>
            <pc:sldMk cId="3076330452" sldId="300"/>
            <ac:cxnSpMk id="1076" creationId="{E8B5EA59-6D6D-C5A0-59B3-4ED9C56B61F0}"/>
          </ac:cxnSpMkLst>
        </pc:cxnChg>
        <pc:cxnChg chg="add mod">
          <ac:chgData name="Balian, Sarah (CNTR)" userId="b3b060d9-4d34-479b-ad68-688eaebf93c5" providerId="ADAL" clId="{88AF022F-4786-4C9D-B4D3-DBE4C3CE186D}" dt="2023-05-18T23:34:31.232" v="50"/>
          <ac:cxnSpMkLst>
            <pc:docMk/>
            <pc:sldMk cId="3076330452" sldId="300"/>
            <ac:cxnSpMk id="1078" creationId="{07E39D5F-D08B-50F1-F20E-1A9CD7D4DDA4}"/>
          </ac:cxnSpMkLst>
        </pc:cxnChg>
      </pc:sldChg>
      <pc:sldChg chg="addSp delSp modSp mod">
        <pc:chgData name="Balian, Sarah (CNTR)" userId="b3b060d9-4d34-479b-ad68-688eaebf93c5" providerId="ADAL" clId="{88AF022F-4786-4C9D-B4D3-DBE4C3CE186D}" dt="2023-05-18T23:32:55.551" v="47"/>
        <pc:sldMkLst>
          <pc:docMk/>
          <pc:sldMk cId="2384107940" sldId="304"/>
        </pc:sldMkLst>
        <pc:spChg chg="del">
          <ac:chgData name="Balian, Sarah (CNTR)" userId="b3b060d9-4d34-479b-ad68-688eaebf93c5" providerId="ADAL" clId="{88AF022F-4786-4C9D-B4D3-DBE4C3CE186D}" dt="2023-05-18T23:32:01.170" v="30" actId="478"/>
          <ac:spMkLst>
            <pc:docMk/>
            <pc:sldMk cId="2384107940" sldId="304"/>
            <ac:spMk id="6" creationId="{5D0F14F3-1A09-3E96-BCB2-D8B940E469DA}"/>
          </ac:spMkLst>
        </pc:spChg>
        <pc:spChg chg="del">
          <ac:chgData name="Balian, Sarah (CNTR)" userId="b3b060d9-4d34-479b-ad68-688eaebf93c5" providerId="ADAL" clId="{88AF022F-4786-4C9D-B4D3-DBE4C3CE186D}" dt="2023-05-18T23:32:01.834" v="31" actId="478"/>
          <ac:spMkLst>
            <pc:docMk/>
            <pc:sldMk cId="2384107940" sldId="304"/>
            <ac:spMk id="7" creationId="{CE64F085-394F-89FE-55C1-94E5F28AFADD}"/>
          </ac:spMkLst>
        </pc:spChg>
        <pc:spChg chg="del">
          <ac:chgData name="Balian, Sarah (CNTR)" userId="b3b060d9-4d34-479b-ad68-688eaebf93c5" providerId="ADAL" clId="{88AF022F-4786-4C9D-B4D3-DBE4C3CE186D}" dt="2023-05-18T23:32:02.602" v="32" actId="478"/>
          <ac:spMkLst>
            <pc:docMk/>
            <pc:sldMk cId="2384107940" sldId="304"/>
            <ac:spMk id="8" creationId="{E39DAA33-FEFE-A8BD-BBEA-A8F3D8B80ECE}"/>
          </ac:spMkLst>
        </pc:spChg>
        <pc:picChg chg="add mod">
          <ac:chgData name="Balian, Sarah (CNTR)" userId="b3b060d9-4d34-479b-ad68-688eaebf93c5" providerId="ADAL" clId="{88AF022F-4786-4C9D-B4D3-DBE4C3CE186D}" dt="2023-05-18T23:32:55.551" v="47"/>
          <ac:picMkLst>
            <pc:docMk/>
            <pc:sldMk cId="2384107940" sldId="304"/>
            <ac:picMk id="2" creationId="{E8C9CDA7-AD73-5B04-120F-915213413758}"/>
          </ac:picMkLst>
        </pc:picChg>
      </pc:sldChg>
      <pc:sldChg chg="addSp delSp modSp mod">
        <pc:chgData name="Balian, Sarah (CNTR)" userId="b3b060d9-4d34-479b-ad68-688eaebf93c5" providerId="ADAL" clId="{88AF022F-4786-4C9D-B4D3-DBE4C3CE186D}" dt="2023-05-19T00:55:40.652" v="1973" actId="408"/>
        <pc:sldMkLst>
          <pc:docMk/>
          <pc:sldMk cId="999049329" sldId="305"/>
        </pc:sldMkLst>
        <pc:spChg chg="mod">
          <ac:chgData name="Balian, Sarah (CNTR)" userId="b3b060d9-4d34-479b-ad68-688eaebf93c5" providerId="ADAL" clId="{88AF022F-4786-4C9D-B4D3-DBE4C3CE186D}" dt="2023-05-18T23:29:25.069" v="7"/>
          <ac:spMkLst>
            <pc:docMk/>
            <pc:sldMk cId="999049329" sldId="305"/>
            <ac:spMk id="11" creationId="{8E4E40E9-D792-25A1-4B37-23D4780B1318}"/>
          </ac:spMkLst>
        </pc:spChg>
        <pc:spChg chg="mod">
          <ac:chgData name="Balian, Sarah (CNTR)" userId="b3b060d9-4d34-479b-ad68-688eaebf93c5" providerId="ADAL" clId="{88AF022F-4786-4C9D-B4D3-DBE4C3CE186D}" dt="2023-05-19T00:47:50.471" v="1860" actId="20577"/>
          <ac:spMkLst>
            <pc:docMk/>
            <pc:sldMk cId="999049329" sldId="305"/>
            <ac:spMk id="28" creationId="{991AF816-4FB0-23CF-F756-70991345D24B}"/>
          </ac:spMkLst>
        </pc:spChg>
        <pc:picChg chg="mod modCrop">
          <ac:chgData name="Balian, Sarah (CNTR)" userId="b3b060d9-4d34-479b-ad68-688eaebf93c5" providerId="ADAL" clId="{88AF022F-4786-4C9D-B4D3-DBE4C3CE186D}" dt="2023-05-19T00:55:32.397" v="1972" actId="1038"/>
          <ac:picMkLst>
            <pc:docMk/>
            <pc:sldMk cId="999049329" sldId="305"/>
            <ac:picMk id="3" creationId="{D10E4B76-8525-A65B-B361-2C8458F007F6}"/>
          </ac:picMkLst>
        </pc:picChg>
        <pc:picChg chg="add del mod ord">
          <ac:chgData name="Balian, Sarah (CNTR)" userId="b3b060d9-4d34-479b-ad68-688eaebf93c5" providerId="ADAL" clId="{88AF022F-4786-4C9D-B4D3-DBE4C3CE186D}" dt="2023-05-19T00:51:44.332" v="1878" actId="478"/>
          <ac:picMkLst>
            <pc:docMk/>
            <pc:sldMk cId="999049329" sldId="305"/>
            <ac:picMk id="4" creationId="{BB1B69FE-E043-290D-32CF-C9FB7AB3CE0C}"/>
          </ac:picMkLst>
        </pc:picChg>
        <pc:picChg chg="add mod">
          <ac:chgData name="Balian, Sarah (CNTR)" userId="b3b060d9-4d34-479b-ad68-688eaebf93c5" providerId="ADAL" clId="{88AF022F-4786-4C9D-B4D3-DBE4C3CE186D}" dt="2023-05-19T00:53:23.067" v="1908" actId="408"/>
          <ac:picMkLst>
            <pc:docMk/>
            <pc:sldMk cId="999049329" sldId="305"/>
            <ac:picMk id="5" creationId="{21EBF5F7-6D91-1209-3382-71922F5CC3AA}"/>
          </ac:picMkLst>
        </pc:picChg>
        <pc:picChg chg="add mod">
          <ac:chgData name="Balian, Sarah (CNTR)" userId="b3b060d9-4d34-479b-ad68-688eaebf93c5" providerId="ADAL" clId="{88AF022F-4786-4C9D-B4D3-DBE4C3CE186D}" dt="2023-05-19T00:53:23.067" v="1908" actId="408"/>
          <ac:picMkLst>
            <pc:docMk/>
            <pc:sldMk cId="999049329" sldId="305"/>
            <ac:picMk id="6" creationId="{DB87AD6C-C60B-EBE8-688F-7D43F653EECD}"/>
          </ac:picMkLst>
        </pc:picChg>
        <pc:picChg chg="add mod">
          <ac:chgData name="Balian, Sarah (CNTR)" userId="b3b060d9-4d34-479b-ad68-688eaebf93c5" providerId="ADAL" clId="{88AF022F-4786-4C9D-B4D3-DBE4C3CE186D}" dt="2023-05-19T00:53:23.067" v="1908" actId="408"/>
          <ac:picMkLst>
            <pc:docMk/>
            <pc:sldMk cId="999049329" sldId="305"/>
            <ac:picMk id="7" creationId="{E89280CE-0E1C-D772-7C85-88DF1D2BFB42}"/>
          </ac:picMkLst>
        </pc:picChg>
        <pc:picChg chg="add mod">
          <ac:chgData name="Balian, Sarah (CNTR)" userId="b3b060d9-4d34-479b-ad68-688eaebf93c5" providerId="ADAL" clId="{88AF022F-4786-4C9D-B4D3-DBE4C3CE186D}" dt="2023-05-19T00:53:23.067" v="1908" actId="408"/>
          <ac:picMkLst>
            <pc:docMk/>
            <pc:sldMk cId="999049329" sldId="305"/>
            <ac:picMk id="8" creationId="{A0364CAE-4672-FB3C-5991-DE7523DDCBA6}"/>
          </ac:picMkLst>
        </pc:picChg>
        <pc:picChg chg="add del mod">
          <ac:chgData name="Balian, Sarah (CNTR)" userId="b3b060d9-4d34-479b-ad68-688eaebf93c5" providerId="ADAL" clId="{88AF022F-4786-4C9D-B4D3-DBE4C3CE186D}" dt="2023-05-19T00:53:27.979" v="1913" actId="478"/>
          <ac:picMkLst>
            <pc:docMk/>
            <pc:sldMk cId="999049329" sldId="305"/>
            <ac:picMk id="9" creationId="{3C18B793-E8A2-D486-0783-008F2B509D59}"/>
          </ac:picMkLst>
        </pc:picChg>
        <pc:picChg chg="add del mod">
          <ac:chgData name="Balian, Sarah (CNTR)" userId="b3b060d9-4d34-479b-ad68-688eaebf93c5" providerId="ADAL" clId="{88AF022F-4786-4C9D-B4D3-DBE4C3CE186D}" dt="2023-05-19T00:53:27.491" v="1912" actId="478"/>
          <ac:picMkLst>
            <pc:docMk/>
            <pc:sldMk cId="999049329" sldId="305"/>
            <ac:picMk id="12" creationId="{1BFF03C2-1A49-B8CE-7616-C536975F0B70}"/>
          </ac:picMkLst>
        </pc:picChg>
        <pc:picChg chg="add del mod">
          <ac:chgData name="Balian, Sarah (CNTR)" userId="b3b060d9-4d34-479b-ad68-688eaebf93c5" providerId="ADAL" clId="{88AF022F-4786-4C9D-B4D3-DBE4C3CE186D}" dt="2023-05-19T00:53:26.923" v="1911" actId="478"/>
          <ac:picMkLst>
            <pc:docMk/>
            <pc:sldMk cId="999049329" sldId="305"/>
            <ac:picMk id="13" creationId="{6583C1B9-797F-C093-F3B5-CF2CF68BF3D2}"/>
          </ac:picMkLst>
        </pc:picChg>
        <pc:picChg chg="mod">
          <ac:chgData name="Balian, Sarah (CNTR)" userId="b3b060d9-4d34-479b-ad68-688eaebf93c5" providerId="ADAL" clId="{88AF022F-4786-4C9D-B4D3-DBE4C3CE186D}" dt="2023-05-19T00:52:57.583" v="1903" actId="1076"/>
          <ac:picMkLst>
            <pc:docMk/>
            <pc:sldMk cId="999049329" sldId="305"/>
            <ac:picMk id="14" creationId="{8205031A-0169-9195-1F2E-D7783DEFB086}"/>
          </ac:picMkLst>
        </pc:picChg>
        <pc:picChg chg="del">
          <ac:chgData name="Balian, Sarah (CNTR)" userId="b3b060d9-4d34-479b-ad68-688eaebf93c5" providerId="ADAL" clId="{88AF022F-4786-4C9D-B4D3-DBE4C3CE186D}" dt="2023-05-19T00:52:12.716" v="1884" actId="478"/>
          <ac:picMkLst>
            <pc:docMk/>
            <pc:sldMk cId="999049329" sldId="305"/>
            <ac:picMk id="15" creationId="{94E7711E-3F95-D644-1C34-936BD078DDA4}"/>
          </ac:picMkLst>
        </pc:picChg>
        <pc:picChg chg="del">
          <ac:chgData name="Balian, Sarah (CNTR)" userId="b3b060d9-4d34-479b-ad68-688eaebf93c5" providerId="ADAL" clId="{88AF022F-4786-4C9D-B4D3-DBE4C3CE186D}" dt="2023-05-19T00:52:13.340" v="1885" actId="478"/>
          <ac:picMkLst>
            <pc:docMk/>
            <pc:sldMk cId="999049329" sldId="305"/>
            <ac:picMk id="16" creationId="{A552A065-F9EC-731E-8FB2-6540AC821A8C}"/>
          </ac:picMkLst>
        </pc:picChg>
        <pc:picChg chg="del">
          <ac:chgData name="Balian, Sarah (CNTR)" userId="b3b060d9-4d34-479b-ad68-688eaebf93c5" providerId="ADAL" clId="{88AF022F-4786-4C9D-B4D3-DBE4C3CE186D}" dt="2023-05-19T00:52:14.029" v="1886" actId="478"/>
          <ac:picMkLst>
            <pc:docMk/>
            <pc:sldMk cId="999049329" sldId="305"/>
            <ac:picMk id="17" creationId="{C341EB3B-A8A2-9A77-E3D2-EF831AC37029}"/>
          </ac:picMkLst>
        </pc:picChg>
        <pc:picChg chg="add del mod">
          <ac:chgData name="Balian, Sarah (CNTR)" userId="b3b060d9-4d34-479b-ad68-688eaebf93c5" providerId="ADAL" clId="{88AF022F-4786-4C9D-B4D3-DBE4C3CE186D}" dt="2023-05-19T00:53:26.219" v="1910" actId="478"/>
          <ac:picMkLst>
            <pc:docMk/>
            <pc:sldMk cId="999049329" sldId="305"/>
            <ac:picMk id="18" creationId="{678C8016-FD58-1B59-1FAF-D90ED3BE9E7D}"/>
          </ac:picMkLst>
        </pc:picChg>
        <pc:picChg chg="add del mod">
          <ac:chgData name="Balian, Sarah (CNTR)" userId="b3b060d9-4d34-479b-ad68-688eaebf93c5" providerId="ADAL" clId="{88AF022F-4786-4C9D-B4D3-DBE4C3CE186D}" dt="2023-05-19T00:53:25.676" v="1909" actId="478"/>
          <ac:picMkLst>
            <pc:docMk/>
            <pc:sldMk cId="999049329" sldId="305"/>
            <ac:picMk id="19" creationId="{BE7FFA13-2054-2B2F-A03B-F444AA214905}"/>
          </ac:picMkLst>
        </pc:picChg>
        <pc:picChg chg="add mod">
          <ac:chgData name="Balian, Sarah (CNTR)" userId="b3b060d9-4d34-479b-ad68-688eaebf93c5" providerId="ADAL" clId="{88AF022F-4786-4C9D-B4D3-DBE4C3CE186D}" dt="2023-05-19T00:53:23.067" v="1908" actId="408"/>
          <ac:picMkLst>
            <pc:docMk/>
            <pc:sldMk cId="999049329" sldId="305"/>
            <ac:picMk id="20" creationId="{541C2092-43E5-9267-5033-31BC19D6CBF5}"/>
          </ac:picMkLst>
        </pc:picChg>
        <pc:picChg chg="add mod">
          <ac:chgData name="Balian, Sarah (CNTR)" userId="b3b060d9-4d34-479b-ad68-688eaebf93c5" providerId="ADAL" clId="{88AF022F-4786-4C9D-B4D3-DBE4C3CE186D}" dt="2023-05-19T00:53:11.413" v="1907" actId="1076"/>
          <ac:picMkLst>
            <pc:docMk/>
            <pc:sldMk cId="999049329" sldId="305"/>
            <ac:picMk id="21" creationId="{D7C58FBB-A881-27CA-2BD5-25EAB53EB4E1}"/>
          </ac:picMkLst>
        </pc:picChg>
        <pc:picChg chg="add mod">
          <ac:chgData name="Balian, Sarah (CNTR)" userId="b3b060d9-4d34-479b-ad68-688eaebf93c5" providerId="ADAL" clId="{88AF022F-4786-4C9D-B4D3-DBE4C3CE186D}" dt="2023-05-19T00:53:38.071" v="1915" actId="1076"/>
          <ac:picMkLst>
            <pc:docMk/>
            <pc:sldMk cId="999049329" sldId="305"/>
            <ac:picMk id="22" creationId="{E7233F47-6FC4-ED2D-0743-F050475A8E1A}"/>
          </ac:picMkLst>
        </pc:picChg>
        <pc:picChg chg="del">
          <ac:chgData name="Balian, Sarah (CNTR)" userId="b3b060d9-4d34-479b-ad68-688eaebf93c5" providerId="ADAL" clId="{88AF022F-4786-4C9D-B4D3-DBE4C3CE186D}" dt="2023-05-19T00:52:42.523" v="1899" actId="478"/>
          <ac:picMkLst>
            <pc:docMk/>
            <pc:sldMk cId="999049329" sldId="305"/>
            <ac:picMk id="23" creationId="{78474EE9-F81B-4125-79F6-B9597CD871B9}"/>
          </ac:picMkLst>
        </pc:picChg>
        <pc:picChg chg="del mod">
          <ac:chgData name="Balian, Sarah (CNTR)" userId="b3b060d9-4d34-479b-ad68-688eaebf93c5" providerId="ADAL" clId="{88AF022F-4786-4C9D-B4D3-DBE4C3CE186D}" dt="2023-05-19T00:52:43.091" v="1900" actId="478"/>
          <ac:picMkLst>
            <pc:docMk/>
            <pc:sldMk cId="999049329" sldId="305"/>
            <ac:picMk id="24" creationId="{28710070-3ED4-ADD7-09A0-3448D66A078B}"/>
          </ac:picMkLst>
        </pc:picChg>
        <pc:picChg chg="del">
          <ac:chgData name="Balian, Sarah (CNTR)" userId="b3b060d9-4d34-479b-ad68-688eaebf93c5" providerId="ADAL" clId="{88AF022F-4786-4C9D-B4D3-DBE4C3CE186D}" dt="2023-05-19T00:52:43.659" v="1901" actId="478"/>
          <ac:picMkLst>
            <pc:docMk/>
            <pc:sldMk cId="999049329" sldId="305"/>
            <ac:picMk id="25" creationId="{7F21D5A2-42E0-B9EC-348A-367D34B63A0F}"/>
          </ac:picMkLst>
        </pc:picChg>
        <pc:picChg chg="del">
          <ac:chgData name="Balian, Sarah (CNTR)" userId="b3b060d9-4d34-479b-ad68-688eaebf93c5" providerId="ADAL" clId="{88AF022F-4786-4C9D-B4D3-DBE4C3CE186D}" dt="2023-05-19T00:52:44.468" v="1902" actId="478"/>
          <ac:picMkLst>
            <pc:docMk/>
            <pc:sldMk cId="999049329" sldId="305"/>
            <ac:picMk id="26" creationId="{41EBE059-69D3-9069-0ED9-1009A4565B29}"/>
          </ac:picMkLst>
        </pc:picChg>
        <pc:picChg chg="del">
          <ac:chgData name="Balian, Sarah (CNTR)" userId="b3b060d9-4d34-479b-ad68-688eaebf93c5" providerId="ADAL" clId="{88AF022F-4786-4C9D-B4D3-DBE4C3CE186D}" dt="2023-05-19T00:52:41.963" v="1898" actId="478"/>
          <ac:picMkLst>
            <pc:docMk/>
            <pc:sldMk cId="999049329" sldId="305"/>
            <ac:picMk id="27" creationId="{E05CD7E7-7119-8FEB-1F12-C9C149E2E918}"/>
          </ac:picMkLst>
        </pc:picChg>
        <pc:picChg chg="add mod">
          <ac:chgData name="Balian, Sarah (CNTR)" userId="b3b060d9-4d34-479b-ad68-688eaebf93c5" providerId="ADAL" clId="{88AF022F-4786-4C9D-B4D3-DBE4C3CE186D}" dt="2023-05-19T00:53:38.071" v="1915" actId="1076"/>
          <ac:picMkLst>
            <pc:docMk/>
            <pc:sldMk cId="999049329" sldId="305"/>
            <ac:picMk id="29" creationId="{E0606796-91ED-CEEE-7CA1-B19528A24DDB}"/>
          </ac:picMkLst>
        </pc:picChg>
        <pc:picChg chg="add mod">
          <ac:chgData name="Balian, Sarah (CNTR)" userId="b3b060d9-4d34-479b-ad68-688eaebf93c5" providerId="ADAL" clId="{88AF022F-4786-4C9D-B4D3-DBE4C3CE186D}" dt="2023-05-19T00:53:38.071" v="1915" actId="1076"/>
          <ac:picMkLst>
            <pc:docMk/>
            <pc:sldMk cId="999049329" sldId="305"/>
            <ac:picMk id="30" creationId="{36F79940-4589-C925-4F5C-7C9C75C15EE7}"/>
          </ac:picMkLst>
        </pc:picChg>
        <pc:picChg chg="add mod">
          <ac:chgData name="Balian, Sarah (CNTR)" userId="b3b060d9-4d34-479b-ad68-688eaebf93c5" providerId="ADAL" clId="{88AF022F-4786-4C9D-B4D3-DBE4C3CE186D}" dt="2023-05-19T00:53:38.071" v="1915" actId="1076"/>
          <ac:picMkLst>
            <pc:docMk/>
            <pc:sldMk cId="999049329" sldId="305"/>
            <ac:picMk id="31" creationId="{48224ECC-4E65-4C26-3BD2-2E8A40973CCE}"/>
          </ac:picMkLst>
        </pc:picChg>
        <pc:picChg chg="add mod">
          <ac:chgData name="Balian, Sarah (CNTR)" userId="b3b060d9-4d34-479b-ad68-688eaebf93c5" providerId="ADAL" clId="{88AF022F-4786-4C9D-B4D3-DBE4C3CE186D}" dt="2023-05-19T00:53:38.071" v="1915" actId="1076"/>
          <ac:picMkLst>
            <pc:docMk/>
            <pc:sldMk cId="999049329" sldId="305"/>
            <ac:picMk id="32" creationId="{07D5A69A-7325-554F-6A13-0B9125241886}"/>
          </ac:picMkLst>
        </pc:picChg>
        <pc:picChg chg="add mod">
          <ac:chgData name="Balian, Sarah (CNTR)" userId="b3b060d9-4d34-479b-ad68-688eaebf93c5" providerId="ADAL" clId="{88AF022F-4786-4C9D-B4D3-DBE4C3CE186D}" dt="2023-05-19T00:53:38.071" v="1915" actId="1076"/>
          <ac:picMkLst>
            <pc:docMk/>
            <pc:sldMk cId="999049329" sldId="305"/>
            <ac:picMk id="33" creationId="{2B10CA7B-2876-D970-7AB0-5546A1CB7359}"/>
          </ac:picMkLst>
        </pc:picChg>
        <pc:picChg chg="add mod">
          <ac:chgData name="Balian, Sarah (CNTR)" userId="b3b060d9-4d34-479b-ad68-688eaebf93c5" providerId="ADAL" clId="{88AF022F-4786-4C9D-B4D3-DBE4C3CE186D}" dt="2023-05-19T00:53:38.071" v="1915" actId="1076"/>
          <ac:picMkLst>
            <pc:docMk/>
            <pc:sldMk cId="999049329" sldId="305"/>
            <ac:picMk id="34" creationId="{9A91BD94-F938-48E5-3413-5FAE06F7975A}"/>
          </ac:picMkLst>
        </pc:picChg>
        <pc:picChg chg="add mod">
          <ac:chgData name="Balian, Sarah (CNTR)" userId="b3b060d9-4d34-479b-ad68-688eaebf93c5" providerId="ADAL" clId="{88AF022F-4786-4C9D-B4D3-DBE4C3CE186D}" dt="2023-05-19T00:55:18.701" v="1970" actId="1038"/>
          <ac:picMkLst>
            <pc:docMk/>
            <pc:sldMk cId="999049329" sldId="305"/>
            <ac:picMk id="35" creationId="{56DF657F-8CED-DF59-9588-F6F619A7F3BA}"/>
          </ac:picMkLst>
        </pc:picChg>
        <pc:picChg chg="add mod">
          <ac:chgData name="Balian, Sarah (CNTR)" userId="b3b060d9-4d34-479b-ad68-688eaebf93c5" providerId="ADAL" clId="{88AF022F-4786-4C9D-B4D3-DBE4C3CE186D}" dt="2023-05-19T00:55:40.652" v="1973" actId="408"/>
          <ac:picMkLst>
            <pc:docMk/>
            <pc:sldMk cId="999049329" sldId="305"/>
            <ac:picMk id="36" creationId="{771F01D7-AB09-0E74-2185-D4D6D5ACC5B6}"/>
          </ac:picMkLst>
        </pc:picChg>
        <pc:picChg chg="add mod">
          <ac:chgData name="Balian, Sarah (CNTR)" userId="b3b060d9-4d34-479b-ad68-688eaebf93c5" providerId="ADAL" clId="{88AF022F-4786-4C9D-B4D3-DBE4C3CE186D}" dt="2023-05-19T00:55:40.652" v="1973" actId="408"/>
          <ac:picMkLst>
            <pc:docMk/>
            <pc:sldMk cId="999049329" sldId="305"/>
            <ac:picMk id="37" creationId="{C238F3B8-0C4D-F77F-CE1A-EF092FCE7619}"/>
          </ac:picMkLst>
        </pc:picChg>
        <pc:picChg chg="add mod">
          <ac:chgData name="Balian, Sarah (CNTR)" userId="b3b060d9-4d34-479b-ad68-688eaebf93c5" providerId="ADAL" clId="{88AF022F-4786-4C9D-B4D3-DBE4C3CE186D}" dt="2023-05-19T00:55:40.652" v="1973" actId="408"/>
          <ac:picMkLst>
            <pc:docMk/>
            <pc:sldMk cId="999049329" sldId="305"/>
            <ac:picMk id="38" creationId="{DC5F342A-2DD2-20E6-3CE1-BEC24A09D0D4}"/>
          </ac:picMkLst>
        </pc:picChg>
        <pc:picChg chg="add mod">
          <ac:chgData name="Balian, Sarah (CNTR)" userId="b3b060d9-4d34-479b-ad68-688eaebf93c5" providerId="ADAL" clId="{88AF022F-4786-4C9D-B4D3-DBE4C3CE186D}" dt="2023-05-19T00:55:40.652" v="1973" actId="408"/>
          <ac:picMkLst>
            <pc:docMk/>
            <pc:sldMk cId="999049329" sldId="305"/>
            <ac:picMk id="39" creationId="{4FB443F6-1C2E-A2D5-0723-F996B33D6716}"/>
          </ac:picMkLst>
        </pc:picChg>
        <pc:picChg chg="add del mod">
          <ac:chgData name="Balian, Sarah (CNTR)" userId="b3b060d9-4d34-479b-ad68-688eaebf93c5" providerId="ADAL" clId="{88AF022F-4786-4C9D-B4D3-DBE4C3CE186D}" dt="2023-05-19T00:53:54.476" v="1920" actId="478"/>
          <ac:picMkLst>
            <pc:docMk/>
            <pc:sldMk cId="999049329" sldId="305"/>
            <ac:picMk id="40" creationId="{3C963700-5D56-C917-DB9E-169812F5C6F4}"/>
          </ac:picMkLst>
        </pc:picChg>
        <pc:picChg chg="add del mod">
          <ac:chgData name="Balian, Sarah (CNTR)" userId="b3b060d9-4d34-479b-ad68-688eaebf93c5" providerId="ADAL" clId="{88AF022F-4786-4C9D-B4D3-DBE4C3CE186D}" dt="2023-05-19T00:53:53.556" v="1919" actId="478"/>
          <ac:picMkLst>
            <pc:docMk/>
            <pc:sldMk cId="999049329" sldId="305"/>
            <ac:picMk id="41" creationId="{BC33AF03-CC58-440F-0F99-8ECA605185DF}"/>
          </ac:picMkLst>
        </pc:picChg>
      </pc:sldChg>
      <pc:sldChg chg="addSp delSp modSp mod">
        <pc:chgData name="Balian, Sarah (CNTR)" userId="b3b060d9-4d34-479b-ad68-688eaebf93c5" providerId="ADAL" clId="{88AF022F-4786-4C9D-B4D3-DBE4C3CE186D}" dt="2023-05-18T23:32:51.350" v="46"/>
        <pc:sldMkLst>
          <pc:docMk/>
          <pc:sldMk cId="1461120242" sldId="306"/>
        </pc:sldMkLst>
        <pc:spChg chg="del">
          <ac:chgData name="Balian, Sarah (CNTR)" userId="b3b060d9-4d34-479b-ad68-688eaebf93c5" providerId="ADAL" clId="{88AF022F-4786-4C9D-B4D3-DBE4C3CE186D}" dt="2023-05-18T23:32:23.266" v="35" actId="478"/>
          <ac:spMkLst>
            <pc:docMk/>
            <pc:sldMk cId="1461120242" sldId="306"/>
            <ac:spMk id="6" creationId="{5D0F14F3-1A09-3E96-BCB2-D8B940E469DA}"/>
          </ac:spMkLst>
        </pc:spChg>
        <pc:spChg chg="del">
          <ac:chgData name="Balian, Sarah (CNTR)" userId="b3b060d9-4d34-479b-ad68-688eaebf93c5" providerId="ADAL" clId="{88AF022F-4786-4C9D-B4D3-DBE4C3CE186D}" dt="2023-05-18T23:32:24.091" v="36" actId="478"/>
          <ac:spMkLst>
            <pc:docMk/>
            <pc:sldMk cId="1461120242" sldId="306"/>
            <ac:spMk id="7" creationId="{CE64F085-394F-89FE-55C1-94E5F28AFADD}"/>
          </ac:spMkLst>
        </pc:spChg>
        <pc:spChg chg="del">
          <ac:chgData name="Balian, Sarah (CNTR)" userId="b3b060d9-4d34-479b-ad68-688eaebf93c5" providerId="ADAL" clId="{88AF022F-4786-4C9D-B4D3-DBE4C3CE186D}" dt="2023-05-18T23:32:24.995" v="37" actId="478"/>
          <ac:spMkLst>
            <pc:docMk/>
            <pc:sldMk cId="1461120242" sldId="306"/>
            <ac:spMk id="8" creationId="{E39DAA33-FEFE-A8BD-BBEA-A8F3D8B80ECE}"/>
          </ac:spMkLst>
        </pc:spChg>
        <pc:picChg chg="add mod">
          <ac:chgData name="Balian, Sarah (CNTR)" userId="b3b060d9-4d34-479b-ad68-688eaebf93c5" providerId="ADAL" clId="{88AF022F-4786-4C9D-B4D3-DBE4C3CE186D}" dt="2023-05-18T23:32:51.350" v="46"/>
          <ac:picMkLst>
            <pc:docMk/>
            <pc:sldMk cId="1461120242" sldId="306"/>
            <ac:picMk id="2" creationId="{E50BFFAA-9B3B-74A5-99F3-18F62CAF76F0}"/>
          </ac:picMkLst>
        </pc:picChg>
      </pc:sldChg>
      <pc:sldChg chg="delSp modSp mod modNotesTx">
        <pc:chgData name="Balian, Sarah (CNTR)" userId="b3b060d9-4d34-479b-ad68-688eaebf93c5" providerId="ADAL" clId="{88AF022F-4786-4C9D-B4D3-DBE4C3CE186D}" dt="2023-05-19T01:06:52.279" v="2566" actId="20577"/>
        <pc:sldMkLst>
          <pc:docMk/>
          <pc:sldMk cId="1653516997" sldId="307"/>
        </pc:sldMkLst>
        <pc:spChg chg="mod">
          <ac:chgData name="Balian, Sarah (CNTR)" userId="b3b060d9-4d34-479b-ad68-688eaebf93c5" providerId="ADAL" clId="{88AF022F-4786-4C9D-B4D3-DBE4C3CE186D}" dt="2023-05-18T23:29:39.541" v="19"/>
          <ac:spMkLst>
            <pc:docMk/>
            <pc:sldMk cId="1653516997" sldId="307"/>
            <ac:spMk id="3" creationId="{E4FD1E92-5DBC-B105-F246-2355E4FF9A74}"/>
          </ac:spMkLst>
        </pc:spChg>
        <pc:spChg chg="del">
          <ac:chgData name="Balian, Sarah (CNTR)" userId="b3b060d9-4d34-479b-ad68-688eaebf93c5" providerId="ADAL" clId="{88AF022F-4786-4C9D-B4D3-DBE4C3CE186D}" dt="2023-05-19T01:03:13.763" v="2346" actId="478"/>
          <ac:spMkLst>
            <pc:docMk/>
            <pc:sldMk cId="1653516997" sldId="307"/>
            <ac:spMk id="4" creationId="{3714236B-592F-8F08-2381-D02238309DF1}"/>
          </ac:spMkLst>
        </pc:spChg>
        <pc:graphicFrameChg chg="mod">
          <ac:chgData name="Balian, Sarah (CNTR)" userId="b3b060d9-4d34-479b-ad68-688eaebf93c5" providerId="ADAL" clId="{88AF022F-4786-4C9D-B4D3-DBE4C3CE186D}" dt="2023-05-19T01:03:52.116" v="2353" actId="207"/>
          <ac:graphicFrameMkLst>
            <pc:docMk/>
            <pc:sldMk cId="1653516997" sldId="307"/>
            <ac:graphicFrameMk id="6" creationId="{A9A8CC69-E7C7-8BF8-2D2D-ABB1A61EC758}"/>
          </ac:graphicFrameMkLst>
        </pc:graphicFrameChg>
      </pc:sldChg>
      <pc:sldChg chg="addSp modSp mod modNotesTx">
        <pc:chgData name="Balian, Sarah (CNTR)" userId="b3b060d9-4d34-479b-ad68-688eaebf93c5" providerId="ADAL" clId="{88AF022F-4786-4C9D-B4D3-DBE4C3CE186D}" dt="2023-05-19T01:07:16.816" v="2651" actId="20577"/>
        <pc:sldMkLst>
          <pc:docMk/>
          <pc:sldMk cId="2492622487" sldId="308"/>
        </pc:sldMkLst>
        <pc:spChg chg="add mod">
          <ac:chgData name="Balian, Sarah (CNTR)" userId="b3b060d9-4d34-479b-ad68-688eaebf93c5" providerId="ADAL" clId="{88AF022F-4786-4C9D-B4D3-DBE4C3CE186D}" dt="2023-05-19T01:06:07.539" v="2374" actId="6549"/>
          <ac:spMkLst>
            <pc:docMk/>
            <pc:sldMk cId="2492622487" sldId="308"/>
            <ac:spMk id="2" creationId="{524D7608-D06F-7E46-B988-5739D521206E}"/>
          </ac:spMkLst>
        </pc:spChg>
        <pc:spChg chg="add mod">
          <ac:chgData name="Balian, Sarah (CNTR)" userId="b3b060d9-4d34-479b-ad68-688eaebf93c5" providerId="ADAL" clId="{88AF022F-4786-4C9D-B4D3-DBE4C3CE186D}" dt="2023-05-19T01:06:04.850" v="2373" actId="6549"/>
          <ac:spMkLst>
            <pc:docMk/>
            <pc:sldMk cId="2492622487" sldId="308"/>
            <ac:spMk id="3" creationId="{FE3C6717-96CB-4D8F-E224-AC968EA53849}"/>
          </ac:spMkLst>
        </pc:spChg>
        <pc:spChg chg="mod">
          <ac:chgData name="Balian, Sarah (CNTR)" userId="b3b060d9-4d34-479b-ad68-688eaebf93c5" providerId="ADAL" clId="{88AF022F-4786-4C9D-B4D3-DBE4C3CE186D}" dt="2023-05-18T23:29:39.541" v="19"/>
          <ac:spMkLst>
            <pc:docMk/>
            <pc:sldMk cId="2492622487" sldId="308"/>
            <ac:spMk id="15" creationId="{D98D9DFE-A653-03D6-94B0-66FBB56D71DE}"/>
          </ac:spMkLst>
        </pc:spChg>
      </pc:sldChg>
      <pc:sldChg chg="addSp delSp modSp mod">
        <pc:chgData name="Balian, Sarah (CNTR)" userId="b3b060d9-4d34-479b-ad68-688eaebf93c5" providerId="ADAL" clId="{88AF022F-4786-4C9D-B4D3-DBE4C3CE186D}" dt="2023-05-18T23:32:48.901" v="45"/>
        <pc:sldMkLst>
          <pc:docMk/>
          <pc:sldMk cId="3225908514" sldId="309"/>
        </pc:sldMkLst>
        <pc:spChg chg="del">
          <ac:chgData name="Balian, Sarah (CNTR)" userId="b3b060d9-4d34-479b-ad68-688eaebf93c5" providerId="ADAL" clId="{88AF022F-4786-4C9D-B4D3-DBE4C3CE186D}" dt="2023-05-18T23:32:28.523" v="38" actId="478"/>
          <ac:spMkLst>
            <pc:docMk/>
            <pc:sldMk cId="3225908514" sldId="309"/>
            <ac:spMk id="6" creationId="{5D0F14F3-1A09-3E96-BCB2-D8B940E469DA}"/>
          </ac:spMkLst>
        </pc:spChg>
        <pc:spChg chg="del">
          <ac:chgData name="Balian, Sarah (CNTR)" userId="b3b060d9-4d34-479b-ad68-688eaebf93c5" providerId="ADAL" clId="{88AF022F-4786-4C9D-B4D3-DBE4C3CE186D}" dt="2023-05-18T23:32:29.379" v="39" actId="478"/>
          <ac:spMkLst>
            <pc:docMk/>
            <pc:sldMk cId="3225908514" sldId="309"/>
            <ac:spMk id="7" creationId="{CE64F085-394F-89FE-55C1-94E5F28AFADD}"/>
          </ac:spMkLst>
        </pc:spChg>
        <pc:spChg chg="del">
          <ac:chgData name="Balian, Sarah (CNTR)" userId="b3b060d9-4d34-479b-ad68-688eaebf93c5" providerId="ADAL" clId="{88AF022F-4786-4C9D-B4D3-DBE4C3CE186D}" dt="2023-05-18T23:32:30.115" v="40" actId="478"/>
          <ac:spMkLst>
            <pc:docMk/>
            <pc:sldMk cId="3225908514" sldId="309"/>
            <ac:spMk id="8" creationId="{E39DAA33-FEFE-A8BD-BBEA-A8F3D8B80ECE}"/>
          </ac:spMkLst>
        </pc:spChg>
        <pc:picChg chg="add mod">
          <ac:chgData name="Balian, Sarah (CNTR)" userId="b3b060d9-4d34-479b-ad68-688eaebf93c5" providerId="ADAL" clId="{88AF022F-4786-4C9D-B4D3-DBE4C3CE186D}" dt="2023-05-18T23:32:48.901" v="45"/>
          <ac:picMkLst>
            <pc:docMk/>
            <pc:sldMk cId="3225908514" sldId="309"/>
            <ac:picMk id="2" creationId="{F6CF8B89-D116-AA51-74B4-58DB70333536}"/>
          </ac:picMkLst>
        </pc:picChg>
      </pc:sldChg>
      <pc:sldChg chg="modSp mod modNotesTx">
        <pc:chgData name="Balian, Sarah (CNTR)" userId="b3b060d9-4d34-479b-ad68-688eaebf93c5" providerId="ADAL" clId="{88AF022F-4786-4C9D-B4D3-DBE4C3CE186D}" dt="2023-05-19T01:09:37.711" v="2835" actId="20577"/>
        <pc:sldMkLst>
          <pc:docMk/>
          <pc:sldMk cId="139979941" sldId="310"/>
        </pc:sldMkLst>
        <pc:spChg chg="mod">
          <ac:chgData name="Balian, Sarah (CNTR)" userId="b3b060d9-4d34-479b-ad68-688eaebf93c5" providerId="ADAL" clId="{88AF022F-4786-4C9D-B4D3-DBE4C3CE186D}" dt="2023-05-19T01:08:03.097" v="2659" actId="6549"/>
          <ac:spMkLst>
            <pc:docMk/>
            <pc:sldMk cId="139979941" sldId="310"/>
            <ac:spMk id="3" creationId="{E4FD1E92-5DBC-B105-F246-2355E4FF9A74}"/>
          </ac:spMkLst>
        </pc:spChg>
      </pc:sldChg>
      <pc:sldChg chg="modSp mod modNotesTx">
        <pc:chgData name="Balian, Sarah (CNTR)" userId="b3b060d9-4d34-479b-ad68-688eaebf93c5" providerId="ADAL" clId="{88AF022F-4786-4C9D-B4D3-DBE4C3CE186D}" dt="2023-05-19T01:12:03.078" v="3053" actId="20577"/>
        <pc:sldMkLst>
          <pc:docMk/>
          <pc:sldMk cId="3752204363" sldId="311"/>
        </pc:sldMkLst>
        <pc:spChg chg="mod">
          <ac:chgData name="Balian, Sarah (CNTR)" userId="b3b060d9-4d34-479b-ad68-688eaebf93c5" providerId="ADAL" clId="{88AF022F-4786-4C9D-B4D3-DBE4C3CE186D}" dt="2023-05-19T01:11:17.216" v="2951" actId="6549"/>
          <ac:spMkLst>
            <pc:docMk/>
            <pc:sldMk cId="3752204363" sldId="311"/>
            <ac:spMk id="3" creationId="{E4FD1E92-5DBC-B105-F246-2355E4FF9A74}"/>
          </ac:spMkLst>
        </pc:spChg>
      </pc:sldChg>
      <pc:sldChg chg="addSp delSp modSp del mod">
        <pc:chgData name="Balian, Sarah (CNTR)" userId="b3b060d9-4d34-479b-ad68-688eaebf93c5" providerId="ADAL" clId="{88AF022F-4786-4C9D-B4D3-DBE4C3CE186D}" dt="2023-05-19T01:14:39.675" v="3076" actId="47"/>
        <pc:sldMkLst>
          <pc:docMk/>
          <pc:sldMk cId="1430325079" sldId="312"/>
        </pc:sldMkLst>
        <pc:spChg chg="mod">
          <ac:chgData name="Balian, Sarah (CNTR)" userId="b3b060d9-4d34-479b-ad68-688eaebf93c5" providerId="ADAL" clId="{88AF022F-4786-4C9D-B4D3-DBE4C3CE186D}" dt="2023-05-19T01:12:35.432" v="3064" actId="6549"/>
          <ac:spMkLst>
            <pc:docMk/>
            <pc:sldMk cId="1430325079" sldId="312"/>
            <ac:spMk id="3" creationId="{E4FD1E92-5DBC-B105-F246-2355E4FF9A74}"/>
          </ac:spMkLst>
        </pc:spChg>
        <pc:spChg chg="del">
          <ac:chgData name="Balian, Sarah (CNTR)" userId="b3b060d9-4d34-479b-ad68-688eaebf93c5" providerId="ADAL" clId="{88AF022F-4786-4C9D-B4D3-DBE4C3CE186D}" dt="2023-05-19T01:12:30.062" v="3055" actId="478"/>
          <ac:spMkLst>
            <pc:docMk/>
            <pc:sldMk cId="1430325079" sldId="312"/>
            <ac:spMk id="11" creationId="{B854967F-8043-B86D-C735-482989D83C1E}"/>
          </ac:spMkLst>
        </pc:spChg>
        <pc:spChg chg="del">
          <ac:chgData name="Balian, Sarah (CNTR)" userId="b3b060d9-4d34-479b-ad68-688eaebf93c5" providerId="ADAL" clId="{88AF022F-4786-4C9D-B4D3-DBE4C3CE186D}" dt="2023-05-19T01:12:31.735" v="3056" actId="478"/>
          <ac:spMkLst>
            <pc:docMk/>
            <pc:sldMk cId="1430325079" sldId="312"/>
            <ac:spMk id="12" creationId="{3862842A-EAC4-C115-2F36-83D77BEE1E0E}"/>
          </ac:spMkLst>
        </pc:spChg>
        <pc:graphicFrameChg chg="add mod">
          <ac:chgData name="Balian, Sarah (CNTR)" userId="b3b060d9-4d34-479b-ad68-688eaebf93c5" providerId="ADAL" clId="{88AF022F-4786-4C9D-B4D3-DBE4C3CE186D}" dt="2023-05-19T01:12:48.468" v="3065"/>
          <ac:graphicFrameMkLst>
            <pc:docMk/>
            <pc:sldMk cId="1430325079" sldId="312"/>
            <ac:graphicFrameMk id="4" creationId="{0A5E58F6-2ADC-406A-3FC3-1FCC6E260BD0}"/>
          </ac:graphicFrameMkLst>
        </pc:graphicFrameChg>
        <pc:graphicFrameChg chg="del">
          <ac:chgData name="Balian, Sarah (CNTR)" userId="b3b060d9-4d34-479b-ad68-688eaebf93c5" providerId="ADAL" clId="{88AF022F-4786-4C9D-B4D3-DBE4C3CE186D}" dt="2023-05-19T01:12:26.991" v="3054" actId="478"/>
          <ac:graphicFrameMkLst>
            <pc:docMk/>
            <pc:sldMk cId="1430325079" sldId="312"/>
            <ac:graphicFrameMk id="8" creationId="{A25666F9-CCA3-9D59-B863-99CA3EC76DEB}"/>
          </ac:graphicFrameMkLst>
        </pc:graphicFrameChg>
      </pc:sldChg>
      <pc:sldChg chg="addSp delSp modSp mod">
        <pc:chgData name="Balian, Sarah (CNTR)" userId="b3b060d9-4d34-479b-ad68-688eaebf93c5" providerId="ADAL" clId="{88AF022F-4786-4C9D-B4D3-DBE4C3CE186D}" dt="2023-05-18T23:32:43.641" v="44"/>
        <pc:sldMkLst>
          <pc:docMk/>
          <pc:sldMk cId="4093944873" sldId="313"/>
        </pc:sldMkLst>
        <pc:spChg chg="del">
          <ac:chgData name="Balian, Sarah (CNTR)" userId="b3b060d9-4d34-479b-ad68-688eaebf93c5" providerId="ADAL" clId="{88AF022F-4786-4C9D-B4D3-DBE4C3CE186D}" dt="2023-05-18T23:32:34.378" v="41" actId="478"/>
          <ac:spMkLst>
            <pc:docMk/>
            <pc:sldMk cId="4093944873" sldId="313"/>
            <ac:spMk id="6" creationId="{5D0F14F3-1A09-3E96-BCB2-D8B940E469DA}"/>
          </ac:spMkLst>
        </pc:spChg>
        <pc:spChg chg="del">
          <ac:chgData name="Balian, Sarah (CNTR)" userId="b3b060d9-4d34-479b-ad68-688eaebf93c5" providerId="ADAL" clId="{88AF022F-4786-4C9D-B4D3-DBE4C3CE186D}" dt="2023-05-18T23:32:35.146" v="42" actId="478"/>
          <ac:spMkLst>
            <pc:docMk/>
            <pc:sldMk cId="4093944873" sldId="313"/>
            <ac:spMk id="7" creationId="{CE64F085-394F-89FE-55C1-94E5F28AFADD}"/>
          </ac:spMkLst>
        </pc:spChg>
        <pc:spChg chg="del">
          <ac:chgData name="Balian, Sarah (CNTR)" userId="b3b060d9-4d34-479b-ad68-688eaebf93c5" providerId="ADAL" clId="{88AF022F-4786-4C9D-B4D3-DBE4C3CE186D}" dt="2023-05-18T23:32:35.882" v="43" actId="478"/>
          <ac:spMkLst>
            <pc:docMk/>
            <pc:sldMk cId="4093944873" sldId="313"/>
            <ac:spMk id="8" creationId="{E39DAA33-FEFE-A8BD-BBEA-A8F3D8B80ECE}"/>
          </ac:spMkLst>
        </pc:spChg>
        <pc:picChg chg="add mod">
          <ac:chgData name="Balian, Sarah (CNTR)" userId="b3b060d9-4d34-479b-ad68-688eaebf93c5" providerId="ADAL" clId="{88AF022F-4786-4C9D-B4D3-DBE4C3CE186D}" dt="2023-05-18T23:32:43.641" v="44"/>
          <ac:picMkLst>
            <pc:docMk/>
            <pc:sldMk cId="4093944873" sldId="313"/>
            <ac:picMk id="2" creationId="{4705ACC4-EAA0-767C-06E2-8C55FF73A93D}"/>
          </ac:picMkLst>
        </pc:picChg>
      </pc:sldChg>
      <pc:sldChg chg="modSp mod modNotesTx">
        <pc:chgData name="Balian, Sarah (CNTR)" userId="b3b060d9-4d34-479b-ad68-688eaebf93c5" providerId="ADAL" clId="{88AF022F-4786-4C9D-B4D3-DBE4C3CE186D}" dt="2023-05-19T01:41:41.498" v="3331" actId="20577"/>
        <pc:sldMkLst>
          <pc:docMk/>
          <pc:sldMk cId="1316263638" sldId="314"/>
        </pc:sldMkLst>
        <pc:spChg chg="mod">
          <ac:chgData name="Balian, Sarah (CNTR)" userId="b3b060d9-4d34-479b-ad68-688eaebf93c5" providerId="ADAL" clId="{88AF022F-4786-4C9D-B4D3-DBE4C3CE186D}" dt="2023-05-19T01:15:15.687" v="3084" actId="6549"/>
          <ac:spMkLst>
            <pc:docMk/>
            <pc:sldMk cId="1316263638" sldId="314"/>
            <ac:spMk id="3" creationId="{E4FD1E92-5DBC-B105-F246-2355E4FF9A74}"/>
          </ac:spMkLst>
        </pc:spChg>
        <pc:graphicFrameChg chg="mod">
          <ac:chgData name="Balian, Sarah (CNTR)" userId="b3b060d9-4d34-479b-ad68-688eaebf93c5" providerId="ADAL" clId="{88AF022F-4786-4C9D-B4D3-DBE4C3CE186D}" dt="2023-05-19T01:40:31.363" v="3102" actId="207"/>
          <ac:graphicFrameMkLst>
            <pc:docMk/>
            <pc:sldMk cId="1316263638" sldId="314"/>
            <ac:graphicFrameMk id="11" creationId="{77C748B8-A357-4913-EC73-5F373BAF98C1}"/>
          </ac:graphicFrameMkLst>
        </pc:graphicFrameChg>
      </pc:sldChg>
      <pc:sldChg chg="modSp mod modNotesTx">
        <pc:chgData name="Balian, Sarah (CNTR)" userId="b3b060d9-4d34-479b-ad68-688eaebf93c5" providerId="ADAL" clId="{88AF022F-4786-4C9D-B4D3-DBE4C3CE186D}" dt="2023-05-19T01:43:20.071" v="3580" actId="20577"/>
        <pc:sldMkLst>
          <pc:docMk/>
          <pc:sldMk cId="3589398534" sldId="315"/>
        </pc:sldMkLst>
        <pc:spChg chg="mod">
          <ac:chgData name="Balian, Sarah (CNTR)" userId="b3b060d9-4d34-479b-ad68-688eaebf93c5" providerId="ADAL" clId="{88AF022F-4786-4C9D-B4D3-DBE4C3CE186D}" dt="2023-05-19T01:41:49.843" v="3339" actId="6549"/>
          <ac:spMkLst>
            <pc:docMk/>
            <pc:sldMk cId="3589398534" sldId="315"/>
            <ac:spMk id="3" creationId="{E4FD1E92-5DBC-B105-F246-2355E4FF9A74}"/>
          </ac:spMkLst>
        </pc:spChg>
      </pc:sldChg>
      <pc:sldChg chg="addSp modSp mod delCm modNotesTx">
        <pc:chgData name="Balian, Sarah (CNTR)" userId="b3b060d9-4d34-479b-ad68-688eaebf93c5" providerId="ADAL" clId="{88AF022F-4786-4C9D-B4D3-DBE4C3CE186D}" dt="2023-05-25T16:19:44.226" v="4234"/>
        <pc:sldMkLst>
          <pc:docMk/>
          <pc:sldMk cId="2678146311" sldId="316"/>
        </pc:sldMkLst>
        <pc:spChg chg="mod">
          <ac:chgData name="Balian, Sarah (CNTR)" userId="b3b060d9-4d34-479b-ad68-688eaebf93c5" providerId="ADAL" clId="{88AF022F-4786-4C9D-B4D3-DBE4C3CE186D}" dt="2023-05-19T01:45:36.810" v="3649" actId="1036"/>
          <ac:spMkLst>
            <pc:docMk/>
            <pc:sldMk cId="2678146311" sldId="316"/>
            <ac:spMk id="2" creationId="{F6245169-1799-41CD-B28E-D2D20D16AD73}"/>
          </ac:spMkLst>
        </pc:spChg>
        <pc:spChg chg="mod">
          <ac:chgData name="Balian, Sarah (CNTR)" userId="b3b060d9-4d34-479b-ad68-688eaebf93c5" providerId="ADAL" clId="{88AF022F-4786-4C9D-B4D3-DBE4C3CE186D}" dt="2023-05-19T01:45:36.810" v="3649" actId="1036"/>
          <ac:spMkLst>
            <pc:docMk/>
            <pc:sldMk cId="2678146311" sldId="316"/>
            <ac:spMk id="3" creationId="{E4FD1E92-5DBC-B105-F246-2355E4FF9A74}"/>
          </ac:spMkLst>
        </pc:spChg>
        <pc:spChg chg="add mod">
          <ac:chgData name="Balian, Sarah (CNTR)" userId="b3b060d9-4d34-479b-ad68-688eaebf93c5" providerId="ADAL" clId="{88AF022F-4786-4C9D-B4D3-DBE4C3CE186D}" dt="2023-05-25T16:19:41.849" v="4233" actId="1035"/>
          <ac:spMkLst>
            <pc:docMk/>
            <pc:sldMk cId="2678146311" sldId="316"/>
            <ac:spMk id="4" creationId="{454DF499-456E-EFA9-96D3-D4C8E1118305}"/>
          </ac:spMkLst>
        </pc:spChg>
        <pc:spChg chg="add mod">
          <ac:chgData name="Balian, Sarah (CNTR)" userId="b3b060d9-4d34-479b-ad68-688eaebf93c5" providerId="ADAL" clId="{88AF022F-4786-4C9D-B4D3-DBE4C3CE186D}" dt="2023-05-25T16:19:36.059" v="4230" actId="1076"/>
          <ac:spMkLst>
            <pc:docMk/>
            <pc:sldMk cId="2678146311" sldId="316"/>
            <ac:spMk id="5" creationId="{E0C6FB36-D3F8-63B5-E789-15B7C999B63F}"/>
          </ac:spMkLst>
        </pc:spChg>
        <pc:spChg chg="add mod">
          <ac:chgData name="Balian, Sarah (CNTR)" userId="b3b060d9-4d34-479b-ad68-688eaebf93c5" providerId="ADAL" clId="{88AF022F-4786-4C9D-B4D3-DBE4C3CE186D}" dt="2023-05-19T01:46:33.284" v="3713" actId="1035"/>
          <ac:spMkLst>
            <pc:docMk/>
            <pc:sldMk cId="2678146311" sldId="316"/>
            <ac:spMk id="6" creationId="{49C5C47D-65F5-07F8-FAED-F9826C855F67}"/>
          </ac:spMkLst>
        </pc:spChg>
        <pc:spChg chg="add mod">
          <ac:chgData name="Balian, Sarah (CNTR)" userId="b3b060d9-4d34-479b-ad68-688eaebf93c5" providerId="ADAL" clId="{88AF022F-4786-4C9D-B4D3-DBE4C3CE186D}" dt="2023-05-19T01:48:17.399" v="3735" actId="1076"/>
          <ac:spMkLst>
            <pc:docMk/>
            <pc:sldMk cId="2678146311" sldId="316"/>
            <ac:spMk id="7" creationId="{41957887-8DEB-CA6A-3092-8897955B2A28}"/>
          </ac:spMkLst>
        </pc:spChg>
        <pc:graphicFrameChg chg="mod">
          <ac:chgData name="Balian, Sarah (CNTR)" userId="b3b060d9-4d34-479b-ad68-688eaebf93c5" providerId="ADAL" clId="{88AF022F-4786-4C9D-B4D3-DBE4C3CE186D}" dt="2023-05-25T16:19:31.748" v="4229" actId="1076"/>
          <ac:graphicFrameMkLst>
            <pc:docMk/>
            <pc:sldMk cId="2678146311" sldId="316"/>
            <ac:graphicFrameMk id="11" creationId="{77C748B8-A357-4913-EC73-5F373BAF98C1}"/>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88AF022F-4786-4C9D-B4D3-DBE4C3CE186D}" dt="2023-05-25T16:19:44.226" v="4234"/>
              <pc2:cmMkLst xmlns:pc2="http://schemas.microsoft.com/office/powerpoint/2019/9/main/command">
                <pc:docMk/>
                <pc:sldMk cId="2678146311" sldId="316"/>
                <pc2:cmMk id="{E89384AF-2662-42E6-A414-2B3B6010CC18}"/>
              </pc2:cmMkLst>
            </pc226:cmChg>
          </p:ext>
        </pc:extLst>
      </pc:sldChg>
      <pc:sldChg chg="modSp mod modNotesTx">
        <pc:chgData name="Balian, Sarah (CNTR)" userId="b3b060d9-4d34-479b-ad68-688eaebf93c5" providerId="ADAL" clId="{88AF022F-4786-4C9D-B4D3-DBE4C3CE186D}" dt="2023-05-19T01:59:54.069" v="4166" actId="20577"/>
        <pc:sldMkLst>
          <pc:docMk/>
          <pc:sldMk cId="3127030477" sldId="317"/>
        </pc:sldMkLst>
        <pc:spChg chg="mod">
          <ac:chgData name="Balian, Sarah (CNTR)" userId="b3b060d9-4d34-479b-ad68-688eaebf93c5" providerId="ADAL" clId="{88AF022F-4786-4C9D-B4D3-DBE4C3CE186D}" dt="2023-05-18T23:29:39.541" v="19"/>
          <ac:spMkLst>
            <pc:docMk/>
            <pc:sldMk cId="3127030477" sldId="317"/>
            <ac:spMk id="3" creationId="{E4FD1E92-5DBC-B105-F246-2355E4FF9A74}"/>
          </ac:spMkLst>
        </pc:spChg>
      </pc:sldChg>
      <pc:sldChg chg="addSp modSp mod">
        <pc:chgData name="Balian, Sarah (CNTR)" userId="b3b060d9-4d34-479b-ad68-688eaebf93c5" providerId="ADAL" clId="{88AF022F-4786-4C9D-B4D3-DBE4C3CE186D}" dt="2023-05-18T23:31:52.545" v="26"/>
        <pc:sldMkLst>
          <pc:docMk/>
          <pc:sldMk cId="1329933649" sldId="319"/>
        </pc:sldMkLst>
        <pc:spChg chg="add mod">
          <ac:chgData name="Balian, Sarah (CNTR)" userId="b3b060d9-4d34-479b-ad68-688eaebf93c5" providerId="ADAL" clId="{88AF022F-4786-4C9D-B4D3-DBE4C3CE186D}" dt="2023-05-18T23:31:52.545" v="26"/>
          <ac:spMkLst>
            <pc:docMk/>
            <pc:sldMk cId="1329933649" sldId="319"/>
            <ac:spMk id="2" creationId="{01FA7992-16FB-F3B5-260C-FADCB986B41F}"/>
          </ac:spMkLst>
        </pc:spChg>
        <pc:spChg chg="mod">
          <ac:chgData name="Balian, Sarah (CNTR)" userId="b3b060d9-4d34-479b-ad68-688eaebf93c5" providerId="ADAL" clId="{88AF022F-4786-4C9D-B4D3-DBE4C3CE186D}" dt="2023-05-18T23:31:44.022" v="25" actId="1076"/>
          <ac:spMkLst>
            <pc:docMk/>
            <pc:sldMk cId="1329933649" sldId="319"/>
            <ac:spMk id="3" creationId="{667FD755-5259-8918-3691-B2DE3A2F1546}"/>
          </ac:spMkLst>
        </pc:spChg>
      </pc:sldChg>
      <pc:sldMasterChg chg="addSp delSp modSp mod setBg modSldLayout">
        <pc:chgData name="Balian, Sarah (CNTR)" userId="b3b060d9-4d34-479b-ad68-688eaebf93c5" providerId="ADAL" clId="{88AF022F-4786-4C9D-B4D3-DBE4C3CE186D}" dt="2023-05-18T23:30:11.743" v="21"/>
        <pc:sldMasterMkLst>
          <pc:docMk/>
          <pc:sldMasterMk cId="3473193227" sldId="2147483707"/>
        </pc:sldMasterMkLst>
        <pc:spChg chg="del">
          <ac:chgData name="Balian, Sarah (CNTR)" userId="b3b060d9-4d34-479b-ad68-688eaebf93c5" providerId="ADAL" clId="{88AF022F-4786-4C9D-B4D3-DBE4C3CE186D}" dt="2023-05-18T23:28:39.474" v="0" actId="478"/>
          <ac:spMkLst>
            <pc:docMk/>
            <pc:sldMasterMk cId="3473193227" sldId="2147483707"/>
            <ac:spMk id="2" creationId="{A1AF6A25-C05E-275F-43E1-F8E93E3EEC0C}"/>
          </ac:spMkLst>
        </pc:spChg>
        <pc:spChg chg="add mod">
          <ac:chgData name="Balian, Sarah (CNTR)" userId="b3b060d9-4d34-479b-ad68-688eaebf93c5" providerId="ADAL" clId="{88AF022F-4786-4C9D-B4D3-DBE4C3CE186D}" dt="2023-05-18T23:30:11.743" v="21"/>
          <ac:spMkLst>
            <pc:docMk/>
            <pc:sldMasterMk cId="3473193227" sldId="2147483707"/>
            <ac:spMk id="3" creationId="{530D2FC4-CEF2-73B3-05E4-7366FB51A01D}"/>
          </ac:spMkLst>
        </pc:spChg>
        <pc:spChg chg="del">
          <ac:chgData name="Balian, Sarah (CNTR)" userId="b3b060d9-4d34-479b-ad68-688eaebf93c5" providerId="ADAL" clId="{88AF022F-4786-4C9D-B4D3-DBE4C3CE186D}" dt="2023-05-18T23:28:39.474" v="0" actId="478"/>
          <ac:spMkLst>
            <pc:docMk/>
            <pc:sldMasterMk cId="3473193227" sldId="2147483707"/>
            <ac:spMk id="4" creationId="{EF1B5812-A233-6083-8BE7-6465D675F0CA}"/>
          </ac:spMkLst>
        </pc:spChg>
        <pc:spChg chg="del">
          <ac:chgData name="Balian, Sarah (CNTR)" userId="b3b060d9-4d34-479b-ad68-688eaebf93c5" providerId="ADAL" clId="{88AF022F-4786-4C9D-B4D3-DBE4C3CE186D}" dt="2023-05-18T23:28:39.474" v="0" actId="478"/>
          <ac:spMkLst>
            <pc:docMk/>
            <pc:sldMasterMk cId="3473193227" sldId="2147483707"/>
            <ac:spMk id="7" creationId="{2139826A-640E-12A1-234F-57C1984C22CC}"/>
          </ac:spMkLst>
        </pc:spChg>
        <pc:spChg chg="del">
          <ac:chgData name="Balian, Sarah (CNTR)" userId="b3b060d9-4d34-479b-ad68-688eaebf93c5" providerId="ADAL" clId="{88AF022F-4786-4C9D-B4D3-DBE4C3CE186D}" dt="2023-05-18T23:28:39.474" v="0" actId="478"/>
          <ac:spMkLst>
            <pc:docMk/>
            <pc:sldMasterMk cId="3473193227" sldId="2147483707"/>
            <ac:spMk id="8" creationId="{BD89CD6A-460E-F8B9-A2A8-47A478D0A124}"/>
          </ac:spMkLst>
        </pc:spChg>
        <pc:picChg chg="add mod">
          <ac:chgData name="Balian, Sarah (CNTR)" userId="b3b060d9-4d34-479b-ad68-688eaebf93c5" providerId="ADAL" clId="{88AF022F-4786-4C9D-B4D3-DBE4C3CE186D}" dt="2023-05-18T23:30:11.743" v="21"/>
          <ac:picMkLst>
            <pc:docMk/>
            <pc:sldMasterMk cId="3473193227" sldId="2147483707"/>
            <ac:picMk id="5" creationId="{E67BC510-7878-D36E-3516-903DA8EF6A67}"/>
          </ac:picMkLst>
        </pc:picChg>
        <pc:picChg chg="add mod">
          <ac:chgData name="Balian, Sarah (CNTR)" userId="b3b060d9-4d34-479b-ad68-688eaebf93c5" providerId="ADAL" clId="{88AF022F-4786-4C9D-B4D3-DBE4C3CE186D}" dt="2023-05-18T23:30:11.743" v="21"/>
          <ac:picMkLst>
            <pc:docMk/>
            <pc:sldMasterMk cId="3473193227" sldId="2147483707"/>
            <ac:picMk id="6" creationId="{06094B48-C356-F3F5-C470-25F64D2EAAC5}"/>
          </ac:picMkLst>
        </pc:picChg>
        <pc:sldLayoutChg chg="delSp mod setBg">
          <pc:chgData name="Balian, Sarah (CNTR)" userId="b3b060d9-4d34-479b-ad68-688eaebf93c5" providerId="ADAL" clId="{88AF022F-4786-4C9D-B4D3-DBE4C3CE186D}" dt="2023-05-18T23:30:05.071" v="20"/>
          <pc:sldLayoutMkLst>
            <pc:docMk/>
            <pc:sldMasterMk cId="3473193227" sldId="2147483707"/>
            <pc:sldLayoutMk cId="3277400561" sldId="2147483708"/>
          </pc:sldLayoutMkLst>
          <pc:spChg chg="del">
            <ac:chgData name="Balian, Sarah (CNTR)" userId="b3b060d9-4d34-479b-ad68-688eaebf93c5" providerId="ADAL" clId="{88AF022F-4786-4C9D-B4D3-DBE4C3CE186D}" dt="2023-05-18T23:28:43.016" v="1" actId="478"/>
            <ac:spMkLst>
              <pc:docMk/>
              <pc:sldMasterMk cId="3473193227" sldId="2147483707"/>
              <pc:sldLayoutMk cId="3277400561" sldId="2147483708"/>
              <ac:spMk id="4" creationId="{EC71831F-1B8F-EA98-3184-E4EB3C6D8FB1}"/>
            </ac:spMkLst>
          </pc:spChg>
        </pc:sldLayoutChg>
      </pc:sldMasterChg>
    </pc:docChg>
  </pc:docChgLst>
  <pc:docChgLst>
    <pc:chgData name="Balian, Sarah" userId="b3b060d9-4d34-479b-ad68-688eaebf93c5" providerId="ADAL" clId="{D3FC4145-4E9E-458D-9F67-094EFC316802}"/>
    <pc:docChg chg="modSld">
      <pc:chgData name="Balian, Sarah" userId="b3b060d9-4d34-479b-ad68-688eaebf93c5" providerId="ADAL" clId="{D3FC4145-4E9E-458D-9F67-094EFC316802}" dt="2023-01-18T15:17:10.799" v="17"/>
      <pc:docMkLst>
        <pc:docMk/>
      </pc:docMkLst>
      <pc:sldChg chg="delCm">
        <pc:chgData name="Balian, Sarah" userId="b3b060d9-4d34-479b-ad68-688eaebf93c5" providerId="ADAL" clId="{D3FC4145-4E9E-458D-9F67-094EFC316802}" dt="2023-01-18T15:12:43.453" v="1"/>
        <pc:sldMkLst>
          <pc:docMk/>
          <pc:sldMk cId="1428788921" sldId="262"/>
        </pc:sldMkLst>
      </pc:sldChg>
      <pc:sldChg chg="delCm">
        <pc:chgData name="Balian, Sarah" userId="b3b060d9-4d34-479b-ad68-688eaebf93c5" providerId="ADAL" clId="{D3FC4145-4E9E-458D-9F67-094EFC316802}" dt="2023-01-18T15:12:21.912" v="0"/>
        <pc:sldMkLst>
          <pc:docMk/>
          <pc:sldMk cId="1887431401" sldId="263"/>
        </pc:sldMkLst>
      </pc:sldChg>
      <pc:sldChg chg="delCm">
        <pc:chgData name="Balian, Sarah" userId="b3b060d9-4d34-479b-ad68-688eaebf93c5" providerId="ADAL" clId="{D3FC4145-4E9E-458D-9F67-094EFC316802}" dt="2023-01-18T15:17:10.799" v="17"/>
        <pc:sldMkLst>
          <pc:docMk/>
          <pc:sldMk cId="3475639167" sldId="289"/>
        </pc:sldMkLst>
      </pc:sldChg>
      <pc:sldChg chg="delCm">
        <pc:chgData name="Balian, Sarah" userId="b3b060d9-4d34-479b-ad68-688eaebf93c5" providerId="ADAL" clId="{D3FC4145-4E9E-458D-9F67-094EFC316802}" dt="2023-01-18T15:13:38.504" v="2"/>
        <pc:sldMkLst>
          <pc:docMk/>
          <pc:sldMk cId="999049329" sldId="305"/>
        </pc:sldMkLst>
      </pc:sldChg>
      <pc:sldChg chg="delCm">
        <pc:chgData name="Balian, Sarah" userId="b3b060d9-4d34-479b-ad68-688eaebf93c5" providerId="ADAL" clId="{D3FC4145-4E9E-458D-9F67-094EFC316802}" dt="2023-01-18T15:14:22.336" v="3"/>
        <pc:sldMkLst>
          <pc:docMk/>
          <pc:sldMk cId="1653516997" sldId="307"/>
        </pc:sldMkLst>
      </pc:sldChg>
      <pc:sldChg chg="delCm">
        <pc:chgData name="Balian, Sarah" userId="b3b060d9-4d34-479b-ad68-688eaebf93c5" providerId="ADAL" clId="{D3FC4145-4E9E-458D-9F67-094EFC316802}" dt="2023-01-18T15:15:00.998" v="4"/>
        <pc:sldMkLst>
          <pc:docMk/>
          <pc:sldMk cId="3225908514" sldId="309"/>
        </pc:sldMkLst>
      </pc:sldChg>
      <pc:sldChg chg="modSp delCm">
        <pc:chgData name="Balian, Sarah" userId="b3b060d9-4d34-479b-ad68-688eaebf93c5" providerId="ADAL" clId="{D3FC4145-4E9E-458D-9F67-094EFC316802}" dt="2023-01-18T15:16:34.055" v="16"/>
        <pc:sldMkLst>
          <pc:docMk/>
          <pc:sldMk cId="3127030477" sldId="317"/>
        </pc:sldMkLst>
        <pc:graphicFrameChg chg="mod">
          <ac:chgData name="Balian, Sarah" userId="b3b060d9-4d34-479b-ad68-688eaebf93c5" providerId="ADAL" clId="{D3FC4145-4E9E-458D-9F67-094EFC316802}" dt="2023-01-18T15:16:18.987" v="15"/>
          <ac:graphicFrameMkLst>
            <pc:docMk/>
            <pc:sldMk cId="3127030477" sldId="317"/>
            <ac:graphicFrameMk id="11" creationId="{77C748B8-A357-4913-EC73-5F373BAF98C1}"/>
          </ac:graphicFrameMkLst>
        </pc:graphicFrameChg>
      </pc:sldChg>
    </pc:docChg>
  </pc:docChgLst>
  <pc:docChgLst>
    <pc:chgData name="Balian, Sarah" userId="b3b060d9-4d34-479b-ad68-688eaebf93c5" providerId="ADAL" clId="{79DF024D-0C45-4E5D-9064-8E5CE8E88913}"/>
    <pc:docChg chg="undo custSel addSld delSld modSld sldOrd modMainMaster">
      <pc:chgData name="Balian, Sarah" userId="b3b060d9-4d34-479b-ad68-688eaebf93c5" providerId="ADAL" clId="{79DF024D-0C45-4E5D-9064-8E5CE8E88913}" dt="2022-12-13T14:31:31.311" v="3443" actId="6549"/>
      <pc:docMkLst>
        <pc:docMk/>
      </pc:docMkLst>
      <pc:sldChg chg="modSp mod">
        <pc:chgData name="Balian, Sarah" userId="b3b060d9-4d34-479b-ad68-688eaebf93c5" providerId="ADAL" clId="{79DF024D-0C45-4E5D-9064-8E5CE8E88913}" dt="2022-12-08T18:40:38.786" v="8" actId="20577"/>
        <pc:sldMkLst>
          <pc:docMk/>
          <pc:sldMk cId="109857222" sldId="256"/>
        </pc:sldMkLst>
        <pc:spChg chg="mod">
          <ac:chgData name="Balian, Sarah" userId="b3b060d9-4d34-479b-ad68-688eaebf93c5" providerId="ADAL" clId="{79DF024D-0C45-4E5D-9064-8E5CE8E88913}" dt="2022-12-08T18:40:38.786" v="8" actId="20577"/>
          <ac:spMkLst>
            <pc:docMk/>
            <pc:sldMk cId="109857222" sldId="256"/>
            <ac:spMk id="3" creationId="{00000000-0000-0000-0000-000000000000}"/>
          </ac:spMkLst>
        </pc:spChg>
      </pc:sldChg>
      <pc:sldChg chg="modSp mod">
        <pc:chgData name="Balian, Sarah" userId="b3b060d9-4d34-479b-ad68-688eaebf93c5" providerId="ADAL" clId="{79DF024D-0C45-4E5D-9064-8E5CE8E88913}" dt="2022-12-09T14:37:01.555" v="1053" actId="108"/>
        <pc:sldMkLst>
          <pc:docMk/>
          <pc:sldMk cId="2163988523" sldId="260"/>
        </pc:sldMkLst>
        <pc:spChg chg="mod">
          <ac:chgData name="Balian, Sarah" userId="b3b060d9-4d34-479b-ad68-688eaebf93c5" providerId="ADAL" clId="{79DF024D-0C45-4E5D-9064-8E5CE8E88913}" dt="2022-12-09T14:37:01.555" v="1053" actId="108"/>
          <ac:spMkLst>
            <pc:docMk/>
            <pc:sldMk cId="2163988523" sldId="260"/>
            <ac:spMk id="3" creationId="{7F10B6DC-6AF4-BFD9-E1D5-B98AA266289F}"/>
          </ac:spMkLst>
        </pc:spChg>
        <pc:spChg chg="mod">
          <ac:chgData name="Balian, Sarah" userId="b3b060d9-4d34-479b-ad68-688eaebf93c5" providerId="ADAL" clId="{79DF024D-0C45-4E5D-9064-8E5CE8E88913}" dt="2022-12-08T18:42:04.162" v="32" actId="20577"/>
          <ac:spMkLst>
            <pc:docMk/>
            <pc:sldMk cId="2163988523" sldId="260"/>
            <ac:spMk id="9" creationId="{E690F70B-E368-D7F5-795E-B5139345EF71}"/>
          </ac:spMkLst>
        </pc:spChg>
      </pc:sldChg>
      <pc:sldChg chg="addSp delSp modSp mod">
        <pc:chgData name="Balian, Sarah" userId="b3b060d9-4d34-479b-ad68-688eaebf93c5" providerId="ADAL" clId="{79DF024D-0C45-4E5D-9064-8E5CE8E88913}" dt="2022-12-11T17:22:34.527" v="3438"/>
        <pc:sldMkLst>
          <pc:docMk/>
          <pc:sldMk cId="1428788921" sldId="262"/>
        </pc:sldMkLst>
        <pc:spChg chg="mod">
          <ac:chgData name="Balian, Sarah" userId="b3b060d9-4d34-479b-ad68-688eaebf93c5" providerId="ADAL" clId="{79DF024D-0C45-4E5D-9064-8E5CE8E88913}" dt="2022-12-09T14:39:16.989" v="1064" actId="20577"/>
          <ac:spMkLst>
            <pc:docMk/>
            <pc:sldMk cId="1428788921" sldId="262"/>
            <ac:spMk id="2" creationId="{F6245169-1799-41CD-B28E-D2D20D16AD73}"/>
          </ac:spMkLst>
        </pc:spChg>
        <pc:spChg chg="mod">
          <ac:chgData name="Balian, Sarah" userId="b3b060d9-4d34-479b-ad68-688eaebf93c5" providerId="ADAL" clId="{79DF024D-0C45-4E5D-9064-8E5CE8E88913}" dt="2022-12-11T17:22:34.527" v="3438"/>
          <ac:spMkLst>
            <pc:docMk/>
            <pc:sldMk cId="1428788921" sldId="262"/>
            <ac:spMk id="3" creationId="{E4FD1E92-5DBC-B105-F246-2355E4FF9A74}"/>
          </ac:spMkLst>
        </pc:spChg>
        <pc:spChg chg="add mod">
          <ac:chgData name="Balian, Sarah" userId="b3b060d9-4d34-479b-ad68-688eaebf93c5" providerId="ADAL" clId="{79DF024D-0C45-4E5D-9064-8E5CE8E88913}" dt="2022-12-08T19:08:41.851" v="572" actId="20577"/>
          <ac:spMkLst>
            <pc:docMk/>
            <pc:sldMk cId="1428788921" sldId="262"/>
            <ac:spMk id="10" creationId="{580355BB-10B2-2265-F650-EBBA740CC379}"/>
          </ac:spMkLst>
        </pc:spChg>
        <pc:spChg chg="add mod">
          <ac:chgData name="Balian, Sarah" userId="b3b060d9-4d34-479b-ad68-688eaebf93c5" providerId="ADAL" clId="{79DF024D-0C45-4E5D-9064-8E5CE8E88913}" dt="2022-12-08T19:08:47.782" v="573" actId="207"/>
          <ac:spMkLst>
            <pc:docMk/>
            <pc:sldMk cId="1428788921" sldId="262"/>
            <ac:spMk id="11" creationId="{B854967F-8043-B86D-C735-482989D83C1E}"/>
          </ac:spMkLst>
        </pc:spChg>
        <pc:spChg chg="add mod">
          <ac:chgData name="Balian, Sarah" userId="b3b060d9-4d34-479b-ad68-688eaebf93c5" providerId="ADAL" clId="{79DF024D-0C45-4E5D-9064-8E5CE8E88913}" dt="2022-12-08T19:09:13.266" v="591" actId="1076"/>
          <ac:spMkLst>
            <pc:docMk/>
            <pc:sldMk cId="1428788921" sldId="262"/>
            <ac:spMk id="12" creationId="{3862842A-EAC4-C115-2F36-83D77BEE1E0E}"/>
          </ac:spMkLst>
        </pc:spChg>
        <pc:graphicFrameChg chg="add mod">
          <ac:chgData name="Balian, Sarah" userId="b3b060d9-4d34-479b-ad68-688eaebf93c5" providerId="ADAL" clId="{79DF024D-0C45-4E5D-9064-8E5CE8E88913}" dt="2022-12-08T22:44:10.051" v="595"/>
          <ac:graphicFrameMkLst>
            <pc:docMk/>
            <pc:sldMk cId="1428788921" sldId="262"/>
            <ac:graphicFrameMk id="8" creationId="{A25666F9-CCA3-9D59-B863-99CA3EC76DEB}"/>
          </ac:graphicFrameMkLst>
        </pc:graphicFrameChg>
        <pc:graphicFrameChg chg="del">
          <ac:chgData name="Balian, Sarah" userId="b3b060d9-4d34-479b-ad68-688eaebf93c5" providerId="ADAL" clId="{79DF024D-0C45-4E5D-9064-8E5CE8E88913}" dt="2022-12-08T18:58:18.303" v="321" actId="478"/>
          <ac:graphicFrameMkLst>
            <pc:docMk/>
            <pc:sldMk cId="1428788921" sldId="262"/>
            <ac:graphicFrameMk id="9" creationId="{16BB2B36-D329-083C-5198-BEEC5AC12CFA}"/>
          </ac:graphicFrameMkLst>
        </pc:graphicFrameChg>
      </pc:sldChg>
      <pc:sldChg chg="addSp delSp modSp mod">
        <pc:chgData name="Balian, Sarah" userId="b3b060d9-4d34-479b-ad68-688eaebf93c5" providerId="ADAL" clId="{79DF024D-0C45-4E5D-9064-8E5CE8E88913}" dt="2022-12-11T17:22:26.948" v="3437" actId="20577"/>
        <pc:sldMkLst>
          <pc:docMk/>
          <pc:sldMk cId="1887431401" sldId="263"/>
        </pc:sldMkLst>
        <pc:spChg chg="mod">
          <ac:chgData name="Balian, Sarah" userId="b3b060d9-4d34-479b-ad68-688eaebf93c5" providerId="ADAL" clId="{79DF024D-0C45-4E5D-9064-8E5CE8E88913}" dt="2022-12-08T18:50:13.231" v="152" actId="20577"/>
          <ac:spMkLst>
            <pc:docMk/>
            <pc:sldMk cId="1887431401" sldId="263"/>
            <ac:spMk id="2" creationId="{F6245169-1799-41CD-B28E-D2D20D16AD73}"/>
          </ac:spMkLst>
        </pc:spChg>
        <pc:spChg chg="mod">
          <ac:chgData name="Balian, Sarah" userId="b3b060d9-4d34-479b-ad68-688eaebf93c5" providerId="ADAL" clId="{79DF024D-0C45-4E5D-9064-8E5CE8E88913}" dt="2022-12-11T17:22:26.948" v="3437" actId="20577"/>
          <ac:spMkLst>
            <pc:docMk/>
            <pc:sldMk cId="1887431401" sldId="263"/>
            <ac:spMk id="3" creationId="{E4FD1E92-5DBC-B105-F246-2355E4FF9A74}"/>
          </ac:spMkLst>
        </pc:spChg>
        <pc:spChg chg="add mod">
          <ac:chgData name="Balian, Sarah" userId="b3b060d9-4d34-479b-ad68-688eaebf93c5" providerId="ADAL" clId="{79DF024D-0C45-4E5D-9064-8E5CE8E88913}" dt="2022-12-08T18:54:46.671" v="230" actId="1036"/>
          <ac:spMkLst>
            <pc:docMk/>
            <pc:sldMk cId="1887431401" sldId="263"/>
            <ac:spMk id="13" creationId="{91EEDFA8-3AA5-77F0-83F1-F5FF6665FE43}"/>
          </ac:spMkLst>
        </pc:spChg>
        <pc:spChg chg="add mod">
          <ac:chgData name="Balian, Sarah" userId="b3b060d9-4d34-479b-ad68-688eaebf93c5" providerId="ADAL" clId="{79DF024D-0C45-4E5D-9064-8E5CE8E88913}" dt="2022-12-08T18:55:02.799" v="262" actId="1036"/>
          <ac:spMkLst>
            <pc:docMk/>
            <pc:sldMk cId="1887431401" sldId="263"/>
            <ac:spMk id="14" creationId="{7B915756-A29F-325B-5D43-1F846F131974}"/>
          </ac:spMkLst>
        </pc:spChg>
        <pc:spChg chg="add mod">
          <ac:chgData name="Balian, Sarah" userId="b3b060d9-4d34-479b-ad68-688eaebf93c5" providerId="ADAL" clId="{79DF024D-0C45-4E5D-9064-8E5CE8E88913}" dt="2022-12-08T18:54:56.004" v="246" actId="1035"/>
          <ac:spMkLst>
            <pc:docMk/>
            <pc:sldMk cId="1887431401" sldId="263"/>
            <ac:spMk id="15" creationId="{D7F56EBF-8AA3-35CA-3421-8D456748E5B9}"/>
          </ac:spMkLst>
        </pc:spChg>
        <pc:spChg chg="add mod">
          <ac:chgData name="Balian, Sarah" userId="b3b060d9-4d34-479b-ad68-688eaebf93c5" providerId="ADAL" clId="{79DF024D-0C45-4E5D-9064-8E5CE8E88913}" dt="2022-12-08T18:56:25.190" v="320"/>
          <ac:spMkLst>
            <pc:docMk/>
            <pc:sldMk cId="1887431401" sldId="263"/>
            <ac:spMk id="17" creationId="{8F463A01-7069-BCF1-CFD5-59FEE65C01F4}"/>
          </ac:spMkLst>
        </pc:spChg>
        <pc:graphicFrameChg chg="del">
          <ac:chgData name="Balian, Sarah" userId="b3b060d9-4d34-479b-ad68-688eaebf93c5" providerId="ADAL" clId="{79DF024D-0C45-4E5D-9064-8E5CE8E88913}" dt="2022-12-08T18:50:34.663" v="153" actId="478"/>
          <ac:graphicFrameMkLst>
            <pc:docMk/>
            <pc:sldMk cId="1887431401" sldId="263"/>
            <ac:graphicFrameMk id="11" creationId="{77C748B8-A357-4913-EC73-5F373BAF98C1}"/>
          </ac:graphicFrameMkLst>
        </pc:graphicFrameChg>
        <pc:graphicFrameChg chg="add mod">
          <ac:chgData name="Balian, Sarah" userId="b3b060d9-4d34-479b-ad68-688eaebf93c5" providerId="ADAL" clId="{79DF024D-0C45-4E5D-9064-8E5CE8E88913}" dt="2022-12-11T17:22:07.972" v="3426" actId="207"/>
          <ac:graphicFrameMkLst>
            <pc:docMk/>
            <pc:sldMk cId="1887431401" sldId="263"/>
            <ac:graphicFrameMk id="12" creationId="{EA0A0782-FDF5-68B5-3E13-A040A82315DF}"/>
          </ac:graphicFrameMkLst>
        </pc:graphicFrameChg>
        <pc:picChg chg="add mod">
          <ac:chgData name="Balian, Sarah" userId="b3b060d9-4d34-479b-ad68-688eaebf93c5" providerId="ADAL" clId="{79DF024D-0C45-4E5D-9064-8E5CE8E88913}" dt="2022-12-08T18:53:28.371" v="204"/>
          <ac:picMkLst>
            <pc:docMk/>
            <pc:sldMk cId="1887431401" sldId="263"/>
            <ac:picMk id="16" creationId="{14C21BE8-217C-ED8D-684F-146F978FE7F3}"/>
          </ac:picMkLst>
        </pc:picChg>
      </pc:sldChg>
      <pc:sldChg chg="addSp delSp modSp mod ord">
        <pc:chgData name="Balian, Sarah" userId="b3b060d9-4d34-479b-ad68-688eaebf93c5" providerId="ADAL" clId="{79DF024D-0C45-4E5D-9064-8E5CE8E88913}" dt="2022-12-11T17:22:43.465" v="3439"/>
        <pc:sldMkLst>
          <pc:docMk/>
          <pc:sldMk cId="2479953464" sldId="264"/>
        </pc:sldMkLst>
        <pc:spChg chg="mod">
          <ac:chgData name="Balian, Sarah" userId="b3b060d9-4d34-479b-ad68-688eaebf93c5" providerId="ADAL" clId="{79DF024D-0C45-4E5D-9064-8E5CE8E88913}" dt="2022-12-09T14:39:26.311" v="1065"/>
          <ac:spMkLst>
            <pc:docMk/>
            <pc:sldMk cId="2479953464" sldId="264"/>
            <ac:spMk id="2" creationId="{F6245169-1799-41CD-B28E-D2D20D16AD73}"/>
          </ac:spMkLst>
        </pc:spChg>
        <pc:spChg chg="del">
          <ac:chgData name="Balian, Sarah" userId="b3b060d9-4d34-479b-ad68-688eaebf93c5" providerId="ADAL" clId="{79DF024D-0C45-4E5D-9064-8E5CE8E88913}" dt="2022-12-08T22:59:47.635" v="609" actId="478"/>
          <ac:spMkLst>
            <pc:docMk/>
            <pc:sldMk cId="2479953464" sldId="264"/>
            <ac:spMk id="3" creationId="{E4FD1E92-5DBC-B105-F246-2355E4FF9A74}"/>
          </ac:spMkLst>
        </pc:spChg>
        <pc:spChg chg="add del mod">
          <ac:chgData name="Balian, Sarah" userId="b3b060d9-4d34-479b-ad68-688eaebf93c5" providerId="ADAL" clId="{79DF024D-0C45-4E5D-9064-8E5CE8E88913}" dt="2022-12-08T22:59:49.032" v="610" actId="478"/>
          <ac:spMkLst>
            <pc:docMk/>
            <pc:sldMk cId="2479953464" sldId="264"/>
            <ac:spMk id="8" creationId="{A8268A01-A9D3-9BDD-F010-42E9B8ED3911}"/>
          </ac:spMkLst>
        </pc:spChg>
        <pc:spChg chg="add mod">
          <ac:chgData name="Balian, Sarah" userId="b3b060d9-4d34-479b-ad68-688eaebf93c5" providerId="ADAL" clId="{79DF024D-0C45-4E5D-9064-8E5CE8E88913}" dt="2022-12-11T17:22:43.465" v="3439"/>
          <ac:spMkLst>
            <pc:docMk/>
            <pc:sldMk cId="2479953464" sldId="264"/>
            <ac:spMk id="10" creationId="{42B9B4F2-DF07-CDA1-F731-84581AF62576}"/>
          </ac:spMkLst>
        </pc:spChg>
        <pc:graphicFrameChg chg="mod">
          <ac:chgData name="Balian, Sarah" userId="b3b060d9-4d34-479b-ad68-688eaebf93c5" providerId="ADAL" clId="{79DF024D-0C45-4E5D-9064-8E5CE8E88913}" dt="2022-12-08T23:01:12.241" v="621" actId="207"/>
          <ac:graphicFrameMkLst>
            <pc:docMk/>
            <pc:sldMk cId="2479953464" sldId="264"/>
            <ac:graphicFrameMk id="9" creationId="{16BB2B36-D329-083C-5198-BEEC5AC12CFA}"/>
          </ac:graphicFrameMkLst>
        </pc:graphicFrameChg>
        <pc:picChg chg="del">
          <ac:chgData name="Balian, Sarah" userId="b3b060d9-4d34-479b-ad68-688eaebf93c5" providerId="ADAL" clId="{79DF024D-0C45-4E5D-9064-8E5CE8E88913}" dt="2022-12-08T22:59:32.663" v="598" actId="478"/>
          <ac:picMkLst>
            <pc:docMk/>
            <pc:sldMk cId="2479953464" sldId="264"/>
            <ac:picMk id="6" creationId="{19A64D2C-54C4-3C4C-F822-977D4D6733B6}"/>
          </ac:picMkLst>
        </pc:picChg>
      </pc:sldChg>
      <pc:sldChg chg="del">
        <pc:chgData name="Balian, Sarah" userId="b3b060d9-4d34-479b-ad68-688eaebf93c5" providerId="ADAL" clId="{79DF024D-0C45-4E5D-9064-8E5CE8E88913}" dt="2022-12-09T18:48:02.267" v="2791" actId="47"/>
        <pc:sldMkLst>
          <pc:docMk/>
          <pc:sldMk cId="3201893001" sldId="265"/>
        </pc:sldMkLst>
      </pc:sldChg>
      <pc:sldChg chg="addSp delSp modSp mod">
        <pc:chgData name="Balian, Sarah" userId="b3b060d9-4d34-479b-ad68-688eaebf93c5" providerId="ADAL" clId="{79DF024D-0C45-4E5D-9064-8E5CE8E88913}" dt="2022-12-11T17:22:50.784" v="3440"/>
        <pc:sldMkLst>
          <pc:docMk/>
          <pc:sldMk cId="3502258445" sldId="283"/>
        </pc:sldMkLst>
        <pc:spChg chg="del">
          <ac:chgData name="Balian, Sarah" userId="b3b060d9-4d34-479b-ad68-688eaebf93c5" providerId="ADAL" clId="{79DF024D-0C45-4E5D-9064-8E5CE8E88913}" dt="2022-12-08T23:01:17.207" v="622" actId="478"/>
          <ac:spMkLst>
            <pc:docMk/>
            <pc:sldMk cId="3502258445" sldId="283"/>
            <ac:spMk id="2" creationId="{F6245169-1799-41CD-B28E-D2D20D16AD73}"/>
          </ac:spMkLst>
        </pc:spChg>
        <pc:spChg chg="add del mod">
          <ac:chgData name="Balian, Sarah" userId="b3b060d9-4d34-479b-ad68-688eaebf93c5" providerId="ADAL" clId="{79DF024D-0C45-4E5D-9064-8E5CE8E88913}" dt="2022-12-08T23:01:19.764" v="623" actId="478"/>
          <ac:spMkLst>
            <pc:docMk/>
            <pc:sldMk cId="3502258445" sldId="283"/>
            <ac:spMk id="4" creationId="{32DB1BBE-AE50-F6C3-6A7B-AF8056C0F1A8}"/>
          </ac:spMkLst>
        </pc:spChg>
        <pc:spChg chg="add del mod">
          <ac:chgData name="Balian, Sarah" userId="b3b060d9-4d34-479b-ad68-688eaebf93c5" providerId="ADAL" clId="{79DF024D-0C45-4E5D-9064-8E5CE8E88913}" dt="2022-12-08T23:01:19.764" v="623" actId="478"/>
          <ac:spMkLst>
            <pc:docMk/>
            <pc:sldMk cId="3502258445" sldId="283"/>
            <ac:spMk id="12" creationId="{7A64C1F8-50C4-E2ED-2987-0BDA3335D1B7}"/>
          </ac:spMkLst>
        </pc:spChg>
        <pc:spChg chg="del">
          <ac:chgData name="Balian, Sarah" userId="b3b060d9-4d34-479b-ad68-688eaebf93c5" providerId="ADAL" clId="{79DF024D-0C45-4E5D-9064-8E5CE8E88913}" dt="2022-12-08T23:01:17.207" v="622" actId="478"/>
          <ac:spMkLst>
            <pc:docMk/>
            <pc:sldMk cId="3502258445" sldId="283"/>
            <ac:spMk id="13" creationId="{0A96E76E-2AC5-D073-3141-CA47530939CF}"/>
          </ac:spMkLst>
        </pc:spChg>
        <pc:spChg chg="add mod">
          <ac:chgData name="Balian, Sarah" userId="b3b060d9-4d34-479b-ad68-688eaebf93c5" providerId="ADAL" clId="{79DF024D-0C45-4E5D-9064-8E5CE8E88913}" dt="2022-12-09T14:39:37.889" v="1067"/>
          <ac:spMkLst>
            <pc:docMk/>
            <pc:sldMk cId="3502258445" sldId="283"/>
            <ac:spMk id="14" creationId="{472837B1-EAE8-8564-2917-A240D47892B0}"/>
          </ac:spMkLst>
        </pc:spChg>
        <pc:spChg chg="add mod">
          <ac:chgData name="Balian, Sarah" userId="b3b060d9-4d34-479b-ad68-688eaebf93c5" providerId="ADAL" clId="{79DF024D-0C45-4E5D-9064-8E5CE8E88913}" dt="2022-12-11T17:22:50.784" v="3440"/>
          <ac:spMkLst>
            <pc:docMk/>
            <pc:sldMk cId="3502258445" sldId="283"/>
            <ac:spMk id="15" creationId="{D98D9DFE-A653-03D6-94B0-66FBB56D71DE}"/>
          </ac:spMkLst>
        </pc:spChg>
        <pc:picChg chg="del">
          <ac:chgData name="Balian, Sarah" userId="b3b060d9-4d34-479b-ad68-688eaebf93c5" providerId="ADAL" clId="{79DF024D-0C45-4E5D-9064-8E5CE8E88913}" dt="2022-12-08T23:00:58.616" v="620" actId="478"/>
          <ac:picMkLst>
            <pc:docMk/>
            <pc:sldMk cId="3502258445" sldId="283"/>
            <ac:picMk id="10" creationId="{46AB372D-4B2D-68B7-CE24-3996C7B2F689}"/>
          </ac:picMkLst>
        </pc:picChg>
      </pc:sldChg>
      <pc:sldChg chg="delSp modSp mod ord">
        <pc:chgData name="Balian, Sarah" userId="b3b060d9-4d34-479b-ad68-688eaebf93c5" providerId="ADAL" clId="{79DF024D-0C45-4E5D-9064-8E5CE8E88913}" dt="2022-12-09T14:40:23.743" v="1075"/>
        <pc:sldMkLst>
          <pc:docMk/>
          <pc:sldMk cId="1821595124" sldId="286"/>
        </pc:sldMkLst>
        <pc:spChg chg="mod">
          <ac:chgData name="Balian, Sarah" userId="b3b060d9-4d34-479b-ad68-688eaebf93c5" providerId="ADAL" clId="{79DF024D-0C45-4E5D-9064-8E5CE8E88913}" dt="2022-12-08T23:16:14.737" v="814" actId="20577"/>
          <ac:spMkLst>
            <pc:docMk/>
            <pc:sldMk cId="1821595124" sldId="286"/>
            <ac:spMk id="2" creationId="{F6245169-1799-41CD-B28E-D2D20D16AD73}"/>
          </ac:spMkLst>
        </pc:spChg>
        <pc:spChg chg="mod">
          <ac:chgData name="Balian, Sarah" userId="b3b060d9-4d34-479b-ad68-688eaebf93c5" providerId="ADAL" clId="{79DF024D-0C45-4E5D-9064-8E5CE8E88913}" dt="2022-12-08T23:18:37.976" v="890" actId="14100"/>
          <ac:spMkLst>
            <pc:docMk/>
            <pc:sldMk cId="1821595124" sldId="286"/>
            <ac:spMk id="3" creationId="{E4FD1E92-5DBC-B105-F246-2355E4FF9A74}"/>
          </ac:spMkLst>
        </pc:spChg>
        <pc:graphicFrameChg chg="mod">
          <ac:chgData name="Balian, Sarah" userId="b3b060d9-4d34-479b-ad68-688eaebf93c5" providerId="ADAL" clId="{79DF024D-0C45-4E5D-9064-8E5CE8E88913}" dt="2022-12-09T14:21:44.626" v="940"/>
          <ac:graphicFrameMkLst>
            <pc:docMk/>
            <pc:sldMk cId="1821595124" sldId="286"/>
            <ac:graphicFrameMk id="6" creationId="{A9A8CC69-E7C7-8BF8-2D2D-ABB1A61EC758}"/>
          </ac:graphicFrameMkLst>
        </pc:graphicFrameChg>
        <pc:picChg chg="del">
          <ac:chgData name="Balian, Sarah" userId="b3b060d9-4d34-479b-ad68-688eaebf93c5" providerId="ADAL" clId="{79DF024D-0C45-4E5D-9064-8E5CE8E88913}" dt="2022-12-08T23:15:18.061" v="771" actId="478"/>
          <ac:picMkLst>
            <pc:docMk/>
            <pc:sldMk cId="1821595124" sldId="286"/>
            <ac:picMk id="4" creationId="{EFC8303D-1D22-EFC5-CD28-CDAA90A32A2F}"/>
          </ac:picMkLst>
        </pc:picChg>
      </pc:sldChg>
      <pc:sldChg chg="modSp mod">
        <pc:chgData name="Balian, Sarah" userId="b3b060d9-4d34-479b-ad68-688eaebf93c5" providerId="ADAL" clId="{79DF024D-0C45-4E5D-9064-8E5CE8E88913}" dt="2022-12-09T14:43:00.998" v="1159" actId="27918"/>
        <pc:sldMkLst>
          <pc:docMk/>
          <pc:sldMk cId="2004344858" sldId="288"/>
        </pc:sldMkLst>
        <pc:spChg chg="mod">
          <ac:chgData name="Balian, Sarah" userId="b3b060d9-4d34-479b-ad68-688eaebf93c5" providerId="ADAL" clId="{79DF024D-0C45-4E5D-9064-8E5CE8E88913}" dt="2022-12-09T14:42:07.784" v="1101" actId="20577"/>
          <ac:spMkLst>
            <pc:docMk/>
            <pc:sldMk cId="2004344858" sldId="288"/>
            <ac:spMk id="10" creationId="{2D953FA9-CD59-752E-4FDA-CC41FF4B8DF2}"/>
          </ac:spMkLst>
        </pc:spChg>
        <pc:spChg chg="mod">
          <ac:chgData name="Balian, Sarah" userId="b3b060d9-4d34-479b-ad68-688eaebf93c5" providerId="ADAL" clId="{79DF024D-0C45-4E5D-9064-8E5CE8E88913}" dt="2022-12-09T14:42:30.119" v="1154" actId="14100"/>
          <ac:spMkLst>
            <pc:docMk/>
            <pc:sldMk cId="2004344858" sldId="288"/>
            <ac:spMk id="11" creationId="{8E4E40E9-D792-25A1-4B37-23D4780B1318}"/>
          </ac:spMkLst>
        </pc:spChg>
      </pc:sldChg>
      <pc:sldChg chg="modSp mod">
        <pc:chgData name="Balian, Sarah" userId="b3b060d9-4d34-479b-ad68-688eaebf93c5" providerId="ADAL" clId="{79DF024D-0C45-4E5D-9064-8E5CE8E88913}" dt="2022-12-09T19:07:03.546" v="3425" actId="1076"/>
        <pc:sldMkLst>
          <pc:docMk/>
          <pc:sldMk cId="3475639167" sldId="289"/>
        </pc:sldMkLst>
        <pc:spChg chg="mod">
          <ac:chgData name="Balian, Sarah" userId="b3b060d9-4d34-479b-ad68-688eaebf93c5" providerId="ADAL" clId="{79DF024D-0C45-4E5D-9064-8E5CE8E88913}" dt="2022-12-09T19:07:03.546" v="3425" actId="1076"/>
          <ac:spMkLst>
            <pc:docMk/>
            <pc:sldMk cId="3475639167" sldId="289"/>
            <ac:spMk id="3" creationId="{F2A31AE5-F919-CA50-BF07-AF012D87D146}"/>
          </ac:spMkLst>
        </pc:spChg>
      </pc:sldChg>
      <pc:sldChg chg="addSp modSp mod">
        <pc:chgData name="Balian, Sarah" userId="b3b060d9-4d34-479b-ad68-688eaebf93c5" providerId="ADAL" clId="{79DF024D-0C45-4E5D-9064-8E5CE8E88913}" dt="2022-12-09T16:02:52.773" v="1702" actId="1035"/>
        <pc:sldMkLst>
          <pc:docMk/>
          <pc:sldMk cId="61370533" sldId="290"/>
        </pc:sldMkLst>
        <pc:spChg chg="mod">
          <ac:chgData name="Balian, Sarah" userId="b3b060d9-4d34-479b-ad68-688eaebf93c5" providerId="ADAL" clId="{79DF024D-0C45-4E5D-9064-8E5CE8E88913}" dt="2022-12-09T15:59:11.183" v="1602" actId="20577"/>
          <ac:spMkLst>
            <pc:docMk/>
            <pc:sldMk cId="61370533" sldId="290"/>
            <ac:spMk id="2" creationId="{F6245169-1799-41CD-B28E-D2D20D16AD73}"/>
          </ac:spMkLst>
        </pc:spChg>
        <pc:spChg chg="mod">
          <ac:chgData name="Balian, Sarah" userId="b3b060d9-4d34-479b-ad68-688eaebf93c5" providerId="ADAL" clId="{79DF024D-0C45-4E5D-9064-8E5CE8E88913}" dt="2022-12-09T15:59:48.944" v="1657" actId="1076"/>
          <ac:spMkLst>
            <pc:docMk/>
            <pc:sldMk cId="61370533" sldId="290"/>
            <ac:spMk id="3" creationId="{E4FD1E92-5DBC-B105-F246-2355E4FF9A74}"/>
          </ac:spMkLst>
        </pc:spChg>
        <pc:spChg chg="add mod">
          <ac:chgData name="Balian, Sarah" userId="b3b060d9-4d34-479b-ad68-688eaebf93c5" providerId="ADAL" clId="{79DF024D-0C45-4E5D-9064-8E5CE8E88913}" dt="2022-12-09T16:02:52.773" v="1702" actId="1035"/>
          <ac:spMkLst>
            <pc:docMk/>
            <pc:sldMk cId="61370533" sldId="290"/>
            <ac:spMk id="4" creationId="{D54639E5-622E-F686-9B70-3755579691CC}"/>
          </ac:spMkLst>
        </pc:spChg>
        <pc:spChg chg="add mod">
          <ac:chgData name="Balian, Sarah" userId="b3b060d9-4d34-479b-ad68-688eaebf93c5" providerId="ADAL" clId="{79DF024D-0C45-4E5D-9064-8E5CE8E88913}" dt="2022-12-09T16:02:52.773" v="1702" actId="1035"/>
          <ac:spMkLst>
            <pc:docMk/>
            <pc:sldMk cId="61370533" sldId="290"/>
            <ac:spMk id="5" creationId="{7D44C26F-58DB-A724-B258-411DCFA139EA}"/>
          </ac:spMkLst>
        </pc:spChg>
        <pc:spChg chg="add mod">
          <ac:chgData name="Balian, Sarah" userId="b3b060d9-4d34-479b-ad68-688eaebf93c5" providerId="ADAL" clId="{79DF024D-0C45-4E5D-9064-8E5CE8E88913}" dt="2022-12-09T16:02:52.773" v="1702" actId="1035"/>
          <ac:spMkLst>
            <pc:docMk/>
            <pc:sldMk cId="61370533" sldId="290"/>
            <ac:spMk id="6" creationId="{72B791A3-CAD3-DD24-C9A7-D921EA0F03FE}"/>
          </ac:spMkLst>
        </pc:spChg>
        <pc:spChg chg="add mod">
          <ac:chgData name="Balian, Sarah" userId="b3b060d9-4d34-479b-ad68-688eaebf93c5" providerId="ADAL" clId="{79DF024D-0C45-4E5D-9064-8E5CE8E88913}" dt="2022-12-09T16:02:52.773" v="1702" actId="1035"/>
          <ac:spMkLst>
            <pc:docMk/>
            <pc:sldMk cId="61370533" sldId="290"/>
            <ac:spMk id="7" creationId="{EB90318A-4EB6-8A16-F63C-D602FE2C956F}"/>
          </ac:spMkLst>
        </pc:spChg>
        <pc:graphicFrameChg chg="mod">
          <ac:chgData name="Balian, Sarah" userId="b3b060d9-4d34-479b-ad68-688eaebf93c5" providerId="ADAL" clId="{79DF024D-0C45-4E5D-9064-8E5CE8E88913}" dt="2022-12-09T16:02:49.836" v="1694" actId="1035"/>
          <ac:graphicFrameMkLst>
            <pc:docMk/>
            <pc:sldMk cId="61370533" sldId="290"/>
            <ac:graphicFrameMk id="9" creationId="{16BB2B36-D329-083C-5198-BEEC5AC12CFA}"/>
          </ac:graphicFrameMkLst>
        </pc:graphicFrameChg>
      </pc:sldChg>
      <pc:sldChg chg="del">
        <pc:chgData name="Balian, Sarah" userId="b3b060d9-4d34-479b-ad68-688eaebf93c5" providerId="ADAL" clId="{79DF024D-0C45-4E5D-9064-8E5CE8E88913}" dt="2022-12-08T23:13:59.909" v="770" actId="47"/>
        <pc:sldMkLst>
          <pc:docMk/>
          <pc:sldMk cId="3822647193" sldId="291"/>
        </pc:sldMkLst>
      </pc:sldChg>
      <pc:sldChg chg="addSp modSp mod">
        <pc:chgData name="Balian, Sarah" userId="b3b060d9-4d34-479b-ad68-688eaebf93c5" providerId="ADAL" clId="{79DF024D-0C45-4E5D-9064-8E5CE8E88913}" dt="2022-12-09T16:53:54.928" v="2163" actId="1076"/>
        <pc:sldMkLst>
          <pc:docMk/>
          <pc:sldMk cId="4205298638" sldId="292"/>
        </pc:sldMkLst>
        <pc:spChg chg="mod">
          <ac:chgData name="Balian, Sarah" userId="b3b060d9-4d34-479b-ad68-688eaebf93c5" providerId="ADAL" clId="{79DF024D-0C45-4E5D-9064-8E5CE8E88913}" dt="2022-12-09T16:51:50.545" v="2129" actId="20577"/>
          <ac:spMkLst>
            <pc:docMk/>
            <pc:sldMk cId="4205298638" sldId="292"/>
            <ac:spMk id="2" creationId="{F6245169-1799-41CD-B28E-D2D20D16AD73}"/>
          </ac:spMkLst>
        </pc:spChg>
        <pc:spChg chg="mod">
          <ac:chgData name="Balian, Sarah" userId="b3b060d9-4d34-479b-ad68-688eaebf93c5" providerId="ADAL" clId="{79DF024D-0C45-4E5D-9064-8E5CE8E88913}" dt="2022-12-09T16:52:03.707" v="2149" actId="20577"/>
          <ac:spMkLst>
            <pc:docMk/>
            <pc:sldMk cId="4205298638" sldId="292"/>
            <ac:spMk id="3" creationId="{E4FD1E92-5DBC-B105-F246-2355E4FF9A74}"/>
          </ac:spMkLst>
        </pc:spChg>
        <pc:spChg chg="add mod">
          <ac:chgData name="Balian, Sarah" userId="b3b060d9-4d34-479b-ad68-688eaebf93c5" providerId="ADAL" clId="{79DF024D-0C45-4E5D-9064-8E5CE8E88913}" dt="2022-12-09T16:53:54.928" v="2163" actId="1076"/>
          <ac:spMkLst>
            <pc:docMk/>
            <pc:sldMk cId="4205298638" sldId="292"/>
            <ac:spMk id="5" creationId="{0B0D50D7-E777-BDAB-67FA-5FB77C6B0DDA}"/>
          </ac:spMkLst>
        </pc:spChg>
      </pc:sldChg>
      <pc:sldChg chg="del">
        <pc:chgData name="Balian, Sarah" userId="b3b060d9-4d34-479b-ad68-688eaebf93c5" providerId="ADAL" clId="{79DF024D-0C45-4E5D-9064-8E5CE8E88913}" dt="2022-12-09T16:20:09.394" v="1993" actId="47"/>
        <pc:sldMkLst>
          <pc:docMk/>
          <pc:sldMk cId="3986907055" sldId="293"/>
        </pc:sldMkLst>
      </pc:sldChg>
      <pc:sldChg chg="del">
        <pc:chgData name="Balian, Sarah" userId="b3b060d9-4d34-479b-ad68-688eaebf93c5" providerId="ADAL" clId="{79DF024D-0C45-4E5D-9064-8E5CE8E88913}" dt="2022-12-09T18:47:51.394" v="2789" actId="47"/>
        <pc:sldMkLst>
          <pc:docMk/>
          <pc:sldMk cId="1925132525" sldId="294"/>
        </pc:sldMkLst>
      </pc:sldChg>
      <pc:sldChg chg="del">
        <pc:chgData name="Balian, Sarah" userId="b3b060d9-4d34-479b-ad68-688eaebf93c5" providerId="ADAL" clId="{79DF024D-0C45-4E5D-9064-8E5CE8E88913}" dt="2022-12-09T17:40:55.120" v="2412" actId="47"/>
        <pc:sldMkLst>
          <pc:docMk/>
          <pc:sldMk cId="1062889223" sldId="295"/>
        </pc:sldMkLst>
      </pc:sldChg>
      <pc:sldChg chg="del">
        <pc:chgData name="Balian, Sarah" userId="b3b060d9-4d34-479b-ad68-688eaebf93c5" providerId="ADAL" clId="{79DF024D-0C45-4E5D-9064-8E5CE8E88913}" dt="2022-12-09T18:48:00.582" v="2790" actId="47"/>
        <pc:sldMkLst>
          <pc:docMk/>
          <pc:sldMk cId="476875324" sldId="296"/>
        </pc:sldMkLst>
      </pc:sldChg>
      <pc:sldChg chg="del">
        <pc:chgData name="Balian, Sarah" userId="b3b060d9-4d34-479b-ad68-688eaebf93c5" providerId="ADAL" clId="{79DF024D-0C45-4E5D-9064-8E5CE8E88913}" dt="2022-12-09T17:40:56.320" v="2413" actId="47"/>
        <pc:sldMkLst>
          <pc:docMk/>
          <pc:sldMk cId="2516764295" sldId="297"/>
        </pc:sldMkLst>
      </pc:sldChg>
      <pc:sldChg chg="del">
        <pc:chgData name="Balian, Sarah" userId="b3b060d9-4d34-479b-ad68-688eaebf93c5" providerId="ADAL" clId="{79DF024D-0C45-4E5D-9064-8E5CE8E88913}" dt="2022-12-09T18:48:03.838" v="2792" actId="47"/>
        <pc:sldMkLst>
          <pc:docMk/>
          <pc:sldMk cId="1182146475" sldId="298"/>
        </pc:sldMkLst>
      </pc:sldChg>
      <pc:sldChg chg="addSp delSp modSp mod ord">
        <pc:chgData name="Balian, Sarah" userId="b3b060d9-4d34-479b-ad68-688eaebf93c5" providerId="ADAL" clId="{79DF024D-0C45-4E5D-9064-8E5CE8E88913}" dt="2022-12-11T17:23:00.201" v="3441"/>
        <pc:sldMkLst>
          <pc:docMk/>
          <pc:sldMk cId="317324267" sldId="299"/>
        </pc:sldMkLst>
        <pc:spChg chg="del">
          <ac:chgData name="Balian, Sarah" userId="b3b060d9-4d34-479b-ad68-688eaebf93c5" providerId="ADAL" clId="{79DF024D-0C45-4E5D-9064-8E5CE8E88913}" dt="2022-12-08T23:03:25.142" v="655" actId="478"/>
          <ac:spMkLst>
            <pc:docMk/>
            <pc:sldMk cId="317324267" sldId="299"/>
            <ac:spMk id="3" creationId="{E4FD1E92-5DBC-B105-F246-2355E4FF9A74}"/>
          </ac:spMkLst>
        </pc:spChg>
        <pc:spChg chg="add del mod">
          <ac:chgData name="Balian, Sarah" userId="b3b060d9-4d34-479b-ad68-688eaebf93c5" providerId="ADAL" clId="{79DF024D-0C45-4E5D-9064-8E5CE8E88913}" dt="2022-12-08T23:03:26.447" v="656" actId="478"/>
          <ac:spMkLst>
            <pc:docMk/>
            <pc:sldMk cId="317324267" sldId="299"/>
            <ac:spMk id="4" creationId="{6D860A2A-0D4E-0D32-8185-47DAB2EC4DAC}"/>
          </ac:spMkLst>
        </pc:spChg>
        <pc:spChg chg="add mod">
          <ac:chgData name="Balian, Sarah" userId="b3b060d9-4d34-479b-ad68-688eaebf93c5" providerId="ADAL" clId="{79DF024D-0C45-4E5D-9064-8E5CE8E88913}" dt="2022-12-11T17:23:00.201" v="3441"/>
          <ac:spMkLst>
            <pc:docMk/>
            <pc:sldMk cId="317324267" sldId="299"/>
            <ac:spMk id="5" creationId="{D1D953F6-8A0D-3F9D-7265-73BDA97CAE95}"/>
          </ac:spMkLst>
        </pc:spChg>
        <pc:spChg chg="mod">
          <ac:chgData name="Balian, Sarah" userId="b3b060d9-4d34-479b-ad68-688eaebf93c5" providerId="ADAL" clId="{79DF024D-0C45-4E5D-9064-8E5CE8E88913}" dt="2022-12-08T23:12:28.322" v="752" actId="207"/>
          <ac:spMkLst>
            <pc:docMk/>
            <pc:sldMk cId="317324267" sldId="299"/>
            <ac:spMk id="16" creationId="{B48AF8D6-3B53-9F74-94D2-3B25DE3DD83B}"/>
          </ac:spMkLst>
        </pc:spChg>
        <pc:spChg chg="mod">
          <ac:chgData name="Balian, Sarah" userId="b3b060d9-4d34-479b-ad68-688eaebf93c5" providerId="ADAL" clId="{79DF024D-0C45-4E5D-9064-8E5CE8E88913}" dt="2022-12-08T23:12:50.034" v="758" actId="207"/>
          <ac:spMkLst>
            <pc:docMk/>
            <pc:sldMk cId="317324267" sldId="299"/>
            <ac:spMk id="17" creationId="{A26086BA-EB13-AEAF-5740-8696C7A3D23D}"/>
          </ac:spMkLst>
        </pc:spChg>
        <pc:spChg chg="mod">
          <ac:chgData name="Balian, Sarah" userId="b3b060d9-4d34-479b-ad68-688eaebf93c5" providerId="ADAL" clId="{79DF024D-0C45-4E5D-9064-8E5CE8E88913}" dt="2022-12-08T23:12:46.654" v="757" actId="207"/>
          <ac:spMkLst>
            <pc:docMk/>
            <pc:sldMk cId="317324267" sldId="299"/>
            <ac:spMk id="18" creationId="{6EB730F7-D11E-13E3-D394-591543F6F3F4}"/>
          </ac:spMkLst>
        </pc:spChg>
        <pc:spChg chg="mod">
          <ac:chgData name="Balian, Sarah" userId="b3b060d9-4d34-479b-ad68-688eaebf93c5" providerId="ADAL" clId="{79DF024D-0C45-4E5D-9064-8E5CE8E88913}" dt="2022-12-08T23:12:09.228" v="750" actId="207"/>
          <ac:spMkLst>
            <pc:docMk/>
            <pc:sldMk cId="317324267" sldId="299"/>
            <ac:spMk id="20" creationId="{DFF4D7D1-5531-9052-3A86-E631897C3FF1}"/>
          </ac:spMkLst>
        </pc:spChg>
        <pc:spChg chg="mod">
          <ac:chgData name="Balian, Sarah" userId="b3b060d9-4d34-479b-ad68-688eaebf93c5" providerId="ADAL" clId="{79DF024D-0C45-4E5D-9064-8E5CE8E88913}" dt="2022-12-08T23:13:02.381" v="761" actId="207"/>
          <ac:spMkLst>
            <pc:docMk/>
            <pc:sldMk cId="317324267" sldId="299"/>
            <ac:spMk id="21" creationId="{AECBB6B8-6EEE-D215-E1C3-2FF2633D3578}"/>
          </ac:spMkLst>
        </pc:spChg>
        <pc:spChg chg="mod">
          <ac:chgData name="Balian, Sarah" userId="b3b060d9-4d34-479b-ad68-688eaebf93c5" providerId="ADAL" clId="{79DF024D-0C45-4E5D-9064-8E5CE8E88913}" dt="2022-12-08T23:12:04.542" v="749" actId="207"/>
          <ac:spMkLst>
            <pc:docMk/>
            <pc:sldMk cId="317324267" sldId="299"/>
            <ac:spMk id="22" creationId="{79F7DE7F-B6FC-67E3-1062-6A6FF705070C}"/>
          </ac:spMkLst>
        </pc:spChg>
        <pc:spChg chg="mod">
          <ac:chgData name="Balian, Sarah" userId="b3b060d9-4d34-479b-ad68-688eaebf93c5" providerId="ADAL" clId="{79DF024D-0C45-4E5D-9064-8E5CE8E88913}" dt="2022-12-08T23:12:04.542" v="749" actId="207"/>
          <ac:spMkLst>
            <pc:docMk/>
            <pc:sldMk cId="317324267" sldId="299"/>
            <ac:spMk id="23" creationId="{FB08A05E-566E-4B8C-CEE8-9AB1A3EC8EFD}"/>
          </ac:spMkLst>
        </pc:spChg>
        <pc:spChg chg="mod">
          <ac:chgData name="Balian, Sarah" userId="b3b060d9-4d34-479b-ad68-688eaebf93c5" providerId="ADAL" clId="{79DF024D-0C45-4E5D-9064-8E5CE8E88913}" dt="2022-12-08T23:13:32.848" v="768" actId="207"/>
          <ac:spMkLst>
            <pc:docMk/>
            <pc:sldMk cId="317324267" sldId="299"/>
            <ac:spMk id="27" creationId="{3B2484F9-7DA9-3B58-5691-5C05CBB4911C}"/>
          </ac:spMkLst>
        </pc:spChg>
        <pc:spChg chg="mod">
          <ac:chgData name="Balian, Sarah" userId="b3b060d9-4d34-479b-ad68-688eaebf93c5" providerId="ADAL" clId="{79DF024D-0C45-4E5D-9064-8E5CE8E88913}" dt="2022-12-08T23:12:38.999" v="756" actId="207"/>
          <ac:spMkLst>
            <pc:docMk/>
            <pc:sldMk cId="317324267" sldId="299"/>
            <ac:spMk id="28" creationId="{086B88E6-B36D-DA23-F13A-221477F30255}"/>
          </ac:spMkLst>
        </pc:spChg>
        <pc:spChg chg="mod">
          <ac:chgData name="Balian, Sarah" userId="b3b060d9-4d34-479b-ad68-688eaebf93c5" providerId="ADAL" clId="{79DF024D-0C45-4E5D-9064-8E5CE8E88913}" dt="2022-12-08T23:13:26.911" v="767" actId="207"/>
          <ac:spMkLst>
            <pc:docMk/>
            <pc:sldMk cId="317324267" sldId="299"/>
            <ac:spMk id="30" creationId="{70AA0F01-213A-E2F6-7512-A7938C78CB69}"/>
          </ac:spMkLst>
        </pc:spChg>
        <pc:spChg chg="mod">
          <ac:chgData name="Balian, Sarah" userId="b3b060d9-4d34-479b-ad68-688eaebf93c5" providerId="ADAL" clId="{79DF024D-0C45-4E5D-9064-8E5CE8E88913}" dt="2022-12-08T23:11:47.740" v="747" actId="207"/>
          <ac:spMkLst>
            <pc:docMk/>
            <pc:sldMk cId="317324267" sldId="299"/>
            <ac:spMk id="32" creationId="{E978B757-63B9-7169-1890-A30CE86C7447}"/>
          </ac:spMkLst>
        </pc:spChg>
        <pc:spChg chg="mod">
          <ac:chgData name="Balian, Sarah" userId="b3b060d9-4d34-479b-ad68-688eaebf93c5" providerId="ADAL" clId="{79DF024D-0C45-4E5D-9064-8E5CE8E88913}" dt="2022-12-08T23:11:53.494" v="748" actId="207"/>
          <ac:spMkLst>
            <pc:docMk/>
            <pc:sldMk cId="317324267" sldId="299"/>
            <ac:spMk id="33" creationId="{BA2C492C-960A-8864-6C7D-64EA5A3A0782}"/>
          </ac:spMkLst>
        </pc:spChg>
        <pc:spChg chg="mod">
          <ac:chgData name="Balian, Sarah" userId="b3b060d9-4d34-479b-ad68-688eaebf93c5" providerId="ADAL" clId="{79DF024D-0C45-4E5D-9064-8E5CE8E88913}" dt="2022-12-08T23:12:33.611" v="754" actId="207"/>
          <ac:spMkLst>
            <pc:docMk/>
            <pc:sldMk cId="317324267" sldId="299"/>
            <ac:spMk id="35" creationId="{F8F9B46C-36E3-0EA5-56DA-E653E271E8D5}"/>
          </ac:spMkLst>
        </pc:spChg>
        <pc:spChg chg="mod">
          <ac:chgData name="Balian, Sarah" userId="b3b060d9-4d34-479b-ad68-688eaebf93c5" providerId="ADAL" clId="{79DF024D-0C45-4E5D-9064-8E5CE8E88913}" dt="2022-12-08T23:12:46.654" v="757" actId="207"/>
          <ac:spMkLst>
            <pc:docMk/>
            <pc:sldMk cId="317324267" sldId="299"/>
            <ac:spMk id="36" creationId="{3A6045E7-8748-CF8A-A9B5-1479A6021893}"/>
          </ac:spMkLst>
        </pc:spChg>
        <pc:spChg chg="mod">
          <ac:chgData name="Balian, Sarah" userId="b3b060d9-4d34-479b-ad68-688eaebf93c5" providerId="ADAL" clId="{79DF024D-0C45-4E5D-9064-8E5CE8E88913}" dt="2022-12-08T23:12:54.627" v="759" actId="207"/>
          <ac:spMkLst>
            <pc:docMk/>
            <pc:sldMk cId="317324267" sldId="299"/>
            <ac:spMk id="40" creationId="{6A2D8D17-55A6-5F49-0564-5524CA389360}"/>
          </ac:spMkLst>
        </pc:spChg>
        <pc:spChg chg="mod">
          <ac:chgData name="Balian, Sarah" userId="b3b060d9-4d34-479b-ad68-688eaebf93c5" providerId="ADAL" clId="{79DF024D-0C45-4E5D-9064-8E5CE8E88913}" dt="2022-12-08T23:05:45.836" v="716" actId="20577"/>
          <ac:spMkLst>
            <pc:docMk/>
            <pc:sldMk cId="317324267" sldId="299"/>
            <ac:spMk id="41" creationId="{D668D04A-DECC-8646-63D2-86090C0B6EC2}"/>
          </ac:spMkLst>
        </pc:spChg>
        <pc:spChg chg="mod">
          <ac:chgData name="Balian, Sarah" userId="b3b060d9-4d34-479b-ad68-688eaebf93c5" providerId="ADAL" clId="{79DF024D-0C45-4E5D-9064-8E5CE8E88913}" dt="2022-12-08T23:09:35.894" v="725" actId="20577"/>
          <ac:spMkLst>
            <pc:docMk/>
            <pc:sldMk cId="317324267" sldId="299"/>
            <ac:spMk id="42" creationId="{CF8A5421-9323-A745-9033-6B0858E056E5}"/>
          </ac:spMkLst>
        </pc:spChg>
        <pc:spChg chg="mod">
          <ac:chgData name="Balian, Sarah" userId="b3b060d9-4d34-479b-ad68-688eaebf93c5" providerId="ADAL" clId="{79DF024D-0C45-4E5D-9064-8E5CE8E88913}" dt="2022-12-08T23:05:27.200" v="707" actId="20577"/>
          <ac:spMkLst>
            <pc:docMk/>
            <pc:sldMk cId="317324267" sldId="299"/>
            <ac:spMk id="43" creationId="{B7FC13D1-752F-56B6-5609-2A21E3445535}"/>
          </ac:spMkLst>
        </pc:spChg>
        <pc:spChg chg="mod">
          <ac:chgData name="Balian, Sarah" userId="b3b060d9-4d34-479b-ad68-688eaebf93c5" providerId="ADAL" clId="{79DF024D-0C45-4E5D-9064-8E5CE8E88913}" dt="2022-12-08T23:09:54.287" v="734" actId="20577"/>
          <ac:spMkLst>
            <pc:docMk/>
            <pc:sldMk cId="317324267" sldId="299"/>
            <ac:spMk id="44" creationId="{4BC63EFC-51D8-5205-E29F-01514C838175}"/>
          </ac:spMkLst>
        </pc:spChg>
        <pc:spChg chg="mod">
          <ac:chgData name="Balian, Sarah" userId="b3b060d9-4d34-479b-ad68-688eaebf93c5" providerId="ADAL" clId="{79DF024D-0C45-4E5D-9064-8E5CE8E88913}" dt="2022-12-08T23:04:08.838" v="667" actId="20577"/>
          <ac:spMkLst>
            <pc:docMk/>
            <pc:sldMk cId="317324267" sldId="299"/>
            <ac:spMk id="45" creationId="{BBE6A571-B611-7C03-DEE0-82AB9841B25B}"/>
          </ac:spMkLst>
        </pc:spChg>
        <pc:spChg chg="mod">
          <ac:chgData name="Balian, Sarah" userId="b3b060d9-4d34-479b-ad68-688eaebf93c5" providerId="ADAL" clId="{79DF024D-0C45-4E5D-9064-8E5CE8E88913}" dt="2022-12-08T23:05:52.821" v="719" actId="20577"/>
          <ac:spMkLst>
            <pc:docMk/>
            <pc:sldMk cId="317324267" sldId="299"/>
            <ac:spMk id="46" creationId="{42DF423A-99C8-4EB4-85E6-B227F5AC86CF}"/>
          </ac:spMkLst>
        </pc:spChg>
        <pc:spChg chg="mod">
          <ac:chgData name="Balian, Sarah" userId="b3b060d9-4d34-479b-ad68-688eaebf93c5" providerId="ADAL" clId="{79DF024D-0C45-4E5D-9064-8E5CE8E88913}" dt="2022-12-08T23:04:50.394" v="689" actId="20577"/>
          <ac:spMkLst>
            <pc:docMk/>
            <pc:sldMk cId="317324267" sldId="299"/>
            <ac:spMk id="47" creationId="{1A54FE55-9EA8-7040-3CAE-58A0BC0B5A7A}"/>
          </ac:spMkLst>
        </pc:spChg>
        <pc:spChg chg="mod">
          <ac:chgData name="Balian, Sarah" userId="b3b060d9-4d34-479b-ad68-688eaebf93c5" providerId="ADAL" clId="{79DF024D-0C45-4E5D-9064-8E5CE8E88913}" dt="2022-12-08T23:05:09.894" v="698" actId="20577"/>
          <ac:spMkLst>
            <pc:docMk/>
            <pc:sldMk cId="317324267" sldId="299"/>
            <ac:spMk id="48" creationId="{C745E97A-7FD6-1663-C9EC-826AD8D437D1}"/>
          </ac:spMkLst>
        </pc:spChg>
        <pc:spChg chg="mod">
          <ac:chgData name="Balian, Sarah" userId="b3b060d9-4d34-479b-ad68-688eaebf93c5" providerId="ADAL" clId="{79DF024D-0C45-4E5D-9064-8E5CE8E88913}" dt="2022-12-08T23:05:14.357" v="701" actId="20577"/>
          <ac:spMkLst>
            <pc:docMk/>
            <pc:sldMk cId="317324267" sldId="299"/>
            <ac:spMk id="49" creationId="{5A089B96-6EB7-40E6-B695-CA14F03E510E}"/>
          </ac:spMkLst>
        </pc:spChg>
        <pc:spChg chg="mod">
          <ac:chgData name="Balian, Sarah" userId="b3b060d9-4d34-479b-ad68-688eaebf93c5" providerId="ADAL" clId="{79DF024D-0C45-4E5D-9064-8E5CE8E88913}" dt="2022-12-08T23:10:14.584" v="743" actId="20577"/>
          <ac:spMkLst>
            <pc:docMk/>
            <pc:sldMk cId="317324267" sldId="299"/>
            <ac:spMk id="50" creationId="{B4A38A1D-ED77-E4A3-DF60-1B2D80DD4252}"/>
          </ac:spMkLst>
        </pc:spChg>
        <pc:spChg chg="mod">
          <ac:chgData name="Balian, Sarah" userId="b3b060d9-4d34-479b-ad68-688eaebf93c5" providerId="ADAL" clId="{79DF024D-0C45-4E5D-9064-8E5CE8E88913}" dt="2022-12-08T23:04:20.334" v="673" actId="20577"/>
          <ac:spMkLst>
            <pc:docMk/>
            <pc:sldMk cId="317324267" sldId="299"/>
            <ac:spMk id="51" creationId="{3D949BF7-3246-03FC-D71D-FF2B194A5867}"/>
          </ac:spMkLst>
        </pc:spChg>
        <pc:spChg chg="mod">
          <ac:chgData name="Balian, Sarah" userId="b3b060d9-4d34-479b-ad68-688eaebf93c5" providerId="ADAL" clId="{79DF024D-0C45-4E5D-9064-8E5CE8E88913}" dt="2022-12-08T23:04:26.809" v="678" actId="20577"/>
          <ac:spMkLst>
            <pc:docMk/>
            <pc:sldMk cId="317324267" sldId="299"/>
            <ac:spMk id="52" creationId="{D73A6417-5A8E-992C-44F0-86E234C17E10}"/>
          </ac:spMkLst>
        </pc:spChg>
        <pc:spChg chg="mod">
          <ac:chgData name="Balian, Sarah" userId="b3b060d9-4d34-479b-ad68-688eaebf93c5" providerId="ADAL" clId="{79DF024D-0C45-4E5D-9064-8E5CE8E88913}" dt="2022-12-08T23:05:39.310" v="713" actId="20577"/>
          <ac:spMkLst>
            <pc:docMk/>
            <pc:sldMk cId="317324267" sldId="299"/>
            <ac:spMk id="53" creationId="{34E58A3B-6C41-24E5-AFB9-0CC8E52DFFBF}"/>
          </ac:spMkLst>
        </pc:spChg>
        <pc:spChg chg="mod">
          <ac:chgData name="Balian, Sarah" userId="b3b060d9-4d34-479b-ad68-688eaebf93c5" providerId="ADAL" clId="{79DF024D-0C45-4E5D-9064-8E5CE8E88913}" dt="2022-12-08T23:04:13.653" v="670" actId="20577"/>
          <ac:spMkLst>
            <pc:docMk/>
            <pc:sldMk cId="317324267" sldId="299"/>
            <ac:spMk id="54" creationId="{3C62B939-790C-DB0F-0CF6-1E2C6F585ED4}"/>
          </ac:spMkLst>
        </pc:spChg>
        <pc:spChg chg="mod">
          <ac:chgData name="Balian, Sarah" userId="b3b060d9-4d34-479b-ad68-688eaebf93c5" providerId="ADAL" clId="{79DF024D-0C45-4E5D-9064-8E5CE8E88913}" dt="2022-12-08T23:12:36.601" v="755" actId="1076"/>
          <ac:spMkLst>
            <pc:docMk/>
            <pc:sldMk cId="317324267" sldId="299"/>
            <ac:spMk id="55" creationId="{16C6B6BA-7222-2A46-CA43-30A3DC2F40E5}"/>
          </ac:spMkLst>
        </pc:spChg>
        <pc:spChg chg="mod">
          <ac:chgData name="Balian, Sarah" userId="b3b060d9-4d34-479b-ad68-688eaebf93c5" providerId="ADAL" clId="{79DF024D-0C45-4E5D-9064-8E5CE8E88913}" dt="2022-12-09T14:39:44.643" v="1068"/>
          <ac:spMkLst>
            <pc:docMk/>
            <pc:sldMk cId="317324267" sldId="299"/>
            <ac:spMk id="58" creationId="{DB0E9556-57C4-FB9F-F4ED-4A86F430775C}"/>
          </ac:spMkLst>
        </pc:spChg>
        <pc:spChg chg="mod">
          <ac:chgData name="Balian, Sarah" userId="b3b060d9-4d34-479b-ad68-688eaebf93c5" providerId="ADAL" clId="{79DF024D-0C45-4E5D-9064-8E5CE8E88913}" dt="2022-12-08T23:10:35.662" v="746" actId="20577"/>
          <ac:spMkLst>
            <pc:docMk/>
            <pc:sldMk cId="317324267" sldId="299"/>
            <ac:spMk id="59" creationId="{4D135624-874F-7303-6186-F1323F30C5AA}"/>
          </ac:spMkLst>
        </pc:spChg>
        <pc:spChg chg="mod">
          <ac:chgData name="Balian, Sarah" userId="b3b060d9-4d34-479b-ad68-688eaebf93c5" providerId="ADAL" clId="{79DF024D-0C45-4E5D-9064-8E5CE8E88913}" dt="2022-12-08T23:04:42.429" v="684" actId="1076"/>
          <ac:spMkLst>
            <pc:docMk/>
            <pc:sldMk cId="317324267" sldId="299"/>
            <ac:spMk id="60" creationId="{283A431F-66DE-56D0-6F8C-E197CA434994}"/>
          </ac:spMkLst>
        </pc:spChg>
        <pc:spChg chg="mod">
          <ac:chgData name="Balian, Sarah" userId="b3b060d9-4d34-479b-ad68-688eaebf93c5" providerId="ADAL" clId="{79DF024D-0C45-4E5D-9064-8E5CE8E88913}" dt="2022-12-08T23:05:58.876" v="722" actId="20577"/>
          <ac:spMkLst>
            <pc:docMk/>
            <pc:sldMk cId="317324267" sldId="299"/>
            <ac:spMk id="61" creationId="{13D1EBF7-3808-CC4B-C914-B34A82C02B00}"/>
          </ac:spMkLst>
        </pc:spChg>
        <pc:spChg chg="mod">
          <ac:chgData name="Balian, Sarah" userId="b3b060d9-4d34-479b-ad68-688eaebf93c5" providerId="ADAL" clId="{79DF024D-0C45-4E5D-9064-8E5CE8E88913}" dt="2022-12-08T23:04:56.471" v="692" actId="20577"/>
          <ac:spMkLst>
            <pc:docMk/>
            <pc:sldMk cId="317324267" sldId="299"/>
            <ac:spMk id="1033" creationId="{3CD9B410-05B2-6138-6911-D2332C745AC9}"/>
          </ac:spMkLst>
        </pc:spChg>
        <pc:spChg chg="mod">
          <ac:chgData name="Balian, Sarah" userId="b3b060d9-4d34-479b-ad68-688eaebf93c5" providerId="ADAL" clId="{79DF024D-0C45-4E5D-9064-8E5CE8E88913}" dt="2022-12-08T23:10:01.512" v="737" actId="20577"/>
          <ac:spMkLst>
            <pc:docMk/>
            <pc:sldMk cId="317324267" sldId="299"/>
            <ac:spMk id="1034" creationId="{7DB997D1-C003-D6C6-1F18-F0F31FEDDA4D}"/>
          </ac:spMkLst>
        </pc:spChg>
        <pc:spChg chg="mod">
          <ac:chgData name="Balian, Sarah" userId="b3b060d9-4d34-479b-ad68-688eaebf93c5" providerId="ADAL" clId="{79DF024D-0C45-4E5D-9064-8E5CE8E88913}" dt="2022-12-08T23:09:48.198" v="731" actId="20577"/>
          <ac:spMkLst>
            <pc:docMk/>
            <pc:sldMk cId="317324267" sldId="299"/>
            <ac:spMk id="1035" creationId="{505D2889-80F3-69CB-1B35-181142E76EFB}"/>
          </ac:spMkLst>
        </pc:spChg>
        <pc:spChg chg="mod">
          <ac:chgData name="Balian, Sarah" userId="b3b060d9-4d34-479b-ad68-688eaebf93c5" providerId="ADAL" clId="{79DF024D-0C45-4E5D-9064-8E5CE8E88913}" dt="2022-12-08T23:13:37.845" v="769" actId="1076"/>
          <ac:spMkLst>
            <pc:docMk/>
            <pc:sldMk cId="317324267" sldId="299"/>
            <ac:spMk id="1036" creationId="{857DBFB8-A839-2B3D-F992-3D5B522A6EDA}"/>
          </ac:spMkLst>
        </pc:spChg>
        <pc:spChg chg="mod">
          <ac:chgData name="Balian, Sarah" userId="b3b060d9-4d34-479b-ad68-688eaebf93c5" providerId="ADAL" clId="{79DF024D-0C45-4E5D-9064-8E5CE8E88913}" dt="2022-12-08T23:05:32.694" v="710" actId="20577"/>
          <ac:spMkLst>
            <pc:docMk/>
            <pc:sldMk cId="317324267" sldId="299"/>
            <ac:spMk id="1037" creationId="{A619D19B-59AC-7D09-4061-FA84E7FB471A}"/>
          </ac:spMkLst>
        </pc:spChg>
        <pc:spChg chg="mod">
          <ac:chgData name="Balian, Sarah" userId="b3b060d9-4d34-479b-ad68-688eaebf93c5" providerId="ADAL" clId="{79DF024D-0C45-4E5D-9064-8E5CE8E88913}" dt="2022-12-08T23:13:16.872" v="765" actId="1076"/>
          <ac:spMkLst>
            <pc:docMk/>
            <pc:sldMk cId="317324267" sldId="299"/>
            <ac:spMk id="1038" creationId="{5909F8BF-9101-628B-51F4-11674CFA84EF}"/>
          </ac:spMkLst>
        </pc:spChg>
        <pc:spChg chg="mod">
          <ac:chgData name="Balian, Sarah" userId="b3b060d9-4d34-479b-ad68-688eaebf93c5" providerId="ADAL" clId="{79DF024D-0C45-4E5D-9064-8E5CE8E88913}" dt="2022-12-08T23:05:19.126" v="704" actId="20577"/>
          <ac:spMkLst>
            <pc:docMk/>
            <pc:sldMk cId="317324267" sldId="299"/>
            <ac:spMk id="1041" creationId="{EDDDA1C2-40F2-C465-D3BB-2E406CC881AB}"/>
          </ac:spMkLst>
        </pc:spChg>
        <pc:spChg chg="mod">
          <ac:chgData name="Balian, Sarah" userId="b3b060d9-4d34-479b-ad68-688eaebf93c5" providerId="ADAL" clId="{79DF024D-0C45-4E5D-9064-8E5CE8E88913}" dt="2022-12-08T23:03:46.287" v="662" actId="20577"/>
          <ac:spMkLst>
            <pc:docMk/>
            <pc:sldMk cId="317324267" sldId="299"/>
            <ac:spMk id="1046" creationId="{8A57591F-F75D-FBB3-BD7E-757A1AFC2F44}"/>
          </ac:spMkLst>
        </pc:spChg>
        <pc:picChg chg="del">
          <ac:chgData name="Balian, Sarah" userId="b3b060d9-4d34-479b-ad68-688eaebf93c5" providerId="ADAL" clId="{79DF024D-0C45-4E5D-9064-8E5CE8E88913}" dt="2022-12-08T23:03:33.151" v="658" actId="478"/>
          <ac:picMkLst>
            <pc:docMk/>
            <pc:sldMk cId="317324267" sldId="299"/>
            <ac:picMk id="1047" creationId="{D7FE3863-12E1-E1C6-6EF5-9F3DE5DF3376}"/>
          </ac:picMkLst>
        </pc:picChg>
      </pc:sldChg>
      <pc:sldChg chg="addSp delSp modSp mod ord">
        <pc:chgData name="Balian, Sarah" userId="b3b060d9-4d34-479b-ad68-688eaebf93c5" providerId="ADAL" clId="{79DF024D-0C45-4E5D-9064-8E5CE8E88913}" dt="2022-12-09T15:57:59.160" v="1542" actId="207"/>
        <pc:sldMkLst>
          <pc:docMk/>
          <pc:sldMk cId="3076330452" sldId="300"/>
        </pc:sldMkLst>
        <pc:spChg chg="del">
          <ac:chgData name="Balian, Sarah" userId="b3b060d9-4d34-479b-ad68-688eaebf93c5" providerId="ADAL" clId="{79DF024D-0C45-4E5D-9064-8E5CE8E88913}" dt="2022-12-09T15:06:01.645" v="1452" actId="478"/>
          <ac:spMkLst>
            <pc:docMk/>
            <pc:sldMk cId="3076330452" sldId="300"/>
            <ac:spMk id="5" creationId="{E43EAB63-2153-CD6D-931F-EE5664D9009C}"/>
          </ac:spMkLst>
        </pc:spChg>
        <pc:spChg chg="mod">
          <ac:chgData name="Balian, Sarah" userId="b3b060d9-4d34-479b-ad68-688eaebf93c5" providerId="ADAL" clId="{79DF024D-0C45-4E5D-9064-8E5CE8E88913}" dt="2022-12-09T15:05:53.871" v="1451" actId="20577"/>
          <ac:spMkLst>
            <pc:docMk/>
            <pc:sldMk cId="3076330452" sldId="300"/>
            <ac:spMk id="6" creationId="{9BDCE6A8-2C31-F7B4-5CEC-7699505FBC63}"/>
          </ac:spMkLst>
        </pc:spChg>
        <pc:spChg chg="add del mod">
          <ac:chgData name="Balian, Sarah" userId="b3b060d9-4d34-479b-ad68-688eaebf93c5" providerId="ADAL" clId="{79DF024D-0C45-4E5D-9064-8E5CE8E88913}" dt="2022-12-09T15:06:03.231" v="1453" actId="478"/>
          <ac:spMkLst>
            <pc:docMk/>
            <pc:sldMk cId="3076330452" sldId="300"/>
            <ac:spMk id="9" creationId="{C61C448B-9D3D-CB12-7382-78F07900AD4C}"/>
          </ac:spMkLst>
        </pc:spChg>
        <pc:spChg chg="add mod">
          <ac:chgData name="Balian, Sarah" userId="b3b060d9-4d34-479b-ad68-688eaebf93c5" providerId="ADAL" clId="{79DF024D-0C45-4E5D-9064-8E5CE8E88913}" dt="2022-12-09T15:06:14.426" v="1455" actId="1076"/>
          <ac:spMkLst>
            <pc:docMk/>
            <pc:sldMk cId="3076330452" sldId="300"/>
            <ac:spMk id="10" creationId="{6A4BCF62-45E9-A6C5-5A04-B2F16A6B6FAB}"/>
          </ac:spMkLst>
        </pc:spChg>
        <pc:spChg chg="mod">
          <ac:chgData name="Balian, Sarah" userId="b3b060d9-4d34-479b-ad68-688eaebf93c5" providerId="ADAL" clId="{79DF024D-0C45-4E5D-9064-8E5CE8E88913}" dt="2022-12-09T15:57:34.576" v="1536" actId="207"/>
          <ac:spMkLst>
            <pc:docMk/>
            <pc:sldMk cId="3076330452" sldId="300"/>
            <ac:spMk id="20" creationId="{DFF4D7D1-5531-9052-3A86-E631897C3FF1}"/>
          </ac:spMkLst>
        </pc:spChg>
        <pc:spChg chg="mod">
          <ac:chgData name="Balian, Sarah" userId="b3b060d9-4d34-479b-ad68-688eaebf93c5" providerId="ADAL" clId="{79DF024D-0C45-4E5D-9064-8E5CE8E88913}" dt="2022-12-09T15:57:52.664" v="1540" actId="207"/>
          <ac:spMkLst>
            <pc:docMk/>
            <pc:sldMk cId="3076330452" sldId="300"/>
            <ac:spMk id="22" creationId="{79F7DE7F-B6FC-67E3-1062-6A6FF705070C}"/>
          </ac:spMkLst>
        </pc:spChg>
        <pc:spChg chg="mod">
          <ac:chgData name="Balian, Sarah" userId="b3b060d9-4d34-479b-ad68-688eaebf93c5" providerId="ADAL" clId="{79DF024D-0C45-4E5D-9064-8E5CE8E88913}" dt="2022-12-09T15:57:56.371" v="1541" actId="207"/>
          <ac:spMkLst>
            <pc:docMk/>
            <pc:sldMk cId="3076330452" sldId="300"/>
            <ac:spMk id="23" creationId="{FB08A05E-566E-4B8C-CEE8-9AB1A3EC8EFD}"/>
          </ac:spMkLst>
        </pc:spChg>
        <pc:spChg chg="mod">
          <ac:chgData name="Balian, Sarah" userId="b3b060d9-4d34-479b-ad68-688eaebf93c5" providerId="ADAL" clId="{79DF024D-0C45-4E5D-9064-8E5CE8E88913}" dt="2022-12-09T15:56:18.219" v="1517" actId="207"/>
          <ac:spMkLst>
            <pc:docMk/>
            <pc:sldMk cId="3076330452" sldId="300"/>
            <ac:spMk id="24" creationId="{C50532D2-86D1-EE8B-6A3E-06DE59632923}"/>
          </ac:spMkLst>
        </pc:spChg>
        <pc:spChg chg="mod">
          <ac:chgData name="Balian, Sarah" userId="b3b060d9-4d34-479b-ad68-688eaebf93c5" providerId="ADAL" clId="{79DF024D-0C45-4E5D-9064-8E5CE8E88913}" dt="2022-12-09T15:57:59.160" v="1542" actId="207"/>
          <ac:spMkLst>
            <pc:docMk/>
            <pc:sldMk cId="3076330452" sldId="300"/>
            <ac:spMk id="26" creationId="{0CE7C57C-079C-43BE-38DE-8556061A61F0}"/>
          </ac:spMkLst>
        </pc:spChg>
        <pc:spChg chg="mod">
          <ac:chgData name="Balian, Sarah" userId="b3b060d9-4d34-479b-ad68-688eaebf93c5" providerId="ADAL" clId="{79DF024D-0C45-4E5D-9064-8E5CE8E88913}" dt="2022-12-09T15:56:48.030" v="1522" actId="207"/>
          <ac:spMkLst>
            <pc:docMk/>
            <pc:sldMk cId="3076330452" sldId="300"/>
            <ac:spMk id="28" creationId="{086B88E6-B36D-DA23-F13A-221477F30255}"/>
          </ac:spMkLst>
        </pc:spChg>
        <pc:spChg chg="mod">
          <ac:chgData name="Balian, Sarah" userId="b3b060d9-4d34-479b-ad68-688eaebf93c5" providerId="ADAL" clId="{79DF024D-0C45-4E5D-9064-8E5CE8E88913}" dt="2022-12-09T15:57:36.444" v="1537" actId="207"/>
          <ac:spMkLst>
            <pc:docMk/>
            <pc:sldMk cId="3076330452" sldId="300"/>
            <ac:spMk id="29" creationId="{1BF5DB5A-462C-81A6-1C76-D1666FA63B95}"/>
          </ac:spMkLst>
        </pc:spChg>
        <pc:spChg chg="mod">
          <ac:chgData name="Balian, Sarah" userId="b3b060d9-4d34-479b-ad68-688eaebf93c5" providerId="ADAL" clId="{79DF024D-0C45-4E5D-9064-8E5CE8E88913}" dt="2022-12-09T15:57:18.444" v="1532" actId="207"/>
          <ac:spMkLst>
            <pc:docMk/>
            <pc:sldMk cId="3076330452" sldId="300"/>
            <ac:spMk id="30" creationId="{70AA0F01-213A-E2F6-7512-A7938C78CB69}"/>
          </ac:spMkLst>
        </pc:spChg>
        <pc:spChg chg="mod">
          <ac:chgData name="Balian, Sarah" userId="b3b060d9-4d34-479b-ad68-688eaebf93c5" providerId="ADAL" clId="{79DF024D-0C45-4E5D-9064-8E5CE8E88913}" dt="2022-12-09T15:57:07.917" v="1529" actId="207"/>
          <ac:spMkLst>
            <pc:docMk/>
            <pc:sldMk cId="3076330452" sldId="300"/>
            <ac:spMk id="31" creationId="{A67A114E-0910-BD77-04C3-779B7C7BED6A}"/>
          </ac:spMkLst>
        </pc:spChg>
        <pc:spChg chg="mod">
          <ac:chgData name="Balian, Sarah" userId="b3b060d9-4d34-479b-ad68-688eaebf93c5" providerId="ADAL" clId="{79DF024D-0C45-4E5D-9064-8E5CE8E88913}" dt="2022-12-09T15:56:41.288" v="1520" actId="207"/>
          <ac:spMkLst>
            <pc:docMk/>
            <pc:sldMk cId="3076330452" sldId="300"/>
            <ac:spMk id="35" creationId="{F8F9B46C-36E3-0EA5-56DA-E653E271E8D5}"/>
          </ac:spMkLst>
        </pc:spChg>
        <pc:spChg chg="mod">
          <ac:chgData name="Balian, Sarah" userId="b3b060d9-4d34-479b-ad68-688eaebf93c5" providerId="ADAL" clId="{79DF024D-0C45-4E5D-9064-8E5CE8E88913}" dt="2022-12-09T15:57:30.251" v="1535" actId="207"/>
          <ac:spMkLst>
            <pc:docMk/>
            <pc:sldMk cId="3076330452" sldId="300"/>
            <ac:spMk id="36" creationId="{3A6045E7-8748-CF8A-A9B5-1479A6021893}"/>
          </ac:spMkLst>
        </pc:spChg>
        <pc:spChg chg="mod">
          <ac:chgData name="Balian, Sarah" userId="b3b060d9-4d34-479b-ad68-688eaebf93c5" providerId="ADAL" clId="{79DF024D-0C45-4E5D-9064-8E5CE8E88913}" dt="2022-12-09T15:56:56.363" v="1524" actId="207"/>
          <ac:spMkLst>
            <pc:docMk/>
            <pc:sldMk cId="3076330452" sldId="300"/>
            <ac:spMk id="38" creationId="{AD04D305-2F1B-09A1-7316-2CA8AE0B75EB}"/>
          </ac:spMkLst>
        </pc:spChg>
        <pc:spChg chg="mod">
          <ac:chgData name="Balian, Sarah" userId="b3b060d9-4d34-479b-ad68-688eaebf93c5" providerId="ADAL" clId="{79DF024D-0C45-4E5D-9064-8E5CE8E88913}" dt="2022-12-09T15:54:26.229" v="1496" actId="20577"/>
          <ac:spMkLst>
            <pc:docMk/>
            <pc:sldMk cId="3076330452" sldId="300"/>
            <ac:spMk id="41" creationId="{D668D04A-DECC-8646-63D2-86090C0B6EC2}"/>
          </ac:spMkLst>
        </pc:spChg>
        <pc:spChg chg="mod">
          <ac:chgData name="Balian, Sarah" userId="b3b060d9-4d34-479b-ad68-688eaebf93c5" providerId="ADAL" clId="{79DF024D-0C45-4E5D-9064-8E5CE8E88913}" dt="2022-12-09T15:54:56.293" v="1502" actId="20577"/>
          <ac:spMkLst>
            <pc:docMk/>
            <pc:sldMk cId="3076330452" sldId="300"/>
            <ac:spMk id="42" creationId="{CF8A5421-9323-A745-9033-6B0858E056E5}"/>
          </ac:spMkLst>
        </pc:spChg>
        <pc:spChg chg="mod">
          <ac:chgData name="Balian, Sarah" userId="b3b060d9-4d34-479b-ad68-688eaebf93c5" providerId="ADAL" clId="{79DF024D-0C45-4E5D-9064-8E5CE8E88913}" dt="2022-12-09T15:53:42.437" v="1492" actId="20577"/>
          <ac:spMkLst>
            <pc:docMk/>
            <pc:sldMk cId="3076330452" sldId="300"/>
            <ac:spMk id="43" creationId="{B7FC13D1-752F-56B6-5609-2A21E3445535}"/>
          </ac:spMkLst>
        </pc:spChg>
        <pc:spChg chg="mod">
          <ac:chgData name="Balian, Sarah" userId="b3b060d9-4d34-479b-ad68-688eaebf93c5" providerId="ADAL" clId="{79DF024D-0C45-4E5D-9064-8E5CE8E88913}" dt="2022-12-09T15:56:21.827" v="1518" actId="1076"/>
          <ac:spMkLst>
            <pc:docMk/>
            <pc:sldMk cId="3076330452" sldId="300"/>
            <ac:spMk id="44" creationId="{4BC63EFC-51D8-5205-E29F-01514C838175}"/>
          </ac:spMkLst>
        </pc:spChg>
        <pc:spChg chg="mod">
          <ac:chgData name="Balian, Sarah" userId="b3b060d9-4d34-479b-ad68-688eaebf93c5" providerId="ADAL" clId="{79DF024D-0C45-4E5D-9064-8E5CE8E88913}" dt="2022-12-09T15:06:37.647" v="1457" actId="20577"/>
          <ac:spMkLst>
            <pc:docMk/>
            <pc:sldMk cId="3076330452" sldId="300"/>
            <ac:spMk id="45" creationId="{BBE6A571-B611-7C03-DEE0-82AB9841B25B}"/>
          </ac:spMkLst>
        </pc:spChg>
        <pc:spChg chg="mod">
          <ac:chgData name="Balian, Sarah" userId="b3b060d9-4d34-479b-ad68-688eaebf93c5" providerId="ADAL" clId="{79DF024D-0C45-4E5D-9064-8E5CE8E88913}" dt="2022-12-09T15:54:33.935" v="1498" actId="20577"/>
          <ac:spMkLst>
            <pc:docMk/>
            <pc:sldMk cId="3076330452" sldId="300"/>
            <ac:spMk id="46" creationId="{42DF423A-99C8-4EB4-85E6-B227F5AC86CF}"/>
          </ac:spMkLst>
        </pc:spChg>
        <pc:spChg chg="mod">
          <ac:chgData name="Balian, Sarah" userId="b3b060d9-4d34-479b-ad68-688eaebf93c5" providerId="ADAL" clId="{79DF024D-0C45-4E5D-9064-8E5CE8E88913}" dt="2022-12-09T15:52:39.718" v="1481" actId="1076"/>
          <ac:spMkLst>
            <pc:docMk/>
            <pc:sldMk cId="3076330452" sldId="300"/>
            <ac:spMk id="47" creationId="{1A54FE55-9EA8-7040-3CAE-58A0BC0B5A7A}"/>
          </ac:spMkLst>
        </pc:spChg>
        <pc:spChg chg="mod">
          <ac:chgData name="Balian, Sarah" userId="b3b060d9-4d34-479b-ad68-688eaebf93c5" providerId="ADAL" clId="{79DF024D-0C45-4E5D-9064-8E5CE8E88913}" dt="2022-12-09T15:53:17.640" v="1487" actId="20577"/>
          <ac:spMkLst>
            <pc:docMk/>
            <pc:sldMk cId="3076330452" sldId="300"/>
            <ac:spMk id="48" creationId="{C745E97A-7FD6-1663-C9EC-826AD8D437D1}"/>
          </ac:spMkLst>
        </pc:spChg>
        <pc:spChg chg="mod">
          <ac:chgData name="Balian, Sarah" userId="b3b060d9-4d34-479b-ad68-688eaebf93c5" providerId="ADAL" clId="{79DF024D-0C45-4E5D-9064-8E5CE8E88913}" dt="2022-12-09T15:53:23.526" v="1489" actId="20577"/>
          <ac:spMkLst>
            <pc:docMk/>
            <pc:sldMk cId="3076330452" sldId="300"/>
            <ac:spMk id="49" creationId="{5A089B96-6EB7-40E6-B695-CA14F03E510E}"/>
          </ac:spMkLst>
        </pc:spChg>
        <pc:spChg chg="mod">
          <ac:chgData name="Balian, Sarah" userId="b3b060d9-4d34-479b-ad68-688eaebf93c5" providerId="ADAL" clId="{79DF024D-0C45-4E5D-9064-8E5CE8E88913}" dt="2022-12-09T15:55:34.573" v="1513" actId="20577"/>
          <ac:spMkLst>
            <pc:docMk/>
            <pc:sldMk cId="3076330452" sldId="300"/>
            <ac:spMk id="50" creationId="{B4A38A1D-ED77-E4A3-DF60-1B2D80DD4252}"/>
          </ac:spMkLst>
        </pc:spChg>
        <pc:spChg chg="mod">
          <ac:chgData name="Balian, Sarah" userId="b3b060d9-4d34-479b-ad68-688eaebf93c5" providerId="ADAL" clId="{79DF024D-0C45-4E5D-9064-8E5CE8E88913}" dt="2022-12-09T15:57:42.301" v="1539" actId="1076"/>
          <ac:spMkLst>
            <pc:docMk/>
            <pc:sldMk cId="3076330452" sldId="300"/>
            <ac:spMk id="51" creationId="{3D949BF7-3246-03FC-D71D-FF2B194A5867}"/>
          </ac:spMkLst>
        </pc:spChg>
        <pc:spChg chg="mod">
          <ac:chgData name="Balian, Sarah" userId="b3b060d9-4d34-479b-ad68-688eaebf93c5" providerId="ADAL" clId="{79DF024D-0C45-4E5D-9064-8E5CE8E88913}" dt="2022-12-09T15:51:36.363" v="1478" actId="20577"/>
          <ac:spMkLst>
            <pc:docMk/>
            <pc:sldMk cId="3076330452" sldId="300"/>
            <ac:spMk id="52" creationId="{D73A6417-5A8E-992C-44F0-86E234C17E10}"/>
          </ac:spMkLst>
        </pc:spChg>
        <pc:spChg chg="mod">
          <ac:chgData name="Balian, Sarah" userId="b3b060d9-4d34-479b-ad68-688eaebf93c5" providerId="ADAL" clId="{79DF024D-0C45-4E5D-9064-8E5CE8E88913}" dt="2022-12-09T15:54:17.084" v="1494" actId="20577"/>
          <ac:spMkLst>
            <pc:docMk/>
            <pc:sldMk cId="3076330452" sldId="300"/>
            <ac:spMk id="53" creationId="{34E58A3B-6C41-24E5-AFB9-0CC8E52DFFBF}"/>
          </ac:spMkLst>
        </pc:spChg>
        <pc:spChg chg="mod">
          <ac:chgData name="Balian, Sarah" userId="b3b060d9-4d34-479b-ad68-688eaebf93c5" providerId="ADAL" clId="{79DF024D-0C45-4E5D-9064-8E5CE8E88913}" dt="2022-12-09T15:06:44.625" v="1459" actId="6549"/>
          <ac:spMkLst>
            <pc:docMk/>
            <pc:sldMk cId="3076330452" sldId="300"/>
            <ac:spMk id="54" creationId="{3C62B939-790C-DB0F-0CF6-1E2C6F585ED4}"/>
          </ac:spMkLst>
        </pc:spChg>
        <pc:spChg chg="mod">
          <ac:chgData name="Balian, Sarah" userId="b3b060d9-4d34-479b-ad68-688eaebf93c5" providerId="ADAL" clId="{79DF024D-0C45-4E5D-9064-8E5CE8E88913}" dt="2022-12-09T15:56:44.077" v="1521" actId="1076"/>
          <ac:spMkLst>
            <pc:docMk/>
            <pc:sldMk cId="3076330452" sldId="300"/>
            <ac:spMk id="55" creationId="{16C6B6BA-7222-2A46-CA43-30A3DC2F40E5}"/>
          </ac:spMkLst>
        </pc:spChg>
        <pc:spChg chg="mod">
          <ac:chgData name="Balian, Sarah" userId="b3b060d9-4d34-479b-ad68-688eaebf93c5" providerId="ADAL" clId="{79DF024D-0C45-4E5D-9064-8E5CE8E88913}" dt="2022-12-09T15:53:11.430" v="1485" actId="20577"/>
          <ac:spMkLst>
            <pc:docMk/>
            <pc:sldMk cId="3076330452" sldId="300"/>
            <ac:spMk id="59" creationId="{4D135624-874F-7303-6186-F1323F30C5AA}"/>
          </ac:spMkLst>
        </pc:spChg>
        <pc:spChg chg="mod">
          <ac:chgData name="Balian, Sarah" userId="b3b060d9-4d34-479b-ad68-688eaebf93c5" providerId="ADAL" clId="{79DF024D-0C45-4E5D-9064-8E5CE8E88913}" dt="2022-12-09T15:52:28.674" v="1479" actId="20577"/>
          <ac:spMkLst>
            <pc:docMk/>
            <pc:sldMk cId="3076330452" sldId="300"/>
            <ac:spMk id="60" creationId="{283A431F-66DE-56D0-6F8C-E197CA434994}"/>
          </ac:spMkLst>
        </pc:spChg>
        <pc:spChg chg="mod">
          <ac:chgData name="Balian, Sarah" userId="b3b060d9-4d34-479b-ad68-688eaebf93c5" providerId="ADAL" clId="{79DF024D-0C45-4E5D-9064-8E5CE8E88913}" dt="2022-12-09T15:54:41.734" v="1500" actId="20577"/>
          <ac:spMkLst>
            <pc:docMk/>
            <pc:sldMk cId="3076330452" sldId="300"/>
            <ac:spMk id="61" creationId="{13D1EBF7-3808-CC4B-C914-B34A82C02B00}"/>
          </ac:spMkLst>
        </pc:spChg>
        <pc:spChg chg="mod">
          <ac:chgData name="Balian, Sarah" userId="b3b060d9-4d34-479b-ad68-688eaebf93c5" providerId="ADAL" clId="{79DF024D-0C45-4E5D-9064-8E5CE8E88913}" dt="2022-12-09T15:57:00.253" v="1525" actId="1076"/>
          <ac:spMkLst>
            <pc:docMk/>
            <pc:sldMk cId="3076330452" sldId="300"/>
            <ac:spMk id="1033" creationId="{3CD9B410-05B2-6138-6911-D2332C745AC9}"/>
          </ac:spMkLst>
        </pc:spChg>
        <pc:spChg chg="mod">
          <ac:chgData name="Balian, Sarah" userId="b3b060d9-4d34-479b-ad68-688eaebf93c5" providerId="ADAL" clId="{79DF024D-0C45-4E5D-9064-8E5CE8E88913}" dt="2022-12-09T15:55:24.180" v="1510" actId="20577"/>
          <ac:spMkLst>
            <pc:docMk/>
            <pc:sldMk cId="3076330452" sldId="300"/>
            <ac:spMk id="1034" creationId="{7DB997D1-C003-D6C6-1F18-F0F31FEDDA4D}"/>
          </ac:spMkLst>
        </pc:spChg>
        <pc:spChg chg="mod">
          <ac:chgData name="Balian, Sarah" userId="b3b060d9-4d34-479b-ad68-688eaebf93c5" providerId="ADAL" clId="{79DF024D-0C45-4E5D-9064-8E5CE8E88913}" dt="2022-12-09T15:57:13.711" v="1530" actId="1076"/>
          <ac:spMkLst>
            <pc:docMk/>
            <pc:sldMk cId="3076330452" sldId="300"/>
            <ac:spMk id="1035" creationId="{505D2889-80F3-69CB-1B35-181142E76EFB}"/>
          </ac:spMkLst>
        </pc:spChg>
        <pc:spChg chg="mod">
          <ac:chgData name="Balian, Sarah" userId="b3b060d9-4d34-479b-ad68-688eaebf93c5" providerId="ADAL" clId="{79DF024D-0C45-4E5D-9064-8E5CE8E88913}" dt="2022-12-09T15:53:04.453" v="1483" actId="20577"/>
          <ac:spMkLst>
            <pc:docMk/>
            <pc:sldMk cId="3076330452" sldId="300"/>
            <ac:spMk id="1036" creationId="{857DBFB8-A839-2B3D-F992-3D5B522A6EDA}"/>
          </ac:spMkLst>
        </pc:spChg>
        <pc:spChg chg="mod">
          <ac:chgData name="Balian, Sarah" userId="b3b060d9-4d34-479b-ad68-688eaebf93c5" providerId="ADAL" clId="{79DF024D-0C45-4E5D-9064-8E5CE8E88913}" dt="2022-12-09T15:53:55.200" v="1493" actId="20577"/>
          <ac:spMkLst>
            <pc:docMk/>
            <pc:sldMk cId="3076330452" sldId="300"/>
            <ac:spMk id="1037" creationId="{A619D19B-59AC-7D09-4061-FA84E7FB471A}"/>
          </ac:spMkLst>
        </pc:spChg>
        <pc:spChg chg="mod">
          <ac:chgData name="Balian, Sarah" userId="b3b060d9-4d34-479b-ad68-688eaebf93c5" providerId="ADAL" clId="{79DF024D-0C45-4E5D-9064-8E5CE8E88913}" dt="2022-12-09T15:57:22.072" v="1533" actId="1076"/>
          <ac:spMkLst>
            <pc:docMk/>
            <pc:sldMk cId="3076330452" sldId="300"/>
            <ac:spMk id="1038" creationId="{5909F8BF-9101-628B-51F4-11674CFA84EF}"/>
          </ac:spMkLst>
        </pc:spChg>
        <pc:spChg chg="mod">
          <ac:chgData name="Balian, Sarah" userId="b3b060d9-4d34-479b-ad68-688eaebf93c5" providerId="ADAL" clId="{79DF024D-0C45-4E5D-9064-8E5CE8E88913}" dt="2022-12-09T15:53:29.476" v="1490" actId="20577"/>
          <ac:spMkLst>
            <pc:docMk/>
            <pc:sldMk cId="3076330452" sldId="300"/>
            <ac:spMk id="1041" creationId="{EDDDA1C2-40F2-C465-D3BB-2E406CC881AB}"/>
          </ac:spMkLst>
        </pc:spChg>
        <pc:spChg chg="mod">
          <ac:chgData name="Balian, Sarah" userId="b3b060d9-4d34-479b-ad68-688eaebf93c5" providerId="ADAL" clId="{79DF024D-0C45-4E5D-9064-8E5CE8E88913}" dt="2022-12-09T15:05:47.531" v="1433" actId="20577"/>
          <ac:spMkLst>
            <pc:docMk/>
            <pc:sldMk cId="3076330452" sldId="300"/>
            <ac:spMk id="1046" creationId="{8A57591F-F75D-FBB3-BD7E-757A1AFC2F44}"/>
          </ac:spMkLst>
        </pc:spChg>
        <pc:grpChg chg="mod">
          <ac:chgData name="Balian, Sarah" userId="b3b060d9-4d34-479b-ad68-688eaebf93c5" providerId="ADAL" clId="{79DF024D-0C45-4E5D-9064-8E5CE8E88913}" dt="2022-12-09T15:57:03.490" v="1527" actId="1076"/>
          <ac:grpSpMkLst>
            <pc:docMk/>
            <pc:sldMk cId="3076330452" sldId="300"/>
            <ac:grpSpMk id="12" creationId="{5E9238D3-4F99-E415-7A54-9FE1BC3F8A71}"/>
          </ac:grpSpMkLst>
        </pc:grpChg>
        <pc:picChg chg="del">
          <ac:chgData name="Balian, Sarah" userId="b3b060d9-4d34-479b-ad68-688eaebf93c5" providerId="ADAL" clId="{79DF024D-0C45-4E5D-9064-8E5CE8E88913}" dt="2022-12-09T15:05:34.145" v="1432" actId="478"/>
          <ac:picMkLst>
            <pc:docMk/>
            <pc:sldMk cId="3076330452" sldId="300"/>
            <ac:picMk id="1047" creationId="{D7FE3863-12E1-E1C6-6EF5-9F3DE5DF3376}"/>
          </ac:picMkLst>
        </pc:picChg>
      </pc:sldChg>
      <pc:sldChg chg="del">
        <pc:chgData name="Balian, Sarah" userId="b3b060d9-4d34-479b-ad68-688eaebf93c5" providerId="ADAL" clId="{79DF024D-0C45-4E5D-9064-8E5CE8E88913}" dt="2022-12-09T18:48:05.294" v="2793" actId="47"/>
        <pc:sldMkLst>
          <pc:docMk/>
          <pc:sldMk cId="545205739" sldId="301"/>
        </pc:sldMkLst>
      </pc:sldChg>
      <pc:sldChg chg="del">
        <pc:chgData name="Balian, Sarah" userId="b3b060d9-4d34-479b-ad68-688eaebf93c5" providerId="ADAL" clId="{79DF024D-0C45-4E5D-9064-8E5CE8E88913}" dt="2022-12-08T23:16:04.743" v="799" actId="47"/>
        <pc:sldMkLst>
          <pc:docMk/>
          <pc:sldMk cId="1753614167" sldId="302"/>
        </pc:sldMkLst>
      </pc:sldChg>
      <pc:sldChg chg="add del">
        <pc:chgData name="Balian, Sarah" userId="b3b060d9-4d34-479b-ad68-688eaebf93c5" providerId="ADAL" clId="{79DF024D-0C45-4E5D-9064-8E5CE8E88913}" dt="2022-12-09T14:40:01.812" v="1070" actId="47"/>
        <pc:sldMkLst>
          <pc:docMk/>
          <pc:sldMk cId="3931115186" sldId="303"/>
        </pc:sldMkLst>
      </pc:sldChg>
      <pc:sldChg chg="modSp add mod">
        <pc:chgData name="Balian, Sarah" userId="b3b060d9-4d34-479b-ad68-688eaebf93c5" providerId="ADAL" clId="{79DF024D-0C45-4E5D-9064-8E5CE8E88913}" dt="2022-12-09T14:40:13.179" v="1073" actId="207"/>
        <pc:sldMkLst>
          <pc:docMk/>
          <pc:sldMk cId="2384107940" sldId="304"/>
        </pc:sldMkLst>
        <pc:spChg chg="mod">
          <ac:chgData name="Balian, Sarah" userId="b3b060d9-4d34-479b-ad68-688eaebf93c5" providerId="ADAL" clId="{79DF024D-0C45-4E5D-9064-8E5CE8E88913}" dt="2022-12-09T14:40:13.179" v="1073" actId="207"/>
          <ac:spMkLst>
            <pc:docMk/>
            <pc:sldMk cId="2384107940" sldId="304"/>
            <ac:spMk id="3" creationId="{7F10B6DC-6AF4-BFD9-E1D5-B98AA266289F}"/>
          </ac:spMkLst>
        </pc:spChg>
      </pc:sldChg>
      <pc:sldChg chg="addSp delSp modSp add mod">
        <pc:chgData name="Balian, Sarah" userId="b3b060d9-4d34-479b-ad68-688eaebf93c5" providerId="ADAL" clId="{79DF024D-0C45-4E5D-9064-8E5CE8E88913}" dt="2022-12-09T15:51:01.803" v="1475" actId="1035"/>
        <pc:sldMkLst>
          <pc:docMk/>
          <pc:sldMk cId="999049329" sldId="305"/>
        </pc:sldMkLst>
        <pc:spChg chg="mod">
          <ac:chgData name="Balian, Sarah" userId="b3b060d9-4d34-479b-ad68-688eaebf93c5" providerId="ADAL" clId="{79DF024D-0C45-4E5D-9064-8E5CE8E88913}" dt="2022-12-09T14:46:34.418" v="1178" actId="20577"/>
          <ac:spMkLst>
            <pc:docMk/>
            <pc:sldMk cId="999049329" sldId="305"/>
            <ac:spMk id="10" creationId="{2D953FA9-CD59-752E-4FDA-CC41FF4B8DF2}"/>
          </ac:spMkLst>
        </pc:spChg>
        <pc:spChg chg="mod">
          <ac:chgData name="Balian, Sarah" userId="b3b060d9-4d34-479b-ad68-688eaebf93c5" providerId="ADAL" clId="{79DF024D-0C45-4E5D-9064-8E5CE8E88913}" dt="2022-12-09T14:46:49.386" v="1236" actId="20577"/>
          <ac:spMkLst>
            <pc:docMk/>
            <pc:sldMk cId="999049329" sldId="305"/>
            <ac:spMk id="11" creationId="{8E4E40E9-D792-25A1-4B37-23D4780B1318}"/>
          </ac:spMkLst>
        </pc:spChg>
        <pc:spChg chg="add mod">
          <ac:chgData name="Balian, Sarah" userId="b3b060d9-4d34-479b-ad68-688eaebf93c5" providerId="ADAL" clId="{79DF024D-0C45-4E5D-9064-8E5CE8E88913}" dt="2022-12-09T15:51:01.803" v="1475" actId="1035"/>
          <ac:spMkLst>
            <pc:docMk/>
            <pc:sldMk cId="999049329" sldId="305"/>
            <ac:spMk id="28" creationId="{991AF816-4FB0-23CF-F756-70991345D24B}"/>
          </ac:spMkLst>
        </pc:spChg>
        <pc:grpChg chg="add del mod">
          <ac:chgData name="Balian, Sarah" userId="b3b060d9-4d34-479b-ad68-688eaebf93c5" providerId="ADAL" clId="{79DF024D-0C45-4E5D-9064-8E5CE8E88913}" dt="2022-12-09T14:50:51.494" v="1249" actId="165"/>
          <ac:grpSpMkLst>
            <pc:docMk/>
            <pc:sldMk cId="999049329" sldId="305"/>
            <ac:grpSpMk id="4" creationId="{626966CE-4A80-8D65-CA3B-C879A296778F}"/>
          </ac:grpSpMkLst>
        </pc:grpChg>
        <pc:graphicFrameChg chg="del">
          <ac:chgData name="Balian, Sarah" userId="b3b060d9-4d34-479b-ad68-688eaebf93c5" providerId="ADAL" clId="{79DF024D-0C45-4E5D-9064-8E5CE8E88913}" dt="2022-12-09T14:46:55.623" v="1237" actId="478"/>
          <ac:graphicFrameMkLst>
            <pc:docMk/>
            <pc:sldMk cId="999049329" sldId="305"/>
            <ac:graphicFrameMk id="9" creationId="{16BB2B36-D329-083C-5198-BEEC5AC12CFA}"/>
          </ac:graphicFrameMkLst>
        </pc:graphicFrameChg>
        <pc:picChg chg="add mod modCrop">
          <ac:chgData name="Balian, Sarah" userId="b3b060d9-4d34-479b-ad68-688eaebf93c5" providerId="ADAL" clId="{79DF024D-0C45-4E5D-9064-8E5CE8E88913}" dt="2022-12-09T15:51:01.803" v="1475" actId="1035"/>
          <ac:picMkLst>
            <pc:docMk/>
            <pc:sldMk cId="999049329" sldId="305"/>
            <ac:picMk id="3" creationId="{D10E4B76-8525-A65B-B361-2C8458F007F6}"/>
          </ac:picMkLst>
        </pc:picChg>
        <pc:picChg chg="del mod topLvl">
          <ac:chgData name="Balian, Sarah" userId="b3b060d9-4d34-479b-ad68-688eaebf93c5" providerId="ADAL" clId="{79DF024D-0C45-4E5D-9064-8E5CE8E88913}" dt="2022-12-09T14:51:12.160" v="1257" actId="478"/>
          <ac:picMkLst>
            <pc:docMk/>
            <pc:sldMk cId="999049329" sldId="305"/>
            <ac:picMk id="5" creationId="{2622C396-7E39-0809-7164-839157FE480A}"/>
          </ac:picMkLst>
        </pc:picChg>
        <pc:picChg chg="del mod topLvl">
          <ac:chgData name="Balian, Sarah" userId="b3b060d9-4d34-479b-ad68-688eaebf93c5" providerId="ADAL" clId="{79DF024D-0C45-4E5D-9064-8E5CE8E88913}" dt="2022-12-09T14:50:53.865" v="1250" actId="478"/>
          <ac:picMkLst>
            <pc:docMk/>
            <pc:sldMk cId="999049329" sldId="305"/>
            <ac:picMk id="6" creationId="{EA6CD36F-6329-6E0F-C769-0F8542C21637}"/>
          </ac:picMkLst>
        </pc:picChg>
        <pc:picChg chg="del mod topLvl">
          <ac:chgData name="Balian, Sarah" userId="b3b060d9-4d34-479b-ad68-688eaebf93c5" providerId="ADAL" clId="{79DF024D-0C45-4E5D-9064-8E5CE8E88913}" dt="2022-12-09T14:50:54.609" v="1251" actId="478"/>
          <ac:picMkLst>
            <pc:docMk/>
            <pc:sldMk cId="999049329" sldId="305"/>
            <ac:picMk id="7" creationId="{FE248EB3-EBE3-6B13-7231-BC32D33CD76D}"/>
          </ac:picMkLst>
        </pc:picChg>
        <pc:picChg chg="del mod topLvl">
          <ac:chgData name="Balian, Sarah" userId="b3b060d9-4d34-479b-ad68-688eaebf93c5" providerId="ADAL" clId="{79DF024D-0C45-4E5D-9064-8E5CE8E88913}" dt="2022-12-09T14:50:55.233" v="1252" actId="478"/>
          <ac:picMkLst>
            <pc:docMk/>
            <pc:sldMk cId="999049329" sldId="305"/>
            <ac:picMk id="8" creationId="{BECA69CB-1D7A-5145-34CE-E4CB9DBA4018}"/>
          </ac:picMkLst>
        </pc:picChg>
        <pc:picChg chg="del mod topLvl">
          <ac:chgData name="Balian, Sarah" userId="b3b060d9-4d34-479b-ad68-688eaebf93c5" providerId="ADAL" clId="{79DF024D-0C45-4E5D-9064-8E5CE8E88913}" dt="2022-12-09T14:50:56.296" v="1253" actId="478"/>
          <ac:picMkLst>
            <pc:docMk/>
            <pc:sldMk cId="999049329" sldId="305"/>
            <ac:picMk id="12" creationId="{AC7C5BA7-A844-BE13-9AB0-B71A26957ACB}"/>
          </ac:picMkLst>
        </pc:picChg>
        <pc:picChg chg="add mod modCrop">
          <ac:chgData name="Balian, Sarah" userId="b3b060d9-4d34-479b-ad68-688eaebf93c5" providerId="ADAL" clId="{79DF024D-0C45-4E5D-9064-8E5CE8E88913}" dt="2022-12-09T15:51:01.803" v="1475" actId="1035"/>
          <ac:picMkLst>
            <pc:docMk/>
            <pc:sldMk cId="999049329" sldId="305"/>
            <ac:picMk id="14" creationId="{8205031A-0169-9195-1F2E-D7783DEFB086}"/>
          </ac:picMkLst>
        </pc:picChg>
        <pc:picChg chg="add mod">
          <ac:chgData name="Balian, Sarah" userId="b3b060d9-4d34-479b-ad68-688eaebf93c5" providerId="ADAL" clId="{79DF024D-0C45-4E5D-9064-8E5CE8E88913}" dt="2022-12-09T15:51:01.803" v="1475" actId="1035"/>
          <ac:picMkLst>
            <pc:docMk/>
            <pc:sldMk cId="999049329" sldId="305"/>
            <ac:picMk id="15" creationId="{94E7711E-3F95-D644-1C34-936BD078DDA4}"/>
          </ac:picMkLst>
        </pc:picChg>
        <pc:picChg chg="add mod">
          <ac:chgData name="Balian, Sarah" userId="b3b060d9-4d34-479b-ad68-688eaebf93c5" providerId="ADAL" clId="{79DF024D-0C45-4E5D-9064-8E5CE8E88913}" dt="2022-12-09T15:51:01.803" v="1475" actId="1035"/>
          <ac:picMkLst>
            <pc:docMk/>
            <pc:sldMk cId="999049329" sldId="305"/>
            <ac:picMk id="16" creationId="{A552A065-F9EC-731E-8FB2-6540AC821A8C}"/>
          </ac:picMkLst>
        </pc:picChg>
        <pc:picChg chg="add mod">
          <ac:chgData name="Balian, Sarah" userId="b3b060d9-4d34-479b-ad68-688eaebf93c5" providerId="ADAL" clId="{79DF024D-0C45-4E5D-9064-8E5CE8E88913}" dt="2022-12-09T15:51:01.803" v="1475" actId="1035"/>
          <ac:picMkLst>
            <pc:docMk/>
            <pc:sldMk cId="999049329" sldId="305"/>
            <ac:picMk id="17" creationId="{C341EB3B-A8A2-9A77-E3D2-EF831AC37029}"/>
          </ac:picMkLst>
        </pc:picChg>
        <pc:picChg chg="add del mod">
          <ac:chgData name="Balian, Sarah" userId="b3b060d9-4d34-479b-ad68-688eaebf93c5" providerId="ADAL" clId="{79DF024D-0C45-4E5D-9064-8E5CE8E88913}" dt="2022-12-09T14:59:44.244" v="1298" actId="478"/>
          <ac:picMkLst>
            <pc:docMk/>
            <pc:sldMk cId="999049329" sldId="305"/>
            <ac:picMk id="18" creationId="{C485F8EE-205E-53FD-C8FA-D023D3E1A104}"/>
          </ac:picMkLst>
        </pc:picChg>
        <pc:picChg chg="add del mod">
          <ac:chgData name="Balian, Sarah" userId="b3b060d9-4d34-479b-ad68-688eaebf93c5" providerId="ADAL" clId="{79DF024D-0C45-4E5D-9064-8E5CE8E88913}" dt="2022-12-09T14:59:44.244" v="1298" actId="478"/>
          <ac:picMkLst>
            <pc:docMk/>
            <pc:sldMk cId="999049329" sldId="305"/>
            <ac:picMk id="19" creationId="{0207F46A-689E-B681-A3F9-484DE79E9CCE}"/>
          </ac:picMkLst>
        </pc:picChg>
        <pc:picChg chg="add del mod">
          <ac:chgData name="Balian, Sarah" userId="b3b060d9-4d34-479b-ad68-688eaebf93c5" providerId="ADAL" clId="{79DF024D-0C45-4E5D-9064-8E5CE8E88913}" dt="2022-12-09T14:59:44.244" v="1298" actId="478"/>
          <ac:picMkLst>
            <pc:docMk/>
            <pc:sldMk cId="999049329" sldId="305"/>
            <ac:picMk id="20" creationId="{070C64F7-7AE0-DA83-B8CD-C6A910E635EF}"/>
          </ac:picMkLst>
        </pc:picChg>
        <pc:picChg chg="add del mod">
          <ac:chgData name="Balian, Sarah" userId="b3b060d9-4d34-479b-ad68-688eaebf93c5" providerId="ADAL" clId="{79DF024D-0C45-4E5D-9064-8E5CE8E88913}" dt="2022-12-09T14:59:44.244" v="1298" actId="478"/>
          <ac:picMkLst>
            <pc:docMk/>
            <pc:sldMk cId="999049329" sldId="305"/>
            <ac:picMk id="21" creationId="{23DF1708-C07C-E7A6-11E8-0F6F193529AD}"/>
          </ac:picMkLst>
        </pc:picChg>
        <pc:picChg chg="add del mod">
          <ac:chgData name="Balian, Sarah" userId="b3b060d9-4d34-479b-ad68-688eaebf93c5" providerId="ADAL" clId="{79DF024D-0C45-4E5D-9064-8E5CE8E88913}" dt="2022-12-09T14:59:44.244" v="1298" actId="478"/>
          <ac:picMkLst>
            <pc:docMk/>
            <pc:sldMk cId="999049329" sldId="305"/>
            <ac:picMk id="22" creationId="{B8870614-9C43-3A50-A404-038F562F565A}"/>
          </ac:picMkLst>
        </pc:picChg>
        <pc:picChg chg="add mod">
          <ac:chgData name="Balian, Sarah" userId="b3b060d9-4d34-479b-ad68-688eaebf93c5" providerId="ADAL" clId="{79DF024D-0C45-4E5D-9064-8E5CE8E88913}" dt="2022-12-09T15:51:01.803" v="1475" actId="1035"/>
          <ac:picMkLst>
            <pc:docMk/>
            <pc:sldMk cId="999049329" sldId="305"/>
            <ac:picMk id="23" creationId="{78474EE9-F81B-4125-79F6-B9597CD871B9}"/>
          </ac:picMkLst>
        </pc:picChg>
        <pc:picChg chg="add mod">
          <ac:chgData name="Balian, Sarah" userId="b3b060d9-4d34-479b-ad68-688eaebf93c5" providerId="ADAL" clId="{79DF024D-0C45-4E5D-9064-8E5CE8E88913}" dt="2022-12-09T15:51:01.803" v="1475" actId="1035"/>
          <ac:picMkLst>
            <pc:docMk/>
            <pc:sldMk cId="999049329" sldId="305"/>
            <ac:picMk id="24" creationId="{28710070-3ED4-ADD7-09A0-3448D66A078B}"/>
          </ac:picMkLst>
        </pc:picChg>
        <pc:picChg chg="add mod">
          <ac:chgData name="Balian, Sarah" userId="b3b060d9-4d34-479b-ad68-688eaebf93c5" providerId="ADAL" clId="{79DF024D-0C45-4E5D-9064-8E5CE8E88913}" dt="2022-12-09T15:51:01.803" v="1475" actId="1035"/>
          <ac:picMkLst>
            <pc:docMk/>
            <pc:sldMk cId="999049329" sldId="305"/>
            <ac:picMk id="25" creationId="{7F21D5A2-42E0-B9EC-348A-367D34B63A0F}"/>
          </ac:picMkLst>
        </pc:picChg>
        <pc:picChg chg="add mod">
          <ac:chgData name="Balian, Sarah" userId="b3b060d9-4d34-479b-ad68-688eaebf93c5" providerId="ADAL" clId="{79DF024D-0C45-4E5D-9064-8E5CE8E88913}" dt="2022-12-09T15:51:01.803" v="1475" actId="1035"/>
          <ac:picMkLst>
            <pc:docMk/>
            <pc:sldMk cId="999049329" sldId="305"/>
            <ac:picMk id="26" creationId="{41EBE059-69D3-9069-0ED9-1009A4565B29}"/>
          </ac:picMkLst>
        </pc:picChg>
        <pc:picChg chg="add mod">
          <ac:chgData name="Balian, Sarah" userId="b3b060d9-4d34-479b-ad68-688eaebf93c5" providerId="ADAL" clId="{79DF024D-0C45-4E5D-9064-8E5CE8E88913}" dt="2022-12-09T15:51:01.803" v="1475" actId="1035"/>
          <ac:picMkLst>
            <pc:docMk/>
            <pc:sldMk cId="999049329" sldId="305"/>
            <ac:picMk id="27" creationId="{E05CD7E7-7119-8FEB-1F12-C9C149E2E918}"/>
          </ac:picMkLst>
        </pc:picChg>
      </pc:sldChg>
      <pc:sldChg chg="modSp add mod">
        <pc:chgData name="Balian, Sarah" userId="b3b060d9-4d34-479b-ad68-688eaebf93c5" providerId="ADAL" clId="{79DF024D-0C45-4E5D-9064-8E5CE8E88913}" dt="2022-12-09T16:03:15.207" v="1705" actId="108"/>
        <pc:sldMkLst>
          <pc:docMk/>
          <pc:sldMk cId="1461120242" sldId="306"/>
        </pc:sldMkLst>
        <pc:spChg chg="mod">
          <ac:chgData name="Balian, Sarah" userId="b3b060d9-4d34-479b-ad68-688eaebf93c5" providerId="ADAL" clId="{79DF024D-0C45-4E5D-9064-8E5CE8E88913}" dt="2022-12-09T16:03:15.207" v="1705" actId="108"/>
          <ac:spMkLst>
            <pc:docMk/>
            <pc:sldMk cId="1461120242" sldId="306"/>
            <ac:spMk id="3" creationId="{7F10B6DC-6AF4-BFD9-E1D5-B98AA266289F}"/>
          </ac:spMkLst>
        </pc:spChg>
      </pc:sldChg>
      <pc:sldChg chg="addSp modSp new del mod">
        <pc:chgData name="Balian, Sarah" userId="b3b060d9-4d34-479b-ad68-688eaebf93c5" providerId="ADAL" clId="{79DF024D-0C45-4E5D-9064-8E5CE8E88913}" dt="2022-12-09T15:49:09.143" v="1465" actId="47"/>
        <pc:sldMkLst>
          <pc:docMk/>
          <pc:sldMk cId="1651105548" sldId="306"/>
        </pc:sldMkLst>
        <pc:picChg chg="add mod">
          <ac:chgData name="Balian, Sarah" userId="b3b060d9-4d34-479b-ad68-688eaebf93c5" providerId="ADAL" clId="{79DF024D-0C45-4E5D-9064-8E5CE8E88913}" dt="2022-12-09T15:41:37.115" v="1464" actId="1076"/>
          <ac:picMkLst>
            <pc:docMk/>
            <pc:sldMk cId="1651105548" sldId="306"/>
            <ac:picMk id="5" creationId="{113C6713-F9C4-6B2D-C1D5-02BE290E9537}"/>
          </ac:picMkLst>
        </pc:picChg>
      </pc:sldChg>
      <pc:sldChg chg="addSp modSp add mod">
        <pc:chgData name="Balian, Sarah" userId="b3b060d9-4d34-479b-ad68-688eaebf93c5" providerId="ADAL" clId="{79DF024D-0C45-4E5D-9064-8E5CE8E88913}" dt="2022-12-09T16:11:01.579" v="1835" actId="207"/>
        <pc:sldMkLst>
          <pc:docMk/>
          <pc:sldMk cId="1653516997" sldId="307"/>
        </pc:sldMkLst>
        <pc:spChg chg="mod">
          <ac:chgData name="Balian, Sarah" userId="b3b060d9-4d34-479b-ad68-688eaebf93c5" providerId="ADAL" clId="{79DF024D-0C45-4E5D-9064-8E5CE8E88913}" dt="2022-12-09T16:04:02.784" v="1724" actId="20577"/>
          <ac:spMkLst>
            <pc:docMk/>
            <pc:sldMk cId="1653516997" sldId="307"/>
            <ac:spMk id="2" creationId="{F6245169-1799-41CD-B28E-D2D20D16AD73}"/>
          </ac:spMkLst>
        </pc:spChg>
        <pc:spChg chg="mod">
          <ac:chgData name="Balian, Sarah" userId="b3b060d9-4d34-479b-ad68-688eaebf93c5" providerId="ADAL" clId="{79DF024D-0C45-4E5D-9064-8E5CE8E88913}" dt="2022-12-09T16:04:17.702" v="1788" actId="20577"/>
          <ac:spMkLst>
            <pc:docMk/>
            <pc:sldMk cId="1653516997" sldId="307"/>
            <ac:spMk id="3" creationId="{E4FD1E92-5DBC-B105-F246-2355E4FF9A74}"/>
          </ac:spMkLst>
        </pc:spChg>
        <pc:spChg chg="add mod">
          <ac:chgData name="Balian, Sarah" userId="b3b060d9-4d34-479b-ad68-688eaebf93c5" providerId="ADAL" clId="{79DF024D-0C45-4E5D-9064-8E5CE8E88913}" dt="2022-12-09T16:10:53.528" v="1834" actId="1076"/>
          <ac:spMkLst>
            <pc:docMk/>
            <pc:sldMk cId="1653516997" sldId="307"/>
            <ac:spMk id="4" creationId="{3714236B-592F-8F08-2381-D02238309DF1}"/>
          </ac:spMkLst>
        </pc:spChg>
        <pc:graphicFrameChg chg="mod">
          <ac:chgData name="Balian, Sarah" userId="b3b060d9-4d34-479b-ad68-688eaebf93c5" providerId="ADAL" clId="{79DF024D-0C45-4E5D-9064-8E5CE8E88913}" dt="2022-12-09T16:11:01.579" v="1835" actId="207"/>
          <ac:graphicFrameMkLst>
            <pc:docMk/>
            <pc:sldMk cId="1653516997" sldId="307"/>
            <ac:graphicFrameMk id="6" creationId="{A9A8CC69-E7C7-8BF8-2D2D-ABB1A61EC758}"/>
          </ac:graphicFrameMkLst>
        </pc:graphicFrameChg>
      </pc:sldChg>
      <pc:sldChg chg="delSp modSp add mod">
        <pc:chgData name="Balian, Sarah" userId="b3b060d9-4d34-479b-ad68-688eaebf93c5" providerId="ADAL" clId="{79DF024D-0C45-4E5D-9064-8E5CE8E88913}" dt="2022-12-09T16:19:35.337" v="1992" actId="207"/>
        <pc:sldMkLst>
          <pc:docMk/>
          <pc:sldMk cId="2492622487" sldId="308"/>
        </pc:sldMkLst>
        <pc:spChg chg="mod">
          <ac:chgData name="Balian, Sarah" userId="b3b060d9-4d34-479b-ad68-688eaebf93c5" providerId="ADAL" clId="{79DF024D-0C45-4E5D-9064-8E5CE8E88913}" dt="2022-12-09T16:15:34.204" v="1874" actId="20577"/>
          <ac:spMkLst>
            <pc:docMk/>
            <pc:sldMk cId="2492622487" sldId="308"/>
            <ac:spMk id="14" creationId="{472837B1-EAE8-8564-2917-A240D47892B0}"/>
          </ac:spMkLst>
        </pc:spChg>
        <pc:spChg chg="mod">
          <ac:chgData name="Balian, Sarah" userId="b3b060d9-4d34-479b-ad68-688eaebf93c5" providerId="ADAL" clId="{79DF024D-0C45-4E5D-9064-8E5CE8E88913}" dt="2022-12-09T16:17:23.463" v="1977" actId="27636"/>
          <ac:spMkLst>
            <pc:docMk/>
            <pc:sldMk cId="2492622487" sldId="308"/>
            <ac:spMk id="15" creationId="{D98D9DFE-A653-03D6-94B0-66FBB56D71DE}"/>
          </ac:spMkLst>
        </pc:spChg>
        <pc:grpChg chg="del">
          <ac:chgData name="Balian, Sarah" userId="b3b060d9-4d34-479b-ad68-688eaebf93c5" providerId="ADAL" clId="{79DF024D-0C45-4E5D-9064-8E5CE8E88913}" dt="2022-12-09T16:15:19.364" v="1839" actId="478"/>
          <ac:grpSpMkLst>
            <pc:docMk/>
            <pc:sldMk cId="2492622487" sldId="308"/>
            <ac:grpSpMk id="8" creationId="{9B93891F-7FE0-C8DC-6B27-0AD630270771}"/>
          </ac:grpSpMkLst>
        </pc:grpChg>
        <pc:graphicFrameChg chg="mod">
          <ac:chgData name="Balian, Sarah" userId="b3b060d9-4d34-479b-ad68-688eaebf93c5" providerId="ADAL" clId="{79DF024D-0C45-4E5D-9064-8E5CE8E88913}" dt="2022-12-09T16:19:35.337" v="1992" actId="207"/>
          <ac:graphicFrameMkLst>
            <pc:docMk/>
            <pc:sldMk cId="2492622487" sldId="308"/>
            <ac:graphicFrameMk id="9" creationId="{16BB2B36-D329-083C-5198-BEEC5AC12CFA}"/>
          </ac:graphicFrameMkLst>
        </pc:graphicFrameChg>
      </pc:sldChg>
      <pc:sldChg chg="add del">
        <pc:chgData name="Balian, Sarah" userId="b3b060d9-4d34-479b-ad68-688eaebf93c5" providerId="ADAL" clId="{79DF024D-0C45-4E5D-9064-8E5CE8E88913}" dt="2022-12-09T16:15:01.058" v="1837"/>
        <pc:sldMkLst>
          <pc:docMk/>
          <pc:sldMk cId="2492771370" sldId="308"/>
        </pc:sldMkLst>
      </pc:sldChg>
      <pc:sldChg chg="modSp add mod">
        <pc:chgData name="Balian, Sarah" userId="b3b060d9-4d34-479b-ad68-688eaebf93c5" providerId="ADAL" clId="{79DF024D-0C45-4E5D-9064-8E5CE8E88913}" dt="2022-12-09T16:20:31.009" v="1997" actId="20577"/>
        <pc:sldMkLst>
          <pc:docMk/>
          <pc:sldMk cId="3225908514" sldId="309"/>
        </pc:sldMkLst>
        <pc:spChg chg="mod">
          <ac:chgData name="Balian, Sarah" userId="b3b060d9-4d34-479b-ad68-688eaebf93c5" providerId="ADAL" clId="{79DF024D-0C45-4E5D-9064-8E5CE8E88913}" dt="2022-12-09T16:20:28.552" v="1996" actId="108"/>
          <ac:spMkLst>
            <pc:docMk/>
            <pc:sldMk cId="3225908514" sldId="309"/>
            <ac:spMk id="3" creationId="{7F10B6DC-6AF4-BFD9-E1D5-B98AA266289F}"/>
          </ac:spMkLst>
        </pc:spChg>
        <pc:spChg chg="mod">
          <ac:chgData name="Balian, Sarah" userId="b3b060d9-4d34-479b-ad68-688eaebf93c5" providerId="ADAL" clId="{79DF024D-0C45-4E5D-9064-8E5CE8E88913}" dt="2022-12-09T16:20:31.009" v="1997" actId="20577"/>
          <ac:spMkLst>
            <pc:docMk/>
            <pc:sldMk cId="3225908514" sldId="309"/>
            <ac:spMk id="9" creationId="{E690F70B-E368-D7F5-795E-B5139345EF71}"/>
          </ac:spMkLst>
        </pc:spChg>
      </pc:sldChg>
      <pc:sldChg chg="modSp mod">
        <pc:chgData name="Balian, Sarah" userId="b3b060d9-4d34-479b-ad68-688eaebf93c5" providerId="ADAL" clId="{79DF024D-0C45-4E5D-9064-8E5CE8E88913}" dt="2022-12-09T16:38:39.732" v="2057" actId="27918"/>
        <pc:sldMkLst>
          <pc:docMk/>
          <pc:sldMk cId="139979941" sldId="310"/>
        </pc:sldMkLst>
        <pc:spChg chg="mod">
          <ac:chgData name="Balian, Sarah" userId="b3b060d9-4d34-479b-ad68-688eaebf93c5" providerId="ADAL" clId="{79DF024D-0C45-4E5D-9064-8E5CE8E88913}" dt="2022-12-09T16:36:36.104" v="2019" actId="20577"/>
          <ac:spMkLst>
            <pc:docMk/>
            <pc:sldMk cId="139979941" sldId="310"/>
            <ac:spMk id="2" creationId="{F6245169-1799-41CD-B28E-D2D20D16AD73}"/>
          </ac:spMkLst>
        </pc:spChg>
        <pc:spChg chg="mod">
          <ac:chgData name="Balian, Sarah" userId="b3b060d9-4d34-479b-ad68-688eaebf93c5" providerId="ADAL" clId="{79DF024D-0C45-4E5D-9064-8E5CE8E88913}" dt="2022-12-09T16:36:43.438" v="2041" actId="20577"/>
          <ac:spMkLst>
            <pc:docMk/>
            <pc:sldMk cId="139979941" sldId="310"/>
            <ac:spMk id="3" creationId="{E4FD1E92-5DBC-B105-F246-2355E4FF9A74}"/>
          </ac:spMkLst>
        </pc:spChg>
      </pc:sldChg>
      <pc:sldChg chg="delSp modSp add mod">
        <pc:chgData name="Balian, Sarah" userId="b3b060d9-4d34-479b-ad68-688eaebf93c5" providerId="ADAL" clId="{79DF024D-0C45-4E5D-9064-8E5CE8E88913}" dt="2022-12-09T16:55:59.728" v="2236" actId="108"/>
        <pc:sldMkLst>
          <pc:docMk/>
          <pc:sldMk cId="3752204363" sldId="311"/>
        </pc:sldMkLst>
        <pc:spChg chg="mod">
          <ac:chgData name="Balian, Sarah" userId="b3b060d9-4d34-479b-ad68-688eaebf93c5" providerId="ADAL" clId="{79DF024D-0C45-4E5D-9064-8E5CE8E88913}" dt="2022-12-09T16:55:04.846" v="2186" actId="20577"/>
          <ac:spMkLst>
            <pc:docMk/>
            <pc:sldMk cId="3752204363" sldId="311"/>
            <ac:spMk id="2" creationId="{F6245169-1799-41CD-B28E-D2D20D16AD73}"/>
          </ac:spMkLst>
        </pc:spChg>
        <pc:spChg chg="mod">
          <ac:chgData name="Balian, Sarah" userId="b3b060d9-4d34-479b-ad68-688eaebf93c5" providerId="ADAL" clId="{79DF024D-0C45-4E5D-9064-8E5CE8E88913}" dt="2022-12-09T16:55:21.513" v="2226" actId="27636"/>
          <ac:spMkLst>
            <pc:docMk/>
            <pc:sldMk cId="3752204363" sldId="311"/>
            <ac:spMk id="3" creationId="{E4FD1E92-5DBC-B105-F246-2355E4FF9A74}"/>
          </ac:spMkLst>
        </pc:spChg>
        <pc:spChg chg="del">
          <ac:chgData name="Balian, Sarah" userId="b3b060d9-4d34-479b-ad68-688eaebf93c5" providerId="ADAL" clId="{79DF024D-0C45-4E5D-9064-8E5CE8E88913}" dt="2022-12-09T16:55:51.758" v="2234" actId="478"/>
          <ac:spMkLst>
            <pc:docMk/>
            <pc:sldMk cId="3752204363" sldId="311"/>
            <ac:spMk id="5" creationId="{0B0D50D7-E777-BDAB-67FA-5FB77C6B0DDA}"/>
          </ac:spMkLst>
        </pc:spChg>
        <pc:graphicFrameChg chg="mod">
          <ac:chgData name="Balian, Sarah" userId="b3b060d9-4d34-479b-ad68-688eaebf93c5" providerId="ADAL" clId="{79DF024D-0C45-4E5D-9064-8E5CE8E88913}" dt="2022-12-09T16:55:59.728" v="2236" actId="108"/>
          <ac:graphicFrameMkLst>
            <pc:docMk/>
            <pc:sldMk cId="3752204363" sldId="311"/>
            <ac:graphicFrameMk id="9" creationId="{16BB2B36-D329-083C-5198-BEEC5AC12CFA}"/>
          </ac:graphicFrameMkLst>
        </pc:graphicFrameChg>
        <pc:picChg chg="del">
          <ac:chgData name="Balian, Sarah" userId="b3b060d9-4d34-479b-ad68-688eaebf93c5" providerId="ADAL" clId="{79DF024D-0C45-4E5D-9064-8E5CE8E88913}" dt="2022-12-09T16:54:49.282" v="2165" actId="478"/>
          <ac:picMkLst>
            <pc:docMk/>
            <pc:sldMk cId="3752204363" sldId="311"/>
            <ac:picMk id="4" creationId="{82144BBA-50C0-ED9E-E96A-D8D38C07ECF4}"/>
          </ac:picMkLst>
        </pc:picChg>
      </pc:sldChg>
      <pc:sldChg chg="delSp modSp add mod">
        <pc:chgData name="Balian, Sarah" userId="b3b060d9-4d34-479b-ad68-688eaebf93c5" providerId="ADAL" clId="{79DF024D-0C45-4E5D-9064-8E5CE8E88913}" dt="2022-12-09T17:40:08.743" v="2411" actId="1076"/>
        <pc:sldMkLst>
          <pc:docMk/>
          <pc:sldMk cId="1430325079" sldId="312"/>
        </pc:sldMkLst>
        <pc:spChg chg="mod">
          <ac:chgData name="Balian, Sarah" userId="b3b060d9-4d34-479b-ad68-688eaebf93c5" providerId="ADAL" clId="{79DF024D-0C45-4E5D-9064-8E5CE8E88913}" dt="2022-12-09T17:36:05.879" v="2271" actId="20577"/>
          <ac:spMkLst>
            <pc:docMk/>
            <pc:sldMk cId="1430325079" sldId="312"/>
            <ac:spMk id="2" creationId="{F6245169-1799-41CD-B28E-D2D20D16AD73}"/>
          </ac:spMkLst>
        </pc:spChg>
        <pc:spChg chg="mod">
          <ac:chgData name="Balian, Sarah" userId="b3b060d9-4d34-479b-ad68-688eaebf93c5" providerId="ADAL" clId="{79DF024D-0C45-4E5D-9064-8E5CE8E88913}" dt="2022-12-09T17:36:40.222" v="2376" actId="14100"/>
          <ac:spMkLst>
            <pc:docMk/>
            <pc:sldMk cId="1430325079" sldId="312"/>
            <ac:spMk id="3" creationId="{E4FD1E92-5DBC-B105-F246-2355E4FF9A74}"/>
          </ac:spMkLst>
        </pc:spChg>
        <pc:spChg chg="del">
          <ac:chgData name="Balian, Sarah" userId="b3b060d9-4d34-479b-ad68-688eaebf93c5" providerId="ADAL" clId="{79DF024D-0C45-4E5D-9064-8E5CE8E88913}" dt="2022-12-09T17:37:01.312" v="2381" actId="478"/>
          <ac:spMkLst>
            <pc:docMk/>
            <pc:sldMk cId="1430325079" sldId="312"/>
            <ac:spMk id="10" creationId="{580355BB-10B2-2265-F650-EBBA740CC379}"/>
          </ac:spMkLst>
        </pc:spChg>
        <pc:spChg chg="mod">
          <ac:chgData name="Balian, Sarah" userId="b3b060d9-4d34-479b-ad68-688eaebf93c5" providerId="ADAL" clId="{79DF024D-0C45-4E5D-9064-8E5CE8E88913}" dt="2022-12-09T17:40:05.625" v="2410" actId="1076"/>
          <ac:spMkLst>
            <pc:docMk/>
            <pc:sldMk cId="1430325079" sldId="312"/>
            <ac:spMk id="11" creationId="{B854967F-8043-B86D-C735-482989D83C1E}"/>
          </ac:spMkLst>
        </pc:spChg>
        <pc:spChg chg="mod">
          <ac:chgData name="Balian, Sarah" userId="b3b060d9-4d34-479b-ad68-688eaebf93c5" providerId="ADAL" clId="{79DF024D-0C45-4E5D-9064-8E5CE8E88913}" dt="2022-12-09T17:40:08.743" v="2411" actId="1076"/>
          <ac:spMkLst>
            <pc:docMk/>
            <pc:sldMk cId="1430325079" sldId="312"/>
            <ac:spMk id="12" creationId="{3862842A-EAC4-C115-2F36-83D77BEE1E0E}"/>
          </ac:spMkLst>
        </pc:spChg>
        <pc:graphicFrameChg chg="mod">
          <ac:chgData name="Balian, Sarah" userId="b3b060d9-4d34-479b-ad68-688eaebf93c5" providerId="ADAL" clId="{79DF024D-0C45-4E5D-9064-8E5CE8E88913}" dt="2022-12-09T17:39:44.986" v="2399" actId="208"/>
          <ac:graphicFrameMkLst>
            <pc:docMk/>
            <pc:sldMk cId="1430325079" sldId="312"/>
            <ac:graphicFrameMk id="8" creationId="{A25666F9-CCA3-9D59-B863-99CA3EC76DEB}"/>
          </ac:graphicFrameMkLst>
        </pc:graphicFrameChg>
      </pc:sldChg>
      <pc:sldChg chg="modSp add mod">
        <pc:chgData name="Balian, Sarah" userId="b3b060d9-4d34-479b-ad68-688eaebf93c5" providerId="ADAL" clId="{79DF024D-0C45-4E5D-9064-8E5CE8E88913}" dt="2022-12-09T17:41:34.001" v="2417" actId="20577"/>
        <pc:sldMkLst>
          <pc:docMk/>
          <pc:sldMk cId="4093944873" sldId="313"/>
        </pc:sldMkLst>
        <pc:spChg chg="mod">
          <ac:chgData name="Balian, Sarah" userId="b3b060d9-4d34-479b-ad68-688eaebf93c5" providerId="ADAL" clId="{79DF024D-0C45-4E5D-9064-8E5CE8E88913}" dt="2022-12-09T17:41:30.193" v="2416" actId="108"/>
          <ac:spMkLst>
            <pc:docMk/>
            <pc:sldMk cId="4093944873" sldId="313"/>
            <ac:spMk id="3" creationId="{7F10B6DC-6AF4-BFD9-E1D5-B98AA266289F}"/>
          </ac:spMkLst>
        </pc:spChg>
        <pc:spChg chg="mod">
          <ac:chgData name="Balian, Sarah" userId="b3b060d9-4d34-479b-ad68-688eaebf93c5" providerId="ADAL" clId="{79DF024D-0C45-4E5D-9064-8E5CE8E88913}" dt="2022-12-09T17:41:34.001" v="2417" actId="20577"/>
          <ac:spMkLst>
            <pc:docMk/>
            <pc:sldMk cId="4093944873" sldId="313"/>
            <ac:spMk id="9" creationId="{E690F70B-E368-D7F5-795E-B5139345EF71}"/>
          </ac:spMkLst>
        </pc:spChg>
      </pc:sldChg>
      <pc:sldChg chg="modSp add mod">
        <pc:chgData name="Balian, Sarah" userId="b3b060d9-4d34-479b-ad68-688eaebf93c5" providerId="ADAL" clId="{79DF024D-0C45-4E5D-9064-8E5CE8E88913}" dt="2022-12-09T18:38:01.537" v="2505"/>
        <pc:sldMkLst>
          <pc:docMk/>
          <pc:sldMk cId="1316263638" sldId="314"/>
        </pc:sldMkLst>
        <pc:spChg chg="mod">
          <ac:chgData name="Balian, Sarah" userId="b3b060d9-4d34-479b-ad68-688eaebf93c5" providerId="ADAL" clId="{79DF024D-0C45-4E5D-9064-8E5CE8E88913}" dt="2022-12-09T18:30:06.192" v="2447" actId="20577"/>
          <ac:spMkLst>
            <pc:docMk/>
            <pc:sldMk cId="1316263638" sldId="314"/>
            <ac:spMk id="2" creationId="{F6245169-1799-41CD-B28E-D2D20D16AD73}"/>
          </ac:spMkLst>
        </pc:spChg>
        <pc:spChg chg="mod">
          <ac:chgData name="Balian, Sarah" userId="b3b060d9-4d34-479b-ad68-688eaebf93c5" providerId="ADAL" clId="{79DF024D-0C45-4E5D-9064-8E5CE8E88913}" dt="2022-12-09T18:30:38.590" v="2478" actId="20577"/>
          <ac:spMkLst>
            <pc:docMk/>
            <pc:sldMk cId="1316263638" sldId="314"/>
            <ac:spMk id="3" creationId="{E4FD1E92-5DBC-B105-F246-2355E4FF9A74}"/>
          </ac:spMkLst>
        </pc:spChg>
        <pc:graphicFrameChg chg="mod">
          <ac:chgData name="Balian, Sarah" userId="b3b060d9-4d34-479b-ad68-688eaebf93c5" providerId="ADAL" clId="{79DF024D-0C45-4E5D-9064-8E5CE8E88913}" dt="2022-12-09T18:38:01.537" v="2505"/>
          <ac:graphicFrameMkLst>
            <pc:docMk/>
            <pc:sldMk cId="1316263638" sldId="314"/>
            <ac:graphicFrameMk id="11" creationId="{77C748B8-A357-4913-EC73-5F373BAF98C1}"/>
          </ac:graphicFrameMkLst>
        </pc:graphicFrameChg>
      </pc:sldChg>
      <pc:sldChg chg="add del">
        <pc:chgData name="Balian, Sarah" userId="b3b060d9-4d34-479b-ad68-688eaebf93c5" providerId="ADAL" clId="{79DF024D-0C45-4E5D-9064-8E5CE8E88913}" dt="2022-12-09T17:45:00.782" v="2419"/>
        <pc:sldMkLst>
          <pc:docMk/>
          <pc:sldMk cId="2414807609" sldId="314"/>
        </pc:sldMkLst>
      </pc:sldChg>
      <pc:sldChg chg="modSp add del mod">
        <pc:chgData name="Balian, Sarah" userId="b3b060d9-4d34-479b-ad68-688eaebf93c5" providerId="ADAL" clId="{79DF024D-0C45-4E5D-9064-8E5CE8E88913}" dt="2022-12-09T18:39:09.813" v="2521" actId="47"/>
        <pc:sldMkLst>
          <pc:docMk/>
          <pc:sldMk cId="662662314" sldId="315"/>
        </pc:sldMkLst>
        <pc:spChg chg="mod">
          <ac:chgData name="Balian, Sarah" userId="b3b060d9-4d34-479b-ad68-688eaebf93c5" providerId="ADAL" clId="{79DF024D-0C45-4E5D-9064-8E5CE8E88913}" dt="2022-12-09T18:39:07.505" v="2520" actId="20577"/>
          <ac:spMkLst>
            <pc:docMk/>
            <pc:sldMk cId="662662314" sldId="315"/>
            <ac:spMk id="2" creationId="{F6245169-1799-41CD-B28E-D2D20D16AD73}"/>
          </ac:spMkLst>
        </pc:spChg>
      </pc:sldChg>
      <pc:sldChg chg="modSp add mod">
        <pc:chgData name="Balian, Sarah" userId="b3b060d9-4d34-479b-ad68-688eaebf93c5" providerId="ADAL" clId="{79DF024D-0C45-4E5D-9064-8E5CE8E88913}" dt="2022-12-09T18:40:52.450" v="2639" actId="27918"/>
        <pc:sldMkLst>
          <pc:docMk/>
          <pc:sldMk cId="3589398534" sldId="315"/>
        </pc:sldMkLst>
        <pc:spChg chg="mod">
          <ac:chgData name="Balian, Sarah" userId="b3b060d9-4d34-479b-ad68-688eaebf93c5" providerId="ADAL" clId="{79DF024D-0C45-4E5D-9064-8E5CE8E88913}" dt="2022-12-09T18:39:25.716" v="2540" actId="14100"/>
          <ac:spMkLst>
            <pc:docMk/>
            <pc:sldMk cId="3589398534" sldId="315"/>
            <ac:spMk id="2" creationId="{F6245169-1799-41CD-B28E-D2D20D16AD73}"/>
          </ac:spMkLst>
        </pc:spChg>
        <pc:spChg chg="mod">
          <ac:chgData name="Balian, Sarah" userId="b3b060d9-4d34-479b-ad68-688eaebf93c5" providerId="ADAL" clId="{79DF024D-0C45-4E5D-9064-8E5CE8E88913}" dt="2022-12-09T18:39:46.779" v="2623" actId="14100"/>
          <ac:spMkLst>
            <pc:docMk/>
            <pc:sldMk cId="3589398534" sldId="315"/>
            <ac:spMk id="3" creationId="{E4FD1E92-5DBC-B105-F246-2355E4FF9A74}"/>
          </ac:spMkLst>
        </pc:spChg>
      </pc:sldChg>
      <pc:sldChg chg="modSp add mod">
        <pc:chgData name="Balian, Sarah" userId="b3b060d9-4d34-479b-ad68-688eaebf93c5" providerId="ADAL" clId="{79DF024D-0C45-4E5D-9064-8E5CE8E88913}" dt="2022-12-09T18:47:11.022" v="2788" actId="27918"/>
        <pc:sldMkLst>
          <pc:docMk/>
          <pc:sldMk cId="2678146311" sldId="316"/>
        </pc:sldMkLst>
        <pc:spChg chg="mod">
          <ac:chgData name="Balian, Sarah" userId="b3b060d9-4d34-479b-ad68-688eaebf93c5" providerId="ADAL" clId="{79DF024D-0C45-4E5D-9064-8E5CE8E88913}" dt="2022-12-09T18:45:45.946" v="2765" actId="1076"/>
          <ac:spMkLst>
            <pc:docMk/>
            <pc:sldMk cId="2678146311" sldId="316"/>
            <ac:spMk id="2" creationId="{F6245169-1799-41CD-B28E-D2D20D16AD73}"/>
          </ac:spMkLst>
        </pc:spChg>
        <pc:spChg chg="mod">
          <ac:chgData name="Balian, Sarah" userId="b3b060d9-4d34-479b-ad68-688eaebf93c5" providerId="ADAL" clId="{79DF024D-0C45-4E5D-9064-8E5CE8E88913}" dt="2022-12-09T18:45:48.827" v="2766" actId="1076"/>
          <ac:spMkLst>
            <pc:docMk/>
            <pc:sldMk cId="2678146311" sldId="316"/>
            <ac:spMk id="3" creationId="{E4FD1E92-5DBC-B105-F246-2355E4FF9A74}"/>
          </ac:spMkLst>
        </pc:spChg>
      </pc:sldChg>
      <pc:sldChg chg="addSp modSp add mod">
        <pc:chgData name="Balian, Sarah" userId="b3b060d9-4d34-479b-ad68-688eaebf93c5" providerId="ADAL" clId="{79DF024D-0C45-4E5D-9064-8E5CE8E88913}" dt="2022-12-09T19:06:11.313" v="3421" actId="1076"/>
        <pc:sldMkLst>
          <pc:docMk/>
          <pc:sldMk cId="3127030477" sldId="317"/>
        </pc:sldMkLst>
        <pc:spChg chg="mod">
          <ac:chgData name="Balian, Sarah" userId="b3b060d9-4d34-479b-ad68-688eaebf93c5" providerId="ADAL" clId="{79DF024D-0C45-4E5D-9064-8E5CE8E88913}" dt="2022-12-09T18:58:57.328" v="3295" actId="20577"/>
          <ac:spMkLst>
            <pc:docMk/>
            <pc:sldMk cId="3127030477" sldId="317"/>
            <ac:spMk id="2" creationId="{F6245169-1799-41CD-B28E-D2D20D16AD73}"/>
          </ac:spMkLst>
        </pc:spChg>
        <pc:spChg chg="mod">
          <ac:chgData name="Balian, Sarah" userId="b3b060d9-4d34-479b-ad68-688eaebf93c5" providerId="ADAL" clId="{79DF024D-0C45-4E5D-9064-8E5CE8E88913}" dt="2022-12-09T19:06:11.313" v="3421" actId="1076"/>
          <ac:spMkLst>
            <pc:docMk/>
            <pc:sldMk cId="3127030477" sldId="317"/>
            <ac:spMk id="3" creationId="{E4FD1E92-5DBC-B105-F246-2355E4FF9A74}"/>
          </ac:spMkLst>
        </pc:spChg>
        <pc:spChg chg="add mod">
          <ac:chgData name="Balian, Sarah" userId="b3b060d9-4d34-479b-ad68-688eaebf93c5" providerId="ADAL" clId="{79DF024D-0C45-4E5D-9064-8E5CE8E88913}" dt="2022-12-09T19:06:04.580" v="3419" actId="1035"/>
          <ac:spMkLst>
            <pc:docMk/>
            <pc:sldMk cId="3127030477" sldId="317"/>
            <ac:spMk id="4" creationId="{09CC1EEB-979E-218B-48B5-6C03C83B6A8B}"/>
          </ac:spMkLst>
        </pc:spChg>
        <pc:spChg chg="add mod">
          <ac:chgData name="Balian, Sarah" userId="b3b060d9-4d34-479b-ad68-688eaebf93c5" providerId="ADAL" clId="{79DF024D-0C45-4E5D-9064-8E5CE8E88913}" dt="2022-12-09T19:06:04.580" v="3419" actId="1035"/>
          <ac:spMkLst>
            <pc:docMk/>
            <pc:sldMk cId="3127030477" sldId="317"/>
            <ac:spMk id="5" creationId="{E3C82A2A-0813-5E17-9F1C-FE6C0A564623}"/>
          </ac:spMkLst>
        </pc:spChg>
        <pc:spChg chg="add mod">
          <ac:chgData name="Balian, Sarah" userId="b3b060d9-4d34-479b-ad68-688eaebf93c5" providerId="ADAL" clId="{79DF024D-0C45-4E5D-9064-8E5CE8E88913}" dt="2022-12-09T19:06:04.580" v="3419" actId="1035"/>
          <ac:spMkLst>
            <pc:docMk/>
            <pc:sldMk cId="3127030477" sldId="317"/>
            <ac:spMk id="6" creationId="{5C8CDFD4-C6D1-F948-3455-8F5B617D7211}"/>
          </ac:spMkLst>
        </pc:spChg>
        <pc:graphicFrameChg chg="mod">
          <ac:chgData name="Balian, Sarah" userId="b3b060d9-4d34-479b-ad68-688eaebf93c5" providerId="ADAL" clId="{79DF024D-0C45-4E5D-9064-8E5CE8E88913}" dt="2022-12-09T19:06:04.580" v="3419" actId="1035"/>
          <ac:graphicFrameMkLst>
            <pc:docMk/>
            <pc:sldMk cId="3127030477" sldId="317"/>
            <ac:graphicFrameMk id="11" creationId="{77C748B8-A357-4913-EC73-5F373BAF98C1}"/>
          </ac:graphicFrameMkLst>
        </pc:graphicFrameChg>
      </pc:sldChg>
      <pc:sldMasterChg chg="modSp mod modSldLayout">
        <pc:chgData name="Balian, Sarah" userId="b3b060d9-4d34-479b-ad68-688eaebf93c5" providerId="ADAL" clId="{79DF024D-0C45-4E5D-9064-8E5CE8E88913}" dt="2022-12-13T14:31:31.311" v="3443" actId="6549"/>
        <pc:sldMasterMkLst>
          <pc:docMk/>
          <pc:sldMasterMk cId="3850865728" sldId="2147483662"/>
        </pc:sldMasterMkLst>
        <pc:spChg chg="mod">
          <ac:chgData name="Balian, Sarah" userId="b3b060d9-4d34-479b-ad68-688eaebf93c5" providerId="ADAL" clId="{79DF024D-0C45-4E5D-9064-8E5CE8E88913}" dt="2022-12-13T14:31:27.149" v="3442" actId="6549"/>
          <ac:spMkLst>
            <pc:docMk/>
            <pc:sldMasterMk cId="3850865728" sldId="2147483662"/>
            <ac:spMk id="2" creationId="{A1AF6A25-C05E-275F-43E1-F8E93E3EEC0C}"/>
          </ac:spMkLst>
        </pc:spChg>
        <pc:sldLayoutChg chg="modSp mod">
          <pc:chgData name="Balian, Sarah" userId="b3b060d9-4d34-479b-ad68-688eaebf93c5" providerId="ADAL" clId="{79DF024D-0C45-4E5D-9064-8E5CE8E88913}" dt="2022-12-13T14:31:31.311" v="3443" actId="6549"/>
          <pc:sldLayoutMkLst>
            <pc:docMk/>
            <pc:sldMasterMk cId="3850865728" sldId="2147483662"/>
            <pc:sldLayoutMk cId="3824787925" sldId="2147483686"/>
          </pc:sldLayoutMkLst>
          <pc:spChg chg="mod">
            <ac:chgData name="Balian, Sarah" userId="b3b060d9-4d34-479b-ad68-688eaebf93c5" providerId="ADAL" clId="{79DF024D-0C45-4E5D-9064-8E5CE8E88913}" dt="2022-12-13T14:31:31.311" v="3443" actId="6549"/>
            <ac:spMkLst>
              <pc:docMk/>
              <pc:sldMasterMk cId="3850865728" sldId="2147483662"/>
              <pc:sldLayoutMk cId="3824787925" sldId="2147483686"/>
              <ac:spMk id="4" creationId="{EC71831F-1B8F-EA98-3184-E4EB3C6D8FB1}"/>
            </ac:spMkLst>
          </pc:spChg>
        </pc:sldLayoutChg>
      </pc:sldMasterChg>
    </pc:docChg>
  </pc:docChgLst>
  <pc:docChgLst>
    <pc:chgData name="Sarah Balian" userId="b9b6ec2c-f67a-4485-ae9a-27dddf9569d2" providerId="ADAL" clId="{68C5BD33-A6AE-4D2A-A674-47AAA6143387}"/>
    <pc:docChg chg="modSld">
      <pc:chgData name="Sarah Balian" userId="b9b6ec2c-f67a-4485-ae9a-27dddf9569d2" providerId="ADAL" clId="{68C5BD33-A6AE-4D2A-A674-47AAA6143387}" dt="2023-04-03T17:06:48.555" v="6" actId="20577"/>
      <pc:docMkLst>
        <pc:docMk/>
      </pc:docMkLst>
      <pc:sldChg chg="modSp mod">
        <pc:chgData name="Sarah Balian" userId="b9b6ec2c-f67a-4485-ae9a-27dddf9569d2" providerId="ADAL" clId="{68C5BD33-A6AE-4D2A-A674-47AAA6143387}" dt="2023-04-03T17:06:48.555" v="6" actId="20577"/>
        <pc:sldMkLst>
          <pc:docMk/>
          <pc:sldMk cId="3127030477" sldId="317"/>
        </pc:sldMkLst>
        <pc:spChg chg="mod">
          <ac:chgData name="Sarah Balian" userId="b9b6ec2c-f67a-4485-ae9a-27dddf9569d2" providerId="ADAL" clId="{68C5BD33-A6AE-4D2A-A674-47AAA6143387}" dt="2023-04-03T17:06:48.555" v="6" actId="20577"/>
          <ac:spMkLst>
            <pc:docMk/>
            <pc:sldMk cId="3127030477" sldId="317"/>
            <ac:spMk id="2" creationId="{F6245169-1799-41CD-B28E-D2D20D16AD73}"/>
          </ac:spMkLst>
        </pc:spChg>
      </pc:sldChg>
    </pc:docChg>
  </pc:docChgLst>
  <pc:docChgLst>
    <pc:chgData name="Sarah Balian" userId="b3b060d9-4d34-479b-ad68-688eaebf93c5" providerId="ADAL" clId="{D3FC4145-4E9E-458D-9F67-094EFC316802}"/>
    <pc:docChg chg="modSld">
      <pc:chgData name="Sarah Balian" userId="b3b060d9-4d34-479b-ad68-688eaebf93c5" providerId="ADAL" clId="{D3FC4145-4E9E-458D-9F67-094EFC316802}" dt="2023-02-15T15:12:12.035" v="0" actId="20577"/>
      <pc:docMkLst>
        <pc:docMk/>
      </pc:docMkLst>
      <pc:sldChg chg="modSp mod">
        <pc:chgData name="Sarah Balian" userId="b3b060d9-4d34-479b-ad68-688eaebf93c5" providerId="ADAL" clId="{D3FC4145-4E9E-458D-9F67-094EFC316802}" dt="2023-02-15T15:12:12.035" v="0" actId="20577"/>
        <pc:sldMkLst>
          <pc:docMk/>
          <pc:sldMk cId="2163988523" sldId="260"/>
        </pc:sldMkLst>
        <pc:spChg chg="mod">
          <ac:chgData name="Sarah Balian" userId="b3b060d9-4d34-479b-ad68-688eaebf93c5" providerId="ADAL" clId="{D3FC4145-4E9E-458D-9F67-094EFC316802}" dt="2023-02-15T15:12:12.035" v="0" actId="20577"/>
          <ac:spMkLst>
            <pc:docMk/>
            <pc:sldMk cId="2163988523" sldId="260"/>
            <ac:spMk id="3" creationId="{7F10B6DC-6AF4-BFD9-E1D5-B98AA266289F}"/>
          </ac:spMkLst>
        </pc:spChg>
      </pc:sldChg>
    </pc:docChg>
  </pc:docChgLst>
  <pc:docChgLst>
    <pc:chgData name="Twesigye, Gloria" userId="6464a502-8a44-4d67-8fab-8f3aa9495827" providerId="ADAL" clId="{366C4FD5-1A75-425B-9EF7-8A1725BD1B2B}"/>
    <pc:docChg chg="undo custSel addSld delSld modSld addMainMaster delMainMaster modMainMaster addSection delSection">
      <pc:chgData name="Twesigye, Gloria" userId="6464a502-8a44-4d67-8fab-8f3aa9495827" providerId="ADAL" clId="{366C4FD5-1A75-425B-9EF7-8A1725BD1B2B}" dt="2023-01-25T20:29:53.744" v="129"/>
      <pc:docMkLst>
        <pc:docMk/>
      </pc:docMkLst>
      <pc:sldChg chg="addSp delSp modSp del mod chgLayout">
        <pc:chgData name="Twesigye, Gloria" userId="6464a502-8a44-4d67-8fab-8f3aa9495827" providerId="ADAL" clId="{366C4FD5-1A75-425B-9EF7-8A1725BD1B2B}" dt="2023-01-24T21:59:06.601" v="43" actId="47"/>
        <pc:sldMkLst>
          <pc:docMk/>
          <pc:sldMk cId="109857222" sldId="256"/>
        </pc:sldMkLst>
        <pc:spChg chg="add del mod">
          <ac:chgData name="Twesigye, Gloria" userId="6464a502-8a44-4d67-8fab-8f3aa9495827" providerId="ADAL" clId="{366C4FD5-1A75-425B-9EF7-8A1725BD1B2B}" dt="2023-01-24T21:39:08.523" v="5"/>
          <ac:spMkLst>
            <pc:docMk/>
            <pc:sldMk cId="109857222" sldId="256"/>
            <ac:spMk id="2" creationId="{5EED35C9-5D23-39DB-1FD0-0E5416AE2DBC}"/>
          </ac:spMkLst>
        </pc:spChg>
        <pc:spChg chg="mod ord">
          <ac:chgData name="Twesigye, Gloria" userId="6464a502-8a44-4d67-8fab-8f3aa9495827" providerId="ADAL" clId="{366C4FD5-1A75-425B-9EF7-8A1725BD1B2B}" dt="2023-01-24T21:46:34.312" v="18" actId="700"/>
          <ac:spMkLst>
            <pc:docMk/>
            <pc:sldMk cId="109857222" sldId="256"/>
            <ac:spMk id="3" creationId="{00000000-0000-0000-0000-000000000000}"/>
          </ac:spMkLst>
        </pc:spChg>
      </pc:sldChg>
      <pc:sldChg chg="modSp mod">
        <pc:chgData name="Twesigye, Gloria" userId="6464a502-8a44-4d67-8fab-8f3aa9495827" providerId="ADAL" clId="{366C4FD5-1A75-425B-9EF7-8A1725BD1B2B}" dt="2023-01-25T13:59:42.793" v="48" actId="14100"/>
        <pc:sldMkLst>
          <pc:docMk/>
          <pc:sldMk cId="1887431401" sldId="263"/>
        </pc:sldMkLst>
        <pc:spChg chg="mod">
          <ac:chgData name="Twesigye, Gloria" userId="6464a502-8a44-4d67-8fab-8f3aa9495827" providerId="ADAL" clId="{366C4FD5-1A75-425B-9EF7-8A1725BD1B2B}" dt="2023-01-25T13:59:42.793" v="48" actId="14100"/>
          <ac:spMkLst>
            <pc:docMk/>
            <pc:sldMk cId="1887431401" sldId="263"/>
            <ac:spMk id="5" creationId="{41CF1324-554F-C713-1B08-9716D0D1988F}"/>
          </ac:spMkLst>
        </pc:spChg>
      </pc:sldChg>
      <pc:sldChg chg="modSp">
        <pc:chgData name="Twesigye, Gloria" userId="6464a502-8a44-4d67-8fab-8f3aa9495827" providerId="ADAL" clId="{366C4FD5-1A75-425B-9EF7-8A1725BD1B2B}" dt="2023-01-25T14:02:44.217" v="53"/>
        <pc:sldMkLst>
          <pc:docMk/>
          <pc:sldMk cId="1821595124" sldId="286"/>
        </pc:sldMkLst>
        <pc:graphicFrameChg chg="mod">
          <ac:chgData name="Twesigye, Gloria" userId="6464a502-8a44-4d67-8fab-8f3aa9495827" providerId="ADAL" clId="{366C4FD5-1A75-425B-9EF7-8A1725BD1B2B}" dt="2023-01-25T14:02:44.217" v="53"/>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366C4FD5-1A75-425B-9EF7-8A1725BD1B2B}" dt="2023-01-25T20:17:56.700" v="116" actId="12"/>
        <pc:sldMkLst>
          <pc:docMk/>
          <pc:sldMk cId="3475639167" sldId="289"/>
        </pc:sldMkLst>
        <pc:spChg chg="mod">
          <ac:chgData name="Twesigye, Gloria" userId="6464a502-8a44-4d67-8fab-8f3aa9495827" providerId="ADAL" clId="{366C4FD5-1A75-425B-9EF7-8A1725BD1B2B}" dt="2023-01-25T20:17:56.700" v="116" actId="12"/>
          <ac:spMkLst>
            <pc:docMk/>
            <pc:sldMk cId="3475639167" sldId="289"/>
            <ac:spMk id="3" creationId="{F2A31AE5-F919-CA50-BF07-AF012D87D146}"/>
          </ac:spMkLst>
        </pc:spChg>
      </pc:sldChg>
      <pc:sldChg chg="mod">
        <pc:chgData name="Twesigye, Gloria" userId="6464a502-8a44-4d67-8fab-8f3aa9495827" providerId="ADAL" clId="{366C4FD5-1A75-425B-9EF7-8A1725BD1B2B}" dt="2023-01-25T14:07:55.194" v="56" actId="27918"/>
        <pc:sldMkLst>
          <pc:docMk/>
          <pc:sldMk cId="61370533" sldId="290"/>
        </pc:sldMkLst>
      </pc:sldChg>
      <pc:sldChg chg="modSp mod">
        <pc:chgData name="Twesigye, Gloria" userId="6464a502-8a44-4d67-8fab-8f3aa9495827" providerId="ADAL" clId="{366C4FD5-1A75-425B-9EF7-8A1725BD1B2B}" dt="2023-01-25T14:12:47.974" v="68" actId="14100"/>
        <pc:sldMkLst>
          <pc:docMk/>
          <pc:sldMk cId="4205298638" sldId="292"/>
        </pc:sldMkLst>
        <pc:spChg chg="mod">
          <ac:chgData name="Twesigye, Gloria" userId="6464a502-8a44-4d67-8fab-8f3aa9495827" providerId="ADAL" clId="{366C4FD5-1A75-425B-9EF7-8A1725BD1B2B}" dt="2023-01-25T14:12:47.974" v="68" actId="14100"/>
          <ac:spMkLst>
            <pc:docMk/>
            <pc:sldMk cId="4205298638" sldId="292"/>
            <ac:spMk id="7" creationId="{8C96A666-1944-CE79-DB5E-34C065376F20}"/>
          </ac:spMkLst>
        </pc:spChg>
      </pc:sldChg>
      <pc:sldChg chg="modSp mod">
        <pc:chgData name="Twesigye, Gloria" userId="6464a502-8a44-4d67-8fab-8f3aa9495827" providerId="ADAL" clId="{366C4FD5-1A75-425B-9EF7-8A1725BD1B2B}" dt="2023-01-25T14:02:19.735" v="52" actId="14861"/>
        <pc:sldMkLst>
          <pc:docMk/>
          <pc:sldMk cId="2384107940" sldId="304"/>
        </pc:sldMkLst>
        <pc:spChg chg="mod">
          <ac:chgData name="Twesigye, Gloria" userId="6464a502-8a44-4d67-8fab-8f3aa9495827" providerId="ADAL" clId="{366C4FD5-1A75-425B-9EF7-8A1725BD1B2B}" dt="2023-01-25T14:02:19.735" v="52" actId="14861"/>
          <ac:spMkLst>
            <pc:docMk/>
            <pc:sldMk cId="2384107940" sldId="304"/>
            <ac:spMk id="6" creationId="{5D0F14F3-1A09-3E96-BCB2-D8B940E469DA}"/>
          </ac:spMkLst>
        </pc:spChg>
      </pc:sldChg>
      <pc:sldChg chg="modSp mod">
        <pc:chgData name="Twesigye, Gloria" userId="6464a502-8a44-4d67-8fab-8f3aa9495827" providerId="ADAL" clId="{366C4FD5-1A75-425B-9EF7-8A1725BD1B2B}" dt="2023-01-25T14:08:31.146" v="62" actId="14861"/>
        <pc:sldMkLst>
          <pc:docMk/>
          <pc:sldMk cId="1461120242" sldId="306"/>
        </pc:sldMkLst>
        <pc:spChg chg="mod">
          <ac:chgData name="Twesigye, Gloria" userId="6464a502-8a44-4d67-8fab-8f3aa9495827" providerId="ADAL" clId="{366C4FD5-1A75-425B-9EF7-8A1725BD1B2B}" dt="2023-01-25T14:08:31.146" v="62" actId="14861"/>
          <ac:spMkLst>
            <pc:docMk/>
            <pc:sldMk cId="1461120242" sldId="306"/>
            <ac:spMk id="6" creationId="{5D0F14F3-1A09-3E96-BCB2-D8B940E469DA}"/>
          </ac:spMkLst>
        </pc:spChg>
      </pc:sldChg>
      <pc:sldChg chg="addSp modSp mod">
        <pc:chgData name="Twesigye, Gloria" userId="6464a502-8a44-4d67-8fab-8f3aa9495827" providerId="ADAL" clId="{366C4FD5-1A75-425B-9EF7-8A1725BD1B2B}" dt="2023-01-25T19:23:06.037" v="113" actId="1076"/>
        <pc:sldMkLst>
          <pc:docMk/>
          <pc:sldMk cId="1653516997" sldId="307"/>
        </pc:sldMkLst>
        <pc:graphicFrameChg chg="mod">
          <ac:chgData name="Twesigye, Gloria" userId="6464a502-8a44-4d67-8fab-8f3aa9495827" providerId="ADAL" clId="{366C4FD5-1A75-425B-9EF7-8A1725BD1B2B}" dt="2023-01-25T14:08:49.866" v="64"/>
          <ac:graphicFrameMkLst>
            <pc:docMk/>
            <pc:sldMk cId="1653516997" sldId="307"/>
            <ac:graphicFrameMk id="6" creationId="{A9A8CC69-E7C7-8BF8-2D2D-ABB1A61EC758}"/>
          </ac:graphicFrameMkLst>
        </pc:graphicFrameChg>
        <pc:picChg chg="add mod">
          <ac:chgData name="Twesigye, Gloria" userId="6464a502-8a44-4d67-8fab-8f3aa9495827" providerId="ADAL" clId="{366C4FD5-1A75-425B-9EF7-8A1725BD1B2B}" dt="2023-01-25T19:23:06.037" v="113" actId="1076"/>
          <ac:picMkLst>
            <pc:docMk/>
            <pc:sldMk cId="1653516997" sldId="307"/>
            <ac:picMk id="7" creationId="{D370C08A-CBF3-97B7-C109-CE59D38A553F}"/>
          </ac:picMkLst>
        </pc:picChg>
      </pc:sldChg>
      <pc:sldChg chg="modSp mod">
        <pc:chgData name="Twesigye, Gloria" userId="6464a502-8a44-4d67-8fab-8f3aa9495827" providerId="ADAL" clId="{366C4FD5-1A75-425B-9EF7-8A1725BD1B2B}" dt="2023-01-25T14:11:57.280" v="65" actId="14861"/>
        <pc:sldMkLst>
          <pc:docMk/>
          <pc:sldMk cId="3225908514" sldId="309"/>
        </pc:sldMkLst>
        <pc:spChg chg="mod">
          <ac:chgData name="Twesigye, Gloria" userId="6464a502-8a44-4d67-8fab-8f3aa9495827" providerId="ADAL" clId="{366C4FD5-1A75-425B-9EF7-8A1725BD1B2B}" dt="2023-01-25T14:11:57.280" v="65" actId="14861"/>
          <ac:spMkLst>
            <pc:docMk/>
            <pc:sldMk cId="3225908514" sldId="309"/>
            <ac:spMk id="6" creationId="{5D0F14F3-1A09-3E96-BCB2-D8B940E469DA}"/>
          </ac:spMkLst>
        </pc:spChg>
      </pc:sldChg>
      <pc:sldChg chg="modSp mod">
        <pc:chgData name="Twesigye, Gloria" userId="6464a502-8a44-4d67-8fab-8f3aa9495827" providerId="ADAL" clId="{366C4FD5-1A75-425B-9EF7-8A1725BD1B2B}" dt="2023-01-25T14:13:24.542" v="71" actId="14861"/>
        <pc:sldMkLst>
          <pc:docMk/>
          <pc:sldMk cId="4093944873" sldId="313"/>
        </pc:sldMkLst>
        <pc:spChg chg="mod">
          <ac:chgData name="Twesigye, Gloria" userId="6464a502-8a44-4d67-8fab-8f3aa9495827" providerId="ADAL" clId="{366C4FD5-1A75-425B-9EF7-8A1725BD1B2B}" dt="2023-01-25T14:13:24.542" v="71" actId="14861"/>
          <ac:spMkLst>
            <pc:docMk/>
            <pc:sldMk cId="4093944873" sldId="313"/>
            <ac:spMk id="6" creationId="{5D0F14F3-1A09-3E96-BCB2-D8B940E469DA}"/>
          </ac:spMkLst>
        </pc:spChg>
      </pc:sldChg>
      <pc:sldChg chg="modSp mod">
        <pc:chgData name="Twesigye, Gloria" userId="6464a502-8a44-4d67-8fab-8f3aa9495827" providerId="ADAL" clId="{366C4FD5-1A75-425B-9EF7-8A1725BD1B2B}" dt="2023-01-25T20:21:26.862" v="120"/>
        <pc:sldMkLst>
          <pc:docMk/>
          <pc:sldMk cId="1316263638" sldId="314"/>
        </pc:sldMkLst>
        <pc:graphicFrameChg chg="mod">
          <ac:chgData name="Twesigye, Gloria" userId="6464a502-8a44-4d67-8fab-8f3aa9495827" providerId="ADAL" clId="{366C4FD5-1A75-425B-9EF7-8A1725BD1B2B}" dt="2023-01-25T20:21:26.862" v="120"/>
          <ac:graphicFrameMkLst>
            <pc:docMk/>
            <pc:sldMk cId="1316263638" sldId="314"/>
            <ac:graphicFrameMk id="11" creationId="{77C748B8-A357-4913-EC73-5F373BAF98C1}"/>
          </ac:graphicFrameMkLst>
        </pc:graphicFrameChg>
      </pc:sldChg>
      <pc:sldChg chg="modSp mod">
        <pc:chgData name="Twesigye, Gloria" userId="6464a502-8a44-4d67-8fab-8f3aa9495827" providerId="ADAL" clId="{366C4FD5-1A75-425B-9EF7-8A1725BD1B2B}" dt="2023-01-25T20:29:53.744" v="129"/>
        <pc:sldMkLst>
          <pc:docMk/>
          <pc:sldMk cId="3127030477" sldId="317"/>
        </pc:sldMkLst>
        <pc:graphicFrameChg chg="mod">
          <ac:chgData name="Twesigye, Gloria" userId="6464a502-8a44-4d67-8fab-8f3aa9495827" providerId="ADAL" clId="{366C4FD5-1A75-425B-9EF7-8A1725BD1B2B}" dt="2023-01-25T20:29:53.744" v="129"/>
          <ac:graphicFrameMkLst>
            <pc:docMk/>
            <pc:sldMk cId="3127030477" sldId="317"/>
            <ac:graphicFrameMk id="11" creationId="{77C748B8-A357-4913-EC73-5F373BAF98C1}"/>
          </ac:graphicFrameMkLst>
        </pc:graphicFrameChg>
      </pc:sldChg>
      <pc:sldChg chg="addSp delSp modSp new del mod">
        <pc:chgData name="Twesigye, Gloria" userId="6464a502-8a44-4d67-8fab-8f3aa9495827" providerId="ADAL" clId="{366C4FD5-1A75-425B-9EF7-8A1725BD1B2B}" dt="2023-01-24T21:58:54.061" v="41" actId="47"/>
        <pc:sldMkLst>
          <pc:docMk/>
          <pc:sldMk cId="261124684" sldId="318"/>
        </pc:sldMkLst>
        <pc:spChg chg="add del mod">
          <ac:chgData name="Twesigye, Gloria" userId="6464a502-8a44-4d67-8fab-8f3aa9495827" providerId="ADAL" clId="{366C4FD5-1A75-425B-9EF7-8A1725BD1B2B}" dt="2023-01-24T21:58:45.369" v="40" actId="20577"/>
          <ac:spMkLst>
            <pc:docMk/>
            <pc:sldMk cId="261124684" sldId="318"/>
            <ac:spMk id="2" creationId="{5B7EAA01-9980-A43B-2E0B-BBF4B73D7E88}"/>
          </ac:spMkLst>
        </pc:spChg>
      </pc:sldChg>
      <pc:sldChg chg="new del">
        <pc:chgData name="Twesigye, Gloria" userId="6464a502-8a44-4d67-8fab-8f3aa9495827" providerId="ADAL" clId="{366C4FD5-1A75-425B-9EF7-8A1725BD1B2B}" dt="2023-01-24T21:38:46.459" v="3" actId="680"/>
        <pc:sldMkLst>
          <pc:docMk/>
          <pc:sldMk cId="309201902" sldId="318"/>
        </pc:sldMkLst>
      </pc:sldChg>
      <pc:sldChg chg="addSp delSp modSp new del mod chgLayout">
        <pc:chgData name="Twesigye, Gloria" userId="6464a502-8a44-4d67-8fab-8f3aa9495827" providerId="ADAL" clId="{366C4FD5-1A75-425B-9EF7-8A1725BD1B2B}" dt="2023-01-24T21:46:24.115" v="16" actId="2696"/>
        <pc:sldMkLst>
          <pc:docMk/>
          <pc:sldMk cId="1662800635" sldId="318"/>
        </pc:sldMkLst>
        <pc:spChg chg="del">
          <ac:chgData name="Twesigye, Gloria" userId="6464a502-8a44-4d67-8fab-8f3aa9495827" providerId="ADAL" clId="{366C4FD5-1A75-425B-9EF7-8A1725BD1B2B}" dt="2023-01-24T21:40:27.903" v="9" actId="700"/>
          <ac:spMkLst>
            <pc:docMk/>
            <pc:sldMk cId="1662800635" sldId="318"/>
            <ac:spMk id="2" creationId="{3FEFFCD9-A6EF-4769-847A-090899CAD76B}"/>
          </ac:spMkLst>
        </pc:spChg>
        <pc:spChg chg="add del mod ord">
          <ac:chgData name="Twesigye, Gloria" userId="6464a502-8a44-4d67-8fab-8f3aa9495827" providerId="ADAL" clId="{366C4FD5-1A75-425B-9EF7-8A1725BD1B2B}" dt="2023-01-24T21:45:06.287" v="15" actId="700"/>
          <ac:spMkLst>
            <pc:docMk/>
            <pc:sldMk cId="1662800635" sldId="318"/>
            <ac:spMk id="3" creationId="{C18B19AB-10DA-BDDD-E199-98AF3E2D56B0}"/>
          </ac:spMkLst>
        </pc:spChg>
        <pc:spChg chg="add mod ord">
          <ac:chgData name="Twesigye, Gloria" userId="6464a502-8a44-4d67-8fab-8f3aa9495827" providerId="ADAL" clId="{366C4FD5-1A75-425B-9EF7-8A1725BD1B2B}" dt="2023-01-24T21:45:06.287" v="15" actId="700"/>
          <ac:spMkLst>
            <pc:docMk/>
            <pc:sldMk cId="1662800635" sldId="318"/>
            <ac:spMk id="4" creationId="{9D8A02CA-BB35-1202-9233-8CF0A499CF11}"/>
          </ac:spMkLst>
        </pc:spChg>
      </pc:sldChg>
      <pc:sldChg chg="addSp delSp modSp new mod modClrScheme chgLayout">
        <pc:chgData name="Twesigye, Gloria" userId="6464a502-8a44-4d67-8fab-8f3aa9495827" providerId="ADAL" clId="{366C4FD5-1A75-425B-9EF7-8A1725BD1B2B}" dt="2023-01-24T21:59:03.530" v="42"/>
        <pc:sldMkLst>
          <pc:docMk/>
          <pc:sldMk cId="1329933649" sldId="319"/>
        </pc:sldMkLst>
        <pc:spChg chg="del">
          <ac:chgData name="Twesigye, Gloria" userId="6464a502-8a44-4d67-8fab-8f3aa9495827" providerId="ADAL" clId="{366C4FD5-1A75-425B-9EF7-8A1725BD1B2B}" dt="2023-01-24T21:50:40.215" v="23" actId="700"/>
          <ac:spMkLst>
            <pc:docMk/>
            <pc:sldMk cId="1329933649" sldId="319"/>
            <ac:spMk id="2" creationId="{4B908827-3CBC-9483-77A7-2AF53886BA9A}"/>
          </ac:spMkLst>
        </pc:spChg>
        <pc:spChg chg="add mod">
          <ac:chgData name="Twesigye, Gloria" userId="6464a502-8a44-4d67-8fab-8f3aa9495827" providerId="ADAL" clId="{366C4FD5-1A75-425B-9EF7-8A1725BD1B2B}" dt="2023-01-24T21:59:03.530" v="42"/>
          <ac:spMkLst>
            <pc:docMk/>
            <pc:sldMk cId="1329933649" sldId="319"/>
            <ac:spMk id="3" creationId="{667FD755-5259-8918-3691-B2DE3A2F1546}"/>
          </ac:spMkLst>
        </pc:spChg>
      </pc:sldChg>
      <pc:sldChg chg="modSp add del mod">
        <pc:chgData name="Twesigye, Gloria" userId="6464a502-8a44-4d67-8fab-8f3aa9495827" providerId="ADAL" clId="{366C4FD5-1A75-425B-9EF7-8A1725BD1B2B}" dt="2023-01-25T14:35:51.332" v="111" actId="47"/>
        <pc:sldMkLst>
          <pc:docMk/>
          <pc:sldMk cId="459172279" sldId="320"/>
        </pc:sldMkLst>
        <pc:graphicFrameChg chg="mod">
          <ac:chgData name="Twesigye, Gloria" userId="6464a502-8a44-4d67-8fab-8f3aa9495827" providerId="ADAL" clId="{366C4FD5-1A75-425B-9EF7-8A1725BD1B2B}" dt="2023-01-25T14:27:51.774" v="109"/>
          <ac:graphicFrameMkLst>
            <pc:docMk/>
            <pc:sldMk cId="459172279" sldId="320"/>
            <ac:graphicFrameMk id="11" creationId="{77C748B8-A357-4913-EC73-5F373BAF98C1}"/>
          </ac:graphicFrameMkLst>
        </pc:graphicFrameChg>
      </pc:sldChg>
      <pc:sldChg chg="new del">
        <pc:chgData name="Twesigye, Gloria" userId="6464a502-8a44-4d67-8fab-8f3aa9495827" providerId="ADAL" clId="{366C4FD5-1A75-425B-9EF7-8A1725BD1B2B}" dt="2023-01-25T13:57:36.843" v="45" actId="47"/>
        <pc:sldMkLst>
          <pc:docMk/>
          <pc:sldMk cId="2395272412" sldId="320"/>
        </pc:sldMkLst>
      </pc:sldChg>
      <pc:sldMasterChg chg="del mod delSldLayout">
        <pc:chgData name="Twesigye, Gloria" userId="6464a502-8a44-4d67-8fab-8f3aa9495827" providerId="ADAL" clId="{366C4FD5-1A75-425B-9EF7-8A1725BD1B2B}" dt="2023-01-24T21:59:06.601" v="43" actId="47"/>
        <pc:sldMasterMkLst>
          <pc:docMk/>
          <pc:sldMasterMk cId="3850865728" sldId="2147483662"/>
        </pc:sldMasterMkLst>
        <pc:sldLayoutChg chg="del">
          <pc:chgData name="Twesigye, Gloria" userId="6464a502-8a44-4d67-8fab-8f3aa9495827" providerId="ADAL" clId="{366C4FD5-1A75-425B-9EF7-8A1725BD1B2B}" dt="2023-01-24T21:59:06.601" v="43" actId="47"/>
          <pc:sldLayoutMkLst>
            <pc:docMk/>
            <pc:sldMasterMk cId="3850865728" sldId="2147483662"/>
            <pc:sldLayoutMk cId="3824787925" sldId="2147483686"/>
          </pc:sldLayoutMkLst>
        </pc:sldLayoutChg>
      </pc:sldMasterChg>
      <pc:sldMasterChg chg="new del mod addSldLayout delSldLayout">
        <pc:chgData name="Twesigye, Gloria" userId="6464a502-8a44-4d67-8fab-8f3aa9495827" providerId="ADAL" clId="{366C4FD5-1A75-425B-9EF7-8A1725BD1B2B}" dt="2023-01-24T21:44:32.385" v="13" actId="6938"/>
        <pc:sldMasterMkLst>
          <pc:docMk/>
          <pc:sldMasterMk cId="519848361" sldId="2147483707"/>
        </pc:sldMasterMkLst>
        <pc:sldLayoutChg chg="new del replId">
          <pc:chgData name="Twesigye, Gloria" userId="6464a502-8a44-4d67-8fab-8f3aa9495827" providerId="ADAL" clId="{366C4FD5-1A75-425B-9EF7-8A1725BD1B2B}" dt="2023-01-24T21:44:32.385" v="13" actId="6938"/>
          <pc:sldLayoutMkLst>
            <pc:docMk/>
            <pc:sldMasterMk cId="519848361" sldId="2147483707"/>
            <pc:sldLayoutMk cId="3874424469" sldId="2147483708"/>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4131587249" sldId="2147483709"/>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264733802" sldId="2147483710"/>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623702843" sldId="2147483711"/>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755931475" sldId="2147483712"/>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320523535" sldId="2147483713"/>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217147477" sldId="2147483714"/>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219651532" sldId="2147483715"/>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826725191" sldId="2147483716"/>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267968881" sldId="2147483717"/>
          </pc:sldLayoutMkLst>
        </pc:sldLayoutChg>
        <pc:sldLayoutChg chg="new del replId">
          <pc:chgData name="Twesigye, Gloria" userId="6464a502-8a44-4d67-8fab-8f3aa9495827" providerId="ADAL" clId="{366C4FD5-1A75-425B-9EF7-8A1725BD1B2B}" dt="2023-01-24T21:44:32.385" v="13" actId="6938"/>
          <pc:sldLayoutMkLst>
            <pc:docMk/>
            <pc:sldMasterMk cId="519848361" sldId="2147483707"/>
            <pc:sldLayoutMk cId="3616884631" sldId="2147483718"/>
          </pc:sldLayoutMkLst>
        </pc:sldLayoutChg>
      </pc:sldMasterChg>
      <pc:sldMasterChg chg="mod">
        <pc:chgData name="Twesigye, Gloria" userId="6464a502-8a44-4d67-8fab-8f3aa9495827" providerId="ADAL" clId="{366C4FD5-1A75-425B-9EF7-8A1725BD1B2B}" dt="2023-01-24T21:57:42.430" v="33" actId="6013"/>
        <pc:sldMasterMkLst>
          <pc:docMk/>
          <pc:sldMasterMk cId="3473193227" sldId="2147483707"/>
        </pc:sldMasterMkLst>
      </pc:sldMasterChg>
      <pc:sldMasterChg chg="new del mod addSldLayout delSldLayout">
        <pc:chgData name="Twesigye, Gloria" userId="6464a502-8a44-4d67-8fab-8f3aa9495827" providerId="ADAL" clId="{366C4FD5-1A75-425B-9EF7-8A1725BD1B2B}" dt="2023-01-24T21:49:50.036" v="21" actId="6938"/>
        <pc:sldMasterMkLst>
          <pc:docMk/>
          <pc:sldMasterMk cId="4184065068" sldId="2147483707"/>
        </pc:sldMasterMkLst>
        <pc:sldLayoutChg chg="new del replId">
          <pc:chgData name="Twesigye, Gloria" userId="6464a502-8a44-4d67-8fab-8f3aa9495827" providerId="ADAL" clId="{366C4FD5-1A75-425B-9EF7-8A1725BD1B2B}" dt="2023-01-24T21:49:50.036" v="21" actId="6938"/>
          <pc:sldLayoutMkLst>
            <pc:docMk/>
            <pc:sldMasterMk cId="4184065068" sldId="2147483707"/>
            <pc:sldLayoutMk cId="27475656" sldId="2147483708"/>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510224675" sldId="2147483709"/>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216815279" sldId="2147483710"/>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996180396" sldId="2147483711"/>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2150686336" sldId="2147483712"/>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445469432" sldId="2147483713"/>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1317575087" sldId="2147483714"/>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998835848" sldId="2147483715"/>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695558680" sldId="2147483716"/>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075346310" sldId="2147483717"/>
          </pc:sldLayoutMkLst>
        </pc:sldLayoutChg>
        <pc:sldLayoutChg chg="new del replId">
          <pc:chgData name="Twesigye, Gloria" userId="6464a502-8a44-4d67-8fab-8f3aa9495827" providerId="ADAL" clId="{366C4FD5-1A75-425B-9EF7-8A1725BD1B2B}" dt="2023-01-24T21:49:50.036" v="21" actId="6938"/>
          <pc:sldLayoutMkLst>
            <pc:docMk/>
            <pc:sldMasterMk cId="4184065068" sldId="2147483707"/>
            <pc:sldLayoutMk cId="3905715030" sldId="2147483718"/>
          </pc:sldLayoutMkLst>
        </pc:sldLayoutChg>
      </pc:sldMasterChg>
      <pc:sldMasterChg chg="new del mod addSldLayout delSldLayout">
        <pc:chgData name="Twesigye, Gloria" userId="6464a502-8a44-4d67-8fab-8f3aa9495827" providerId="ADAL" clId="{366C4FD5-1A75-425B-9EF7-8A1725BD1B2B}" dt="2023-01-24T21:44:31.561" v="12" actId="6938"/>
        <pc:sldMasterMkLst>
          <pc:docMk/>
          <pc:sldMasterMk cId="1936196977" sldId="2147483719"/>
        </pc:sldMasterMkLst>
        <pc:sldLayoutChg chg="new del replId">
          <pc:chgData name="Twesigye, Gloria" userId="6464a502-8a44-4d67-8fab-8f3aa9495827" providerId="ADAL" clId="{366C4FD5-1A75-425B-9EF7-8A1725BD1B2B}" dt="2023-01-24T21:44:31.561" v="12" actId="6938"/>
          <pc:sldLayoutMkLst>
            <pc:docMk/>
            <pc:sldMasterMk cId="1936196977" sldId="2147483719"/>
            <pc:sldLayoutMk cId="4023526996" sldId="2147483720"/>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784173809" sldId="2147483721"/>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797241373" sldId="2147483722"/>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530592610" sldId="2147483723"/>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1189891808" sldId="2147483724"/>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3505845581" sldId="2147483725"/>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689322442" sldId="2147483726"/>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2849519222" sldId="2147483727"/>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716751537" sldId="2147483728"/>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3587791668" sldId="2147483729"/>
          </pc:sldLayoutMkLst>
        </pc:sldLayoutChg>
        <pc:sldLayoutChg chg="new del replId">
          <pc:chgData name="Twesigye, Gloria" userId="6464a502-8a44-4d67-8fab-8f3aa9495827" providerId="ADAL" clId="{366C4FD5-1A75-425B-9EF7-8A1725BD1B2B}" dt="2023-01-24T21:44:31.561" v="12" actId="6938"/>
          <pc:sldLayoutMkLst>
            <pc:docMk/>
            <pc:sldMasterMk cId="1936196977" sldId="2147483719"/>
            <pc:sldLayoutMk cId="671215174" sldId="2147483730"/>
          </pc:sldLayoutMkLst>
        </pc:sldLayoutChg>
      </pc:sldMasterChg>
    </pc:docChg>
  </pc:docChgLst>
  <pc:docChgLst>
    <pc:chgData name="Sarah Balian" userId="b9b6ec2c-f67a-4485-ae9a-27dddf9569d2" providerId="ADAL" clId="{D3FC4145-4E9E-458D-9F67-094EFC316802}"/>
    <pc:docChg chg="modSld">
      <pc:chgData name="Sarah Balian" userId="b9b6ec2c-f67a-4485-ae9a-27dddf9569d2" providerId="ADAL" clId="{D3FC4145-4E9E-458D-9F67-094EFC316802}" dt="2023-02-02T17:05:29.321" v="67"/>
      <pc:docMkLst>
        <pc:docMk/>
      </pc:docMkLst>
      <pc:sldChg chg="modSp mod">
        <pc:chgData name="Sarah Balian" userId="b9b6ec2c-f67a-4485-ae9a-27dddf9569d2" providerId="ADAL" clId="{D3FC4145-4E9E-458D-9F67-094EFC316802}" dt="2023-02-01T22:46:14.021" v="0" actId="20577"/>
        <pc:sldMkLst>
          <pc:docMk/>
          <pc:sldMk cId="2163988523" sldId="260"/>
        </pc:sldMkLst>
        <pc:spChg chg="mod">
          <ac:chgData name="Sarah Balian" userId="b9b6ec2c-f67a-4485-ae9a-27dddf9569d2" providerId="ADAL" clId="{D3FC4145-4E9E-458D-9F67-094EFC316802}" dt="2023-02-01T22:46:14.021" v="0" actId="20577"/>
          <ac:spMkLst>
            <pc:docMk/>
            <pc:sldMk cId="2163988523" sldId="260"/>
            <ac:spMk id="3" creationId="{7F10B6DC-6AF4-BFD9-E1D5-B98AA266289F}"/>
          </ac:spMkLst>
        </pc:spChg>
      </pc:sldChg>
      <pc:sldChg chg="delCm">
        <pc:chgData name="Sarah Balian" userId="b9b6ec2c-f67a-4485-ae9a-27dddf9569d2" providerId="ADAL" clId="{D3FC4145-4E9E-458D-9F67-094EFC316802}" dt="2023-02-02T16:21:00.020" v="8"/>
        <pc:sldMkLst>
          <pc:docMk/>
          <pc:sldMk cId="1887431401" sldId="263"/>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20:58.420" v="7"/>
              <pc2:cmMkLst xmlns:pc2="http://schemas.microsoft.com/office/powerpoint/2019/9/main/command">
                <pc:docMk/>
                <pc:sldMk cId="1887431401" sldId="263"/>
                <pc2:cmMk id="{C686B41F-EA1F-4D06-8E71-49BC0D9F35C6}"/>
              </pc2:cmMkLst>
            </pc226:cmChg>
            <pc226:cmChg xmlns:pc226="http://schemas.microsoft.com/office/powerpoint/2022/06/main/command" chg="del">
              <pc226:chgData name="Sarah Balian" userId="b9b6ec2c-f67a-4485-ae9a-27dddf9569d2" providerId="ADAL" clId="{D3FC4145-4E9E-458D-9F67-094EFC316802}" dt="2023-02-02T16:21:00.020" v="8"/>
              <pc2:cmMkLst xmlns:pc2="http://schemas.microsoft.com/office/powerpoint/2019/9/main/command">
                <pc:docMk/>
                <pc:sldMk cId="1887431401" sldId="263"/>
                <pc2:cmMk id="{408C6CBC-8248-4FD1-8C02-42DCFF60580A}"/>
              </pc2:cmMkLst>
            </pc226:cmChg>
          </p:ext>
        </pc:extLst>
      </pc:sldChg>
      <pc:sldChg chg="delCm">
        <pc:chgData name="Sarah Balian" userId="b9b6ec2c-f67a-4485-ae9a-27dddf9569d2" providerId="ADAL" clId="{D3FC4145-4E9E-458D-9F67-094EFC316802}" dt="2023-02-02T16:18:48.179" v="1"/>
        <pc:sldMkLst>
          <pc:docMk/>
          <pc:sldMk cId="1821595124" sldId="28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18:48.179" v="1"/>
              <pc2:cmMkLst xmlns:pc2="http://schemas.microsoft.com/office/powerpoint/2019/9/main/command">
                <pc:docMk/>
                <pc:sldMk cId="1821595124" sldId="286"/>
                <pc2:cmMk id="{3ADE7CA6-2638-481A-A0DF-1B5FE90F3334}"/>
              </pc2:cmMkLst>
            </pc226:cmChg>
          </p:ext>
        </pc:extLst>
      </pc:sldChg>
      <pc:sldChg chg="modSp mod modCm">
        <pc:chgData name="Sarah Balian" userId="b9b6ec2c-f67a-4485-ae9a-27dddf9569d2" providerId="ADAL" clId="{D3FC4145-4E9E-458D-9F67-094EFC316802}" dt="2023-02-02T17:05:29.321" v="67"/>
        <pc:sldMkLst>
          <pc:docMk/>
          <pc:sldMk cId="3475639167" sldId="289"/>
        </pc:sldMkLst>
        <pc:spChg chg="mod">
          <ac:chgData name="Sarah Balian" userId="b9b6ec2c-f67a-4485-ae9a-27dddf9569d2" providerId="ADAL" clId="{D3FC4145-4E9E-458D-9F67-094EFC316802}" dt="2023-02-02T16:32:09.980" v="66"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D3FC4145-4E9E-458D-9F67-094EFC316802}" dt="2023-02-02T17:05:29.321" v="67"/>
              <pc2:cmMkLst xmlns:pc2="http://schemas.microsoft.com/office/powerpoint/2019/9/main/command">
                <pc:docMk/>
                <pc:sldMk cId="3475639167" sldId="289"/>
                <pc2:cmMk id="{DC528C14-F892-48E2-80E4-8ED545C0D7D1}"/>
              </pc2:cmMkLst>
              <pc226:cmRplyChg chg="add">
                <pc226:chgData name="Sarah Balian" userId="b9b6ec2c-f67a-4485-ae9a-27dddf9569d2" providerId="ADAL" clId="{D3FC4145-4E9E-458D-9F67-094EFC316802}" dt="2023-02-02T16:30:37.271" v="12"/>
                <pc2:cmRplyMkLst xmlns:pc2="http://schemas.microsoft.com/office/powerpoint/2019/9/main/command">
                  <pc:docMk/>
                  <pc:sldMk cId="3475639167" sldId="289"/>
                  <pc2:cmMk id="{DC528C14-F892-48E2-80E4-8ED545C0D7D1}"/>
                  <pc2:cmRplyMk id="{6C7B9522-627D-4D31-88F8-C48B9ED00A9C}"/>
                </pc2:cmRplyMkLst>
              </pc226:cmRplyChg>
            </pc226:cmChg>
          </p:ext>
        </pc:extLst>
      </pc:sldChg>
      <pc:sldChg chg="modSp mod">
        <pc:chgData name="Sarah Balian" userId="b9b6ec2c-f67a-4485-ae9a-27dddf9569d2" providerId="ADAL" clId="{D3FC4145-4E9E-458D-9F67-094EFC316802}" dt="2023-02-02T16:19:21.431" v="4" actId="20577"/>
        <pc:sldMkLst>
          <pc:docMk/>
          <pc:sldMk cId="3076330452" sldId="300"/>
        </pc:sldMkLst>
        <pc:spChg chg="mod">
          <ac:chgData name="Sarah Balian" userId="b9b6ec2c-f67a-4485-ae9a-27dddf9569d2" providerId="ADAL" clId="{D3FC4145-4E9E-458D-9F67-094EFC316802}" dt="2023-02-02T16:19:21.431" v="4" actId="20577"/>
          <ac:spMkLst>
            <pc:docMk/>
            <pc:sldMk cId="3076330452" sldId="300"/>
            <ac:spMk id="10" creationId="{6A4BCF62-45E9-A6C5-5A04-B2F16A6B6FAB}"/>
          </ac:spMkLst>
        </pc:spChg>
      </pc:sldChg>
      <pc:sldChg chg="modSp mod delCm modCm">
        <pc:chgData name="Sarah Balian" userId="b9b6ec2c-f67a-4485-ae9a-27dddf9569d2" providerId="ADAL" clId="{D3FC4145-4E9E-458D-9F67-094EFC316802}" dt="2023-02-02T16:19:16.306" v="3"/>
        <pc:sldMkLst>
          <pc:docMk/>
          <pc:sldMk cId="999049329" sldId="305"/>
        </pc:sldMkLst>
        <pc:spChg chg="mod">
          <ac:chgData name="Sarah Balian" userId="b9b6ec2c-f67a-4485-ae9a-27dddf9569d2" providerId="ADAL" clId="{D3FC4145-4E9E-458D-9F67-094EFC316802}" dt="2023-02-02T16:19:12.585" v="2" actId="20577"/>
          <ac:spMkLst>
            <pc:docMk/>
            <pc:sldMk cId="999049329" sldId="305"/>
            <ac:spMk id="11" creationId="{8E4E40E9-D792-25A1-4B37-23D4780B1318}"/>
          </ac:spMkLst>
        </pc:spChg>
        <pc:extLst>
          <p:ext xmlns:p="http://schemas.openxmlformats.org/presentationml/2006/main" uri="{D6D511B9-2390-475A-947B-AFAB55BFBCF1}">
            <pc226:cmChg xmlns:pc226="http://schemas.microsoft.com/office/powerpoint/2022/06/main/command" chg="del mod">
              <pc226:chgData name="Sarah Balian" userId="b9b6ec2c-f67a-4485-ae9a-27dddf9569d2" providerId="ADAL" clId="{D3FC4145-4E9E-458D-9F67-094EFC316802}" dt="2023-02-02T16:19:16.306" v="3"/>
              <pc2:cmMkLst xmlns:pc2="http://schemas.microsoft.com/office/powerpoint/2019/9/main/command">
                <pc:docMk/>
                <pc:sldMk cId="999049329" sldId="305"/>
                <pc2:cmMk id="{BD97CA75-17F4-4899-9394-12E2209D00F9}"/>
              </pc2:cmMkLst>
            </pc226:cmChg>
          </p:ext>
        </pc:extLst>
      </pc:sldChg>
      <pc:sldChg chg="delCm">
        <pc:chgData name="Sarah Balian" userId="b9b6ec2c-f67a-4485-ae9a-27dddf9569d2" providerId="ADAL" clId="{D3FC4145-4E9E-458D-9F67-094EFC316802}" dt="2023-02-02T16:24:10.288" v="9"/>
        <pc:sldMkLst>
          <pc:docMk/>
          <pc:sldMk cId="1653516997" sldId="30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D3FC4145-4E9E-458D-9F67-094EFC316802}" dt="2023-02-02T16:24:10.288" v="9"/>
              <pc2:cmMkLst xmlns:pc2="http://schemas.microsoft.com/office/powerpoint/2019/9/main/command">
                <pc:docMk/>
                <pc:sldMk cId="1653516997" sldId="307"/>
                <pc2:cmMk id="{186D3203-D40A-457D-BF6D-4FD1646CA1D8}"/>
              </pc2:cmMkLst>
            </pc226:cmChg>
          </p:ext>
        </pc:extLst>
      </pc:sldChg>
      <pc:sldChg chg="modSp">
        <pc:chgData name="Sarah Balian" userId="b9b6ec2c-f67a-4485-ae9a-27dddf9569d2" providerId="ADAL" clId="{D3FC4145-4E9E-458D-9F67-094EFC316802}" dt="2023-02-02T16:25:14.236" v="11"/>
        <pc:sldMkLst>
          <pc:docMk/>
          <pc:sldMk cId="1316263638" sldId="314"/>
        </pc:sldMkLst>
        <pc:graphicFrameChg chg="mod">
          <ac:chgData name="Sarah Balian" userId="b9b6ec2c-f67a-4485-ae9a-27dddf9569d2" providerId="ADAL" clId="{D3FC4145-4E9E-458D-9F67-094EFC316802}" dt="2023-02-02T16:25:14.236" v="11"/>
          <ac:graphicFrameMkLst>
            <pc:docMk/>
            <pc:sldMk cId="1316263638" sldId="314"/>
            <ac:graphicFrameMk id="11" creationId="{77C748B8-A357-4913-EC73-5F373BAF98C1}"/>
          </ac:graphicFrameMkLst>
        </pc:graphicFrameChg>
      </pc:sldChg>
      <pc:sldChg chg="modSp mod">
        <pc:chgData name="Sarah Balian" userId="b9b6ec2c-f67a-4485-ae9a-27dddf9569d2" providerId="ADAL" clId="{D3FC4145-4E9E-458D-9F67-094EFC316802}" dt="2023-02-02T16:20:46.569" v="6" actId="6549"/>
        <pc:sldMkLst>
          <pc:docMk/>
          <pc:sldMk cId="1329933649" sldId="319"/>
        </pc:sldMkLst>
        <pc:spChg chg="mod">
          <ac:chgData name="Sarah Balian" userId="b9b6ec2c-f67a-4485-ae9a-27dddf9569d2" providerId="ADAL" clId="{D3FC4145-4E9E-458D-9F67-094EFC316802}" dt="2023-02-02T16:20:46.569" v="6" actId="6549"/>
          <ac:spMkLst>
            <pc:docMk/>
            <pc:sldMk cId="1329933649" sldId="319"/>
            <ac:spMk id="3" creationId="{667FD755-5259-8918-3691-B2DE3A2F1546}"/>
          </ac:spMkLst>
        </pc:spChg>
      </pc:sldChg>
    </pc:docChg>
  </pc:docChgLst>
  <pc:docChgLst>
    <pc:chgData name="Gloria Twesigye" userId="6464a502-8a44-4d67-8fab-8f3aa9495827" providerId="ADAL" clId="{366C4FD5-1A75-425B-9EF7-8A1725BD1B2B}"/>
    <pc:docChg chg="modSld">
      <pc:chgData name="Gloria Twesigye" userId="6464a502-8a44-4d67-8fab-8f3aa9495827" providerId="ADAL" clId="{366C4FD5-1A75-425B-9EF7-8A1725BD1B2B}" dt="2023-02-01T20:40:06.160" v="7" actId="1035"/>
      <pc:docMkLst>
        <pc:docMk/>
      </pc:docMkLst>
      <pc:sldChg chg="modSp">
        <pc:chgData name="Gloria Twesigye" userId="6464a502-8a44-4d67-8fab-8f3aa9495827" providerId="ADAL" clId="{366C4FD5-1A75-425B-9EF7-8A1725BD1B2B}" dt="2023-02-01T20:38:23.564" v="1" actId="113"/>
        <pc:sldMkLst>
          <pc:docMk/>
          <pc:sldMk cId="1821595124" sldId="286"/>
        </pc:sldMkLst>
        <pc:graphicFrameChg chg="mod">
          <ac:chgData name="Gloria Twesigye" userId="6464a502-8a44-4d67-8fab-8f3aa9495827" providerId="ADAL" clId="{366C4FD5-1A75-425B-9EF7-8A1725BD1B2B}" dt="2023-02-01T20:38:23.564" v="1" actId="113"/>
          <ac:graphicFrameMkLst>
            <pc:docMk/>
            <pc:sldMk cId="1821595124" sldId="286"/>
            <ac:graphicFrameMk id="6" creationId="{A9A8CC69-E7C7-8BF8-2D2D-ABB1A61EC758}"/>
          </ac:graphicFrameMkLst>
        </pc:graphicFrameChg>
      </pc:sldChg>
      <pc:sldChg chg="modSp">
        <pc:chgData name="Gloria Twesigye" userId="6464a502-8a44-4d67-8fab-8f3aa9495827" providerId="ADAL" clId="{366C4FD5-1A75-425B-9EF7-8A1725BD1B2B}" dt="2023-02-01T20:39:05.134" v="3" actId="2711"/>
        <pc:sldMkLst>
          <pc:docMk/>
          <pc:sldMk cId="1653516997" sldId="307"/>
        </pc:sldMkLst>
        <pc:graphicFrameChg chg="mod">
          <ac:chgData name="Gloria Twesigye" userId="6464a502-8a44-4d67-8fab-8f3aa9495827" providerId="ADAL" clId="{366C4FD5-1A75-425B-9EF7-8A1725BD1B2B}" dt="2023-02-01T20:39:05.134" v="3" actId="2711"/>
          <ac:graphicFrameMkLst>
            <pc:docMk/>
            <pc:sldMk cId="1653516997" sldId="307"/>
            <ac:graphicFrameMk id="6" creationId="{A9A8CC69-E7C7-8BF8-2D2D-ABB1A61EC758}"/>
          </ac:graphicFrameMkLst>
        </pc:graphicFrameChg>
      </pc:sldChg>
      <pc:sldChg chg="modSp mod">
        <pc:chgData name="Gloria Twesigye" userId="6464a502-8a44-4d67-8fab-8f3aa9495827" providerId="ADAL" clId="{366C4FD5-1A75-425B-9EF7-8A1725BD1B2B}" dt="2023-02-01T20:40:06.160" v="7" actId="1035"/>
        <pc:sldMkLst>
          <pc:docMk/>
          <pc:sldMk cId="2678146311" sldId="316"/>
        </pc:sldMkLst>
        <pc:graphicFrameChg chg="mod">
          <ac:chgData name="Gloria Twesigye" userId="6464a502-8a44-4d67-8fab-8f3aa9495827" providerId="ADAL" clId="{366C4FD5-1A75-425B-9EF7-8A1725BD1B2B}" dt="2023-02-01T20:40:06.160" v="7" actId="1035"/>
          <ac:graphicFrameMkLst>
            <pc:docMk/>
            <pc:sldMk cId="2678146311" sldId="316"/>
            <ac:graphicFrameMk id="11" creationId="{77C748B8-A357-4913-EC73-5F373BAF98C1}"/>
          </ac:graphicFrameMkLst>
        </pc:graphicFrameChg>
      </pc:sldChg>
    </pc:docChg>
  </pc:docChgLst>
  <pc:docChgLst>
    <pc:chgData name="Behague, Sabina" userId="2f9f8379-56ce-455c-81be-d1dc66b28ae7" providerId="ADAL" clId="{9A9CEBF7-48E6-4986-8914-C099417F583C}"/>
    <pc:docChg chg="modSld">
      <pc:chgData name="Behague, Sabina" userId="2f9f8379-56ce-455c-81be-d1dc66b28ae7" providerId="ADAL" clId="{9A9CEBF7-48E6-4986-8914-C099417F583C}" dt="2023-01-27T01:28:54.144" v="22"/>
      <pc:docMkLst>
        <pc:docMk/>
      </pc:docMkLst>
      <pc:sldChg chg="modSp mod">
        <pc:chgData name="Behague, Sabina" userId="2f9f8379-56ce-455c-81be-d1dc66b28ae7" providerId="ADAL" clId="{9A9CEBF7-48E6-4986-8914-C099417F583C}" dt="2023-01-26T21:11:02.780" v="0" actId="1076"/>
        <pc:sldMkLst>
          <pc:docMk/>
          <pc:sldMk cId="2163988523" sldId="260"/>
        </pc:sldMkLst>
        <pc:spChg chg="mod">
          <ac:chgData name="Behague, Sabina" userId="2f9f8379-56ce-455c-81be-d1dc66b28ae7" providerId="ADAL" clId="{9A9CEBF7-48E6-4986-8914-C099417F583C}" dt="2023-01-26T21:11:02.780" v="0" actId="1076"/>
          <ac:spMkLst>
            <pc:docMk/>
            <pc:sldMk cId="2163988523" sldId="260"/>
            <ac:spMk id="9" creationId="{E690F70B-E368-D7F5-795E-B5139345EF71}"/>
          </ac:spMkLst>
        </pc:spChg>
      </pc:sldChg>
      <pc:sldChg chg="modSp mod addCm">
        <pc:chgData name="Behague, Sabina" userId="2f9f8379-56ce-455c-81be-d1dc66b28ae7" providerId="ADAL" clId="{9A9CEBF7-48E6-4986-8914-C099417F583C}" dt="2023-01-26T21:11:55.166" v="4" actId="1076"/>
        <pc:sldMkLst>
          <pc:docMk/>
          <pc:sldMk cId="1887431401" sldId="263"/>
        </pc:sldMkLst>
        <pc:spChg chg="mod">
          <ac:chgData name="Behague, Sabina" userId="2f9f8379-56ce-455c-81be-d1dc66b28ae7" providerId="ADAL" clId="{9A9CEBF7-48E6-4986-8914-C099417F583C}" dt="2023-01-26T21:11:55.166" v="4" actId="1076"/>
          <ac:spMkLst>
            <pc:docMk/>
            <pc:sldMk cId="1887431401" sldId="263"/>
            <ac:spMk id="5" creationId="{41CF1324-554F-C713-1B08-9716D0D1988F}"/>
          </ac:spMkLst>
        </pc:spChg>
        <pc:spChg chg="mod">
          <ac:chgData name="Behague, Sabina" userId="2f9f8379-56ce-455c-81be-d1dc66b28ae7" providerId="ADAL" clId="{9A9CEBF7-48E6-4986-8914-C099417F583C}" dt="2023-01-26T21:11:14.204" v="1" actId="113"/>
          <ac:spMkLst>
            <pc:docMk/>
            <pc:sldMk cId="1887431401" sldId="263"/>
            <ac:spMk id="13" creationId="{91EEDFA8-3AA5-77F0-83F1-F5FF6665FE43}"/>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1:45.322" v="2"/>
              <pc2:cmMkLst xmlns:pc2="http://schemas.microsoft.com/office/powerpoint/2019/9/main/command">
                <pc:docMk/>
                <pc:sldMk cId="1887431401" sldId="263"/>
                <pc2:cmMk id="{C686B41F-EA1F-4D06-8E71-49BC0D9F35C6}"/>
              </pc2:cmMkLst>
            </pc226:cmChg>
          </p:ext>
        </pc:extLst>
      </pc:sldChg>
      <pc:sldChg chg="modSp addCm">
        <pc:chgData name="Behague, Sabina" userId="2f9f8379-56ce-455c-81be-d1dc66b28ae7" providerId="ADAL" clId="{9A9CEBF7-48E6-4986-8914-C099417F583C}" dt="2023-01-26T21:13:54.277" v="9"/>
        <pc:sldMkLst>
          <pc:docMk/>
          <pc:sldMk cId="1821595124" sldId="286"/>
        </pc:sldMkLst>
        <pc:graphicFrameChg chg="mod">
          <ac:chgData name="Behague, Sabina" userId="2f9f8379-56ce-455c-81be-d1dc66b28ae7" providerId="ADAL" clId="{9A9CEBF7-48E6-4986-8914-C099417F583C}" dt="2023-01-26T21:13:36.352" v="8" actId="113"/>
          <ac:graphicFrameMkLst>
            <pc:docMk/>
            <pc:sldMk cId="1821595124" sldId="286"/>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3:54.277" v="9"/>
              <pc2:cmMkLst xmlns:pc2="http://schemas.microsoft.com/office/powerpoint/2019/9/main/command">
                <pc:docMk/>
                <pc:sldMk cId="1821595124" sldId="286"/>
                <pc2:cmMk id="{3ADE7CA6-2638-481A-A0DF-1B5FE90F3334}"/>
              </pc2:cmMkLst>
            </pc226:cmChg>
          </p:ext>
        </pc:extLst>
      </pc:sldChg>
      <pc:sldChg chg="addCm">
        <pc:chgData name="Behague, Sabina" userId="2f9f8379-56ce-455c-81be-d1dc66b28ae7" providerId="ADAL" clId="{9A9CEBF7-48E6-4986-8914-C099417F583C}" dt="2023-01-27T01:28:54.144" v="22"/>
        <pc:sldMkLst>
          <pc:docMk/>
          <pc:sldMk cId="3475639167" sldId="289"/>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7T01:28:54.144" v="22"/>
              <pc2:cmMkLst xmlns:pc2="http://schemas.microsoft.com/office/powerpoint/2019/9/main/command">
                <pc:docMk/>
                <pc:sldMk cId="3475639167" sldId="289"/>
                <pc2:cmMk id="{DC528C14-F892-48E2-80E4-8ED545C0D7D1}"/>
              </pc2:cmMkLst>
            </pc226:cmChg>
          </p:ext>
        </pc:extLst>
      </pc:sldChg>
      <pc:sldChg chg="modSp mod">
        <pc:chgData name="Behague, Sabina" userId="2f9f8379-56ce-455c-81be-d1dc66b28ae7" providerId="ADAL" clId="{9A9CEBF7-48E6-4986-8914-C099417F583C}" dt="2023-01-26T21:17:21.284" v="19" actId="1076"/>
        <pc:sldMkLst>
          <pc:docMk/>
          <pc:sldMk cId="4205298638" sldId="292"/>
        </pc:sldMkLst>
        <pc:spChg chg="mod">
          <ac:chgData name="Behague, Sabina" userId="2f9f8379-56ce-455c-81be-d1dc66b28ae7" providerId="ADAL" clId="{9A9CEBF7-48E6-4986-8914-C099417F583C}" dt="2023-01-26T21:17:21.284" v="19" actId="1076"/>
          <ac:spMkLst>
            <pc:docMk/>
            <pc:sldMk cId="4205298638" sldId="292"/>
            <ac:spMk id="7" creationId="{8C96A666-1944-CE79-DB5E-34C065376F20}"/>
          </ac:spMkLst>
        </pc:spChg>
      </pc:sldChg>
      <pc:sldChg chg="modSp mod">
        <pc:chgData name="Behague, Sabina" userId="2f9f8379-56ce-455c-81be-d1dc66b28ae7" providerId="ADAL" clId="{9A9CEBF7-48E6-4986-8914-C099417F583C}" dt="2023-01-26T21:12:53.750" v="6" actId="20577"/>
        <pc:sldMkLst>
          <pc:docMk/>
          <pc:sldMk cId="2384107940" sldId="304"/>
        </pc:sldMkLst>
        <pc:spChg chg="mod">
          <ac:chgData name="Behague, Sabina" userId="2f9f8379-56ce-455c-81be-d1dc66b28ae7" providerId="ADAL" clId="{9A9CEBF7-48E6-4986-8914-C099417F583C}" dt="2023-01-26T21:12:53.750" v="6" actId="20577"/>
          <ac:spMkLst>
            <pc:docMk/>
            <pc:sldMk cId="2384107940" sldId="304"/>
            <ac:spMk id="3" creationId="{7F10B6DC-6AF4-BFD9-E1D5-B98AA266289F}"/>
          </ac:spMkLst>
        </pc:spChg>
        <pc:spChg chg="mod">
          <ac:chgData name="Behague, Sabina" userId="2f9f8379-56ce-455c-81be-d1dc66b28ae7" providerId="ADAL" clId="{9A9CEBF7-48E6-4986-8914-C099417F583C}" dt="2023-01-26T21:12:44.330" v="5" actId="1076"/>
          <ac:spMkLst>
            <pc:docMk/>
            <pc:sldMk cId="2384107940" sldId="304"/>
            <ac:spMk id="9" creationId="{E690F70B-E368-D7F5-795E-B5139345EF71}"/>
          </ac:spMkLst>
        </pc:spChg>
      </pc:sldChg>
      <pc:sldChg chg="addCm">
        <pc:chgData name="Behague, Sabina" userId="2f9f8379-56ce-455c-81be-d1dc66b28ae7" providerId="ADAL" clId="{9A9CEBF7-48E6-4986-8914-C099417F583C}" dt="2023-01-26T21:15:21.554" v="10"/>
        <pc:sldMkLst>
          <pc:docMk/>
          <pc:sldMk cId="999049329" sldId="305"/>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5:21.554" v="10"/>
              <pc2:cmMkLst xmlns:pc2="http://schemas.microsoft.com/office/powerpoint/2019/9/main/command">
                <pc:docMk/>
                <pc:sldMk cId="999049329" sldId="305"/>
                <pc2:cmMk id="{BD97CA75-17F4-4899-9394-12E2209D00F9}"/>
              </pc2:cmMkLst>
            </pc226:cmChg>
          </p:ext>
        </pc:extLst>
      </pc:sldChg>
      <pc:sldChg chg="modSp mod">
        <pc:chgData name="Behague, Sabina" userId="2f9f8379-56ce-455c-81be-d1dc66b28ae7" providerId="ADAL" clId="{9A9CEBF7-48E6-4986-8914-C099417F583C}" dt="2023-01-26T21:15:58.426" v="12" actId="20577"/>
        <pc:sldMkLst>
          <pc:docMk/>
          <pc:sldMk cId="1461120242" sldId="306"/>
        </pc:sldMkLst>
        <pc:spChg chg="mod">
          <ac:chgData name="Behague, Sabina" userId="2f9f8379-56ce-455c-81be-d1dc66b28ae7" providerId="ADAL" clId="{9A9CEBF7-48E6-4986-8914-C099417F583C}" dt="2023-01-26T21:15:58.426" v="12" actId="20577"/>
          <ac:spMkLst>
            <pc:docMk/>
            <pc:sldMk cId="1461120242" sldId="306"/>
            <ac:spMk id="3" creationId="{7F10B6DC-6AF4-BFD9-E1D5-B98AA266289F}"/>
          </ac:spMkLst>
        </pc:spChg>
        <pc:spChg chg="mod">
          <ac:chgData name="Behague, Sabina" userId="2f9f8379-56ce-455c-81be-d1dc66b28ae7" providerId="ADAL" clId="{9A9CEBF7-48E6-4986-8914-C099417F583C}" dt="2023-01-26T21:15:54.741" v="11" actId="1076"/>
          <ac:spMkLst>
            <pc:docMk/>
            <pc:sldMk cId="1461120242" sldId="306"/>
            <ac:spMk id="9" creationId="{E690F70B-E368-D7F5-795E-B5139345EF71}"/>
          </ac:spMkLst>
        </pc:spChg>
      </pc:sldChg>
      <pc:sldChg chg="modSp addCm">
        <pc:chgData name="Behague, Sabina" userId="2f9f8379-56ce-455c-81be-d1dc66b28ae7" providerId="ADAL" clId="{9A9CEBF7-48E6-4986-8914-C099417F583C}" dt="2023-01-26T21:16:37.641" v="15"/>
        <pc:sldMkLst>
          <pc:docMk/>
          <pc:sldMk cId="1653516997" sldId="307"/>
        </pc:sldMkLst>
        <pc:graphicFrameChg chg="mod">
          <ac:chgData name="Behague, Sabina" userId="2f9f8379-56ce-455c-81be-d1dc66b28ae7" providerId="ADAL" clId="{9A9CEBF7-48E6-4986-8914-C099417F583C}" dt="2023-01-26T21:16:10.215" v="14" actId="113"/>
          <ac:graphicFrameMkLst>
            <pc:docMk/>
            <pc:sldMk cId="1653516997" sldId="307"/>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9A9CEBF7-48E6-4986-8914-C099417F583C}" dt="2023-01-26T21:16:37.641" v="15"/>
              <pc2:cmMkLst xmlns:pc2="http://schemas.microsoft.com/office/powerpoint/2019/9/main/command">
                <pc:docMk/>
                <pc:sldMk cId="1653516997" sldId="307"/>
                <pc2:cmMk id="{186D3203-D40A-457D-BF6D-4FD1646CA1D8}"/>
              </pc2:cmMkLst>
            </pc226:cmChg>
          </p:ext>
        </pc:extLst>
      </pc:sldChg>
      <pc:sldChg chg="modSp mod">
        <pc:chgData name="Behague, Sabina" userId="2f9f8379-56ce-455c-81be-d1dc66b28ae7" providerId="ADAL" clId="{9A9CEBF7-48E6-4986-8914-C099417F583C}" dt="2023-01-26T21:17:01.776" v="17" actId="1076"/>
        <pc:sldMkLst>
          <pc:docMk/>
          <pc:sldMk cId="3225908514" sldId="309"/>
        </pc:sldMkLst>
        <pc:spChg chg="mod">
          <ac:chgData name="Behague, Sabina" userId="2f9f8379-56ce-455c-81be-d1dc66b28ae7" providerId="ADAL" clId="{9A9CEBF7-48E6-4986-8914-C099417F583C}" dt="2023-01-26T21:16:56.929" v="16" actId="20577"/>
          <ac:spMkLst>
            <pc:docMk/>
            <pc:sldMk cId="3225908514" sldId="309"/>
            <ac:spMk id="3" creationId="{7F10B6DC-6AF4-BFD9-E1D5-B98AA266289F}"/>
          </ac:spMkLst>
        </pc:spChg>
        <pc:spChg chg="mod">
          <ac:chgData name="Behague, Sabina" userId="2f9f8379-56ce-455c-81be-d1dc66b28ae7" providerId="ADAL" clId="{9A9CEBF7-48E6-4986-8914-C099417F583C}" dt="2023-01-26T21:17:01.776" v="17" actId="1076"/>
          <ac:spMkLst>
            <pc:docMk/>
            <pc:sldMk cId="3225908514" sldId="309"/>
            <ac:spMk id="9" creationId="{E690F70B-E368-D7F5-795E-B5139345EF71}"/>
          </ac:spMkLst>
        </pc:spChg>
      </pc:sldChg>
      <pc:sldChg chg="modSp mod">
        <pc:chgData name="Behague, Sabina" userId="2f9f8379-56ce-455c-81be-d1dc66b28ae7" providerId="ADAL" clId="{9A9CEBF7-48E6-4986-8914-C099417F583C}" dt="2023-01-27T00:33:49.230" v="21" actId="20577"/>
        <pc:sldMkLst>
          <pc:docMk/>
          <pc:sldMk cId="4093944873" sldId="313"/>
        </pc:sldMkLst>
        <pc:spChg chg="mod">
          <ac:chgData name="Behague, Sabina" userId="2f9f8379-56ce-455c-81be-d1dc66b28ae7" providerId="ADAL" clId="{9A9CEBF7-48E6-4986-8914-C099417F583C}" dt="2023-01-27T00:33:49.230" v="21" actId="20577"/>
          <ac:spMkLst>
            <pc:docMk/>
            <pc:sldMk cId="4093944873" sldId="313"/>
            <ac:spMk id="3" creationId="{7F10B6DC-6AF4-BFD9-E1D5-B98AA266289F}"/>
          </ac:spMkLst>
        </pc:spChg>
        <pc:spChg chg="mod">
          <ac:chgData name="Behague, Sabina" userId="2f9f8379-56ce-455c-81be-d1dc66b28ae7" providerId="ADAL" clId="{9A9CEBF7-48E6-4986-8914-C099417F583C}" dt="2023-01-27T00:33:46.317" v="20" actId="1076"/>
          <ac:spMkLst>
            <pc:docMk/>
            <pc:sldMk cId="4093944873" sldId="313"/>
            <ac:spMk id="9" creationId="{E690F70B-E368-D7F5-795E-B5139345EF7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6.xml"/><Relationship Id="rId1" Type="http://schemas.microsoft.com/office/2011/relationships/chartStyle" Target="style16.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6972365819126174E-2"/>
          <c:w val="0.95416666666666672"/>
          <c:h val="0.81703733594635164"/>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10-14</c:v>
                </c:pt>
                <c:pt idx="1">
                  <c:v>15-19</c:v>
                </c:pt>
                <c:pt idx="2">
                  <c:v>20-24</c:v>
                </c:pt>
                <c:pt idx="3">
                  <c:v>25-29</c:v>
                </c:pt>
                <c:pt idx="4">
                  <c:v>30-34</c:v>
                </c:pt>
                <c:pt idx="5">
                  <c:v>35-39</c:v>
                </c:pt>
                <c:pt idx="6">
                  <c:v>40-44</c:v>
                </c:pt>
                <c:pt idx="7">
                  <c:v>45-49</c:v>
                </c:pt>
              </c:strCache>
            </c:strRef>
          </c:cat>
          <c:val>
            <c:numRef>
              <c:f>Sheet1!$B$2:$B$9</c:f>
              <c:numCache>
                <c:formatCode>0</c:formatCode>
                <c:ptCount val="8"/>
                <c:pt idx="0">
                  <c:v>0</c:v>
                </c:pt>
                <c:pt idx="1">
                  <c:v>25</c:v>
                </c:pt>
                <c:pt idx="2">
                  <c:v>84</c:v>
                </c:pt>
                <c:pt idx="3">
                  <c:v>105</c:v>
                </c:pt>
                <c:pt idx="4">
                  <c:v>95</c:v>
                </c:pt>
                <c:pt idx="5">
                  <c:v>58</c:v>
                </c:pt>
                <c:pt idx="6">
                  <c:v>21</c:v>
                </c:pt>
                <c:pt idx="7">
                  <c:v>2</c:v>
                </c:pt>
              </c:numCache>
            </c:numRef>
          </c:val>
          <c:extLst>
            <c:ext xmlns:c16="http://schemas.microsoft.com/office/drawing/2014/chart" uri="{C3380CC4-5D6E-409C-BE32-E72D297353CC}">
              <c16:uniqueId val="{00000000-E034-446F-A789-5D1784DCAFEA}"/>
            </c:ext>
          </c:extLst>
        </c:ser>
        <c:dLbls>
          <c:dLblPos val="outEnd"/>
          <c:showLegendKey val="0"/>
          <c:showVal val="1"/>
          <c:showCatName val="0"/>
          <c:showSerName val="0"/>
          <c:showPercent val="0"/>
          <c:showBubbleSize val="0"/>
        </c:dLbls>
        <c:gapWidth val="15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200"/>
        </c:scaling>
        <c:delete val="1"/>
        <c:axPos val="l"/>
        <c:numFmt formatCode="0"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Never married</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General</c:formatCode>
                <c:ptCount val="1"/>
                <c:pt idx="0">
                  <c:v>42</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Married/ Living together</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General</c:formatCode>
                <c:ptCount val="1"/>
                <c:pt idx="0">
                  <c:v>55</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Divorced/ Annulled/ Separated/ Widowed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General</c:formatCode>
                <c:ptCount val="1"/>
                <c:pt idx="0">
                  <c:v>3</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2</c:v>
                </c:pt>
                <c:pt idx="1">
                  <c:v>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By age 15</c:v>
                </c:pt>
                <c:pt idx="1">
                  <c:v>By age 18</c:v>
                </c:pt>
              </c:strCache>
            </c:strRef>
          </c:cat>
          <c:val>
            <c:numRef>
              <c:f>Sheet1!$B$2:$C$2</c:f>
              <c:numCache>
                <c:formatCode>General</c:formatCode>
                <c:ptCount val="2"/>
                <c:pt idx="0">
                  <c:v>2</c:v>
                </c:pt>
                <c:pt idx="1">
                  <c:v>14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20457225455514"/>
          <c:y val="0"/>
          <c:w val="0.64130434782608692"/>
          <c:h val="0.98646505060978074"/>
        </c:manualLayout>
      </c:layout>
      <c:pieChart>
        <c:varyColors val="1"/>
        <c:ser>
          <c:idx val="0"/>
          <c:order val="0"/>
          <c:tx>
            <c:strRef>
              <c:f>Sheet1!$A$2</c:f>
              <c:strCache>
                <c:ptCount val="1"/>
                <c:pt idx="0">
                  <c:v>Women</c:v>
                </c:pt>
              </c:strCache>
            </c:strRef>
          </c:tx>
          <c:dPt>
            <c:idx val="0"/>
            <c:bubble3D val="0"/>
            <c:spPr>
              <a:solidFill>
                <a:schemeClr val="accent1"/>
              </a:solidFill>
              <a:ln>
                <a:noFill/>
              </a:ln>
              <a:effectLst/>
            </c:spPr>
            <c:extLst>
              <c:ext xmlns:c16="http://schemas.microsoft.com/office/drawing/2014/chart" uri="{C3380CC4-5D6E-409C-BE32-E72D297353CC}">
                <c16:uniqueId val="{00000001-50FA-4E64-A8C6-25A856095CEC}"/>
              </c:ext>
            </c:extLst>
          </c:dPt>
          <c:dPt>
            <c:idx val="1"/>
            <c:bubble3D val="0"/>
            <c:spPr>
              <a:solidFill>
                <a:schemeClr val="accent2"/>
              </a:solidFill>
              <a:ln>
                <a:noFill/>
              </a:ln>
              <a:effectLst/>
            </c:spPr>
            <c:extLst>
              <c:ext xmlns:c16="http://schemas.microsoft.com/office/drawing/2014/chart" uri="{C3380CC4-5D6E-409C-BE32-E72D297353CC}">
                <c16:uniqueId val="{00000003-BE09-4E02-8B83-2F3BCD10EF33}"/>
              </c:ext>
            </c:extLst>
          </c:dPt>
          <c:dPt>
            <c:idx val="2"/>
            <c:bubble3D val="0"/>
            <c:spPr>
              <a:solidFill>
                <a:schemeClr val="accent3"/>
              </a:solidFill>
              <a:ln>
                <a:noFill/>
              </a:ln>
              <a:effectLst/>
            </c:spPr>
            <c:extLst>
              <c:ext xmlns:c16="http://schemas.microsoft.com/office/drawing/2014/chart" uri="{C3380CC4-5D6E-409C-BE32-E72D297353CC}">
                <c16:uniqueId val="{00000000-50FA-4E64-A8C6-25A856095CEC}"/>
              </c:ext>
            </c:extLst>
          </c:dPt>
          <c:dPt>
            <c:idx val="3"/>
            <c:bubble3D val="0"/>
            <c:spPr>
              <a:solidFill>
                <a:schemeClr val="accent4"/>
              </a:solidFill>
              <a:ln>
                <a:noFill/>
              </a:ln>
              <a:effectLst/>
            </c:spPr>
            <c:extLst>
              <c:ext xmlns:c16="http://schemas.microsoft.com/office/drawing/2014/chart" uri="{C3380CC4-5D6E-409C-BE32-E72D297353CC}">
                <c16:uniqueId val="{00000007-BE09-4E02-8B83-2F3BCD10EF33}"/>
              </c:ext>
            </c:extLst>
          </c:dPt>
          <c:dPt>
            <c:idx val="4"/>
            <c:bubble3D val="0"/>
            <c:spPr>
              <a:solidFill>
                <a:schemeClr val="accent5"/>
              </a:solidFill>
              <a:ln>
                <a:noFill/>
              </a:ln>
              <a:effectLst/>
            </c:spPr>
            <c:extLst>
              <c:ext xmlns:c16="http://schemas.microsoft.com/office/drawing/2014/chart" uri="{C3380CC4-5D6E-409C-BE32-E72D297353CC}">
                <c16:uniqueId val="{00000009-BE09-4E02-8B83-2F3BCD10EF33}"/>
              </c:ext>
            </c:extLst>
          </c:dPt>
          <c:dLbls>
            <c:dLbl>
              <c:idx val="0"/>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extLst>
                <c:ext xmlns:c16="http://schemas.microsoft.com/office/drawing/2014/chart" uri="{C3380CC4-5D6E-409C-BE32-E72D297353CC}">
                  <c16:uniqueId val="{00000001-50FA-4E64-A8C6-25A856095CEC}"/>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Sheet1!$B$1:$F$1</c:f>
              <c:strCache>
                <c:ptCount val="5"/>
                <c:pt idx="0">
                  <c:v>Have another soon</c:v>
                </c:pt>
                <c:pt idx="1">
                  <c:v>Have another later</c:v>
                </c:pt>
                <c:pt idx="2">
                  <c:v>Have another undecided when/ undecided</c:v>
                </c:pt>
                <c:pt idx="3">
                  <c:v>Want no more or sterilized</c:v>
                </c:pt>
                <c:pt idx="4">
                  <c:v>Declared infecund</c:v>
                </c:pt>
              </c:strCache>
            </c:strRef>
          </c:cat>
          <c:val>
            <c:numRef>
              <c:f>Sheet1!$B$2:$F$2</c:f>
              <c:numCache>
                <c:formatCode>General</c:formatCode>
                <c:ptCount val="5"/>
                <c:pt idx="0">
                  <c:v>14</c:v>
                </c:pt>
                <c:pt idx="1">
                  <c:v>17</c:v>
                </c:pt>
                <c:pt idx="2">
                  <c:v>8</c:v>
                </c:pt>
                <c:pt idx="3">
                  <c:v>58</c:v>
                </c:pt>
                <c:pt idx="4">
                  <c:v>3</c:v>
                </c:pt>
              </c:numCache>
            </c:numRef>
          </c:val>
          <c:extLst>
            <c:ext xmlns:c16="http://schemas.microsoft.com/office/drawing/2014/chart" uri="{C3380CC4-5D6E-409C-BE32-E72D297353CC}">
              <c16:uniqueId val="{00000000-1C93-4E1D-B405-BA49DC4B4080}"/>
            </c:ext>
          </c:extLst>
        </c:ser>
        <c:dLbls>
          <c:dLblPos val="bestFit"/>
          <c:showLegendKey val="0"/>
          <c:showVal val="1"/>
          <c:showCatName val="0"/>
          <c:showSerName val="0"/>
          <c:showPercent val="0"/>
          <c:showBubbleSize val="0"/>
          <c:showLeaderLines val="1"/>
        </c:dLbls>
        <c:firstSliceAng val="25"/>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nchor="b" anchorCtr="1"/>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All</c:v>
                </c:pt>
                <c:pt idx="1">
                  <c:v>Married</c:v>
                </c:pt>
              </c:strCache>
            </c:strRef>
          </c:cat>
          <c:val>
            <c:numRef>
              <c:f>Sheet1!$B$2:$C$2</c:f>
              <c:numCache>
                <c:formatCode>0.0</c:formatCode>
                <c:ptCount val="2"/>
                <c:pt idx="0" formatCode="General">
                  <c:v>2.7</c:v>
                </c:pt>
                <c:pt idx="1">
                  <c:v>3</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Wanted then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pregnancies</c:v>
                </c:pt>
                <c:pt idx="1">
                  <c:v>Live births</c:v>
                </c:pt>
                <c:pt idx="2">
                  <c:v>Stillbirths</c:v>
                </c:pt>
                <c:pt idx="3">
                  <c:v>Miscarriages</c:v>
                </c:pt>
                <c:pt idx="4">
                  <c:v>Abortions</c:v>
                </c:pt>
              </c:strCache>
            </c:strRef>
          </c:cat>
          <c:val>
            <c:numRef>
              <c:f>Sheet1!$B$2:$B$6</c:f>
              <c:numCache>
                <c:formatCode>General</c:formatCode>
                <c:ptCount val="5"/>
                <c:pt idx="0">
                  <c:v>75</c:v>
                </c:pt>
                <c:pt idx="1">
                  <c:v>70</c:v>
                </c:pt>
                <c:pt idx="2">
                  <c:v>72</c:v>
                </c:pt>
                <c:pt idx="3">
                  <c:v>70</c:v>
                </c:pt>
                <c:pt idx="4">
                  <c:v>69</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Mistimed</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pregnancies</c:v>
                </c:pt>
                <c:pt idx="1">
                  <c:v>Live births</c:v>
                </c:pt>
                <c:pt idx="2">
                  <c:v>Stillbirths</c:v>
                </c:pt>
                <c:pt idx="3">
                  <c:v>Miscarriages</c:v>
                </c:pt>
                <c:pt idx="4">
                  <c:v>Abortions</c:v>
                </c:pt>
              </c:strCache>
            </c:strRef>
          </c:cat>
          <c:val>
            <c:numRef>
              <c:f>Sheet1!$C$2:$C$6</c:f>
              <c:numCache>
                <c:formatCode>General</c:formatCode>
                <c:ptCount val="5"/>
                <c:pt idx="0">
                  <c:v>16</c:v>
                </c:pt>
                <c:pt idx="1">
                  <c:v>15</c:v>
                </c:pt>
                <c:pt idx="2">
                  <c:v>12</c:v>
                </c:pt>
                <c:pt idx="3">
                  <c:v>14</c:v>
                </c:pt>
                <c:pt idx="4">
                  <c:v>10</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Unwanted</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Current 
pregnancies</c:v>
                </c:pt>
                <c:pt idx="1">
                  <c:v>Live births</c:v>
                </c:pt>
                <c:pt idx="2">
                  <c:v>Stillbirths</c:v>
                </c:pt>
                <c:pt idx="3">
                  <c:v>Miscarriages</c:v>
                </c:pt>
                <c:pt idx="4">
                  <c:v>Abortions</c:v>
                </c:pt>
              </c:strCache>
            </c:strRef>
          </c:cat>
          <c:val>
            <c:numRef>
              <c:f>Sheet1!$D$2:$D$6</c:f>
              <c:numCache>
                <c:formatCode>General</c:formatCode>
                <c:ptCount val="5"/>
                <c:pt idx="0">
                  <c:v>8</c:v>
                </c:pt>
                <c:pt idx="1">
                  <c:v>14</c:v>
                </c:pt>
                <c:pt idx="2">
                  <c:v>16</c:v>
                </c:pt>
                <c:pt idx="3">
                  <c:v>16</c:v>
                </c:pt>
                <c:pt idx="4">
                  <c:v>21</c:v>
                </c:pt>
              </c:numCache>
            </c:numRef>
          </c:val>
          <c:extLst>
            <c:ext xmlns:c16="http://schemas.microsoft.com/office/drawing/2014/chart" uri="{C3380CC4-5D6E-409C-BE32-E72D297353CC}">
              <c16:uniqueId val="{00000002-1C93-4E1D-B405-BA49DC4B4080}"/>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scaling>
        <c:delete val="1"/>
        <c:axPos val="l"/>
        <c:numFmt formatCode="0%" sourceLinked="1"/>
        <c:majorTickMark val="none"/>
        <c:minorTickMark val="none"/>
        <c:tickLblPos val="nextTo"/>
        <c:crossAx val="151476817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53799849510911E-2"/>
          <c:y val="2.863594510097809E-2"/>
          <c:w val="0.69272699264736382"/>
          <c:h val="0.80241197880325121"/>
        </c:manualLayout>
      </c:layout>
      <c:barChart>
        <c:barDir val="col"/>
        <c:grouping val="stacked"/>
        <c:varyColors val="0"/>
        <c:ser>
          <c:idx val="0"/>
          <c:order val="0"/>
          <c:tx>
            <c:strRef>
              <c:f>Sheet1!$B$1</c:f>
              <c:strCache>
                <c:ptCount val="1"/>
                <c:pt idx="0">
                  <c:v>Wanted fertility</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1.5</c:v>
                </c:pt>
                <c:pt idx="1">
                  <c:v>1.3</c:v>
                </c:pt>
                <c:pt idx="2">
                  <c:v>1.7</c:v>
                </c:pt>
              </c:numCache>
            </c:numRef>
          </c:val>
          <c:extLst>
            <c:ext xmlns:c16="http://schemas.microsoft.com/office/drawing/2014/chart" uri="{C3380CC4-5D6E-409C-BE32-E72D297353CC}">
              <c16:uniqueId val="{00000000-1C93-4E1D-B405-BA49DC4B4080}"/>
            </c:ext>
          </c:extLst>
        </c:ser>
        <c:ser>
          <c:idx val="1"/>
          <c:order val="1"/>
          <c:tx>
            <c:strRef>
              <c:f>Sheet1!$C$1</c:f>
              <c:strCache>
                <c:ptCount val="1"/>
                <c:pt idx="0">
                  <c:v>Difference between wanted and actual fertility</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Sheet1!$C$2:$C$4</c:f>
              <c:numCache>
                <c:formatCode>General</c:formatCode>
                <c:ptCount val="3"/>
                <c:pt idx="0">
                  <c:v>0.4</c:v>
                </c:pt>
                <c:pt idx="1">
                  <c:v>0.4</c:v>
                </c:pt>
                <c:pt idx="2">
                  <c:v>0.50000000000000022</c:v>
                </c:pt>
              </c:numCache>
            </c:numRef>
          </c:val>
          <c:extLst>
            <c:ext xmlns:c16="http://schemas.microsoft.com/office/drawing/2014/chart" uri="{C3380CC4-5D6E-409C-BE32-E72D297353CC}">
              <c16:uniqueId val="{00000001-1C93-4E1D-B405-BA49DC4B4080}"/>
            </c:ext>
          </c:extLst>
        </c:ser>
        <c:ser>
          <c:idx val="2"/>
          <c:order val="2"/>
          <c:tx>
            <c:strRef>
              <c:f>Sheet1!$D$1</c:f>
              <c:strCache>
                <c:ptCount val="1"/>
                <c:pt idx="0">
                  <c:v>Total Fertility Rate</c:v>
                </c:pt>
              </c:strCache>
            </c:strRef>
          </c:tx>
          <c:spPr>
            <a:no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inBase"/>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Sheet1!$D$2:$D$4</c:f>
              <c:numCache>
                <c:formatCode>General</c:formatCode>
                <c:ptCount val="3"/>
                <c:pt idx="0">
                  <c:v>1.9</c:v>
                </c:pt>
                <c:pt idx="1">
                  <c:v>1.7</c:v>
                </c:pt>
                <c:pt idx="2" formatCode="0.0">
                  <c:v>2.2000000000000002</c:v>
                </c:pt>
              </c:numCache>
            </c:numRef>
          </c:val>
          <c:extLst>
            <c:ext xmlns:c16="http://schemas.microsoft.com/office/drawing/2014/chart" uri="{C3380CC4-5D6E-409C-BE32-E72D297353CC}">
              <c16:uniqueId val="{00000000-36C4-461F-BA23-93EB0A0D9427}"/>
            </c:ext>
          </c:extLst>
        </c:ser>
        <c:dLbls>
          <c:dLblPos val="ctr"/>
          <c:showLegendKey val="0"/>
          <c:showVal val="1"/>
          <c:showCatName val="0"/>
          <c:showSerName val="0"/>
          <c:showPercent val="0"/>
          <c:showBubbleSize val="0"/>
        </c:dLbls>
        <c:gapWidth val="100"/>
        <c:overlap val="100"/>
        <c:axId val="1514768176"/>
        <c:axId val="1514770672"/>
      </c:barChart>
      <c:catAx>
        <c:axId val="15147681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1514770672"/>
        <c:crosses val="autoZero"/>
        <c:auto val="1"/>
        <c:lblAlgn val="ctr"/>
        <c:lblOffset val="100"/>
        <c:noMultiLvlLbl val="0"/>
      </c:catAx>
      <c:valAx>
        <c:axId val="1514770672"/>
        <c:scaling>
          <c:orientation val="minMax"/>
          <c:max val="6"/>
        </c:scaling>
        <c:delete val="1"/>
        <c:axPos val="l"/>
        <c:numFmt formatCode="General" sourceLinked="1"/>
        <c:majorTickMark val="out"/>
        <c:minorTickMark val="none"/>
        <c:tickLblPos val="nextTo"/>
        <c:crossAx val="1514768176"/>
        <c:crosses val="autoZero"/>
        <c:crossBetween val="between"/>
      </c:valAx>
      <c:spPr>
        <a:noFill/>
        <a:ln>
          <a:noFill/>
        </a:ln>
        <a:effectLst/>
      </c:spPr>
    </c:plotArea>
    <c:legend>
      <c:legendPos val="r"/>
      <c:layout>
        <c:manualLayout>
          <c:xMode val="edge"/>
          <c:yMode val="edge"/>
          <c:x val="0.72034970266397857"/>
          <c:y val="0.33610725549197945"/>
          <c:w val="0.27803999137788937"/>
          <c:h val="0.47916506539162018"/>
        </c:manualLayout>
      </c:layout>
      <c:overlay val="0"/>
      <c:spPr>
        <a:noFill/>
        <a:ln>
          <a:noFill/>
        </a:ln>
        <a:effectLst/>
      </c:spPr>
      <c:txPr>
        <a:bodyPr rot="0" spcFirstLastPara="1" vertOverflow="ellipsis" vert="horz" wrap="square" anchor="t" anchorCtr="0"/>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3.1484259729441959E-2"/>
          <c:w val="0.96422764227642277"/>
          <c:h val="0.80438647631222637"/>
        </c:manualLayout>
      </c:layout>
      <c:lineChart>
        <c:grouping val="standard"/>
        <c:varyColors val="0"/>
        <c:ser>
          <c:idx val="0"/>
          <c:order val="0"/>
          <c:tx>
            <c:strRef>
              <c:f>Sheet1!$B$1</c:f>
              <c:strCache>
                <c:ptCount val="1"/>
                <c:pt idx="0">
                  <c:v>Philippines</c:v>
                </c:pt>
              </c:strCache>
            </c:strRef>
          </c:tx>
          <c:spPr>
            <a:ln w="38100" cap="rnd">
              <a:solidFill>
                <a:schemeClr val="accent5"/>
              </a:solidFill>
              <a:round/>
            </a:ln>
            <a:effectLst/>
          </c:spPr>
          <c:marker>
            <c:symbol val="circle"/>
            <c:size val="5"/>
            <c:spPr>
              <a:solidFill>
                <a:schemeClr val="accent5"/>
              </a:solidFill>
              <a:ln w="38100">
                <a:solidFill>
                  <a:schemeClr val="accent5"/>
                </a:solidFill>
              </a:ln>
              <a:effectLst/>
            </c:spPr>
          </c:marker>
          <c:dLbls>
            <c:dLbl>
              <c:idx val="3"/>
              <c:layout>
                <c:manualLayout>
                  <c:x val="-4.8300877024518275E-2"/>
                  <c:y val="-4.0175278906331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43E-430D-BD19-A13C0B262B65}"/>
                </c:ext>
              </c:extLst>
            </c:dLbl>
            <c:dLbl>
              <c:idx val="4"/>
              <c:layout>
                <c:manualLayout>
                  <c:x val="-3.8544779463542664E-2"/>
                  <c:y val="-3.230421397397058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43E-430D-BD19-A13C0B262B65}"/>
                </c:ext>
              </c:extLst>
            </c:dLbl>
            <c:dLbl>
              <c:idx val="5"/>
              <c:layout>
                <c:manualLayout>
                  <c:x val="-6.456103962614429E-2"/>
                  <c:y val="1.75458639309792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943E-430D-BD19-A13C0B262B65}"/>
                </c:ext>
              </c:extLst>
            </c:dLbl>
            <c:dLbl>
              <c:idx val="6"/>
              <c:layout>
                <c:manualLayout>
                  <c:x val="-6.0244542602907536E-3"/>
                  <c:y val="9.6747989986187416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943E-430D-BD19-A13C0B262B6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Sheet1!$B$2:$B$8</c:f>
              <c:numCache>
                <c:formatCode>General</c:formatCode>
                <c:ptCount val="7"/>
                <c:pt idx="0">
                  <c:v>4.0999999999999996</c:v>
                </c:pt>
                <c:pt idx="1">
                  <c:v>3.7</c:v>
                </c:pt>
                <c:pt idx="2" formatCode="0.0">
                  <c:v>3.5</c:v>
                </c:pt>
                <c:pt idx="3">
                  <c:v>3.3</c:v>
                </c:pt>
                <c:pt idx="4" formatCode="0.0">
                  <c:v>3</c:v>
                </c:pt>
                <c:pt idx="5">
                  <c:v>2.7</c:v>
                </c:pt>
                <c:pt idx="6">
                  <c:v>1.9</c:v>
                </c:pt>
              </c:numCache>
            </c:numRef>
          </c:val>
          <c:smooth val="0"/>
          <c:extLst>
            <c:ext xmlns:c16="http://schemas.microsoft.com/office/drawing/2014/chart" uri="{C3380CC4-5D6E-409C-BE32-E72D297353CC}">
              <c16:uniqueId val="{00000000-1089-47AE-A0CB-AAADC8A2FF6B}"/>
            </c:ext>
          </c:extLst>
        </c:ser>
        <c:ser>
          <c:idx val="1"/>
          <c:order val="1"/>
          <c:tx>
            <c:strRef>
              <c:f>Sheet1!$C$1</c:f>
              <c:strCache>
                <c:ptCount val="1"/>
                <c:pt idx="0">
                  <c:v>Urban</c:v>
                </c:pt>
              </c:strCache>
            </c:strRef>
          </c:tx>
          <c:spPr>
            <a:ln w="38100" cap="rnd">
              <a:solidFill>
                <a:schemeClr val="accent4"/>
              </a:solidFill>
              <a:round/>
            </a:ln>
            <a:effectLst/>
          </c:spPr>
          <c:marker>
            <c:symbol val="circle"/>
            <c:size val="5"/>
            <c:spPr>
              <a:solidFill>
                <a:schemeClr val="accent4"/>
              </a:solidFill>
              <a:ln w="38100">
                <a:solidFill>
                  <a:schemeClr val="accent4"/>
                </a:solidFill>
              </a:ln>
              <a:effectLst/>
            </c:spPr>
          </c:marker>
          <c:dLbls>
            <c:dLbl>
              <c:idx val="6"/>
              <c:layout>
                <c:manualLayout>
                  <c:x val="-3.6918763203380188E-2"/>
                  <c:y val="4.017527890633101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943E-430D-BD19-A13C0B262B6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Sheet1!$C$2:$C$8</c:f>
              <c:numCache>
                <c:formatCode>0.0</c:formatCode>
                <c:ptCount val="7"/>
                <c:pt idx="0" formatCode="General">
                  <c:v>3.5</c:v>
                </c:pt>
                <c:pt idx="1">
                  <c:v>3</c:v>
                </c:pt>
                <c:pt idx="2">
                  <c:v>3</c:v>
                </c:pt>
                <c:pt idx="3" formatCode="General">
                  <c:v>2.8</c:v>
                </c:pt>
                <c:pt idx="4" formatCode="General">
                  <c:v>2.6</c:v>
                </c:pt>
                <c:pt idx="5" formatCode="General">
                  <c:v>2.4</c:v>
                </c:pt>
                <c:pt idx="6" formatCode="General">
                  <c:v>1.7</c:v>
                </c:pt>
              </c:numCache>
            </c:numRef>
          </c:val>
          <c:smooth val="0"/>
          <c:extLst>
            <c:ext xmlns:c16="http://schemas.microsoft.com/office/drawing/2014/chart" uri="{C3380CC4-5D6E-409C-BE32-E72D297353CC}">
              <c16:uniqueId val="{00000004-1089-47AE-A0CB-AAADC8A2FF6B}"/>
            </c:ext>
          </c:extLst>
        </c:ser>
        <c:ser>
          <c:idx val="2"/>
          <c:order val="2"/>
          <c:tx>
            <c:strRef>
              <c:f>Sheet1!$D$1</c:f>
              <c:strCache>
                <c:ptCount val="1"/>
                <c:pt idx="0">
                  <c:v>Rural</c:v>
                </c:pt>
              </c:strCache>
            </c:strRef>
          </c:tx>
          <c:spPr>
            <a:ln w="38100" cap="rnd">
              <a:solidFill>
                <a:schemeClr val="accent3"/>
              </a:solidFill>
              <a:round/>
            </a:ln>
            <a:effectLst/>
          </c:spPr>
          <c:marker>
            <c:symbol val="circle"/>
            <c:size val="5"/>
            <c:spPr>
              <a:solidFill>
                <a:schemeClr val="accent3"/>
              </a:solidFill>
              <a:ln w="38100">
                <a:solidFill>
                  <a:schemeClr val="accent3"/>
                </a:solidFill>
              </a:ln>
              <a:effectLst/>
            </c:spPr>
          </c:marker>
          <c:dLbls>
            <c:dLbl>
              <c:idx val="4"/>
              <c:layout>
                <c:manualLayout>
                  <c:x val="-3.366673068305498E-2"/>
                  <c:y val="-5.329372046026521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943E-430D-BD19-A13C0B262B65}"/>
                </c:ext>
              </c:extLst>
            </c:dLbl>
            <c:dLbl>
              <c:idx val="6"/>
              <c:layout>
                <c:manualLayout>
                  <c:x val="-3.0414698162729778E-2"/>
                  <c:y val="-5.59174087710520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943E-430D-BD19-A13C0B262B65}"/>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1993 
NDS</c:v>
                </c:pt>
                <c:pt idx="1">
                  <c:v>1998 
NDHS</c:v>
                </c:pt>
                <c:pt idx="2">
                  <c:v>2003 
NDHS</c:v>
                </c:pt>
                <c:pt idx="3">
                  <c:v>2008 
NDHS</c:v>
                </c:pt>
                <c:pt idx="4">
                  <c:v>2013 
NDHS</c:v>
                </c:pt>
                <c:pt idx="5">
                  <c:v>2017 
NDHS</c:v>
                </c:pt>
                <c:pt idx="6">
                  <c:v>2022 
NDHS</c:v>
                </c:pt>
              </c:strCache>
            </c:strRef>
          </c:cat>
          <c:val>
            <c:numRef>
              <c:f>Sheet1!$D$2:$D$8</c:f>
              <c:numCache>
                <c:formatCode>General</c:formatCode>
                <c:ptCount val="7"/>
                <c:pt idx="0" formatCode="0.0">
                  <c:v>4.8</c:v>
                </c:pt>
                <c:pt idx="1">
                  <c:v>4.7</c:v>
                </c:pt>
                <c:pt idx="2">
                  <c:v>4.3</c:v>
                </c:pt>
                <c:pt idx="3">
                  <c:v>3.8</c:v>
                </c:pt>
                <c:pt idx="4" formatCode="0.0">
                  <c:v>3.5</c:v>
                </c:pt>
                <c:pt idx="5">
                  <c:v>2.9</c:v>
                </c:pt>
                <c:pt idx="6">
                  <c:v>2.2000000000000002</c:v>
                </c:pt>
              </c:numCache>
            </c:numRef>
          </c:val>
          <c:smooth val="0"/>
          <c:extLst>
            <c:ext xmlns:c16="http://schemas.microsoft.com/office/drawing/2014/chart" uri="{C3380CC4-5D6E-409C-BE32-E72D297353CC}">
              <c16:uniqueId val="{00000005-1089-47AE-A0CB-AAADC8A2FF6B}"/>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211586815"/>
        <c:crosses val="autoZero"/>
        <c:auto val="1"/>
        <c:lblAlgn val="ctr"/>
        <c:lblOffset val="100"/>
        <c:noMultiLvlLbl val="0"/>
      </c:catAx>
      <c:valAx>
        <c:axId val="211586815"/>
        <c:scaling>
          <c:orientation val="minMax"/>
          <c:max val="5.5"/>
          <c:min val="0"/>
        </c:scaling>
        <c:delete val="1"/>
        <c:axPos val="l"/>
        <c:numFmt formatCode="General"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1.3845189766504109E-3"/>
          <c:w val="0.96460183535431077"/>
          <c:h val="0.7922301719205514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0.0</c:formatCode>
                <c:ptCount val="6"/>
                <c:pt idx="0" formatCode="General">
                  <c:v>2.5</c:v>
                </c:pt>
                <c:pt idx="1">
                  <c:v>3</c:v>
                </c:pt>
                <c:pt idx="2" formatCode="General">
                  <c:v>2.4</c:v>
                </c:pt>
                <c:pt idx="3" formatCode="General">
                  <c:v>2.7</c:v>
                </c:pt>
                <c:pt idx="4" formatCode="General">
                  <c:v>1.6</c:v>
                </c:pt>
                <c:pt idx="5" formatCode="General">
                  <c:v>1.5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4.0014915853551998E-2"/>
          <c:w val="0.95416666666666672"/>
          <c:h val="0.83399484175680083"/>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formatCode="General">
                  <c:v>3.1</c:v>
                </c:pt>
                <c:pt idx="1">
                  <c:v>2.2000000000000002</c:v>
                </c:pt>
                <c:pt idx="2">
                  <c:v>2</c:v>
                </c:pt>
                <c:pt idx="3" formatCode="General">
                  <c:v>1.5</c:v>
                </c:pt>
                <c:pt idx="4" formatCode="General">
                  <c:v>1.4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6"/>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0.17814384589383261"/>
                  <c:y val="4.863872552377410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19484042692517345"/>
                  <c:y val="-0.10236948459257665"/>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0.10279631747726488"/>
                  <c:y val="-7.2080809464629955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0.12593344667114864"/>
                  <c:y val="-0.1603175426407413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15072521063498739"/>
                    </c:manualLayout>
                  </c15:layout>
                </c:ext>
                <c:ext xmlns:c16="http://schemas.microsoft.com/office/drawing/2014/chart" uri="{C3380CC4-5D6E-409C-BE32-E72D297353CC}">
                  <c16:uniqueId val="{00000000-AFA1-4794-A37B-898FEAB5CD79}"/>
                </c:ext>
              </c:extLst>
            </c:dLbl>
            <c:dLbl>
              <c:idx val="4"/>
              <c:layout>
                <c:manualLayout>
                  <c:x val="8.8388154161048615E-2"/>
                  <c:y val="1.738411406092503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dLbl>
              <c:idx val="5"/>
              <c:layout>
                <c:manualLayout>
                  <c:x val="8.3533420727349386E-2"/>
                  <c:y val="0.1864156334706579"/>
                </c:manualLayout>
              </c:layout>
              <c:tx>
                <c:rich>
                  <a:bodyPr/>
                  <a:lstStyle/>
                  <a:p>
                    <a:fld id="{0494760A-72FE-408B-8BDD-84A95D600274}" type="CATEGORYNAME">
                      <a:rPr lang="en-US"/>
                      <a:pPr/>
                      <a:t>[CATEGORY NAME]</a:t>
                    </a:fld>
                    <a:r>
                      <a:rPr lang="en-US" baseline="0"/>
                      <a:t>
36%</a:t>
                    </a:r>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0-A26E-41E9-A15A-2F90A46010F3}"/>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8</c:v>
                </c:pt>
                <c:pt idx="1">
                  <c:v>10</c:v>
                </c:pt>
                <c:pt idx="2">
                  <c:v>19</c:v>
                </c:pt>
                <c:pt idx="3">
                  <c:v>14</c:v>
                </c:pt>
                <c:pt idx="4">
                  <c:v>12</c:v>
                </c:pt>
                <c:pt idx="5">
                  <c:v>36</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6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23.6</c:v>
                </c:pt>
                <c:pt idx="1">
                  <c:v>24.4</c:v>
                </c:pt>
                <c:pt idx="2">
                  <c:v>22.7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25"/>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7197667765577747E-2"/>
          <c:w val="0.95416666666666672"/>
          <c:h val="0.72418232842002017"/>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dLbl>
              <c:idx val="2"/>
              <c:delete val="1"/>
              <c:extLst>
                <c:ext xmlns:c15="http://schemas.microsoft.com/office/drawing/2012/chart" uri="{CE6537A1-D6FC-4f65-9D91-7224C49458BB}"/>
                <c:ext xmlns:c16="http://schemas.microsoft.com/office/drawing/2014/chart" uri="{C3380CC4-5D6E-409C-BE32-E72D297353CC}">
                  <c16:uniqueId val="{00000000-86AE-42D8-B48E-2F370E147361}"/>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Had sexual intercourse before age 15</c:v>
                </c:pt>
                <c:pt idx="1">
                  <c:v>Married before age 15</c:v>
                </c:pt>
                <c:pt idx="2">
                  <c:v>Gave birth before age 15</c:v>
                </c:pt>
              </c:strCache>
            </c:strRef>
          </c:cat>
          <c:val>
            <c:numRef>
              <c:f>Sheet1!$B$2:$D$2</c:f>
              <c:numCache>
                <c:formatCode>General</c:formatCode>
                <c:ptCount val="3"/>
                <c:pt idx="0">
                  <c:v>1</c:v>
                </c:pt>
                <c:pt idx="1">
                  <c:v>1</c:v>
                </c:pt>
                <c:pt idx="2">
                  <c:v>0.2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157270562643673E-2"/>
          <c:y val="4.111497098570324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40000"/>
                  <a:lumOff val="60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Pt>
            <c:idx val="4"/>
            <c:bubble3D val="0"/>
            <c:spPr>
              <a:solidFill>
                <a:schemeClr val="accent2"/>
              </a:solidFill>
              <a:ln w="19050">
                <a:solidFill>
                  <a:schemeClr val="lt1"/>
                </a:solidFill>
              </a:ln>
              <a:effectLst/>
            </c:spPr>
            <c:extLst>
              <c:ext xmlns:c16="http://schemas.microsoft.com/office/drawing/2014/chart" uri="{C3380CC4-5D6E-409C-BE32-E72D297353CC}">
                <c16:uniqueId val="{00000002-908B-4CA9-A2FA-30018FEB18CC}"/>
              </c:ext>
            </c:extLst>
          </c:dPt>
          <c:dPt>
            <c:idx val="5"/>
            <c:bubble3D val="0"/>
            <c:spPr>
              <a:solidFill>
                <a:schemeClr val="accent3">
                  <a:lumMod val="60000"/>
                  <a:lumOff val="40000"/>
                </a:schemeClr>
              </a:solidFill>
              <a:ln w="19050">
                <a:solidFill>
                  <a:schemeClr val="lt1"/>
                </a:solidFill>
              </a:ln>
              <a:effectLst/>
            </c:spPr>
            <c:extLst>
              <c:ext xmlns:c16="http://schemas.microsoft.com/office/drawing/2014/chart" uri="{C3380CC4-5D6E-409C-BE32-E72D297353CC}">
                <c16:uniqueId val="{00000000-A26E-41E9-A15A-2F90A46010F3}"/>
              </c:ext>
            </c:extLst>
          </c:dPt>
          <c:dLbls>
            <c:dLbl>
              <c:idx val="0"/>
              <c:layout>
                <c:manualLayout>
                  <c:x val="0.16243088409732415"/>
                  <c:y val="-1.491325067765263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5.7026466417124021E-2"/>
                  <c:y val="1.1965437269426858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84042692517334"/>
                      <c:h val="0.13084087639811726"/>
                    </c:manualLayout>
                  </c15:layout>
                </c:ext>
                <c:ext xmlns:c16="http://schemas.microsoft.com/office/drawing/2014/chart" uri="{C3380CC4-5D6E-409C-BE32-E72D297353CC}">
                  <c16:uniqueId val="{00000001-AFA1-4794-A37B-898FEAB5CD79}"/>
                </c:ext>
              </c:extLst>
            </c:dLbl>
            <c:dLbl>
              <c:idx val="2"/>
              <c:layout>
                <c:manualLayout>
                  <c:x val="-0.19150415412612429"/>
                  <c:y val="-6.7109530193461261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8162929553853963"/>
                      <c:h val="0.181755340489867"/>
                    </c:manualLayout>
                  </c15:layout>
                </c:ext>
                <c:ext xmlns:c16="http://schemas.microsoft.com/office/drawing/2014/chart" uri="{C3380CC4-5D6E-409C-BE32-E72D297353CC}">
                  <c16:uniqueId val="{00000001-908B-4CA9-A2FA-30018FEB18CC}"/>
                </c:ext>
              </c:extLst>
            </c:dLbl>
            <c:dLbl>
              <c:idx val="3"/>
              <c:layout>
                <c:manualLayout>
                  <c:x val="-3.4057472999115664E-2"/>
                  <c:y val="-4.17253965613410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7979177606509897"/>
                      <c:h val="0.24020471470090321"/>
                    </c:manualLayout>
                  </c15:layout>
                </c:ext>
                <c:ext xmlns:c16="http://schemas.microsoft.com/office/drawing/2014/chart" uri="{C3380CC4-5D6E-409C-BE32-E72D297353CC}">
                  <c16:uniqueId val="{00000000-AFA1-4794-A37B-898FEAB5CD79}"/>
                </c:ext>
              </c:extLst>
            </c:dLbl>
            <c:dLbl>
              <c:idx val="4"/>
              <c:layout>
                <c:manualLayout>
                  <c:x val="0.12640579843913125"/>
                  <c:y val="-0.11683514203794863"/>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fr-FR"/>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Live birth</c:v>
                </c:pt>
                <c:pt idx="1">
                  <c:v>Stillbirth</c:v>
                </c:pt>
                <c:pt idx="2">
                  <c:v>Miscarriage</c:v>
                </c:pt>
                <c:pt idx="3">
                  <c:v>Induced abortion</c:v>
                </c:pt>
              </c:strCache>
            </c:strRef>
          </c:cat>
          <c:val>
            <c:numRef>
              <c:f>Sheet1!$B$2:$B$5</c:f>
              <c:numCache>
                <c:formatCode>General</c:formatCode>
                <c:ptCount val="4"/>
                <c:pt idx="0">
                  <c:v>88</c:v>
                </c:pt>
                <c:pt idx="1">
                  <c:v>1</c:v>
                </c:pt>
                <c:pt idx="2">
                  <c:v>11</c:v>
                </c:pt>
                <c:pt idx="3">
                  <c:v>1</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26"/>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First</c:v>
                </c:pt>
              </c:strCache>
            </c:strRef>
          </c:tx>
          <c:spPr>
            <a:solidFill>
              <a:schemeClr val="accent3"/>
            </a:solidFill>
            <a:ln>
              <a:noFill/>
            </a:ln>
            <a:effectLst/>
          </c:spPr>
          <c:invertIfNegative val="0"/>
          <c:dLbls>
            <c:dLbl>
              <c:idx val="0"/>
              <c:delete val="1"/>
              <c:extLst>
                <c:ext xmlns:c15="http://schemas.microsoft.com/office/drawing/2012/chart" uri="{CE6537A1-D6FC-4f65-9D91-7224C49458BB}"/>
                <c:ext xmlns:c16="http://schemas.microsoft.com/office/drawing/2014/chart" uri="{C3380CC4-5D6E-409C-BE32-E72D297353CC}">
                  <c16:uniqueId val="{00000001-4098-48BF-A5CE-1F7F1CBFFEAD}"/>
                </c:ext>
              </c:extLst>
            </c:dLbl>
            <c:dLbl>
              <c:idx val="4"/>
              <c:delete val="1"/>
              <c:extLst>
                <c:ext xmlns:c15="http://schemas.microsoft.com/office/drawing/2012/chart" uri="{CE6537A1-D6FC-4f65-9D91-7224C49458BB}"/>
                <c:ext xmlns:c16="http://schemas.microsoft.com/office/drawing/2014/chart" uri="{C3380CC4-5D6E-409C-BE32-E72D297353CC}">
                  <c16:uniqueId val="{00000000-4098-48BF-A5CE-1F7F1CBFFEAD}"/>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First</c:v>
                </c:pt>
                <c:pt idx="1">
                  <c:v>Second</c:v>
                </c:pt>
                <c:pt idx="2">
                  <c:v>Third</c:v>
                </c:pt>
                <c:pt idx="3">
                  <c:v>Fourth</c:v>
                </c:pt>
                <c:pt idx="4">
                  <c:v>Fifth or higher</c:v>
                </c:pt>
              </c:strCache>
            </c:strRef>
          </c:cat>
          <c:val>
            <c:numRef>
              <c:f>Sheet1!$B$2:$B$6</c:f>
              <c:numCache>
                <c:formatCode>0</c:formatCode>
                <c:ptCount val="5"/>
                <c:pt idx="0" formatCode="General">
                  <c:v>1</c:v>
                </c:pt>
                <c:pt idx="1">
                  <c:v>1</c:v>
                </c:pt>
                <c:pt idx="2" formatCode="General">
                  <c:v>1</c:v>
                </c:pt>
                <c:pt idx="3" formatCode="General">
                  <c:v>1</c:v>
                </c:pt>
                <c:pt idx="4" formatCode="General">
                  <c:v>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fr-FR"/>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8/9/2023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3C8DC-E3FD-46E5-93B6-967D49185CA7}" type="datetimeFigureOut">
              <a:rPr lang="en-US" smtClean="0"/>
              <a:t>8/9/2023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C7E2D-1E93-40BD-92A0-CB279250DD05}" type="slidenum">
              <a:rPr lang="en-US" smtClean="0"/>
              <a:t>‹#›</a:t>
            </a:fld>
            <a:endParaRPr lang="en-US"/>
          </a:p>
        </p:txBody>
      </p:sp>
    </p:spTree>
    <p:extLst>
      <p:ext uri="{BB962C8B-B14F-4D97-AF65-F5344CB8AC3E}">
        <p14:creationId xmlns:p14="http://schemas.microsoft.com/office/powerpoint/2010/main" val="29022682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Age-specific fertility rates show the number of births per 1,000 women for the three-year period before the survey. Fertility rates for the 10-14 age group are based on retrospective data from women age 15-17.</a:t>
            </a:r>
          </a:p>
        </p:txBody>
      </p:sp>
      <p:sp>
        <p:nvSpPr>
          <p:cNvPr id="4" name="Slide Number Placeholder 3"/>
          <p:cNvSpPr>
            <a:spLocks noGrp="1"/>
          </p:cNvSpPr>
          <p:nvPr>
            <p:ph type="sldNum" sz="quarter" idx="5"/>
          </p:nvPr>
        </p:nvSpPr>
        <p:spPr/>
        <p:txBody>
          <a:bodyPr/>
          <a:lstStyle/>
          <a:p>
            <a:fld id="{0CCC7E2D-1E93-40BD-92A0-CB279250DD05}" type="slidenum">
              <a:rPr lang="en-US" smtClean="0"/>
              <a:t>3</a:t>
            </a:fld>
            <a:endParaRPr lang="en-US"/>
          </a:p>
        </p:txBody>
      </p:sp>
    </p:spTree>
    <p:extLst>
      <p:ext uri="{BB962C8B-B14F-4D97-AF65-F5344CB8AC3E}">
        <p14:creationId xmlns:p14="http://schemas.microsoft.com/office/powerpoint/2010/main" val="3317376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87% of pregnancies in the three years before the survey resulted in live births, 11% were miscarriages, 1% were stillbirths, and 1% were induced abortions.</a:t>
            </a:r>
          </a:p>
        </p:txBody>
      </p:sp>
      <p:sp>
        <p:nvSpPr>
          <p:cNvPr id="4" name="Slide Number Placeholder 3"/>
          <p:cNvSpPr>
            <a:spLocks noGrp="1"/>
          </p:cNvSpPr>
          <p:nvPr>
            <p:ph type="sldNum" sz="quarter" idx="5"/>
          </p:nvPr>
        </p:nvSpPr>
        <p:spPr/>
        <p:txBody>
          <a:bodyPr/>
          <a:lstStyle/>
          <a:p>
            <a:fld id="{0CCC7E2D-1E93-40BD-92A0-CB279250DD05}" type="slidenum">
              <a:rPr lang="en-US" smtClean="0"/>
              <a:t>15</a:t>
            </a:fld>
            <a:endParaRPr lang="en-US"/>
          </a:p>
        </p:txBody>
      </p:sp>
    </p:spTree>
    <p:extLst>
      <p:ext uri="{BB962C8B-B14F-4D97-AF65-F5344CB8AC3E}">
        <p14:creationId xmlns:p14="http://schemas.microsoft.com/office/powerpoint/2010/main" val="28419841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 is no clear relationship between birth order and induced abortions.</a:t>
            </a:r>
          </a:p>
        </p:txBody>
      </p:sp>
      <p:sp>
        <p:nvSpPr>
          <p:cNvPr id="4" name="Slide Number Placeholder 3"/>
          <p:cNvSpPr>
            <a:spLocks noGrp="1"/>
          </p:cNvSpPr>
          <p:nvPr>
            <p:ph type="sldNum" sz="quarter" idx="5"/>
          </p:nvPr>
        </p:nvSpPr>
        <p:spPr/>
        <p:txBody>
          <a:bodyPr/>
          <a:lstStyle/>
          <a:p>
            <a:fld id="{0CCC7E2D-1E93-40BD-92A0-CB279250DD05}" type="slidenum">
              <a:rPr lang="en-US" smtClean="0"/>
              <a:t>16</a:t>
            </a:fld>
            <a:endParaRPr lang="en-US"/>
          </a:p>
        </p:txBody>
      </p:sp>
    </p:spTree>
    <p:extLst>
      <p:ext uri="{BB962C8B-B14F-4D97-AF65-F5344CB8AC3E}">
        <p14:creationId xmlns:p14="http://schemas.microsoft.com/office/powerpoint/2010/main" val="14044000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CCC7E2D-1E93-40BD-92A0-CB279250DD05}" type="slidenum">
              <a:rPr lang="en-US" smtClean="0"/>
              <a:t>17</a:t>
            </a:fld>
            <a:endParaRPr lang="en-US"/>
          </a:p>
        </p:txBody>
      </p:sp>
    </p:spTree>
    <p:extLst>
      <p:ext uri="{BB962C8B-B14F-4D97-AF65-F5344CB8AC3E}">
        <p14:creationId xmlns:p14="http://schemas.microsoft.com/office/powerpoint/2010/main" val="3392457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42% of Filipino women age 15-49 have never been married, 55% are married or living together, and 3% are divorced/annulled, separated, or widowed.</a:t>
            </a:r>
          </a:p>
        </p:txBody>
      </p:sp>
      <p:sp>
        <p:nvSpPr>
          <p:cNvPr id="4" name="Slide Number Placeholder 3"/>
          <p:cNvSpPr>
            <a:spLocks noGrp="1"/>
          </p:cNvSpPr>
          <p:nvPr>
            <p:ph type="sldNum" sz="quarter" idx="5"/>
          </p:nvPr>
        </p:nvSpPr>
        <p:spPr/>
        <p:txBody>
          <a:bodyPr/>
          <a:lstStyle/>
          <a:p>
            <a:fld id="{0CCC7E2D-1E93-40BD-92A0-CB279250DD05}" type="slidenum">
              <a:rPr lang="en-US" smtClean="0"/>
              <a:t>18</a:t>
            </a:fld>
            <a:endParaRPr lang="en-US"/>
          </a:p>
        </p:txBody>
      </p:sp>
    </p:spTree>
    <p:extLst>
      <p:ext uri="{BB962C8B-B14F-4D97-AF65-F5344CB8AC3E}">
        <p14:creationId xmlns:p14="http://schemas.microsoft.com/office/powerpoint/2010/main" val="8756417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Two percent of women age 20-24 were married by age 15 and 9% were married by age 18. Note: the age at first marriage is defined as the age at which the respondent began living with her/his first spouse/partner.</a:t>
            </a:r>
          </a:p>
        </p:txBody>
      </p:sp>
      <p:sp>
        <p:nvSpPr>
          <p:cNvPr id="4" name="Slide Number Placeholder 3"/>
          <p:cNvSpPr>
            <a:spLocks noGrp="1"/>
          </p:cNvSpPr>
          <p:nvPr>
            <p:ph type="sldNum" sz="quarter" idx="5"/>
          </p:nvPr>
        </p:nvSpPr>
        <p:spPr/>
        <p:txBody>
          <a:bodyPr/>
          <a:lstStyle/>
          <a:p>
            <a:fld id="{0CCC7E2D-1E93-40BD-92A0-CB279250DD05}" type="slidenum">
              <a:rPr lang="en-US" smtClean="0"/>
              <a:t>19</a:t>
            </a:fld>
            <a:endParaRPr lang="en-US"/>
          </a:p>
        </p:txBody>
      </p:sp>
    </p:spTree>
    <p:extLst>
      <p:ext uri="{BB962C8B-B14F-4D97-AF65-F5344CB8AC3E}">
        <p14:creationId xmlns:p14="http://schemas.microsoft.com/office/powerpoint/2010/main" val="35241564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2% of women age 20-24 had their first sexual intercourse by age 15 and 14% had sex by age 18.</a:t>
            </a:r>
          </a:p>
        </p:txBody>
      </p:sp>
      <p:sp>
        <p:nvSpPr>
          <p:cNvPr id="4" name="Slide Number Placeholder 3"/>
          <p:cNvSpPr>
            <a:spLocks noGrp="1"/>
          </p:cNvSpPr>
          <p:nvPr>
            <p:ph type="sldNum" sz="quarter" idx="5"/>
          </p:nvPr>
        </p:nvSpPr>
        <p:spPr/>
        <p:txBody>
          <a:bodyPr/>
          <a:lstStyle/>
          <a:p>
            <a:fld id="{0CCC7E2D-1E93-40BD-92A0-CB279250DD05}" type="slidenum">
              <a:rPr lang="en-US" smtClean="0"/>
              <a:t>20</a:t>
            </a:fld>
            <a:endParaRPr lang="en-US"/>
          </a:p>
        </p:txBody>
      </p:sp>
    </p:spTree>
    <p:extLst>
      <p:ext uri="{BB962C8B-B14F-4D97-AF65-F5344CB8AC3E}">
        <p14:creationId xmlns:p14="http://schemas.microsoft.com/office/powerpoint/2010/main" val="6056443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Nearly 6 in 10 married women age 15-49 want no more children or have been sterilized. 14% of women want to have another child soon, while 17% want to wait at least two years. Notes: Sterilized includes both female and male sterilization. Have another later means wants to delay next birth for 2 or more years. Have another soon means wants next birth within 2 years.</a:t>
            </a:r>
          </a:p>
        </p:txBody>
      </p:sp>
      <p:sp>
        <p:nvSpPr>
          <p:cNvPr id="4" name="Slide Number Placeholder 3"/>
          <p:cNvSpPr>
            <a:spLocks noGrp="1"/>
          </p:cNvSpPr>
          <p:nvPr>
            <p:ph type="sldNum" sz="quarter" idx="5"/>
          </p:nvPr>
        </p:nvSpPr>
        <p:spPr/>
        <p:txBody>
          <a:bodyPr/>
          <a:lstStyle/>
          <a:p>
            <a:fld id="{0CCC7E2D-1E93-40BD-92A0-CB279250DD05}" type="slidenum">
              <a:rPr lang="en-US" smtClean="0"/>
              <a:t>22</a:t>
            </a:fld>
            <a:endParaRPr lang="en-US"/>
          </a:p>
        </p:txBody>
      </p:sp>
    </p:spTree>
    <p:extLst>
      <p:ext uri="{BB962C8B-B14F-4D97-AF65-F5344CB8AC3E}">
        <p14:creationId xmlns:p14="http://schemas.microsoft.com/office/powerpoint/2010/main" val="35906139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Married women say that their ideal family size is 3 children, while for all women the ideal family size is slightly less at 2.7 children.</a:t>
            </a:r>
          </a:p>
        </p:txBody>
      </p:sp>
      <p:sp>
        <p:nvSpPr>
          <p:cNvPr id="4" name="Slide Number Placeholder 3"/>
          <p:cNvSpPr>
            <a:spLocks noGrp="1"/>
          </p:cNvSpPr>
          <p:nvPr>
            <p:ph type="sldNum" sz="quarter" idx="5"/>
          </p:nvPr>
        </p:nvSpPr>
        <p:spPr/>
        <p:txBody>
          <a:bodyPr/>
          <a:lstStyle/>
          <a:p>
            <a:fld id="{0CCC7E2D-1E93-40BD-92A0-CB279250DD05}" type="slidenum">
              <a:rPr lang="en-US" smtClean="0"/>
              <a:t>23</a:t>
            </a:fld>
            <a:endParaRPr lang="en-US"/>
          </a:p>
        </p:txBody>
      </p:sp>
    </p:spTree>
    <p:extLst>
      <p:ext uri="{BB962C8B-B14F-4D97-AF65-F5344CB8AC3E}">
        <p14:creationId xmlns:p14="http://schemas.microsoft.com/office/powerpoint/2010/main" val="42146824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3 in 4 current pregnancies were wanted then, while 16% were mistimed and 8% were unwanted. 7 in 10 live births and miscarriages were wanted then, while about 15% were mistimed and 15% were unwanted. </a:t>
            </a:r>
          </a:p>
          <a:p>
            <a:r>
              <a:rPr lang="en-US"/>
              <a:t>Notes: A pregnancy outcome refers to a miscarriage, abortion, live birth, or stillbirth. Some pregnancies produce multiple outcomes, for example in the case of twins. Here, each pregnancy outcome is counted individually. Therefore, a pregnancy will be counted more than once if it produces multiple births (live births or stillbirths). Current pregnancies, miscarriages, and abortions are always counted as one pregnancy outcome.</a:t>
            </a:r>
          </a:p>
        </p:txBody>
      </p:sp>
      <p:sp>
        <p:nvSpPr>
          <p:cNvPr id="4" name="Slide Number Placeholder 3"/>
          <p:cNvSpPr>
            <a:spLocks noGrp="1"/>
          </p:cNvSpPr>
          <p:nvPr>
            <p:ph type="sldNum" sz="quarter" idx="5"/>
          </p:nvPr>
        </p:nvSpPr>
        <p:spPr/>
        <p:txBody>
          <a:bodyPr/>
          <a:lstStyle/>
          <a:p>
            <a:fld id="{0CCC7E2D-1E93-40BD-92A0-CB279250DD05}" type="slidenum">
              <a:rPr lang="en-US" smtClean="0"/>
              <a:t>24</a:t>
            </a:fld>
            <a:endParaRPr lang="en-US"/>
          </a:p>
        </p:txBody>
      </p:sp>
    </p:spTree>
    <p:extLst>
      <p:ext uri="{BB962C8B-B14F-4D97-AF65-F5344CB8AC3E}">
        <p14:creationId xmlns:p14="http://schemas.microsoft.com/office/powerpoint/2010/main" val="42810161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difference between the wanted and actual fertility rates is about 0.4 children in the Philippines. There is nearly no variation by residence.</a:t>
            </a:r>
          </a:p>
        </p:txBody>
      </p:sp>
      <p:sp>
        <p:nvSpPr>
          <p:cNvPr id="4" name="Slide Number Placeholder 3"/>
          <p:cNvSpPr>
            <a:spLocks noGrp="1"/>
          </p:cNvSpPr>
          <p:nvPr>
            <p:ph type="sldNum" sz="quarter" idx="5"/>
          </p:nvPr>
        </p:nvSpPr>
        <p:spPr/>
        <p:txBody>
          <a:bodyPr/>
          <a:lstStyle/>
          <a:p>
            <a:fld id="{0CCC7E2D-1E93-40BD-92A0-CB279250DD05}" type="slidenum">
              <a:rPr lang="en-US" smtClean="0"/>
              <a:t>25</a:t>
            </a:fld>
            <a:endParaRPr lang="en-US"/>
          </a:p>
        </p:txBody>
      </p:sp>
    </p:spTree>
    <p:extLst>
      <p:ext uri="{BB962C8B-B14F-4D97-AF65-F5344CB8AC3E}">
        <p14:creationId xmlns:p14="http://schemas.microsoft.com/office/powerpoint/2010/main" val="11647872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has decreased substantially since 1993 when the total fertility rate was 4.1 children per woman. Today Filipino women have an average of 1.9 children per woman. The difference between urban and rural fertility rates has decreased over time. </a:t>
            </a:r>
          </a:p>
        </p:txBody>
      </p:sp>
      <p:sp>
        <p:nvSpPr>
          <p:cNvPr id="4" name="Slide Number Placeholder 3"/>
          <p:cNvSpPr>
            <a:spLocks noGrp="1"/>
          </p:cNvSpPr>
          <p:nvPr>
            <p:ph type="sldNum" sz="quarter" idx="5"/>
          </p:nvPr>
        </p:nvSpPr>
        <p:spPr/>
        <p:txBody>
          <a:bodyPr/>
          <a:lstStyle/>
          <a:p>
            <a:fld id="{0CCC7E2D-1E93-40BD-92A0-CB279250DD05}" type="slidenum">
              <a:rPr lang="en-US" smtClean="0"/>
              <a:t>4</a:t>
            </a:fld>
            <a:endParaRPr lang="en-US"/>
          </a:p>
        </p:txBody>
      </p:sp>
    </p:spTree>
    <p:extLst>
      <p:ext uri="{BB962C8B-B14F-4D97-AF65-F5344CB8AC3E}">
        <p14:creationId xmlns:p14="http://schemas.microsoft.com/office/powerpoint/2010/main" val="18993073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There’s no clear relationship between education level and fertility. Fertility ranges from 1.5 children per woman among those with college education to 3.0 children per woman among those who attended Grades 1-6. </a:t>
            </a:r>
          </a:p>
        </p:txBody>
      </p:sp>
      <p:sp>
        <p:nvSpPr>
          <p:cNvPr id="4" name="Slide Number Placeholder 3"/>
          <p:cNvSpPr>
            <a:spLocks noGrp="1"/>
          </p:cNvSpPr>
          <p:nvPr>
            <p:ph type="sldNum" sz="quarter" idx="5"/>
          </p:nvPr>
        </p:nvSpPr>
        <p:spPr/>
        <p:txBody>
          <a:bodyPr/>
          <a:lstStyle/>
          <a:p>
            <a:fld id="{0CCC7E2D-1E93-40BD-92A0-CB279250DD05}" type="slidenum">
              <a:rPr lang="en-US" smtClean="0"/>
              <a:t>5</a:t>
            </a:fld>
            <a:endParaRPr lang="en-US"/>
          </a:p>
        </p:txBody>
      </p:sp>
    </p:spTree>
    <p:extLst>
      <p:ext uri="{BB962C8B-B14F-4D97-AF65-F5344CB8AC3E}">
        <p14:creationId xmlns:p14="http://schemas.microsoft.com/office/powerpoint/2010/main" val="86434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decreases as household wealth increases. Women in the poorest households have an average of 3.1 children, compared to 1.4 children among women in the wealthiest households. </a:t>
            </a:r>
          </a:p>
        </p:txBody>
      </p:sp>
      <p:sp>
        <p:nvSpPr>
          <p:cNvPr id="4" name="Slide Number Placeholder 3"/>
          <p:cNvSpPr>
            <a:spLocks noGrp="1"/>
          </p:cNvSpPr>
          <p:nvPr>
            <p:ph type="sldNum" sz="quarter" idx="5"/>
          </p:nvPr>
        </p:nvSpPr>
        <p:spPr/>
        <p:txBody>
          <a:bodyPr/>
          <a:lstStyle/>
          <a:p>
            <a:fld id="{0CCC7E2D-1E93-40BD-92A0-CB279250DD05}" type="slidenum">
              <a:rPr lang="en-US" smtClean="0"/>
              <a:t>6</a:t>
            </a:fld>
            <a:endParaRPr lang="en-US"/>
          </a:p>
        </p:txBody>
      </p:sp>
    </p:spTree>
    <p:extLst>
      <p:ext uri="{BB962C8B-B14F-4D97-AF65-F5344CB8AC3E}">
        <p14:creationId xmlns:p14="http://schemas.microsoft.com/office/powerpoint/2010/main" val="19646961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Fertility varies by region, ranging from 1.8 children per woman in Region IVA – CALABARZON to 3.1 children per woman in BARMM.</a:t>
            </a:r>
          </a:p>
        </p:txBody>
      </p:sp>
      <p:sp>
        <p:nvSpPr>
          <p:cNvPr id="4" name="Slide Number Placeholder 3"/>
          <p:cNvSpPr>
            <a:spLocks noGrp="1"/>
          </p:cNvSpPr>
          <p:nvPr>
            <p:ph type="sldNum" sz="quarter" idx="5"/>
          </p:nvPr>
        </p:nvSpPr>
        <p:spPr/>
        <p:txBody>
          <a:bodyPr/>
          <a:lstStyle/>
          <a:p>
            <a:fld id="{0CCC7E2D-1E93-40BD-92A0-CB279250DD05}" type="slidenum">
              <a:rPr lang="en-US" smtClean="0"/>
              <a:t>7</a:t>
            </a:fld>
            <a:endParaRPr lang="en-US"/>
          </a:p>
        </p:txBody>
      </p:sp>
    </p:spTree>
    <p:extLst>
      <p:ext uri="{BB962C8B-B14F-4D97-AF65-F5344CB8AC3E}">
        <p14:creationId xmlns:p14="http://schemas.microsoft.com/office/powerpoint/2010/main" val="36726736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solidFill>
                  <a:srgbClr val="FF0000"/>
                </a:solidFill>
              </a:rPr>
              <a:t>36</a:t>
            </a:r>
            <a:r>
              <a:rPr lang="en-US"/>
              <a:t>% of non-first births occur 60 or more months after the preceding birth. 18% of births happen less than two years after a previous birth. Note: first-order births are excluded. The interval for multiple births is the number of months since the preceding pregnancy that ended in a live birth.</a:t>
            </a:r>
          </a:p>
        </p:txBody>
      </p:sp>
      <p:sp>
        <p:nvSpPr>
          <p:cNvPr id="4" name="Slide Number Placeholder 3"/>
          <p:cNvSpPr>
            <a:spLocks noGrp="1"/>
          </p:cNvSpPr>
          <p:nvPr>
            <p:ph type="sldNum" sz="quarter" idx="5"/>
          </p:nvPr>
        </p:nvSpPr>
        <p:spPr/>
        <p:txBody>
          <a:bodyPr/>
          <a:lstStyle/>
          <a:p>
            <a:fld id="{0CCC7E2D-1E93-40BD-92A0-CB279250DD05}" type="slidenum">
              <a:rPr lang="en-US" smtClean="0"/>
              <a:t>9</a:t>
            </a:fld>
            <a:endParaRPr lang="en-US"/>
          </a:p>
        </p:txBody>
      </p:sp>
    </p:spTree>
    <p:extLst>
      <p:ext uri="{BB962C8B-B14F-4D97-AF65-F5344CB8AC3E}">
        <p14:creationId xmlns:p14="http://schemas.microsoft.com/office/powerpoint/2010/main" val="24612640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median age at first birth in the Philippines is 23.6 years. Urban women have their first birth nearly two years later than rural women. </a:t>
            </a:r>
          </a:p>
        </p:txBody>
      </p:sp>
      <p:sp>
        <p:nvSpPr>
          <p:cNvPr id="4" name="Slide Number Placeholder 3"/>
          <p:cNvSpPr>
            <a:spLocks noGrp="1"/>
          </p:cNvSpPr>
          <p:nvPr>
            <p:ph type="sldNum" sz="quarter" idx="5"/>
          </p:nvPr>
        </p:nvSpPr>
        <p:spPr/>
        <p:txBody>
          <a:bodyPr/>
          <a:lstStyle/>
          <a:p>
            <a:fld id="{0CCC7E2D-1E93-40BD-92A0-CB279250DD05}" type="slidenum">
              <a:rPr lang="en-US" smtClean="0"/>
              <a:t>10</a:t>
            </a:fld>
            <a:endParaRPr lang="en-US"/>
          </a:p>
        </p:txBody>
      </p:sp>
    </p:spTree>
    <p:extLst>
      <p:ext uri="{BB962C8B-B14F-4D97-AF65-F5344CB8AC3E}">
        <p14:creationId xmlns:p14="http://schemas.microsoft.com/office/powerpoint/2010/main" val="19241013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Teenage pregnancy ranges from 2% in Region I – </a:t>
            </a:r>
            <a:r>
              <a:rPr lang="en-US" err="1"/>
              <a:t>Ilocos</a:t>
            </a:r>
            <a:r>
              <a:rPr lang="en-US"/>
              <a:t> and Region V – Bicol to 11% in Northern Mindanao.</a:t>
            </a:r>
          </a:p>
        </p:txBody>
      </p:sp>
      <p:sp>
        <p:nvSpPr>
          <p:cNvPr id="4" name="Slide Number Placeholder 3"/>
          <p:cNvSpPr>
            <a:spLocks noGrp="1"/>
          </p:cNvSpPr>
          <p:nvPr>
            <p:ph type="sldNum" sz="quarter" idx="5"/>
          </p:nvPr>
        </p:nvSpPr>
        <p:spPr/>
        <p:txBody>
          <a:bodyPr/>
          <a:lstStyle/>
          <a:p>
            <a:fld id="{0CCC7E2D-1E93-40BD-92A0-CB279250DD05}" type="slidenum">
              <a:rPr lang="en-US" smtClean="0"/>
              <a:t>12</a:t>
            </a:fld>
            <a:endParaRPr lang="en-US"/>
          </a:p>
        </p:txBody>
      </p:sp>
    </p:spTree>
    <p:extLst>
      <p:ext uri="{BB962C8B-B14F-4D97-AF65-F5344CB8AC3E}">
        <p14:creationId xmlns:p14="http://schemas.microsoft.com/office/powerpoint/2010/main" val="34804329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Very few Filipino women had sexual intercourse before age 15, were married before age 15, or gave birth before age 15.</a:t>
            </a:r>
          </a:p>
        </p:txBody>
      </p:sp>
      <p:sp>
        <p:nvSpPr>
          <p:cNvPr id="4" name="Slide Number Placeholder 3"/>
          <p:cNvSpPr>
            <a:spLocks noGrp="1"/>
          </p:cNvSpPr>
          <p:nvPr>
            <p:ph type="sldNum" sz="quarter" idx="5"/>
          </p:nvPr>
        </p:nvSpPr>
        <p:spPr/>
        <p:txBody>
          <a:bodyPr/>
          <a:lstStyle/>
          <a:p>
            <a:fld id="{0CCC7E2D-1E93-40BD-92A0-CB279250DD05}" type="slidenum">
              <a:rPr lang="en-US" smtClean="0"/>
              <a:t>13</a:t>
            </a:fld>
            <a:endParaRPr lang="en-US"/>
          </a:p>
        </p:txBody>
      </p:sp>
    </p:spTree>
    <p:extLst>
      <p:ext uri="{BB962C8B-B14F-4D97-AF65-F5344CB8AC3E}">
        <p14:creationId xmlns:p14="http://schemas.microsoft.com/office/powerpoint/2010/main" val="1915687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774005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184503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1482402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4222223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24354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0558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907081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8/9/2023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37275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4266382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7133665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8/9/2023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5" Type="http://schemas.openxmlformats.org/officeDocument/2006/relationships/slideLayout" Target="../slideLayouts/slideLayout15.xml"/><Relationship Id="rId10" Type="http://schemas.openxmlformats.org/officeDocument/2006/relationships/theme" Target="../theme/theme3.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30D2FC4-CEF2-73B3-05E4-7366FB51A01D}"/>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5" name="Picture 4" descr="A picture containing clothing, pattern, fabric, lilac&#10;&#10;Description automatically generated">
            <a:extLst>
              <a:ext uri="{FF2B5EF4-FFF2-40B4-BE49-F238E27FC236}">
                <a16:creationId xmlns:a16="http://schemas.microsoft.com/office/drawing/2014/main" id="{E67BC510-7878-D36E-3516-903DA8EF6A67}"/>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6" name="Picture 5" descr="A picture containing text, font, screenshot, logo&#10;&#10;Description automatically generated">
            <a:extLst>
              <a:ext uri="{FF2B5EF4-FFF2-40B4-BE49-F238E27FC236}">
                <a16:creationId xmlns:a16="http://schemas.microsoft.com/office/drawing/2014/main" id="{06094B48-C356-F3F5-C470-25F64D2EAAC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473193227"/>
      </p:ext>
    </p:extLst>
  </p:cSld>
  <p:clrMap bg1="lt1" tx1="dk1" bg2="lt2" tx2="dk2" accent1="accent1" accent2="accent2" accent3="accent3" accent4="accent4" accent5="accent5" accent6="accent6" hlink="hlink" folHlink="folHlink"/>
  <p:sldLayoutIdLst>
    <p:sldLayoutId id="2147483708"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554223567"/>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67FD755-5259-8918-3691-B2DE3A2F1546}"/>
              </a:ext>
            </a:extLst>
          </p:cNvPr>
          <p:cNvSpPr txBox="1">
            <a:spLocks/>
          </p:cNvSpPr>
          <p:nvPr/>
        </p:nvSpPr>
        <p:spPr>
          <a:xfrm>
            <a:off x="0" y="3429000"/>
            <a:ext cx="9144000" cy="1209675"/>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0">
                <a:solidFill>
                  <a:schemeClr val="tx1"/>
                </a:solidFill>
                <a:latin typeface="Source Sans Pro SemiBold" panose="020B0603030403020204" pitchFamily="34" charset="0"/>
                <a:ea typeface="Source Sans Pro SemiBold" panose="020B0603030403020204" pitchFamily="34" charset="0"/>
              </a:rPr>
              <a:t>Fertility</a:t>
            </a:r>
          </a:p>
        </p:txBody>
      </p:sp>
      <p:sp>
        <p:nvSpPr>
          <p:cNvPr id="2" name="Subtitle 2">
            <a:extLst>
              <a:ext uri="{FF2B5EF4-FFF2-40B4-BE49-F238E27FC236}">
                <a16:creationId xmlns:a16="http://schemas.microsoft.com/office/drawing/2014/main" id="{01FA7992-16FB-F3B5-260C-FADCB986B41F}"/>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329933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46857243"/>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Median Age at First Birth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70002"/>
            <a:ext cx="7886700" cy="434294"/>
          </a:xfrm>
        </p:spPr>
        <p:txBody>
          <a:bodyPr>
            <a:normAutofit/>
          </a:bodyPr>
          <a:lstStyle/>
          <a:p>
            <a:pPr algn="l"/>
            <a:r>
              <a:rPr lang="en-US"/>
              <a:t>Median age at first live birth among women age 25-49</a:t>
            </a:r>
          </a:p>
        </p:txBody>
      </p:sp>
    </p:spTree>
    <p:extLst>
      <p:ext uri="{BB962C8B-B14F-4D97-AF65-F5344CB8AC3E}">
        <p14:creationId xmlns:p14="http://schemas.microsoft.com/office/powerpoint/2010/main" val="20043448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Teenage Pregnancy</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231080"/>
            <a:ext cx="7886700" cy="434294"/>
          </a:xfrm>
        </p:spPr>
        <p:txBody>
          <a:bodyPr>
            <a:normAutofit/>
          </a:bodyPr>
          <a:lstStyle/>
          <a:p>
            <a:pPr algn="l"/>
            <a:r>
              <a:rPr lang="en-US"/>
              <a:t>Percent of women age 15-19 who have ever been pregnant</a:t>
            </a:r>
          </a:p>
        </p:txBody>
      </p:sp>
      <p:pic>
        <p:nvPicPr>
          <p:cNvPr id="3" name="Picture 2" descr="Shape&#10;&#10;Description automatically generated with low confidence">
            <a:extLst>
              <a:ext uri="{FF2B5EF4-FFF2-40B4-BE49-F238E27FC236}">
                <a16:creationId xmlns:a16="http://schemas.microsoft.com/office/drawing/2014/main" id="{D10E4B76-8525-A65B-B361-2C8458F007F6}"/>
              </a:ext>
            </a:extLst>
          </p:cNvPr>
          <p:cNvPicPr>
            <a:picLocks noChangeAspect="1"/>
          </p:cNvPicPr>
          <p:nvPr/>
        </p:nvPicPr>
        <p:blipFill rotWithShape="1">
          <a:blip r:embed="rId2">
            <a:extLst>
              <a:ext uri="{28A0092B-C50C-407E-A947-70E740481C1C}">
                <a14:useLocalDpi xmlns:a14="http://schemas.microsoft.com/office/drawing/2010/main" val="0"/>
              </a:ext>
            </a:extLst>
          </a:blip>
          <a:srcRect l="34604" t="14445" r="32698" b="14921"/>
          <a:stretch/>
        </p:blipFill>
        <p:spPr>
          <a:xfrm>
            <a:off x="3502954" y="2046345"/>
            <a:ext cx="661650" cy="1429293"/>
          </a:xfrm>
          <a:prstGeom prst="rect">
            <a:avLst/>
          </a:prstGeom>
        </p:spPr>
      </p:pic>
      <p:pic>
        <p:nvPicPr>
          <p:cNvPr id="14" name="Picture 13">
            <a:extLst>
              <a:ext uri="{FF2B5EF4-FFF2-40B4-BE49-F238E27FC236}">
                <a16:creationId xmlns:a16="http://schemas.microsoft.com/office/drawing/2014/main" id="{8205031A-0169-9195-1F2E-D7783DEFB0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447077" y="4974497"/>
            <a:ext cx="768752" cy="1506856"/>
          </a:xfrm>
          <a:prstGeom prst="rect">
            <a:avLst/>
          </a:prstGeom>
        </p:spPr>
      </p:pic>
      <p:sp>
        <p:nvSpPr>
          <p:cNvPr id="28" name="TextBox 27">
            <a:extLst>
              <a:ext uri="{FF2B5EF4-FFF2-40B4-BE49-F238E27FC236}">
                <a16:creationId xmlns:a16="http://schemas.microsoft.com/office/drawing/2014/main" id="{991AF816-4FB0-23CF-F756-70991345D24B}"/>
              </a:ext>
            </a:extLst>
          </p:cNvPr>
          <p:cNvSpPr txBox="1"/>
          <p:nvPr/>
        </p:nvSpPr>
        <p:spPr>
          <a:xfrm>
            <a:off x="702516" y="1953070"/>
            <a:ext cx="2064547" cy="4411207"/>
          </a:xfrm>
          <a:prstGeom prst="rect">
            <a:avLst/>
          </a:prstGeom>
          <a:solidFill>
            <a:schemeClr val="accent5"/>
          </a:solidFill>
        </p:spPr>
        <p:txBody>
          <a:bodyPr vert="horz" wrap="square" lIns="91440" tIns="45720" rIns="91440" bIns="45720" rtlCol="0" anchor="ctr">
            <a:normAutofit/>
          </a:bodyPr>
          <a:lstStyle/>
          <a:p>
            <a:pPr algn="ctr"/>
            <a:r>
              <a:rPr lang="en-US" sz="2400">
                <a:solidFill>
                  <a:schemeClr val="bg1"/>
                </a:solidFill>
                <a:latin typeface="Source Sans Pro SemiBold" panose="020B0603030403020204" pitchFamily="34" charset="0"/>
                <a:ea typeface="Source Sans Pro SemiBold" panose="020B0603030403020204" pitchFamily="34" charset="0"/>
              </a:rPr>
              <a:t>5% of women age 15-19 have ever had a live birth, pregnancy loss, or are currently pregnant.</a:t>
            </a:r>
          </a:p>
        </p:txBody>
      </p:sp>
      <p:pic>
        <p:nvPicPr>
          <p:cNvPr id="5" name="Picture 4">
            <a:extLst>
              <a:ext uri="{FF2B5EF4-FFF2-40B4-BE49-F238E27FC236}">
                <a16:creationId xmlns:a16="http://schemas.microsoft.com/office/drawing/2014/main" id="{21EBF5F7-6D91-1209-3382-71922F5CC3A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753425" y="4974497"/>
            <a:ext cx="768752" cy="1506856"/>
          </a:xfrm>
          <a:prstGeom prst="rect">
            <a:avLst/>
          </a:prstGeom>
        </p:spPr>
      </p:pic>
      <p:pic>
        <p:nvPicPr>
          <p:cNvPr id="6" name="Picture 5">
            <a:extLst>
              <a:ext uri="{FF2B5EF4-FFF2-40B4-BE49-F238E27FC236}">
                <a16:creationId xmlns:a16="http://schemas.microsoft.com/office/drawing/2014/main" id="{DB87AD6C-C60B-EBE8-688F-7D43F653EECD}"/>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059771" y="4974497"/>
            <a:ext cx="768752" cy="1506856"/>
          </a:xfrm>
          <a:prstGeom prst="rect">
            <a:avLst/>
          </a:prstGeom>
        </p:spPr>
      </p:pic>
      <p:pic>
        <p:nvPicPr>
          <p:cNvPr id="7" name="Picture 6">
            <a:extLst>
              <a:ext uri="{FF2B5EF4-FFF2-40B4-BE49-F238E27FC236}">
                <a16:creationId xmlns:a16="http://schemas.microsoft.com/office/drawing/2014/main" id="{E89280CE-0E1C-D772-7C85-88DF1D2BFB42}"/>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366117" y="4974497"/>
            <a:ext cx="768752" cy="1506856"/>
          </a:xfrm>
          <a:prstGeom prst="rect">
            <a:avLst/>
          </a:prstGeom>
        </p:spPr>
      </p:pic>
      <p:pic>
        <p:nvPicPr>
          <p:cNvPr id="8" name="Picture 7">
            <a:extLst>
              <a:ext uri="{FF2B5EF4-FFF2-40B4-BE49-F238E27FC236}">
                <a16:creationId xmlns:a16="http://schemas.microsoft.com/office/drawing/2014/main" id="{A0364CAE-4672-FB3C-5991-DE7523DDCBA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672463" y="4974497"/>
            <a:ext cx="768752" cy="1506856"/>
          </a:xfrm>
          <a:prstGeom prst="rect">
            <a:avLst/>
          </a:prstGeom>
        </p:spPr>
      </p:pic>
      <p:pic>
        <p:nvPicPr>
          <p:cNvPr id="20" name="Picture 19">
            <a:extLst>
              <a:ext uri="{FF2B5EF4-FFF2-40B4-BE49-F238E27FC236}">
                <a16:creationId xmlns:a16="http://schemas.microsoft.com/office/drawing/2014/main" id="{541C2092-43E5-9267-5033-31BC19D6CBF5}"/>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3978809" y="4974497"/>
            <a:ext cx="768752" cy="1506856"/>
          </a:xfrm>
          <a:prstGeom prst="rect">
            <a:avLst/>
          </a:prstGeom>
        </p:spPr>
      </p:pic>
      <p:pic>
        <p:nvPicPr>
          <p:cNvPr id="21" name="Picture 20">
            <a:extLst>
              <a:ext uri="{FF2B5EF4-FFF2-40B4-BE49-F238E27FC236}">
                <a16:creationId xmlns:a16="http://schemas.microsoft.com/office/drawing/2014/main" id="{D7C58FBB-A881-27CA-2BD5-25EAB53EB4E1}"/>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3285155" y="4974497"/>
            <a:ext cx="768752" cy="1506856"/>
          </a:xfrm>
          <a:prstGeom prst="rect">
            <a:avLst/>
          </a:prstGeom>
        </p:spPr>
      </p:pic>
      <p:pic>
        <p:nvPicPr>
          <p:cNvPr id="22" name="Picture 21">
            <a:extLst>
              <a:ext uri="{FF2B5EF4-FFF2-40B4-BE49-F238E27FC236}">
                <a16:creationId xmlns:a16="http://schemas.microsoft.com/office/drawing/2014/main" id="{E7233F47-6FC4-ED2D-0743-F050475A8E1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447077" y="3429000"/>
            <a:ext cx="768752" cy="1506856"/>
          </a:xfrm>
          <a:prstGeom prst="rect">
            <a:avLst/>
          </a:prstGeom>
        </p:spPr>
      </p:pic>
      <p:pic>
        <p:nvPicPr>
          <p:cNvPr id="29" name="Picture 28">
            <a:extLst>
              <a:ext uri="{FF2B5EF4-FFF2-40B4-BE49-F238E27FC236}">
                <a16:creationId xmlns:a16="http://schemas.microsoft.com/office/drawing/2014/main" id="{E0606796-91ED-CEEE-7CA1-B19528A24DDB}"/>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753425" y="3429000"/>
            <a:ext cx="768752" cy="1506856"/>
          </a:xfrm>
          <a:prstGeom prst="rect">
            <a:avLst/>
          </a:prstGeom>
        </p:spPr>
      </p:pic>
      <p:pic>
        <p:nvPicPr>
          <p:cNvPr id="30" name="Picture 29">
            <a:extLst>
              <a:ext uri="{FF2B5EF4-FFF2-40B4-BE49-F238E27FC236}">
                <a16:creationId xmlns:a16="http://schemas.microsoft.com/office/drawing/2014/main" id="{36F79940-4589-C925-4F5C-7C9C75C15EE7}"/>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059771" y="3429000"/>
            <a:ext cx="768752" cy="1506856"/>
          </a:xfrm>
          <a:prstGeom prst="rect">
            <a:avLst/>
          </a:prstGeom>
        </p:spPr>
      </p:pic>
      <p:pic>
        <p:nvPicPr>
          <p:cNvPr id="31" name="Picture 30">
            <a:extLst>
              <a:ext uri="{FF2B5EF4-FFF2-40B4-BE49-F238E27FC236}">
                <a16:creationId xmlns:a16="http://schemas.microsoft.com/office/drawing/2014/main" id="{48224ECC-4E65-4C26-3BD2-2E8A40973CCE}"/>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366117" y="3429000"/>
            <a:ext cx="768752" cy="1506856"/>
          </a:xfrm>
          <a:prstGeom prst="rect">
            <a:avLst/>
          </a:prstGeom>
        </p:spPr>
      </p:pic>
      <p:pic>
        <p:nvPicPr>
          <p:cNvPr id="32" name="Picture 31">
            <a:extLst>
              <a:ext uri="{FF2B5EF4-FFF2-40B4-BE49-F238E27FC236}">
                <a16:creationId xmlns:a16="http://schemas.microsoft.com/office/drawing/2014/main" id="{07D5A69A-7325-554F-6A13-0B912524188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672463" y="3429000"/>
            <a:ext cx="768752" cy="1506856"/>
          </a:xfrm>
          <a:prstGeom prst="rect">
            <a:avLst/>
          </a:prstGeom>
        </p:spPr>
      </p:pic>
      <p:pic>
        <p:nvPicPr>
          <p:cNvPr id="33" name="Picture 32">
            <a:extLst>
              <a:ext uri="{FF2B5EF4-FFF2-40B4-BE49-F238E27FC236}">
                <a16:creationId xmlns:a16="http://schemas.microsoft.com/office/drawing/2014/main" id="{2B10CA7B-2876-D970-7AB0-5546A1CB7359}"/>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3978809" y="3429000"/>
            <a:ext cx="768752" cy="1506856"/>
          </a:xfrm>
          <a:prstGeom prst="rect">
            <a:avLst/>
          </a:prstGeom>
        </p:spPr>
      </p:pic>
      <p:pic>
        <p:nvPicPr>
          <p:cNvPr id="34" name="Picture 33">
            <a:extLst>
              <a:ext uri="{FF2B5EF4-FFF2-40B4-BE49-F238E27FC236}">
                <a16:creationId xmlns:a16="http://schemas.microsoft.com/office/drawing/2014/main" id="{9A91BD94-F938-48E5-3413-5FAE06F7975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3285155" y="3429000"/>
            <a:ext cx="768752" cy="1506856"/>
          </a:xfrm>
          <a:prstGeom prst="rect">
            <a:avLst/>
          </a:prstGeom>
        </p:spPr>
      </p:pic>
      <p:pic>
        <p:nvPicPr>
          <p:cNvPr id="35" name="Picture 34">
            <a:extLst>
              <a:ext uri="{FF2B5EF4-FFF2-40B4-BE49-F238E27FC236}">
                <a16:creationId xmlns:a16="http://schemas.microsoft.com/office/drawing/2014/main" id="{56DF657F-8CED-DF59-9588-F6F619A7F3BA}"/>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7101087" y="1968782"/>
            <a:ext cx="768752" cy="1506856"/>
          </a:xfrm>
          <a:prstGeom prst="rect">
            <a:avLst/>
          </a:prstGeom>
        </p:spPr>
      </p:pic>
      <p:pic>
        <p:nvPicPr>
          <p:cNvPr id="36" name="Picture 35">
            <a:extLst>
              <a:ext uri="{FF2B5EF4-FFF2-40B4-BE49-F238E27FC236}">
                <a16:creationId xmlns:a16="http://schemas.microsoft.com/office/drawing/2014/main" id="{771F01D7-AB09-0E74-2185-D4D6D5ACC5B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6360040" y="1968782"/>
            <a:ext cx="768752" cy="1506856"/>
          </a:xfrm>
          <a:prstGeom prst="rect">
            <a:avLst/>
          </a:prstGeom>
        </p:spPr>
      </p:pic>
      <p:pic>
        <p:nvPicPr>
          <p:cNvPr id="37" name="Picture 36">
            <a:extLst>
              <a:ext uri="{FF2B5EF4-FFF2-40B4-BE49-F238E27FC236}">
                <a16:creationId xmlns:a16="http://schemas.microsoft.com/office/drawing/2014/main" id="{C238F3B8-0C4D-F77F-CE1A-EF092FCE7619}"/>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5618993" y="1968782"/>
            <a:ext cx="768752" cy="1506856"/>
          </a:xfrm>
          <a:prstGeom prst="rect">
            <a:avLst/>
          </a:prstGeom>
        </p:spPr>
      </p:pic>
      <p:pic>
        <p:nvPicPr>
          <p:cNvPr id="38" name="Picture 37">
            <a:extLst>
              <a:ext uri="{FF2B5EF4-FFF2-40B4-BE49-F238E27FC236}">
                <a16:creationId xmlns:a16="http://schemas.microsoft.com/office/drawing/2014/main" id="{DC5F342A-2DD2-20E6-3CE1-BEC24A09D0D4}"/>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877946" y="1968782"/>
            <a:ext cx="768752" cy="1506856"/>
          </a:xfrm>
          <a:prstGeom prst="rect">
            <a:avLst/>
          </a:prstGeom>
        </p:spPr>
      </p:pic>
      <p:pic>
        <p:nvPicPr>
          <p:cNvPr id="39" name="Picture 38">
            <a:extLst>
              <a:ext uri="{FF2B5EF4-FFF2-40B4-BE49-F238E27FC236}">
                <a16:creationId xmlns:a16="http://schemas.microsoft.com/office/drawing/2014/main" id="{4FB443F6-1C2E-A2D5-0723-F996B33D6716}"/>
              </a:ext>
            </a:extLst>
          </p:cNvPr>
          <p:cNvPicPr>
            <a:picLocks noChangeAspect="1"/>
          </p:cNvPicPr>
          <p:nvPr/>
        </p:nvPicPr>
        <p:blipFill>
          <a:blip r:embed="rId3">
            <a:extLst>
              <a:ext uri="{28A0092B-C50C-407E-A947-70E740481C1C}">
                <a14:useLocalDpi xmlns:a14="http://schemas.microsoft.com/office/drawing/2010/main" val="0"/>
              </a:ext>
            </a:extLst>
          </a:blip>
          <a:srcRect l="24492" r="24492"/>
          <a:stretch/>
        </p:blipFill>
        <p:spPr>
          <a:xfrm>
            <a:off x="4136899" y="1968782"/>
            <a:ext cx="768752" cy="1506856"/>
          </a:xfrm>
          <a:prstGeom prst="rect">
            <a:avLst/>
          </a:prstGeom>
        </p:spPr>
      </p:pic>
    </p:spTree>
    <p:extLst>
      <p:ext uri="{BB962C8B-B14F-4D97-AF65-F5344CB8AC3E}">
        <p14:creationId xmlns:p14="http://schemas.microsoft.com/office/powerpoint/2010/main" val="9990493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9BDCE6A8-2C31-F7B4-5CEC-7699505FBC63}"/>
              </a:ext>
            </a:extLst>
          </p:cNvPr>
          <p:cNvSpPr txBox="1">
            <a:spLocks/>
          </p:cNvSpPr>
          <p:nvPr/>
        </p:nvSpPr>
        <p:spPr>
          <a:xfrm>
            <a:off x="628648" y="0"/>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Teenage Pregnancy by Province</a:t>
            </a:r>
          </a:p>
        </p:txBody>
      </p:sp>
      <p:sp>
        <p:nvSpPr>
          <p:cNvPr id="10" name="Content Placeholder 2">
            <a:extLst>
              <a:ext uri="{FF2B5EF4-FFF2-40B4-BE49-F238E27FC236}">
                <a16:creationId xmlns:a16="http://schemas.microsoft.com/office/drawing/2014/main" id="{6A4BCF62-45E9-A6C5-5A04-B2F16A6B6FAB}"/>
              </a:ext>
            </a:extLst>
          </p:cNvPr>
          <p:cNvSpPr>
            <a:spLocks noGrp="1"/>
          </p:cNvSpPr>
          <p:nvPr>
            <p:ph idx="1"/>
          </p:nvPr>
        </p:nvSpPr>
        <p:spPr>
          <a:xfrm>
            <a:off x="613141" y="839454"/>
            <a:ext cx="7886700" cy="434294"/>
          </a:xfrm>
        </p:spPr>
        <p:txBody>
          <a:bodyPr>
            <a:normAutofit/>
          </a:bodyPr>
          <a:lstStyle/>
          <a:p>
            <a:pPr algn="l"/>
            <a:r>
              <a:rPr lang="en-US"/>
              <a:t>Percent of women age 15-19 who have ever been pregnant</a:t>
            </a:r>
          </a:p>
        </p:txBody>
      </p:sp>
      <p:sp>
        <p:nvSpPr>
          <p:cNvPr id="2" name="TextBox 1">
            <a:extLst>
              <a:ext uri="{FF2B5EF4-FFF2-40B4-BE49-F238E27FC236}">
                <a16:creationId xmlns:a16="http://schemas.microsoft.com/office/drawing/2014/main" id="{54F358B9-266E-6C0A-6E06-33D9BA26207D}"/>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Philippines</a:t>
            </a:r>
          </a:p>
          <a:p>
            <a:pPr algn="ctr"/>
            <a:r>
              <a:rPr lang="en-US" sz="2400" b="1">
                <a:latin typeface="Source Sans Pro" panose="020B0503030403020204" pitchFamily="34" charset="0"/>
                <a:ea typeface="Source Sans Pro" panose="020B0503030403020204" pitchFamily="34" charset="0"/>
              </a:rPr>
              <a:t>5%</a:t>
            </a:r>
          </a:p>
        </p:txBody>
      </p:sp>
      <p:sp>
        <p:nvSpPr>
          <p:cNvPr id="3" name="TextBox 2">
            <a:extLst>
              <a:ext uri="{FF2B5EF4-FFF2-40B4-BE49-F238E27FC236}">
                <a16:creationId xmlns:a16="http://schemas.microsoft.com/office/drawing/2014/main" id="{B1823749-2798-0749-9779-A46DDAF5399B}"/>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a:p>
        </p:txBody>
      </p:sp>
      <p:sp>
        <p:nvSpPr>
          <p:cNvPr id="4" name="TextBox 3">
            <a:extLst>
              <a:ext uri="{FF2B5EF4-FFF2-40B4-BE49-F238E27FC236}">
                <a16:creationId xmlns:a16="http://schemas.microsoft.com/office/drawing/2014/main" id="{956C2850-87D1-4D29-85E7-1C7252A49F87}"/>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a:t>Cordillera Administrative Region (CAR)</a:t>
            </a:r>
          </a:p>
          <a:p>
            <a:pPr algn="ctr"/>
            <a:r>
              <a:rPr lang="en-US"/>
              <a:t>6%</a:t>
            </a:r>
            <a:endParaRPr lang="en-US" sz="1800"/>
          </a:p>
        </p:txBody>
      </p:sp>
      <p:grpSp>
        <p:nvGrpSpPr>
          <p:cNvPr id="5" name="Group 4">
            <a:extLst>
              <a:ext uri="{FF2B5EF4-FFF2-40B4-BE49-F238E27FC236}">
                <a16:creationId xmlns:a16="http://schemas.microsoft.com/office/drawing/2014/main" id="{13BC4487-854A-E5CF-4841-9D777FCCE6E0}"/>
              </a:ext>
            </a:extLst>
          </p:cNvPr>
          <p:cNvGrpSpPr>
            <a:grpSpLocks noChangeAspect="1"/>
          </p:cNvGrpSpPr>
          <p:nvPr/>
        </p:nvGrpSpPr>
        <p:grpSpPr bwMode="auto">
          <a:xfrm>
            <a:off x="2610190" y="700104"/>
            <a:ext cx="3587333" cy="6157896"/>
            <a:chOff x="1869" y="705"/>
            <a:chExt cx="2004" cy="3440"/>
          </a:xfrm>
        </p:grpSpPr>
        <p:sp>
          <p:nvSpPr>
            <p:cNvPr id="7" name="Freeform 5">
              <a:extLst>
                <a:ext uri="{FF2B5EF4-FFF2-40B4-BE49-F238E27FC236}">
                  <a16:creationId xmlns:a16="http://schemas.microsoft.com/office/drawing/2014/main" id="{A9325539-70F0-3487-7D54-B8018BC6DD65}"/>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6279279A-8865-C11A-DA75-101E1423A2C8}"/>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7">
              <a:extLst>
                <a:ext uri="{FF2B5EF4-FFF2-40B4-BE49-F238E27FC236}">
                  <a16:creationId xmlns:a16="http://schemas.microsoft.com/office/drawing/2014/main" id="{53687B2E-7A6D-B59F-32A0-F0F96357265F}"/>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8">
              <a:extLst>
                <a:ext uri="{FF2B5EF4-FFF2-40B4-BE49-F238E27FC236}">
                  <a16:creationId xmlns:a16="http://schemas.microsoft.com/office/drawing/2014/main" id="{8B8CCA4C-D588-772B-758E-753C1EF0B154}"/>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9">
              <a:extLst>
                <a:ext uri="{FF2B5EF4-FFF2-40B4-BE49-F238E27FC236}">
                  <a16:creationId xmlns:a16="http://schemas.microsoft.com/office/drawing/2014/main" id="{2FA2BAC2-6BD2-5423-2033-E21167AECC68}"/>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10">
              <a:extLst>
                <a:ext uri="{FF2B5EF4-FFF2-40B4-BE49-F238E27FC236}">
                  <a16:creationId xmlns:a16="http://schemas.microsoft.com/office/drawing/2014/main" id="{E5717385-197A-3F1E-D895-A2714FF00AB1}"/>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1">
              <a:extLst>
                <a:ext uri="{FF2B5EF4-FFF2-40B4-BE49-F238E27FC236}">
                  <a16:creationId xmlns:a16="http://schemas.microsoft.com/office/drawing/2014/main" id="{E5245BB8-D182-CA83-77F0-5783E8982F8A}"/>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2">
              <a:extLst>
                <a:ext uri="{FF2B5EF4-FFF2-40B4-BE49-F238E27FC236}">
                  <a16:creationId xmlns:a16="http://schemas.microsoft.com/office/drawing/2014/main" id="{640F343A-0B92-EC16-F0AA-54411DBAD9DD}"/>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3">
              <a:extLst>
                <a:ext uri="{FF2B5EF4-FFF2-40B4-BE49-F238E27FC236}">
                  <a16:creationId xmlns:a16="http://schemas.microsoft.com/office/drawing/2014/main" id="{161405BA-AB78-0C3A-26DB-7760B4A0E008}"/>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4">
              <a:extLst>
                <a:ext uri="{FF2B5EF4-FFF2-40B4-BE49-F238E27FC236}">
                  <a16:creationId xmlns:a16="http://schemas.microsoft.com/office/drawing/2014/main" id="{38D059A3-54F3-6583-44DD-801591D965DB}"/>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5">
              <a:extLst>
                <a:ext uri="{FF2B5EF4-FFF2-40B4-BE49-F238E27FC236}">
                  <a16:creationId xmlns:a16="http://schemas.microsoft.com/office/drawing/2014/main" id="{8AAAF015-3A5C-485F-6284-804769DF46B2}"/>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6">
              <a:extLst>
                <a:ext uri="{FF2B5EF4-FFF2-40B4-BE49-F238E27FC236}">
                  <a16:creationId xmlns:a16="http://schemas.microsoft.com/office/drawing/2014/main" id="{D1308BF7-4645-ACA1-8F0A-4E9FED87C6A1}"/>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7">
              <a:extLst>
                <a:ext uri="{FF2B5EF4-FFF2-40B4-BE49-F238E27FC236}">
                  <a16:creationId xmlns:a16="http://schemas.microsoft.com/office/drawing/2014/main" id="{2089EE3F-133F-D6B4-6F98-28DDBA42970B}"/>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18">
              <a:extLst>
                <a:ext uri="{FF2B5EF4-FFF2-40B4-BE49-F238E27FC236}">
                  <a16:creationId xmlns:a16="http://schemas.microsoft.com/office/drawing/2014/main" id="{0D62C5D0-0A47-9649-383B-7C98649999AD}"/>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9">
              <a:extLst>
                <a:ext uri="{FF2B5EF4-FFF2-40B4-BE49-F238E27FC236}">
                  <a16:creationId xmlns:a16="http://schemas.microsoft.com/office/drawing/2014/main" id="{0F44396D-0EEA-810B-9649-76E270F524A0}"/>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20">
              <a:extLst>
                <a:ext uri="{FF2B5EF4-FFF2-40B4-BE49-F238E27FC236}">
                  <a16:creationId xmlns:a16="http://schemas.microsoft.com/office/drawing/2014/main" id="{417B2552-198F-D9F2-94F2-0E045D8C1DF3}"/>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21">
              <a:extLst>
                <a:ext uri="{FF2B5EF4-FFF2-40B4-BE49-F238E27FC236}">
                  <a16:creationId xmlns:a16="http://schemas.microsoft.com/office/drawing/2014/main" id="{295BFEAA-B6A5-3EAF-6C54-03DC00034D0C}"/>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2" name="Straight Connector 1041">
            <a:extLst>
              <a:ext uri="{FF2B5EF4-FFF2-40B4-BE49-F238E27FC236}">
                <a16:creationId xmlns:a16="http://schemas.microsoft.com/office/drawing/2014/main" id="{9FE36EE9-C609-5E97-FBC7-08C7EB8DE449}"/>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3" name="TextBox 1042">
            <a:extLst>
              <a:ext uri="{FF2B5EF4-FFF2-40B4-BE49-F238E27FC236}">
                <a16:creationId xmlns:a16="http://schemas.microsoft.com/office/drawing/2014/main" id="{FDDA4E7A-5649-A3F1-4527-86231ABC8B81}"/>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a:t>I  - </a:t>
            </a:r>
            <a:r>
              <a:rPr lang="en-US" sz="1800" err="1"/>
              <a:t>Ilocos</a:t>
            </a:r>
            <a:endParaRPr lang="en-US" sz="1800"/>
          </a:p>
          <a:p>
            <a:pPr algn="ctr"/>
            <a:r>
              <a:rPr lang="en-US"/>
              <a:t>2%</a:t>
            </a:r>
            <a:endParaRPr lang="en-US" sz="1800"/>
          </a:p>
        </p:txBody>
      </p:sp>
      <p:cxnSp>
        <p:nvCxnSpPr>
          <p:cNvPr id="1045" name="Straight Connector 1044">
            <a:extLst>
              <a:ext uri="{FF2B5EF4-FFF2-40B4-BE49-F238E27FC236}">
                <a16:creationId xmlns:a16="http://schemas.microsoft.com/office/drawing/2014/main" id="{3D635F85-4D62-6DA4-665B-49D8D800F365}"/>
              </a:ext>
            </a:extLst>
          </p:cNvPr>
          <p:cNvCxnSpPr>
            <a:cxnSpLocks/>
            <a:stCxn id="7" idx="59"/>
          </p:cNvCxnSpPr>
          <p:nvPr/>
        </p:nvCxnSpPr>
        <p:spPr>
          <a:xfrm flipH="1" flipV="1">
            <a:off x="3665182" y="169091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7" name="TextBox 1046">
            <a:extLst>
              <a:ext uri="{FF2B5EF4-FFF2-40B4-BE49-F238E27FC236}">
                <a16:creationId xmlns:a16="http://schemas.microsoft.com/office/drawing/2014/main" id="{A84C2402-DFC5-A600-64AD-687882DBE697}"/>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a:t>II - Cagayan Valley</a:t>
            </a:r>
            <a:r>
              <a:rPr lang="en-US"/>
              <a:t> </a:t>
            </a:r>
            <a:r>
              <a:rPr lang="en-US" sz="1800"/>
              <a:t>6%</a:t>
            </a:r>
          </a:p>
        </p:txBody>
      </p:sp>
      <p:cxnSp>
        <p:nvCxnSpPr>
          <p:cNvPr id="1048" name="Straight Connector 1047">
            <a:extLst>
              <a:ext uri="{FF2B5EF4-FFF2-40B4-BE49-F238E27FC236}">
                <a16:creationId xmlns:a16="http://schemas.microsoft.com/office/drawing/2014/main" id="{57084267-B984-AFAB-C0B9-D25456E3EA31}"/>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F51C750F-9DC4-0EEA-B9E2-7DE85B996720}"/>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a:t>III - Central Luzon</a:t>
            </a:r>
          </a:p>
          <a:p>
            <a:pPr algn="ctr"/>
            <a:r>
              <a:rPr lang="en-US"/>
              <a:t>8%</a:t>
            </a:r>
            <a:endParaRPr lang="en-US" sz="1800"/>
          </a:p>
        </p:txBody>
      </p:sp>
      <p:cxnSp>
        <p:nvCxnSpPr>
          <p:cNvPr id="1050" name="Straight Connector 1049">
            <a:extLst>
              <a:ext uri="{FF2B5EF4-FFF2-40B4-BE49-F238E27FC236}">
                <a16:creationId xmlns:a16="http://schemas.microsoft.com/office/drawing/2014/main" id="{A89B0D6C-EC79-AF91-767E-668846C45325}"/>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CA2724DC-D3FE-9E69-706C-C221B0839F31}"/>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a:t>National Capital Region (NCR)</a:t>
            </a:r>
          </a:p>
          <a:p>
            <a:pPr algn="ctr"/>
            <a:r>
              <a:rPr lang="en-US"/>
              <a:t>3%</a:t>
            </a:r>
            <a:endParaRPr lang="en-US" sz="1800"/>
          </a:p>
        </p:txBody>
      </p:sp>
      <p:cxnSp>
        <p:nvCxnSpPr>
          <p:cNvPr id="1052" name="Straight Connector 1051">
            <a:extLst>
              <a:ext uri="{FF2B5EF4-FFF2-40B4-BE49-F238E27FC236}">
                <a16:creationId xmlns:a16="http://schemas.microsoft.com/office/drawing/2014/main" id="{F261BE4E-41D6-0B15-889A-41E2A0434548}"/>
              </a:ext>
            </a:extLst>
          </p:cNvPr>
          <p:cNvCxnSpPr>
            <a:cxnSpLocks/>
            <a:stCxn id="1029" idx="4"/>
          </p:cNvCxnSpPr>
          <p:nvPr/>
        </p:nvCxnSpPr>
        <p:spPr>
          <a:xfrm flipH="1">
            <a:off x="2529840" y="312624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6CAF6B6B-F7B9-639B-B983-AAE089074995}"/>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a:t>IVA - CALABARZON</a:t>
            </a:r>
          </a:p>
          <a:p>
            <a:pPr algn="ctr"/>
            <a:r>
              <a:rPr lang="en-US"/>
              <a:t>5%</a:t>
            </a:r>
            <a:endParaRPr lang="en-US" sz="1800"/>
          </a:p>
        </p:txBody>
      </p:sp>
      <p:cxnSp>
        <p:nvCxnSpPr>
          <p:cNvPr id="1054" name="Straight Connector 1053">
            <a:extLst>
              <a:ext uri="{FF2B5EF4-FFF2-40B4-BE49-F238E27FC236}">
                <a16:creationId xmlns:a16="http://schemas.microsoft.com/office/drawing/2014/main" id="{AE72F095-C2A6-D86D-327A-05DD0AAC7425}"/>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02B26349-6B32-1B74-91AE-5B7DE1212D2E}"/>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a:t>MIMAROPA</a:t>
            </a:r>
          </a:p>
          <a:p>
            <a:pPr algn="ctr"/>
            <a:r>
              <a:rPr lang="en-US"/>
              <a:t>5%</a:t>
            </a:r>
            <a:endParaRPr lang="en-US" sz="1800"/>
          </a:p>
        </p:txBody>
      </p:sp>
      <p:cxnSp>
        <p:nvCxnSpPr>
          <p:cNvPr id="1056" name="Straight Connector 1055">
            <a:extLst>
              <a:ext uri="{FF2B5EF4-FFF2-40B4-BE49-F238E27FC236}">
                <a16:creationId xmlns:a16="http://schemas.microsoft.com/office/drawing/2014/main" id="{1EAADE6B-3C77-70CD-5DC7-466FED429774}"/>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Straight Connector 1056">
            <a:extLst>
              <a:ext uri="{FF2B5EF4-FFF2-40B4-BE49-F238E27FC236}">
                <a16:creationId xmlns:a16="http://schemas.microsoft.com/office/drawing/2014/main" id="{1A805DF1-04E4-9470-6E96-EEAA259A59A5}"/>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C26904DE-8E5F-1506-F65B-E34CA29F5069}"/>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a:t>V - Bicol</a:t>
            </a:r>
          </a:p>
          <a:p>
            <a:pPr algn="ctr"/>
            <a:r>
              <a:rPr lang="en-US"/>
              <a:t>2%</a:t>
            </a:r>
            <a:endParaRPr lang="en-US" sz="1800"/>
          </a:p>
        </p:txBody>
      </p:sp>
      <p:cxnSp>
        <p:nvCxnSpPr>
          <p:cNvPr id="1059" name="Straight Connector 1058">
            <a:extLst>
              <a:ext uri="{FF2B5EF4-FFF2-40B4-BE49-F238E27FC236}">
                <a16:creationId xmlns:a16="http://schemas.microsoft.com/office/drawing/2014/main" id="{CFDA40B8-89B2-F1C0-3CED-1059346122F4}"/>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0" name="TextBox 1059">
            <a:extLst>
              <a:ext uri="{FF2B5EF4-FFF2-40B4-BE49-F238E27FC236}">
                <a16:creationId xmlns:a16="http://schemas.microsoft.com/office/drawing/2014/main" id="{B8D043A2-D546-8C21-72ED-6D3F92CDAD0E}"/>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a:t>VI - </a:t>
            </a:r>
          </a:p>
          <a:p>
            <a:pPr algn="ctr"/>
            <a:r>
              <a:rPr lang="en-US" sz="1800"/>
              <a:t>Western Visayas</a:t>
            </a:r>
          </a:p>
          <a:p>
            <a:pPr algn="ctr"/>
            <a:r>
              <a:rPr lang="en-US"/>
              <a:t>7%</a:t>
            </a:r>
            <a:endParaRPr lang="en-US" sz="1800"/>
          </a:p>
        </p:txBody>
      </p:sp>
      <p:cxnSp>
        <p:nvCxnSpPr>
          <p:cNvPr id="1061" name="Straight Connector 1060">
            <a:extLst>
              <a:ext uri="{FF2B5EF4-FFF2-40B4-BE49-F238E27FC236}">
                <a16:creationId xmlns:a16="http://schemas.microsoft.com/office/drawing/2014/main" id="{3E558646-2253-6E06-918E-29FEEB1CC006}"/>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06E660AD-ED2D-1534-71CC-8E4567C4616B}"/>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a:t>VII - Central Visayas</a:t>
            </a:r>
          </a:p>
          <a:p>
            <a:pPr algn="ctr"/>
            <a:r>
              <a:rPr lang="en-US"/>
              <a:t>5%</a:t>
            </a:r>
            <a:endParaRPr lang="en-US" sz="1800"/>
          </a:p>
        </p:txBody>
      </p:sp>
      <p:cxnSp>
        <p:nvCxnSpPr>
          <p:cNvPr id="1063" name="Straight Connector 1062">
            <a:extLst>
              <a:ext uri="{FF2B5EF4-FFF2-40B4-BE49-F238E27FC236}">
                <a16:creationId xmlns:a16="http://schemas.microsoft.com/office/drawing/2014/main" id="{C1A34744-B16B-2C46-C4CA-F4DD6055C5A5}"/>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CC6548B5-BD84-CEAE-0963-BD40F0991C11}"/>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a:t>VIII - Eastern Visayas</a:t>
            </a:r>
            <a:br>
              <a:rPr lang="en-US" sz="1800"/>
            </a:br>
            <a:r>
              <a:rPr lang="en-US" sz="1800"/>
              <a:t>5%</a:t>
            </a:r>
          </a:p>
        </p:txBody>
      </p:sp>
      <p:cxnSp>
        <p:nvCxnSpPr>
          <p:cNvPr id="1065" name="Straight Connector 1064">
            <a:extLst>
              <a:ext uri="{FF2B5EF4-FFF2-40B4-BE49-F238E27FC236}">
                <a16:creationId xmlns:a16="http://schemas.microsoft.com/office/drawing/2014/main" id="{5D2B5D64-B360-0208-96B7-5E4070F96DB4}"/>
              </a:ext>
            </a:extLst>
          </p:cNvPr>
          <p:cNvCxnSpPr>
            <a:cxnSpLocks/>
            <a:endCxn id="58" idx="54"/>
          </p:cNvCxnSpPr>
          <p:nvPr/>
        </p:nvCxnSpPr>
        <p:spPr>
          <a:xfrm flipH="1">
            <a:off x="4988859" y="469072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38DA92F7-B7FB-2A8B-2C55-78B0A8245661}"/>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a:t>XIII - Caraga</a:t>
            </a:r>
          </a:p>
          <a:p>
            <a:pPr algn="ctr"/>
            <a:r>
              <a:rPr lang="en-US"/>
              <a:t>8%</a:t>
            </a:r>
            <a:endParaRPr lang="en-US" sz="1800"/>
          </a:p>
        </p:txBody>
      </p:sp>
      <p:cxnSp>
        <p:nvCxnSpPr>
          <p:cNvPr id="1067" name="Straight Connector 1066">
            <a:extLst>
              <a:ext uri="{FF2B5EF4-FFF2-40B4-BE49-F238E27FC236}">
                <a16:creationId xmlns:a16="http://schemas.microsoft.com/office/drawing/2014/main" id="{D2915679-723C-0398-5482-D5A5795A9C37}"/>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5C89BE22-35DC-3762-3867-EBCA8C5835E8}"/>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a:t>XI - Davao</a:t>
            </a:r>
          </a:p>
          <a:p>
            <a:pPr algn="ctr"/>
            <a:r>
              <a:rPr lang="en-US"/>
              <a:t>8%</a:t>
            </a:r>
            <a:endParaRPr lang="en-US" sz="1800"/>
          </a:p>
        </p:txBody>
      </p:sp>
      <p:cxnSp>
        <p:nvCxnSpPr>
          <p:cNvPr id="1069" name="Straight Connector 1068">
            <a:extLst>
              <a:ext uri="{FF2B5EF4-FFF2-40B4-BE49-F238E27FC236}">
                <a16:creationId xmlns:a16="http://schemas.microsoft.com/office/drawing/2014/main" id="{D3709B5B-020D-D7A6-4C00-B13398A0E4E1}"/>
              </a:ext>
            </a:extLst>
          </p:cNvPr>
          <p:cNvCxnSpPr>
            <a:cxnSpLocks/>
            <a:endCxn id="1025" idx="40"/>
          </p:cNvCxnSpPr>
          <p:nvPr/>
        </p:nvCxnSpPr>
        <p:spPr>
          <a:xfrm flipH="1" flipV="1">
            <a:off x="5901597" y="580065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A85BD2A4-629A-F213-087F-74F4E9240AEC}"/>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a:t>X - Northern Mindanao</a:t>
            </a:r>
          </a:p>
          <a:p>
            <a:pPr algn="ctr"/>
            <a:r>
              <a:rPr lang="en-US"/>
              <a:t>11%</a:t>
            </a:r>
            <a:endParaRPr lang="en-US" sz="1800"/>
          </a:p>
        </p:txBody>
      </p:sp>
      <p:cxnSp>
        <p:nvCxnSpPr>
          <p:cNvPr id="1071" name="Straight Connector 1070">
            <a:extLst>
              <a:ext uri="{FF2B5EF4-FFF2-40B4-BE49-F238E27FC236}">
                <a16:creationId xmlns:a16="http://schemas.microsoft.com/office/drawing/2014/main" id="{8DF8223F-40F6-1C87-E63A-20F3398C8F3D}"/>
              </a:ext>
            </a:extLst>
          </p:cNvPr>
          <p:cNvCxnSpPr>
            <a:cxnSpLocks/>
            <a:endCxn id="1024" idx="24"/>
          </p:cNvCxnSpPr>
          <p:nvPr/>
        </p:nvCxnSpPr>
        <p:spPr>
          <a:xfrm flipH="1" flipV="1">
            <a:off x="5456908" y="5561765"/>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5CF9988A-7751-CF64-9D8C-7F7F4F40E496}"/>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a:t>IX - </a:t>
            </a:r>
          </a:p>
          <a:p>
            <a:pPr algn="ctr"/>
            <a:r>
              <a:rPr lang="en-US" sz="1800"/>
              <a:t>Zamboanga Peninsula</a:t>
            </a:r>
          </a:p>
          <a:p>
            <a:pPr algn="ctr"/>
            <a:r>
              <a:rPr lang="en-US"/>
              <a:t>7%</a:t>
            </a:r>
            <a:endParaRPr lang="en-US" sz="1800"/>
          </a:p>
        </p:txBody>
      </p:sp>
      <p:cxnSp>
        <p:nvCxnSpPr>
          <p:cNvPr id="1073" name="Straight Connector 1072">
            <a:extLst>
              <a:ext uri="{FF2B5EF4-FFF2-40B4-BE49-F238E27FC236}">
                <a16:creationId xmlns:a16="http://schemas.microsoft.com/office/drawing/2014/main" id="{266CC856-9DBA-3A91-71C9-F86038A8F52B}"/>
              </a:ext>
            </a:extLst>
          </p:cNvPr>
          <p:cNvCxnSpPr>
            <a:cxnSpLocks/>
            <a:stCxn id="63" idx="31"/>
            <a:endCxn id="1040" idx="0"/>
          </p:cNvCxnSpPr>
          <p:nvPr/>
        </p:nvCxnSpPr>
        <p:spPr>
          <a:xfrm flipH="1">
            <a:off x="3161223" y="565783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6E6F439C-2F60-4C81-0BEC-3CF44D70FCF6}"/>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a:t>BARMM</a:t>
            </a:r>
          </a:p>
          <a:p>
            <a:pPr algn="ctr"/>
            <a:r>
              <a:rPr lang="en-US"/>
              <a:t>7%</a:t>
            </a:r>
            <a:endParaRPr lang="en-US" sz="1800"/>
          </a:p>
        </p:txBody>
      </p:sp>
      <p:cxnSp>
        <p:nvCxnSpPr>
          <p:cNvPr id="1075" name="Straight Connector 1074">
            <a:extLst>
              <a:ext uri="{FF2B5EF4-FFF2-40B4-BE49-F238E27FC236}">
                <a16:creationId xmlns:a16="http://schemas.microsoft.com/office/drawing/2014/main" id="{C5D456D2-D2D0-9F9A-2015-A310CFB55738}"/>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6" name="Straight Connector 1075">
            <a:extLst>
              <a:ext uri="{FF2B5EF4-FFF2-40B4-BE49-F238E27FC236}">
                <a16:creationId xmlns:a16="http://schemas.microsoft.com/office/drawing/2014/main" id="{E8B5EA59-6D6D-C5A0-59B3-4ED9C56B61F0}"/>
              </a:ext>
            </a:extLst>
          </p:cNvPr>
          <p:cNvCxnSpPr>
            <a:cxnSpLocks/>
            <a:endCxn id="1031" idx="39"/>
          </p:cNvCxnSpPr>
          <p:nvPr/>
        </p:nvCxnSpPr>
        <p:spPr>
          <a:xfrm flipH="1" flipV="1">
            <a:off x="4264290" y="633257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7" name="TextBox 1076">
            <a:extLst>
              <a:ext uri="{FF2B5EF4-FFF2-40B4-BE49-F238E27FC236}">
                <a16:creationId xmlns:a16="http://schemas.microsoft.com/office/drawing/2014/main" id="{E9D1C4E1-2A8A-9FBB-A580-BC8FC6AF7182}"/>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a:t>XII - SOCCSKSARGEN 4%</a:t>
            </a:r>
          </a:p>
        </p:txBody>
      </p:sp>
      <p:cxnSp>
        <p:nvCxnSpPr>
          <p:cNvPr id="1078" name="Straight Connector 1077">
            <a:extLst>
              <a:ext uri="{FF2B5EF4-FFF2-40B4-BE49-F238E27FC236}">
                <a16:creationId xmlns:a16="http://schemas.microsoft.com/office/drawing/2014/main" id="{07E39D5F-D08B-50F1-F20E-1A9CD7D4DDA4}"/>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63304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Sexual and Reproductive Health Behaviors before age 15</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567542"/>
            <a:ext cx="7886700" cy="359230"/>
          </a:xfrm>
        </p:spPr>
        <p:txBody>
          <a:bodyPr>
            <a:normAutofit/>
          </a:bodyPr>
          <a:lstStyle/>
          <a:p>
            <a:r>
              <a:rPr lang="en-US"/>
              <a:t>Percent of women age 15-19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47035242"/>
              </p:ext>
            </p:extLst>
          </p:nvPr>
        </p:nvGraphicFramePr>
        <p:xfrm>
          <a:off x="628650" y="195942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EB90318A-4EB6-8A16-F63C-D602FE2C956F}"/>
              </a:ext>
            </a:extLst>
          </p:cNvPr>
          <p:cNvSpPr txBox="1"/>
          <p:nvPr/>
        </p:nvSpPr>
        <p:spPr>
          <a:xfrm>
            <a:off x="6739617" y="5236030"/>
            <a:ext cx="478971" cy="413656"/>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613705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b="1" i="0">
                <a:solidFill>
                  <a:schemeClr val="accent5"/>
                </a:solidFill>
              </a:rPr>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E50BFFAA-9B3B-74A5-99F3-18F62CAF76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14611202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Pregnancy Outcomes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670767"/>
          </a:xfrm>
        </p:spPr>
        <p:txBody>
          <a:bodyPr>
            <a:normAutofit/>
          </a:bodyPr>
          <a:lstStyle/>
          <a:p>
            <a:r>
              <a:rPr lang="en-US"/>
              <a:t>Percent distribution of pregnancies ending in the 3 years preceding the survey</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1201505125"/>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a:extLst>
              <a:ext uri="{FF2B5EF4-FFF2-40B4-BE49-F238E27FC236}">
                <a16:creationId xmlns:a16="http://schemas.microsoft.com/office/drawing/2014/main" id="{D370C08A-CBF3-97B7-C109-CE59D38A553F}"/>
              </a:ext>
            </a:extLst>
          </p:cNvPr>
          <p:cNvPicPr>
            <a:picLocks noChangeAspect="1"/>
          </p:cNvPicPr>
          <p:nvPr/>
        </p:nvPicPr>
        <p:blipFill>
          <a:blip r:embed="rId4"/>
          <a:stretch>
            <a:fillRect/>
          </a:stretch>
        </p:blipFill>
        <p:spPr>
          <a:xfrm>
            <a:off x="6327523" y="6425146"/>
            <a:ext cx="2889754" cy="432854"/>
          </a:xfrm>
          <a:prstGeom prst="rect">
            <a:avLst/>
          </a:prstGeom>
        </p:spPr>
      </p:pic>
    </p:spTree>
    <p:extLst>
      <p:ext uri="{BB962C8B-B14F-4D97-AF65-F5344CB8AC3E}">
        <p14:creationId xmlns:p14="http://schemas.microsoft.com/office/powerpoint/2010/main" val="1653516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824006931"/>
              </p:ext>
            </p:extLst>
          </p:nvPr>
        </p:nvGraphicFramePr>
        <p:xfrm>
          <a:off x="423861" y="1929677"/>
          <a:ext cx="8091488" cy="4269283"/>
        </p:xfrm>
        <a:graphic>
          <a:graphicData uri="http://schemas.openxmlformats.org/drawingml/2006/chart">
            <c:chart xmlns:c="http://schemas.openxmlformats.org/drawingml/2006/chart" xmlns:r="http://schemas.openxmlformats.org/officeDocument/2006/relationships" r:id="rId3"/>
          </a:graphicData>
        </a:graphic>
      </p:graphicFrame>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Induced Abortion by Pregnancy Order</a:t>
            </a:r>
          </a:p>
        </p:txBody>
      </p:sp>
      <p:sp>
        <p:nvSpPr>
          <p:cNvPr id="15" name="Content Placeholder 2">
            <a:extLst>
              <a:ext uri="{FF2B5EF4-FFF2-40B4-BE49-F238E27FC236}">
                <a16:creationId xmlns:a16="http://schemas.microsoft.com/office/drawing/2014/main" id="{D98D9DFE-A653-03D6-94B0-66FBB56D71DE}"/>
              </a:ext>
            </a:extLst>
          </p:cNvPr>
          <p:cNvSpPr>
            <a:spLocks noGrp="1"/>
          </p:cNvSpPr>
          <p:nvPr>
            <p:ph idx="1"/>
          </p:nvPr>
        </p:nvSpPr>
        <p:spPr>
          <a:xfrm>
            <a:off x="423860" y="1172025"/>
            <a:ext cx="7886700" cy="757651"/>
          </a:xfrm>
        </p:spPr>
        <p:txBody>
          <a:bodyPr>
            <a:normAutofit/>
          </a:bodyPr>
          <a:lstStyle/>
          <a:p>
            <a:r>
              <a:rPr lang="en-US"/>
              <a:t>Percent of pregnancies in the 3 years preceding the survey that were voluntarily ended</a:t>
            </a:r>
          </a:p>
        </p:txBody>
      </p:sp>
      <p:sp>
        <p:nvSpPr>
          <p:cNvPr id="2" name="TextBox 1">
            <a:extLst>
              <a:ext uri="{FF2B5EF4-FFF2-40B4-BE49-F238E27FC236}">
                <a16:creationId xmlns:a16="http://schemas.microsoft.com/office/drawing/2014/main" id="{524D7608-D06F-7E46-B988-5739D521206E}"/>
              </a:ext>
            </a:extLst>
          </p:cNvPr>
          <p:cNvSpPr txBox="1"/>
          <p:nvPr/>
        </p:nvSpPr>
        <p:spPr>
          <a:xfrm>
            <a:off x="7217229" y="5040085"/>
            <a:ext cx="642935" cy="642257"/>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
        <p:nvSpPr>
          <p:cNvPr id="3" name="TextBox 2">
            <a:extLst>
              <a:ext uri="{FF2B5EF4-FFF2-40B4-BE49-F238E27FC236}">
                <a16:creationId xmlns:a16="http://schemas.microsoft.com/office/drawing/2014/main" id="{FE3C6717-96CB-4D8F-E224-AC968EA53849}"/>
              </a:ext>
            </a:extLst>
          </p:cNvPr>
          <p:cNvSpPr txBox="1"/>
          <p:nvPr/>
        </p:nvSpPr>
        <p:spPr>
          <a:xfrm>
            <a:off x="1110343" y="5040086"/>
            <a:ext cx="642935" cy="642257"/>
          </a:xfrm>
          <a:prstGeom prst="rect">
            <a:avLst/>
          </a:prstGeom>
        </p:spPr>
        <p:txBody>
          <a:bodyPr vert="horz" wrap="square" lIns="91440" tIns="45720" rIns="91440" bIns="45720" rtlCol="0" anchor="ctr">
            <a:normAutofit/>
          </a:bodyPr>
          <a:lstStyle/>
          <a:p>
            <a:pPr algn="l"/>
            <a:r>
              <a:rPr lang="en-US" sz="1800" b="1">
                <a:latin typeface="Source Sans Pro" panose="020B0503030403020204" pitchFamily="34" charset="0"/>
                <a:ea typeface="Source Sans Pro" panose="020B0503030403020204" pitchFamily="34" charset="0"/>
              </a:rPr>
              <a:t>&lt;1</a:t>
            </a:r>
          </a:p>
        </p:txBody>
      </p:sp>
    </p:spTree>
    <p:extLst>
      <p:ext uri="{BB962C8B-B14F-4D97-AF65-F5344CB8AC3E}">
        <p14:creationId xmlns:p14="http://schemas.microsoft.com/office/powerpoint/2010/main" val="2492622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b="1" i="0">
                <a:solidFill>
                  <a:schemeClr val="accent5"/>
                </a:solidFill>
              </a:rPr>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4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F6CF8B89-D116-AA51-74B4-58DB703335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32259085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Current Marital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59328"/>
            <a:ext cx="7886700" cy="419100"/>
          </a:xfrm>
        </p:spPr>
        <p:txBody>
          <a:bodyPr/>
          <a:lstStyle/>
          <a:p>
            <a:r>
              <a:rPr lang="en-US"/>
              <a:t>Percent distribution of women age 15-49 by current marital status</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976433359"/>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9799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First Union by Age 15 or 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295400"/>
            <a:ext cx="7886700" cy="419100"/>
          </a:xfrm>
        </p:spPr>
        <p:txBody>
          <a:bodyPr/>
          <a:lstStyle/>
          <a:p>
            <a:r>
              <a:rPr lang="en-US"/>
              <a:t>Percent of women age 20-24 who were in union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39103560"/>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pic>
        <p:nvPicPr>
          <p:cNvPr id="6" name="Picture 5" descr="A picture containing text&#10;&#10;Description automatically generated">
            <a:extLst>
              <a:ext uri="{FF2B5EF4-FFF2-40B4-BE49-F238E27FC236}">
                <a16:creationId xmlns:a16="http://schemas.microsoft.com/office/drawing/2014/main" id="{161377F1-22DD-5795-5B52-6B3D03F87C5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8C96A666-1944-CE79-DB5E-34C065376F20}"/>
              </a:ext>
            </a:extLst>
          </p:cNvPr>
          <p:cNvSpPr txBox="1">
            <a:spLocks/>
          </p:cNvSpPr>
          <p:nvPr/>
        </p:nvSpPr>
        <p:spPr>
          <a:xfrm>
            <a:off x="7354844" y="762000"/>
            <a:ext cx="170346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5.3.1</a:t>
            </a:r>
          </a:p>
        </p:txBody>
      </p:sp>
    </p:spTree>
    <p:extLst>
      <p:ext uri="{BB962C8B-B14F-4D97-AF65-F5344CB8AC3E}">
        <p14:creationId xmlns:p14="http://schemas.microsoft.com/office/powerpoint/2010/main" val="42052986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a:solidFill>
                  <a:schemeClr val="accent5"/>
                </a:solidFill>
              </a:rPr>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20A90259-B66D-35BD-3D1E-217997F89F9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025524"/>
          </a:xfrm>
        </p:spPr>
        <p:txBody>
          <a:bodyPr>
            <a:noAutofit/>
          </a:bodyPr>
          <a:lstStyle/>
          <a:p>
            <a:r>
              <a:rPr lang="en-US"/>
              <a:t>First Sexual Intercourse by Age 15 or </a:t>
            </a:r>
            <a:br>
              <a:rPr lang="en-US"/>
            </a:br>
            <a:r>
              <a:rPr lang="en-US"/>
              <a:t>Age 18</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16148"/>
            <a:ext cx="7886700" cy="544032"/>
          </a:xfrm>
        </p:spPr>
        <p:txBody>
          <a:bodyPr>
            <a:normAutofit lnSpcReduction="10000"/>
          </a:bodyPr>
          <a:lstStyle/>
          <a:p>
            <a:r>
              <a:rPr lang="en-US"/>
              <a:t>Percent of women age 20-24 who had their first sexual intercourse by age 15 or age 18</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67461047"/>
              </p:ext>
            </p:extLst>
          </p:nvPr>
        </p:nvGraphicFramePr>
        <p:xfrm>
          <a:off x="628649" y="2068284"/>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5220436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i="0"/>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b="1" i="0">
                <a:solidFill>
                  <a:schemeClr val="accent5"/>
                </a:solidFill>
              </a:rPr>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6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4705ACC4-EAA0-767C-06E2-8C55FF73A9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4093944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Fertility Preferences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137240"/>
            <a:ext cx="7886700" cy="419100"/>
          </a:xfrm>
        </p:spPr>
        <p:txBody>
          <a:bodyPr/>
          <a:lstStyle/>
          <a:p>
            <a:r>
              <a:rPr lang="en-US"/>
              <a:t>Percent distribution of married women age 15-49 by desire for children</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974644502"/>
              </p:ext>
            </p:extLst>
          </p:nvPr>
        </p:nvGraphicFramePr>
        <p:xfrm>
          <a:off x="628648" y="1643743"/>
          <a:ext cx="7886700" cy="51271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162636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737509"/>
          </a:xfrm>
        </p:spPr>
        <p:txBody>
          <a:bodyPr>
            <a:noAutofit/>
          </a:bodyPr>
          <a:lstStyle/>
          <a:p>
            <a:r>
              <a:rPr lang="en-US"/>
              <a:t>Ideal Family Size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251490"/>
            <a:ext cx="7886700" cy="388709"/>
          </a:xfrm>
        </p:spPr>
        <p:txBody>
          <a:bodyPr>
            <a:normAutofit/>
          </a:bodyPr>
          <a:lstStyle/>
          <a:p>
            <a:r>
              <a:rPr lang="en-US"/>
              <a:t>Mean ideal number of children among women age 15-49</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261199635"/>
              </p:ext>
            </p:extLst>
          </p:nvPr>
        </p:nvGraphicFramePr>
        <p:xfrm>
          <a:off x="628649" y="1789056"/>
          <a:ext cx="7886699" cy="48671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893985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18730"/>
            <a:ext cx="7886700" cy="660987"/>
          </a:xfrm>
        </p:spPr>
        <p:txBody>
          <a:bodyPr>
            <a:noAutofit/>
          </a:bodyPr>
          <a:lstStyle/>
          <a:p>
            <a:r>
              <a:rPr lang="en-US"/>
              <a:t>Fertility Planning Status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642257"/>
            <a:ext cx="7886700" cy="751115"/>
          </a:xfrm>
        </p:spPr>
        <p:txBody>
          <a:bodyPr>
            <a:normAutofit/>
          </a:bodyPr>
          <a:lstStyle/>
          <a:p>
            <a:r>
              <a:rPr lang="en-US"/>
              <a:t>Percent distribution of pregnancy outcomes in the 3 years preceding the survey by planning status of the pregnancy</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2209269085"/>
              </p:ext>
            </p:extLst>
          </p:nvPr>
        </p:nvGraphicFramePr>
        <p:xfrm>
          <a:off x="200967" y="1279442"/>
          <a:ext cx="9033468" cy="512717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454DF499-456E-EFA9-96D3-D4C8E1118305}"/>
              </a:ext>
            </a:extLst>
          </p:cNvPr>
          <p:cNvSpPr txBox="1"/>
          <p:nvPr/>
        </p:nvSpPr>
        <p:spPr>
          <a:xfrm>
            <a:off x="6162991" y="2219486"/>
            <a:ext cx="884462" cy="530359"/>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
        <p:nvSpPr>
          <p:cNvPr id="5" name="TextBox 4">
            <a:extLst>
              <a:ext uri="{FF2B5EF4-FFF2-40B4-BE49-F238E27FC236}">
                <a16:creationId xmlns:a16="http://schemas.microsoft.com/office/drawing/2014/main" id="{E0C6FB36-D3F8-63B5-E789-15B7C999B63F}"/>
              </a:ext>
            </a:extLst>
          </p:cNvPr>
          <p:cNvSpPr txBox="1"/>
          <p:nvPr/>
        </p:nvSpPr>
        <p:spPr>
          <a:xfrm>
            <a:off x="6173039" y="1598876"/>
            <a:ext cx="884462" cy="530359"/>
          </a:xfrm>
          <a:prstGeom prst="rect">
            <a:avLst/>
          </a:prstGeom>
        </p:spPr>
        <p:txBody>
          <a:bodyPr vert="horz" wrap="square" lIns="91440" tIns="45720" rIns="91440" bIns="45720" rtlCol="0" anchor="ctr">
            <a:normAutofit/>
          </a:bodyPr>
          <a:lstStyle/>
          <a:p>
            <a:pPr algn="ctr"/>
            <a:r>
              <a:rPr lang="en-US" sz="1800" b="1" dirty="0">
                <a:latin typeface="Source Sans Pro" panose="020B0503030403020204" pitchFamily="34" charset="0"/>
                <a:ea typeface="Source Sans Pro" panose="020B0503030403020204" pitchFamily="34" charset="0"/>
              </a:rPr>
              <a:t>(      )</a:t>
            </a:r>
          </a:p>
        </p:txBody>
      </p:sp>
      <p:sp>
        <p:nvSpPr>
          <p:cNvPr id="6" name="TextBox 5">
            <a:extLst>
              <a:ext uri="{FF2B5EF4-FFF2-40B4-BE49-F238E27FC236}">
                <a16:creationId xmlns:a16="http://schemas.microsoft.com/office/drawing/2014/main" id="{49C5C47D-65F5-07F8-FAED-F9826C855F67}"/>
              </a:ext>
            </a:extLst>
          </p:cNvPr>
          <p:cNvSpPr txBox="1"/>
          <p:nvPr/>
        </p:nvSpPr>
        <p:spPr>
          <a:xfrm>
            <a:off x="5399316" y="3984169"/>
            <a:ext cx="884462" cy="530359"/>
          </a:xfrm>
          <a:prstGeom prst="rect">
            <a:avLst/>
          </a:prstGeom>
        </p:spPr>
        <p:txBody>
          <a:bodyPr vert="horz" wrap="square" lIns="91440" tIns="45720" rIns="91440" bIns="45720" rtlCol="0" anchor="ctr">
            <a:normAutofit/>
          </a:bodyPr>
          <a:lstStyle/>
          <a:p>
            <a:pPr algn="ctr"/>
            <a:r>
              <a:rPr lang="en-US" sz="1800" b="1">
                <a:solidFill>
                  <a:schemeClr val="bg1"/>
                </a:solidFill>
                <a:latin typeface="Source Sans Pro" panose="020B0503030403020204" pitchFamily="34" charset="0"/>
                <a:ea typeface="Source Sans Pro" panose="020B0503030403020204" pitchFamily="34" charset="0"/>
              </a:rPr>
              <a:t>(      )</a:t>
            </a:r>
          </a:p>
        </p:txBody>
      </p:sp>
      <p:sp>
        <p:nvSpPr>
          <p:cNvPr id="7" name="TextBox 6">
            <a:extLst>
              <a:ext uri="{FF2B5EF4-FFF2-40B4-BE49-F238E27FC236}">
                <a16:creationId xmlns:a16="http://schemas.microsoft.com/office/drawing/2014/main" id="{41957887-8DEB-CA6A-3092-8897955B2A28}"/>
              </a:ext>
            </a:extLst>
          </p:cNvPr>
          <p:cNvSpPr txBox="1"/>
          <p:nvPr/>
        </p:nvSpPr>
        <p:spPr>
          <a:xfrm>
            <a:off x="0" y="6399914"/>
            <a:ext cx="7886700" cy="530359"/>
          </a:xfrm>
          <a:prstGeom prst="rect">
            <a:avLst/>
          </a:prstGeom>
        </p:spPr>
        <p:txBody>
          <a:bodyPr vert="horz" wrap="square" lIns="91440" tIns="45720" rIns="91440" bIns="45720" rtlCol="0" anchor="ctr">
            <a:normAutofit/>
          </a:bodyPr>
          <a:lstStyle/>
          <a:p>
            <a:pPr algn="l"/>
            <a:r>
              <a:rPr lang="en-US" sz="1800" i="1">
                <a:effectLst/>
                <a:latin typeface="Source Sans Pro" panose="020B0503030403020204" pitchFamily="34" charset="0"/>
                <a:ea typeface="Source Sans Pro" panose="020B0503030403020204" pitchFamily="34" charset="0"/>
              </a:rPr>
              <a:t>Figures in parentheses are based on 25–49 unweighted cases</a:t>
            </a:r>
            <a:endParaRPr lang="en-US" sz="1800" i="1">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26781463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75184"/>
            <a:ext cx="7886700" cy="960344"/>
          </a:xfrm>
        </p:spPr>
        <p:txBody>
          <a:bodyPr>
            <a:noAutofit/>
          </a:bodyPr>
          <a:lstStyle/>
          <a:p>
            <a:r>
              <a:rPr lang="en-US"/>
              <a:t>Difference between Wanted and Actual Fertility Rates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63113"/>
            <a:ext cx="7886700" cy="413656"/>
          </a:xfrm>
        </p:spPr>
        <p:txBody>
          <a:bodyPr>
            <a:normAutofit/>
          </a:bodyPr>
          <a:lstStyle/>
          <a:p>
            <a:r>
              <a:rPr lang="en-US"/>
              <a:t>Total wanted fertility rate and total fertility rate</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666385771"/>
              </p:ext>
            </p:extLst>
          </p:nvPr>
        </p:nvGraphicFramePr>
        <p:xfrm>
          <a:off x="390525" y="1798541"/>
          <a:ext cx="8439150" cy="487848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1270304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219201"/>
            <a:ext cx="8101693" cy="5166300"/>
          </a:xfrm>
        </p:spPr>
        <p:txBody>
          <a:bodyPr>
            <a:noAutofit/>
          </a:bodyPr>
          <a:lstStyle/>
          <a:p>
            <a:pPr marL="285750" indent="-285750">
              <a:lnSpc>
                <a:spcPct val="100000"/>
              </a:lnSpc>
              <a:buClr>
                <a:schemeClr val="tx1"/>
              </a:buClr>
              <a:buFont typeface="Arial" panose="020B0604020202020204" pitchFamily="34" charset="0"/>
              <a:buChar char="•"/>
            </a:pPr>
            <a:r>
              <a:rPr lang="en-US" sz="2200" i="0"/>
              <a:t>There were </a:t>
            </a:r>
            <a:r>
              <a:rPr lang="en-US" sz="2200" b="1" i="0">
                <a:solidFill>
                  <a:schemeClr val="accent5"/>
                </a:solidFill>
              </a:rPr>
              <a:t>0 births </a:t>
            </a:r>
            <a:r>
              <a:rPr lang="en-US" sz="2200" i="0"/>
              <a:t>per 1,000 women </a:t>
            </a:r>
            <a:r>
              <a:rPr lang="en-US" sz="2200" b="1" i="0">
                <a:solidFill>
                  <a:schemeClr val="accent5"/>
                </a:solidFill>
              </a:rPr>
              <a:t>age 10-14 </a:t>
            </a:r>
            <a:r>
              <a:rPr lang="en-US" sz="2200" i="0"/>
              <a:t>and</a:t>
            </a:r>
            <a:br>
              <a:rPr lang="en-US" sz="2200" i="0"/>
            </a:br>
            <a:r>
              <a:rPr lang="en-US" sz="2200" b="1" i="0">
                <a:solidFill>
                  <a:schemeClr val="accent5"/>
                </a:solidFill>
              </a:rPr>
              <a:t>25 births</a:t>
            </a:r>
            <a:r>
              <a:rPr lang="en-US" sz="2200" i="0"/>
              <a:t> per 1,000 women </a:t>
            </a:r>
            <a:r>
              <a:rPr lang="en-US" sz="2200" b="1" i="0">
                <a:solidFill>
                  <a:schemeClr val="accent5"/>
                </a:solidFill>
              </a:rPr>
              <a:t>age 15-19 </a:t>
            </a:r>
            <a:r>
              <a:rPr lang="en-US" sz="2200" i="0"/>
              <a:t>in the 3 years before the survey.</a:t>
            </a:r>
          </a:p>
          <a:p>
            <a:pPr marL="285750" indent="-285750">
              <a:lnSpc>
                <a:spcPct val="100000"/>
              </a:lnSpc>
              <a:buClr>
                <a:schemeClr val="tx1"/>
              </a:buClr>
              <a:buFont typeface="Arial" panose="020B0604020202020204" pitchFamily="34" charset="0"/>
              <a:buChar char="•"/>
            </a:pPr>
            <a:r>
              <a:rPr lang="en-US" sz="2200" i="0"/>
              <a:t>The total fertility rate is </a:t>
            </a:r>
            <a:r>
              <a:rPr lang="en-US" sz="2200" b="1" i="0">
                <a:solidFill>
                  <a:schemeClr val="accent5"/>
                </a:solidFill>
              </a:rPr>
              <a:t>1.9 children per woman </a:t>
            </a:r>
            <a:r>
              <a:rPr lang="en-US" sz="2200" i="0"/>
              <a:t>and has </a:t>
            </a:r>
            <a:r>
              <a:rPr lang="en-US" sz="2200" b="1" i="0">
                <a:solidFill>
                  <a:schemeClr val="accent5"/>
                </a:solidFill>
              </a:rPr>
              <a:t>decreased since 2017</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5% </a:t>
            </a:r>
            <a:r>
              <a:rPr lang="en-US" sz="2200" i="0"/>
              <a:t>of teenage women age 15-19 </a:t>
            </a:r>
            <a:r>
              <a:rPr lang="en-US" sz="2200" b="1" i="0">
                <a:solidFill>
                  <a:schemeClr val="accent5"/>
                </a:solidFill>
              </a:rPr>
              <a:t>have ever been pregnant</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2% </a:t>
            </a:r>
            <a:r>
              <a:rPr lang="en-US" sz="2200" i="0"/>
              <a:t>of women age 20-24 </a:t>
            </a:r>
            <a:r>
              <a:rPr lang="en-US" sz="2200" b="1" i="0">
                <a:solidFill>
                  <a:schemeClr val="accent5"/>
                </a:solidFill>
              </a:rPr>
              <a:t>were married before age 15</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9% </a:t>
            </a:r>
            <a:r>
              <a:rPr lang="en-US" sz="2200" i="0"/>
              <a:t>of women age 20-24 </a:t>
            </a:r>
            <a:r>
              <a:rPr lang="en-US" sz="2200" b="1" i="0">
                <a:solidFill>
                  <a:schemeClr val="accent5"/>
                </a:solidFill>
              </a:rPr>
              <a:t>were married before age 18</a:t>
            </a:r>
            <a:r>
              <a:rPr lang="en-US" sz="2200" i="0"/>
              <a:t>.</a:t>
            </a:r>
          </a:p>
          <a:p>
            <a:pPr marL="285750" indent="-285750">
              <a:lnSpc>
                <a:spcPct val="100000"/>
              </a:lnSpc>
              <a:buClr>
                <a:schemeClr val="tx1"/>
              </a:buClr>
              <a:buFont typeface="Arial" panose="020B0604020202020204" pitchFamily="34" charset="0"/>
              <a:buChar char="•"/>
            </a:pPr>
            <a:r>
              <a:rPr lang="en-US" sz="2200" b="1" i="0">
                <a:solidFill>
                  <a:schemeClr val="accent5"/>
                </a:solidFill>
              </a:rPr>
              <a:t>17% </a:t>
            </a:r>
            <a:r>
              <a:rPr lang="en-US" sz="2200" i="0"/>
              <a:t>of married women </a:t>
            </a:r>
            <a:r>
              <a:rPr lang="en-US" sz="2200" b="1" i="0">
                <a:solidFill>
                  <a:schemeClr val="accent5"/>
                </a:solidFill>
              </a:rPr>
              <a:t>want to delay childbearing </a:t>
            </a:r>
            <a:r>
              <a:rPr lang="en-US" sz="2200" i="0"/>
              <a:t>and</a:t>
            </a:r>
            <a:r>
              <a:rPr lang="en-US" sz="2200" b="1" i="0">
                <a:solidFill>
                  <a:schemeClr val="accent5"/>
                </a:solidFill>
              </a:rPr>
              <a:t> 49% </a:t>
            </a:r>
            <a:r>
              <a:rPr lang="en-US" sz="2200" i="0"/>
              <a:t>of married women </a:t>
            </a:r>
            <a:r>
              <a:rPr lang="en-US" sz="2200" b="1" i="0">
                <a:solidFill>
                  <a:schemeClr val="accent5"/>
                </a:solidFill>
              </a:rPr>
              <a:t>want no more children</a:t>
            </a:r>
            <a:r>
              <a:rPr lang="en-US" sz="2200" i="0"/>
              <a:t>.</a:t>
            </a:r>
            <a:endParaRPr lang="en-US" sz="2200" b="1" i="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660987"/>
          </a:xfrm>
        </p:spPr>
        <p:txBody>
          <a:bodyPr>
            <a:noAutofit/>
          </a:bodyPr>
          <a:lstStyle/>
          <a:p>
            <a:r>
              <a:rPr lang="en-US"/>
              <a:t>Age-Specific Fertility Rates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88571"/>
            <a:ext cx="7886700" cy="419100"/>
          </a:xfrm>
        </p:spPr>
        <p:txBody>
          <a:bodyPr/>
          <a:lstStyle/>
          <a:p>
            <a:r>
              <a:rPr lang="en-US"/>
              <a:t>Births per 1,000 women for the 3-year period before the survey</a:t>
            </a:r>
          </a:p>
        </p:txBody>
      </p:sp>
      <p:graphicFrame>
        <p:nvGraphicFramePr>
          <p:cNvPr id="12" name="Chart 11">
            <a:extLst>
              <a:ext uri="{FF2B5EF4-FFF2-40B4-BE49-F238E27FC236}">
                <a16:creationId xmlns:a16="http://schemas.microsoft.com/office/drawing/2014/main" id="{EA0A0782-FDF5-68B5-3E13-A040A82315DF}"/>
              </a:ext>
            </a:extLst>
          </p:cNvPr>
          <p:cNvGraphicFramePr/>
          <p:nvPr>
            <p:extLst>
              <p:ext uri="{D42A27DB-BD31-4B8C-83A1-F6EECF244321}">
                <p14:modId xmlns:p14="http://schemas.microsoft.com/office/powerpoint/2010/main" val="2369031553"/>
              </p:ext>
            </p:extLst>
          </p:nvPr>
        </p:nvGraphicFramePr>
        <p:xfrm>
          <a:off x="261257" y="1565795"/>
          <a:ext cx="8621486" cy="4693035"/>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91EEDFA8-3AA5-77F0-83F1-F5FF6665FE43}"/>
              </a:ext>
            </a:extLst>
          </p:cNvPr>
          <p:cNvSpPr txBox="1"/>
          <p:nvPr/>
        </p:nvSpPr>
        <p:spPr>
          <a:xfrm>
            <a:off x="3042555" y="6024787"/>
            <a:ext cx="3058886" cy="468085"/>
          </a:xfrm>
          <a:prstGeom prst="rect">
            <a:avLst/>
          </a:prstGeom>
        </p:spPr>
        <p:txBody>
          <a:bodyPr vert="horz" wrap="square" lIns="91440" tIns="45720" rIns="91440" bIns="45720" rtlCol="0" anchor="ctr">
            <a:normAutofit/>
          </a:bodyPr>
          <a:lstStyle/>
          <a:p>
            <a:pPr algn="ctr"/>
            <a:r>
              <a:rPr lang="en-US">
                <a:latin typeface="Source Sans Pro" panose="020B0503030403020204" pitchFamily="34" charset="0"/>
                <a:ea typeface="Source Sans Pro" panose="020B0503030403020204" pitchFamily="34" charset="0"/>
              </a:rPr>
              <a:t>Age (years)</a:t>
            </a:r>
          </a:p>
        </p:txBody>
      </p:sp>
      <p:sp>
        <p:nvSpPr>
          <p:cNvPr id="14" name="TextBox 13">
            <a:extLst>
              <a:ext uri="{FF2B5EF4-FFF2-40B4-BE49-F238E27FC236}">
                <a16:creationId xmlns:a16="http://schemas.microsoft.com/office/drawing/2014/main" id="{7B915756-A29F-325B-5D43-1F846F131974}"/>
              </a:ext>
            </a:extLst>
          </p:cNvPr>
          <p:cNvSpPr txBox="1"/>
          <p:nvPr/>
        </p:nvSpPr>
        <p:spPr>
          <a:xfrm>
            <a:off x="7949291" y="5177246"/>
            <a:ext cx="457200" cy="489402"/>
          </a:xfrm>
          <a:prstGeom prst="rect">
            <a:avLst/>
          </a:prstGeom>
        </p:spPr>
        <p:txBody>
          <a:bodyPr vert="horz" wrap="square" lIns="91440" tIns="45720" rIns="91440" bIns="45720" rtlCol="0" anchor="ctr">
            <a:normAutofit fontScale="85000" lnSpcReduction="10000"/>
          </a:bodyPr>
          <a:lstStyle/>
          <a:p>
            <a:pPr algn="ctr"/>
            <a:r>
              <a:rPr lang="en-US" b="1">
                <a:latin typeface="Source Sans Pro" panose="020B0503030403020204" pitchFamily="34" charset="0"/>
                <a:ea typeface="Source Sans Pro" panose="020B0503030403020204" pitchFamily="34" charset="0"/>
              </a:rPr>
              <a:t>[   ]</a:t>
            </a:r>
            <a:endParaRPr lang="en-US" sz="1800" b="1">
              <a:latin typeface="Source Sans Pro" panose="020B0503030403020204" pitchFamily="34" charset="0"/>
              <a:ea typeface="Source Sans Pro" panose="020B0503030403020204" pitchFamily="34" charset="0"/>
            </a:endParaRPr>
          </a:p>
        </p:txBody>
      </p:sp>
      <p:sp>
        <p:nvSpPr>
          <p:cNvPr id="15" name="TextBox 14">
            <a:extLst>
              <a:ext uri="{FF2B5EF4-FFF2-40B4-BE49-F238E27FC236}">
                <a16:creationId xmlns:a16="http://schemas.microsoft.com/office/drawing/2014/main" id="{D7F56EBF-8AA3-35CA-3421-8D456748E5B9}"/>
              </a:ext>
            </a:extLst>
          </p:cNvPr>
          <p:cNvSpPr txBox="1"/>
          <p:nvPr/>
        </p:nvSpPr>
        <p:spPr>
          <a:xfrm>
            <a:off x="737509" y="5230624"/>
            <a:ext cx="457200" cy="489402"/>
          </a:xfrm>
          <a:prstGeom prst="rect">
            <a:avLst/>
          </a:prstGeom>
        </p:spPr>
        <p:txBody>
          <a:bodyPr vert="horz" wrap="square" lIns="91440" tIns="45720" rIns="91440" bIns="45720" rtlCol="0" anchor="ctr">
            <a:normAutofit fontScale="85000" lnSpcReduction="10000"/>
          </a:bodyPr>
          <a:lstStyle/>
          <a:p>
            <a:pPr algn="ctr"/>
            <a:r>
              <a:rPr lang="en-US" b="1">
                <a:latin typeface="Source Sans Pro" panose="020B0503030403020204" pitchFamily="34" charset="0"/>
                <a:ea typeface="Source Sans Pro" panose="020B0503030403020204" pitchFamily="34" charset="0"/>
              </a:rPr>
              <a:t>[   ]</a:t>
            </a:r>
            <a:endParaRPr lang="en-US" sz="1800" b="1">
              <a:latin typeface="Source Sans Pro" panose="020B0503030403020204" pitchFamily="34" charset="0"/>
              <a:ea typeface="Source Sans Pro" panose="020B0503030403020204" pitchFamily="34" charset="0"/>
            </a:endParaRPr>
          </a:p>
        </p:txBody>
      </p:sp>
      <p:sp>
        <p:nvSpPr>
          <p:cNvPr id="17" name="Content Placeholder 2">
            <a:extLst>
              <a:ext uri="{FF2B5EF4-FFF2-40B4-BE49-F238E27FC236}">
                <a16:creationId xmlns:a16="http://schemas.microsoft.com/office/drawing/2014/main" id="{8F463A01-7069-BCF1-CFD5-59FEE65C01F4}"/>
              </a:ext>
            </a:extLst>
          </p:cNvPr>
          <p:cNvSpPr txBox="1">
            <a:spLocks/>
          </p:cNvSpPr>
          <p:nvPr/>
        </p:nvSpPr>
        <p:spPr>
          <a:xfrm>
            <a:off x="628648" y="6441301"/>
            <a:ext cx="7886700"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Note: Estimates in brackets are truncated. </a:t>
            </a:r>
          </a:p>
        </p:txBody>
      </p:sp>
      <p:pic>
        <p:nvPicPr>
          <p:cNvPr id="4" name="Picture 3" descr="A picture containing text&#10;&#10;Description automatically generated">
            <a:extLst>
              <a:ext uri="{FF2B5EF4-FFF2-40B4-BE49-F238E27FC236}">
                <a16:creationId xmlns:a16="http://schemas.microsoft.com/office/drawing/2014/main" id="{437B9B34-58FD-6460-A1A9-FED3C1A11E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5" name="Content Placeholder 2">
            <a:extLst>
              <a:ext uri="{FF2B5EF4-FFF2-40B4-BE49-F238E27FC236}">
                <a16:creationId xmlns:a16="http://schemas.microsoft.com/office/drawing/2014/main" id="{41CF1324-554F-C713-1B08-9716D0D1988F}"/>
              </a:ext>
            </a:extLst>
          </p:cNvPr>
          <p:cNvSpPr txBox="1">
            <a:spLocks/>
          </p:cNvSpPr>
          <p:nvPr/>
        </p:nvSpPr>
        <p:spPr>
          <a:xfrm>
            <a:off x="7364369" y="791924"/>
            <a:ext cx="168441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3E3"/>
                </a:solidFill>
              </a:rPr>
              <a:t>Indicator 3.7.2</a:t>
            </a:r>
          </a:p>
        </p:txBody>
      </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a:t>Total Fertility Rate Trends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419100"/>
          </a:xfrm>
        </p:spPr>
        <p:txBody>
          <a:bodyPr/>
          <a:lstStyle/>
          <a:p>
            <a:r>
              <a:rPr lang="en-US"/>
              <a:t>Average number of births per woman for the 3-year period before the survey</a:t>
            </a:r>
          </a:p>
        </p:txBody>
      </p:sp>
      <p:graphicFrame>
        <p:nvGraphicFramePr>
          <p:cNvPr id="8" name="Chart 7">
            <a:extLst>
              <a:ext uri="{FF2B5EF4-FFF2-40B4-BE49-F238E27FC236}">
                <a16:creationId xmlns:a16="http://schemas.microsoft.com/office/drawing/2014/main" id="{A25666F9-CCA3-9D59-B863-99CA3EC76DEB}"/>
              </a:ext>
            </a:extLst>
          </p:cNvPr>
          <p:cNvGraphicFramePr/>
          <p:nvPr>
            <p:extLst>
              <p:ext uri="{D42A27DB-BD31-4B8C-83A1-F6EECF244321}">
                <p14:modId xmlns:p14="http://schemas.microsoft.com/office/powerpoint/2010/main" val="2296017679"/>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a:extLst>
              <a:ext uri="{FF2B5EF4-FFF2-40B4-BE49-F238E27FC236}">
                <a16:creationId xmlns:a16="http://schemas.microsoft.com/office/drawing/2014/main" id="{580355BB-10B2-2265-F650-EBBA740CC379}"/>
              </a:ext>
            </a:extLst>
          </p:cNvPr>
          <p:cNvSpPr txBox="1"/>
          <p:nvPr/>
        </p:nvSpPr>
        <p:spPr>
          <a:xfrm>
            <a:off x="453014" y="1984937"/>
            <a:ext cx="1436914" cy="381000"/>
          </a:xfrm>
          <a:prstGeom prst="rect">
            <a:avLst/>
          </a:prstGeom>
        </p:spPr>
        <p:txBody>
          <a:bodyPr vert="horz" wrap="square" lIns="91440" tIns="45720" rIns="91440" bIns="45720" rtlCol="0" anchor="ctr">
            <a:normAutofit/>
          </a:bodyPr>
          <a:lstStyle/>
          <a:p>
            <a:pPr algn="l"/>
            <a:r>
              <a:rPr lang="en-US" sz="1800" b="1">
                <a:solidFill>
                  <a:schemeClr val="accent3"/>
                </a:solidFill>
                <a:latin typeface="Source Sans Pro" panose="020B0503030403020204" pitchFamily="34" charset="0"/>
                <a:ea typeface="Source Sans Pro" panose="020B0503030403020204" pitchFamily="34" charset="0"/>
              </a:rPr>
              <a:t>Rural</a:t>
            </a:r>
          </a:p>
        </p:txBody>
      </p:sp>
      <p:sp>
        <p:nvSpPr>
          <p:cNvPr id="11" name="TextBox 10">
            <a:extLst>
              <a:ext uri="{FF2B5EF4-FFF2-40B4-BE49-F238E27FC236}">
                <a16:creationId xmlns:a16="http://schemas.microsoft.com/office/drawing/2014/main" id="{B854967F-8043-B86D-C735-482989D83C1E}"/>
              </a:ext>
            </a:extLst>
          </p:cNvPr>
          <p:cNvSpPr txBox="1"/>
          <p:nvPr/>
        </p:nvSpPr>
        <p:spPr>
          <a:xfrm>
            <a:off x="372099" y="3048000"/>
            <a:ext cx="1436914" cy="381000"/>
          </a:xfrm>
          <a:prstGeom prst="rect">
            <a:avLst/>
          </a:prstGeom>
        </p:spPr>
        <p:txBody>
          <a:bodyPr vert="horz" wrap="square" lIns="91440" tIns="45720" rIns="91440" bIns="45720" rtlCol="0" anchor="ctr">
            <a:normAutofit/>
          </a:bodyPr>
          <a:lstStyle/>
          <a:p>
            <a:pPr algn="l"/>
            <a:r>
              <a:rPr lang="en-US" sz="1800" b="1">
                <a:solidFill>
                  <a:schemeClr val="accent4"/>
                </a:solidFill>
                <a:latin typeface="Source Sans Pro" panose="020B0503030403020204" pitchFamily="34" charset="0"/>
                <a:ea typeface="Source Sans Pro" panose="020B0503030403020204" pitchFamily="34" charset="0"/>
              </a:rPr>
              <a:t>Urban</a:t>
            </a:r>
          </a:p>
        </p:txBody>
      </p:sp>
      <p:sp>
        <p:nvSpPr>
          <p:cNvPr id="12" name="TextBox 11">
            <a:extLst>
              <a:ext uri="{FF2B5EF4-FFF2-40B4-BE49-F238E27FC236}">
                <a16:creationId xmlns:a16="http://schemas.microsoft.com/office/drawing/2014/main" id="{3862842A-EAC4-C115-2F36-83D77BEE1E0E}"/>
              </a:ext>
            </a:extLst>
          </p:cNvPr>
          <p:cNvSpPr txBox="1"/>
          <p:nvPr/>
        </p:nvSpPr>
        <p:spPr>
          <a:xfrm>
            <a:off x="62593" y="2530931"/>
            <a:ext cx="1436914" cy="381000"/>
          </a:xfrm>
          <a:prstGeom prst="rect">
            <a:avLst/>
          </a:prstGeom>
        </p:spPr>
        <p:txBody>
          <a:bodyPr vert="horz" wrap="square" lIns="91440" tIns="45720" rIns="91440" bIns="45720" rtlCol="0" anchor="ctr">
            <a:normAutofit/>
          </a:bodyPr>
          <a:lstStyle/>
          <a:p>
            <a:pPr algn="l"/>
            <a:r>
              <a:rPr lang="en-US" sz="1800" b="1">
                <a:solidFill>
                  <a:schemeClr val="accent5"/>
                </a:solidFill>
                <a:latin typeface="Source Sans Pro" panose="020B0503030403020204" pitchFamily="34" charset="0"/>
                <a:ea typeface="Source Sans Pro" panose="020B0503030403020204" pitchFamily="34" charset="0"/>
              </a:rPr>
              <a:t>Philippines</a:t>
            </a:r>
          </a:p>
        </p:txBody>
      </p:sp>
    </p:spTree>
    <p:extLst>
      <p:ext uri="{BB962C8B-B14F-4D97-AF65-F5344CB8AC3E}">
        <p14:creationId xmlns:p14="http://schemas.microsoft.com/office/powerpoint/2010/main" val="1428788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930275"/>
          </a:xfrm>
        </p:spPr>
        <p:txBody>
          <a:bodyPr>
            <a:noAutofit/>
          </a:bodyPr>
          <a:lstStyle/>
          <a:p>
            <a:r>
              <a:rPr lang="en-US"/>
              <a:t>Total Fertility Rate by Education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36738112"/>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a:extLst>
              <a:ext uri="{FF2B5EF4-FFF2-40B4-BE49-F238E27FC236}">
                <a16:creationId xmlns:a16="http://schemas.microsoft.com/office/drawing/2014/main" id="{42B9B4F2-DF07-CDA1-F731-84581AF62576}"/>
              </a:ext>
            </a:extLst>
          </p:cNvPr>
          <p:cNvSpPr>
            <a:spLocks noGrp="1"/>
          </p:cNvSpPr>
          <p:nvPr>
            <p:ph idx="1"/>
          </p:nvPr>
        </p:nvSpPr>
        <p:spPr>
          <a:xfrm>
            <a:off x="423860" y="1181100"/>
            <a:ext cx="7886700" cy="419100"/>
          </a:xfrm>
        </p:spPr>
        <p:txBody>
          <a:bodyPr/>
          <a:lstStyle/>
          <a:p>
            <a:r>
              <a:rPr lang="en-US"/>
              <a:t>Average number of births per woman for the 3-year period before the survey</a:t>
            </a:r>
          </a:p>
        </p:txBody>
      </p:sp>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45024223"/>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4" name="Title 1">
            <a:extLst>
              <a:ext uri="{FF2B5EF4-FFF2-40B4-BE49-F238E27FC236}">
                <a16:creationId xmlns:a16="http://schemas.microsoft.com/office/drawing/2014/main" id="{472837B1-EAE8-8564-2917-A240D47892B0}"/>
              </a:ext>
            </a:extLst>
          </p:cNvPr>
          <p:cNvSpPr>
            <a:spLocks noGrp="1"/>
          </p:cNvSpPr>
          <p:nvPr>
            <p:ph type="title"/>
          </p:nvPr>
        </p:nvSpPr>
        <p:spPr>
          <a:xfrm>
            <a:off x="423860" y="365126"/>
            <a:ext cx="8296275" cy="930275"/>
          </a:xfrm>
        </p:spPr>
        <p:txBody>
          <a:bodyPr>
            <a:noAutofit/>
          </a:bodyPr>
          <a:lstStyle/>
          <a:p>
            <a:r>
              <a:rPr lang="en-US"/>
              <a:t>Total Fertility Rate by Wealth</a:t>
            </a:r>
          </a:p>
        </p:txBody>
      </p:sp>
      <p:sp>
        <p:nvSpPr>
          <p:cNvPr id="15" name="Content Placeholder 2">
            <a:extLst>
              <a:ext uri="{FF2B5EF4-FFF2-40B4-BE49-F238E27FC236}">
                <a16:creationId xmlns:a16="http://schemas.microsoft.com/office/drawing/2014/main" id="{D98D9DFE-A653-03D6-94B0-66FBB56D71DE}"/>
              </a:ext>
            </a:extLst>
          </p:cNvPr>
          <p:cNvSpPr>
            <a:spLocks noGrp="1"/>
          </p:cNvSpPr>
          <p:nvPr>
            <p:ph idx="1"/>
          </p:nvPr>
        </p:nvSpPr>
        <p:spPr>
          <a:xfrm>
            <a:off x="423860" y="1172026"/>
            <a:ext cx="7886700" cy="419100"/>
          </a:xfrm>
        </p:spPr>
        <p:txBody>
          <a:bodyPr/>
          <a:lstStyle/>
          <a:p>
            <a:r>
              <a:rPr lang="en-US"/>
              <a:t>Average number of births per woman for the 3-year period before the survey</a:t>
            </a:r>
          </a:p>
        </p:txBody>
      </p:sp>
    </p:spTree>
    <p:extLst>
      <p:ext uri="{BB962C8B-B14F-4D97-AF65-F5344CB8AC3E}">
        <p14:creationId xmlns:p14="http://schemas.microsoft.com/office/powerpoint/2010/main" val="35022584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Title 1">
            <a:extLst>
              <a:ext uri="{FF2B5EF4-FFF2-40B4-BE49-F238E27FC236}">
                <a16:creationId xmlns:a16="http://schemas.microsoft.com/office/drawing/2014/main" id="{DB0E9556-57C4-FB9F-F4ED-4A86F430775C}"/>
              </a:ext>
            </a:extLst>
          </p:cNvPr>
          <p:cNvSpPr txBox="1">
            <a:spLocks/>
          </p:cNvSpPr>
          <p:nvPr/>
        </p:nvSpPr>
        <p:spPr>
          <a:xfrm>
            <a:off x="590372" y="-9856"/>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Total Fertility Rate by Region </a:t>
            </a:r>
          </a:p>
        </p:txBody>
      </p:sp>
      <p:sp>
        <p:nvSpPr>
          <p:cNvPr id="5" name="Content Placeholder 2">
            <a:extLst>
              <a:ext uri="{FF2B5EF4-FFF2-40B4-BE49-F238E27FC236}">
                <a16:creationId xmlns:a16="http://schemas.microsoft.com/office/drawing/2014/main" id="{D1D953F6-8A0D-3F9D-7265-73BDA97CAE95}"/>
              </a:ext>
            </a:extLst>
          </p:cNvPr>
          <p:cNvSpPr>
            <a:spLocks noGrp="1"/>
          </p:cNvSpPr>
          <p:nvPr>
            <p:ph idx="1"/>
          </p:nvPr>
        </p:nvSpPr>
        <p:spPr>
          <a:xfrm>
            <a:off x="590372" y="833532"/>
            <a:ext cx="7886700" cy="419100"/>
          </a:xfrm>
        </p:spPr>
        <p:txBody>
          <a:bodyPr/>
          <a:lstStyle/>
          <a:p>
            <a:r>
              <a:rPr lang="en-US"/>
              <a:t>Average number of births per woman for the 3-year period before the survey</a:t>
            </a:r>
          </a:p>
        </p:txBody>
      </p:sp>
      <p:sp>
        <p:nvSpPr>
          <p:cNvPr id="2" name="TextBox 1">
            <a:extLst>
              <a:ext uri="{FF2B5EF4-FFF2-40B4-BE49-F238E27FC236}">
                <a16:creationId xmlns:a16="http://schemas.microsoft.com/office/drawing/2014/main" id="{FE5C1FDB-AE64-5BAD-E3E6-2D1CBEAF6D16}"/>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Philippines</a:t>
            </a:r>
          </a:p>
          <a:p>
            <a:pPr algn="ctr"/>
            <a:r>
              <a:rPr lang="en-US" sz="2400" b="1">
                <a:latin typeface="Source Sans Pro" panose="020B0503030403020204" pitchFamily="34" charset="0"/>
                <a:ea typeface="Source Sans Pro" panose="020B0503030403020204" pitchFamily="34" charset="0"/>
              </a:rPr>
              <a:t>1.9</a:t>
            </a:r>
          </a:p>
        </p:txBody>
      </p:sp>
      <p:sp>
        <p:nvSpPr>
          <p:cNvPr id="3" name="TextBox 2">
            <a:extLst>
              <a:ext uri="{FF2B5EF4-FFF2-40B4-BE49-F238E27FC236}">
                <a16:creationId xmlns:a16="http://schemas.microsoft.com/office/drawing/2014/main" id="{16838D5F-33C7-2B9F-4381-64906E2B4D18}"/>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a:p>
        </p:txBody>
      </p:sp>
      <p:sp>
        <p:nvSpPr>
          <p:cNvPr id="4" name="TextBox 3">
            <a:extLst>
              <a:ext uri="{FF2B5EF4-FFF2-40B4-BE49-F238E27FC236}">
                <a16:creationId xmlns:a16="http://schemas.microsoft.com/office/drawing/2014/main" id="{E4878469-0282-B4B9-1727-5D6577F42C26}"/>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a:t>Cordillera Administrative Region (CAR)</a:t>
            </a:r>
          </a:p>
          <a:p>
            <a:pPr algn="ctr"/>
            <a:r>
              <a:rPr lang="en-US"/>
              <a:t>2.1</a:t>
            </a:r>
            <a:endParaRPr lang="en-US" sz="1800"/>
          </a:p>
        </p:txBody>
      </p:sp>
      <p:grpSp>
        <p:nvGrpSpPr>
          <p:cNvPr id="6" name="Group 4">
            <a:extLst>
              <a:ext uri="{FF2B5EF4-FFF2-40B4-BE49-F238E27FC236}">
                <a16:creationId xmlns:a16="http://schemas.microsoft.com/office/drawing/2014/main" id="{776E8B2A-534A-D819-F963-5F970A71EF79}"/>
              </a:ext>
            </a:extLst>
          </p:cNvPr>
          <p:cNvGrpSpPr>
            <a:grpSpLocks noChangeAspect="1"/>
          </p:cNvGrpSpPr>
          <p:nvPr/>
        </p:nvGrpSpPr>
        <p:grpSpPr bwMode="auto">
          <a:xfrm>
            <a:off x="2610190" y="700104"/>
            <a:ext cx="3587333" cy="6157896"/>
            <a:chOff x="1869" y="705"/>
            <a:chExt cx="2004" cy="3440"/>
          </a:xfrm>
        </p:grpSpPr>
        <p:sp>
          <p:nvSpPr>
            <p:cNvPr id="7" name="Freeform 5">
              <a:extLst>
                <a:ext uri="{FF2B5EF4-FFF2-40B4-BE49-F238E27FC236}">
                  <a16:creationId xmlns:a16="http://schemas.microsoft.com/office/drawing/2014/main" id="{0F6240B4-6202-D983-469F-E7A1FC43F6A4}"/>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id="{EFA45D08-83CE-2181-1938-9D1CACAF8627}"/>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7">
              <a:extLst>
                <a:ext uri="{FF2B5EF4-FFF2-40B4-BE49-F238E27FC236}">
                  <a16:creationId xmlns:a16="http://schemas.microsoft.com/office/drawing/2014/main" id="{DC09400D-861A-AE6C-4255-59D8921419A5}"/>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id="{B4AF0D7C-00E1-6FA0-CC84-8B3D35BE76C8}"/>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9">
              <a:extLst>
                <a:ext uri="{FF2B5EF4-FFF2-40B4-BE49-F238E27FC236}">
                  <a16:creationId xmlns:a16="http://schemas.microsoft.com/office/drawing/2014/main" id="{D32B2A6C-26C1-4FB0-1D43-878E2739280D}"/>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10">
              <a:extLst>
                <a:ext uri="{FF2B5EF4-FFF2-40B4-BE49-F238E27FC236}">
                  <a16:creationId xmlns:a16="http://schemas.microsoft.com/office/drawing/2014/main" id="{2D2475B2-0FB4-E44A-43A9-EE5C90233451}"/>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11">
              <a:extLst>
                <a:ext uri="{FF2B5EF4-FFF2-40B4-BE49-F238E27FC236}">
                  <a16:creationId xmlns:a16="http://schemas.microsoft.com/office/drawing/2014/main" id="{5A1A7893-8916-1F81-716A-6CABDE452554}"/>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2">
              <a:extLst>
                <a:ext uri="{FF2B5EF4-FFF2-40B4-BE49-F238E27FC236}">
                  <a16:creationId xmlns:a16="http://schemas.microsoft.com/office/drawing/2014/main" id="{FF55444A-D33C-3DCE-8F14-67D6E7A82525}"/>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3">
              <a:extLst>
                <a:ext uri="{FF2B5EF4-FFF2-40B4-BE49-F238E27FC236}">
                  <a16:creationId xmlns:a16="http://schemas.microsoft.com/office/drawing/2014/main" id="{2D93C3D6-B488-2DA4-7FC4-32512DD2167D}"/>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4">
              <a:extLst>
                <a:ext uri="{FF2B5EF4-FFF2-40B4-BE49-F238E27FC236}">
                  <a16:creationId xmlns:a16="http://schemas.microsoft.com/office/drawing/2014/main" id="{0FD08662-B683-9F41-2C5F-A405CE3E1194}"/>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5">
              <a:extLst>
                <a:ext uri="{FF2B5EF4-FFF2-40B4-BE49-F238E27FC236}">
                  <a16:creationId xmlns:a16="http://schemas.microsoft.com/office/drawing/2014/main" id="{59D74983-270E-08B5-7BBA-D847D0D88BAB}"/>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6">
              <a:extLst>
                <a:ext uri="{FF2B5EF4-FFF2-40B4-BE49-F238E27FC236}">
                  <a16:creationId xmlns:a16="http://schemas.microsoft.com/office/drawing/2014/main" id="{0DEFCC18-C1A1-E8D2-7973-B5449670C702}"/>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7">
              <a:extLst>
                <a:ext uri="{FF2B5EF4-FFF2-40B4-BE49-F238E27FC236}">
                  <a16:creationId xmlns:a16="http://schemas.microsoft.com/office/drawing/2014/main" id="{B2D5F386-5448-8848-94A1-3CE03EA35C8B}"/>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0" name="Freeform 18">
              <a:extLst>
                <a:ext uri="{FF2B5EF4-FFF2-40B4-BE49-F238E27FC236}">
                  <a16:creationId xmlns:a16="http://schemas.microsoft.com/office/drawing/2014/main" id="{14BD71EF-7142-5FFA-C409-083727452543}"/>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9">
              <a:extLst>
                <a:ext uri="{FF2B5EF4-FFF2-40B4-BE49-F238E27FC236}">
                  <a16:creationId xmlns:a16="http://schemas.microsoft.com/office/drawing/2014/main" id="{E14AC058-EBC9-15BE-459C-EA2FAE582646}"/>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20">
              <a:extLst>
                <a:ext uri="{FF2B5EF4-FFF2-40B4-BE49-F238E27FC236}">
                  <a16:creationId xmlns:a16="http://schemas.microsoft.com/office/drawing/2014/main" id="{788DF77A-0A93-9439-13BA-324243B39BAB}"/>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21">
              <a:extLst>
                <a:ext uri="{FF2B5EF4-FFF2-40B4-BE49-F238E27FC236}">
                  <a16:creationId xmlns:a16="http://schemas.microsoft.com/office/drawing/2014/main" id="{E6A81D0C-3655-6E51-81E6-33DC11839C6D}"/>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2" name="Straight Connector 1041">
            <a:extLst>
              <a:ext uri="{FF2B5EF4-FFF2-40B4-BE49-F238E27FC236}">
                <a16:creationId xmlns:a16="http://schemas.microsoft.com/office/drawing/2014/main" id="{90ED81F8-AEA6-44AC-AB7B-4EB54F368134}"/>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3" name="TextBox 1042">
            <a:extLst>
              <a:ext uri="{FF2B5EF4-FFF2-40B4-BE49-F238E27FC236}">
                <a16:creationId xmlns:a16="http://schemas.microsoft.com/office/drawing/2014/main" id="{EEADC85F-F41C-8ED9-60A8-91717B3CCE17}"/>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a:t>I  - </a:t>
            </a:r>
            <a:r>
              <a:rPr lang="en-US" sz="1800" err="1"/>
              <a:t>Ilocos</a:t>
            </a:r>
            <a:endParaRPr lang="en-US" sz="1800"/>
          </a:p>
          <a:p>
            <a:pPr algn="ctr"/>
            <a:r>
              <a:rPr lang="en-US"/>
              <a:t>1.9</a:t>
            </a:r>
            <a:endParaRPr lang="en-US" sz="1800"/>
          </a:p>
        </p:txBody>
      </p:sp>
      <p:cxnSp>
        <p:nvCxnSpPr>
          <p:cNvPr id="1045" name="Straight Connector 1044">
            <a:extLst>
              <a:ext uri="{FF2B5EF4-FFF2-40B4-BE49-F238E27FC236}">
                <a16:creationId xmlns:a16="http://schemas.microsoft.com/office/drawing/2014/main" id="{34F1CE3E-32C8-A579-167C-8CC67F09CA44}"/>
              </a:ext>
            </a:extLst>
          </p:cNvPr>
          <p:cNvCxnSpPr>
            <a:cxnSpLocks/>
            <a:stCxn id="7" idx="59"/>
          </p:cNvCxnSpPr>
          <p:nvPr/>
        </p:nvCxnSpPr>
        <p:spPr>
          <a:xfrm flipH="1" flipV="1">
            <a:off x="3665182" y="169091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7" name="TextBox 1046">
            <a:extLst>
              <a:ext uri="{FF2B5EF4-FFF2-40B4-BE49-F238E27FC236}">
                <a16:creationId xmlns:a16="http://schemas.microsoft.com/office/drawing/2014/main" id="{A974CD9D-229D-61A9-1D14-2CE3818F19C1}"/>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a:t>II - Cagayan Valley</a:t>
            </a:r>
            <a:r>
              <a:rPr lang="en-US"/>
              <a:t> </a:t>
            </a:r>
            <a:r>
              <a:rPr lang="en-US" sz="1800"/>
              <a:t>2.1</a:t>
            </a:r>
          </a:p>
        </p:txBody>
      </p:sp>
      <p:cxnSp>
        <p:nvCxnSpPr>
          <p:cNvPr id="1048" name="Straight Connector 1047">
            <a:extLst>
              <a:ext uri="{FF2B5EF4-FFF2-40B4-BE49-F238E27FC236}">
                <a16:creationId xmlns:a16="http://schemas.microsoft.com/office/drawing/2014/main" id="{6C30E6C0-8865-F0AB-A698-89F77A17F3A0}"/>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9" name="TextBox 1048">
            <a:extLst>
              <a:ext uri="{FF2B5EF4-FFF2-40B4-BE49-F238E27FC236}">
                <a16:creationId xmlns:a16="http://schemas.microsoft.com/office/drawing/2014/main" id="{71AACC10-898A-E508-0F26-4B256E098515}"/>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a:t>III - Central Luzon</a:t>
            </a:r>
          </a:p>
          <a:p>
            <a:pPr algn="ctr"/>
            <a:r>
              <a:rPr lang="en-US"/>
              <a:t>1.9</a:t>
            </a:r>
            <a:endParaRPr lang="en-US" sz="1800"/>
          </a:p>
        </p:txBody>
      </p:sp>
      <p:cxnSp>
        <p:nvCxnSpPr>
          <p:cNvPr id="1050" name="Straight Connector 1049">
            <a:extLst>
              <a:ext uri="{FF2B5EF4-FFF2-40B4-BE49-F238E27FC236}">
                <a16:creationId xmlns:a16="http://schemas.microsoft.com/office/drawing/2014/main" id="{13C6EB82-8831-5131-6700-F812189EDA4A}"/>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1" name="TextBox 1050">
            <a:extLst>
              <a:ext uri="{FF2B5EF4-FFF2-40B4-BE49-F238E27FC236}">
                <a16:creationId xmlns:a16="http://schemas.microsoft.com/office/drawing/2014/main" id="{A5A85DD2-E28B-0F3C-DA04-37A6FC8838B3}"/>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a:t>National Capital Region (NCR)</a:t>
            </a:r>
          </a:p>
          <a:p>
            <a:pPr algn="ctr"/>
            <a:r>
              <a:rPr lang="en-US"/>
              <a:t>1.2</a:t>
            </a:r>
            <a:endParaRPr lang="en-US" sz="1800"/>
          </a:p>
        </p:txBody>
      </p:sp>
      <p:cxnSp>
        <p:nvCxnSpPr>
          <p:cNvPr id="1052" name="Straight Connector 1051">
            <a:extLst>
              <a:ext uri="{FF2B5EF4-FFF2-40B4-BE49-F238E27FC236}">
                <a16:creationId xmlns:a16="http://schemas.microsoft.com/office/drawing/2014/main" id="{DB725039-A30B-A414-7DFE-F02BE7AB3E1D}"/>
              </a:ext>
            </a:extLst>
          </p:cNvPr>
          <p:cNvCxnSpPr>
            <a:cxnSpLocks/>
            <a:stCxn id="1029" idx="4"/>
          </p:cNvCxnSpPr>
          <p:nvPr/>
        </p:nvCxnSpPr>
        <p:spPr>
          <a:xfrm flipH="1">
            <a:off x="2529840" y="312624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3" name="TextBox 1052">
            <a:extLst>
              <a:ext uri="{FF2B5EF4-FFF2-40B4-BE49-F238E27FC236}">
                <a16:creationId xmlns:a16="http://schemas.microsoft.com/office/drawing/2014/main" id="{3F4F0CB7-693E-7040-2C53-6B3A6093E556}"/>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a:t>IVA - CALABARZON</a:t>
            </a:r>
          </a:p>
          <a:p>
            <a:pPr algn="ctr"/>
            <a:r>
              <a:rPr lang="en-US"/>
              <a:t>1.8</a:t>
            </a:r>
            <a:endParaRPr lang="en-US" sz="1800"/>
          </a:p>
        </p:txBody>
      </p:sp>
      <p:cxnSp>
        <p:nvCxnSpPr>
          <p:cNvPr id="1054" name="Straight Connector 1053">
            <a:extLst>
              <a:ext uri="{FF2B5EF4-FFF2-40B4-BE49-F238E27FC236}">
                <a16:creationId xmlns:a16="http://schemas.microsoft.com/office/drawing/2014/main" id="{D8C5EEDB-061F-1724-5FC6-F26BD936A710}"/>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5" name="TextBox 1054">
            <a:extLst>
              <a:ext uri="{FF2B5EF4-FFF2-40B4-BE49-F238E27FC236}">
                <a16:creationId xmlns:a16="http://schemas.microsoft.com/office/drawing/2014/main" id="{ECC467B1-314B-8805-DE59-B7E323F958C1}"/>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a:t>MIMAROPA</a:t>
            </a:r>
          </a:p>
          <a:p>
            <a:pPr algn="ctr"/>
            <a:r>
              <a:rPr lang="en-US"/>
              <a:t>2.4</a:t>
            </a:r>
            <a:endParaRPr lang="en-US" sz="1800"/>
          </a:p>
        </p:txBody>
      </p:sp>
      <p:cxnSp>
        <p:nvCxnSpPr>
          <p:cNvPr id="1056" name="Straight Connector 1055">
            <a:extLst>
              <a:ext uri="{FF2B5EF4-FFF2-40B4-BE49-F238E27FC236}">
                <a16:creationId xmlns:a16="http://schemas.microsoft.com/office/drawing/2014/main" id="{38955778-F759-FF3F-510B-10F001849082}"/>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57" name="Straight Connector 1056">
            <a:extLst>
              <a:ext uri="{FF2B5EF4-FFF2-40B4-BE49-F238E27FC236}">
                <a16:creationId xmlns:a16="http://schemas.microsoft.com/office/drawing/2014/main" id="{4E4C82F3-BFB8-CAC4-871D-7E3E8F1B1B27}"/>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B9852CAC-A505-7C0D-EF3A-4295CD31A56D}"/>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a:t>V - Bicol</a:t>
            </a:r>
          </a:p>
          <a:p>
            <a:pPr algn="ctr"/>
            <a:r>
              <a:rPr lang="en-US"/>
              <a:t>2.2</a:t>
            </a:r>
            <a:endParaRPr lang="en-US" sz="1800"/>
          </a:p>
        </p:txBody>
      </p:sp>
      <p:cxnSp>
        <p:nvCxnSpPr>
          <p:cNvPr id="1059" name="Straight Connector 1058">
            <a:extLst>
              <a:ext uri="{FF2B5EF4-FFF2-40B4-BE49-F238E27FC236}">
                <a16:creationId xmlns:a16="http://schemas.microsoft.com/office/drawing/2014/main" id="{966714D2-1B85-2815-8EAF-092D23BA26E1}"/>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0" name="TextBox 1059">
            <a:extLst>
              <a:ext uri="{FF2B5EF4-FFF2-40B4-BE49-F238E27FC236}">
                <a16:creationId xmlns:a16="http://schemas.microsoft.com/office/drawing/2014/main" id="{E772DA6C-0CE9-6FAF-60A3-782769ED2EA2}"/>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a:t>VI - </a:t>
            </a:r>
          </a:p>
          <a:p>
            <a:pPr algn="ctr"/>
            <a:r>
              <a:rPr lang="en-US" sz="1800"/>
              <a:t>Western Visayas</a:t>
            </a:r>
          </a:p>
          <a:p>
            <a:pPr algn="ctr"/>
            <a:r>
              <a:rPr lang="en-US"/>
              <a:t>2.2</a:t>
            </a:r>
            <a:endParaRPr lang="en-US" sz="1800"/>
          </a:p>
        </p:txBody>
      </p:sp>
      <p:cxnSp>
        <p:nvCxnSpPr>
          <p:cNvPr id="1061" name="Straight Connector 1060">
            <a:extLst>
              <a:ext uri="{FF2B5EF4-FFF2-40B4-BE49-F238E27FC236}">
                <a16:creationId xmlns:a16="http://schemas.microsoft.com/office/drawing/2014/main" id="{CC77E3CE-60EF-6D4B-FBD9-56C18D1A494D}"/>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2" name="TextBox 1061">
            <a:extLst>
              <a:ext uri="{FF2B5EF4-FFF2-40B4-BE49-F238E27FC236}">
                <a16:creationId xmlns:a16="http://schemas.microsoft.com/office/drawing/2014/main" id="{7A5E66DA-0108-2042-C19F-8DD0EB27BAF4}"/>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a:t>VII - Central Visayas</a:t>
            </a:r>
          </a:p>
          <a:p>
            <a:pPr algn="ctr"/>
            <a:r>
              <a:rPr lang="en-US"/>
              <a:t>2.0</a:t>
            </a:r>
            <a:endParaRPr lang="en-US" sz="1800"/>
          </a:p>
        </p:txBody>
      </p:sp>
      <p:cxnSp>
        <p:nvCxnSpPr>
          <p:cNvPr id="1063" name="Straight Connector 1062">
            <a:extLst>
              <a:ext uri="{FF2B5EF4-FFF2-40B4-BE49-F238E27FC236}">
                <a16:creationId xmlns:a16="http://schemas.microsoft.com/office/drawing/2014/main" id="{9AE1351F-4CAC-0C14-7A67-D9637193CFB2}"/>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4" name="TextBox 1063">
            <a:extLst>
              <a:ext uri="{FF2B5EF4-FFF2-40B4-BE49-F238E27FC236}">
                <a16:creationId xmlns:a16="http://schemas.microsoft.com/office/drawing/2014/main" id="{ED050E2E-05EF-B734-0C19-CAEEF20AAEF2}"/>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a:t>VIII - Eastern Visayas</a:t>
            </a:r>
            <a:br>
              <a:rPr lang="en-US" sz="1800"/>
            </a:br>
            <a:r>
              <a:rPr lang="en-US" sz="1800"/>
              <a:t>2.0</a:t>
            </a:r>
          </a:p>
        </p:txBody>
      </p:sp>
      <p:cxnSp>
        <p:nvCxnSpPr>
          <p:cNvPr id="1065" name="Straight Connector 1064">
            <a:extLst>
              <a:ext uri="{FF2B5EF4-FFF2-40B4-BE49-F238E27FC236}">
                <a16:creationId xmlns:a16="http://schemas.microsoft.com/office/drawing/2014/main" id="{657E10B9-8220-57A1-C918-EE2017F1511F}"/>
              </a:ext>
            </a:extLst>
          </p:cNvPr>
          <p:cNvCxnSpPr>
            <a:cxnSpLocks/>
            <a:endCxn id="57" idx="54"/>
          </p:cNvCxnSpPr>
          <p:nvPr/>
        </p:nvCxnSpPr>
        <p:spPr>
          <a:xfrm flipH="1">
            <a:off x="4988859" y="469072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6" name="TextBox 1065">
            <a:extLst>
              <a:ext uri="{FF2B5EF4-FFF2-40B4-BE49-F238E27FC236}">
                <a16:creationId xmlns:a16="http://schemas.microsoft.com/office/drawing/2014/main" id="{14398AF8-40DE-00D0-4043-681833B318A4}"/>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a:t>XIII - Caraga</a:t>
            </a:r>
          </a:p>
          <a:p>
            <a:pPr algn="ctr"/>
            <a:r>
              <a:rPr lang="en-US"/>
              <a:t>2.3</a:t>
            </a:r>
            <a:endParaRPr lang="en-US" sz="1800"/>
          </a:p>
        </p:txBody>
      </p:sp>
      <p:cxnSp>
        <p:nvCxnSpPr>
          <p:cNvPr id="1067" name="Straight Connector 1066">
            <a:extLst>
              <a:ext uri="{FF2B5EF4-FFF2-40B4-BE49-F238E27FC236}">
                <a16:creationId xmlns:a16="http://schemas.microsoft.com/office/drawing/2014/main" id="{62DB4BB9-FF17-F606-5EEF-E301CDB6D676}"/>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8" name="TextBox 1067">
            <a:extLst>
              <a:ext uri="{FF2B5EF4-FFF2-40B4-BE49-F238E27FC236}">
                <a16:creationId xmlns:a16="http://schemas.microsoft.com/office/drawing/2014/main" id="{D67E93DF-CC4C-1209-53BC-1AA50CB6A4D6}"/>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a:t>XI - Davao</a:t>
            </a:r>
          </a:p>
          <a:p>
            <a:pPr algn="ctr"/>
            <a:r>
              <a:rPr lang="en-US"/>
              <a:t>1.8</a:t>
            </a:r>
            <a:endParaRPr lang="en-US" sz="1800"/>
          </a:p>
        </p:txBody>
      </p:sp>
      <p:cxnSp>
        <p:nvCxnSpPr>
          <p:cNvPr id="1069" name="Straight Connector 1068">
            <a:extLst>
              <a:ext uri="{FF2B5EF4-FFF2-40B4-BE49-F238E27FC236}">
                <a16:creationId xmlns:a16="http://schemas.microsoft.com/office/drawing/2014/main" id="{5F6D2C3F-EDF2-E33F-CDDE-32963995EE58}"/>
              </a:ext>
            </a:extLst>
          </p:cNvPr>
          <p:cNvCxnSpPr>
            <a:cxnSpLocks/>
            <a:endCxn id="1025" idx="40"/>
          </p:cNvCxnSpPr>
          <p:nvPr/>
        </p:nvCxnSpPr>
        <p:spPr>
          <a:xfrm flipH="1" flipV="1">
            <a:off x="5901597" y="580065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0" name="TextBox 1069">
            <a:extLst>
              <a:ext uri="{FF2B5EF4-FFF2-40B4-BE49-F238E27FC236}">
                <a16:creationId xmlns:a16="http://schemas.microsoft.com/office/drawing/2014/main" id="{36BFDA50-D2C7-367D-1BA1-149B2511E256}"/>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a:t>X - Northern Mindanao</a:t>
            </a:r>
          </a:p>
          <a:p>
            <a:pPr algn="ctr"/>
            <a:r>
              <a:rPr lang="en-US"/>
              <a:t>2.1</a:t>
            </a:r>
            <a:endParaRPr lang="en-US" sz="1800"/>
          </a:p>
        </p:txBody>
      </p:sp>
      <p:cxnSp>
        <p:nvCxnSpPr>
          <p:cNvPr id="1071" name="Straight Connector 1070">
            <a:extLst>
              <a:ext uri="{FF2B5EF4-FFF2-40B4-BE49-F238E27FC236}">
                <a16:creationId xmlns:a16="http://schemas.microsoft.com/office/drawing/2014/main" id="{BB149BB6-B350-8B46-01E7-8A90AB20BEF1}"/>
              </a:ext>
            </a:extLst>
          </p:cNvPr>
          <p:cNvCxnSpPr>
            <a:cxnSpLocks/>
            <a:endCxn id="1024" idx="24"/>
          </p:cNvCxnSpPr>
          <p:nvPr/>
        </p:nvCxnSpPr>
        <p:spPr>
          <a:xfrm flipH="1" flipV="1">
            <a:off x="5456908" y="5561765"/>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2" name="TextBox 1071">
            <a:extLst>
              <a:ext uri="{FF2B5EF4-FFF2-40B4-BE49-F238E27FC236}">
                <a16:creationId xmlns:a16="http://schemas.microsoft.com/office/drawing/2014/main" id="{5E6DC902-629D-43F2-305A-8F2A7CA48E6C}"/>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a:t>IX - </a:t>
            </a:r>
          </a:p>
          <a:p>
            <a:pPr algn="ctr"/>
            <a:r>
              <a:rPr lang="en-US" sz="1800"/>
              <a:t>Zamboanga Peninsula</a:t>
            </a:r>
          </a:p>
          <a:p>
            <a:pPr algn="ctr"/>
            <a:r>
              <a:rPr lang="en-US"/>
              <a:t>2.6</a:t>
            </a:r>
            <a:endParaRPr lang="en-US" sz="1800"/>
          </a:p>
        </p:txBody>
      </p:sp>
      <p:cxnSp>
        <p:nvCxnSpPr>
          <p:cNvPr id="1073" name="Straight Connector 1072">
            <a:extLst>
              <a:ext uri="{FF2B5EF4-FFF2-40B4-BE49-F238E27FC236}">
                <a16:creationId xmlns:a16="http://schemas.microsoft.com/office/drawing/2014/main" id="{346F176B-943C-B516-009F-94DF9AFC21D9}"/>
              </a:ext>
            </a:extLst>
          </p:cNvPr>
          <p:cNvCxnSpPr>
            <a:cxnSpLocks/>
            <a:stCxn id="63" idx="31"/>
            <a:endCxn id="1040" idx="0"/>
          </p:cNvCxnSpPr>
          <p:nvPr/>
        </p:nvCxnSpPr>
        <p:spPr>
          <a:xfrm flipH="1">
            <a:off x="3161223" y="565783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4" name="TextBox 1073">
            <a:extLst>
              <a:ext uri="{FF2B5EF4-FFF2-40B4-BE49-F238E27FC236}">
                <a16:creationId xmlns:a16="http://schemas.microsoft.com/office/drawing/2014/main" id="{E7EA7106-E771-67A9-F982-A244718200B4}"/>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a:t>BARMM</a:t>
            </a:r>
          </a:p>
          <a:p>
            <a:pPr algn="ctr"/>
            <a:r>
              <a:rPr lang="en-US"/>
              <a:t>3.1</a:t>
            </a:r>
            <a:endParaRPr lang="en-US" sz="1800"/>
          </a:p>
        </p:txBody>
      </p:sp>
      <p:cxnSp>
        <p:nvCxnSpPr>
          <p:cNvPr id="1075" name="Straight Connector 1074">
            <a:extLst>
              <a:ext uri="{FF2B5EF4-FFF2-40B4-BE49-F238E27FC236}">
                <a16:creationId xmlns:a16="http://schemas.microsoft.com/office/drawing/2014/main" id="{362283BD-644A-8820-B65B-43D67B2F2B28}"/>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6" name="Straight Connector 1075">
            <a:extLst>
              <a:ext uri="{FF2B5EF4-FFF2-40B4-BE49-F238E27FC236}">
                <a16:creationId xmlns:a16="http://schemas.microsoft.com/office/drawing/2014/main" id="{1499B54D-5B2A-F140-95FA-CF63FB5630DD}"/>
              </a:ext>
            </a:extLst>
          </p:cNvPr>
          <p:cNvCxnSpPr>
            <a:cxnSpLocks/>
            <a:endCxn id="1031" idx="39"/>
          </p:cNvCxnSpPr>
          <p:nvPr/>
        </p:nvCxnSpPr>
        <p:spPr>
          <a:xfrm flipH="1" flipV="1">
            <a:off x="4264290" y="633257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7" name="TextBox 1076">
            <a:extLst>
              <a:ext uri="{FF2B5EF4-FFF2-40B4-BE49-F238E27FC236}">
                <a16:creationId xmlns:a16="http://schemas.microsoft.com/office/drawing/2014/main" id="{F07B3B17-83BD-B088-DFCF-BAF32B89506E}"/>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a:t>XII - SOCCSKSARGEN 2.5</a:t>
            </a:r>
          </a:p>
        </p:txBody>
      </p:sp>
      <p:cxnSp>
        <p:nvCxnSpPr>
          <p:cNvPr id="1078" name="Straight Connector 1077">
            <a:extLst>
              <a:ext uri="{FF2B5EF4-FFF2-40B4-BE49-F238E27FC236}">
                <a16:creationId xmlns:a16="http://schemas.microsoft.com/office/drawing/2014/main" id="{ED648E84-BC29-E920-B1B7-8DB69CB2F579}"/>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a:t>Levels and Trends</a:t>
            </a:r>
          </a:p>
          <a:p>
            <a:pPr marL="342900" indent="-342900" algn="l">
              <a:buFont typeface="Arial" panose="020B0604020202020204" pitchFamily="34" charset="0"/>
              <a:buChar char="•"/>
            </a:pPr>
            <a:r>
              <a:rPr lang="en-US" sz="3200" b="1" i="0">
                <a:solidFill>
                  <a:schemeClr val="accent5"/>
                </a:solidFill>
              </a:rPr>
              <a:t>Birth Intervals, Age at First Birth, and Teenage Pregnancy </a:t>
            </a:r>
          </a:p>
          <a:p>
            <a:pPr marL="342900" indent="-342900" algn="l">
              <a:buFont typeface="Arial" panose="020B0604020202020204" pitchFamily="34" charset="0"/>
              <a:buChar char="•"/>
            </a:pPr>
            <a:r>
              <a:rPr lang="en-US" sz="3200" i="0"/>
              <a:t>Pregnancy Outcomes</a:t>
            </a:r>
          </a:p>
          <a:p>
            <a:pPr marL="342900" indent="-342900" algn="l">
              <a:buFont typeface="Arial" panose="020B0604020202020204" pitchFamily="34" charset="0"/>
              <a:buChar char="•"/>
            </a:pPr>
            <a:r>
              <a:rPr lang="en-US" sz="3200" i="0"/>
              <a:t>Marriage and Sexual Activity</a:t>
            </a:r>
          </a:p>
          <a:p>
            <a:pPr marL="342900" indent="-342900" algn="l">
              <a:buFont typeface="Arial" panose="020B0604020202020204" pitchFamily="34" charset="0"/>
              <a:buChar char="•"/>
            </a:pPr>
            <a:r>
              <a:rPr lang="en-US" sz="3200" i="0"/>
              <a:t>Fertility Preferences</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362450"/>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5 </a:t>
            </a:r>
            <a:r>
              <a:rPr lang="en-US" sz="200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E8C9CDA7-AD73-5B04-120F-9152134137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38410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Birth Intervals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055912"/>
            <a:ext cx="7886699" cy="670767"/>
          </a:xfrm>
        </p:spPr>
        <p:txBody>
          <a:bodyPr>
            <a:normAutofit/>
          </a:bodyPr>
          <a:lstStyle/>
          <a:p>
            <a:r>
              <a:rPr lang="en-US"/>
              <a:t>Percent distribution of non-first births by number of months since preceding birth</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756075059"/>
              </p:ext>
            </p:extLst>
          </p:nvPr>
        </p:nvGraphicFramePr>
        <p:xfrm>
          <a:off x="794656" y="1519850"/>
          <a:ext cx="8017330" cy="51095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21595124"/>
      </p:ext>
    </p:extLst>
  </p:cSld>
  <p:clrMapOvr>
    <a:masterClrMapping/>
  </p:clrMapOvr>
</p:sld>
</file>

<file path=ppt/theme/theme1.xml><?xml version="1.0" encoding="utf-8"?>
<a:theme xmlns:a="http://schemas.openxmlformats.org/drawingml/2006/main" name="1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VMX3MACP777Z-1177381151-28607</_dlc_DocId>
    <_dlc_DocIdUrl xmlns="d16efad5-0601-4cf0-b7c2-89968258c777">
      <Url>https://icfonline.sharepoint.com/sites/ihd-dhs/Dissemination/_layouts/15/DocIdRedir.aspx?ID=VMX3MACP777Z-1177381151-28607</Url>
      <Description>VMX3MACP777Z-1177381151-28607</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9981E3BE-0910-4E81-BE17-3B9CCC885C4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B9D454B4-9129-4986-B044-2884A0BA577B}"/>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TotalTime>
  <Words>1540</Words>
  <Application>Microsoft Office PowerPoint</Application>
  <PresentationFormat>On-screen Show (4:3)</PresentationFormat>
  <Paragraphs>205</Paragraphs>
  <Slides>26</Slides>
  <Notes>19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26</vt:i4>
      </vt:variant>
    </vt:vector>
  </HeadingPairs>
  <TitlesOfParts>
    <vt:vector size="33" baseType="lpstr">
      <vt:lpstr>Arial</vt:lpstr>
      <vt:lpstr>Calibri</vt:lpstr>
      <vt:lpstr>Source Sans Pro</vt:lpstr>
      <vt:lpstr>Source Sans Pro SemiBold</vt:lpstr>
      <vt:lpstr>1_Custom Design</vt:lpstr>
      <vt:lpstr>2_Custom Design</vt:lpstr>
      <vt:lpstr>3_Custom Design</vt:lpstr>
      <vt:lpstr>PowerPoint Presentation</vt:lpstr>
      <vt:lpstr>PowerPoint Presentation</vt:lpstr>
      <vt:lpstr>Age-Specific Fertility Rates</vt:lpstr>
      <vt:lpstr>Total Fertility Rate Trends by Residence</vt:lpstr>
      <vt:lpstr>Total Fertility Rate by Education</vt:lpstr>
      <vt:lpstr>Total Fertility Rate by Wealth</vt:lpstr>
      <vt:lpstr>PowerPoint Presentation</vt:lpstr>
      <vt:lpstr>PowerPoint Presentation</vt:lpstr>
      <vt:lpstr>Birth Intervals</vt:lpstr>
      <vt:lpstr>Median Age at First Birth by Residence</vt:lpstr>
      <vt:lpstr>Teenage Pregnancy</vt:lpstr>
      <vt:lpstr>PowerPoint Presentation</vt:lpstr>
      <vt:lpstr>Sexual and Reproductive Health Behaviors before age 15</vt:lpstr>
      <vt:lpstr>PowerPoint Presentation</vt:lpstr>
      <vt:lpstr>Pregnancy Outcomes</vt:lpstr>
      <vt:lpstr>Induced Abortion by Pregnancy Order</vt:lpstr>
      <vt:lpstr>PowerPoint Presentation</vt:lpstr>
      <vt:lpstr>Current Marital Status</vt:lpstr>
      <vt:lpstr>First Union by Age 15 or Age 18</vt:lpstr>
      <vt:lpstr>First Sexual Intercourse by Age 15 or  Age 18</vt:lpstr>
      <vt:lpstr>PowerPoint Presentation</vt:lpstr>
      <vt:lpstr>Fertility Preferences</vt:lpstr>
      <vt:lpstr>Ideal Family Size</vt:lpstr>
      <vt:lpstr>Fertility Planning Status</vt:lpstr>
      <vt:lpstr>Difference between Wanted and Actual Fertility Rates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Gloria Twesigye</cp:lastModifiedBy>
  <cp:revision>1</cp:revision>
  <dcterms:created xsi:type="dcterms:W3CDTF">2022-12-05T19:39:34Z</dcterms:created>
  <dcterms:modified xsi:type="dcterms:W3CDTF">2023-08-09T14:41:56Z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c5545605-d4d1-4b16-9d1f-7b2e584cf918</vt:lpwstr>
  </property>
  <property fmtid="{D5CDD505-2E9C-101B-9397-08002B2CF9AE}" pid="4" name="MediaServiceImageTags">
    <vt:lpwstr/>
  </property>
</Properties>
</file>