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6.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9"/>
  </p:notesMasterIdLst>
  <p:handoutMasterIdLst>
    <p:handoutMasterId r:id="rId30"/>
  </p:handoutMasterIdLst>
  <p:sldIdLst>
    <p:sldId id="256" r:id="rId8"/>
    <p:sldId id="260" r:id="rId9"/>
    <p:sldId id="263" r:id="rId10"/>
    <p:sldId id="261" r:id="rId11"/>
    <p:sldId id="264" r:id="rId12"/>
    <p:sldId id="265" r:id="rId13"/>
    <p:sldId id="266" r:id="rId14"/>
    <p:sldId id="267" r:id="rId15"/>
    <p:sldId id="269" r:id="rId16"/>
    <p:sldId id="271" r:id="rId17"/>
    <p:sldId id="270" r:id="rId18"/>
    <p:sldId id="279" r:id="rId19"/>
    <p:sldId id="278" r:id="rId20"/>
    <p:sldId id="281" r:id="rId21"/>
    <p:sldId id="285" r:id="rId22"/>
    <p:sldId id="284" r:id="rId23"/>
    <p:sldId id="286" r:id="rId24"/>
    <p:sldId id="283" r:id="rId25"/>
    <p:sldId id="287" r:id="rId26"/>
    <p:sldId id="288" r:id="rId27"/>
    <p:sldId id="289"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DDA"/>
    <a:srgbClr val="91DFF7"/>
    <a:srgbClr val="6CD4F4"/>
    <a:srgbClr val="FFFFFF"/>
    <a:srgbClr val="F0E7FF"/>
    <a:srgbClr val="CFA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6" d="100"/>
          <a:sy n="76" d="100"/>
        </p:scale>
        <p:origin x="835" y="53"/>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8/10/relationships/authors" Target="author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2-01T19:22:28.111" v="239"/>
      <pc:docMkLst>
        <pc:docMk/>
      </pc:docMkLst>
      <pc:sldChg chg="modSp mod">
        <pc:chgData name="Sarah Balian" userId="b9b6ec2c-f67a-4485-ae9a-27dddf9569d2" providerId="ADAL" clId="{B10593D1-FF00-4ECC-AA5C-5A06D9F7049C}" dt="2023-01-23T17:11:45.707" v="153" actId="20577"/>
        <pc:sldMkLst>
          <pc:docMk/>
          <pc:sldMk cId="109857222" sldId="256"/>
        </pc:sldMkLst>
        <pc:spChg chg="mod">
          <ac:chgData name="Sarah Balian" userId="b9b6ec2c-f67a-4485-ae9a-27dddf9569d2" providerId="ADAL" clId="{B10593D1-FF00-4ECC-AA5C-5A06D9F7049C}" dt="2023-01-23T17:11:45.707" v="153" actId="20577"/>
          <ac:spMkLst>
            <pc:docMk/>
            <pc:sldMk cId="109857222" sldId="256"/>
            <ac:spMk id="3" creationId="{00000000-0000-0000-0000-000000000000}"/>
          </ac:spMkLst>
        </pc:spChg>
      </pc:sldChg>
      <pc:sldChg chg="delCm modCm">
        <pc:chgData name="Sarah Balian" userId="b9b6ec2c-f67a-4485-ae9a-27dddf9569d2" providerId="ADAL" clId="{B10593D1-FF00-4ECC-AA5C-5A06D9F7049C}" dt="2023-02-01T19:11:50.029" v="156"/>
        <pc:sldMkLst>
          <pc:docMk/>
          <pc:sldMk cId="901538395" sldId="261"/>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1:50.029" v="156"/>
              <pc2:cmMkLst xmlns:pc2="http://schemas.microsoft.com/office/powerpoint/2019/9/main/command">
                <pc:docMk/>
                <pc:sldMk cId="901538395" sldId="261"/>
                <pc2:cmMk id="{5A7A666F-4E66-4673-8917-673C05DC0723}"/>
              </pc2:cmMkLst>
              <pc226:cmRplyChg chg="add">
                <pc226:chgData name="Sarah Balian" userId="b9b6ec2c-f67a-4485-ae9a-27dddf9569d2" providerId="ADAL" clId="{B10593D1-FF00-4ECC-AA5C-5A06D9F7049C}" dt="2023-02-01T19:11:37.168" v="155"/>
                <pc2:cmRplyMkLst xmlns:pc2="http://schemas.microsoft.com/office/powerpoint/2019/9/main/command">
                  <pc:docMk/>
                  <pc:sldMk cId="901538395" sldId="261"/>
                  <pc2:cmMk id="{5A7A666F-4E66-4673-8917-673C05DC0723}"/>
                  <pc2:cmRplyMk id="{5340A584-D59E-4163-A84D-C45605643B90}"/>
                </pc2:cmRplyMkLst>
              </pc226:cmRplyChg>
            </pc226:cmChg>
          </p:ext>
        </pc:ext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modSp mod modCm">
        <pc:chgData name="Sarah Balian" userId="b9b6ec2c-f67a-4485-ae9a-27dddf9569d2" providerId="ADAL" clId="{B10593D1-FF00-4ECC-AA5C-5A06D9F7049C}" dt="2023-02-01T19:14:21.326" v="222" actId="27636"/>
        <pc:sldMkLst>
          <pc:docMk/>
          <pc:sldMk cId="1273125120" sldId="266"/>
        </pc:sldMkLst>
        <pc:spChg chg="mod">
          <ac:chgData name="Sarah Balian" userId="b9b6ec2c-f67a-4485-ae9a-27dddf9569d2" providerId="ADAL" clId="{B10593D1-FF00-4ECC-AA5C-5A06D9F7049C}" dt="2023-02-01T19:14:21.326" v="222" actId="27636"/>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4:21.317" v="221" actId="20577"/>
              <pc2:cmMkLst xmlns:pc2="http://schemas.microsoft.com/office/powerpoint/2019/9/main/command">
                <pc:docMk/>
                <pc:sldMk cId="1273125120" sldId="266"/>
                <pc2:cmMk id="{E3D2230C-8190-460F-BB18-ED46871B795A}"/>
              </pc2:cmMkLst>
            </pc226:cmChg>
          </p:ext>
        </pc:extLst>
      </pc:sldChg>
      <pc:sldChg chg="delCm">
        <pc:chgData name="Sarah Balian" userId="b9b6ec2c-f67a-4485-ae9a-27dddf9569d2" providerId="ADAL" clId="{B10593D1-FF00-4ECC-AA5C-5A06D9F7049C}" dt="2023-02-01T19:15:15.014" v="223"/>
        <pc:sldMkLst>
          <pc:docMk/>
          <pc:sldMk cId="4262632132" sldId="267"/>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B10593D1-FF00-4ECC-AA5C-5A06D9F7049C}" dt="2023-02-01T19:15:15.014" v="223"/>
              <pc2:cmMkLst xmlns:pc2="http://schemas.microsoft.com/office/powerpoint/2019/9/main/command">
                <pc:docMk/>
                <pc:sldMk cId="4262632132" sldId="267"/>
                <pc2:cmMk id="{FF34FB3C-7011-4BA6-A28F-92CC8F0B3907}"/>
              </pc2:cmMkLst>
            </pc226:cmChg>
          </p:ext>
        </pc:ext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23T17:16:25.722" v="154" actId="164"/>
        <pc:sldMkLst>
          <pc:docMk/>
          <pc:sldMk cId="4007693361" sldId="274"/>
        </pc:sldMkLst>
        <pc:spChg chg="mod">
          <ac:chgData name="Sarah Balian" userId="b9b6ec2c-f67a-4485-ae9a-27dddf9569d2" providerId="ADAL" clId="{B10593D1-FF00-4ECC-AA5C-5A06D9F7049C}" dt="2023-01-23T17:16:25.722" v="154" actId="164"/>
          <ac:spMkLst>
            <pc:docMk/>
            <pc:sldMk cId="4007693361" sldId="274"/>
            <ac:spMk id="5" creationId="{952E8E38-E5B5-37A2-F267-EE2E7F8B9700}"/>
          </ac:spMkLst>
        </pc:spChg>
        <pc:grpChg chg="add mod">
          <ac:chgData name="Sarah Balian" userId="b9b6ec2c-f67a-4485-ae9a-27dddf9569d2" providerId="ADAL" clId="{B10593D1-FF00-4ECC-AA5C-5A06D9F7049C}" dt="2023-01-23T17:16:25.722" v="154" actId="164"/>
          <ac:grpSpMkLst>
            <pc:docMk/>
            <pc:sldMk cId="4007693361" sldId="274"/>
            <ac:grpSpMk id="6" creationId="{9B079FC8-303F-0849-2C01-F99B6CA0D0AE}"/>
          </ac:grpSpMkLst>
        </pc:grpChg>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picChg chg="mod">
          <ac:chgData name="Sarah Balian" userId="b9b6ec2c-f67a-4485-ae9a-27dddf9569d2" providerId="ADAL" clId="{B10593D1-FF00-4ECC-AA5C-5A06D9F7049C}" dt="2023-01-23T17:16:25.722" v="154" actId="164"/>
          <ac:picMkLst>
            <pc:docMk/>
            <pc:sldMk cId="4007693361" sldId="274"/>
            <ac:picMk id="2" creationId="{4A33C302-A039-8F70-39E9-68B8DB92C723}"/>
          </ac:picMkLst>
        </pc:pic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modCm">
        <pc:chgData name="Sarah Balian" userId="b9b6ec2c-f67a-4485-ae9a-27dddf9569d2" providerId="ADAL" clId="{B10593D1-FF00-4ECC-AA5C-5A06D9F7049C}" dt="2023-02-01T19:19:30.272" v="227"/>
        <pc:sldMkLst>
          <pc:docMk/>
          <pc:sldMk cId="3303905315" sldId="278"/>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30.272" v="227"/>
              <pc2:cmMkLst xmlns:pc2="http://schemas.microsoft.com/office/powerpoint/2019/9/main/command">
                <pc:docMk/>
                <pc:sldMk cId="3303905315" sldId="278"/>
                <pc2:cmMk id="{D8FDDF7F-9E51-4639-853B-E48DF87D4B0B}"/>
              </pc2:cmMkLst>
              <pc226:cmRplyChg chg="add">
                <pc226:chgData name="Sarah Balian" userId="b9b6ec2c-f67a-4485-ae9a-27dddf9569d2" providerId="ADAL" clId="{B10593D1-FF00-4ECC-AA5C-5A06D9F7049C}" dt="2023-02-01T19:19:27.780" v="226"/>
                <pc2:cmRplyMkLst xmlns:pc2="http://schemas.microsoft.com/office/powerpoint/2019/9/main/command">
                  <pc:docMk/>
                  <pc:sldMk cId="3303905315" sldId="278"/>
                  <pc2:cmMk id="{D8FDDF7F-9E51-4639-853B-E48DF87D4B0B}"/>
                  <pc2:cmRplyMk id="{8EE0A3FC-FD52-4C56-BF91-09FDD2D50C98}"/>
                </pc2:cmRplyMkLst>
              </pc226:cmRplyChg>
            </pc226:cmChg>
          </p:ext>
        </pc:extLst>
      </pc:sldChg>
      <pc:sldChg chg="delCm modCm">
        <pc:chgData name="Sarah Balian" userId="b9b6ec2c-f67a-4485-ae9a-27dddf9569d2" providerId="ADAL" clId="{B10593D1-FF00-4ECC-AA5C-5A06D9F7049C}" dt="2023-02-01T19:19:06.777" v="225"/>
        <pc:sldMkLst>
          <pc:docMk/>
          <pc:sldMk cId="3194101482" sldId="279"/>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19:06.777" v="225"/>
              <pc2:cmMkLst xmlns:pc2="http://schemas.microsoft.com/office/powerpoint/2019/9/main/command">
                <pc:docMk/>
                <pc:sldMk cId="3194101482" sldId="279"/>
                <pc2:cmMk id="{7AEEBD4B-81A2-4262-AB6E-2A38ABB25B56}"/>
              </pc2:cmMkLst>
              <pc226:cmRplyChg chg="add">
                <pc226:chgData name="Sarah Balian" userId="b9b6ec2c-f67a-4485-ae9a-27dddf9569d2" providerId="ADAL" clId="{B10593D1-FF00-4ECC-AA5C-5A06D9F7049C}" dt="2023-02-01T19:18:37.229" v="224"/>
                <pc2:cmRplyMkLst xmlns:pc2="http://schemas.microsoft.com/office/powerpoint/2019/9/main/command">
                  <pc:docMk/>
                  <pc:sldMk cId="3194101482" sldId="279"/>
                  <pc2:cmMk id="{7AEEBD4B-81A2-4262-AB6E-2A38ABB25B56}"/>
                  <pc2:cmRplyMk id="{24C507C3-2FE4-486C-B606-E920FF7DCB27}"/>
                </pc2:cmRplyMkLst>
              </pc226:cmRplyChg>
            </pc226:cmChg>
          </p:ext>
        </pc:ext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modCm">
        <pc:chgData name="Sarah Balian" userId="b9b6ec2c-f67a-4485-ae9a-27dddf9569d2" providerId="ADAL" clId="{B10593D1-FF00-4ECC-AA5C-5A06D9F7049C}" dt="2023-02-01T19:20:53.488" v="228"/>
        <pc:sldMkLst>
          <pc:docMk/>
          <pc:sldMk cId="999283337" sldId="281"/>
        </pc:sldMkLst>
        <pc:extLst>
          <p:ext xmlns:p="http://schemas.openxmlformats.org/presentationml/2006/main" uri="{D6D511B9-2390-475A-947B-AFAB55BFBCF1}">
            <pc226:cmChg xmlns:pc226="http://schemas.microsoft.com/office/powerpoint/2022/06/main/command" chg="">
              <pc226:chgData name="Sarah Balian" userId="b9b6ec2c-f67a-4485-ae9a-27dddf9569d2" providerId="ADAL" clId="{B10593D1-FF00-4ECC-AA5C-5A06D9F7049C}" dt="2023-02-01T19:20:53.488" v="228"/>
              <pc2:cmMkLst xmlns:pc2="http://schemas.microsoft.com/office/powerpoint/2019/9/main/command">
                <pc:docMk/>
                <pc:sldMk cId="999283337" sldId="281"/>
                <pc2:cmMk id="{3BE32D70-FA6B-4EC2-B1D3-54A78A23C894}"/>
              </pc2:cmMkLst>
              <pc226:cmRplyChg chg="add">
                <pc226:chgData name="Sarah Balian" userId="b9b6ec2c-f67a-4485-ae9a-27dddf9569d2" providerId="ADAL" clId="{B10593D1-FF00-4ECC-AA5C-5A06D9F7049C}" dt="2023-02-01T19:20:53.488" v="228"/>
                <pc2:cmRplyMkLst xmlns:pc2="http://schemas.microsoft.com/office/powerpoint/2019/9/main/command">
                  <pc:docMk/>
                  <pc:sldMk cId="999283337" sldId="281"/>
                  <pc2:cmMk id="{3BE32D70-FA6B-4EC2-B1D3-54A78A23C894}"/>
                  <pc2:cmRplyMk id="{ECEB27DA-B472-495F-A5D8-A609D2FE322C}"/>
                </pc2:cmRplyMkLst>
              </pc226:cmRplyChg>
            </pc226:cmChg>
          </p:ext>
        </pc:extLst>
      </pc:sldChg>
      <pc:sldChg chg="delCm modCm">
        <pc:chgData name="Sarah Balian" userId="b9b6ec2c-f67a-4485-ae9a-27dddf9569d2" providerId="ADAL" clId="{B10593D1-FF00-4ECC-AA5C-5A06D9F7049C}" dt="2023-02-01T19:21:28.088" v="230"/>
        <pc:sldMkLst>
          <pc:docMk/>
          <pc:sldMk cId="3958030153" sldId="284"/>
        </pc:sldMkLst>
        <pc:extLst>
          <p:ext xmlns:p="http://schemas.openxmlformats.org/presentationml/2006/main" uri="{D6D511B9-2390-475A-947B-AFAB55BFBCF1}">
            <pc226:cmChg xmlns:pc226="http://schemas.microsoft.com/office/powerpoint/2022/06/main/command" chg="mod">
              <pc226:chgData name="Sarah Balian" userId="b9b6ec2c-f67a-4485-ae9a-27dddf9569d2" providerId="ADAL" clId="{B10593D1-FF00-4ECC-AA5C-5A06D9F7049C}" dt="2023-02-01T19:21:28.088" v="230"/>
              <pc2:cmMkLst xmlns:pc2="http://schemas.microsoft.com/office/powerpoint/2019/9/main/command">
                <pc:docMk/>
                <pc:sldMk cId="3958030153" sldId="284"/>
                <pc2:cmMk id="{86CC6F0D-D7CF-4A5F-AB51-38422451F7EB}"/>
              </pc2:cmMkLst>
              <pc226:cmRplyChg chg="add">
                <pc226:chgData name="Sarah Balian" userId="b9b6ec2c-f67a-4485-ae9a-27dddf9569d2" providerId="ADAL" clId="{B10593D1-FF00-4ECC-AA5C-5A06D9F7049C}" dt="2023-02-01T19:21:19.512" v="229"/>
                <pc2:cmRplyMkLst xmlns:pc2="http://schemas.microsoft.com/office/powerpoint/2019/9/main/command">
                  <pc:docMk/>
                  <pc:sldMk cId="3958030153" sldId="284"/>
                  <pc2:cmMk id="{86CC6F0D-D7CF-4A5F-AB51-38422451F7EB}"/>
                  <pc2:cmRplyMk id="{A026F78A-BEDB-4B98-B4C1-9743A2085271}"/>
                </pc2:cmRplyMkLst>
              </pc226:cmRplyChg>
            </pc226:cmChg>
          </p:ext>
        </pc:extLst>
      </pc:sldChg>
      <pc:sldChg chg="modSp">
        <pc:chgData name="Sarah Balian" userId="b9b6ec2c-f67a-4485-ae9a-27dddf9569d2" providerId="ADAL" clId="{B10593D1-FF00-4ECC-AA5C-5A06D9F7049C}" dt="2023-02-01T19:22:28.111" v="239"/>
        <pc:sldMkLst>
          <pc:docMk/>
          <pc:sldMk cId="1821595124" sldId="286"/>
        </pc:sldMkLst>
        <pc:graphicFrameChg chg="mod">
          <ac:chgData name="Sarah Balian" userId="b9b6ec2c-f67a-4485-ae9a-27dddf9569d2" providerId="ADAL" clId="{B10593D1-FF00-4ECC-AA5C-5A06D9F7049C}" dt="2023-02-01T19:22:28.111" v="239"/>
          <ac:graphicFrameMkLst>
            <pc:docMk/>
            <pc:sldMk cId="1821595124" sldId="286"/>
            <ac:graphicFrameMk id="6" creationId="{A9A8CC69-E7C7-8BF8-2D2D-ABB1A61EC758}"/>
          </ac:graphicFrameMkLst>
        </pc:graphicFrameChg>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Sarah Balian" userId="b3b060d9-4d34-479b-ad68-688eaebf93c5" providerId="ADAL" clId="{9BD6C990-D7D7-4833-AC9C-3CCC9F6FB961}"/>
    <pc:docChg chg="undo custSel delSld modSld modMainMaster">
      <pc:chgData name="Sarah Balian" userId="b3b060d9-4d34-479b-ad68-688eaebf93c5" providerId="ADAL" clId="{9BD6C990-D7D7-4833-AC9C-3CCC9F6FB961}" dt="2023-05-16T19:06:30.159" v="2453" actId="207"/>
      <pc:docMkLst>
        <pc:docMk/>
      </pc:docMkLst>
      <pc:sldChg chg="modSp mod modShow delCm modNotesTx">
        <pc:chgData name="Sarah Balian" userId="b3b060d9-4d34-479b-ad68-688eaebf93c5" providerId="ADAL" clId="{9BD6C990-D7D7-4833-AC9C-3CCC9F6FB961}" dt="2023-05-16T17:37:45.292" v="731" actId="20577"/>
        <pc:sldMkLst>
          <pc:docMk/>
          <pc:sldMk cId="901538395" sldId="261"/>
        </pc:sldMkLst>
        <pc:graphicFrameChg chg="mod">
          <ac:chgData name="Sarah Balian" userId="b3b060d9-4d34-479b-ad68-688eaebf93c5" providerId="ADAL" clId="{9BD6C990-D7D7-4833-AC9C-3CCC9F6FB961}" dt="2023-05-16T17:34:53.196" v="253"/>
          <ac:graphicFrameMkLst>
            <pc:docMk/>
            <pc:sldMk cId="901538395" sldId="261"/>
            <ac:graphicFrameMk id="9" creationId="{16BB2B36-D329-083C-5198-BEEC5AC12CFA}"/>
          </ac:graphicFrameMkLst>
        </pc:graphicFrameChg>
        <pc:extLst>
          <p:ext xmlns:p="http://schemas.openxmlformats.org/presentationml/2006/main" uri="{D6D511B9-2390-475A-947B-AFAB55BFBCF1}">
            <pc226:cmChg xmlns:pc226="http://schemas.microsoft.com/office/powerpoint/2022/06/main/command" chg="del">
              <pc226:chgData name="Sarah Balian" userId="b3b060d9-4d34-479b-ad68-688eaebf93c5" providerId="ADAL" clId="{9BD6C990-D7D7-4833-AC9C-3CCC9F6FB961}" dt="2023-05-16T17:32:09.664" v="216"/>
              <pc2:cmMkLst xmlns:pc2="http://schemas.microsoft.com/office/powerpoint/2019/9/main/command">
                <pc:docMk/>
                <pc:sldMk cId="901538395" sldId="261"/>
                <pc2:cmMk id="{85BBB16F-BC69-4864-BC6C-563578269BF9}"/>
              </pc2:cmMkLst>
            </pc226:cmChg>
          </p:ext>
        </pc:extLst>
      </pc:sldChg>
      <pc:sldChg chg="del">
        <pc:chgData name="Sarah Balian" userId="b3b060d9-4d34-479b-ad68-688eaebf93c5" providerId="ADAL" clId="{9BD6C990-D7D7-4833-AC9C-3CCC9F6FB961}" dt="2023-05-16T17:31:59.014" v="214" actId="47"/>
        <pc:sldMkLst>
          <pc:docMk/>
          <pc:sldMk cId="1428788921" sldId="262"/>
        </pc:sldMkLst>
      </pc:sldChg>
      <pc:sldChg chg="mod modNotesTx">
        <pc:chgData name="Sarah Balian" userId="b3b060d9-4d34-479b-ad68-688eaebf93c5" providerId="ADAL" clId="{9BD6C990-D7D7-4833-AC9C-3CCC9F6FB961}" dt="2023-05-16T13:51:57.994" v="213" actId="20577"/>
        <pc:sldMkLst>
          <pc:docMk/>
          <pc:sldMk cId="1887431401" sldId="263"/>
        </pc:sldMkLst>
      </pc:sldChg>
      <pc:sldChg chg="mod modNotesTx">
        <pc:chgData name="Sarah Balian" userId="b3b060d9-4d34-479b-ad68-688eaebf93c5" providerId="ADAL" clId="{9BD6C990-D7D7-4833-AC9C-3CCC9F6FB961}" dt="2023-05-16T17:41:52.448" v="1189" actId="33524"/>
        <pc:sldMkLst>
          <pc:docMk/>
          <pc:sldMk cId="2479953464" sldId="264"/>
        </pc:sldMkLst>
      </pc:sldChg>
      <pc:sldChg chg="mod modNotesTx">
        <pc:chgData name="Sarah Balian" userId="b3b060d9-4d34-479b-ad68-688eaebf93c5" providerId="ADAL" clId="{9BD6C990-D7D7-4833-AC9C-3CCC9F6FB961}" dt="2023-05-16T17:49:15.948" v="1718" actId="20577"/>
        <pc:sldMkLst>
          <pc:docMk/>
          <pc:sldMk cId="3201893001" sldId="265"/>
        </pc:sldMkLst>
      </pc:sldChg>
      <pc:sldChg chg="modSp mod">
        <pc:chgData name="Sarah Balian" userId="b3b060d9-4d34-479b-ad68-688eaebf93c5" providerId="ADAL" clId="{9BD6C990-D7D7-4833-AC9C-3CCC9F6FB961}" dt="2023-05-16T17:51:56.835" v="1775"/>
        <pc:sldMkLst>
          <pc:docMk/>
          <pc:sldMk cId="4262632132" sldId="267"/>
        </pc:sldMkLst>
        <pc:spChg chg="mod">
          <ac:chgData name="Sarah Balian" userId="b3b060d9-4d34-479b-ad68-688eaebf93c5" providerId="ADAL" clId="{9BD6C990-D7D7-4833-AC9C-3CCC9F6FB961}" dt="2023-05-16T17:51:56.835" v="1775"/>
          <ac:spMkLst>
            <pc:docMk/>
            <pc:sldMk cId="4262632132" sldId="267"/>
            <ac:spMk id="3" creationId="{4660752A-9B01-8FBB-7885-654F5F674490}"/>
          </ac:spMkLst>
        </pc:spChg>
        <pc:graphicFrameChg chg="modGraphic">
          <ac:chgData name="Sarah Balian" userId="b3b060d9-4d34-479b-ad68-688eaebf93c5" providerId="ADAL" clId="{9BD6C990-D7D7-4833-AC9C-3CCC9F6FB961}" dt="2023-05-16T17:50:01.459" v="1738" actId="20577"/>
          <ac:graphicFrameMkLst>
            <pc:docMk/>
            <pc:sldMk cId="4262632132" sldId="267"/>
            <ac:graphicFrameMk id="4" creationId="{1A10FEBB-B99F-D7EE-7F62-C9CD013AFC27}"/>
          </ac:graphicFrameMkLst>
        </pc:graphicFrameChg>
      </pc:sldChg>
      <pc:sldChg chg="addSp delSp modSp mod">
        <pc:chgData name="Sarah Balian" userId="b3b060d9-4d34-479b-ad68-688eaebf93c5" providerId="ADAL" clId="{9BD6C990-D7D7-4833-AC9C-3CCC9F6FB961}" dt="2023-05-16T17:58:17.097" v="1801" actId="732"/>
        <pc:sldMkLst>
          <pc:docMk/>
          <pc:sldMk cId="52877160" sldId="271"/>
        </pc:sldMkLst>
        <pc:spChg chg="mod">
          <ac:chgData name="Sarah Balian" userId="b3b060d9-4d34-479b-ad68-688eaebf93c5" providerId="ADAL" clId="{9BD6C990-D7D7-4833-AC9C-3CCC9F6FB961}" dt="2023-05-16T17:56:26.799" v="1777" actId="20577"/>
          <ac:spMkLst>
            <pc:docMk/>
            <pc:sldMk cId="52877160" sldId="271"/>
            <ac:spMk id="3" creationId="{4660752A-9B01-8FBB-7885-654F5F674490}"/>
          </ac:spMkLst>
        </pc:spChg>
        <pc:spChg chg="mod">
          <ac:chgData name="Sarah Balian" userId="b3b060d9-4d34-479b-ad68-688eaebf93c5" providerId="ADAL" clId="{9BD6C990-D7D7-4833-AC9C-3CCC9F6FB961}" dt="2023-05-16T17:58:04.044" v="1800" actId="20577"/>
          <ac:spMkLst>
            <pc:docMk/>
            <pc:sldMk cId="52877160" sldId="271"/>
            <ac:spMk id="8" creationId="{19AEBACF-1CFA-6A0E-CC2E-447C02158C3E}"/>
          </ac:spMkLst>
        </pc:spChg>
        <pc:spChg chg="mod">
          <ac:chgData name="Sarah Balian" userId="b3b060d9-4d34-479b-ad68-688eaebf93c5" providerId="ADAL" clId="{9BD6C990-D7D7-4833-AC9C-3CCC9F6FB961}" dt="2023-05-16T17:56:54.777" v="1782" actId="20577"/>
          <ac:spMkLst>
            <pc:docMk/>
            <pc:sldMk cId="52877160" sldId="271"/>
            <ac:spMk id="9" creationId="{5A110002-1467-F957-A145-6E0C91C79BDA}"/>
          </ac:spMkLst>
        </pc:spChg>
        <pc:picChg chg="mod modCrop">
          <ac:chgData name="Sarah Balian" userId="b3b060d9-4d34-479b-ad68-688eaebf93c5" providerId="ADAL" clId="{9BD6C990-D7D7-4833-AC9C-3CCC9F6FB961}" dt="2023-05-16T17:57:50.384" v="1799" actId="732"/>
          <ac:picMkLst>
            <pc:docMk/>
            <pc:sldMk cId="52877160" sldId="271"/>
            <ac:picMk id="2" creationId="{E93BC4E1-9CF1-1167-5E63-AE51A8448F4E}"/>
          </ac:picMkLst>
        </pc:picChg>
        <pc:picChg chg="add mod">
          <ac:chgData name="Sarah Balian" userId="b3b060d9-4d34-479b-ad68-688eaebf93c5" providerId="ADAL" clId="{9BD6C990-D7D7-4833-AC9C-3CCC9F6FB961}" dt="2023-05-16T17:57:13.817" v="1797" actId="1076"/>
          <ac:picMkLst>
            <pc:docMk/>
            <pc:sldMk cId="52877160" sldId="271"/>
            <ac:picMk id="4" creationId="{0F0612B3-FC8B-A478-DA1D-661384D8CCB4}"/>
          </ac:picMkLst>
        </pc:picChg>
        <pc:picChg chg="mod modCrop">
          <ac:chgData name="Sarah Balian" userId="b3b060d9-4d34-479b-ad68-688eaebf93c5" providerId="ADAL" clId="{9BD6C990-D7D7-4833-AC9C-3CCC9F6FB961}" dt="2023-05-16T17:58:17.097" v="1801" actId="732"/>
          <ac:picMkLst>
            <pc:docMk/>
            <pc:sldMk cId="52877160" sldId="271"/>
            <ac:picMk id="5" creationId="{789A4105-D72A-7B8E-7B2B-E65990397951}"/>
          </ac:picMkLst>
        </pc:picChg>
        <pc:picChg chg="del">
          <ac:chgData name="Sarah Balian" userId="b3b060d9-4d34-479b-ad68-688eaebf93c5" providerId="ADAL" clId="{9BD6C990-D7D7-4833-AC9C-3CCC9F6FB961}" dt="2023-05-16T17:56:58.217" v="1783" actId="478"/>
          <ac:picMkLst>
            <pc:docMk/>
            <pc:sldMk cId="52877160" sldId="271"/>
            <ac:picMk id="20" creationId="{C3F04A50-5640-BF1B-4583-9308DC814E58}"/>
          </ac:picMkLst>
        </pc:picChg>
        <pc:picChg chg="mod">
          <ac:chgData name="Sarah Balian" userId="b3b060d9-4d34-479b-ad68-688eaebf93c5" providerId="ADAL" clId="{9BD6C990-D7D7-4833-AC9C-3CCC9F6FB961}" dt="2023-05-16T17:57:07.578" v="1795" actId="1076"/>
          <ac:picMkLst>
            <pc:docMk/>
            <pc:sldMk cId="52877160" sldId="271"/>
            <ac:picMk id="21" creationId="{9D53BC9F-263B-B0EF-60EE-5AC434675B88}"/>
          </ac:picMkLst>
        </pc:picChg>
      </pc:sldChg>
      <pc:sldChg chg="mod modNotesTx">
        <pc:chgData name="Sarah Balian" userId="b3b060d9-4d34-479b-ad68-688eaebf93c5" providerId="ADAL" clId="{9BD6C990-D7D7-4833-AC9C-3CCC9F6FB961}" dt="2023-05-16T18:00:55.994" v="1895" actId="20577"/>
        <pc:sldMkLst>
          <pc:docMk/>
          <pc:sldMk cId="1506493807" sldId="272"/>
        </pc:sldMkLst>
      </pc:sldChg>
      <pc:sldChg chg="addSp delSp modSp mod">
        <pc:chgData name="Sarah Balian" userId="b3b060d9-4d34-479b-ad68-688eaebf93c5" providerId="ADAL" clId="{9BD6C990-D7D7-4833-AC9C-3CCC9F6FB961}" dt="2023-05-16T19:06:30.159" v="2453" actId="207"/>
        <pc:sldMkLst>
          <pc:docMk/>
          <pc:sldMk cId="454941652" sldId="273"/>
        </pc:sldMkLst>
        <pc:spChg chg="mod">
          <ac:chgData name="Sarah Balian" userId="b3b060d9-4d34-479b-ad68-688eaebf93c5" providerId="ADAL" clId="{9BD6C990-D7D7-4833-AC9C-3CCC9F6FB961}" dt="2023-05-16T18:11:16.413" v="2383" actId="1035"/>
          <ac:spMkLst>
            <pc:docMk/>
            <pc:sldMk cId="454941652" sldId="273"/>
            <ac:spMk id="3" creationId="{E4FD1E92-5DBC-B105-F246-2355E4FF9A74}"/>
          </ac:spMkLst>
        </pc:spChg>
        <pc:spChg chg="add mod">
          <ac:chgData name="Sarah Balian" userId="b3b060d9-4d34-479b-ad68-688eaebf93c5" providerId="ADAL" clId="{9BD6C990-D7D7-4833-AC9C-3CCC9F6FB961}" dt="2023-05-16T18:05:04.169" v="2318"/>
          <ac:spMkLst>
            <pc:docMk/>
            <pc:sldMk cId="454941652" sldId="273"/>
            <ac:spMk id="5" creationId="{E660915A-B4AE-863D-A3CB-E200D36A1BEB}"/>
          </ac:spMkLst>
        </pc:spChg>
        <pc:spChg chg="add mod">
          <ac:chgData name="Sarah Balian" userId="b3b060d9-4d34-479b-ad68-688eaebf93c5" providerId="ADAL" clId="{9BD6C990-D7D7-4833-AC9C-3CCC9F6FB961}" dt="2023-05-16T18:07:09.806" v="2348" actId="20577"/>
          <ac:spMkLst>
            <pc:docMk/>
            <pc:sldMk cId="454941652" sldId="273"/>
            <ac:spMk id="6" creationId="{C38E4ED5-955D-6AFE-9543-7EA0E8B8E0A6}"/>
          </ac:spMkLst>
        </pc:spChg>
        <pc:spChg chg="del">
          <ac:chgData name="Sarah Balian" userId="b3b060d9-4d34-479b-ad68-688eaebf93c5" providerId="ADAL" clId="{9BD6C990-D7D7-4833-AC9C-3CCC9F6FB961}" dt="2023-05-16T18:04:47.144" v="2317" actId="21"/>
          <ac:spMkLst>
            <pc:docMk/>
            <pc:sldMk cId="454941652" sldId="273"/>
            <ac:spMk id="8" creationId="{1A5D5D1F-6AE8-32C3-0DF9-D2F8A96FD892}"/>
          </ac:spMkLst>
        </pc:spChg>
        <pc:spChg chg="mod">
          <ac:chgData name="Sarah Balian" userId="b3b060d9-4d34-479b-ad68-688eaebf93c5" providerId="ADAL" clId="{9BD6C990-D7D7-4833-AC9C-3CCC9F6FB961}" dt="2023-05-16T19:06:21.239" v="2451" actId="207"/>
          <ac:spMkLst>
            <pc:docMk/>
            <pc:sldMk cId="454941652" sldId="273"/>
            <ac:spMk id="9" creationId="{B35202E7-5725-D7F7-D53F-60C64BD8E451}"/>
          </ac:spMkLst>
        </pc:spChg>
        <pc:spChg chg="mod">
          <ac:chgData name="Sarah Balian" userId="b3b060d9-4d34-479b-ad68-688eaebf93c5" providerId="ADAL" clId="{9BD6C990-D7D7-4833-AC9C-3CCC9F6FB961}" dt="2023-05-16T19:06:17.184" v="2450" actId="207"/>
          <ac:spMkLst>
            <pc:docMk/>
            <pc:sldMk cId="454941652" sldId="273"/>
            <ac:spMk id="10" creationId="{5EEAC534-B7A0-DE99-5CFF-87A19B9D385A}"/>
          </ac:spMkLst>
        </pc:spChg>
        <pc:spChg chg="mod">
          <ac:chgData name="Sarah Balian" userId="b3b060d9-4d34-479b-ad68-688eaebf93c5" providerId="ADAL" clId="{9BD6C990-D7D7-4833-AC9C-3CCC9F6FB961}" dt="2023-05-16T19:06:25.862" v="2452" actId="207"/>
          <ac:spMkLst>
            <pc:docMk/>
            <pc:sldMk cId="454941652" sldId="273"/>
            <ac:spMk id="11" creationId="{3FA2C028-B948-F5D7-0091-9BDD832F2C42}"/>
          </ac:spMkLst>
        </pc:spChg>
        <pc:spChg chg="del">
          <ac:chgData name="Sarah Balian" userId="b3b060d9-4d34-479b-ad68-688eaebf93c5" providerId="ADAL" clId="{9BD6C990-D7D7-4833-AC9C-3CCC9F6FB961}" dt="2023-05-16T18:04:47.144" v="2317" actId="21"/>
          <ac:spMkLst>
            <pc:docMk/>
            <pc:sldMk cId="454941652" sldId="273"/>
            <ac:spMk id="41" creationId="{D668D04A-DECC-8646-63D2-86090C0B6EC2}"/>
          </ac:spMkLst>
        </pc:spChg>
        <pc:spChg chg="del">
          <ac:chgData name="Sarah Balian" userId="b3b060d9-4d34-479b-ad68-688eaebf93c5" providerId="ADAL" clId="{9BD6C990-D7D7-4833-AC9C-3CCC9F6FB961}" dt="2023-05-16T18:04:47.144" v="2317" actId="21"/>
          <ac:spMkLst>
            <pc:docMk/>
            <pc:sldMk cId="454941652" sldId="273"/>
            <ac:spMk id="42" creationId="{CF8A5421-9323-A745-9033-6B0858E056E5}"/>
          </ac:spMkLst>
        </pc:spChg>
        <pc:spChg chg="del">
          <ac:chgData name="Sarah Balian" userId="b3b060d9-4d34-479b-ad68-688eaebf93c5" providerId="ADAL" clId="{9BD6C990-D7D7-4833-AC9C-3CCC9F6FB961}" dt="2023-05-16T18:04:47.144" v="2317" actId="21"/>
          <ac:spMkLst>
            <pc:docMk/>
            <pc:sldMk cId="454941652" sldId="273"/>
            <ac:spMk id="43" creationId="{B7FC13D1-752F-56B6-5609-2A21E3445535}"/>
          </ac:spMkLst>
        </pc:spChg>
        <pc:spChg chg="del">
          <ac:chgData name="Sarah Balian" userId="b3b060d9-4d34-479b-ad68-688eaebf93c5" providerId="ADAL" clId="{9BD6C990-D7D7-4833-AC9C-3CCC9F6FB961}" dt="2023-05-16T18:04:47.144" v="2317" actId="21"/>
          <ac:spMkLst>
            <pc:docMk/>
            <pc:sldMk cId="454941652" sldId="273"/>
            <ac:spMk id="44" creationId="{4BC63EFC-51D8-5205-E29F-01514C838175}"/>
          </ac:spMkLst>
        </pc:spChg>
        <pc:spChg chg="del">
          <ac:chgData name="Sarah Balian" userId="b3b060d9-4d34-479b-ad68-688eaebf93c5" providerId="ADAL" clId="{9BD6C990-D7D7-4833-AC9C-3CCC9F6FB961}" dt="2023-05-16T18:04:47.144" v="2317" actId="21"/>
          <ac:spMkLst>
            <pc:docMk/>
            <pc:sldMk cId="454941652" sldId="273"/>
            <ac:spMk id="45" creationId="{BBE6A571-B611-7C03-DEE0-82AB9841B25B}"/>
          </ac:spMkLst>
        </pc:spChg>
        <pc:spChg chg="del">
          <ac:chgData name="Sarah Balian" userId="b3b060d9-4d34-479b-ad68-688eaebf93c5" providerId="ADAL" clId="{9BD6C990-D7D7-4833-AC9C-3CCC9F6FB961}" dt="2023-05-16T18:04:47.144" v="2317" actId="21"/>
          <ac:spMkLst>
            <pc:docMk/>
            <pc:sldMk cId="454941652" sldId="273"/>
            <ac:spMk id="46" creationId="{42DF423A-99C8-4EB4-85E6-B227F5AC86CF}"/>
          </ac:spMkLst>
        </pc:spChg>
        <pc:spChg chg="del">
          <ac:chgData name="Sarah Balian" userId="b3b060d9-4d34-479b-ad68-688eaebf93c5" providerId="ADAL" clId="{9BD6C990-D7D7-4833-AC9C-3CCC9F6FB961}" dt="2023-05-16T18:04:47.144" v="2317" actId="21"/>
          <ac:spMkLst>
            <pc:docMk/>
            <pc:sldMk cId="454941652" sldId="273"/>
            <ac:spMk id="47" creationId="{1A54FE55-9EA8-7040-3CAE-58A0BC0B5A7A}"/>
          </ac:spMkLst>
        </pc:spChg>
        <pc:spChg chg="del">
          <ac:chgData name="Sarah Balian" userId="b3b060d9-4d34-479b-ad68-688eaebf93c5" providerId="ADAL" clId="{9BD6C990-D7D7-4833-AC9C-3CCC9F6FB961}" dt="2023-05-16T18:04:47.144" v="2317" actId="21"/>
          <ac:spMkLst>
            <pc:docMk/>
            <pc:sldMk cId="454941652" sldId="273"/>
            <ac:spMk id="48" creationId="{C745E97A-7FD6-1663-C9EC-826AD8D437D1}"/>
          </ac:spMkLst>
        </pc:spChg>
        <pc:spChg chg="del">
          <ac:chgData name="Sarah Balian" userId="b3b060d9-4d34-479b-ad68-688eaebf93c5" providerId="ADAL" clId="{9BD6C990-D7D7-4833-AC9C-3CCC9F6FB961}" dt="2023-05-16T18:04:47.144" v="2317" actId="21"/>
          <ac:spMkLst>
            <pc:docMk/>
            <pc:sldMk cId="454941652" sldId="273"/>
            <ac:spMk id="49" creationId="{5A089B96-6EB7-40E6-B695-CA14F03E510E}"/>
          </ac:spMkLst>
        </pc:spChg>
        <pc:spChg chg="del">
          <ac:chgData name="Sarah Balian" userId="b3b060d9-4d34-479b-ad68-688eaebf93c5" providerId="ADAL" clId="{9BD6C990-D7D7-4833-AC9C-3CCC9F6FB961}" dt="2023-05-16T18:04:47.144" v="2317" actId="21"/>
          <ac:spMkLst>
            <pc:docMk/>
            <pc:sldMk cId="454941652" sldId="273"/>
            <ac:spMk id="50" creationId="{B4A38A1D-ED77-E4A3-DF60-1B2D80DD4252}"/>
          </ac:spMkLst>
        </pc:spChg>
        <pc:spChg chg="del">
          <ac:chgData name="Sarah Balian" userId="b3b060d9-4d34-479b-ad68-688eaebf93c5" providerId="ADAL" clId="{9BD6C990-D7D7-4833-AC9C-3CCC9F6FB961}" dt="2023-05-16T18:04:47.144" v="2317" actId="21"/>
          <ac:spMkLst>
            <pc:docMk/>
            <pc:sldMk cId="454941652" sldId="273"/>
            <ac:spMk id="51" creationId="{3D949BF7-3246-03FC-D71D-FF2B194A5867}"/>
          </ac:spMkLst>
        </pc:spChg>
        <pc:spChg chg="del">
          <ac:chgData name="Sarah Balian" userId="b3b060d9-4d34-479b-ad68-688eaebf93c5" providerId="ADAL" clId="{9BD6C990-D7D7-4833-AC9C-3CCC9F6FB961}" dt="2023-05-16T18:04:47.144" v="2317" actId="21"/>
          <ac:spMkLst>
            <pc:docMk/>
            <pc:sldMk cId="454941652" sldId="273"/>
            <ac:spMk id="52" creationId="{D73A6417-5A8E-992C-44F0-86E234C17E10}"/>
          </ac:spMkLst>
        </pc:spChg>
        <pc:spChg chg="del">
          <ac:chgData name="Sarah Balian" userId="b3b060d9-4d34-479b-ad68-688eaebf93c5" providerId="ADAL" clId="{9BD6C990-D7D7-4833-AC9C-3CCC9F6FB961}" dt="2023-05-16T18:04:47.144" v="2317" actId="21"/>
          <ac:spMkLst>
            <pc:docMk/>
            <pc:sldMk cId="454941652" sldId="273"/>
            <ac:spMk id="53" creationId="{34E58A3B-6C41-24E5-AFB9-0CC8E52DFFBF}"/>
          </ac:spMkLst>
        </pc:spChg>
        <pc:spChg chg="del">
          <ac:chgData name="Sarah Balian" userId="b3b060d9-4d34-479b-ad68-688eaebf93c5" providerId="ADAL" clId="{9BD6C990-D7D7-4833-AC9C-3CCC9F6FB961}" dt="2023-05-16T18:04:47.144" v="2317" actId="21"/>
          <ac:spMkLst>
            <pc:docMk/>
            <pc:sldMk cId="454941652" sldId="273"/>
            <ac:spMk id="54" creationId="{3C62B939-790C-DB0F-0CF6-1E2C6F585ED4}"/>
          </ac:spMkLst>
        </pc:spChg>
        <pc:spChg chg="del">
          <ac:chgData name="Sarah Balian" userId="b3b060d9-4d34-479b-ad68-688eaebf93c5" providerId="ADAL" clId="{9BD6C990-D7D7-4833-AC9C-3CCC9F6FB961}" dt="2023-05-16T18:04:47.144" v="2317" actId="21"/>
          <ac:spMkLst>
            <pc:docMk/>
            <pc:sldMk cId="454941652" sldId="273"/>
            <ac:spMk id="55" creationId="{16C6B6BA-7222-2A46-CA43-30A3DC2F40E5}"/>
          </ac:spMkLst>
        </pc:spChg>
        <pc:spChg chg="mod">
          <ac:chgData name="Sarah Balian" userId="b3b060d9-4d34-479b-ad68-688eaebf93c5" providerId="ADAL" clId="{9BD6C990-D7D7-4833-AC9C-3CCC9F6FB961}" dt="2023-05-16T18:05:04.169" v="2318"/>
          <ac:spMkLst>
            <pc:docMk/>
            <pc:sldMk cId="454941652" sldId="273"/>
            <ac:spMk id="56" creationId="{9FD063F4-28B8-71B9-2AA4-F759FDF7D9E5}"/>
          </ac:spMkLst>
        </pc:spChg>
        <pc:spChg chg="mod">
          <ac:chgData name="Sarah Balian" userId="b3b060d9-4d34-479b-ad68-688eaebf93c5" providerId="ADAL" clId="{9BD6C990-D7D7-4833-AC9C-3CCC9F6FB961}" dt="2023-05-16T18:05:04.169" v="2318"/>
          <ac:spMkLst>
            <pc:docMk/>
            <pc:sldMk cId="454941652" sldId="273"/>
            <ac:spMk id="57" creationId="{2BBB7D83-C290-5579-3122-4FB2EBA3C037}"/>
          </ac:spMkLst>
        </pc:spChg>
        <pc:spChg chg="mod">
          <ac:chgData name="Sarah Balian" userId="b3b060d9-4d34-479b-ad68-688eaebf93c5" providerId="ADAL" clId="{9BD6C990-D7D7-4833-AC9C-3CCC9F6FB961}" dt="2023-05-16T18:05:28.757" v="2327" actId="14100"/>
          <ac:spMkLst>
            <pc:docMk/>
            <pc:sldMk cId="454941652" sldId="273"/>
            <ac:spMk id="58" creationId="{DB0E9556-57C4-FB9F-F4ED-4A86F430775C}"/>
          </ac:spMkLst>
        </pc:spChg>
        <pc:spChg chg="del">
          <ac:chgData name="Sarah Balian" userId="b3b060d9-4d34-479b-ad68-688eaebf93c5" providerId="ADAL" clId="{9BD6C990-D7D7-4833-AC9C-3CCC9F6FB961}" dt="2023-05-16T18:04:47.144" v="2317" actId="21"/>
          <ac:spMkLst>
            <pc:docMk/>
            <pc:sldMk cId="454941652" sldId="273"/>
            <ac:spMk id="59" creationId="{4D135624-874F-7303-6186-F1323F30C5AA}"/>
          </ac:spMkLst>
        </pc:spChg>
        <pc:spChg chg="del">
          <ac:chgData name="Sarah Balian" userId="b3b060d9-4d34-479b-ad68-688eaebf93c5" providerId="ADAL" clId="{9BD6C990-D7D7-4833-AC9C-3CCC9F6FB961}" dt="2023-05-16T18:04:47.144" v="2317" actId="21"/>
          <ac:spMkLst>
            <pc:docMk/>
            <pc:sldMk cId="454941652" sldId="273"/>
            <ac:spMk id="60" creationId="{283A431F-66DE-56D0-6F8C-E197CA434994}"/>
          </ac:spMkLst>
        </pc:spChg>
        <pc:spChg chg="del">
          <ac:chgData name="Sarah Balian" userId="b3b060d9-4d34-479b-ad68-688eaebf93c5" providerId="ADAL" clId="{9BD6C990-D7D7-4833-AC9C-3CCC9F6FB961}" dt="2023-05-16T18:04:47.144" v="2317" actId="21"/>
          <ac:spMkLst>
            <pc:docMk/>
            <pc:sldMk cId="454941652" sldId="273"/>
            <ac:spMk id="61" creationId="{13D1EBF7-3808-CC4B-C914-B34A82C02B00}"/>
          </ac:spMkLst>
        </pc:spChg>
        <pc:spChg chg="mod">
          <ac:chgData name="Sarah Balian" userId="b3b060d9-4d34-479b-ad68-688eaebf93c5" providerId="ADAL" clId="{9BD6C990-D7D7-4833-AC9C-3CCC9F6FB961}" dt="2023-05-16T18:05:04.169" v="2318"/>
          <ac:spMkLst>
            <pc:docMk/>
            <pc:sldMk cId="454941652" sldId="273"/>
            <ac:spMk id="62" creationId="{21FFC181-1E8A-9CD3-08D6-E010B14BF961}"/>
          </ac:spMkLst>
        </pc:spChg>
        <pc:spChg chg="mod">
          <ac:chgData name="Sarah Balian" userId="b3b060d9-4d34-479b-ad68-688eaebf93c5" providerId="ADAL" clId="{9BD6C990-D7D7-4833-AC9C-3CCC9F6FB961}" dt="2023-05-16T18:05:04.169" v="2318"/>
          <ac:spMkLst>
            <pc:docMk/>
            <pc:sldMk cId="454941652" sldId="273"/>
            <ac:spMk id="63" creationId="{7CABCFD3-E6F1-C1AB-DC50-0A2CABD436CF}"/>
          </ac:spMkLst>
        </pc:spChg>
        <pc:spChg chg="mod">
          <ac:chgData name="Sarah Balian" userId="b3b060d9-4d34-479b-ad68-688eaebf93c5" providerId="ADAL" clId="{9BD6C990-D7D7-4833-AC9C-3CCC9F6FB961}" dt="2023-05-16T18:05:04.169" v="2318"/>
          <ac:spMkLst>
            <pc:docMk/>
            <pc:sldMk cId="454941652" sldId="273"/>
            <ac:spMk id="1024" creationId="{0EB58576-1003-17DB-21EB-CCEBD9EE29F8}"/>
          </ac:spMkLst>
        </pc:spChg>
        <pc:spChg chg="mod">
          <ac:chgData name="Sarah Balian" userId="b3b060d9-4d34-479b-ad68-688eaebf93c5" providerId="ADAL" clId="{9BD6C990-D7D7-4833-AC9C-3CCC9F6FB961}" dt="2023-05-16T18:05:04.169" v="2318"/>
          <ac:spMkLst>
            <pc:docMk/>
            <pc:sldMk cId="454941652" sldId="273"/>
            <ac:spMk id="1025" creationId="{CDBD1628-2A90-0E29-E0EE-391E9ED35703}"/>
          </ac:spMkLst>
        </pc:spChg>
        <pc:spChg chg="mod">
          <ac:chgData name="Sarah Balian" userId="b3b060d9-4d34-479b-ad68-688eaebf93c5" providerId="ADAL" clId="{9BD6C990-D7D7-4833-AC9C-3CCC9F6FB961}" dt="2023-05-16T18:05:04.169" v="2318"/>
          <ac:spMkLst>
            <pc:docMk/>
            <pc:sldMk cId="454941652" sldId="273"/>
            <ac:spMk id="1026" creationId="{6F2F6DFB-E293-C165-3303-20B196184588}"/>
          </ac:spMkLst>
        </pc:spChg>
        <pc:spChg chg="mod">
          <ac:chgData name="Sarah Balian" userId="b3b060d9-4d34-479b-ad68-688eaebf93c5" providerId="ADAL" clId="{9BD6C990-D7D7-4833-AC9C-3CCC9F6FB961}" dt="2023-05-16T18:05:04.169" v="2318"/>
          <ac:spMkLst>
            <pc:docMk/>
            <pc:sldMk cId="454941652" sldId="273"/>
            <ac:spMk id="1027" creationId="{03B8878A-2FCC-727F-9DD8-F9AD08928EF4}"/>
          </ac:spMkLst>
        </pc:spChg>
        <pc:spChg chg="mod">
          <ac:chgData name="Sarah Balian" userId="b3b060d9-4d34-479b-ad68-688eaebf93c5" providerId="ADAL" clId="{9BD6C990-D7D7-4833-AC9C-3CCC9F6FB961}" dt="2023-05-16T18:05:04.169" v="2318"/>
          <ac:spMkLst>
            <pc:docMk/>
            <pc:sldMk cId="454941652" sldId="273"/>
            <ac:spMk id="1029" creationId="{FF91386B-72C9-B405-21F1-EC139B066A62}"/>
          </ac:spMkLst>
        </pc:spChg>
        <pc:spChg chg="mod">
          <ac:chgData name="Sarah Balian" userId="b3b060d9-4d34-479b-ad68-688eaebf93c5" providerId="ADAL" clId="{9BD6C990-D7D7-4833-AC9C-3CCC9F6FB961}" dt="2023-05-16T18:05:04.169" v="2318"/>
          <ac:spMkLst>
            <pc:docMk/>
            <pc:sldMk cId="454941652" sldId="273"/>
            <ac:spMk id="1030" creationId="{51DF7957-521A-5941-AFB0-91A9674727E6}"/>
          </ac:spMkLst>
        </pc:spChg>
        <pc:spChg chg="mod">
          <ac:chgData name="Sarah Balian" userId="b3b060d9-4d34-479b-ad68-688eaebf93c5" providerId="ADAL" clId="{9BD6C990-D7D7-4833-AC9C-3CCC9F6FB961}" dt="2023-05-16T19:06:12.537" v="2449" actId="207"/>
          <ac:spMkLst>
            <pc:docMk/>
            <pc:sldMk cId="454941652" sldId="273"/>
            <ac:spMk id="1031" creationId="{FBFE1FF0-CE4C-DA0A-3401-5A3120C81EEE}"/>
          </ac:spMkLst>
        </pc:spChg>
        <pc:spChg chg="mod">
          <ac:chgData name="Sarah Balian" userId="b3b060d9-4d34-479b-ad68-688eaebf93c5" providerId="ADAL" clId="{9BD6C990-D7D7-4833-AC9C-3CCC9F6FB961}" dt="2023-05-16T19:04:59.295" v="2448" actId="207"/>
          <ac:spMkLst>
            <pc:docMk/>
            <pc:sldMk cId="454941652" sldId="273"/>
            <ac:spMk id="1032" creationId="{7DF6876E-66A6-97C4-B3E4-79673E6B978B}"/>
          </ac:spMkLst>
        </pc:spChg>
        <pc:spChg chg="del">
          <ac:chgData name="Sarah Balian" userId="b3b060d9-4d34-479b-ad68-688eaebf93c5" providerId="ADAL" clId="{9BD6C990-D7D7-4833-AC9C-3CCC9F6FB961}" dt="2023-05-16T18:04:47.144" v="2317" actId="21"/>
          <ac:spMkLst>
            <pc:docMk/>
            <pc:sldMk cId="454941652" sldId="273"/>
            <ac:spMk id="1033" creationId="{3CD9B410-05B2-6138-6911-D2332C745AC9}"/>
          </ac:spMkLst>
        </pc:spChg>
        <pc:spChg chg="del">
          <ac:chgData name="Sarah Balian" userId="b3b060d9-4d34-479b-ad68-688eaebf93c5" providerId="ADAL" clId="{9BD6C990-D7D7-4833-AC9C-3CCC9F6FB961}" dt="2023-05-16T18:04:47.144" v="2317" actId="21"/>
          <ac:spMkLst>
            <pc:docMk/>
            <pc:sldMk cId="454941652" sldId="273"/>
            <ac:spMk id="1034" creationId="{7DB997D1-C003-D6C6-1F18-F0F31FEDDA4D}"/>
          </ac:spMkLst>
        </pc:spChg>
        <pc:spChg chg="del">
          <ac:chgData name="Sarah Balian" userId="b3b060d9-4d34-479b-ad68-688eaebf93c5" providerId="ADAL" clId="{9BD6C990-D7D7-4833-AC9C-3CCC9F6FB961}" dt="2023-05-16T18:04:47.144" v="2317" actId="21"/>
          <ac:spMkLst>
            <pc:docMk/>
            <pc:sldMk cId="454941652" sldId="273"/>
            <ac:spMk id="1035" creationId="{505D2889-80F3-69CB-1B35-181142E76EFB}"/>
          </ac:spMkLst>
        </pc:spChg>
        <pc:spChg chg="del">
          <ac:chgData name="Sarah Balian" userId="b3b060d9-4d34-479b-ad68-688eaebf93c5" providerId="ADAL" clId="{9BD6C990-D7D7-4833-AC9C-3CCC9F6FB961}" dt="2023-05-16T18:04:47.144" v="2317" actId="21"/>
          <ac:spMkLst>
            <pc:docMk/>
            <pc:sldMk cId="454941652" sldId="273"/>
            <ac:spMk id="1036" creationId="{857DBFB8-A839-2B3D-F992-3D5B522A6EDA}"/>
          </ac:spMkLst>
        </pc:spChg>
        <pc:spChg chg="del">
          <ac:chgData name="Sarah Balian" userId="b3b060d9-4d34-479b-ad68-688eaebf93c5" providerId="ADAL" clId="{9BD6C990-D7D7-4833-AC9C-3CCC9F6FB961}" dt="2023-05-16T18:04:47.144" v="2317" actId="21"/>
          <ac:spMkLst>
            <pc:docMk/>
            <pc:sldMk cId="454941652" sldId="273"/>
            <ac:spMk id="1037" creationId="{A619D19B-59AC-7D09-4061-FA84E7FB471A}"/>
          </ac:spMkLst>
        </pc:spChg>
        <pc:spChg chg="del">
          <ac:chgData name="Sarah Balian" userId="b3b060d9-4d34-479b-ad68-688eaebf93c5" providerId="ADAL" clId="{9BD6C990-D7D7-4833-AC9C-3CCC9F6FB961}" dt="2023-05-16T18:04:47.144" v="2317" actId="21"/>
          <ac:spMkLst>
            <pc:docMk/>
            <pc:sldMk cId="454941652" sldId="273"/>
            <ac:spMk id="1038" creationId="{5909F8BF-9101-628B-51F4-11674CFA84EF}"/>
          </ac:spMkLst>
        </pc:spChg>
        <pc:spChg chg="mod">
          <ac:chgData name="Sarah Balian" userId="b3b060d9-4d34-479b-ad68-688eaebf93c5" providerId="ADAL" clId="{9BD6C990-D7D7-4833-AC9C-3CCC9F6FB961}" dt="2023-05-16T19:06:30.159" v="2453" actId="207"/>
          <ac:spMkLst>
            <pc:docMk/>
            <pc:sldMk cId="454941652" sldId="273"/>
            <ac:spMk id="1040" creationId="{3CF4CFD2-D647-20A2-902E-C6BCE3191EA7}"/>
          </ac:spMkLst>
        </pc:spChg>
        <pc:spChg chg="del">
          <ac:chgData name="Sarah Balian" userId="b3b060d9-4d34-479b-ad68-688eaebf93c5" providerId="ADAL" clId="{9BD6C990-D7D7-4833-AC9C-3CCC9F6FB961}" dt="2023-05-16T18:04:47.144" v="2317" actId="21"/>
          <ac:spMkLst>
            <pc:docMk/>
            <pc:sldMk cId="454941652" sldId="273"/>
            <ac:spMk id="1041" creationId="{EDDDA1C2-40F2-C465-D3BB-2E406CC881AB}"/>
          </ac:spMkLst>
        </pc:spChg>
        <pc:spChg chg="mod">
          <ac:chgData name="Sarah Balian" userId="b3b060d9-4d34-479b-ad68-688eaebf93c5" providerId="ADAL" clId="{9BD6C990-D7D7-4833-AC9C-3CCC9F6FB961}" dt="2023-05-16T18:05:04.169" v="2318"/>
          <ac:spMkLst>
            <pc:docMk/>
            <pc:sldMk cId="454941652" sldId="273"/>
            <ac:spMk id="1042" creationId="{61E90988-BC3A-0093-C4BF-C9DCD6EB8522}"/>
          </ac:spMkLst>
        </pc:spChg>
        <pc:spChg chg="add mod">
          <ac:chgData name="Sarah Balian" userId="b3b060d9-4d34-479b-ad68-688eaebf93c5" providerId="ADAL" clId="{9BD6C990-D7D7-4833-AC9C-3CCC9F6FB961}" dt="2023-05-16T18:07:35.364" v="2355" actId="1076"/>
          <ac:spMkLst>
            <pc:docMk/>
            <pc:sldMk cId="454941652" sldId="273"/>
            <ac:spMk id="1045" creationId="{F6C0A6D8-F39E-9055-5D53-47CEABF75301}"/>
          </ac:spMkLst>
        </pc:spChg>
        <pc:spChg chg="mod">
          <ac:chgData name="Sarah Balian" userId="b3b060d9-4d34-479b-ad68-688eaebf93c5" providerId="ADAL" clId="{9BD6C990-D7D7-4833-AC9C-3CCC9F6FB961}" dt="2023-05-16T18:05:53.685" v="2340" actId="20577"/>
          <ac:spMkLst>
            <pc:docMk/>
            <pc:sldMk cId="454941652" sldId="273"/>
            <ac:spMk id="1046" creationId="{8A57591F-F75D-FBB3-BD7E-757A1AFC2F44}"/>
          </ac:spMkLst>
        </pc:spChg>
        <pc:spChg chg="add mod">
          <ac:chgData name="Sarah Balian" userId="b3b060d9-4d34-479b-ad68-688eaebf93c5" providerId="ADAL" clId="{9BD6C990-D7D7-4833-AC9C-3CCC9F6FB961}" dt="2023-05-16T18:08:06.297" v="2361" actId="20577"/>
          <ac:spMkLst>
            <pc:docMk/>
            <pc:sldMk cId="454941652" sldId="273"/>
            <ac:spMk id="1048" creationId="{1411138C-F3FE-6A4E-6335-B8F2EEE949E3}"/>
          </ac:spMkLst>
        </pc:spChg>
        <pc:spChg chg="add mod">
          <ac:chgData name="Sarah Balian" userId="b3b060d9-4d34-479b-ad68-688eaebf93c5" providerId="ADAL" clId="{9BD6C990-D7D7-4833-AC9C-3CCC9F6FB961}" dt="2023-05-16T18:08:25.726" v="2365" actId="20577"/>
          <ac:spMkLst>
            <pc:docMk/>
            <pc:sldMk cId="454941652" sldId="273"/>
            <ac:spMk id="1050" creationId="{5821BCDF-BFC8-83D9-8449-8A6DB6C30756}"/>
          </ac:spMkLst>
        </pc:spChg>
        <pc:spChg chg="add mod">
          <ac:chgData name="Sarah Balian" userId="b3b060d9-4d34-479b-ad68-688eaebf93c5" providerId="ADAL" clId="{9BD6C990-D7D7-4833-AC9C-3CCC9F6FB961}" dt="2023-05-16T18:06:59.711" v="2344" actId="20577"/>
          <ac:spMkLst>
            <pc:docMk/>
            <pc:sldMk cId="454941652" sldId="273"/>
            <ac:spMk id="1052" creationId="{0D7D247B-9CF7-1BE0-3CCC-2F293DC96A18}"/>
          </ac:spMkLst>
        </pc:spChg>
        <pc:spChg chg="add mod">
          <ac:chgData name="Sarah Balian" userId="b3b060d9-4d34-479b-ad68-688eaebf93c5" providerId="ADAL" clId="{9BD6C990-D7D7-4833-AC9C-3CCC9F6FB961}" dt="2023-05-16T18:08:35.559" v="2369" actId="20577"/>
          <ac:spMkLst>
            <pc:docMk/>
            <pc:sldMk cId="454941652" sldId="273"/>
            <ac:spMk id="1054" creationId="{4226C7E7-1C87-5E19-89F5-8DCEA69D210D}"/>
          </ac:spMkLst>
        </pc:spChg>
        <pc:spChg chg="add mod">
          <ac:chgData name="Sarah Balian" userId="b3b060d9-4d34-479b-ad68-688eaebf93c5" providerId="ADAL" clId="{9BD6C990-D7D7-4833-AC9C-3CCC9F6FB961}" dt="2023-05-16T18:08:48.901" v="2373" actId="20577"/>
          <ac:spMkLst>
            <pc:docMk/>
            <pc:sldMk cId="454941652" sldId="273"/>
            <ac:spMk id="1056" creationId="{8E0A798A-DC0B-1204-6C27-98793C4BD2E0}"/>
          </ac:spMkLst>
        </pc:spChg>
        <pc:spChg chg="add mod">
          <ac:chgData name="Sarah Balian" userId="b3b060d9-4d34-479b-ad68-688eaebf93c5" providerId="ADAL" clId="{9BD6C990-D7D7-4833-AC9C-3CCC9F6FB961}" dt="2023-05-16T18:09:13.248" v="2378" actId="1076"/>
          <ac:spMkLst>
            <pc:docMk/>
            <pc:sldMk cId="454941652" sldId="273"/>
            <ac:spMk id="1059" creationId="{78044BFF-81DD-6203-F757-F6BD306B602F}"/>
          </ac:spMkLst>
        </pc:spChg>
        <pc:spChg chg="add mod">
          <ac:chgData name="Sarah Balian" userId="b3b060d9-4d34-479b-ad68-688eaebf93c5" providerId="ADAL" clId="{9BD6C990-D7D7-4833-AC9C-3CCC9F6FB961}" dt="2023-05-16T18:11:48.792" v="2390" actId="27636"/>
          <ac:spMkLst>
            <pc:docMk/>
            <pc:sldMk cId="454941652" sldId="273"/>
            <ac:spMk id="1061" creationId="{81581F89-EE26-8848-E3E6-D9EAFA7539DC}"/>
          </ac:spMkLst>
        </pc:spChg>
        <pc:spChg chg="add mod">
          <ac:chgData name="Sarah Balian" userId="b3b060d9-4d34-479b-ad68-688eaebf93c5" providerId="ADAL" clId="{9BD6C990-D7D7-4833-AC9C-3CCC9F6FB961}" dt="2023-05-16T18:20:45.921" v="2419" actId="1076"/>
          <ac:spMkLst>
            <pc:docMk/>
            <pc:sldMk cId="454941652" sldId="273"/>
            <ac:spMk id="1063" creationId="{525C0146-2304-7580-71EE-34CCC9227A38}"/>
          </ac:spMkLst>
        </pc:spChg>
        <pc:spChg chg="add mod">
          <ac:chgData name="Sarah Balian" userId="b3b060d9-4d34-479b-ad68-688eaebf93c5" providerId="ADAL" clId="{9BD6C990-D7D7-4833-AC9C-3CCC9F6FB961}" dt="2023-05-16T18:13:40.363" v="2399" actId="1076"/>
          <ac:spMkLst>
            <pc:docMk/>
            <pc:sldMk cId="454941652" sldId="273"/>
            <ac:spMk id="1065" creationId="{474FC81A-277D-5A14-7D0B-2C019531C576}"/>
          </ac:spMkLst>
        </pc:spChg>
        <pc:spChg chg="add mod">
          <ac:chgData name="Sarah Balian" userId="b3b060d9-4d34-479b-ad68-688eaebf93c5" providerId="ADAL" clId="{9BD6C990-D7D7-4833-AC9C-3CCC9F6FB961}" dt="2023-05-16T18:23:12.377" v="2441" actId="1076"/>
          <ac:spMkLst>
            <pc:docMk/>
            <pc:sldMk cId="454941652" sldId="273"/>
            <ac:spMk id="1067" creationId="{77FDB897-E069-E260-13F9-A871A82DB605}"/>
          </ac:spMkLst>
        </pc:spChg>
        <pc:spChg chg="add mod">
          <ac:chgData name="Sarah Balian" userId="b3b060d9-4d34-479b-ad68-688eaebf93c5" providerId="ADAL" clId="{9BD6C990-D7D7-4833-AC9C-3CCC9F6FB961}" dt="2023-05-16T18:22:48.681" v="2436" actId="1076"/>
          <ac:spMkLst>
            <pc:docMk/>
            <pc:sldMk cId="454941652" sldId="273"/>
            <ac:spMk id="1069" creationId="{5A373EAA-DA0D-1CB7-EEBD-B7A4DA8CD4F3}"/>
          </ac:spMkLst>
        </pc:spChg>
        <pc:spChg chg="add mod">
          <ac:chgData name="Sarah Balian" userId="b3b060d9-4d34-479b-ad68-688eaebf93c5" providerId="ADAL" clId="{9BD6C990-D7D7-4833-AC9C-3CCC9F6FB961}" dt="2023-05-16T18:22:17.209" v="2429" actId="1076"/>
          <ac:spMkLst>
            <pc:docMk/>
            <pc:sldMk cId="454941652" sldId="273"/>
            <ac:spMk id="1071" creationId="{859D841A-0A70-E3D3-69FF-7DB1A598E64A}"/>
          </ac:spMkLst>
        </pc:spChg>
        <pc:spChg chg="add mod">
          <ac:chgData name="Sarah Balian" userId="b3b060d9-4d34-479b-ad68-688eaebf93c5" providerId="ADAL" clId="{9BD6C990-D7D7-4833-AC9C-3CCC9F6FB961}" dt="2023-05-16T18:15:04.014" v="2405" actId="20577"/>
          <ac:spMkLst>
            <pc:docMk/>
            <pc:sldMk cId="454941652" sldId="273"/>
            <ac:spMk id="1073" creationId="{21DFE565-1FFA-D2EB-0451-28DAB64220F0}"/>
          </ac:spMkLst>
        </pc:spChg>
        <pc:spChg chg="add mod">
          <ac:chgData name="Sarah Balian" userId="b3b060d9-4d34-479b-ad68-688eaebf93c5" providerId="ADAL" clId="{9BD6C990-D7D7-4833-AC9C-3CCC9F6FB961}" dt="2023-05-16T18:23:36.497" v="2447" actId="1076"/>
          <ac:spMkLst>
            <pc:docMk/>
            <pc:sldMk cId="454941652" sldId="273"/>
            <ac:spMk id="1075" creationId="{CB0EBB3C-08B4-797E-5095-657DE9E0AA32}"/>
          </ac:spMkLst>
        </pc:spChg>
        <pc:spChg chg="add mod">
          <ac:chgData name="Sarah Balian" userId="b3b060d9-4d34-479b-ad68-688eaebf93c5" providerId="ADAL" clId="{9BD6C990-D7D7-4833-AC9C-3CCC9F6FB961}" dt="2023-05-16T18:22:03.959" v="2428" actId="1076"/>
          <ac:spMkLst>
            <pc:docMk/>
            <pc:sldMk cId="454941652" sldId="273"/>
            <ac:spMk id="1078" creationId="{43687DF0-378F-BAD5-84D8-301AA62A916D}"/>
          </ac:spMkLst>
        </pc:spChg>
        <pc:grpChg chg="add mod">
          <ac:chgData name="Sarah Balian" userId="b3b060d9-4d34-479b-ad68-688eaebf93c5" providerId="ADAL" clId="{9BD6C990-D7D7-4833-AC9C-3CCC9F6FB961}" dt="2023-05-16T18:05:04.169" v="2318"/>
          <ac:grpSpMkLst>
            <pc:docMk/>
            <pc:sldMk cId="454941652" sldId="273"/>
            <ac:grpSpMk id="7" creationId="{6059A6F1-875F-9DB0-82C6-F9C2CF5BB6A2}"/>
          </ac:grpSpMkLst>
        </pc:grpChg>
        <pc:grpChg chg="del">
          <ac:chgData name="Sarah Balian" userId="b3b060d9-4d34-479b-ad68-688eaebf93c5" providerId="ADAL" clId="{9BD6C990-D7D7-4833-AC9C-3CCC9F6FB961}" dt="2023-05-16T18:04:47.144" v="2317" actId="21"/>
          <ac:grpSpMkLst>
            <pc:docMk/>
            <pc:sldMk cId="454941652" sldId="273"/>
            <ac:grpSpMk id="12" creationId="{5E9238D3-4F99-E415-7A54-9FE1BC3F8A71}"/>
          </ac:grpSpMkLst>
        </pc:grpChg>
        <pc:cxnChg chg="del">
          <ac:chgData name="Sarah Balian" userId="b3b060d9-4d34-479b-ad68-688eaebf93c5" providerId="ADAL" clId="{9BD6C990-D7D7-4833-AC9C-3CCC9F6FB961}" dt="2023-05-16T18:04:47.144" v="2317" actId="21"/>
          <ac:cxnSpMkLst>
            <pc:docMk/>
            <pc:sldMk cId="454941652" sldId="273"/>
            <ac:cxnSpMk id="1028" creationId="{251E71C6-C5DE-756D-28C9-B37F00509337}"/>
          </ac:cxnSpMkLst>
        </pc:cxnChg>
        <pc:cxnChg chg="del">
          <ac:chgData name="Sarah Balian" userId="b3b060d9-4d34-479b-ad68-688eaebf93c5" providerId="ADAL" clId="{9BD6C990-D7D7-4833-AC9C-3CCC9F6FB961}" dt="2023-05-16T18:04:47.144" v="2317" actId="21"/>
          <ac:cxnSpMkLst>
            <pc:docMk/>
            <pc:sldMk cId="454941652" sldId="273"/>
            <ac:cxnSpMk id="1039" creationId="{27A9561D-6FFC-F4BF-D6C2-12FEB0D3D959}"/>
          </ac:cxnSpMkLst>
        </pc:cxnChg>
        <pc:cxnChg chg="add mod">
          <ac:chgData name="Sarah Balian" userId="b3b060d9-4d34-479b-ad68-688eaebf93c5" providerId="ADAL" clId="{9BD6C990-D7D7-4833-AC9C-3CCC9F6FB961}" dt="2023-05-16T18:07:45.588" v="2357" actId="14100"/>
          <ac:cxnSpMkLst>
            <pc:docMk/>
            <pc:sldMk cId="454941652" sldId="273"/>
            <ac:cxnSpMk id="1043" creationId="{8B1B2915-5B14-9807-D566-A54CD484288D}"/>
          </ac:cxnSpMkLst>
        </pc:cxnChg>
        <pc:cxnChg chg="del">
          <ac:chgData name="Sarah Balian" userId="b3b060d9-4d34-479b-ad68-688eaebf93c5" providerId="ADAL" clId="{9BD6C990-D7D7-4833-AC9C-3CCC9F6FB961}" dt="2023-05-16T18:04:47.144" v="2317" actId="21"/>
          <ac:cxnSpMkLst>
            <pc:docMk/>
            <pc:sldMk cId="454941652" sldId="273"/>
            <ac:cxnSpMk id="1044" creationId="{449259B2-AC01-86E5-AAE4-014A1E3AD19E}"/>
          </ac:cxnSpMkLst>
        </pc:cxnChg>
        <pc:cxnChg chg="add mod">
          <ac:chgData name="Sarah Balian" userId="b3b060d9-4d34-479b-ad68-688eaebf93c5" providerId="ADAL" clId="{9BD6C990-D7D7-4833-AC9C-3CCC9F6FB961}" dt="2023-05-16T18:07:30.540" v="2354" actId="14100"/>
          <ac:cxnSpMkLst>
            <pc:docMk/>
            <pc:sldMk cId="454941652" sldId="273"/>
            <ac:cxnSpMk id="1047" creationId="{D98307F7-CF90-A095-C627-DB9DD9DC674D}"/>
          </ac:cxnSpMkLst>
        </pc:cxnChg>
        <pc:cxnChg chg="add mod">
          <ac:chgData name="Sarah Balian" userId="b3b060d9-4d34-479b-ad68-688eaebf93c5" providerId="ADAL" clId="{9BD6C990-D7D7-4833-AC9C-3CCC9F6FB961}" dt="2023-05-16T18:05:04.169" v="2318"/>
          <ac:cxnSpMkLst>
            <pc:docMk/>
            <pc:sldMk cId="454941652" sldId="273"/>
            <ac:cxnSpMk id="1049" creationId="{5374066B-33E8-66B4-D708-031FC312AF09}"/>
          </ac:cxnSpMkLst>
        </pc:cxnChg>
        <pc:cxnChg chg="add mod">
          <ac:chgData name="Sarah Balian" userId="b3b060d9-4d34-479b-ad68-688eaebf93c5" providerId="ADAL" clId="{9BD6C990-D7D7-4833-AC9C-3CCC9F6FB961}" dt="2023-05-16T18:05:04.169" v="2318"/>
          <ac:cxnSpMkLst>
            <pc:docMk/>
            <pc:sldMk cId="454941652" sldId="273"/>
            <ac:cxnSpMk id="1051" creationId="{8F006BC5-EE52-30E4-F540-4A7C83D12E08}"/>
          </ac:cxnSpMkLst>
        </pc:cxnChg>
        <pc:cxnChg chg="add mod">
          <ac:chgData name="Sarah Balian" userId="b3b060d9-4d34-479b-ad68-688eaebf93c5" providerId="ADAL" clId="{9BD6C990-D7D7-4833-AC9C-3CCC9F6FB961}" dt="2023-05-16T18:05:04.169" v="2318"/>
          <ac:cxnSpMkLst>
            <pc:docMk/>
            <pc:sldMk cId="454941652" sldId="273"/>
            <ac:cxnSpMk id="1053" creationId="{B42ECA85-6BB6-E5A1-599D-A5CB884A2D72}"/>
          </ac:cxnSpMkLst>
        </pc:cxnChg>
        <pc:cxnChg chg="add mod">
          <ac:chgData name="Sarah Balian" userId="b3b060d9-4d34-479b-ad68-688eaebf93c5" providerId="ADAL" clId="{9BD6C990-D7D7-4833-AC9C-3CCC9F6FB961}" dt="2023-05-16T18:05:04.169" v="2318"/>
          <ac:cxnSpMkLst>
            <pc:docMk/>
            <pc:sldMk cId="454941652" sldId="273"/>
            <ac:cxnSpMk id="1055" creationId="{C17C99BF-730F-1C43-9951-681E0A6E799E}"/>
          </ac:cxnSpMkLst>
        </pc:cxnChg>
        <pc:cxnChg chg="add mod">
          <ac:chgData name="Sarah Balian" userId="b3b060d9-4d34-479b-ad68-688eaebf93c5" providerId="ADAL" clId="{9BD6C990-D7D7-4833-AC9C-3CCC9F6FB961}" dt="2023-05-16T18:05:04.169" v="2318"/>
          <ac:cxnSpMkLst>
            <pc:docMk/>
            <pc:sldMk cId="454941652" sldId="273"/>
            <ac:cxnSpMk id="1057" creationId="{0F8C82C4-1DCB-158E-EA03-36298E15B895}"/>
          </ac:cxnSpMkLst>
        </pc:cxnChg>
        <pc:cxnChg chg="add mod">
          <ac:chgData name="Sarah Balian" userId="b3b060d9-4d34-479b-ad68-688eaebf93c5" providerId="ADAL" clId="{9BD6C990-D7D7-4833-AC9C-3CCC9F6FB961}" dt="2023-05-16T18:05:04.169" v="2318"/>
          <ac:cxnSpMkLst>
            <pc:docMk/>
            <pc:sldMk cId="454941652" sldId="273"/>
            <ac:cxnSpMk id="1058" creationId="{853A2C8F-22C2-994A-2C7C-E63A36CF6E77}"/>
          </ac:cxnSpMkLst>
        </pc:cxnChg>
        <pc:cxnChg chg="add mod">
          <ac:chgData name="Sarah Balian" userId="b3b060d9-4d34-479b-ad68-688eaebf93c5" providerId="ADAL" clId="{9BD6C990-D7D7-4833-AC9C-3CCC9F6FB961}" dt="2023-05-16T18:09:20.693" v="2380" actId="14100"/>
          <ac:cxnSpMkLst>
            <pc:docMk/>
            <pc:sldMk cId="454941652" sldId="273"/>
            <ac:cxnSpMk id="1060" creationId="{736CFD79-B4B4-3641-E1E7-821431D3AAD4}"/>
          </ac:cxnSpMkLst>
        </pc:cxnChg>
        <pc:cxnChg chg="add mod">
          <ac:chgData name="Sarah Balian" userId="b3b060d9-4d34-479b-ad68-688eaebf93c5" providerId="ADAL" clId="{9BD6C990-D7D7-4833-AC9C-3CCC9F6FB961}" dt="2023-05-16T18:05:04.169" v="2318"/>
          <ac:cxnSpMkLst>
            <pc:docMk/>
            <pc:sldMk cId="454941652" sldId="273"/>
            <ac:cxnSpMk id="1062" creationId="{A4A0FC6B-F6EC-FADD-A8B2-DC33A2D524BC}"/>
          </ac:cxnSpMkLst>
        </pc:cxnChg>
        <pc:cxnChg chg="add mod">
          <ac:chgData name="Sarah Balian" userId="b3b060d9-4d34-479b-ad68-688eaebf93c5" providerId="ADAL" clId="{9BD6C990-D7D7-4833-AC9C-3CCC9F6FB961}" dt="2023-05-16T18:13:43.517" v="2400" actId="14100"/>
          <ac:cxnSpMkLst>
            <pc:docMk/>
            <pc:sldMk cId="454941652" sldId="273"/>
            <ac:cxnSpMk id="1064" creationId="{4C95FFA7-FA55-163B-1FB8-735B55EF6CB9}"/>
          </ac:cxnSpMkLst>
        </pc:cxnChg>
        <pc:cxnChg chg="add mod">
          <ac:chgData name="Sarah Balian" userId="b3b060d9-4d34-479b-ad68-688eaebf93c5" providerId="ADAL" clId="{9BD6C990-D7D7-4833-AC9C-3CCC9F6FB961}" dt="2023-05-16T18:20:41.934" v="2418" actId="14100"/>
          <ac:cxnSpMkLst>
            <pc:docMk/>
            <pc:sldMk cId="454941652" sldId="273"/>
            <ac:cxnSpMk id="1066" creationId="{F7D58955-4FA4-A1AE-627A-590827242488}"/>
          </ac:cxnSpMkLst>
        </pc:cxnChg>
        <pc:cxnChg chg="add mod">
          <ac:chgData name="Sarah Balian" userId="b3b060d9-4d34-479b-ad68-688eaebf93c5" providerId="ADAL" clId="{9BD6C990-D7D7-4833-AC9C-3CCC9F6FB961}" dt="2023-05-16T18:23:15.953" v="2442" actId="14100"/>
          <ac:cxnSpMkLst>
            <pc:docMk/>
            <pc:sldMk cId="454941652" sldId="273"/>
            <ac:cxnSpMk id="1068" creationId="{14A585A6-FA59-A405-0DAC-34CCA00EA207}"/>
          </ac:cxnSpMkLst>
        </pc:cxnChg>
        <pc:cxnChg chg="add mod">
          <ac:chgData name="Sarah Balian" userId="b3b060d9-4d34-479b-ad68-688eaebf93c5" providerId="ADAL" clId="{9BD6C990-D7D7-4833-AC9C-3CCC9F6FB961}" dt="2023-05-16T18:22:42.745" v="2434" actId="14100"/>
          <ac:cxnSpMkLst>
            <pc:docMk/>
            <pc:sldMk cId="454941652" sldId="273"/>
            <ac:cxnSpMk id="1070" creationId="{D516AC02-CEA5-CDA4-DEFF-5BADB06F1E52}"/>
          </ac:cxnSpMkLst>
        </pc:cxnChg>
        <pc:cxnChg chg="add mod">
          <ac:chgData name="Sarah Balian" userId="b3b060d9-4d34-479b-ad68-688eaebf93c5" providerId="ADAL" clId="{9BD6C990-D7D7-4833-AC9C-3CCC9F6FB961}" dt="2023-05-16T18:22:33.145" v="2432" actId="14100"/>
          <ac:cxnSpMkLst>
            <pc:docMk/>
            <pc:sldMk cId="454941652" sldId="273"/>
            <ac:cxnSpMk id="1072" creationId="{2EBE0A78-4BB5-8E0C-D4E4-7C030841FC6B}"/>
          </ac:cxnSpMkLst>
        </pc:cxnChg>
        <pc:cxnChg chg="add mod">
          <ac:chgData name="Sarah Balian" userId="b3b060d9-4d34-479b-ad68-688eaebf93c5" providerId="ADAL" clId="{9BD6C990-D7D7-4833-AC9C-3CCC9F6FB961}" dt="2023-05-16T18:05:04.169" v="2318"/>
          <ac:cxnSpMkLst>
            <pc:docMk/>
            <pc:sldMk cId="454941652" sldId="273"/>
            <ac:cxnSpMk id="1074" creationId="{C2895F98-15C8-150F-919C-5253499F7820}"/>
          </ac:cxnSpMkLst>
        </pc:cxnChg>
        <pc:cxnChg chg="add mod">
          <ac:chgData name="Sarah Balian" userId="b3b060d9-4d34-479b-ad68-688eaebf93c5" providerId="ADAL" clId="{9BD6C990-D7D7-4833-AC9C-3CCC9F6FB961}" dt="2023-05-16T18:05:04.169" v="2318"/>
          <ac:cxnSpMkLst>
            <pc:docMk/>
            <pc:sldMk cId="454941652" sldId="273"/>
            <ac:cxnSpMk id="1076" creationId="{1E98A8BA-9B8C-3FC0-646F-9267AF81D012}"/>
          </ac:cxnSpMkLst>
        </pc:cxnChg>
        <pc:cxnChg chg="add mod">
          <ac:chgData name="Sarah Balian" userId="b3b060d9-4d34-479b-ad68-688eaebf93c5" providerId="ADAL" clId="{9BD6C990-D7D7-4833-AC9C-3CCC9F6FB961}" dt="2023-05-16T18:05:04.169" v="2318"/>
          <ac:cxnSpMkLst>
            <pc:docMk/>
            <pc:sldMk cId="454941652" sldId="273"/>
            <ac:cxnSpMk id="1077" creationId="{B69125C7-395D-50D2-C2EB-258BBE2B9295}"/>
          </ac:cxnSpMkLst>
        </pc:cxnChg>
        <pc:cxnChg chg="add mod">
          <ac:chgData name="Sarah Balian" userId="b3b060d9-4d34-479b-ad68-688eaebf93c5" providerId="ADAL" clId="{9BD6C990-D7D7-4833-AC9C-3CCC9F6FB961}" dt="2023-05-16T18:05:04.169" v="2318"/>
          <ac:cxnSpMkLst>
            <pc:docMk/>
            <pc:sldMk cId="454941652" sldId="273"/>
            <ac:cxnSpMk id="1079" creationId="{E4192BEF-214C-8C09-EECF-4C2C8717A330}"/>
          </ac:cxnSpMkLst>
        </pc:cxnChg>
      </pc:sldChg>
      <pc:sldChg chg="modSp mod modNotesTx">
        <pc:chgData name="Sarah Balian" userId="b3b060d9-4d34-479b-ad68-688eaebf93c5" providerId="ADAL" clId="{9BD6C990-D7D7-4833-AC9C-3CCC9F6FB961}" dt="2023-05-16T18:04:19.099" v="2316" actId="20577"/>
        <pc:sldMkLst>
          <pc:docMk/>
          <pc:sldMk cId="4007693361" sldId="274"/>
        </pc:sldMkLst>
        <pc:spChg chg="mod">
          <ac:chgData name="Sarah Balian" userId="b3b060d9-4d34-479b-ad68-688eaebf93c5" providerId="ADAL" clId="{9BD6C990-D7D7-4833-AC9C-3CCC9F6FB961}" dt="2023-05-16T18:02:31.715" v="1949" actId="20577"/>
          <ac:spMkLst>
            <pc:docMk/>
            <pc:sldMk cId="4007693361" sldId="274"/>
            <ac:spMk id="3" creationId="{E4FD1E92-5DBC-B105-F246-2355E4FF9A74}"/>
          </ac:spMkLst>
        </pc:spChg>
      </pc:sldChg>
      <pc:sldMasterChg chg="modSp mod modSldLayout">
        <pc:chgData name="Sarah Balian" userId="b3b060d9-4d34-479b-ad68-688eaebf93c5" providerId="ADAL" clId="{9BD6C990-D7D7-4833-AC9C-3CCC9F6FB961}" dt="2023-05-15T20:17:03.097" v="54" actId="20577"/>
        <pc:sldMasterMkLst>
          <pc:docMk/>
          <pc:sldMasterMk cId="3850865728" sldId="2147483662"/>
        </pc:sldMasterMkLst>
        <pc:spChg chg="mod">
          <ac:chgData name="Sarah Balian" userId="b3b060d9-4d34-479b-ad68-688eaebf93c5" providerId="ADAL" clId="{9BD6C990-D7D7-4833-AC9C-3CCC9F6FB961}" dt="2023-05-15T20:16:39.521" v="19" actId="20577"/>
          <ac:spMkLst>
            <pc:docMk/>
            <pc:sldMasterMk cId="3850865728" sldId="2147483662"/>
            <ac:spMk id="2" creationId="{A1AF6A25-C05E-275F-43E1-F8E93E3EEC0C}"/>
          </ac:spMkLst>
        </pc:spChg>
        <pc:spChg chg="mod">
          <ac:chgData name="Sarah Balian" userId="b3b060d9-4d34-479b-ad68-688eaebf93c5" providerId="ADAL" clId="{9BD6C990-D7D7-4833-AC9C-3CCC9F6FB961}" dt="2023-05-15T20:16:53.410" v="43" actId="20577"/>
          <ac:spMkLst>
            <pc:docMk/>
            <pc:sldMasterMk cId="3850865728" sldId="2147483662"/>
            <ac:spMk id="4" creationId="{0B609212-0AFA-BD44-BB7F-4D988B3E7A6C}"/>
          </ac:spMkLst>
        </pc:spChg>
        <pc:sldLayoutChg chg="modSp mod">
          <pc:chgData name="Sarah Balian" userId="b3b060d9-4d34-479b-ad68-688eaebf93c5" providerId="ADAL" clId="{9BD6C990-D7D7-4833-AC9C-3CCC9F6FB961}" dt="2023-05-15T20:17:03.097" v="54" actId="20577"/>
          <pc:sldLayoutMkLst>
            <pc:docMk/>
            <pc:sldMasterMk cId="3850865728" sldId="2147483662"/>
            <pc:sldLayoutMk cId="3824787925" sldId="2147483686"/>
          </pc:sldLayoutMkLst>
          <pc:spChg chg="mod">
            <ac:chgData name="Sarah Balian" userId="b3b060d9-4d34-479b-ad68-688eaebf93c5" providerId="ADAL" clId="{9BD6C990-D7D7-4833-AC9C-3CCC9F6FB961}" dt="2023-05-15T20:17:03.097" v="54" actId="20577"/>
            <ac:spMkLst>
              <pc:docMk/>
              <pc:sldMasterMk cId="3850865728" sldId="2147483662"/>
              <pc:sldLayoutMk cId="3824787925" sldId="2147483686"/>
              <ac:spMk id="4" creationId="{EC71831F-1B8F-EA98-3184-E4EB3C6D8FB1}"/>
            </ac:spMkLst>
          </pc:spChg>
        </pc:sldLayoutChg>
      </pc:sldMasterChg>
    </pc:docChg>
  </pc:docChgLst>
  <pc:docChgLst>
    <pc:chgData name="Sarah Balian" userId="b3b060d9-4d34-479b-ad68-688eaebf93c5" providerId="ADAL" clId="{DDF0263B-116F-4168-8C3A-13600C7F9C24}"/>
    <pc:docChg chg="modSld">
      <pc:chgData name="Sarah Balian" userId="b3b060d9-4d34-479b-ad68-688eaebf93c5" providerId="ADAL" clId="{DDF0263B-116F-4168-8C3A-13600C7F9C24}" dt="2023-04-28T23:05:40.687" v="15" actId="313"/>
      <pc:docMkLst>
        <pc:docMk/>
      </pc:docMkLst>
      <pc:sldChg chg="modSp">
        <pc:chgData name="Sarah Balian" userId="b3b060d9-4d34-479b-ad68-688eaebf93c5" providerId="ADAL" clId="{DDF0263B-116F-4168-8C3A-13600C7F9C24}" dt="2023-04-28T23:05:23.949" v="1" actId="313"/>
        <pc:sldMkLst>
          <pc:docMk/>
          <pc:sldMk cId="901538395" sldId="261"/>
        </pc:sldMkLst>
        <pc:spChg chg="mod">
          <ac:chgData name="Sarah Balian" userId="b3b060d9-4d34-479b-ad68-688eaebf93c5" providerId="ADAL" clId="{DDF0263B-116F-4168-8C3A-13600C7F9C24}" dt="2023-04-28T23:05:23.949" v="1" actId="313"/>
          <ac:spMkLst>
            <pc:docMk/>
            <pc:sldMk cId="901538395" sldId="261"/>
            <ac:spMk id="3" creationId="{E4FD1E92-5DBC-B105-F246-2355E4FF9A74}"/>
          </ac:spMkLst>
        </pc:spChg>
      </pc:sldChg>
      <pc:sldChg chg="modSp">
        <pc:chgData name="Sarah Balian" userId="b3b060d9-4d34-479b-ad68-688eaebf93c5" providerId="ADAL" clId="{DDF0263B-116F-4168-8C3A-13600C7F9C24}" dt="2023-04-28T23:05:25.050" v="2" actId="313"/>
        <pc:sldMkLst>
          <pc:docMk/>
          <pc:sldMk cId="1428788921" sldId="262"/>
        </pc:sldMkLst>
        <pc:spChg chg="mod">
          <ac:chgData name="Sarah Balian" userId="b3b060d9-4d34-479b-ad68-688eaebf93c5" providerId="ADAL" clId="{DDF0263B-116F-4168-8C3A-13600C7F9C24}" dt="2023-04-28T23:05:25.050" v="2" actId="313"/>
          <ac:spMkLst>
            <pc:docMk/>
            <pc:sldMk cId="1428788921" sldId="262"/>
            <ac:spMk id="3" creationId="{E4FD1E92-5DBC-B105-F246-2355E4FF9A74}"/>
          </ac:spMkLst>
        </pc:spChg>
      </pc:sldChg>
      <pc:sldChg chg="modSp">
        <pc:chgData name="Sarah Balian" userId="b3b060d9-4d34-479b-ad68-688eaebf93c5" providerId="ADAL" clId="{DDF0263B-116F-4168-8C3A-13600C7F9C24}" dt="2023-04-28T23:05:22.512" v="0" actId="313"/>
        <pc:sldMkLst>
          <pc:docMk/>
          <pc:sldMk cId="1887431401" sldId="263"/>
        </pc:sldMkLst>
        <pc:spChg chg="mod">
          <ac:chgData name="Sarah Balian" userId="b3b060d9-4d34-479b-ad68-688eaebf93c5" providerId="ADAL" clId="{DDF0263B-116F-4168-8C3A-13600C7F9C24}" dt="2023-04-28T23:05:22.512" v="0" actId="313"/>
          <ac:spMkLst>
            <pc:docMk/>
            <pc:sldMk cId="1887431401" sldId="263"/>
            <ac:spMk id="3" creationId="{E4FD1E92-5DBC-B105-F246-2355E4FF9A74}"/>
          </ac:spMkLst>
        </pc:spChg>
      </pc:sldChg>
      <pc:sldChg chg="modSp">
        <pc:chgData name="Sarah Balian" userId="b3b060d9-4d34-479b-ad68-688eaebf93c5" providerId="ADAL" clId="{DDF0263B-116F-4168-8C3A-13600C7F9C24}" dt="2023-04-28T23:05:26.023" v="3" actId="313"/>
        <pc:sldMkLst>
          <pc:docMk/>
          <pc:sldMk cId="1506493807" sldId="272"/>
        </pc:sldMkLst>
        <pc:spChg chg="mod">
          <ac:chgData name="Sarah Balian" userId="b3b060d9-4d34-479b-ad68-688eaebf93c5" providerId="ADAL" clId="{DDF0263B-116F-4168-8C3A-13600C7F9C24}" dt="2023-04-28T23:05:26.023" v="3" actId="313"/>
          <ac:spMkLst>
            <pc:docMk/>
            <pc:sldMk cId="1506493807" sldId="272"/>
            <ac:spMk id="3" creationId="{E4FD1E92-5DBC-B105-F246-2355E4FF9A74}"/>
          </ac:spMkLst>
        </pc:spChg>
      </pc:sldChg>
      <pc:sldChg chg="modSp">
        <pc:chgData name="Sarah Balian" userId="b3b060d9-4d34-479b-ad68-688eaebf93c5" providerId="ADAL" clId="{DDF0263B-116F-4168-8C3A-13600C7F9C24}" dt="2023-04-28T23:05:27.729" v="5" actId="313"/>
        <pc:sldMkLst>
          <pc:docMk/>
          <pc:sldMk cId="454941652" sldId="273"/>
        </pc:sldMkLst>
        <pc:spChg chg="mod">
          <ac:chgData name="Sarah Balian" userId="b3b060d9-4d34-479b-ad68-688eaebf93c5" providerId="ADAL" clId="{DDF0263B-116F-4168-8C3A-13600C7F9C24}" dt="2023-04-28T23:05:27.729" v="5" actId="313"/>
          <ac:spMkLst>
            <pc:docMk/>
            <pc:sldMk cId="454941652" sldId="273"/>
            <ac:spMk id="3" creationId="{E4FD1E92-5DBC-B105-F246-2355E4FF9A74}"/>
          </ac:spMkLst>
        </pc:spChg>
      </pc:sldChg>
      <pc:sldChg chg="modSp">
        <pc:chgData name="Sarah Balian" userId="b3b060d9-4d34-479b-ad68-688eaebf93c5" providerId="ADAL" clId="{DDF0263B-116F-4168-8C3A-13600C7F9C24}" dt="2023-04-28T23:05:26.934" v="4" actId="313"/>
        <pc:sldMkLst>
          <pc:docMk/>
          <pc:sldMk cId="4007693361" sldId="274"/>
        </pc:sldMkLst>
        <pc:spChg chg="mod">
          <ac:chgData name="Sarah Balian" userId="b3b060d9-4d34-479b-ad68-688eaebf93c5" providerId="ADAL" clId="{DDF0263B-116F-4168-8C3A-13600C7F9C24}" dt="2023-04-28T23:05:26.934" v="4" actId="313"/>
          <ac:spMkLst>
            <pc:docMk/>
            <pc:sldMk cId="4007693361" sldId="274"/>
            <ac:spMk id="3" creationId="{E4FD1E92-5DBC-B105-F246-2355E4FF9A74}"/>
          </ac:spMkLst>
        </pc:spChg>
      </pc:sldChg>
      <pc:sldChg chg="modSp">
        <pc:chgData name="Sarah Balian" userId="b3b060d9-4d34-479b-ad68-688eaebf93c5" providerId="ADAL" clId="{DDF0263B-116F-4168-8C3A-13600C7F9C24}" dt="2023-04-28T23:05:31.284" v="7" actId="313"/>
        <pc:sldMkLst>
          <pc:docMk/>
          <pc:sldMk cId="3374680457" sldId="277"/>
        </pc:sldMkLst>
        <pc:spChg chg="mod">
          <ac:chgData name="Sarah Balian" userId="b3b060d9-4d34-479b-ad68-688eaebf93c5" providerId="ADAL" clId="{DDF0263B-116F-4168-8C3A-13600C7F9C24}" dt="2023-04-28T23:05:31.284" v="7" actId="313"/>
          <ac:spMkLst>
            <pc:docMk/>
            <pc:sldMk cId="3374680457" sldId="277"/>
            <ac:spMk id="3" creationId="{50B28AC5-2484-C681-1E51-654A978D440B}"/>
          </ac:spMkLst>
        </pc:spChg>
      </pc:sldChg>
      <pc:sldChg chg="modSp">
        <pc:chgData name="Sarah Balian" userId="b3b060d9-4d34-479b-ad68-688eaebf93c5" providerId="ADAL" clId="{DDF0263B-116F-4168-8C3A-13600C7F9C24}" dt="2023-04-28T23:05:32.875" v="8" actId="313"/>
        <pc:sldMkLst>
          <pc:docMk/>
          <pc:sldMk cId="3303905315" sldId="278"/>
        </pc:sldMkLst>
        <pc:spChg chg="mod">
          <ac:chgData name="Sarah Balian" userId="b3b060d9-4d34-479b-ad68-688eaebf93c5" providerId="ADAL" clId="{DDF0263B-116F-4168-8C3A-13600C7F9C24}" dt="2023-04-28T23:05:32.875" v="8" actId="313"/>
          <ac:spMkLst>
            <pc:docMk/>
            <pc:sldMk cId="3303905315" sldId="278"/>
            <ac:spMk id="3" creationId="{50B28AC5-2484-C681-1E51-654A978D440B}"/>
          </ac:spMkLst>
        </pc:spChg>
      </pc:sldChg>
      <pc:sldChg chg="modSp">
        <pc:chgData name="Sarah Balian" userId="b3b060d9-4d34-479b-ad68-688eaebf93c5" providerId="ADAL" clId="{DDF0263B-116F-4168-8C3A-13600C7F9C24}" dt="2023-04-28T23:05:30.014" v="6" actId="313"/>
        <pc:sldMkLst>
          <pc:docMk/>
          <pc:sldMk cId="3194101482" sldId="279"/>
        </pc:sldMkLst>
        <pc:spChg chg="mod">
          <ac:chgData name="Sarah Balian" userId="b3b060d9-4d34-479b-ad68-688eaebf93c5" providerId="ADAL" clId="{DDF0263B-116F-4168-8C3A-13600C7F9C24}" dt="2023-04-28T23:05:30.014" v="6" actId="313"/>
          <ac:spMkLst>
            <pc:docMk/>
            <pc:sldMk cId="3194101482" sldId="279"/>
            <ac:spMk id="3" creationId="{50B28AC5-2484-C681-1E51-654A978D440B}"/>
          </ac:spMkLst>
        </pc:spChg>
      </pc:sldChg>
      <pc:sldChg chg="modSp">
        <pc:chgData name="Sarah Balian" userId="b3b060d9-4d34-479b-ad68-688eaebf93c5" providerId="ADAL" clId="{DDF0263B-116F-4168-8C3A-13600C7F9C24}" dt="2023-04-28T23:05:34.124" v="9" actId="313"/>
        <pc:sldMkLst>
          <pc:docMk/>
          <pc:sldMk cId="2037355660" sldId="280"/>
        </pc:sldMkLst>
        <pc:spChg chg="mod">
          <ac:chgData name="Sarah Balian" userId="b3b060d9-4d34-479b-ad68-688eaebf93c5" providerId="ADAL" clId="{DDF0263B-116F-4168-8C3A-13600C7F9C24}" dt="2023-04-28T23:05:34.124" v="9" actId="313"/>
          <ac:spMkLst>
            <pc:docMk/>
            <pc:sldMk cId="2037355660" sldId="280"/>
            <ac:spMk id="68" creationId="{2F98A3EE-6320-044D-A68E-720A7A279610}"/>
          </ac:spMkLst>
        </pc:spChg>
      </pc:sldChg>
      <pc:sldChg chg="modSp">
        <pc:chgData name="Sarah Balian" userId="b3b060d9-4d34-479b-ad68-688eaebf93c5" providerId="ADAL" clId="{DDF0263B-116F-4168-8C3A-13600C7F9C24}" dt="2023-04-28T23:05:35.379" v="10" actId="313"/>
        <pc:sldMkLst>
          <pc:docMk/>
          <pc:sldMk cId="999283337" sldId="281"/>
        </pc:sldMkLst>
        <pc:spChg chg="mod">
          <ac:chgData name="Sarah Balian" userId="b3b060d9-4d34-479b-ad68-688eaebf93c5" providerId="ADAL" clId="{DDF0263B-116F-4168-8C3A-13600C7F9C24}" dt="2023-04-28T23:05:35.379" v="10" actId="313"/>
          <ac:spMkLst>
            <pc:docMk/>
            <pc:sldMk cId="999283337" sldId="281"/>
            <ac:spMk id="3" creationId="{E4FD1E92-5DBC-B105-F246-2355E4FF9A74}"/>
          </ac:spMkLst>
        </pc:spChg>
      </pc:sldChg>
      <pc:sldChg chg="modSp">
        <pc:chgData name="Sarah Balian" userId="b3b060d9-4d34-479b-ad68-688eaebf93c5" providerId="ADAL" clId="{DDF0263B-116F-4168-8C3A-13600C7F9C24}" dt="2023-04-28T23:05:39.851" v="14" actId="313"/>
        <pc:sldMkLst>
          <pc:docMk/>
          <pc:sldMk cId="3502258445" sldId="283"/>
        </pc:sldMkLst>
        <pc:spChg chg="mod">
          <ac:chgData name="Sarah Balian" userId="b3b060d9-4d34-479b-ad68-688eaebf93c5" providerId="ADAL" clId="{DDF0263B-116F-4168-8C3A-13600C7F9C24}" dt="2023-04-28T23:05:39.851" v="14" actId="313"/>
          <ac:spMkLst>
            <pc:docMk/>
            <pc:sldMk cId="3502258445" sldId="283"/>
            <ac:spMk id="13" creationId="{0A96E76E-2AC5-D073-3141-CA47530939CF}"/>
          </ac:spMkLst>
        </pc:spChg>
      </pc:sldChg>
      <pc:sldChg chg="modSp">
        <pc:chgData name="Sarah Balian" userId="b3b060d9-4d34-479b-ad68-688eaebf93c5" providerId="ADAL" clId="{DDF0263B-116F-4168-8C3A-13600C7F9C24}" dt="2023-04-28T23:05:37.847" v="12" actId="313"/>
        <pc:sldMkLst>
          <pc:docMk/>
          <pc:sldMk cId="3958030153" sldId="284"/>
        </pc:sldMkLst>
        <pc:spChg chg="mod">
          <ac:chgData name="Sarah Balian" userId="b3b060d9-4d34-479b-ad68-688eaebf93c5" providerId="ADAL" clId="{DDF0263B-116F-4168-8C3A-13600C7F9C24}" dt="2023-04-28T23:05:37.847" v="12" actId="313"/>
          <ac:spMkLst>
            <pc:docMk/>
            <pc:sldMk cId="3958030153" sldId="284"/>
            <ac:spMk id="3" creationId="{50B28AC5-2484-C681-1E51-654A978D440B}"/>
          </ac:spMkLst>
        </pc:spChg>
      </pc:sldChg>
      <pc:sldChg chg="modSp">
        <pc:chgData name="Sarah Balian" userId="b3b060d9-4d34-479b-ad68-688eaebf93c5" providerId="ADAL" clId="{DDF0263B-116F-4168-8C3A-13600C7F9C24}" dt="2023-04-28T23:05:36.430" v="11" actId="313"/>
        <pc:sldMkLst>
          <pc:docMk/>
          <pc:sldMk cId="3771114077" sldId="285"/>
        </pc:sldMkLst>
        <pc:spChg chg="mod">
          <ac:chgData name="Sarah Balian" userId="b3b060d9-4d34-479b-ad68-688eaebf93c5" providerId="ADAL" clId="{DDF0263B-116F-4168-8C3A-13600C7F9C24}" dt="2023-04-28T23:05:36.430" v="11" actId="313"/>
          <ac:spMkLst>
            <pc:docMk/>
            <pc:sldMk cId="3771114077" sldId="285"/>
            <ac:spMk id="11" creationId="{8E4E40E9-D792-25A1-4B37-23D4780B1318}"/>
          </ac:spMkLst>
        </pc:spChg>
      </pc:sldChg>
      <pc:sldChg chg="modSp">
        <pc:chgData name="Sarah Balian" userId="b3b060d9-4d34-479b-ad68-688eaebf93c5" providerId="ADAL" clId="{DDF0263B-116F-4168-8C3A-13600C7F9C24}" dt="2023-04-28T23:05:38.892" v="13" actId="313"/>
        <pc:sldMkLst>
          <pc:docMk/>
          <pc:sldMk cId="1821595124" sldId="286"/>
        </pc:sldMkLst>
        <pc:spChg chg="mod">
          <ac:chgData name="Sarah Balian" userId="b3b060d9-4d34-479b-ad68-688eaebf93c5" providerId="ADAL" clId="{DDF0263B-116F-4168-8C3A-13600C7F9C24}" dt="2023-04-28T23:05:38.892" v="13" actId="313"/>
          <ac:spMkLst>
            <pc:docMk/>
            <pc:sldMk cId="1821595124" sldId="286"/>
            <ac:spMk id="3" creationId="{E4FD1E92-5DBC-B105-F246-2355E4FF9A74}"/>
          </ac:spMkLst>
        </pc:spChg>
      </pc:sldChg>
      <pc:sldChg chg="modSp">
        <pc:chgData name="Sarah Balian" userId="b3b060d9-4d34-479b-ad68-688eaebf93c5" providerId="ADAL" clId="{DDF0263B-116F-4168-8C3A-13600C7F9C24}" dt="2023-04-28T23:05:40.687" v="15" actId="313"/>
        <pc:sldMkLst>
          <pc:docMk/>
          <pc:sldMk cId="2301792542" sldId="287"/>
        </pc:sldMkLst>
        <pc:spChg chg="mod">
          <ac:chgData name="Sarah Balian" userId="b3b060d9-4d34-479b-ad68-688eaebf93c5" providerId="ADAL" clId="{DDF0263B-116F-4168-8C3A-13600C7F9C24}" dt="2023-04-28T23:05:40.687" v="15" actId="313"/>
          <ac:spMkLst>
            <pc:docMk/>
            <pc:sldMk cId="2301792542" sldId="287"/>
            <ac:spMk id="11" creationId="{8E4E40E9-D792-25A1-4B37-23D4780B1318}"/>
          </ac:spMkLst>
        </pc:spChg>
      </pc:sldChg>
    </pc:docChg>
  </pc:docChgLst>
  <pc:docChgLst>
    <pc:chgData name="Balian, Sarah (CNTR)" userId="b3b060d9-4d34-479b-ad68-688eaebf93c5" providerId="ADAL" clId="{9BD6C990-D7D7-4833-AC9C-3CCC9F6FB961}"/>
    <pc:docChg chg="modSld">
      <pc:chgData name="Balian, Sarah (CNTR)" userId="b3b060d9-4d34-479b-ad68-688eaebf93c5" providerId="ADAL" clId="{9BD6C990-D7D7-4833-AC9C-3CCC9F6FB961}" dt="2023-05-25T16:01:38.239" v="3"/>
      <pc:docMkLst>
        <pc:docMk/>
      </pc:docMkLst>
      <pc:sldChg chg="modSp mod delCm modCm">
        <pc:chgData name="Balian, Sarah (CNTR)" userId="b3b060d9-4d34-479b-ad68-688eaebf93c5" providerId="ADAL" clId="{9BD6C990-D7D7-4833-AC9C-3CCC9F6FB961}" dt="2023-05-25T16:01:38.239" v="3"/>
        <pc:sldMkLst>
          <pc:docMk/>
          <pc:sldMk cId="4262632132" sldId="267"/>
        </pc:sldMkLst>
        <pc:spChg chg="mod">
          <ac:chgData name="Balian, Sarah (CNTR)" userId="b3b060d9-4d34-479b-ad68-688eaebf93c5" providerId="ADAL" clId="{9BD6C990-D7D7-4833-AC9C-3CCC9F6FB961}" dt="2023-05-25T16:01:33.316" v="2" actId="6549"/>
          <ac:spMkLst>
            <pc:docMk/>
            <pc:sldMk cId="4262632132" sldId="267"/>
            <ac:spMk id="3" creationId="{4660752A-9B01-8FBB-7885-654F5F674490}"/>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9BD6C990-D7D7-4833-AC9C-3CCC9F6FB961}" dt="2023-05-25T16:01:30.337" v="1"/>
              <pc2:cmMkLst xmlns:pc2="http://schemas.microsoft.com/office/powerpoint/2019/9/main/command">
                <pc:docMk/>
                <pc:sldMk cId="4262632132" sldId="267"/>
                <pc2:cmMk id="{840FDC5E-7746-4467-BB41-739FFAD71964}"/>
              </pc2:cmMkLst>
            </pc226:cmChg>
            <pc226:cmChg xmlns:pc226="http://schemas.microsoft.com/office/powerpoint/2022/06/main/command" chg="del mod">
              <pc226:chgData name="Balian, Sarah (CNTR)" userId="b3b060d9-4d34-479b-ad68-688eaebf93c5" providerId="ADAL" clId="{9BD6C990-D7D7-4833-AC9C-3CCC9F6FB961}" dt="2023-05-25T16:01:38.239" v="3"/>
              <pc2:cmMkLst xmlns:pc2="http://schemas.microsoft.com/office/powerpoint/2019/9/main/command">
                <pc:docMk/>
                <pc:sldMk cId="4262632132" sldId="267"/>
                <pc2:cmMk id="{CA702974-1E5B-4AEF-981B-A33FFCF9E02B}"/>
              </pc2:cmMkLst>
            </pc226:cmChg>
            <pc226:cmChg xmlns:pc226="http://schemas.microsoft.com/office/powerpoint/2022/06/main/command" chg="del">
              <pc226:chgData name="Balian, Sarah (CNTR)" userId="b3b060d9-4d34-479b-ad68-688eaebf93c5" providerId="ADAL" clId="{9BD6C990-D7D7-4833-AC9C-3CCC9F6FB961}" dt="2023-05-25T16:01:28.123" v="0"/>
              <pc2:cmMkLst xmlns:pc2="http://schemas.microsoft.com/office/powerpoint/2019/9/main/command">
                <pc:docMk/>
                <pc:sldMk cId="4262632132" sldId="267"/>
                <pc2:cmMk id="{C033A897-5A5C-47E9-B41E-C51E667E7767}"/>
              </pc2:cmMkLst>
            </pc226:cmChg>
          </p:ext>
        </pc:extLst>
      </pc:sldChg>
    </pc:docChg>
  </pc:docChgLst>
  <pc:docChgLst>
    <pc:chgData name="Twesigye, Gloria" userId="6464a502-8a44-4d67-8fab-8f3aa9495827" providerId="ADAL" clId="{CCBEF9E0-E196-4664-A47E-1527C8ECBFFD}"/>
    <pc:docChg chg="modSld">
      <pc:chgData name="Twesigye, Gloria" userId="6464a502-8a44-4d67-8fab-8f3aa9495827" providerId="ADAL" clId="{CCBEF9E0-E196-4664-A47E-1527C8ECBFFD}" dt="2023-01-25T19:18:58.832" v="49" actId="1076"/>
      <pc:docMkLst>
        <pc:docMk/>
      </pc:docMkLst>
      <pc:sldChg chg="modSp mod">
        <pc:chgData name="Twesigye, Gloria" userId="6464a502-8a44-4d67-8fab-8f3aa9495827" providerId="ADAL" clId="{CCBEF9E0-E196-4664-A47E-1527C8ECBFFD}" dt="2023-01-24T19:37:58.193" v="26" actId="1076"/>
        <pc:sldMkLst>
          <pc:docMk/>
          <pc:sldMk cId="1428788921" sldId="262"/>
        </pc:sldMkLst>
        <pc:spChg chg="mod">
          <ac:chgData name="Twesigye, Gloria" userId="6464a502-8a44-4d67-8fab-8f3aa9495827" providerId="ADAL" clId="{CCBEF9E0-E196-4664-A47E-1527C8ECBFFD}" dt="2023-01-24T19:37:58.193" v="26" actId="1076"/>
          <ac:spMkLst>
            <pc:docMk/>
            <pc:sldMk cId="1428788921" sldId="262"/>
            <ac:spMk id="5" creationId="{F9389E6D-AE41-DA2B-E7C6-C8A222BB5D45}"/>
          </ac:spMkLst>
        </pc:spChg>
      </pc:sldChg>
      <pc:sldChg chg="modSp mod">
        <pc:chgData name="Twesigye, Gloria" userId="6464a502-8a44-4d67-8fab-8f3aa9495827" providerId="ADAL" clId="{CCBEF9E0-E196-4664-A47E-1527C8ECBFFD}" dt="2023-01-24T19:41:11.170" v="32" actId="1035"/>
        <pc:sldMkLst>
          <pc:docMk/>
          <pc:sldMk cId="3374680457" sldId="277"/>
        </pc:sldMkLst>
        <pc:graphicFrameChg chg="mod">
          <ac:chgData name="Twesigye, Gloria" userId="6464a502-8a44-4d67-8fab-8f3aa9495827" providerId="ADAL" clId="{CCBEF9E0-E196-4664-A47E-1527C8ECBFFD}" dt="2023-01-24T19:41:11.170" v="32" actId="1035"/>
          <ac:graphicFrameMkLst>
            <pc:docMk/>
            <pc:sldMk cId="3374680457" sldId="277"/>
            <ac:graphicFrameMk id="6" creationId="{9101D358-B10F-16E5-B75D-9B656EAA9665}"/>
          </ac:graphicFrameMkLst>
        </pc:graphicFrameChg>
      </pc:sldChg>
      <pc:sldChg chg="modSp mod addCm delCm">
        <pc:chgData name="Twesigye, Gloria" userId="6464a502-8a44-4d67-8fab-8f3aa9495827" providerId="ADAL" clId="{CCBEF9E0-E196-4664-A47E-1527C8ECBFFD}" dt="2023-01-25T14:01:33.274" v="44"/>
        <pc:sldMkLst>
          <pc:docMk/>
          <pc:sldMk cId="3303905315" sldId="278"/>
        </pc:sldMkLst>
        <pc:spChg chg="mod">
          <ac:chgData name="Twesigye, Gloria" userId="6464a502-8a44-4d67-8fab-8f3aa9495827" providerId="ADAL" clId="{CCBEF9E0-E196-4664-A47E-1527C8ECBFFD}" dt="2023-01-24T19:20:40.299" v="4" actId="207"/>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3.274" v="44"/>
              <pc2:cmMkLst xmlns:pc2="http://schemas.microsoft.com/office/powerpoint/2019/9/main/command">
                <pc:docMk/>
                <pc:sldMk cId="3303905315" sldId="278"/>
                <pc2:cmMk id="{19C7A92F-0492-4C14-8B23-DC9B3B76AFCB}"/>
              </pc2:cmMkLst>
            </pc226:cmChg>
          </p:ext>
        </pc:extLst>
      </pc:sldChg>
      <pc:sldChg chg="addSp modSp mod addCm">
        <pc:chgData name="Twesigye, Gloria" userId="6464a502-8a44-4d67-8fab-8f3aa9495827" providerId="ADAL" clId="{CCBEF9E0-E196-4664-A47E-1527C8ECBFFD}" dt="2023-01-25T19:17:41.062" v="47" actId="1076"/>
        <pc:sldMkLst>
          <pc:docMk/>
          <pc:sldMk cId="3194101482" sldId="279"/>
        </pc:sldMkLst>
        <pc:graphicFrameChg chg="mod">
          <ac:chgData name="Twesigye, Gloria" userId="6464a502-8a44-4d67-8fab-8f3aa9495827" providerId="ADAL" clId="{CCBEF9E0-E196-4664-A47E-1527C8ECBFFD}" dt="2023-01-24T19:18:21.772" v="2" actId="27636"/>
          <ac:graphicFrameMkLst>
            <pc:docMk/>
            <pc:sldMk cId="3194101482" sldId="279"/>
            <ac:graphicFrameMk id="6" creationId="{9101D358-B10F-16E5-B75D-9B656EAA9665}"/>
          </ac:graphicFrameMkLst>
        </pc:graphicFrameChg>
        <pc:picChg chg="add mod">
          <ac:chgData name="Twesigye, Gloria" userId="6464a502-8a44-4d67-8fab-8f3aa9495827" providerId="ADAL" clId="{CCBEF9E0-E196-4664-A47E-1527C8ECBFFD}" dt="2023-01-25T19:17:41.062" v="47" actId="1076"/>
          <ac:picMkLst>
            <pc:docMk/>
            <pc:sldMk cId="3194101482" sldId="279"/>
            <ac:picMk id="5" creationId="{1C4DF12F-037B-1B0A-0BEC-3C6A02D3A68D}"/>
          </ac:picMkLst>
        </pc:picChg>
        <pc:extLst>
          <p:ext xmlns:p="http://schemas.openxmlformats.org/presentationml/2006/main" uri="{D6D511B9-2390-475A-947B-AFAB55BFBCF1}">
            <pc226:cmChg xmlns:pc226="http://schemas.microsoft.com/office/powerpoint/2022/06/main/command" chg="add">
              <pc226:chgData name="Twesigye, Gloria" userId="6464a502-8a44-4d67-8fab-8f3aa9495827" providerId="ADAL" clId="{CCBEF9E0-E196-4664-A47E-1527C8ECBFFD}" dt="2023-01-24T19:32:31.967" v="16"/>
              <pc2:cmMkLst xmlns:pc2="http://schemas.microsoft.com/office/powerpoint/2019/9/main/command">
                <pc:docMk/>
                <pc:sldMk cId="3194101482" sldId="279"/>
                <pc2:cmMk id="{7AEEBD4B-81A2-4262-AB6E-2A38ABB25B56}"/>
              </pc2:cmMkLst>
            </pc226:cmChg>
          </p:ext>
        </pc:extLst>
      </pc:sldChg>
      <pc:sldChg chg="modSp mod addCm delCm">
        <pc:chgData name="Twesigye, Gloria" userId="6464a502-8a44-4d67-8fab-8f3aa9495827" providerId="ADAL" clId="{CCBEF9E0-E196-4664-A47E-1527C8ECBFFD}" dt="2023-01-25T14:01:39.283" v="45"/>
        <pc:sldMkLst>
          <pc:docMk/>
          <pc:sldMk cId="2037355660" sldId="280"/>
        </pc:sldMkLst>
        <pc:spChg chg="mod">
          <ac:chgData name="Twesigye, Gloria" userId="6464a502-8a44-4d67-8fab-8f3aa9495827" providerId="ADAL" clId="{CCBEF9E0-E196-4664-A47E-1527C8ECBFFD}" dt="2023-01-24T19:24:18.206" v="8" actId="113"/>
          <ac:spMkLst>
            <pc:docMk/>
            <pc:sldMk cId="2037355660" sldId="280"/>
            <ac:spMk id="3" creationId="{739C7B42-E0F3-42FB-6056-5C37096CE84D}"/>
          </ac:spMkLst>
        </pc:spChg>
        <pc:spChg chg="mod">
          <ac:chgData name="Twesigye, Gloria" userId="6464a502-8a44-4d67-8fab-8f3aa9495827" providerId="ADAL" clId="{CCBEF9E0-E196-4664-A47E-1527C8ECBFFD}" dt="2023-01-24T19:25:01.982" v="10" actId="1076"/>
          <ac:spMkLst>
            <pc:docMk/>
            <pc:sldMk cId="2037355660" sldId="280"/>
            <ac:spMk id="67" creationId="{FA06AC2D-A668-BF2C-E7FE-30962BE77260}"/>
          </ac:spMkLst>
        </pc:spChg>
        <pc:spChg chg="mod">
          <ac:chgData name="Twesigye, Gloria" userId="6464a502-8a44-4d67-8fab-8f3aa9495827" providerId="ADAL" clId="{CCBEF9E0-E196-4664-A47E-1527C8ECBFFD}" dt="2023-01-24T19:24:57.644" v="9" actId="1076"/>
          <ac:spMkLst>
            <pc:docMk/>
            <pc:sldMk cId="2037355660" sldId="280"/>
            <ac:spMk id="68" creationId="{2F98A3EE-6320-044D-A68E-720A7A279610}"/>
          </ac:spMkLst>
        </pc:spChg>
        <pc:extLst>
          <p:ext xmlns:p="http://schemas.openxmlformats.org/presentationml/2006/main" uri="{D6D511B9-2390-475A-947B-AFAB55BFBCF1}">
            <pc226:cmChg xmlns:pc226="http://schemas.microsoft.com/office/powerpoint/2022/06/main/command" chg="add del">
              <pc226:chgData name="Twesigye, Gloria" userId="6464a502-8a44-4d67-8fab-8f3aa9495827" providerId="ADAL" clId="{CCBEF9E0-E196-4664-A47E-1527C8ECBFFD}" dt="2023-01-25T14:01:39.283" v="45"/>
              <pc2:cmMkLst xmlns:pc2="http://schemas.microsoft.com/office/powerpoint/2019/9/main/command">
                <pc:docMk/>
                <pc:sldMk cId="2037355660" sldId="280"/>
                <pc2:cmMk id="{E964028B-683D-48EE-8460-B691BC635006}"/>
              </pc2:cmMkLst>
            </pc226:cmChg>
          </p:ext>
        </pc:extLst>
      </pc:sldChg>
      <pc:sldChg chg="modSp">
        <pc:chgData name="Twesigye, Gloria" userId="6464a502-8a44-4d67-8fab-8f3aa9495827" providerId="ADAL" clId="{CCBEF9E0-E196-4664-A47E-1527C8ECBFFD}" dt="2023-01-24T19:25:12.915" v="11"/>
        <pc:sldMkLst>
          <pc:docMk/>
          <pc:sldMk cId="999283337" sldId="281"/>
        </pc:sldMkLst>
        <pc:graphicFrameChg chg="mod">
          <ac:chgData name="Twesigye, Gloria" userId="6464a502-8a44-4d67-8fab-8f3aa9495827" providerId="ADAL" clId="{CCBEF9E0-E196-4664-A47E-1527C8ECBFFD}" dt="2023-01-24T19:25:12.915" v="11"/>
          <ac:graphicFrameMkLst>
            <pc:docMk/>
            <pc:sldMk cId="999283337" sldId="281"/>
            <ac:graphicFrameMk id="6" creationId="{A9A8CC69-E7C7-8BF8-2D2D-ABB1A61EC758}"/>
          </ac:graphicFrameMkLst>
        </pc:graphicFrameChg>
      </pc:sldChg>
      <pc:sldChg chg="modSp mod">
        <pc:chgData name="Twesigye, Gloria" userId="6464a502-8a44-4d67-8fab-8f3aa9495827" providerId="ADAL" clId="{CCBEF9E0-E196-4664-A47E-1527C8ECBFFD}" dt="2023-01-24T19:34:45.588" v="20" actId="207"/>
        <pc:sldMkLst>
          <pc:docMk/>
          <pc:sldMk cId="3502258445" sldId="283"/>
        </pc:sldMkLst>
        <pc:spChg chg="mod">
          <ac:chgData name="Twesigye, Gloria" userId="6464a502-8a44-4d67-8fab-8f3aa9495827" providerId="ADAL" clId="{CCBEF9E0-E196-4664-A47E-1527C8ECBFFD}" dt="2023-01-24T19:34:45.588" v="20" actId="207"/>
          <ac:spMkLst>
            <pc:docMk/>
            <pc:sldMk cId="3502258445" sldId="283"/>
            <ac:spMk id="4" creationId="{A77CD158-ECF9-80A0-ECD9-2D9AE39A0AC2}"/>
          </ac:spMkLst>
        </pc:spChg>
      </pc:sldChg>
      <pc:sldChg chg="addSp modSp mod addCm modCm">
        <pc:chgData name="Twesigye, Gloria" userId="6464a502-8a44-4d67-8fab-8f3aa9495827" providerId="ADAL" clId="{CCBEF9E0-E196-4664-A47E-1527C8ECBFFD}" dt="2023-01-25T19:18:58.832" v="49" actId="1076"/>
        <pc:sldMkLst>
          <pc:docMk/>
          <pc:sldMk cId="3958030153" sldId="284"/>
        </pc:sldMkLst>
        <pc:spChg chg="mod">
          <ac:chgData name="Twesigye, Gloria" userId="6464a502-8a44-4d67-8fab-8f3aa9495827" providerId="ADAL" clId="{CCBEF9E0-E196-4664-A47E-1527C8ECBFFD}" dt="2023-01-24T19:29:55.319" v="15" actId="207"/>
          <ac:spMkLst>
            <pc:docMk/>
            <pc:sldMk cId="3958030153" sldId="284"/>
            <ac:spMk id="8" creationId="{7B582149-04E4-5809-2248-317B1808F9D1}"/>
          </ac:spMkLst>
        </pc:spChg>
        <pc:picChg chg="add mod">
          <ac:chgData name="Twesigye, Gloria" userId="6464a502-8a44-4d67-8fab-8f3aa9495827" providerId="ADAL" clId="{CCBEF9E0-E196-4664-A47E-1527C8ECBFFD}" dt="2023-01-25T19:18:58.832" v="49" actId="1076"/>
          <ac:picMkLst>
            <pc:docMk/>
            <pc:sldMk cId="3958030153" sldId="284"/>
            <ac:picMk id="5" creationId="{DA15FAFE-4FD3-138B-B56B-29239336273F}"/>
          </ac:picMkLst>
        </pc:picChg>
        <pc:extLst>
          <p:ext xmlns:p="http://schemas.openxmlformats.org/presentationml/2006/main" uri="{D6D511B9-2390-475A-947B-AFAB55BFBCF1}">
            <pc226:cmChg xmlns:pc226="http://schemas.microsoft.com/office/powerpoint/2022/06/main/command" chg="add mod">
              <pc226:chgData name="Twesigye, Gloria" userId="6464a502-8a44-4d67-8fab-8f3aa9495827" providerId="ADAL" clId="{CCBEF9E0-E196-4664-A47E-1527C8ECBFFD}" dt="2023-01-24T19:34:00.239" v="18"/>
              <pc2:cmMkLst xmlns:pc2="http://schemas.microsoft.com/office/powerpoint/2019/9/main/command">
                <pc:docMk/>
                <pc:sldMk cId="3958030153" sldId="284"/>
                <pc2:cmMk id="{86CC6F0D-D7CF-4A5F-AB51-38422451F7EB}"/>
              </pc2:cmMkLst>
            </pc226:cmChg>
          </p:ext>
        </pc:extLst>
      </pc:sldChg>
      <pc:sldChg chg="modSp mod">
        <pc:chgData name="Twesigye, Gloria" userId="6464a502-8a44-4d67-8fab-8f3aa9495827" providerId="ADAL" clId="{CCBEF9E0-E196-4664-A47E-1527C8ECBFFD}" dt="2023-01-24T19:28:52.187" v="13" actId="113"/>
        <pc:sldMkLst>
          <pc:docMk/>
          <pc:sldMk cId="3771114077" sldId="285"/>
        </pc:sldMkLst>
        <pc:spChg chg="mod">
          <ac:chgData name="Twesigye, Gloria" userId="6464a502-8a44-4d67-8fab-8f3aa9495827" providerId="ADAL" clId="{CCBEF9E0-E196-4664-A47E-1527C8ECBFFD}" dt="2023-01-24T19:28:52.187" v="13" actId="113"/>
          <ac:spMkLst>
            <pc:docMk/>
            <pc:sldMk cId="3771114077" sldId="285"/>
            <ac:spMk id="3" creationId="{C0F8F8AD-C252-B408-71DB-C45EBAE87976}"/>
          </ac:spMkLst>
        </pc:spChg>
      </pc:sldChg>
      <pc:sldChg chg="modSp mod">
        <pc:chgData name="Twesigye, Gloria" userId="6464a502-8a44-4d67-8fab-8f3aa9495827" providerId="ADAL" clId="{CCBEF9E0-E196-4664-A47E-1527C8ECBFFD}" dt="2023-01-24T19:43:04.037" v="43" actId="14100"/>
        <pc:sldMkLst>
          <pc:docMk/>
          <pc:sldMk cId="1821595124" sldId="286"/>
        </pc:sldMkLst>
        <pc:spChg chg="mod">
          <ac:chgData name="Twesigye, Gloria" userId="6464a502-8a44-4d67-8fab-8f3aa9495827" providerId="ADAL" clId="{CCBEF9E0-E196-4664-A47E-1527C8ECBFFD}" dt="2023-01-24T19:37:00.652" v="24" actId="113"/>
          <ac:spMkLst>
            <pc:docMk/>
            <pc:sldMk cId="1821595124" sldId="286"/>
            <ac:spMk id="7" creationId="{7BBDDDC9-05A7-0C65-FC8E-93E1E62A7939}"/>
          </ac:spMkLst>
        </pc:spChg>
        <pc:graphicFrameChg chg="mod">
          <ac:chgData name="Twesigye, Gloria" userId="6464a502-8a44-4d67-8fab-8f3aa9495827" providerId="ADAL" clId="{CCBEF9E0-E196-4664-A47E-1527C8ECBFFD}" dt="2023-01-24T19:43:04.037" v="43" actId="14100"/>
          <ac:graphicFrameMkLst>
            <pc:docMk/>
            <pc:sldMk cId="1821595124" sldId="286"/>
            <ac:graphicFrameMk id="6" creationId="{A9A8CC69-E7C7-8BF8-2D2D-ABB1A61EC758}"/>
          </ac:graphicFrameMkLst>
        </pc:graphicFrameChg>
      </pc:sldChg>
      <pc:sldChg chg="modSp mod">
        <pc:chgData name="Twesigye, Gloria" userId="6464a502-8a44-4d67-8fab-8f3aa9495827" providerId="ADAL" clId="{CCBEF9E0-E196-4664-A47E-1527C8ECBFFD}" dt="2023-01-24T19:35:09.436" v="22" actId="207"/>
        <pc:sldMkLst>
          <pc:docMk/>
          <pc:sldMk cId="2301792542" sldId="287"/>
        </pc:sldMkLst>
        <pc:spChg chg="mod">
          <ac:chgData name="Twesigye, Gloria" userId="6464a502-8a44-4d67-8fab-8f3aa9495827" providerId="ADAL" clId="{CCBEF9E0-E196-4664-A47E-1527C8ECBFFD}" dt="2023-01-24T19:35:09.436" v="22" actId="207"/>
          <ac:spMkLst>
            <pc:docMk/>
            <pc:sldMk cId="2301792542" sldId="287"/>
            <ac:spMk id="3" creationId="{550E03E1-B696-3F88-8E81-BBD6CFE48B1D}"/>
          </ac:spMkLst>
        </pc:spChg>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Scates, Sara" userId="ea4dabcb-fa5f-4228-81a7-4c0c56797820" providerId="ADAL" clId="{1629DF12-3F99-4A21-90B6-28BD717553C7}"/>
    <pc:docChg chg="modSld sldOrd">
      <pc:chgData name="Scates, Sara" userId="ea4dabcb-fa5f-4228-81a7-4c0c56797820" providerId="ADAL" clId="{1629DF12-3F99-4A21-90B6-28BD717553C7}" dt="2023-05-22T15:32:44.998" v="17" actId="20577"/>
      <pc:docMkLst>
        <pc:docMk/>
      </pc:docMkLst>
      <pc:sldChg chg="ord">
        <pc:chgData name="Scates, Sara" userId="ea4dabcb-fa5f-4228-81a7-4c0c56797820" providerId="ADAL" clId="{1629DF12-3F99-4A21-90B6-28BD717553C7}" dt="2023-05-22T15:25:18.781" v="1"/>
        <pc:sldMkLst>
          <pc:docMk/>
          <pc:sldMk cId="1273125120" sldId="266"/>
        </pc:sldMkLst>
      </pc:sldChg>
      <pc:sldChg chg="modSp mod addCm modCm">
        <pc:chgData name="Scates, Sara" userId="ea4dabcb-fa5f-4228-81a7-4c0c56797820" providerId="ADAL" clId="{1629DF12-3F99-4A21-90B6-28BD717553C7}" dt="2023-05-22T15:32:44.998" v="17" actId="20577"/>
        <pc:sldMkLst>
          <pc:docMk/>
          <pc:sldMk cId="4262632132" sldId="267"/>
        </pc:sldMkLst>
        <pc:spChg chg="mod">
          <ac:chgData name="Scates, Sara" userId="ea4dabcb-fa5f-4228-81a7-4c0c56797820" providerId="ADAL" clId="{1629DF12-3F99-4A21-90B6-28BD717553C7}" dt="2023-05-22T15:32:44.998" v="17" actId="20577"/>
          <ac:spMkLst>
            <pc:docMk/>
            <pc:sldMk cId="4262632132" sldId="267"/>
            <ac:spMk id="3" creationId="{4660752A-9B01-8FBB-7885-654F5F674490}"/>
          </ac:spMkLst>
        </pc:spChg>
        <pc:graphicFrameChg chg="modGraphic">
          <ac:chgData name="Scates, Sara" userId="ea4dabcb-fa5f-4228-81a7-4c0c56797820" providerId="ADAL" clId="{1629DF12-3F99-4A21-90B6-28BD717553C7}" dt="2023-05-22T15:31:36.458" v="5" actId="20577"/>
          <ac:graphicFrameMkLst>
            <pc:docMk/>
            <pc:sldMk cId="4262632132" sldId="267"/>
            <ac:graphicFrameMk id="4" creationId="{1A10FEBB-B99F-D7EE-7F62-C9CD013AFC27}"/>
          </ac:graphicFrameMkLst>
        </pc:graphicFrameChg>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1629DF12-3F99-4A21-90B6-28BD717553C7}" dt="2023-05-22T15:31:44.997" v="6"/>
              <pc2:cmMkLst xmlns:pc2="http://schemas.microsoft.com/office/powerpoint/2019/9/main/command">
                <pc:docMk/>
                <pc:sldMk cId="4262632132" sldId="267"/>
                <pc2:cmMk id="{840FDC5E-7746-4467-BB41-739FFAD71964}"/>
              </pc2:cmMkLst>
            </pc226:cmChg>
            <pc226:cmChg xmlns:pc226="http://schemas.microsoft.com/office/powerpoint/2022/06/main/command" chg="add mod">
              <pc226:chgData name="Scates, Sara" userId="ea4dabcb-fa5f-4228-81a7-4c0c56797820" providerId="ADAL" clId="{1629DF12-3F99-4A21-90B6-28BD717553C7}" dt="2023-05-22T15:32:44.998" v="17" actId="20577"/>
              <pc2:cmMkLst xmlns:pc2="http://schemas.microsoft.com/office/powerpoint/2019/9/main/command">
                <pc:docMk/>
                <pc:sldMk cId="4262632132" sldId="267"/>
                <pc2:cmMk id="{CA702974-1E5B-4AEF-981B-A33FFCF9E02B}"/>
              </pc2:cmMkLst>
            </pc226:cmChg>
            <pc226:cmChg xmlns:pc226="http://schemas.microsoft.com/office/powerpoint/2022/06/main/command" chg="add">
              <pc226:chgData name="Scates, Sara" userId="ea4dabcb-fa5f-4228-81a7-4c0c56797820" providerId="ADAL" clId="{1629DF12-3F99-4A21-90B6-28BD717553C7}" dt="2023-05-22T15:31:02.502" v="3"/>
              <pc2:cmMkLst xmlns:pc2="http://schemas.microsoft.com/office/powerpoint/2019/9/main/command">
                <pc:docMk/>
                <pc:sldMk cId="4262632132" sldId="267"/>
                <pc2:cmMk id="{C033A897-5A5C-47E9-B41E-C51E667E7767}"/>
              </pc2:cmMkLst>
            </pc226:cmChg>
          </p:ext>
        </pc:extLst>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Sarah Balian" userId="b9b6ec2c-f67a-4485-ae9a-27dddf9569d2" providerId="ADAL" clId="{313DE4BA-E786-487F-A35D-CAE36CA6ECF0}"/>
    <pc:docChg chg="custSel modSld">
      <pc:chgData name="Sarah Balian" userId="b9b6ec2c-f67a-4485-ae9a-27dddf9569d2" providerId="ADAL" clId="{313DE4BA-E786-487F-A35D-CAE36CA6ECF0}" dt="2023-03-17T14:38:56.159" v="763"/>
      <pc:docMkLst>
        <pc:docMk/>
      </pc:docMkLst>
      <pc:sldChg chg="addCm delCm">
        <pc:chgData name="Sarah Balian" userId="b9b6ec2c-f67a-4485-ae9a-27dddf9569d2" providerId="ADAL" clId="{313DE4BA-E786-487F-A35D-CAE36CA6ECF0}" dt="2023-03-17T14:27:20.998" v="5"/>
        <pc:sldMkLst>
          <pc:docMk/>
          <pc:sldMk cId="901538395" sldId="261"/>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313DE4BA-E786-487F-A35D-CAE36CA6ECF0}" dt="2023-03-17T14:26:10.467" v="4"/>
              <pc2:cmMkLst xmlns:pc2="http://schemas.microsoft.com/office/powerpoint/2019/9/main/command">
                <pc:docMk/>
                <pc:sldMk cId="901538395" sldId="261"/>
                <pc2:cmMk id="{5A7A666F-4E66-4673-8917-673C05DC0723}"/>
              </pc2:cmMkLst>
            </pc226:cmChg>
            <pc226:cmChg xmlns:pc226="http://schemas.microsoft.com/office/powerpoint/2022/06/main/command" chg="add">
              <pc226:chgData name="Sarah Balian" userId="b9b6ec2c-f67a-4485-ae9a-27dddf9569d2" providerId="ADAL" clId="{313DE4BA-E786-487F-A35D-CAE36CA6ECF0}" dt="2023-03-17T14:27:20.998" v="5"/>
              <pc2:cmMkLst xmlns:pc2="http://schemas.microsoft.com/office/powerpoint/2019/9/main/command">
                <pc:docMk/>
                <pc:sldMk cId="901538395" sldId="261"/>
                <pc2:cmMk id="{85BBB16F-BC69-4864-BC6C-563578269BF9}"/>
              </pc2:cmMkLst>
            </pc226:cmChg>
          </p:ext>
        </pc:extLst>
      </pc:sldChg>
      <pc:sldChg chg="mod">
        <pc:chgData name="Sarah Balian" userId="b9b6ec2c-f67a-4485-ae9a-27dddf9569d2" providerId="ADAL" clId="{313DE4BA-E786-487F-A35D-CAE36CA6ECF0}" dt="2023-03-17T14:12:00.625" v="3" actId="27918"/>
        <pc:sldMkLst>
          <pc:docMk/>
          <pc:sldMk cId="1887431401" sldId="263"/>
        </pc:sldMkLst>
      </pc:sldChg>
      <pc:sldChg chg="modNotesTx">
        <pc:chgData name="Sarah Balian" userId="b9b6ec2c-f67a-4485-ae9a-27dddf9569d2" providerId="ADAL" clId="{313DE4BA-E786-487F-A35D-CAE36CA6ECF0}" dt="2023-03-17T14:27:51.440" v="20" actId="20577"/>
        <pc:sldMkLst>
          <pc:docMk/>
          <pc:sldMk cId="2479953464" sldId="264"/>
        </pc:sldMkLst>
      </pc:sldChg>
      <pc:sldChg chg="modNotesTx">
        <pc:chgData name="Sarah Balian" userId="b9b6ec2c-f67a-4485-ae9a-27dddf9569d2" providerId="ADAL" clId="{313DE4BA-E786-487F-A35D-CAE36CA6ECF0}" dt="2023-03-17T14:29:18.882" v="29" actId="20577"/>
        <pc:sldMkLst>
          <pc:docMk/>
          <pc:sldMk cId="3201893001" sldId="265"/>
        </pc:sldMkLst>
      </pc:sldChg>
      <pc:sldChg chg="modNotesTx">
        <pc:chgData name="Sarah Balian" userId="b9b6ec2c-f67a-4485-ae9a-27dddf9569d2" providerId="ADAL" clId="{313DE4BA-E786-487F-A35D-CAE36CA6ECF0}" dt="2023-03-17T14:35:24.869" v="556" actId="20577"/>
        <pc:sldMkLst>
          <pc:docMk/>
          <pc:sldMk cId="52877160" sldId="271"/>
        </pc:sldMkLst>
      </pc:sldChg>
      <pc:sldChg chg="modNotesTx">
        <pc:chgData name="Sarah Balian" userId="b9b6ec2c-f67a-4485-ae9a-27dddf9569d2" providerId="ADAL" clId="{313DE4BA-E786-487F-A35D-CAE36CA6ECF0}" dt="2023-03-17T14:38:56.159" v="763"/>
        <pc:sldMkLst>
          <pc:docMk/>
          <pc:sldMk cId="1506493807" sldId="272"/>
        </pc:sldMkLst>
      </pc:sldChg>
      <pc:sldChg chg="modNotesTx">
        <pc:chgData name="Sarah Balian" userId="b9b6ec2c-f67a-4485-ae9a-27dddf9569d2" providerId="ADAL" clId="{313DE4BA-E786-487F-A35D-CAE36CA6ECF0}" dt="2023-03-17T14:38:49.115" v="761"/>
        <pc:sldMkLst>
          <pc:docMk/>
          <pc:sldMk cId="454941652" sldId="273"/>
        </pc:sldMkLst>
      </pc:sldChg>
      <pc:sldChg chg="modNotesTx">
        <pc:chgData name="Sarah Balian" userId="b9b6ec2c-f67a-4485-ae9a-27dddf9569d2" providerId="ADAL" clId="{313DE4BA-E786-487F-A35D-CAE36CA6ECF0}" dt="2023-03-17T14:38:53.181" v="762"/>
        <pc:sldMkLst>
          <pc:docMk/>
          <pc:sldMk cId="4007693361" sldId="274"/>
        </pc:sldMkLst>
      </pc:sldChg>
      <pc:sldChg chg="modNotesTx">
        <pc:chgData name="Sarah Balian" userId="b9b6ec2c-f67a-4485-ae9a-27dddf9569d2" providerId="ADAL" clId="{313DE4BA-E786-487F-A35D-CAE36CA6ECF0}" dt="2023-03-17T14:38:32.478" v="760"/>
        <pc:sldMkLst>
          <pc:docMk/>
          <pc:sldMk cId="111198767" sldId="275"/>
        </pc:sldMkLst>
      </pc:sldChg>
      <pc:sldChg chg="modNotesTx">
        <pc:chgData name="Sarah Balian" userId="b9b6ec2c-f67a-4485-ae9a-27dddf9569d2" providerId="ADAL" clId="{313DE4BA-E786-487F-A35D-CAE36CA6ECF0}" dt="2023-03-17T14:36:30.211" v="642" actId="20577"/>
        <pc:sldMkLst>
          <pc:docMk/>
          <pc:sldMk cId="995516696" sldId="276"/>
        </pc:sldMkLst>
      </pc:sldChg>
      <pc:sldChg chg="modNotesTx">
        <pc:chgData name="Sarah Balian" userId="b9b6ec2c-f67a-4485-ae9a-27dddf9569d2" providerId="ADAL" clId="{313DE4BA-E786-487F-A35D-CAE36CA6ECF0}" dt="2023-03-17T14:37:56.258" v="753" actId="20577"/>
        <pc:sldMkLst>
          <pc:docMk/>
          <pc:sldMk cId="2975771389" sldId="282"/>
        </pc:sldMkLst>
      </pc:sldChg>
    </pc:docChg>
  </pc:docChgLst>
  <pc:docChgLst>
    <pc:chgData name="Behague, Sabina" userId="2f9f8379-56ce-455c-81be-d1dc66b28ae7" providerId="ADAL" clId="{F6E3B597-01E5-4054-A016-A139E0EA3C99}"/>
    <pc:docChg chg="undo custSel modSld">
      <pc:chgData name="Behague, Sabina" userId="2f9f8379-56ce-455c-81be-d1dc66b28ae7" providerId="ADAL" clId="{F6E3B597-01E5-4054-A016-A139E0EA3C99}" dt="2023-01-26T19:12:01.626" v="52" actId="1076"/>
      <pc:docMkLst>
        <pc:docMk/>
      </pc:docMkLst>
      <pc:sldChg chg="modSp mod">
        <pc:chgData name="Behague, Sabina" userId="2f9f8379-56ce-455c-81be-d1dc66b28ae7" providerId="ADAL" clId="{F6E3B597-01E5-4054-A016-A139E0EA3C99}" dt="2023-01-26T17:36:49.122" v="1" actId="20577"/>
        <pc:sldMkLst>
          <pc:docMk/>
          <pc:sldMk cId="109857222" sldId="256"/>
        </pc:sldMkLst>
        <pc:spChg chg="mod">
          <ac:chgData name="Behague, Sabina" userId="2f9f8379-56ce-455c-81be-d1dc66b28ae7" providerId="ADAL" clId="{F6E3B597-01E5-4054-A016-A139E0EA3C99}" dt="2023-01-26T17:36:49.122" v="1" actId="20577"/>
          <ac:spMkLst>
            <pc:docMk/>
            <pc:sldMk cId="109857222" sldId="256"/>
            <ac:spMk id="3" creationId="{00000000-0000-0000-0000-000000000000}"/>
          </ac:spMkLst>
        </pc:spChg>
      </pc:sldChg>
      <pc:sldChg chg="modSp mod">
        <pc:chgData name="Behague, Sabina" userId="2f9f8379-56ce-455c-81be-d1dc66b28ae7" providerId="ADAL" clId="{F6E3B597-01E5-4054-A016-A139E0EA3C99}" dt="2023-01-26T17:36:55.989" v="2" actId="1076"/>
        <pc:sldMkLst>
          <pc:docMk/>
          <pc:sldMk cId="2163988523" sldId="260"/>
        </pc:sldMkLst>
        <pc:spChg chg="mod">
          <ac:chgData name="Behague, Sabina" userId="2f9f8379-56ce-455c-81be-d1dc66b28ae7" providerId="ADAL" clId="{F6E3B597-01E5-4054-A016-A139E0EA3C99}" dt="2023-01-26T17:36:55.989" v="2" actId="1076"/>
          <ac:spMkLst>
            <pc:docMk/>
            <pc:sldMk cId="2163988523" sldId="260"/>
            <ac:spMk id="9" creationId="{E690F70B-E368-D7F5-795E-B5139345EF71}"/>
          </ac:spMkLst>
        </pc:spChg>
      </pc:sldChg>
      <pc:sldChg chg="modSp mod addCm">
        <pc:chgData name="Behague, Sabina" userId="2f9f8379-56ce-455c-81be-d1dc66b28ae7" providerId="ADAL" clId="{F6E3B597-01E5-4054-A016-A139E0EA3C99}" dt="2023-01-26T18:13:42.442" v="18"/>
        <pc:sldMkLst>
          <pc:docMk/>
          <pc:sldMk cId="901538395" sldId="261"/>
        </pc:sldMkLst>
        <pc:spChg chg="mod">
          <ac:chgData name="Behague, Sabina" userId="2f9f8379-56ce-455c-81be-d1dc66b28ae7" providerId="ADAL" clId="{F6E3B597-01E5-4054-A016-A139E0EA3C99}" dt="2023-01-26T17:38:05.719" v="5" actId="1076"/>
          <ac:spMkLst>
            <pc:docMk/>
            <pc:sldMk cId="901538395" sldId="261"/>
            <ac:spMk id="6" creationId="{62EFB6F3-B375-E9C0-F3B2-9A55D5AD34B7}"/>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3:42.442" v="18"/>
              <pc2:cmMkLst xmlns:pc2="http://schemas.microsoft.com/office/powerpoint/2019/9/main/command">
                <pc:docMk/>
                <pc:sldMk cId="901538395" sldId="261"/>
                <pc2:cmMk id="{5A7A666F-4E66-4673-8917-673C05DC0723}"/>
              </pc2:cmMkLst>
            </pc226:cmChg>
          </p:ext>
        </pc:extLst>
      </pc:sldChg>
      <pc:sldChg chg="modSp mod">
        <pc:chgData name="Behague, Sabina" userId="2f9f8379-56ce-455c-81be-d1dc66b28ae7" providerId="ADAL" clId="{F6E3B597-01E5-4054-A016-A139E0EA3C99}" dt="2023-01-26T17:37:48.177" v="3" actId="1076"/>
        <pc:sldMkLst>
          <pc:docMk/>
          <pc:sldMk cId="1887431401" sldId="263"/>
        </pc:sldMkLst>
        <pc:spChg chg="mod">
          <ac:chgData name="Behague, Sabina" userId="2f9f8379-56ce-455c-81be-d1dc66b28ae7" providerId="ADAL" clId="{F6E3B597-01E5-4054-A016-A139E0EA3C99}" dt="2023-01-26T17:37:48.177" v="3" actId="1076"/>
          <ac:spMkLst>
            <pc:docMk/>
            <pc:sldMk cId="1887431401" sldId="263"/>
            <ac:spMk id="4" creationId="{93B1D627-FD56-C731-3B59-E65706059D41}"/>
          </ac:spMkLst>
        </pc:spChg>
      </pc:sldChg>
      <pc:sldChg chg="modCm">
        <pc:chgData name="Behague, Sabina" userId="2f9f8379-56ce-455c-81be-d1dc66b28ae7" providerId="ADAL" clId="{F6E3B597-01E5-4054-A016-A139E0EA3C99}" dt="2023-01-26T18:08:01.026" v="6"/>
        <pc:sldMkLst>
          <pc:docMk/>
          <pc:sldMk cId="1273125120" sldId="266"/>
        </pc:sldMkLst>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08:01.026" v="6"/>
              <pc2:cmMkLst xmlns:pc2="http://schemas.microsoft.com/office/powerpoint/2019/9/main/command">
                <pc:docMk/>
                <pc:sldMk cId="1273125120" sldId="266"/>
                <pc2:cmMk id="{E3D2230C-8190-460F-BB18-ED46871B795A}"/>
              </pc2:cmMkLst>
              <pc226:cmRplyChg chg="add">
                <pc226:chgData name="Behague, Sabina" userId="2f9f8379-56ce-455c-81be-d1dc66b28ae7" providerId="ADAL" clId="{F6E3B597-01E5-4054-A016-A139E0EA3C99}" dt="2023-01-26T18:08:01.026" v="6"/>
                <pc2:cmRplyMkLst xmlns:pc2="http://schemas.microsoft.com/office/powerpoint/2019/9/main/command">
                  <pc:docMk/>
                  <pc:sldMk cId="1273125120" sldId="266"/>
                  <pc2:cmMk id="{E3D2230C-8190-460F-BB18-ED46871B795A}"/>
                  <pc2:cmRplyMk id="{7E630BFC-EC32-414F-AD89-6943D7E16723}"/>
                </pc2:cmRplyMkLst>
              </pc226:cmRplyChg>
            </pc226:cmChg>
          </p:ext>
        </pc:extLst>
      </pc:sldChg>
      <pc:sldChg chg="addCm">
        <pc:chgData name="Behague, Sabina" userId="2f9f8379-56ce-455c-81be-d1dc66b28ae7" providerId="ADAL" clId="{F6E3B597-01E5-4054-A016-A139E0EA3C99}" dt="2023-01-26T18:08:48.761" v="7"/>
        <pc:sldMkLst>
          <pc:docMk/>
          <pc:sldMk cId="4262632132" sldId="267"/>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08:48.761" v="7"/>
              <pc2:cmMkLst xmlns:pc2="http://schemas.microsoft.com/office/powerpoint/2019/9/main/command">
                <pc:docMk/>
                <pc:sldMk cId="4262632132" sldId="267"/>
                <pc2:cmMk id="{FF34FB3C-7011-4BA6-A28F-92CC8F0B3907}"/>
              </pc2:cmMkLst>
            </pc226:cmChg>
          </p:ext>
        </pc:extLst>
      </pc:sldChg>
      <pc:sldChg chg="modSp mod">
        <pc:chgData name="Behague, Sabina" userId="2f9f8379-56ce-455c-81be-d1dc66b28ae7" providerId="ADAL" clId="{F6E3B597-01E5-4054-A016-A139E0EA3C99}" dt="2023-01-26T18:09:00.819" v="8" actId="1076"/>
        <pc:sldMkLst>
          <pc:docMk/>
          <pc:sldMk cId="528443413" sldId="269"/>
        </pc:sldMkLst>
        <pc:spChg chg="mod">
          <ac:chgData name="Behague, Sabina" userId="2f9f8379-56ce-455c-81be-d1dc66b28ae7" providerId="ADAL" clId="{F6E3B597-01E5-4054-A016-A139E0EA3C99}" dt="2023-01-26T18:09:00.819" v="8" actId="1076"/>
          <ac:spMkLst>
            <pc:docMk/>
            <pc:sldMk cId="528443413" sldId="269"/>
            <ac:spMk id="9" creationId="{E690F70B-E368-D7F5-795E-B5139345EF71}"/>
          </ac:spMkLst>
        </pc:spChg>
      </pc:sldChg>
      <pc:sldChg chg="modSp mod">
        <pc:chgData name="Behague, Sabina" userId="2f9f8379-56ce-455c-81be-d1dc66b28ae7" providerId="ADAL" clId="{F6E3B597-01E5-4054-A016-A139E0EA3C99}" dt="2023-01-26T18:12:21.913" v="17" actId="1076"/>
        <pc:sldMkLst>
          <pc:docMk/>
          <pc:sldMk cId="3367104273" sldId="270"/>
        </pc:sldMkLst>
        <pc:spChg chg="mod">
          <ac:chgData name="Behague, Sabina" userId="2f9f8379-56ce-455c-81be-d1dc66b28ae7" providerId="ADAL" clId="{F6E3B597-01E5-4054-A016-A139E0EA3C99}" dt="2023-01-26T18:12:21.913" v="17" actId="1076"/>
          <ac:spMkLst>
            <pc:docMk/>
            <pc:sldMk cId="3367104273" sldId="270"/>
            <ac:spMk id="9" creationId="{E690F70B-E368-D7F5-795E-B5139345EF71}"/>
          </ac:spMkLst>
        </pc:spChg>
      </pc:sldChg>
      <pc:sldChg chg="modSp mod">
        <pc:chgData name="Behague, Sabina" userId="2f9f8379-56ce-455c-81be-d1dc66b28ae7" providerId="ADAL" clId="{F6E3B597-01E5-4054-A016-A139E0EA3C99}" dt="2023-01-26T18:10:00.174" v="14" actId="1076"/>
        <pc:sldMkLst>
          <pc:docMk/>
          <pc:sldMk cId="454941652" sldId="273"/>
        </pc:sldMkLst>
        <pc:spChg chg="mod">
          <ac:chgData name="Behague, Sabina" userId="2f9f8379-56ce-455c-81be-d1dc66b28ae7" providerId="ADAL" clId="{F6E3B597-01E5-4054-A016-A139E0EA3C99}" dt="2023-01-26T18:10:00.174" v="14" actId="1076"/>
          <ac:spMkLst>
            <pc:docMk/>
            <pc:sldMk cId="454941652" sldId="273"/>
            <ac:spMk id="4" creationId="{51B33938-DA7F-FCA3-5CF9-A6737BEB26C0}"/>
          </ac:spMkLst>
        </pc:spChg>
        <pc:picChg chg="mod">
          <ac:chgData name="Behague, Sabina" userId="2f9f8379-56ce-455c-81be-d1dc66b28ae7" providerId="ADAL" clId="{F6E3B597-01E5-4054-A016-A139E0EA3C99}" dt="2023-01-26T18:09:52.600" v="13" actId="1076"/>
          <ac:picMkLst>
            <pc:docMk/>
            <pc:sldMk cId="454941652" sldId="273"/>
            <ac:picMk id="2" creationId="{7774814F-F07F-7265-E056-C72FC4D59EFF}"/>
          </ac:picMkLst>
        </pc:picChg>
      </pc:sldChg>
      <pc:sldChg chg="modSp mod">
        <pc:chgData name="Behague, Sabina" userId="2f9f8379-56ce-455c-81be-d1dc66b28ae7" providerId="ADAL" clId="{F6E3B597-01E5-4054-A016-A139E0EA3C99}" dt="2023-01-26T18:09:42.002" v="10" actId="1076"/>
        <pc:sldMkLst>
          <pc:docMk/>
          <pc:sldMk cId="4007693361" sldId="274"/>
        </pc:sldMkLst>
        <pc:spChg chg="mod">
          <ac:chgData name="Behague, Sabina" userId="2f9f8379-56ce-455c-81be-d1dc66b28ae7" providerId="ADAL" clId="{F6E3B597-01E5-4054-A016-A139E0EA3C99}" dt="2023-01-26T18:09:42.002" v="10" actId="1076"/>
          <ac:spMkLst>
            <pc:docMk/>
            <pc:sldMk cId="4007693361" sldId="274"/>
            <ac:spMk id="5" creationId="{952E8E38-E5B5-37A2-F267-EE2E7F8B9700}"/>
          </ac:spMkLst>
        </pc:spChg>
      </pc:sldChg>
      <pc:sldChg chg="modSp mod">
        <pc:chgData name="Behague, Sabina" userId="2f9f8379-56ce-455c-81be-d1dc66b28ae7" providerId="ADAL" clId="{F6E3B597-01E5-4054-A016-A139E0EA3C99}" dt="2023-01-26T18:14:32.864" v="23" actId="1076"/>
        <pc:sldMkLst>
          <pc:docMk/>
          <pc:sldMk cId="3374680457" sldId="277"/>
        </pc:sldMkLst>
        <pc:spChg chg="mod">
          <ac:chgData name="Behague, Sabina" userId="2f9f8379-56ce-455c-81be-d1dc66b28ae7" providerId="ADAL" clId="{F6E3B597-01E5-4054-A016-A139E0EA3C99}" dt="2023-01-26T18:14:32.864" v="23" actId="1076"/>
          <ac:spMkLst>
            <pc:docMk/>
            <pc:sldMk cId="3374680457" sldId="277"/>
            <ac:spMk id="8" creationId="{37CF0074-2397-637B-A673-B6EB15CE8DC1}"/>
          </ac:spMkLst>
        </pc:spChg>
      </pc:sldChg>
      <pc:sldChg chg="modSp mod addCm">
        <pc:chgData name="Behague, Sabina" userId="2f9f8379-56ce-455c-81be-d1dc66b28ae7" providerId="ADAL" clId="{F6E3B597-01E5-4054-A016-A139E0EA3C99}" dt="2023-01-26T18:15:43.298" v="26"/>
        <pc:sldMkLst>
          <pc:docMk/>
          <pc:sldMk cId="3303905315" sldId="278"/>
        </pc:sldMkLst>
        <pc:spChg chg="mod">
          <ac:chgData name="Behague, Sabina" userId="2f9f8379-56ce-455c-81be-d1dc66b28ae7" providerId="ADAL" clId="{F6E3B597-01E5-4054-A016-A139E0EA3C99}" dt="2023-01-26T18:15:21.638" v="25" actId="1076"/>
          <ac:spMkLst>
            <pc:docMk/>
            <pc:sldMk cId="3303905315" sldId="278"/>
            <ac:spMk id="64" creationId="{815F2441-966B-2B80-AC00-97C3EB5A6202}"/>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5:43.298" v="26"/>
              <pc2:cmMkLst xmlns:pc2="http://schemas.microsoft.com/office/powerpoint/2019/9/main/command">
                <pc:docMk/>
                <pc:sldMk cId="3303905315" sldId="278"/>
                <pc2:cmMk id="{D8FDDF7F-9E51-4639-853B-E48DF87D4B0B}"/>
              </pc2:cmMkLst>
            </pc226:cmChg>
          </p:ext>
        </pc:extLst>
      </pc:sldChg>
      <pc:sldChg chg="modSp mod modCm">
        <pc:chgData name="Behague, Sabina" userId="2f9f8379-56ce-455c-81be-d1dc66b28ae7" providerId="ADAL" clId="{F6E3B597-01E5-4054-A016-A139E0EA3C99}" dt="2023-01-26T18:14:14.549" v="21" actId="1076"/>
        <pc:sldMkLst>
          <pc:docMk/>
          <pc:sldMk cId="3194101482" sldId="279"/>
        </pc:sldMkLst>
        <pc:spChg chg="mod">
          <ac:chgData name="Behague, Sabina" userId="2f9f8379-56ce-455c-81be-d1dc66b28ae7" providerId="ADAL" clId="{F6E3B597-01E5-4054-A016-A139E0EA3C99}" dt="2023-01-26T18:14:14.549" v="21" actId="1076"/>
          <ac:spMkLst>
            <pc:docMk/>
            <pc:sldMk cId="3194101482" sldId="279"/>
            <ac:spMk id="8" creationId="{41480164-809D-035F-3738-F8F3C36F5198}"/>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4:04.409" v="19"/>
              <pc2:cmMkLst xmlns:pc2="http://schemas.microsoft.com/office/powerpoint/2019/9/main/command">
                <pc:docMk/>
                <pc:sldMk cId="3194101482" sldId="279"/>
                <pc2:cmMk id="{7AEEBD4B-81A2-4262-AB6E-2A38ABB25B56}"/>
              </pc2:cmMkLst>
              <pc226:cmRplyChg chg="add">
                <pc226:chgData name="Behague, Sabina" userId="2f9f8379-56ce-455c-81be-d1dc66b28ae7" providerId="ADAL" clId="{F6E3B597-01E5-4054-A016-A139E0EA3C99}" dt="2023-01-26T18:14:04.409" v="19"/>
                <pc2:cmRplyMkLst xmlns:pc2="http://schemas.microsoft.com/office/powerpoint/2019/9/main/command">
                  <pc:docMk/>
                  <pc:sldMk cId="3194101482" sldId="279"/>
                  <pc2:cmMk id="{7AEEBD4B-81A2-4262-AB6E-2A38ABB25B56}"/>
                  <pc2:cmRplyMk id="{06FBB56A-684C-475C-A6CE-3C0A3F50C405}"/>
                </pc2:cmRplyMkLst>
              </pc226:cmRplyChg>
            </pc226:cmChg>
          </p:ext>
        </pc:extLst>
      </pc:sldChg>
      <pc:sldChg chg="modSp mod">
        <pc:chgData name="Behague, Sabina" userId="2f9f8379-56ce-455c-81be-d1dc66b28ae7" providerId="ADAL" clId="{F6E3B597-01E5-4054-A016-A139E0EA3C99}" dt="2023-01-26T18:15:51.060" v="28" actId="1076"/>
        <pc:sldMkLst>
          <pc:docMk/>
          <pc:sldMk cId="2037355660" sldId="280"/>
        </pc:sldMkLst>
        <pc:spChg chg="mod">
          <ac:chgData name="Behague, Sabina" userId="2f9f8379-56ce-455c-81be-d1dc66b28ae7" providerId="ADAL" clId="{F6E3B597-01E5-4054-A016-A139E0EA3C99}" dt="2023-01-26T18:15:51.060" v="28" actId="1076"/>
          <ac:spMkLst>
            <pc:docMk/>
            <pc:sldMk cId="2037355660" sldId="280"/>
            <ac:spMk id="3" creationId="{739C7B42-E0F3-42FB-6056-5C37096CE84D}"/>
          </ac:spMkLst>
        </pc:spChg>
      </pc:sldChg>
      <pc:sldChg chg="modSp addCm">
        <pc:chgData name="Behague, Sabina" userId="2f9f8379-56ce-455c-81be-d1dc66b28ae7" providerId="ADAL" clId="{F6E3B597-01E5-4054-A016-A139E0EA3C99}" dt="2023-01-26T18:16:50.318" v="32"/>
        <pc:sldMkLst>
          <pc:docMk/>
          <pc:sldMk cId="999283337" sldId="281"/>
        </pc:sldMkLst>
        <pc:graphicFrameChg chg="mod">
          <ac:chgData name="Behague, Sabina" userId="2f9f8379-56ce-455c-81be-d1dc66b28ae7" providerId="ADAL" clId="{F6E3B597-01E5-4054-A016-A139E0EA3C99}" dt="2023-01-26T18:16:17.612" v="31"/>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F6E3B597-01E5-4054-A016-A139E0EA3C99}" dt="2023-01-26T18:16:50.318" v="32"/>
              <pc2:cmMkLst xmlns:pc2="http://schemas.microsoft.com/office/powerpoint/2019/9/main/command">
                <pc:docMk/>
                <pc:sldMk cId="999283337" sldId="281"/>
                <pc2:cmMk id="{3BE32D70-FA6B-4EC2-B1D3-54A78A23C894}"/>
              </pc2:cmMkLst>
            </pc226:cmChg>
          </p:ext>
        </pc:extLst>
      </pc:sldChg>
      <pc:sldChg chg="modSp mod">
        <pc:chgData name="Behague, Sabina" userId="2f9f8379-56ce-455c-81be-d1dc66b28ae7" providerId="ADAL" clId="{F6E3B597-01E5-4054-A016-A139E0EA3C99}" dt="2023-01-26T18:12:06.942" v="16" actId="1076"/>
        <pc:sldMkLst>
          <pc:docMk/>
          <pc:sldMk cId="2975771389" sldId="282"/>
        </pc:sldMkLst>
        <pc:spChg chg="mod">
          <ac:chgData name="Behague, Sabina" userId="2f9f8379-56ce-455c-81be-d1dc66b28ae7" providerId="ADAL" clId="{F6E3B597-01E5-4054-A016-A139E0EA3C99}" dt="2023-01-26T18:12:06.942" v="16" actId="1076"/>
          <ac:spMkLst>
            <pc:docMk/>
            <pc:sldMk cId="2975771389" sldId="282"/>
            <ac:spMk id="6" creationId="{BD0FFE19-F887-01BB-DC3F-5CC3F87DDE28}"/>
          </ac:spMkLst>
        </pc:spChg>
      </pc:sldChg>
      <pc:sldChg chg="modSp mod">
        <pc:chgData name="Behague, Sabina" userId="2f9f8379-56ce-455c-81be-d1dc66b28ae7" providerId="ADAL" clId="{F6E3B597-01E5-4054-A016-A139E0EA3C99}" dt="2023-01-26T18:19:01.092" v="46" actId="1076"/>
        <pc:sldMkLst>
          <pc:docMk/>
          <pc:sldMk cId="3502258445" sldId="283"/>
        </pc:sldMkLst>
        <pc:spChg chg="mod">
          <ac:chgData name="Behague, Sabina" userId="2f9f8379-56ce-455c-81be-d1dc66b28ae7" providerId="ADAL" clId="{F6E3B597-01E5-4054-A016-A139E0EA3C99}" dt="2023-01-26T18:19:01.092" v="46" actId="1076"/>
          <ac:spMkLst>
            <pc:docMk/>
            <pc:sldMk cId="3502258445" sldId="283"/>
            <ac:spMk id="4" creationId="{A77CD158-ECF9-80A0-ECD9-2D9AE39A0AC2}"/>
          </ac:spMkLst>
        </pc:spChg>
      </pc:sldChg>
      <pc:sldChg chg="modSp mod modCm">
        <pc:chgData name="Behague, Sabina" userId="2f9f8379-56ce-455c-81be-d1dc66b28ae7" providerId="ADAL" clId="{F6E3B597-01E5-4054-A016-A139E0EA3C99}" dt="2023-01-26T18:18:03.976" v="38"/>
        <pc:sldMkLst>
          <pc:docMk/>
          <pc:sldMk cId="3958030153" sldId="284"/>
        </pc:sldMkLst>
        <pc:spChg chg="mod">
          <ac:chgData name="Behague, Sabina" userId="2f9f8379-56ce-455c-81be-d1dc66b28ae7" providerId="ADAL" clId="{F6E3B597-01E5-4054-A016-A139E0EA3C99}" dt="2023-01-26T18:17:56.319" v="37" actId="1076"/>
          <ac:spMkLst>
            <pc:docMk/>
            <pc:sldMk cId="3958030153" sldId="284"/>
            <ac:spMk id="8" creationId="{7B582149-04E4-5809-2248-317B1808F9D1}"/>
          </ac:spMkLst>
        </pc:spChg>
        <pc:extLst>
          <p:ext xmlns:p="http://schemas.openxmlformats.org/presentationml/2006/main" uri="{D6D511B9-2390-475A-947B-AFAB55BFBCF1}">
            <pc226:cmChg xmlns:pc226="http://schemas.microsoft.com/office/powerpoint/2022/06/main/command" chg="">
              <pc226:chgData name="Behague, Sabina" userId="2f9f8379-56ce-455c-81be-d1dc66b28ae7" providerId="ADAL" clId="{F6E3B597-01E5-4054-A016-A139E0EA3C99}" dt="2023-01-26T18:18:03.976" v="38"/>
              <pc2:cmMkLst xmlns:pc2="http://schemas.microsoft.com/office/powerpoint/2019/9/main/command">
                <pc:docMk/>
                <pc:sldMk cId="3958030153" sldId="284"/>
                <pc2:cmMk id="{86CC6F0D-D7CF-4A5F-AB51-38422451F7EB}"/>
              </pc2:cmMkLst>
              <pc226:cmRplyChg chg="add">
                <pc226:chgData name="Behague, Sabina" userId="2f9f8379-56ce-455c-81be-d1dc66b28ae7" providerId="ADAL" clId="{F6E3B597-01E5-4054-A016-A139E0EA3C99}" dt="2023-01-26T18:18:03.976" v="38"/>
                <pc2:cmRplyMkLst xmlns:pc2="http://schemas.microsoft.com/office/powerpoint/2019/9/main/command">
                  <pc:docMk/>
                  <pc:sldMk cId="3958030153" sldId="284"/>
                  <pc2:cmMk id="{86CC6F0D-D7CF-4A5F-AB51-38422451F7EB}"/>
                  <pc2:cmRplyMk id="{7A435D18-CBEF-42C5-9C5B-40DCBA28B1EE}"/>
                </pc2:cmRplyMkLst>
              </pc226:cmRplyChg>
            </pc226:cmChg>
          </p:ext>
        </pc:extLst>
      </pc:sldChg>
      <pc:sldChg chg="modSp mod">
        <pc:chgData name="Behague, Sabina" userId="2f9f8379-56ce-455c-81be-d1dc66b28ae7" providerId="ADAL" clId="{F6E3B597-01E5-4054-A016-A139E0EA3C99}" dt="2023-01-26T18:17:04.261" v="35" actId="1076"/>
        <pc:sldMkLst>
          <pc:docMk/>
          <pc:sldMk cId="3771114077" sldId="285"/>
        </pc:sldMkLst>
        <pc:spChg chg="mod">
          <ac:chgData name="Behague, Sabina" userId="2f9f8379-56ce-455c-81be-d1dc66b28ae7" providerId="ADAL" clId="{F6E3B597-01E5-4054-A016-A139E0EA3C99}" dt="2023-01-26T18:17:04.261" v="35" actId="1076"/>
          <ac:spMkLst>
            <pc:docMk/>
            <pc:sldMk cId="3771114077" sldId="285"/>
            <ac:spMk id="3" creationId="{C0F8F8AD-C252-B408-71DB-C45EBAE87976}"/>
          </ac:spMkLst>
        </pc:spChg>
      </pc:sldChg>
      <pc:sldChg chg="modSp mod">
        <pc:chgData name="Behague, Sabina" userId="2f9f8379-56ce-455c-81be-d1dc66b28ae7" providerId="ADAL" clId="{F6E3B597-01E5-4054-A016-A139E0EA3C99}" dt="2023-01-26T18:18:34.832" v="43" actId="1076"/>
        <pc:sldMkLst>
          <pc:docMk/>
          <pc:sldMk cId="1821595124" sldId="286"/>
        </pc:sldMkLst>
        <pc:spChg chg="mod">
          <ac:chgData name="Behague, Sabina" userId="2f9f8379-56ce-455c-81be-d1dc66b28ae7" providerId="ADAL" clId="{F6E3B597-01E5-4054-A016-A139E0EA3C99}" dt="2023-01-26T18:18:34.832" v="43" actId="1076"/>
          <ac:spMkLst>
            <pc:docMk/>
            <pc:sldMk cId="1821595124" sldId="286"/>
            <ac:spMk id="7" creationId="{7BBDDDC9-05A7-0C65-FC8E-93E1E62A7939}"/>
          </ac:spMkLst>
        </pc:spChg>
        <pc:graphicFrameChg chg="mod">
          <ac:chgData name="Behague, Sabina" userId="2f9f8379-56ce-455c-81be-d1dc66b28ae7" providerId="ADAL" clId="{F6E3B597-01E5-4054-A016-A139E0EA3C99}" dt="2023-01-26T18:18:13.420" v="39" actId="113"/>
          <ac:graphicFrameMkLst>
            <pc:docMk/>
            <pc:sldMk cId="1821595124" sldId="286"/>
            <ac:graphicFrameMk id="6" creationId="{A9A8CC69-E7C7-8BF8-2D2D-ABB1A61EC758}"/>
          </ac:graphicFrameMkLst>
        </pc:graphicFrameChg>
      </pc:sldChg>
      <pc:sldChg chg="modSp mod">
        <pc:chgData name="Behague, Sabina" userId="2f9f8379-56ce-455c-81be-d1dc66b28ae7" providerId="ADAL" clId="{F6E3B597-01E5-4054-A016-A139E0EA3C99}" dt="2023-01-26T19:12:01.626" v="52" actId="1076"/>
        <pc:sldMkLst>
          <pc:docMk/>
          <pc:sldMk cId="2301792542" sldId="287"/>
        </pc:sldMkLst>
        <pc:spChg chg="mod">
          <ac:chgData name="Behague, Sabina" userId="2f9f8379-56ce-455c-81be-d1dc66b28ae7" providerId="ADAL" clId="{F6E3B597-01E5-4054-A016-A139E0EA3C99}" dt="2023-01-26T19:12:01.626" v="52" actId="1076"/>
          <ac:spMkLst>
            <pc:docMk/>
            <pc:sldMk cId="2301792542" sldId="287"/>
            <ac:spMk id="3" creationId="{550E03E1-B696-3F88-8E81-BBD6CFE48B1D}"/>
          </ac:spMkLst>
        </pc:spChg>
      </pc:sldChg>
    </pc:docChg>
  </pc:docChgLst>
  <pc:docChgLst>
    <pc:chgData name="Sarah Balian" userId="b9b6ec2c-f67a-4485-ae9a-27dddf9569d2" providerId="ADAL" clId="{9BD6C990-D7D7-4833-AC9C-3CCC9F6FB961}"/>
    <pc:docChg chg="undo custSel delSld modSld sldOrd modMainMaster">
      <pc:chgData name="Sarah Balian" userId="b9b6ec2c-f67a-4485-ae9a-27dddf9569d2" providerId="ADAL" clId="{9BD6C990-D7D7-4833-AC9C-3CCC9F6FB961}" dt="2023-05-18T01:10:27.345" v="2482" actId="207"/>
      <pc:docMkLst>
        <pc:docMk/>
      </pc:docMkLst>
      <pc:sldChg chg="addSp modSp mod">
        <pc:chgData name="Sarah Balian" userId="b9b6ec2c-f67a-4485-ae9a-27dddf9569d2" providerId="ADAL" clId="{9BD6C990-D7D7-4833-AC9C-3CCC9F6FB961}" dt="2023-05-17T03:44:59.496" v="215" actId="1076"/>
        <pc:sldMkLst>
          <pc:docMk/>
          <pc:sldMk cId="109857222" sldId="256"/>
        </pc:sldMkLst>
        <pc:spChg chg="add mod">
          <ac:chgData name="Sarah Balian" userId="b9b6ec2c-f67a-4485-ae9a-27dddf9569d2" providerId="ADAL" clId="{9BD6C990-D7D7-4833-AC9C-3CCC9F6FB961}" dt="2023-05-17T03:44:59.496" v="215" actId="1076"/>
          <ac:spMkLst>
            <pc:docMk/>
            <pc:sldMk cId="109857222" sldId="256"/>
            <ac:spMk id="2" creationId="{134EE832-FE29-8C79-B223-A9AE5E70A7C5}"/>
          </ac:spMkLst>
        </pc:spChg>
        <pc:spChg chg="mod">
          <ac:chgData name="Sarah Balian" userId="b9b6ec2c-f67a-4485-ae9a-27dddf9569d2" providerId="ADAL" clId="{9BD6C990-D7D7-4833-AC9C-3CCC9F6FB961}" dt="2023-05-17T02:09:02.913" v="75" actId="14100"/>
          <ac:spMkLst>
            <pc:docMk/>
            <pc:sldMk cId="109857222" sldId="256"/>
            <ac:spMk id="3" creationId="{00000000-0000-0000-0000-000000000000}"/>
          </ac:spMkLst>
        </pc:spChg>
      </pc:sldChg>
      <pc:sldChg chg="addSp delSp modSp mod">
        <pc:chgData name="Sarah Balian" userId="b9b6ec2c-f67a-4485-ae9a-27dddf9569d2" providerId="ADAL" clId="{9BD6C990-D7D7-4833-AC9C-3CCC9F6FB961}" dt="2023-05-18T01:10:27.345" v="2482" actId="207"/>
        <pc:sldMkLst>
          <pc:docMk/>
          <pc:sldMk cId="2163988523" sldId="260"/>
        </pc:sldMkLst>
        <pc:spChg chg="del">
          <ac:chgData name="Sarah Balian" userId="b9b6ec2c-f67a-4485-ae9a-27dddf9569d2" providerId="ADAL" clId="{9BD6C990-D7D7-4833-AC9C-3CCC9F6FB961}" dt="2023-05-17T02:09:17.860" v="76" actId="478"/>
          <ac:spMkLst>
            <pc:docMk/>
            <pc:sldMk cId="2163988523" sldId="260"/>
            <ac:spMk id="6" creationId="{5D0F14F3-1A09-3E96-BCB2-D8B940E469DA}"/>
          </ac:spMkLst>
        </pc:spChg>
        <pc:spChg chg="del">
          <ac:chgData name="Sarah Balian" userId="b9b6ec2c-f67a-4485-ae9a-27dddf9569d2" providerId="ADAL" clId="{9BD6C990-D7D7-4833-AC9C-3CCC9F6FB961}" dt="2023-05-17T02:09:20.718" v="78" actId="478"/>
          <ac:spMkLst>
            <pc:docMk/>
            <pc:sldMk cId="2163988523" sldId="260"/>
            <ac:spMk id="7" creationId="{CE64F085-394F-89FE-55C1-94E5F28AFADD}"/>
          </ac:spMkLst>
        </pc:spChg>
        <pc:spChg chg="del">
          <ac:chgData name="Sarah Balian" userId="b9b6ec2c-f67a-4485-ae9a-27dddf9569d2" providerId="ADAL" clId="{9BD6C990-D7D7-4833-AC9C-3CCC9F6FB961}" dt="2023-05-17T02:09:19.693" v="77" actId="478"/>
          <ac:spMkLst>
            <pc:docMk/>
            <pc:sldMk cId="2163988523" sldId="260"/>
            <ac:spMk id="8" creationId="{E39DAA33-FEFE-A8BD-BBEA-A8F3D8B80ECE}"/>
          </ac:spMkLst>
        </pc:spChg>
        <pc:spChg chg="mod">
          <ac:chgData name="Sarah Balian" userId="b9b6ec2c-f67a-4485-ae9a-27dddf9569d2" providerId="ADAL" clId="{9BD6C990-D7D7-4833-AC9C-3CCC9F6FB961}" dt="2023-05-18T01:10:27.345" v="2482" actId="207"/>
          <ac:spMkLst>
            <pc:docMk/>
            <pc:sldMk cId="2163988523" sldId="260"/>
            <ac:spMk id="9" creationId="{E690F70B-E368-D7F5-795E-B5139345EF71}"/>
          </ac:spMkLst>
        </pc:spChg>
        <pc:picChg chg="add del mod">
          <ac:chgData name="Sarah Balian" userId="b9b6ec2c-f67a-4485-ae9a-27dddf9569d2" providerId="ADAL" clId="{9BD6C990-D7D7-4833-AC9C-3CCC9F6FB961}" dt="2023-05-17T02:09:41.346" v="86" actId="478"/>
          <ac:picMkLst>
            <pc:docMk/>
            <pc:sldMk cId="2163988523" sldId="260"/>
            <ac:picMk id="4" creationId="{937AA73E-9F0F-48EB-1DD4-CB30189E802D}"/>
          </ac:picMkLst>
        </pc:picChg>
        <pc:picChg chg="add del mod">
          <ac:chgData name="Sarah Balian" userId="b9b6ec2c-f67a-4485-ae9a-27dddf9569d2" providerId="ADAL" clId="{9BD6C990-D7D7-4833-AC9C-3CCC9F6FB961}" dt="2023-05-17T02:11:07.314" v="93" actId="478"/>
          <ac:picMkLst>
            <pc:docMk/>
            <pc:sldMk cId="2163988523" sldId="260"/>
            <ac:picMk id="10" creationId="{D3FDA186-2006-60EA-C29A-549370516AA6}"/>
          </ac:picMkLst>
        </pc:picChg>
        <pc:picChg chg="add mod">
          <ac:chgData name="Sarah Balian" userId="b9b6ec2c-f67a-4485-ae9a-27dddf9569d2" providerId="ADAL" clId="{9BD6C990-D7D7-4833-AC9C-3CCC9F6FB961}" dt="2023-05-17T02:11:27.508" v="101" actId="208"/>
          <ac:picMkLst>
            <pc:docMk/>
            <pc:sldMk cId="2163988523" sldId="260"/>
            <ac:picMk id="12" creationId="{D4C00A24-5AE3-B8A0-05A7-4C646485F14D}"/>
          </ac:picMkLst>
        </pc:picChg>
      </pc:sldChg>
      <pc:sldChg chg="delCm">
        <pc:chgData name="Sarah Balian" userId="b9b6ec2c-f67a-4485-ae9a-27dddf9569d2" providerId="ADAL" clId="{9BD6C990-D7D7-4833-AC9C-3CCC9F6FB961}" dt="2023-05-17T02:10:44.917" v="91"/>
        <pc:sldMkLst>
          <pc:docMk/>
          <pc:sldMk cId="1273125120" sldId="266"/>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9BD6C990-D7D7-4833-AC9C-3CCC9F6FB961}" dt="2023-05-17T02:10:44.917" v="91"/>
              <pc2:cmMkLst xmlns:pc2="http://schemas.microsoft.com/office/powerpoint/2019/9/main/command">
                <pc:docMk/>
                <pc:sldMk cId="1273125120" sldId="266"/>
                <pc2:cmMk id="{E3D2230C-8190-460F-BB18-ED46871B795A}"/>
              </pc2:cmMkLst>
            </pc226:cmChg>
          </p:ext>
        </pc:extLst>
      </pc:sldChg>
      <pc:sldChg chg="addSp delSp modSp mod">
        <pc:chgData name="Sarah Balian" userId="b9b6ec2c-f67a-4485-ae9a-27dddf9569d2" providerId="ADAL" clId="{9BD6C990-D7D7-4833-AC9C-3CCC9F6FB961}" dt="2023-05-17T02:11:33.792" v="102"/>
        <pc:sldMkLst>
          <pc:docMk/>
          <pc:sldMk cId="528443413" sldId="269"/>
        </pc:sldMkLst>
        <pc:spChg chg="del">
          <ac:chgData name="Sarah Balian" userId="b9b6ec2c-f67a-4485-ae9a-27dddf9569d2" providerId="ADAL" clId="{9BD6C990-D7D7-4833-AC9C-3CCC9F6FB961}" dt="2023-05-17T02:11:01.929" v="92" actId="478"/>
          <ac:spMkLst>
            <pc:docMk/>
            <pc:sldMk cId="528443413" sldId="269"/>
            <ac:spMk id="6" creationId="{5D0F14F3-1A09-3E96-BCB2-D8B940E469DA}"/>
          </ac:spMkLst>
        </pc:spChg>
        <pc:spChg chg="del">
          <ac:chgData name="Sarah Balian" userId="b9b6ec2c-f67a-4485-ae9a-27dddf9569d2" providerId="ADAL" clId="{9BD6C990-D7D7-4833-AC9C-3CCC9F6FB961}" dt="2023-05-17T02:11:01.929" v="92" actId="478"/>
          <ac:spMkLst>
            <pc:docMk/>
            <pc:sldMk cId="528443413" sldId="269"/>
            <ac:spMk id="7" creationId="{CE64F085-394F-89FE-55C1-94E5F28AFADD}"/>
          </ac:spMkLst>
        </pc:spChg>
        <pc:spChg chg="del">
          <ac:chgData name="Sarah Balian" userId="b9b6ec2c-f67a-4485-ae9a-27dddf9569d2" providerId="ADAL" clId="{9BD6C990-D7D7-4833-AC9C-3CCC9F6FB961}" dt="2023-05-17T02:11:01.929" v="92" actId="478"/>
          <ac:spMkLst>
            <pc:docMk/>
            <pc:sldMk cId="528443413" sldId="269"/>
            <ac:spMk id="8" creationId="{E39DAA33-FEFE-A8BD-BBEA-A8F3D8B80ECE}"/>
          </ac:spMkLst>
        </pc:spChg>
        <pc:picChg chg="add mod">
          <ac:chgData name="Sarah Balian" userId="b9b6ec2c-f67a-4485-ae9a-27dddf9569d2" providerId="ADAL" clId="{9BD6C990-D7D7-4833-AC9C-3CCC9F6FB961}" dt="2023-05-17T02:11:33.792" v="102"/>
          <ac:picMkLst>
            <pc:docMk/>
            <pc:sldMk cId="528443413" sldId="269"/>
            <ac:picMk id="2" creationId="{CE7D2714-0625-4FFA-D6A3-93E7F2C5DEFF}"/>
          </ac:picMkLst>
        </pc:picChg>
      </pc:sldChg>
      <pc:sldChg chg="addSp delSp modSp mod">
        <pc:chgData name="Sarah Balian" userId="b9b6ec2c-f67a-4485-ae9a-27dddf9569d2" providerId="ADAL" clId="{9BD6C990-D7D7-4833-AC9C-3CCC9F6FB961}" dt="2023-05-17T02:11:46.468" v="107" actId="478"/>
        <pc:sldMkLst>
          <pc:docMk/>
          <pc:sldMk cId="3367104273" sldId="270"/>
        </pc:sldMkLst>
        <pc:spChg chg="del">
          <ac:chgData name="Sarah Balian" userId="b9b6ec2c-f67a-4485-ae9a-27dddf9569d2" providerId="ADAL" clId="{9BD6C990-D7D7-4833-AC9C-3CCC9F6FB961}" dt="2023-05-17T02:11:45.340" v="106" actId="478"/>
          <ac:spMkLst>
            <pc:docMk/>
            <pc:sldMk cId="3367104273" sldId="270"/>
            <ac:spMk id="6" creationId="{5D0F14F3-1A09-3E96-BCB2-D8B940E469DA}"/>
          </ac:spMkLst>
        </pc:spChg>
        <pc:spChg chg="del">
          <ac:chgData name="Sarah Balian" userId="b9b6ec2c-f67a-4485-ae9a-27dddf9569d2" providerId="ADAL" clId="{9BD6C990-D7D7-4833-AC9C-3CCC9F6FB961}" dt="2023-05-17T02:11:46.468" v="107" actId="478"/>
          <ac:spMkLst>
            <pc:docMk/>
            <pc:sldMk cId="3367104273" sldId="270"/>
            <ac:spMk id="7" creationId="{CE64F085-394F-89FE-55C1-94E5F28AFADD}"/>
          </ac:spMkLst>
        </pc:spChg>
        <pc:spChg chg="del">
          <ac:chgData name="Sarah Balian" userId="b9b6ec2c-f67a-4485-ae9a-27dddf9569d2" providerId="ADAL" clId="{9BD6C990-D7D7-4833-AC9C-3CCC9F6FB961}" dt="2023-05-17T02:11:44.410" v="105" actId="478"/>
          <ac:spMkLst>
            <pc:docMk/>
            <pc:sldMk cId="3367104273" sldId="270"/>
            <ac:spMk id="8" creationId="{E39DAA33-FEFE-A8BD-BBEA-A8F3D8B80ECE}"/>
          </ac:spMkLst>
        </pc:spChg>
        <pc:picChg chg="add mod ord">
          <ac:chgData name="Sarah Balian" userId="b9b6ec2c-f67a-4485-ae9a-27dddf9569d2" providerId="ADAL" clId="{9BD6C990-D7D7-4833-AC9C-3CCC9F6FB961}" dt="2023-05-17T02:11:42.674" v="104" actId="167"/>
          <ac:picMkLst>
            <pc:docMk/>
            <pc:sldMk cId="3367104273" sldId="270"/>
            <ac:picMk id="2" creationId="{6C5306CC-3263-24C4-BE43-0F51DB8A7599}"/>
          </ac:picMkLst>
        </pc:picChg>
      </pc:sldChg>
      <pc:sldChg chg="modSp mod">
        <pc:chgData name="Sarah Balian" userId="b9b6ec2c-f67a-4485-ae9a-27dddf9569d2" providerId="ADAL" clId="{9BD6C990-D7D7-4833-AC9C-3CCC9F6FB961}" dt="2023-05-17T02:15:02.247" v="151" actId="20577"/>
        <pc:sldMkLst>
          <pc:docMk/>
          <pc:sldMk cId="52877160" sldId="271"/>
        </pc:sldMkLst>
        <pc:spChg chg="mod">
          <ac:chgData name="Sarah Balian" userId="b9b6ec2c-f67a-4485-ae9a-27dddf9569d2" providerId="ADAL" clId="{9BD6C990-D7D7-4833-AC9C-3CCC9F6FB961}" dt="2023-05-17T02:15:02.247" v="151" actId="20577"/>
          <ac:spMkLst>
            <pc:docMk/>
            <pc:sldMk cId="52877160" sldId="271"/>
            <ac:spMk id="3" creationId="{4660752A-9B01-8FBB-7885-654F5F674490}"/>
          </ac:spMkLst>
        </pc:spChg>
      </pc:sldChg>
      <pc:sldChg chg="del">
        <pc:chgData name="Sarah Balian" userId="b9b6ec2c-f67a-4485-ae9a-27dddf9569d2" providerId="ADAL" clId="{9BD6C990-D7D7-4833-AC9C-3CCC9F6FB961}" dt="2023-05-17T02:18:09.825" v="157" actId="47"/>
        <pc:sldMkLst>
          <pc:docMk/>
          <pc:sldMk cId="1506493807" sldId="272"/>
        </pc:sldMkLst>
      </pc:sldChg>
      <pc:sldChg chg="modSp del mod">
        <pc:chgData name="Sarah Balian" userId="b9b6ec2c-f67a-4485-ae9a-27dddf9569d2" providerId="ADAL" clId="{9BD6C990-D7D7-4833-AC9C-3CCC9F6FB961}" dt="2023-05-17T02:18:05.193" v="155" actId="47"/>
        <pc:sldMkLst>
          <pc:docMk/>
          <pc:sldMk cId="454941652" sldId="273"/>
        </pc:sldMkLst>
        <pc:spChg chg="mod">
          <ac:chgData name="Sarah Balian" userId="b9b6ec2c-f67a-4485-ae9a-27dddf9569d2" providerId="ADAL" clId="{9BD6C990-D7D7-4833-AC9C-3CCC9F6FB961}" dt="2023-05-16T20:22:37.609" v="2" actId="207"/>
          <ac:spMkLst>
            <pc:docMk/>
            <pc:sldMk cId="454941652" sldId="273"/>
            <ac:spMk id="56" creationId="{9FD063F4-28B8-71B9-2AA4-F759FDF7D9E5}"/>
          </ac:spMkLst>
        </pc:spChg>
        <pc:spChg chg="mod">
          <ac:chgData name="Sarah Balian" userId="b9b6ec2c-f67a-4485-ae9a-27dddf9569d2" providerId="ADAL" clId="{9BD6C990-D7D7-4833-AC9C-3CCC9F6FB961}" dt="2023-05-16T20:22:50.546" v="4" actId="207"/>
          <ac:spMkLst>
            <pc:docMk/>
            <pc:sldMk cId="454941652" sldId="273"/>
            <ac:spMk id="57" creationId="{2BBB7D83-C290-5579-3122-4FB2EBA3C037}"/>
          </ac:spMkLst>
        </pc:spChg>
        <pc:spChg chg="mod">
          <ac:chgData name="Sarah Balian" userId="b9b6ec2c-f67a-4485-ae9a-27dddf9569d2" providerId="ADAL" clId="{9BD6C990-D7D7-4833-AC9C-3CCC9F6FB961}" dt="2023-05-16T20:22:56.090" v="6" actId="207"/>
          <ac:spMkLst>
            <pc:docMk/>
            <pc:sldMk cId="454941652" sldId="273"/>
            <ac:spMk id="62" creationId="{21FFC181-1E8A-9CD3-08D6-E010B14BF961}"/>
          </ac:spMkLst>
        </pc:spChg>
        <pc:spChg chg="mod">
          <ac:chgData name="Sarah Balian" userId="b9b6ec2c-f67a-4485-ae9a-27dddf9569d2" providerId="ADAL" clId="{9BD6C990-D7D7-4833-AC9C-3CCC9F6FB961}" dt="2023-05-16T20:22:53.170" v="5" actId="207"/>
          <ac:spMkLst>
            <pc:docMk/>
            <pc:sldMk cId="454941652" sldId="273"/>
            <ac:spMk id="63" creationId="{7CABCFD3-E6F1-C1AB-DC50-0A2CABD436CF}"/>
          </ac:spMkLst>
        </pc:spChg>
        <pc:spChg chg="mod">
          <ac:chgData name="Sarah Balian" userId="b9b6ec2c-f67a-4485-ae9a-27dddf9569d2" providerId="ADAL" clId="{9BD6C990-D7D7-4833-AC9C-3CCC9F6FB961}" dt="2023-05-16T20:23:17.545" v="10" actId="207"/>
          <ac:spMkLst>
            <pc:docMk/>
            <pc:sldMk cId="454941652" sldId="273"/>
            <ac:spMk id="1024" creationId="{0EB58576-1003-17DB-21EB-CCEBD9EE29F8}"/>
          </ac:spMkLst>
        </pc:spChg>
        <pc:spChg chg="mod">
          <ac:chgData name="Sarah Balian" userId="b9b6ec2c-f67a-4485-ae9a-27dddf9569d2" providerId="ADAL" clId="{9BD6C990-D7D7-4833-AC9C-3CCC9F6FB961}" dt="2023-05-16T20:23:23.186" v="11" actId="207"/>
          <ac:spMkLst>
            <pc:docMk/>
            <pc:sldMk cId="454941652" sldId="273"/>
            <ac:spMk id="1025" creationId="{CDBD1628-2A90-0E29-E0EE-391E9ED35703}"/>
          </ac:spMkLst>
        </pc:spChg>
        <pc:spChg chg="mod">
          <ac:chgData name="Sarah Balian" userId="b9b6ec2c-f67a-4485-ae9a-27dddf9569d2" providerId="ADAL" clId="{9BD6C990-D7D7-4833-AC9C-3CCC9F6FB961}" dt="2023-05-16T20:23:05.906" v="8" actId="207"/>
          <ac:spMkLst>
            <pc:docMk/>
            <pc:sldMk cId="454941652" sldId="273"/>
            <ac:spMk id="1026" creationId="{6F2F6DFB-E293-C165-3303-20B196184588}"/>
          </ac:spMkLst>
        </pc:spChg>
        <pc:spChg chg="mod">
          <ac:chgData name="Sarah Balian" userId="b9b6ec2c-f67a-4485-ae9a-27dddf9569d2" providerId="ADAL" clId="{9BD6C990-D7D7-4833-AC9C-3CCC9F6FB961}" dt="2023-05-16T20:23:14.374" v="9" actId="207"/>
          <ac:spMkLst>
            <pc:docMk/>
            <pc:sldMk cId="454941652" sldId="273"/>
            <ac:spMk id="1027" creationId="{03B8878A-2FCC-727F-9DD8-F9AD08928EF4}"/>
          </ac:spMkLst>
        </pc:spChg>
        <pc:spChg chg="mod">
          <ac:chgData name="Sarah Balian" userId="b9b6ec2c-f67a-4485-ae9a-27dddf9569d2" providerId="ADAL" clId="{9BD6C990-D7D7-4833-AC9C-3CCC9F6FB961}" dt="2023-05-16T20:23:03.240" v="7" actId="207"/>
          <ac:spMkLst>
            <pc:docMk/>
            <pc:sldMk cId="454941652" sldId="273"/>
            <ac:spMk id="1029" creationId="{FF91386B-72C9-B405-21F1-EC139B066A62}"/>
          </ac:spMkLst>
        </pc:spChg>
        <pc:spChg chg="mod">
          <ac:chgData name="Sarah Balian" userId="b9b6ec2c-f67a-4485-ae9a-27dddf9569d2" providerId="ADAL" clId="{9BD6C990-D7D7-4833-AC9C-3CCC9F6FB961}" dt="2023-05-16T20:22:16.470" v="0" actId="207"/>
          <ac:spMkLst>
            <pc:docMk/>
            <pc:sldMk cId="454941652" sldId="273"/>
            <ac:spMk id="1030" creationId="{51DF7957-521A-5941-AFB0-91A9674727E6}"/>
          </ac:spMkLst>
        </pc:spChg>
        <pc:spChg chg="mod">
          <ac:chgData name="Sarah Balian" userId="b9b6ec2c-f67a-4485-ae9a-27dddf9569d2" providerId="ADAL" clId="{9BD6C990-D7D7-4833-AC9C-3CCC9F6FB961}" dt="2023-05-16T20:22:27.484" v="1" actId="207"/>
          <ac:spMkLst>
            <pc:docMk/>
            <pc:sldMk cId="454941652" sldId="273"/>
            <ac:spMk id="1040" creationId="{3CF4CFD2-D647-20A2-902E-C6BCE3191EA7}"/>
          </ac:spMkLst>
        </pc:spChg>
        <pc:spChg chg="mod">
          <ac:chgData name="Sarah Balian" userId="b9b6ec2c-f67a-4485-ae9a-27dddf9569d2" providerId="ADAL" clId="{9BD6C990-D7D7-4833-AC9C-3CCC9F6FB961}" dt="2023-05-16T20:22:41.290" v="3" actId="207"/>
          <ac:spMkLst>
            <pc:docMk/>
            <pc:sldMk cId="454941652" sldId="273"/>
            <ac:spMk id="1042" creationId="{61E90988-BC3A-0093-C4BF-C9DCD6EB8522}"/>
          </ac:spMkLst>
        </pc:spChg>
      </pc:sldChg>
      <pc:sldChg chg="del">
        <pc:chgData name="Sarah Balian" userId="b9b6ec2c-f67a-4485-ae9a-27dddf9569d2" providerId="ADAL" clId="{9BD6C990-D7D7-4833-AC9C-3CCC9F6FB961}" dt="2023-05-17T02:18:08.208" v="156" actId="47"/>
        <pc:sldMkLst>
          <pc:docMk/>
          <pc:sldMk cId="4007693361" sldId="274"/>
        </pc:sldMkLst>
      </pc:sldChg>
      <pc:sldChg chg="del">
        <pc:chgData name="Sarah Balian" userId="b9b6ec2c-f67a-4485-ae9a-27dddf9569d2" providerId="ADAL" clId="{9BD6C990-D7D7-4833-AC9C-3CCC9F6FB961}" dt="2023-05-17T02:18:02.386" v="154" actId="47"/>
        <pc:sldMkLst>
          <pc:docMk/>
          <pc:sldMk cId="111198767" sldId="275"/>
        </pc:sldMkLst>
      </pc:sldChg>
      <pc:sldChg chg="del">
        <pc:chgData name="Sarah Balian" userId="b9b6ec2c-f67a-4485-ae9a-27dddf9569d2" providerId="ADAL" clId="{9BD6C990-D7D7-4833-AC9C-3CCC9F6FB961}" dt="2023-05-17T02:18:00.697" v="153" actId="47"/>
        <pc:sldMkLst>
          <pc:docMk/>
          <pc:sldMk cId="995516696" sldId="276"/>
        </pc:sldMkLst>
      </pc:sldChg>
      <pc:sldChg chg="del">
        <pc:chgData name="Sarah Balian" userId="b9b6ec2c-f67a-4485-ae9a-27dddf9569d2" providerId="ADAL" clId="{9BD6C990-D7D7-4833-AC9C-3CCC9F6FB961}" dt="2023-05-17T02:18:18.652" v="158" actId="47"/>
        <pc:sldMkLst>
          <pc:docMk/>
          <pc:sldMk cId="3374680457" sldId="277"/>
        </pc:sldMkLst>
      </pc:sldChg>
      <pc:sldChg chg="addSp delSp modSp mod delCm modNotesTx">
        <pc:chgData name="Sarah Balian" userId="b9b6ec2c-f67a-4485-ae9a-27dddf9569d2" providerId="ADAL" clId="{9BD6C990-D7D7-4833-AC9C-3CCC9F6FB961}" dt="2023-05-17T23:59:31.989" v="1265" actId="20577"/>
        <pc:sldMkLst>
          <pc:docMk/>
          <pc:sldMk cId="3303905315" sldId="278"/>
        </pc:sldMkLst>
        <pc:spChg chg="mod">
          <ac:chgData name="Sarah Balian" userId="b9b6ec2c-f67a-4485-ae9a-27dddf9569d2" providerId="ADAL" clId="{9BD6C990-D7D7-4833-AC9C-3CCC9F6FB961}" dt="2023-05-17T03:42:31.993" v="189" actId="1076"/>
          <ac:spMkLst>
            <pc:docMk/>
            <pc:sldMk cId="3303905315" sldId="278"/>
            <ac:spMk id="2" creationId="{6AA74B7B-36AF-A7A5-D5E5-A9172DCE655C}"/>
          </ac:spMkLst>
        </pc:spChg>
        <pc:spChg chg="mod">
          <ac:chgData name="Sarah Balian" userId="b9b6ec2c-f67a-4485-ae9a-27dddf9569d2" providerId="ADAL" clId="{9BD6C990-D7D7-4833-AC9C-3CCC9F6FB961}" dt="2023-05-17T03:42:37.570" v="190" actId="1076"/>
          <ac:spMkLst>
            <pc:docMk/>
            <pc:sldMk cId="3303905315" sldId="278"/>
            <ac:spMk id="3" creationId="{50B28AC5-2484-C681-1E51-654A978D440B}"/>
          </ac:spMkLst>
        </pc:spChg>
        <pc:spChg chg="del">
          <ac:chgData name="Sarah Balian" userId="b9b6ec2c-f67a-4485-ae9a-27dddf9569d2" providerId="ADAL" clId="{9BD6C990-D7D7-4833-AC9C-3CCC9F6FB961}" dt="2023-05-17T03:42:01.389" v="163" actId="478"/>
          <ac:spMkLst>
            <pc:docMk/>
            <pc:sldMk cId="3303905315" sldId="278"/>
            <ac:spMk id="4" creationId="{90D53E62-090D-77E8-73FE-70C3F9C7BD7B}"/>
          </ac:spMkLst>
        </pc:spChg>
        <pc:spChg chg="del">
          <ac:chgData name="Sarah Balian" userId="b9b6ec2c-f67a-4485-ae9a-27dddf9569d2" providerId="ADAL" clId="{9BD6C990-D7D7-4833-AC9C-3CCC9F6FB961}" dt="2023-05-17T03:42:01.389" v="163" actId="478"/>
          <ac:spMkLst>
            <pc:docMk/>
            <pc:sldMk cId="3303905315" sldId="278"/>
            <ac:spMk id="35" creationId="{198B86C6-DD0C-57C0-572A-9E8FBE372CEB}"/>
          </ac:spMkLst>
        </pc:spChg>
        <pc:spChg chg="del">
          <ac:chgData name="Sarah Balian" userId="b9b6ec2c-f67a-4485-ae9a-27dddf9569d2" providerId="ADAL" clId="{9BD6C990-D7D7-4833-AC9C-3CCC9F6FB961}" dt="2023-05-17T03:42:01.389" v="163" actId="478"/>
          <ac:spMkLst>
            <pc:docMk/>
            <pc:sldMk cId="3303905315" sldId="278"/>
            <ac:spMk id="36" creationId="{E9B31D6C-FC5F-1FDF-9D14-369471C1D5ED}"/>
          </ac:spMkLst>
        </pc:spChg>
        <pc:spChg chg="del">
          <ac:chgData name="Sarah Balian" userId="b9b6ec2c-f67a-4485-ae9a-27dddf9569d2" providerId="ADAL" clId="{9BD6C990-D7D7-4833-AC9C-3CCC9F6FB961}" dt="2023-05-17T03:42:01.389" v="163" actId="478"/>
          <ac:spMkLst>
            <pc:docMk/>
            <pc:sldMk cId="3303905315" sldId="278"/>
            <ac:spMk id="37" creationId="{5CD57FC9-220F-C243-0F66-B25294BF91AF}"/>
          </ac:spMkLst>
        </pc:spChg>
        <pc:spChg chg="del">
          <ac:chgData name="Sarah Balian" userId="b9b6ec2c-f67a-4485-ae9a-27dddf9569d2" providerId="ADAL" clId="{9BD6C990-D7D7-4833-AC9C-3CCC9F6FB961}" dt="2023-05-17T03:42:01.389" v="163" actId="478"/>
          <ac:spMkLst>
            <pc:docMk/>
            <pc:sldMk cId="3303905315" sldId="278"/>
            <ac:spMk id="38" creationId="{4A2A16B3-1F85-6AAB-2CC0-18F11E4785EA}"/>
          </ac:spMkLst>
        </pc:spChg>
        <pc:spChg chg="del">
          <ac:chgData name="Sarah Balian" userId="b9b6ec2c-f67a-4485-ae9a-27dddf9569d2" providerId="ADAL" clId="{9BD6C990-D7D7-4833-AC9C-3CCC9F6FB961}" dt="2023-05-17T03:42:01.389" v="163" actId="478"/>
          <ac:spMkLst>
            <pc:docMk/>
            <pc:sldMk cId="3303905315" sldId="278"/>
            <ac:spMk id="39" creationId="{313AEB0E-9A50-D35A-A76C-B22614EEA076}"/>
          </ac:spMkLst>
        </pc:spChg>
        <pc:spChg chg="del">
          <ac:chgData name="Sarah Balian" userId="b9b6ec2c-f67a-4485-ae9a-27dddf9569d2" providerId="ADAL" clId="{9BD6C990-D7D7-4833-AC9C-3CCC9F6FB961}" dt="2023-05-17T03:42:01.389" v="163" actId="478"/>
          <ac:spMkLst>
            <pc:docMk/>
            <pc:sldMk cId="3303905315" sldId="278"/>
            <ac:spMk id="40" creationId="{F27DCABC-B87E-3F19-0FEF-FBB407E3B205}"/>
          </ac:spMkLst>
        </pc:spChg>
        <pc:spChg chg="del">
          <ac:chgData name="Sarah Balian" userId="b9b6ec2c-f67a-4485-ae9a-27dddf9569d2" providerId="ADAL" clId="{9BD6C990-D7D7-4833-AC9C-3CCC9F6FB961}" dt="2023-05-17T03:42:01.389" v="163" actId="478"/>
          <ac:spMkLst>
            <pc:docMk/>
            <pc:sldMk cId="3303905315" sldId="278"/>
            <ac:spMk id="41" creationId="{2A55A2C9-6012-C348-FC53-59E38CC5FED9}"/>
          </ac:spMkLst>
        </pc:spChg>
        <pc:spChg chg="del">
          <ac:chgData name="Sarah Balian" userId="b9b6ec2c-f67a-4485-ae9a-27dddf9569d2" providerId="ADAL" clId="{9BD6C990-D7D7-4833-AC9C-3CCC9F6FB961}" dt="2023-05-17T03:42:01.389" v="163" actId="478"/>
          <ac:spMkLst>
            <pc:docMk/>
            <pc:sldMk cId="3303905315" sldId="278"/>
            <ac:spMk id="42" creationId="{03E0D3C8-7548-D02B-6A92-31B4087BD006}"/>
          </ac:spMkLst>
        </pc:spChg>
        <pc:spChg chg="del">
          <ac:chgData name="Sarah Balian" userId="b9b6ec2c-f67a-4485-ae9a-27dddf9569d2" providerId="ADAL" clId="{9BD6C990-D7D7-4833-AC9C-3CCC9F6FB961}" dt="2023-05-17T03:42:01.389" v="163" actId="478"/>
          <ac:spMkLst>
            <pc:docMk/>
            <pc:sldMk cId="3303905315" sldId="278"/>
            <ac:spMk id="43" creationId="{B1DC4EF6-B05D-61A9-CC0B-02D5849B3D37}"/>
          </ac:spMkLst>
        </pc:spChg>
        <pc:spChg chg="del">
          <ac:chgData name="Sarah Balian" userId="b9b6ec2c-f67a-4485-ae9a-27dddf9569d2" providerId="ADAL" clId="{9BD6C990-D7D7-4833-AC9C-3CCC9F6FB961}" dt="2023-05-17T03:42:01.389" v="163" actId="478"/>
          <ac:spMkLst>
            <pc:docMk/>
            <pc:sldMk cId="3303905315" sldId="278"/>
            <ac:spMk id="44" creationId="{5D0DB9D3-122B-25A3-4F1D-129711C7021C}"/>
          </ac:spMkLst>
        </pc:spChg>
        <pc:spChg chg="del">
          <ac:chgData name="Sarah Balian" userId="b9b6ec2c-f67a-4485-ae9a-27dddf9569d2" providerId="ADAL" clId="{9BD6C990-D7D7-4833-AC9C-3CCC9F6FB961}" dt="2023-05-17T03:42:01.389" v="163" actId="478"/>
          <ac:spMkLst>
            <pc:docMk/>
            <pc:sldMk cId="3303905315" sldId="278"/>
            <ac:spMk id="45" creationId="{B597DD0E-6B53-ABDB-5FE7-8E19B757A13C}"/>
          </ac:spMkLst>
        </pc:spChg>
        <pc:spChg chg="del">
          <ac:chgData name="Sarah Balian" userId="b9b6ec2c-f67a-4485-ae9a-27dddf9569d2" providerId="ADAL" clId="{9BD6C990-D7D7-4833-AC9C-3CCC9F6FB961}" dt="2023-05-17T03:42:01.389" v="163" actId="478"/>
          <ac:spMkLst>
            <pc:docMk/>
            <pc:sldMk cId="3303905315" sldId="278"/>
            <ac:spMk id="46" creationId="{66EAF6C7-602E-BAE7-CD54-932186943A59}"/>
          </ac:spMkLst>
        </pc:spChg>
        <pc:spChg chg="del">
          <ac:chgData name="Sarah Balian" userId="b9b6ec2c-f67a-4485-ae9a-27dddf9569d2" providerId="ADAL" clId="{9BD6C990-D7D7-4833-AC9C-3CCC9F6FB961}" dt="2023-05-17T03:42:01.389" v="163" actId="478"/>
          <ac:spMkLst>
            <pc:docMk/>
            <pc:sldMk cId="3303905315" sldId="278"/>
            <ac:spMk id="47" creationId="{21B36218-11BE-6667-4530-7C0E1702386D}"/>
          </ac:spMkLst>
        </pc:spChg>
        <pc:spChg chg="del">
          <ac:chgData name="Sarah Balian" userId="b9b6ec2c-f67a-4485-ae9a-27dddf9569d2" providerId="ADAL" clId="{9BD6C990-D7D7-4833-AC9C-3CCC9F6FB961}" dt="2023-05-17T03:42:01.389" v="163" actId="478"/>
          <ac:spMkLst>
            <pc:docMk/>
            <pc:sldMk cId="3303905315" sldId="278"/>
            <ac:spMk id="48" creationId="{61EC4098-BC6F-1139-18DC-9491E09C4EA8}"/>
          </ac:spMkLst>
        </pc:spChg>
        <pc:spChg chg="del">
          <ac:chgData name="Sarah Balian" userId="b9b6ec2c-f67a-4485-ae9a-27dddf9569d2" providerId="ADAL" clId="{9BD6C990-D7D7-4833-AC9C-3CCC9F6FB961}" dt="2023-05-17T03:42:01.389" v="163" actId="478"/>
          <ac:spMkLst>
            <pc:docMk/>
            <pc:sldMk cId="3303905315" sldId="278"/>
            <ac:spMk id="49" creationId="{CB6028F1-7140-EA49-F5C1-EFA62A569116}"/>
          </ac:spMkLst>
        </pc:spChg>
        <pc:spChg chg="del">
          <ac:chgData name="Sarah Balian" userId="b9b6ec2c-f67a-4485-ae9a-27dddf9569d2" providerId="ADAL" clId="{9BD6C990-D7D7-4833-AC9C-3CCC9F6FB961}" dt="2023-05-17T03:42:01.389" v="163" actId="478"/>
          <ac:spMkLst>
            <pc:docMk/>
            <pc:sldMk cId="3303905315" sldId="278"/>
            <ac:spMk id="50" creationId="{B41203BB-A225-16C2-B635-16D6B343AF89}"/>
          </ac:spMkLst>
        </pc:spChg>
        <pc:spChg chg="del">
          <ac:chgData name="Sarah Balian" userId="b9b6ec2c-f67a-4485-ae9a-27dddf9569d2" providerId="ADAL" clId="{9BD6C990-D7D7-4833-AC9C-3CCC9F6FB961}" dt="2023-05-17T03:42:01.389" v="163" actId="478"/>
          <ac:spMkLst>
            <pc:docMk/>
            <pc:sldMk cId="3303905315" sldId="278"/>
            <ac:spMk id="51" creationId="{827117BD-E978-7D07-6146-C576D9BDDB6F}"/>
          </ac:spMkLst>
        </pc:spChg>
        <pc:spChg chg="del">
          <ac:chgData name="Sarah Balian" userId="b9b6ec2c-f67a-4485-ae9a-27dddf9569d2" providerId="ADAL" clId="{9BD6C990-D7D7-4833-AC9C-3CCC9F6FB961}" dt="2023-05-17T03:42:01.389" v="163" actId="478"/>
          <ac:spMkLst>
            <pc:docMk/>
            <pc:sldMk cId="3303905315" sldId="278"/>
            <ac:spMk id="52" creationId="{6F0C6D96-77F5-34FE-1A41-EE5E48B6576B}"/>
          </ac:spMkLst>
        </pc:spChg>
        <pc:spChg chg="del">
          <ac:chgData name="Sarah Balian" userId="b9b6ec2c-f67a-4485-ae9a-27dddf9569d2" providerId="ADAL" clId="{9BD6C990-D7D7-4833-AC9C-3CCC9F6FB961}" dt="2023-05-17T03:42:01.389" v="163" actId="478"/>
          <ac:spMkLst>
            <pc:docMk/>
            <pc:sldMk cId="3303905315" sldId="278"/>
            <ac:spMk id="54" creationId="{7D219A80-B805-A7A8-5625-C7E6E09DF3E4}"/>
          </ac:spMkLst>
        </pc:spChg>
        <pc:spChg chg="del">
          <ac:chgData name="Sarah Balian" userId="b9b6ec2c-f67a-4485-ae9a-27dddf9569d2" providerId="ADAL" clId="{9BD6C990-D7D7-4833-AC9C-3CCC9F6FB961}" dt="2023-05-17T03:42:01.389" v="163" actId="478"/>
          <ac:spMkLst>
            <pc:docMk/>
            <pc:sldMk cId="3303905315" sldId="278"/>
            <ac:spMk id="55" creationId="{6C43D562-705F-0282-7B56-4755FE66457C}"/>
          </ac:spMkLst>
        </pc:spChg>
        <pc:spChg chg="del">
          <ac:chgData name="Sarah Balian" userId="b9b6ec2c-f67a-4485-ae9a-27dddf9569d2" providerId="ADAL" clId="{9BD6C990-D7D7-4833-AC9C-3CCC9F6FB961}" dt="2023-05-17T03:42:01.389" v="163" actId="478"/>
          <ac:spMkLst>
            <pc:docMk/>
            <pc:sldMk cId="3303905315" sldId="278"/>
            <ac:spMk id="56" creationId="{64158C01-8D0C-003F-EB03-5C4F6A703C9A}"/>
          </ac:spMkLst>
        </pc:spChg>
        <pc:spChg chg="del">
          <ac:chgData name="Sarah Balian" userId="b9b6ec2c-f67a-4485-ae9a-27dddf9569d2" providerId="ADAL" clId="{9BD6C990-D7D7-4833-AC9C-3CCC9F6FB961}" dt="2023-05-17T03:42:01.389" v="163" actId="478"/>
          <ac:spMkLst>
            <pc:docMk/>
            <pc:sldMk cId="3303905315" sldId="278"/>
            <ac:spMk id="57" creationId="{FBE8F03B-F138-EABE-FE03-7CDB3ECF2B8D}"/>
          </ac:spMkLst>
        </pc:spChg>
        <pc:spChg chg="del">
          <ac:chgData name="Sarah Balian" userId="b9b6ec2c-f67a-4485-ae9a-27dddf9569d2" providerId="ADAL" clId="{9BD6C990-D7D7-4833-AC9C-3CCC9F6FB961}" dt="2023-05-17T03:42:01.389" v="163" actId="478"/>
          <ac:spMkLst>
            <pc:docMk/>
            <pc:sldMk cId="3303905315" sldId="278"/>
            <ac:spMk id="58" creationId="{9525E136-2A9C-4CCB-AB01-3D24BFE938A2}"/>
          </ac:spMkLst>
        </pc:spChg>
        <pc:spChg chg="del">
          <ac:chgData name="Sarah Balian" userId="b9b6ec2c-f67a-4485-ae9a-27dddf9569d2" providerId="ADAL" clId="{9BD6C990-D7D7-4833-AC9C-3CCC9F6FB961}" dt="2023-05-17T03:42:01.389" v="163" actId="478"/>
          <ac:spMkLst>
            <pc:docMk/>
            <pc:sldMk cId="3303905315" sldId="278"/>
            <ac:spMk id="59" creationId="{D516575E-90B0-1FC5-F33B-02BF727702C9}"/>
          </ac:spMkLst>
        </pc:spChg>
        <pc:spChg chg="del">
          <ac:chgData name="Sarah Balian" userId="b9b6ec2c-f67a-4485-ae9a-27dddf9569d2" providerId="ADAL" clId="{9BD6C990-D7D7-4833-AC9C-3CCC9F6FB961}" dt="2023-05-17T03:42:01.389" v="163" actId="478"/>
          <ac:spMkLst>
            <pc:docMk/>
            <pc:sldMk cId="3303905315" sldId="278"/>
            <ac:spMk id="61" creationId="{499EA205-30D0-D459-14C3-C2BC55CA2C3E}"/>
          </ac:spMkLst>
        </pc:spChg>
        <pc:spChg chg="del">
          <ac:chgData name="Sarah Balian" userId="b9b6ec2c-f67a-4485-ae9a-27dddf9569d2" providerId="ADAL" clId="{9BD6C990-D7D7-4833-AC9C-3CCC9F6FB961}" dt="2023-05-17T03:42:01.389" v="163" actId="478"/>
          <ac:spMkLst>
            <pc:docMk/>
            <pc:sldMk cId="3303905315" sldId="278"/>
            <ac:spMk id="63" creationId="{44E608E9-71F6-7651-16FD-E39DF3094A25}"/>
          </ac:spMkLst>
        </pc:spChg>
        <pc:spChg chg="add mod">
          <ac:chgData name="Sarah Balian" userId="b9b6ec2c-f67a-4485-ae9a-27dddf9569d2" providerId="ADAL" clId="{9BD6C990-D7D7-4833-AC9C-3CCC9F6FB961}" dt="2023-05-17T13:42:22.270" v="343" actId="20577"/>
          <ac:spMkLst>
            <pc:docMk/>
            <pc:sldMk cId="3303905315" sldId="278"/>
            <ac:spMk id="65" creationId="{E9DADD44-99B6-801F-1994-8B1E30826E0A}"/>
          </ac:spMkLst>
        </pc:spChg>
        <pc:spChg chg="add mod">
          <ac:chgData name="Sarah Balian" userId="b9b6ec2c-f67a-4485-ae9a-27dddf9569d2" providerId="ADAL" clId="{9BD6C990-D7D7-4833-AC9C-3CCC9F6FB961}" dt="2023-05-17T03:42:54.895" v="191"/>
          <ac:spMkLst>
            <pc:docMk/>
            <pc:sldMk cId="3303905315" sldId="278"/>
            <ac:spMk id="66" creationId="{500156BA-D5C6-BF2B-C7B8-5261AA098AD2}"/>
          </ac:spMkLst>
        </pc:spChg>
        <pc:spChg chg="add mod">
          <ac:chgData name="Sarah Balian" userId="b9b6ec2c-f67a-4485-ae9a-27dddf9569d2" providerId="ADAL" clId="{9BD6C990-D7D7-4833-AC9C-3CCC9F6FB961}" dt="2023-05-17T13:44:31.593" v="390" actId="20577"/>
          <ac:spMkLst>
            <pc:docMk/>
            <pc:sldMk cId="3303905315" sldId="278"/>
            <ac:spMk id="67" creationId="{A876EA75-43E6-E51C-AA6D-9B57FBCDED06}"/>
          </ac:spMkLst>
        </pc:spChg>
        <pc:spChg chg="mod">
          <ac:chgData name="Sarah Balian" userId="b9b6ec2c-f67a-4485-ae9a-27dddf9569d2" providerId="ADAL" clId="{9BD6C990-D7D7-4833-AC9C-3CCC9F6FB961}" dt="2023-05-17T13:46:03.577" v="408" actId="207"/>
          <ac:spMkLst>
            <pc:docMk/>
            <pc:sldMk cId="3303905315" sldId="278"/>
            <ac:spMk id="69" creationId="{C3AA2F3A-EEBE-AE8B-C772-6CEAECC7BD50}"/>
          </ac:spMkLst>
        </pc:spChg>
        <pc:spChg chg="mod">
          <ac:chgData name="Sarah Balian" userId="b9b6ec2c-f67a-4485-ae9a-27dddf9569d2" providerId="ADAL" clId="{9BD6C990-D7D7-4833-AC9C-3CCC9F6FB961}" dt="2023-05-17T13:46:01.390" v="407" actId="207"/>
          <ac:spMkLst>
            <pc:docMk/>
            <pc:sldMk cId="3303905315" sldId="278"/>
            <ac:spMk id="70" creationId="{6C028918-BD62-563F-82FF-3DBDC750A435}"/>
          </ac:spMkLst>
        </pc:spChg>
        <pc:spChg chg="mod">
          <ac:chgData name="Sarah Balian" userId="b9b6ec2c-f67a-4485-ae9a-27dddf9569d2" providerId="ADAL" clId="{9BD6C990-D7D7-4833-AC9C-3CCC9F6FB961}" dt="2023-05-17T13:45:59.241" v="406" actId="207"/>
          <ac:spMkLst>
            <pc:docMk/>
            <pc:sldMk cId="3303905315" sldId="278"/>
            <ac:spMk id="71" creationId="{691EB7BE-8176-2437-955C-FE3940400977}"/>
          </ac:spMkLst>
        </pc:spChg>
        <pc:spChg chg="mod">
          <ac:chgData name="Sarah Balian" userId="b9b6ec2c-f67a-4485-ae9a-27dddf9569d2" providerId="ADAL" clId="{9BD6C990-D7D7-4833-AC9C-3CCC9F6FB961}" dt="2023-05-17T13:45:46.402" v="403" actId="207"/>
          <ac:spMkLst>
            <pc:docMk/>
            <pc:sldMk cId="3303905315" sldId="278"/>
            <ac:spMk id="72" creationId="{BAF37C15-FB10-8171-1E3B-913FA68F7B50}"/>
          </ac:spMkLst>
        </pc:spChg>
        <pc:spChg chg="mod">
          <ac:chgData name="Sarah Balian" userId="b9b6ec2c-f67a-4485-ae9a-27dddf9569d2" providerId="ADAL" clId="{9BD6C990-D7D7-4833-AC9C-3CCC9F6FB961}" dt="2023-05-17T13:45:37.864" v="401" actId="207"/>
          <ac:spMkLst>
            <pc:docMk/>
            <pc:sldMk cId="3303905315" sldId="278"/>
            <ac:spMk id="73" creationId="{F241FD08-F0EA-6356-3B17-603594BC6C65}"/>
          </ac:spMkLst>
        </pc:spChg>
        <pc:spChg chg="mod">
          <ac:chgData name="Sarah Balian" userId="b9b6ec2c-f67a-4485-ae9a-27dddf9569d2" providerId="ADAL" clId="{9BD6C990-D7D7-4833-AC9C-3CCC9F6FB961}" dt="2023-05-17T13:45:29.336" v="399" actId="207"/>
          <ac:spMkLst>
            <pc:docMk/>
            <pc:sldMk cId="3303905315" sldId="278"/>
            <ac:spMk id="74" creationId="{C05FE84D-7C49-EDC7-A168-CF56DC2CB41A}"/>
          </ac:spMkLst>
        </pc:spChg>
        <pc:spChg chg="mod">
          <ac:chgData name="Sarah Balian" userId="b9b6ec2c-f67a-4485-ae9a-27dddf9569d2" providerId="ADAL" clId="{9BD6C990-D7D7-4833-AC9C-3CCC9F6FB961}" dt="2023-05-17T13:45:32.409" v="400" actId="207"/>
          <ac:spMkLst>
            <pc:docMk/>
            <pc:sldMk cId="3303905315" sldId="278"/>
            <ac:spMk id="75" creationId="{623EB6E1-40B9-CACE-1F1A-63285A7AAC00}"/>
          </ac:spMkLst>
        </pc:spChg>
        <pc:spChg chg="mod">
          <ac:chgData name="Sarah Balian" userId="b9b6ec2c-f67a-4485-ae9a-27dddf9569d2" providerId="ADAL" clId="{9BD6C990-D7D7-4833-AC9C-3CCC9F6FB961}" dt="2023-05-17T13:44:53.064" v="394" actId="207"/>
          <ac:spMkLst>
            <pc:docMk/>
            <pc:sldMk cId="3303905315" sldId="278"/>
            <ac:spMk id="76" creationId="{6C66DC41-2241-1A37-3A54-EBDC72CD6403}"/>
          </ac:spMkLst>
        </pc:spChg>
        <pc:spChg chg="mod">
          <ac:chgData name="Sarah Balian" userId="b9b6ec2c-f67a-4485-ae9a-27dddf9569d2" providerId="ADAL" clId="{9BD6C990-D7D7-4833-AC9C-3CCC9F6FB961}" dt="2023-05-17T13:45:24.439" v="398" actId="207"/>
          <ac:spMkLst>
            <pc:docMk/>
            <pc:sldMk cId="3303905315" sldId="278"/>
            <ac:spMk id="77" creationId="{1C59F341-C54F-B8BF-ACEB-84C37065F1A9}"/>
          </ac:spMkLst>
        </pc:spChg>
        <pc:spChg chg="mod">
          <ac:chgData name="Sarah Balian" userId="b9b6ec2c-f67a-4485-ae9a-27dddf9569d2" providerId="ADAL" clId="{9BD6C990-D7D7-4833-AC9C-3CCC9F6FB961}" dt="2023-05-17T13:45:14.041" v="396" actId="207"/>
          <ac:spMkLst>
            <pc:docMk/>
            <pc:sldMk cId="3303905315" sldId="278"/>
            <ac:spMk id="78" creationId="{EDD72806-A795-31E5-7A9B-D56A19C55B09}"/>
          </ac:spMkLst>
        </pc:spChg>
        <pc:spChg chg="mod">
          <ac:chgData name="Sarah Balian" userId="b9b6ec2c-f67a-4485-ae9a-27dddf9569d2" providerId="ADAL" clId="{9BD6C990-D7D7-4833-AC9C-3CCC9F6FB961}" dt="2023-05-17T13:45:09.394" v="395" actId="207"/>
          <ac:spMkLst>
            <pc:docMk/>
            <pc:sldMk cId="3303905315" sldId="278"/>
            <ac:spMk id="79" creationId="{E5FED7E2-42B5-B97C-3AE1-C73D923BC631}"/>
          </ac:spMkLst>
        </pc:spChg>
        <pc:spChg chg="mod">
          <ac:chgData name="Sarah Balian" userId="b9b6ec2c-f67a-4485-ae9a-27dddf9569d2" providerId="ADAL" clId="{9BD6C990-D7D7-4833-AC9C-3CCC9F6FB961}" dt="2023-05-17T13:45:18.561" v="397" actId="207"/>
          <ac:spMkLst>
            <pc:docMk/>
            <pc:sldMk cId="3303905315" sldId="278"/>
            <ac:spMk id="80" creationId="{20E0F794-BDE8-D96C-ECDA-57E9C2CA0A2F}"/>
          </ac:spMkLst>
        </pc:spChg>
        <pc:spChg chg="mod">
          <ac:chgData name="Sarah Balian" userId="b9b6ec2c-f67a-4485-ae9a-27dddf9569d2" providerId="ADAL" clId="{9BD6C990-D7D7-4833-AC9C-3CCC9F6FB961}" dt="2023-05-17T13:46:06.530" v="409" actId="207"/>
          <ac:spMkLst>
            <pc:docMk/>
            <pc:sldMk cId="3303905315" sldId="278"/>
            <ac:spMk id="81" creationId="{28532EE4-9EC9-91FC-37F8-54090223FD1E}"/>
          </ac:spMkLst>
        </pc:spChg>
        <pc:spChg chg="mod">
          <ac:chgData name="Sarah Balian" userId="b9b6ec2c-f67a-4485-ae9a-27dddf9569d2" providerId="ADAL" clId="{9BD6C990-D7D7-4833-AC9C-3CCC9F6FB961}" dt="2023-05-17T13:45:50.789" v="404" actId="207"/>
          <ac:spMkLst>
            <pc:docMk/>
            <pc:sldMk cId="3303905315" sldId="278"/>
            <ac:spMk id="82" creationId="{334A7FB1-7C9B-83A4-4072-8129EAFB463F}"/>
          </ac:spMkLst>
        </pc:spChg>
        <pc:spChg chg="mod">
          <ac:chgData name="Sarah Balian" userId="b9b6ec2c-f67a-4485-ae9a-27dddf9569d2" providerId="ADAL" clId="{9BD6C990-D7D7-4833-AC9C-3CCC9F6FB961}" dt="2023-05-17T13:44:49.318" v="393" actId="207"/>
          <ac:spMkLst>
            <pc:docMk/>
            <pc:sldMk cId="3303905315" sldId="278"/>
            <ac:spMk id="83" creationId="{735154FD-C85B-8E4F-C25B-4E937852A7AB}"/>
          </ac:spMkLst>
        </pc:spChg>
        <pc:spChg chg="mod">
          <ac:chgData name="Sarah Balian" userId="b9b6ec2c-f67a-4485-ae9a-27dddf9569d2" providerId="ADAL" clId="{9BD6C990-D7D7-4833-AC9C-3CCC9F6FB961}" dt="2023-05-17T13:45:56.160" v="405" actId="207"/>
          <ac:spMkLst>
            <pc:docMk/>
            <pc:sldMk cId="3303905315" sldId="278"/>
            <ac:spMk id="84" creationId="{C2A392D4-9C71-BDCD-A0B1-14EBEAAFF7A8}"/>
          </ac:spMkLst>
        </pc:spChg>
        <pc:spChg chg="mod">
          <ac:chgData name="Sarah Balian" userId="b9b6ec2c-f67a-4485-ae9a-27dddf9569d2" providerId="ADAL" clId="{9BD6C990-D7D7-4833-AC9C-3CCC9F6FB961}" dt="2023-05-17T13:45:41.257" v="402" actId="207"/>
          <ac:spMkLst>
            <pc:docMk/>
            <pc:sldMk cId="3303905315" sldId="278"/>
            <ac:spMk id="85" creationId="{751D61B3-8FBB-BD3A-DE7D-518E740A75BC}"/>
          </ac:spMkLst>
        </pc:spChg>
        <pc:spChg chg="add mod">
          <ac:chgData name="Sarah Balian" userId="b9b6ec2c-f67a-4485-ae9a-27dddf9569d2" providerId="ADAL" clId="{9BD6C990-D7D7-4833-AC9C-3CCC9F6FB961}" dt="2023-05-17T13:44:26.485" v="388" actId="20577"/>
          <ac:spMkLst>
            <pc:docMk/>
            <pc:sldMk cId="3303905315" sldId="278"/>
            <ac:spMk id="87" creationId="{0E27CFE8-8D4D-A0D8-12B2-0F888F01FA56}"/>
          </ac:spMkLst>
        </pc:spChg>
        <pc:spChg chg="add mod">
          <ac:chgData name="Sarah Balian" userId="b9b6ec2c-f67a-4485-ae9a-27dddf9569d2" providerId="ADAL" clId="{9BD6C990-D7D7-4833-AC9C-3CCC9F6FB961}" dt="2023-05-17T13:44:22.775" v="385" actId="20577"/>
          <ac:spMkLst>
            <pc:docMk/>
            <pc:sldMk cId="3303905315" sldId="278"/>
            <ac:spMk id="89" creationId="{578E1DDE-126D-E874-EB59-CF3EDFBDA870}"/>
          </ac:spMkLst>
        </pc:spChg>
        <pc:spChg chg="add mod">
          <ac:chgData name="Sarah Balian" userId="b9b6ec2c-f67a-4485-ae9a-27dddf9569d2" providerId="ADAL" clId="{9BD6C990-D7D7-4833-AC9C-3CCC9F6FB961}" dt="2023-05-17T13:44:14.691" v="383" actId="20577"/>
          <ac:spMkLst>
            <pc:docMk/>
            <pc:sldMk cId="3303905315" sldId="278"/>
            <ac:spMk id="91" creationId="{256C20AB-1562-C456-8AB8-280AC6552D5E}"/>
          </ac:spMkLst>
        </pc:spChg>
        <pc:spChg chg="add mod">
          <ac:chgData name="Sarah Balian" userId="b9b6ec2c-f67a-4485-ae9a-27dddf9569d2" providerId="ADAL" clId="{9BD6C990-D7D7-4833-AC9C-3CCC9F6FB961}" dt="2023-05-17T13:44:39.701" v="392" actId="20577"/>
          <ac:spMkLst>
            <pc:docMk/>
            <pc:sldMk cId="3303905315" sldId="278"/>
            <ac:spMk id="93" creationId="{6196A8C7-76A3-CB0C-F512-ECC110F89107}"/>
          </ac:spMkLst>
        </pc:spChg>
        <pc:spChg chg="add mod">
          <ac:chgData name="Sarah Balian" userId="b9b6ec2c-f67a-4485-ae9a-27dddf9569d2" providerId="ADAL" clId="{9BD6C990-D7D7-4833-AC9C-3CCC9F6FB961}" dt="2023-05-17T13:44:05.267" v="381" actId="20577"/>
          <ac:spMkLst>
            <pc:docMk/>
            <pc:sldMk cId="3303905315" sldId="278"/>
            <ac:spMk id="95" creationId="{192F265D-86E0-DE7E-B0ED-FD9021B59C62}"/>
          </ac:spMkLst>
        </pc:spChg>
        <pc:spChg chg="add mod">
          <ac:chgData name="Sarah Balian" userId="b9b6ec2c-f67a-4485-ae9a-27dddf9569d2" providerId="ADAL" clId="{9BD6C990-D7D7-4833-AC9C-3CCC9F6FB961}" dt="2023-05-17T13:43:58.382" v="379" actId="20577"/>
          <ac:spMkLst>
            <pc:docMk/>
            <pc:sldMk cId="3303905315" sldId="278"/>
            <ac:spMk id="97" creationId="{D30488AA-8073-BDDE-C7EB-F2100C2E791A}"/>
          </ac:spMkLst>
        </pc:spChg>
        <pc:spChg chg="add mod">
          <ac:chgData name="Sarah Balian" userId="b9b6ec2c-f67a-4485-ae9a-27dddf9569d2" providerId="ADAL" clId="{9BD6C990-D7D7-4833-AC9C-3CCC9F6FB961}" dt="2023-05-17T13:43:51.173" v="377" actId="20577"/>
          <ac:spMkLst>
            <pc:docMk/>
            <pc:sldMk cId="3303905315" sldId="278"/>
            <ac:spMk id="100" creationId="{95455864-8121-893F-3841-8426AF0EF041}"/>
          </ac:spMkLst>
        </pc:spChg>
        <pc:spChg chg="add mod">
          <ac:chgData name="Sarah Balian" userId="b9b6ec2c-f67a-4485-ae9a-27dddf9569d2" providerId="ADAL" clId="{9BD6C990-D7D7-4833-AC9C-3CCC9F6FB961}" dt="2023-05-17T13:43:19.150" v="375" actId="20577"/>
          <ac:spMkLst>
            <pc:docMk/>
            <pc:sldMk cId="3303905315" sldId="278"/>
            <ac:spMk id="102" creationId="{440D7D0C-ACAA-2E57-D2C9-336EB820C833}"/>
          </ac:spMkLst>
        </pc:spChg>
        <pc:spChg chg="add mod">
          <ac:chgData name="Sarah Balian" userId="b9b6ec2c-f67a-4485-ae9a-27dddf9569d2" providerId="ADAL" clId="{9BD6C990-D7D7-4833-AC9C-3CCC9F6FB961}" dt="2023-05-17T13:43:16.059" v="371" actId="20577"/>
          <ac:spMkLst>
            <pc:docMk/>
            <pc:sldMk cId="3303905315" sldId="278"/>
            <ac:spMk id="104" creationId="{7452C216-6391-0A30-D466-C01CBA2975CE}"/>
          </ac:spMkLst>
        </pc:spChg>
        <pc:spChg chg="add mod">
          <ac:chgData name="Sarah Balian" userId="b9b6ec2c-f67a-4485-ae9a-27dddf9569d2" providerId="ADAL" clId="{9BD6C990-D7D7-4833-AC9C-3CCC9F6FB961}" dt="2023-05-17T13:43:07.212" v="367" actId="20577"/>
          <ac:spMkLst>
            <pc:docMk/>
            <pc:sldMk cId="3303905315" sldId="278"/>
            <ac:spMk id="106" creationId="{AC860B6E-B589-1AFE-BF23-25F9D518A5ED}"/>
          </ac:spMkLst>
        </pc:spChg>
        <pc:spChg chg="add mod">
          <ac:chgData name="Sarah Balian" userId="b9b6ec2c-f67a-4485-ae9a-27dddf9569d2" providerId="ADAL" clId="{9BD6C990-D7D7-4833-AC9C-3CCC9F6FB961}" dt="2023-05-17T13:42:31.785" v="349" actId="20577"/>
          <ac:spMkLst>
            <pc:docMk/>
            <pc:sldMk cId="3303905315" sldId="278"/>
            <ac:spMk id="108" creationId="{818A2331-54A0-3829-D349-DEBAB55FA0E8}"/>
          </ac:spMkLst>
        </pc:spChg>
        <pc:spChg chg="add mod">
          <ac:chgData name="Sarah Balian" userId="b9b6ec2c-f67a-4485-ae9a-27dddf9569d2" providerId="ADAL" clId="{9BD6C990-D7D7-4833-AC9C-3CCC9F6FB961}" dt="2023-05-17T13:42:41.036" v="357" actId="20577"/>
          <ac:spMkLst>
            <pc:docMk/>
            <pc:sldMk cId="3303905315" sldId="278"/>
            <ac:spMk id="110" creationId="{B716BDAE-977E-F666-603A-2EAF45ECD2E6}"/>
          </ac:spMkLst>
        </pc:spChg>
        <pc:spChg chg="add mod">
          <ac:chgData name="Sarah Balian" userId="b9b6ec2c-f67a-4485-ae9a-27dddf9569d2" providerId="ADAL" clId="{9BD6C990-D7D7-4833-AC9C-3CCC9F6FB961}" dt="2023-05-17T13:42:49.580" v="361" actId="20577"/>
          <ac:spMkLst>
            <pc:docMk/>
            <pc:sldMk cId="3303905315" sldId="278"/>
            <ac:spMk id="112" creationId="{5B417EAB-897F-769E-27E6-50F0FADDBBBF}"/>
          </ac:spMkLst>
        </pc:spChg>
        <pc:spChg chg="add mod">
          <ac:chgData name="Sarah Balian" userId="b9b6ec2c-f67a-4485-ae9a-27dddf9569d2" providerId="ADAL" clId="{9BD6C990-D7D7-4833-AC9C-3CCC9F6FB961}" dt="2023-05-17T13:42:56.737" v="365" actId="20577"/>
          <ac:spMkLst>
            <pc:docMk/>
            <pc:sldMk cId="3303905315" sldId="278"/>
            <ac:spMk id="114" creationId="{BDC2E446-CA0B-BFAE-6757-27B461EB697A}"/>
          </ac:spMkLst>
        </pc:spChg>
        <pc:spChg chg="add mod">
          <ac:chgData name="Sarah Balian" userId="b9b6ec2c-f67a-4485-ae9a-27dddf9569d2" providerId="ADAL" clId="{9BD6C990-D7D7-4833-AC9C-3CCC9F6FB961}" dt="2023-05-17T13:42:26.805" v="345" actId="20577"/>
          <ac:spMkLst>
            <pc:docMk/>
            <pc:sldMk cId="3303905315" sldId="278"/>
            <ac:spMk id="116" creationId="{316B2D66-74CD-66C9-2546-6DC717024E6B}"/>
          </ac:spMkLst>
        </pc:spChg>
        <pc:spChg chg="add mod">
          <ac:chgData name="Sarah Balian" userId="b9b6ec2c-f67a-4485-ae9a-27dddf9569d2" providerId="ADAL" clId="{9BD6C990-D7D7-4833-AC9C-3CCC9F6FB961}" dt="2023-05-17T13:42:36.542" v="353" actId="20577"/>
          <ac:spMkLst>
            <pc:docMk/>
            <pc:sldMk cId="3303905315" sldId="278"/>
            <ac:spMk id="119" creationId="{E8581C3E-2F47-BB7B-F507-3C7CEC771671}"/>
          </ac:spMkLst>
        </pc:spChg>
        <pc:grpChg chg="del">
          <ac:chgData name="Sarah Balian" userId="b9b6ec2c-f67a-4485-ae9a-27dddf9569d2" providerId="ADAL" clId="{9BD6C990-D7D7-4833-AC9C-3CCC9F6FB961}" dt="2023-05-17T03:42:01.389" v="163" actId="478"/>
          <ac:grpSpMkLst>
            <pc:docMk/>
            <pc:sldMk cId="3303905315" sldId="278"/>
            <ac:grpSpMk id="5" creationId="{86521BE0-A778-628B-B6CB-766E6E1C2AFF}"/>
          </ac:grpSpMkLst>
        </pc:grpChg>
        <pc:grpChg chg="add mod">
          <ac:chgData name="Sarah Balian" userId="b9b6ec2c-f67a-4485-ae9a-27dddf9569d2" providerId="ADAL" clId="{9BD6C990-D7D7-4833-AC9C-3CCC9F6FB961}" dt="2023-05-17T03:42:54.895" v="191"/>
          <ac:grpSpMkLst>
            <pc:docMk/>
            <pc:sldMk cId="3303905315" sldId="278"/>
            <ac:grpSpMk id="68" creationId="{B07EBC24-E2D2-6D3F-A5BA-974176D82D49}"/>
          </ac:grpSpMkLst>
        </pc:grpChg>
        <pc:cxnChg chg="del">
          <ac:chgData name="Sarah Balian" userId="b9b6ec2c-f67a-4485-ae9a-27dddf9569d2" providerId="ADAL" clId="{9BD6C990-D7D7-4833-AC9C-3CCC9F6FB961}" dt="2023-05-17T03:42:01.389" v="163" actId="478"/>
          <ac:cxnSpMkLst>
            <pc:docMk/>
            <pc:sldMk cId="3303905315" sldId="278"/>
            <ac:cxnSpMk id="53" creationId="{7E35DB01-1D65-1347-8A11-60276C88A906}"/>
          </ac:cxnSpMkLst>
        </pc:cxnChg>
        <pc:cxnChg chg="del">
          <ac:chgData name="Sarah Balian" userId="b9b6ec2c-f67a-4485-ae9a-27dddf9569d2" providerId="ADAL" clId="{9BD6C990-D7D7-4833-AC9C-3CCC9F6FB961}" dt="2023-05-17T03:42:01.389" v="163" actId="478"/>
          <ac:cxnSpMkLst>
            <pc:docMk/>
            <pc:sldMk cId="3303905315" sldId="278"/>
            <ac:cxnSpMk id="60" creationId="{65F59C92-5AD5-917B-B276-5847C235A6D0}"/>
          </ac:cxnSpMkLst>
        </pc:cxnChg>
        <pc:cxnChg chg="del">
          <ac:chgData name="Sarah Balian" userId="b9b6ec2c-f67a-4485-ae9a-27dddf9569d2" providerId="ADAL" clId="{9BD6C990-D7D7-4833-AC9C-3CCC9F6FB961}" dt="2023-05-17T03:42:01.389" v="163" actId="478"/>
          <ac:cxnSpMkLst>
            <pc:docMk/>
            <pc:sldMk cId="3303905315" sldId="278"/>
            <ac:cxnSpMk id="62" creationId="{224F9534-7D5E-8CA0-759C-F2D654AC42F3}"/>
          </ac:cxnSpMkLst>
        </pc:cxnChg>
        <pc:cxnChg chg="add mod">
          <ac:chgData name="Sarah Balian" userId="b9b6ec2c-f67a-4485-ae9a-27dddf9569d2" providerId="ADAL" clId="{9BD6C990-D7D7-4833-AC9C-3CCC9F6FB961}" dt="2023-05-17T03:42:54.895" v="191"/>
          <ac:cxnSpMkLst>
            <pc:docMk/>
            <pc:sldMk cId="3303905315" sldId="278"/>
            <ac:cxnSpMk id="86" creationId="{E6CE1239-BC0F-C1E4-5B35-8A36FA0C5120}"/>
          </ac:cxnSpMkLst>
        </pc:cxnChg>
        <pc:cxnChg chg="add mod">
          <ac:chgData name="Sarah Balian" userId="b9b6ec2c-f67a-4485-ae9a-27dddf9569d2" providerId="ADAL" clId="{9BD6C990-D7D7-4833-AC9C-3CCC9F6FB961}" dt="2023-05-17T03:42:54.895" v="191"/>
          <ac:cxnSpMkLst>
            <pc:docMk/>
            <pc:sldMk cId="3303905315" sldId="278"/>
            <ac:cxnSpMk id="88" creationId="{CFAA4594-A43F-993F-B977-0162FB5B1BB9}"/>
          </ac:cxnSpMkLst>
        </pc:cxnChg>
        <pc:cxnChg chg="add mod">
          <ac:chgData name="Sarah Balian" userId="b9b6ec2c-f67a-4485-ae9a-27dddf9569d2" providerId="ADAL" clId="{9BD6C990-D7D7-4833-AC9C-3CCC9F6FB961}" dt="2023-05-17T03:42:54.895" v="191"/>
          <ac:cxnSpMkLst>
            <pc:docMk/>
            <pc:sldMk cId="3303905315" sldId="278"/>
            <ac:cxnSpMk id="90" creationId="{3C806D1D-EB25-E373-FBE6-A28C7E421612}"/>
          </ac:cxnSpMkLst>
        </pc:cxnChg>
        <pc:cxnChg chg="add mod">
          <ac:chgData name="Sarah Balian" userId="b9b6ec2c-f67a-4485-ae9a-27dddf9569d2" providerId="ADAL" clId="{9BD6C990-D7D7-4833-AC9C-3CCC9F6FB961}" dt="2023-05-17T03:42:54.895" v="191"/>
          <ac:cxnSpMkLst>
            <pc:docMk/>
            <pc:sldMk cId="3303905315" sldId="278"/>
            <ac:cxnSpMk id="92" creationId="{E90B5EA4-FE98-AFA2-3008-32C60C3B2BDB}"/>
          </ac:cxnSpMkLst>
        </pc:cxnChg>
        <pc:cxnChg chg="add mod">
          <ac:chgData name="Sarah Balian" userId="b9b6ec2c-f67a-4485-ae9a-27dddf9569d2" providerId="ADAL" clId="{9BD6C990-D7D7-4833-AC9C-3CCC9F6FB961}" dt="2023-05-17T03:42:54.895" v="191"/>
          <ac:cxnSpMkLst>
            <pc:docMk/>
            <pc:sldMk cId="3303905315" sldId="278"/>
            <ac:cxnSpMk id="94" creationId="{AB7A4D9E-A39B-730F-7A21-1EDDF1C4874A}"/>
          </ac:cxnSpMkLst>
        </pc:cxnChg>
        <pc:cxnChg chg="add mod">
          <ac:chgData name="Sarah Balian" userId="b9b6ec2c-f67a-4485-ae9a-27dddf9569d2" providerId="ADAL" clId="{9BD6C990-D7D7-4833-AC9C-3CCC9F6FB961}" dt="2023-05-17T03:42:54.895" v="191"/>
          <ac:cxnSpMkLst>
            <pc:docMk/>
            <pc:sldMk cId="3303905315" sldId="278"/>
            <ac:cxnSpMk id="96" creationId="{FC15CEAA-8C06-23B1-0CFE-493A070D413B}"/>
          </ac:cxnSpMkLst>
        </pc:cxnChg>
        <pc:cxnChg chg="add mod">
          <ac:chgData name="Sarah Balian" userId="b9b6ec2c-f67a-4485-ae9a-27dddf9569d2" providerId="ADAL" clId="{9BD6C990-D7D7-4833-AC9C-3CCC9F6FB961}" dt="2023-05-17T03:42:54.895" v="191"/>
          <ac:cxnSpMkLst>
            <pc:docMk/>
            <pc:sldMk cId="3303905315" sldId="278"/>
            <ac:cxnSpMk id="98" creationId="{F267721A-45E5-C873-E1AB-2CDBE405C3B8}"/>
          </ac:cxnSpMkLst>
        </pc:cxnChg>
        <pc:cxnChg chg="add mod">
          <ac:chgData name="Sarah Balian" userId="b9b6ec2c-f67a-4485-ae9a-27dddf9569d2" providerId="ADAL" clId="{9BD6C990-D7D7-4833-AC9C-3CCC9F6FB961}" dt="2023-05-17T03:42:54.895" v="191"/>
          <ac:cxnSpMkLst>
            <pc:docMk/>
            <pc:sldMk cId="3303905315" sldId="278"/>
            <ac:cxnSpMk id="99" creationId="{ACBB1EF4-89BE-B6B2-0591-98AAAF317BBC}"/>
          </ac:cxnSpMkLst>
        </pc:cxnChg>
        <pc:cxnChg chg="add mod">
          <ac:chgData name="Sarah Balian" userId="b9b6ec2c-f67a-4485-ae9a-27dddf9569d2" providerId="ADAL" clId="{9BD6C990-D7D7-4833-AC9C-3CCC9F6FB961}" dt="2023-05-17T03:42:54.895" v="191"/>
          <ac:cxnSpMkLst>
            <pc:docMk/>
            <pc:sldMk cId="3303905315" sldId="278"/>
            <ac:cxnSpMk id="101" creationId="{98EE7360-6478-6058-8F66-348AD2AB86A9}"/>
          </ac:cxnSpMkLst>
        </pc:cxnChg>
        <pc:cxnChg chg="add mod">
          <ac:chgData name="Sarah Balian" userId="b9b6ec2c-f67a-4485-ae9a-27dddf9569d2" providerId="ADAL" clId="{9BD6C990-D7D7-4833-AC9C-3CCC9F6FB961}" dt="2023-05-17T03:42:54.895" v="191"/>
          <ac:cxnSpMkLst>
            <pc:docMk/>
            <pc:sldMk cId="3303905315" sldId="278"/>
            <ac:cxnSpMk id="103" creationId="{C58B74E9-4FC7-CEB6-C52B-52D8EAE97207}"/>
          </ac:cxnSpMkLst>
        </pc:cxnChg>
        <pc:cxnChg chg="add mod">
          <ac:chgData name="Sarah Balian" userId="b9b6ec2c-f67a-4485-ae9a-27dddf9569d2" providerId="ADAL" clId="{9BD6C990-D7D7-4833-AC9C-3CCC9F6FB961}" dt="2023-05-17T03:42:54.895" v="191"/>
          <ac:cxnSpMkLst>
            <pc:docMk/>
            <pc:sldMk cId="3303905315" sldId="278"/>
            <ac:cxnSpMk id="105" creationId="{4B76852F-F947-0246-5BE0-DBE482525D50}"/>
          </ac:cxnSpMkLst>
        </pc:cxnChg>
        <pc:cxnChg chg="add mod">
          <ac:chgData name="Sarah Balian" userId="b9b6ec2c-f67a-4485-ae9a-27dddf9569d2" providerId="ADAL" clId="{9BD6C990-D7D7-4833-AC9C-3CCC9F6FB961}" dt="2023-05-17T03:42:54.895" v="191"/>
          <ac:cxnSpMkLst>
            <pc:docMk/>
            <pc:sldMk cId="3303905315" sldId="278"/>
            <ac:cxnSpMk id="107" creationId="{CEDBE6FE-83E6-B0FB-12DC-038FC55D152B}"/>
          </ac:cxnSpMkLst>
        </pc:cxnChg>
        <pc:cxnChg chg="add mod">
          <ac:chgData name="Sarah Balian" userId="b9b6ec2c-f67a-4485-ae9a-27dddf9569d2" providerId="ADAL" clId="{9BD6C990-D7D7-4833-AC9C-3CCC9F6FB961}" dt="2023-05-17T03:42:54.895" v="191"/>
          <ac:cxnSpMkLst>
            <pc:docMk/>
            <pc:sldMk cId="3303905315" sldId="278"/>
            <ac:cxnSpMk id="109" creationId="{C1005E0E-923A-CE15-91C8-1607B3321BDE}"/>
          </ac:cxnSpMkLst>
        </pc:cxnChg>
        <pc:cxnChg chg="add mod">
          <ac:chgData name="Sarah Balian" userId="b9b6ec2c-f67a-4485-ae9a-27dddf9569d2" providerId="ADAL" clId="{9BD6C990-D7D7-4833-AC9C-3CCC9F6FB961}" dt="2023-05-17T03:42:54.895" v="191"/>
          <ac:cxnSpMkLst>
            <pc:docMk/>
            <pc:sldMk cId="3303905315" sldId="278"/>
            <ac:cxnSpMk id="111" creationId="{A66127FC-B068-1B59-5426-DDD5A71D53A0}"/>
          </ac:cxnSpMkLst>
        </pc:cxnChg>
        <pc:cxnChg chg="add mod">
          <ac:chgData name="Sarah Balian" userId="b9b6ec2c-f67a-4485-ae9a-27dddf9569d2" providerId="ADAL" clId="{9BD6C990-D7D7-4833-AC9C-3CCC9F6FB961}" dt="2023-05-17T03:42:54.895" v="191"/>
          <ac:cxnSpMkLst>
            <pc:docMk/>
            <pc:sldMk cId="3303905315" sldId="278"/>
            <ac:cxnSpMk id="113" creationId="{F93B6DF3-EBA8-E10A-918A-0E9CBCA89966}"/>
          </ac:cxnSpMkLst>
        </pc:cxnChg>
        <pc:cxnChg chg="add mod">
          <ac:chgData name="Sarah Balian" userId="b9b6ec2c-f67a-4485-ae9a-27dddf9569d2" providerId="ADAL" clId="{9BD6C990-D7D7-4833-AC9C-3CCC9F6FB961}" dt="2023-05-17T03:42:54.895" v="191"/>
          <ac:cxnSpMkLst>
            <pc:docMk/>
            <pc:sldMk cId="3303905315" sldId="278"/>
            <ac:cxnSpMk id="115" creationId="{20BE245E-6D77-6C18-9F95-136C79F5805B}"/>
          </ac:cxnSpMkLst>
        </pc:cxnChg>
        <pc:cxnChg chg="add mod">
          <ac:chgData name="Sarah Balian" userId="b9b6ec2c-f67a-4485-ae9a-27dddf9569d2" providerId="ADAL" clId="{9BD6C990-D7D7-4833-AC9C-3CCC9F6FB961}" dt="2023-05-17T03:42:54.895" v="191"/>
          <ac:cxnSpMkLst>
            <pc:docMk/>
            <pc:sldMk cId="3303905315" sldId="278"/>
            <ac:cxnSpMk id="117" creationId="{E9A8881F-A60F-BB2A-08EF-626C09E35A34}"/>
          </ac:cxnSpMkLst>
        </pc:cxnChg>
        <pc:cxnChg chg="add mod">
          <ac:chgData name="Sarah Balian" userId="b9b6ec2c-f67a-4485-ae9a-27dddf9569d2" providerId="ADAL" clId="{9BD6C990-D7D7-4833-AC9C-3CCC9F6FB961}" dt="2023-05-17T03:42:54.895" v="191"/>
          <ac:cxnSpMkLst>
            <pc:docMk/>
            <pc:sldMk cId="3303905315" sldId="278"/>
            <ac:cxnSpMk id="118" creationId="{F3ED253B-6324-80B2-02FD-15EA160DA420}"/>
          </ac:cxnSpMkLst>
        </pc:cxnChg>
        <pc:cxnChg chg="add mod">
          <ac:chgData name="Sarah Balian" userId="b9b6ec2c-f67a-4485-ae9a-27dddf9569d2" providerId="ADAL" clId="{9BD6C990-D7D7-4833-AC9C-3CCC9F6FB961}" dt="2023-05-17T03:42:54.895" v="191"/>
          <ac:cxnSpMkLst>
            <pc:docMk/>
            <pc:sldMk cId="3303905315" sldId="278"/>
            <ac:cxnSpMk id="120" creationId="{A2755B9C-230C-C092-F295-B7AC570B477B}"/>
          </ac:cxnSpMkLst>
        </pc:cxn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9BD6C990-D7D7-4833-AC9C-3CCC9F6FB961}" dt="2023-05-17T02:18:25.749" v="159"/>
              <pc2:cmMkLst xmlns:pc2="http://schemas.microsoft.com/office/powerpoint/2019/9/main/command">
                <pc:docMk/>
                <pc:sldMk cId="3303905315" sldId="278"/>
                <pc2:cmMk id="{D8FDDF7F-9E51-4639-853B-E48DF87D4B0B}"/>
              </pc2:cmMkLst>
            </pc226:cmChg>
          </p:ext>
        </pc:extLst>
      </pc:sldChg>
      <pc:sldChg chg="addSp modSp mod ord delCm modNotesTx">
        <pc:chgData name="Sarah Balian" userId="b9b6ec2c-f67a-4485-ae9a-27dddf9569d2" providerId="ADAL" clId="{9BD6C990-D7D7-4833-AC9C-3CCC9F6FB961}" dt="2023-05-17T19:04:57.544" v="1034"/>
        <pc:sldMkLst>
          <pc:docMk/>
          <pc:sldMk cId="3194101482" sldId="279"/>
        </pc:sldMkLst>
        <pc:spChg chg="mod">
          <ac:chgData name="Sarah Balian" userId="b9b6ec2c-f67a-4485-ae9a-27dddf9569d2" providerId="ADAL" clId="{9BD6C990-D7D7-4833-AC9C-3CCC9F6FB961}" dt="2023-05-17T13:39:08.422" v="231" actId="20577"/>
          <ac:spMkLst>
            <pc:docMk/>
            <pc:sldMk cId="3194101482" sldId="279"/>
            <ac:spMk id="2" creationId="{6AA74B7B-36AF-A7A5-D5E5-A9172DCE655C}"/>
          </ac:spMkLst>
        </pc:spChg>
        <pc:spChg chg="add mod">
          <ac:chgData name="Sarah Balian" userId="b9b6ec2c-f67a-4485-ae9a-27dddf9569d2" providerId="ADAL" clId="{9BD6C990-D7D7-4833-AC9C-3CCC9F6FB961}" dt="2023-05-17T13:41:17.219" v="259" actId="1076"/>
          <ac:spMkLst>
            <pc:docMk/>
            <pc:sldMk cId="3194101482" sldId="279"/>
            <ac:spMk id="4" creationId="{9CC36913-B37B-2B49-997C-9F7CE0DC445F}"/>
          </ac:spMkLst>
        </pc:spChg>
        <pc:spChg chg="add mod">
          <ac:chgData name="Sarah Balian" userId="b9b6ec2c-f67a-4485-ae9a-27dddf9569d2" providerId="ADAL" clId="{9BD6C990-D7D7-4833-AC9C-3CCC9F6FB961}" dt="2023-05-17T13:41:13.714" v="258" actId="1076"/>
          <ac:spMkLst>
            <pc:docMk/>
            <pc:sldMk cId="3194101482" sldId="279"/>
            <ac:spMk id="9" creationId="{B8136908-4928-3766-F765-AB8E08787256}"/>
          </ac:spMkLst>
        </pc:spChg>
        <pc:spChg chg="add mod">
          <ac:chgData name="Sarah Balian" userId="b9b6ec2c-f67a-4485-ae9a-27dddf9569d2" providerId="ADAL" clId="{9BD6C990-D7D7-4833-AC9C-3CCC9F6FB961}" dt="2023-05-17T13:41:09.822" v="256" actId="1076"/>
          <ac:spMkLst>
            <pc:docMk/>
            <pc:sldMk cId="3194101482" sldId="279"/>
            <ac:spMk id="10" creationId="{1026CDC7-4B2E-0743-5AAD-817E7DCB5F6B}"/>
          </ac:spMkLst>
        </pc:spChg>
        <pc:graphicFrameChg chg="mod">
          <ac:chgData name="Sarah Balian" userId="b9b6ec2c-f67a-4485-ae9a-27dddf9569d2" providerId="ADAL" clId="{9BD6C990-D7D7-4833-AC9C-3CCC9F6FB961}" dt="2023-05-17T13:40:48.419" v="248"/>
          <ac:graphicFrameMkLst>
            <pc:docMk/>
            <pc:sldMk cId="3194101482" sldId="279"/>
            <ac:graphicFrameMk id="6" creationId="{9101D358-B10F-16E5-B75D-9B656EAA9665}"/>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9BD6C990-D7D7-4833-AC9C-3CCC9F6FB961}" dt="2023-05-17T13:39:15.154" v="232"/>
              <pc2:cmMkLst xmlns:pc2="http://schemas.microsoft.com/office/powerpoint/2019/9/main/command">
                <pc:docMk/>
                <pc:sldMk cId="3194101482" sldId="279"/>
                <pc2:cmMk id="{7AEEBD4B-81A2-4262-AB6E-2A38ABB25B56}"/>
              </pc2:cmMkLst>
            </pc226:cmChg>
          </p:ext>
        </pc:extLst>
      </pc:sldChg>
      <pc:sldChg chg="del">
        <pc:chgData name="Sarah Balian" userId="b9b6ec2c-f67a-4485-ae9a-27dddf9569d2" providerId="ADAL" clId="{9BD6C990-D7D7-4833-AC9C-3CCC9F6FB961}" dt="2023-05-17T03:41:28.097" v="162" actId="47"/>
        <pc:sldMkLst>
          <pc:docMk/>
          <pc:sldMk cId="2037355660" sldId="280"/>
        </pc:sldMkLst>
      </pc:sldChg>
      <pc:sldChg chg="modSp mod modShow delCm modNotesTx">
        <pc:chgData name="Sarah Balian" userId="b9b6ec2c-f67a-4485-ae9a-27dddf9569d2" providerId="ADAL" clId="{9BD6C990-D7D7-4833-AC9C-3CCC9F6FB961}" dt="2023-05-18T00:00:59.085" v="1529" actId="20577"/>
        <pc:sldMkLst>
          <pc:docMk/>
          <pc:sldMk cId="999283337" sldId="281"/>
        </pc:sldMkLst>
        <pc:spChg chg="mod">
          <ac:chgData name="Sarah Balian" userId="b9b6ec2c-f67a-4485-ae9a-27dddf9569d2" providerId="ADAL" clId="{9BD6C990-D7D7-4833-AC9C-3CCC9F6FB961}" dt="2023-05-17T18:58:14.525" v="1032" actId="6549"/>
          <ac:spMkLst>
            <pc:docMk/>
            <pc:sldMk cId="999283337" sldId="281"/>
            <ac:spMk id="3" creationId="{E4FD1E92-5DBC-B105-F246-2355E4FF9A74}"/>
          </ac:spMkLst>
        </pc:spChg>
        <pc:graphicFrameChg chg="mod">
          <ac:chgData name="Sarah Balian" userId="b9b6ec2c-f67a-4485-ae9a-27dddf9569d2" providerId="ADAL" clId="{9BD6C990-D7D7-4833-AC9C-3CCC9F6FB961}" dt="2023-05-17T13:58:01.353" v="442"/>
          <ac:graphicFrameMkLst>
            <pc:docMk/>
            <pc:sldMk cId="999283337" sldId="281"/>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9BD6C990-D7D7-4833-AC9C-3CCC9F6FB961}" dt="2023-05-17T13:46:27.054" v="411"/>
              <pc2:cmMkLst xmlns:pc2="http://schemas.microsoft.com/office/powerpoint/2019/9/main/command">
                <pc:docMk/>
                <pc:sldMk cId="999283337" sldId="281"/>
                <pc2:cmMk id="{3BE32D70-FA6B-4EC2-B1D3-54A78A23C894}"/>
              </pc2:cmMkLst>
            </pc226:cmChg>
          </p:ext>
        </pc:extLst>
      </pc:sldChg>
      <pc:sldChg chg="del">
        <pc:chgData name="Sarah Balian" userId="b9b6ec2c-f67a-4485-ae9a-27dddf9569d2" providerId="ADAL" clId="{9BD6C990-D7D7-4833-AC9C-3CCC9F6FB961}" dt="2023-05-17T02:17:59.094" v="152" actId="47"/>
        <pc:sldMkLst>
          <pc:docMk/>
          <pc:sldMk cId="2975771389" sldId="282"/>
        </pc:sldMkLst>
      </pc:sldChg>
      <pc:sldChg chg="modSp mod modNotesTx">
        <pc:chgData name="Sarah Balian" userId="b9b6ec2c-f67a-4485-ae9a-27dddf9569d2" providerId="ADAL" clId="{9BD6C990-D7D7-4833-AC9C-3CCC9F6FB961}" dt="2023-05-18T00:06:25.368" v="2033" actId="20577"/>
        <pc:sldMkLst>
          <pc:docMk/>
          <pc:sldMk cId="3502258445" sldId="283"/>
        </pc:sldMkLst>
        <pc:spChg chg="mod">
          <ac:chgData name="Sarah Balian" userId="b9b6ec2c-f67a-4485-ae9a-27dddf9569d2" providerId="ADAL" clId="{9BD6C990-D7D7-4833-AC9C-3CCC9F6FB961}" dt="2023-05-17T18:58:04.855" v="1029" actId="6549"/>
          <ac:spMkLst>
            <pc:docMk/>
            <pc:sldMk cId="3502258445" sldId="283"/>
            <ac:spMk id="13" creationId="{0A96E76E-2AC5-D073-3141-CA47530939CF}"/>
          </ac:spMkLst>
        </pc:spChg>
      </pc:sldChg>
      <pc:sldChg chg="mod delCm modNotesTx">
        <pc:chgData name="Sarah Balian" userId="b9b6ec2c-f67a-4485-ae9a-27dddf9569d2" providerId="ADAL" clId="{9BD6C990-D7D7-4833-AC9C-3CCC9F6FB961}" dt="2023-05-18T00:01:59.676" v="1721" actId="20577"/>
        <pc:sldMkLst>
          <pc:docMk/>
          <pc:sldMk cId="3958030153" sldId="284"/>
        </pc:sldMkLst>
        <pc:extLst>
          <p:ext xmlns:p="http://schemas.openxmlformats.org/presentationml/2006/main" uri="{D6D511B9-2390-475A-947B-AFAB55BFBCF1}">
            <pc226:cmChg xmlns:pc226="http://schemas.microsoft.com/office/powerpoint/2022/06/main/command" chg="del">
              <pc226:chgData name="Sarah Balian" userId="b9b6ec2c-f67a-4485-ae9a-27dddf9569d2" providerId="ADAL" clId="{9BD6C990-D7D7-4833-AC9C-3CCC9F6FB961}" dt="2023-05-17T14:01:20.280" v="449"/>
              <pc2:cmMkLst xmlns:pc2="http://schemas.microsoft.com/office/powerpoint/2019/9/main/command">
                <pc:docMk/>
                <pc:sldMk cId="3958030153" sldId="284"/>
                <pc2:cmMk id="{86CC6F0D-D7CF-4A5F-AB51-38422451F7EB}"/>
              </pc2:cmMkLst>
            </pc226:cmChg>
          </p:ext>
        </pc:extLst>
      </pc:sldChg>
      <pc:sldChg chg="modSp mod modNotesTx">
        <pc:chgData name="Sarah Balian" userId="b9b6ec2c-f67a-4485-ae9a-27dddf9569d2" providerId="ADAL" clId="{9BD6C990-D7D7-4833-AC9C-3CCC9F6FB961}" dt="2023-05-18T00:01:51.199" v="1720" actId="20577"/>
        <pc:sldMkLst>
          <pc:docMk/>
          <pc:sldMk cId="3771114077" sldId="285"/>
        </pc:sldMkLst>
        <pc:spChg chg="mod">
          <ac:chgData name="Sarah Balian" userId="b9b6ec2c-f67a-4485-ae9a-27dddf9569d2" providerId="ADAL" clId="{9BD6C990-D7D7-4833-AC9C-3CCC9F6FB961}" dt="2023-05-17T18:58:09.920" v="1031" actId="27636"/>
          <ac:spMkLst>
            <pc:docMk/>
            <pc:sldMk cId="3771114077" sldId="285"/>
            <ac:spMk id="11" creationId="{8E4E40E9-D792-25A1-4B37-23D4780B1318}"/>
          </ac:spMkLst>
        </pc:spChg>
      </pc:sldChg>
      <pc:sldChg chg="modSp mod modNotesTx">
        <pc:chgData name="Sarah Balian" userId="b9b6ec2c-f67a-4485-ae9a-27dddf9569d2" providerId="ADAL" clId="{9BD6C990-D7D7-4833-AC9C-3CCC9F6FB961}" dt="2023-05-17T18:57:53.004" v="1028" actId="20577"/>
        <pc:sldMkLst>
          <pc:docMk/>
          <pc:sldMk cId="1821595124" sldId="286"/>
        </pc:sldMkLst>
        <pc:spChg chg="mod">
          <ac:chgData name="Sarah Balian" userId="b9b6ec2c-f67a-4485-ae9a-27dddf9569d2" providerId="ADAL" clId="{9BD6C990-D7D7-4833-AC9C-3CCC9F6FB961}" dt="2023-05-17T18:56:38.949" v="723" actId="6549"/>
          <ac:spMkLst>
            <pc:docMk/>
            <pc:sldMk cId="1821595124" sldId="286"/>
            <ac:spMk id="3" creationId="{E4FD1E92-5DBC-B105-F246-2355E4FF9A74}"/>
          </ac:spMkLst>
        </pc:spChg>
        <pc:graphicFrameChg chg="mod">
          <ac:chgData name="Sarah Balian" userId="b9b6ec2c-f67a-4485-ae9a-27dddf9569d2" providerId="ADAL" clId="{9BD6C990-D7D7-4833-AC9C-3CCC9F6FB961}" dt="2023-05-17T18:40:40.474" v="479"/>
          <ac:graphicFrameMkLst>
            <pc:docMk/>
            <pc:sldMk cId="1821595124" sldId="286"/>
            <ac:graphicFrameMk id="6" creationId="{A9A8CC69-E7C7-8BF8-2D2D-ABB1A61EC758}"/>
          </ac:graphicFrameMkLst>
        </pc:graphicFrameChg>
      </pc:sldChg>
      <pc:sldChg chg="mod modNotesTx">
        <pc:chgData name="Sarah Balian" userId="b9b6ec2c-f67a-4485-ae9a-27dddf9569d2" providerId="ADAL" clId="{9BD6C990-D7D7-4833-AC9C-3CCC9F6FB961}" dt="2023-05-18T00:07:21.346" v="2250" actId="20577"/>
        <pc:sldMkLst>
          <pc:docMk/>
          <pc:sldMk cId="2301792542" sldId="287"/>
        </pc:sldMkLst>
      </pc:sldChg>
      <pc:sldChg chg="mod modNotesTx">
        <pc:chgData name="Sarah Balian" userId="b9b6ec2c-f67a-4485-ae9a-27dddf9569d2" providerId="ADAL" clId="{9BD6C990-D7D7-4833-AC9C-3CCC9F6FB961}" dt="2023-05-18T00:08:15.002" v="2481" actId="20577"/>
        <pc:sldMkLst>
          <pc:docMk/>
          <pc:sldMk cId="2004344858" sldId="288"/>
        </pc:sldMkLst>
      </pc:sldChg>
      <pc:sldChg chg="modSp mod">
        <pc:chgData name="Sarah Balian" userId="b9b6ec2c-f67a-4485-ae9a-27dddf9569d2" providerId="ADAL" clId="{9BD6C990-D7D7-4833-AC9C-3CCC9F6FB961}" dt="2023-05-17T23:57:19.653" v="1047" actId="20577"/>
        <pc:sldMkLst>
          <pc:docMk/>
          <pc:sldMk cId="3475639167" sldId="289"/>
        </pc:sldMkLst>
        <pc:spChg chg="mod">
          <ac:chgData name="Sarah Balian" userId="b9b6ec2c-f67a-4485-ae9a-27dddf9569d2" providerId="ADAL" clId="{9BD6C990-D7D7-4833-AC9C-3CCC9F6FB961}" dt="2023-05-17T23:57:19.653" v="1047" actId="20577"/>
          <ac:spMkLst>
            <pc:docMk/>
            <pc:sldMk cId="3475639167" sldId="289"/>
            <ac:spMk id="3" creationId="{F2A31AE5-F919-CA50-BF07-AF012D87D146}"/>
          </ac:spMkLst>
        </pc:spChg>
      </pc:sldChg>
      <pc:sldMasterChg chg="addSp delSp modSp mod setBg modSldLayout">
        <pc:chgData name="Sarah Balian" userId="b9b6ec2c-f67a-4485-ae9a-27dddf9569d2" providerId="ADAL" clId="{9BD6C990-D7D7-4833-AC9C-3CCC9F6FB961}" dt="2023-05-17T02:07:56.090" v="66" actId="1076"/>
        <pc:sldMasterMkLst>
          <pc:docMk/>
          <pc:sldMasterMk cId="3850865728" sldId="2147483662"/>
        </pc:sldMasterMkLst>
        <pc:spChg chg="del mod">
          <ac:chgData name="Sarah Balian" userId="b9b6ec2c-f67a-4485-ae9a-27dddf9569d2" providerId="ADAL" clId="{9BD6C990-D7D7-4833-AC9C-3CCC9F6FB961}" dt="2023-05-17T02:07:51.844" v="65" actId="478"/>
          <ac:spMkLst>
            <pc:docMk/>
            <pc:sldMasterMk cId="3850865728" sldId="2147483662"/>
            <ac:spMk id="2" creationId="{A1AF6A25-C05E-275F-43E1-F8E93E3EEC0C}"/>
          </ac:spMkLst>
        </pc:spChg>
        <pc:spChg chg="mod">
          <ac:chgData name="Sarah Balian" userId="b9b6ec2c-f67a-4485-ae9a-27dddf9569d2" providerId="ADAL" clId="{9BD6C990-D7D7-4833-AC9C-3CCC9F6FB961}" dt="2023-05-17T02:07:07.311" v="60" actId="1076"/>
          <ac:spMkLst>
            <pc:docMk/>
            <pc:sldMasterMk cId="3850865728" sldId="2147483662"/>
            <ac:spMk id="4" creationId="{0B609212-0AFA-BD44-BB7F-4D988B3E7A6C}"/>
          </ac:spMkLst>
        </pc:spChg>
        <pc:spChg chg="del">
          <ac:chgData name="Sarah Balian" userId="b9b6ec2c-f67a-4485-ae9a-27dddf9569d2" providerId="ADAL" clId="{9BD6C990-D7D7-4833-AC9C-3CCC9F6FB961}" dt="2023-05-17T02:00:59.725" v="14" actId="478"/>
          <ac:spMkLst>
            <pc:docMk/>
            <pc:sldMasterMk cId="3850865728" sldId="2147483662"/>
            <ac:spMk id="7" creationId="{2139826A-640E-12A1-234F-57C1984C22CC}"/>
          </ac:spMkLst>
        </pc:spChg>
        <pc:spChg chg="del">
          <ac:chgData name="Sarah Balian" userId="b9b6ec2c-f67a-4485-ae9a-27dddf9569d2" providerId="ADAL" clId="{9BD6C990-D7D7-4833-AC9C-3CCC9F6FB961}" dt="2023-05-17T02:01:00.899" v="15" actId="478"/>
          <ac:spMkLst>
            <pc:docMk/>
            <pc:sldMasterMk cId="3850865728" sldId="2147483662"/>
            <ac:spMk id="8" creationId="{BD89CD6A-460E-F8B9-A2A8-47A478D0A124}"/>
          </ac:spMkLst>
        </pc:spChg>
        <pc:picChg chg="add mod ord">
          <ac:chgData name="Sarah Balian" userId="b9b6ec2c-f67a-4485-ae9a-27dddf9569d2" providerId="ADAL" clId="{9BD6C990-D7D7-4833-AC9C-3CCC9F6FB961}" dt="2023-05-17T02:07:56.090" v="66" actId="1076"/>
          <ac:picMkLst>
            <pc:docMk/>
            <pc:sldMasterMk cId="3850865728" sldId="2147483662"/>
            <ac:picMk id="5" creationId="{EB83BA15-8E06-D6EC-BFCF-DAF29B0A9B67}"/>
          </ac:picMkLst>
        </pc:picChg>
        <pc:picChg chg="add mod">
          <ac:chgData name="Sarah Balian" userId="b9b6ec2c-f67a-4485-ae9a-27dddf9569d2" providerId="ADAL" clId="{9BD6C990-D7D7-4833-AC9C-3CCC9F6FB961}" dt="2023-05-17T02:04:34.681" v="37" actId="14100"/>
          <ac:picMkLst>
            <pc:docMk/>
            <pc:sldMasterMk cId="3850865728" sldId="2147483662"/>
            <ac:picMk id="6" creationId="{A21DD9FE-EC13-4BFB-6319-5A7B145C062A}"/>
          </ac:picMkLst>
        </pc:picChg>
        <pc:sldLayoutChg chg="addSp delSp modSp mod">
          <pc:chgData name="Sarah Balian" userId="b9b6ec2c-f67a-4485-ae9a-27dddf9569d2" providerId="ADAL" clId="{9BD6C990-D7D7-4833-AC9C-3CCC9F6FB961}" dt="2023-05-17T02:07:29.168" v="63" actId="478"/>
          <pc:sldLayoutMkLst>
            <pc:docMk/>
            <pc:sldMasterMk cId="3850865728" sldId="2147483662"/>
            <pc:sldLayoutMk cId="3824787925" sldId="2147483686"/>
          </pc:sldLayoutMkLst>
          <pc:spChg chg="mod">
            <ac:chgData name="Sarah Balian" userId="b9b6ec2c-f67a-4485-ae9a-27dddf9569d2" providerId="ADAL" clId="{9BD6C990-D7D7-4833-AC9C-3CCC9F6FB961}" dt="2023-05-17T02:03:01.499" v="23" actId="1076"/>
            <ac:spMkLst>
              <pc:docMk/>
              <pc:sldMasterMk cId="3850865728" sldId="2147483662"/>
              <pc:sldLayoutMk cId="3824787925" sldId="2147483686"/>
              <ac:spMk id="4" creationId="{EC71831F-1B8F-EA98-3184-E4EB3C6D8FB1}"/>
            </ac:spMkLst>
          </pc:spChg>
          <pc:spChg chg="add del mod">
            <ac:chgData name="Sarah Balian" userId="b9b6ec2c-f67a-4485-ae9a-27dddf9569d2" providerId="ADAL" clId="{9BD6C990-D7D7-4833-AC9C-3CCC9F6FB961}" dt="2023-05-17T02:07:29.168" v="63" actId="478"/>
            <ac:spMkLst>
              <pc:docMk/>
              <pc:sldMasterMk cId="3850865728" sldId="2147483662"/>
              <pc:sldLayoutMk cId="3824787925" sldId="2147483686"/>
              <ac:spMk id="5" creationId="{7B83851C-7F31-2037-9C9D-414F79F95D6D}"/>
            </ac:spMkLst>
          </pc:spChg>
          <pc:picChg chg="add del mod modCrop">
            <ac:chgData name="Sarah Balian" userId="b9b6ec2c-f67a-4485-ae9a-27dddf9569d2" providerId="ADAL" clId="{9BD6C990-D7D7-4833-AC9C-3CCC9F6FB961}" dt="2023-05-17T02:05:31.263" v="46" actId="478"/>
            <ac:picMkLst>
              <pc:docMk/>
              <pc:sldMasterMk cId="3850865728" sldId="2147483662"/>
              <pc:sldLayoutMk cId="3824787925" sldId="2147483686"/>
              <ac:picMk id="3" creationId="{178FDB50-CAB8-D6DE-A033-3A96B49D38A0}"/>
            </ac:picMkLst>
          </pc:picChg>
        </pc:sldLayoutChg>
      </pc:sldMasterChg>
      <pc:sldMasterChg chg="setBg">
        <pc:chgData name="Sarah Balian" userId="b9b6ec2c-f67a-4485-ae9a-27dddf9569d2" providerId="ADAL" clId="{9BD6C990-D7D7-4833-AC9C-3CCC9F6FB961}" dt="2023-05-16T22:59:40.715" v="13"/>
        <pc:sldMasterMkLst>
          <pc:docMk/>
          <pc:sldMasterMk cId="3984714580" sldId="2147483687"/>
        </pc:sldMasterMkLst>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Gloria Twesigye" userId="6464a502-8a44-4d67-8fab-8f3aa9495827" providerId="ADAL" clId="{CCBEF9E0-E196-4664-A47E-1527C8ECBFFD}"/>
    <pc:docChg chg="undo custSel modSld">
      <pc:chgData name="Gloria Twesigye" userId="6464a502-8a44-4d67-8fab-8f3aa9495827" providerId="ADAL" clId="{CCBEF9E0-E196-4664-A47E-1527C8ECBFFD}" dt="2023-01-24T19:16:55.456" v="55" actId="207"/>
      <pc:docMkLst>
        <pc:docMk/>
      </pc:docMkLst>
      <pc:sldChg chg="modSp mod">
        <pc:chgData name="Gloria Twesigye" userId="6464a502-8a44-4d67-8fab-8f3aa9495827" providerId="ADAL" clId="{CCBEF9E0-E196-4664-A47E-1527C8ECBFFD}" dt="2023-01-24T19:10:29.586" v="38" actId="14861"/>
        <pc:sldMkLst>
          <pc:docMk/>
          <pc:sldMk cId="2163988523" sldId="260"/>
        </pc:sldMkLst>
        <pc:spChg chg="mod">
          <ac:chgData name="Gloria Twesigye" userId="6464a502-8a44-4d67-8fab-8f3aa9495827" providerId="ADAL" clId="{CCBEF9E0-E196-4664-A47E-1527C8ECBFFD}" dt="2023-01-24T19:10:29.586" v="38" actId="14861"/>
          <ac:spMkLst>
            <pc:docMk/>
            <pc:sldMk cId="2163988523" sldId="260"/>
            <ac:spMk id="6" creationId="{5D0F14F3-1A09-3E96-BCB2-D8B940E469DA}"/>
          </ac:spMkLst>
        </pc:spChg>
      </pc:sldChg>
      <pc:sldChg chg="modSp mod">
        <pc:chgData name="Gloria Twesigye" userId="6464a502-8a44-4d67-8fab-8f3aa9495827" providerId="ADAL" clId="{CCBEF9E0-E196-4664-A47E-1527C8ECBFFD}" dt="2023-01-24T16:17:24.918" v="5" actId="27636"/>
        <pc:sldMkLst>
          <pc:docMk/>
          <pc:sldMk cId="901538395" sldId="261"/>
        </pc:sldMkLst>
        <pc:spChg chg="mod">
          <ac:chgData name="Gloria Twesigye" userId="6464a502-8a44-4d67-8fab-8f3aa9495827" providerId="ADAL" clId="{CCBEF9E0-E196-4664-A47E-1527C8ECBFFD}" dt="2023-01-24T16:13:08.859" v="2" actId="113"/>
          <ac:spMkLst>
            <pc:docMk/>
            <pc:sldMk cId="901538395" sldId="261"/>
            <ac:spMk id="6" creationId="{62EFB6F3-B375-E9C0-F3B2-9A55D5AD34B7}"/>
          </ac:spMkLst>
        </pc:spChg>
        <pc:graphicFrameChg chg="mod">
          <ac:chgData name="Gloria Twesigye" userId="6464a502-8a44-4d67-8fab-8f3aa9495827" providerId="ADAL" clId="{CCBEF9E0-E196-4664-A47E-1527C8ECBFFD}" dt="2023-01-24T16:17:24.918" v="5" actId="27636"/>
          <ac:graphicFrameMkLst>
            <pc:docMk/>
            <pc:sldMk cId="901538395" sldId="261"/>
            <ac:graphicFrameMk id="9" creationId="{16BB2B36-D329-083C-5198-BEEC5AC12CFA}"/>
          </ac:graphicFrameMkLst>
        </pc:graphicFrameChg>
      </pc:sldChg>
      <pc:sldChg chg="modSp mod">
        <pc:chgData name="Gloria Twesigye" userId="6464a502-8a44-4d67-8fab-8f3aa9495827" providerId="ADAL" clId="{CCBEF9E0-E196-4664-A47E-1527C8ECBFFD}" dt="2023-01-24T19:07:45.267" v="31" actId="1076"/>
        <pc:sldMkLst>
          <pc:docMk/>
          <pc:sldMk cId="1887431401" sldId="263"/>
        </pc:sldMkLst>
        <pc:spChg chg="mod">
          <ac:chgData name="Gloria Twesigye" userId="6464a502-8a44-4d67-8fab-8f3aa9495827" providerId="ADAL" clId="{CCBEF9E0-E196-4664-A47E-1527C8ECBFFD}" dt="2023-01-24T19:07:45.267" v="31" actId="1076"/>
          <ac:spMkLst>
            <pc:docMk/>
            <pc:sldMk cId="1887431401" sldId="263"/>
            <ac:spMk id="4" creationId="{93B1D627-FD56-C731-3B59-E65706059D41}"/>
          </ac:spMkLst>
        </pc:spChg>
      </pc:sldChg>
      <pc:sldChg chg="modSp mod addCm">
        <pc:chgData name="Gloria Twesigye" userId="6464a502-8a44-4d67-8fab-8f3aa9495827" providerId="ADAL" clId="{CCBEF9E0-E196-4664-A47E-1527C8ECBFFD}" dt="2023-01-24T16:57:45.831" v="10"/>
        <pc:sldMkLst>
          <pc:docMk/>
          <pc:sldMk cId="1273125120" sldId="266"/>
        </pc:sldMkLst>
        <pc:spChg chg="mod">
          <ac:chgData name="Gloria Twesigye" userId="6464a502-8a44-4d67-8fab-8f3aa9495827" providerId="ADAL" clId="{CCBEF9E0-E196-4664-A47E-1527C8ECBFFD}" dt="2023-01-24T16:49:09.470" v="9" actId="20577"/>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add">
              <pc226:chgData name="Gloria Twesigye" userId="6464a502-8a44-4d67-8fab-8f3aa9495827" providerId="ADAL" clId="{CCBEF9E0-E196-4664-A47E-1527C8ECBFFD}" dt="2023-01-24T16:57:45.831" v="10"/>
              <pc2:cmMkLst xmlns:pc2="http://schemas.microsoft.com/office/powerpoint/2019/9/main/command">
                <pc:docMk/>
                <pc:sldMk cId="1273125120" sldId="266"/>
                <pc2:cmMk id="{E3D2230C-8190-460F-BB18-ED46871B795A}"/>
              </pc2:cmMkLst>
            </pc226:cmChg>
          </p:ext>
        </pc:extLst>
      </pc:sldChg>
      <pc:sldChg chg="modSp mod">
        <pc:chgData name="Gloria Twesigye" userId="6464a502-8a44-4d67-8fab-8f3aa9495827" providerId="ADAL" clId="{CCBEF9E0-E196-4664-A47E-1527C8ECBFFD}" dt="2023-01-24T17:07:45.674" v="12" actId="113"/>
        <pc:sldMkLst>
          <pc:docMk/>
          <pc:sldMk cId="4262632132" sldId="267"/>
        </pc:sldMkLst>
        <pc:spChg chg="mod">
          <ac:chgData name="Gloria Twesigye" userId="6464a502-8a44-4d67-8fab-8f3aa9495827" providerId="ADAL" clId="{CCBEF9E0-E196-4664-A47E-1527C8ECBFFD}" dt="2023-01-24T17:07:45.674" v="12" actId="113"/>
          <ac:spMkLst>
            <pc:docMk/>
            <pc:sldMk cId="4262632132" sldId="267"/>
            <ac:spMk id="3" creationId="{4660752A-9B01-8FBB-7885-654F5F674490}"/>
          </ac:spMkLst>
        </pc:spChg>
      </pc:sldChg>
      <pc:sldChg chg="modSp mod">
        <pc:chgData name="Gloria Twesigye" userId="6464a502-8a44-4d67-8fab-8f3aa9495827" providerId="ADAL" clId="{CCBEF9E0-E196-4664-A47E-1527C8ECBFFD}" dt="2023-01-24T19:10:58.625" v="45" actId="14861"/>
        <pc:sldMkLst>
          <pc:docMk/>
          <pc:sldMk cId="528443413" sldId="269"/>
        </pc:sldMkLst>
        <pc:spChg chg="mod">
          <ac:chgData name="Gloria Twesigye" userId="6464a502-8a44-4d67-8fab-8f3aa9495827" providerId="ADAL" clId="{CCBEF9E0-E196-4664-A47E-1527C8ECBFFD}" dt="2023-01-24T19:10:58.625" v="45" actId="14861"/>
          <ac:spMkLst>
            <pc:docMk/>
            <pc:sldMk cId="528443413" sldId="269"/>
            <ac:spMk id="6" creationId="{5D0F14F3-1A09-3E96-BCB2-D8B940E469DA}"/>
          </ac:spMkLst>
        </pc:spChg>
      </pc:sldChg>
      <pc:sldChg chg="modSp mod">
        <pc:chgData name="Gloria Twesigye" userId="6464a502-8a44-4d67-8fab-8f3aa9495827" providerId="ADAL" clId="{CCBEF9E0-E196-4664-A47E-1527C8ECBFFD}" dt="2023-01-24T19:11:19.743" v="49" actId="14861"/>
        <pc:sldMkLst>
          <pc:docMk/>
          <pc:sldMk cId="3367104273" sldId="270"/>
        </pc:sldMkLst>
        <pc:spChg chg="mod">
          <ac:chgData name="Gloria Twesigye" userId="6464a502-8a44-4d67-8fab-8f3aa9495827" providerId="ADAL" clId="{CCBEF9E0-E196-4664-A47E-1527C8ECBFFD}" dt="2023-01-24T19:11:19.743" v="49" actId="14861"/>
          <ac:spMkLst>
            <pc:docMk/>
            <pc:sldMk cId="3367104273" sldId="270"/>
            <ac:spMk id="6" creationId="{5D0F14F3-1A09-3E96-BCB2-D8B940E469DA}"/>
          </ac:spMkLst>
        </pc:spChg>
      </pc:sldChg>
      <pc:sldChg chg="mod">
        <pc:chgData name="Gloria Twesigye" userId="6464a502-8a44-4d67-8fab-8f3aa9495827" providerId="ADAL" clId="{CCBEF9E0-E196-4664-A47E-1527C8ECBFFD}" dt="2023-01-24T17:08:12.809" v="14" actId="27918"/>
        <pc:sldMkLst>
          <pc:docMk/>
          <pc:sldMk cId="52877160" sldId="271"/>
        </pc:sldMkLst>
      </pc:sldChg>
      <pc:sldChg chg="modSp mod">
        <pc:chgData name="Gloria Twesigye" userId="6464a502-8a44-4d67-8fab-8f3aa9495827" providerId="ADAL" clId="{CCBEF9E0-E196-4664-A47E-1527C8ECBFFD}" dt="2023-01-24T17:11:54.154" v="17" actId="27636"/>
        <pc:sldMkLst>
          <pc:docMk/>
          <pc:sldMk cId="454941652" sldId="273"/>
        </pc:sldMkLst>
        <pc:spChg chg="mod">
          <ac:chgData name="Gloria Twesigye" userId="6464a502-8a44-4d67-8fab-8f3aa9495827" providerId="ADAL" clId="{CCBEF9E0-E196-4664-A47E-1527C8ECBFFD}" dt="2023-01-24T17:11:54.154" v="17" actId="27636"/>
          <ac:spMkLst>
            <pc:docMk/>
            <pc:sldMk cId="454941652" sldId="273"/>
            <ac:spMk id="4" creationId="{51B33938-DA7F-FCA3-5CF9-A6737BEB26C0}"/>
          </ac:spMkLst>
        </pc:spChg>
      </pc:sldChg>
      <pc:sldChg chg="modSp mod">
        <pc:chgData name="Gloria Twesigye" userId="6464a502-8a44-4d67-8fab-8f3aa9495827" providerId="ADAL" clId="{CCBEF9E0-E196-4664-A47E-1527C8ECBFFD}" dt="2023-01-24T17:18:31.888" v="20" actId="207"/>
        <pc:sldMkLst>
          <pc:docMk/>
          <pc:sldMk cId="4007693361" sldId="274"/>
        </pc:sldMkLst>
        <pc:spChg chg="mod">
          <ac:chgData name="Gloria Twesigye" userId="6464a502-8a44-4d67-8fab-8f3aa9495827" providerId="ADAL" clId="{CCBEF9E0-E196-4664-A47E-1527C8ECBFFD}" dt="2023-01-24T17:18:31.888" v="20" actId="207"/>
          <ac:spMkLst>
            <pc:docMk/>
            <pc:sldMk cId="4007693361" sldId="274"/>
            <ac:spMk id="5" creationId="{952E8E38-E5B5-37A2-F267-EE2E7F8B9700}"/>
          </ac:spMkLst>
        </pc:spChg>
      </pc:sldChg>
      <pc:sldChg chg="modNotesTx">
        <pc:chgData name="Gloria Twesigye" userId="6464a502-8a44-4d67-8fab-8f3aa9495827" providerId="ADAL" clId="{CCBEF9E0-E196-4664-A47E-1527C8ECBFFD}" dt="2023-01-24T19:02:43.614" v="30" actId="20577"/>
        <pc:sldMkLst>
          <pc:docMk/>
          <pc:sldMk cId="111198767" sldId="275"/>
        </pc:sldMkLst>
      </pc:sldChg>
      <pc:sldChg chg="modSp mod modNotesTx">
        <pc:chgData name="Gloria Twesigye" userId="6464a502-8a44-4d67-8fab-8f3aa9495827" providerId="ADAL" clId="{CCBEF9E0-E196-4664-A47E-1527C8ECBFFD}" dt="2023-01-24T19:02:32.030" v="29"/>
        <pc:sldMkLst>
          <pc:docMk/>
          <pc:sldMk cId="995516696" sldId="276"/>
        </pc:sldMkLst>
        <pc:spChg chg="mod">
          <ac:chgData name="Gloria Twesigye" userId="6464a502-8a44-4d67-8fab-8f3aa9495827" providerId="ADAL" clId="{CCBEF9E0-E196-4664-A47E-1527C8ECBFFD}" dt="2023-01-24T19:00:42.471" v="22" actId="20577"/>
          <ac:spMkLst>
            <pc:docMk/>
            <pc:sldMk cId="995516696" sldId="276"/>
            <ac:spMk id="2" creationId="{F6245169-1799-41CD-B28E-D2D20D16AD73}"/>
          </ac:spMkLst>
        </pc:spChg>
      </pc:sldChg>
      <pc:sldChg chg="modSp mod">
        <pc:chgData name="Gloria Twesigye" userId="6464a502-8a44-4d67-8fab-8f3aa9495827" providerId="ADAL" clId="{CCBEF9E0-E196-4664-A47E-1527C8ECBFFD}" dt="2023-01-24T19:16:55.456" v="55" actId="207"/>
        <pc:sldMkLst>
          <pc:docMk/>
          <pc:sldMk cId="3374680457" sldId="277"/>
        </pc:sldMkLst>
        <pc:spChg chg="mod">
          <ac:chgData name="Gloria Twesigye" userId="6464a502-8a44-4d67-8fab-8f3aa9495827" providerId="ADAL" clId="{CCBEF9E0-E196-4664-A47E-1527C8ECBFFD}" dt="2023-01-24T19:16:55.456" v="55" actId="207"/>
          <ac:spMkLst>
            <pc:docMk/>
            <pc:sldMk cId="3374680457" sldId="277"/>
            <ac:spMk id="8" creationId="{37CF0074-2397-637B-A673-B6EB15CE8DC1}"/>
          </ac:spMkLst>
        </pc:spChg>
      </pc:sldChg>
      <pc:sldChg chg="modSp mod">
        <pc:chgData name="Gloria Twesigye" userId="6464a502-8a44-4d67-8fab-8f3aa9495827" providerId="ADAL" clId="{CCBEF9E0-E196-4664-A47E-1527C8ECBFFD}" dt="2023-01-24T19:16:10.475" v="53" actId="113"/>
        <pc:sldMkLst>
          <pc:docMk/>
          <pc:sldMk cId="3194101482" sldId="279"/>
        </pc:sldMkLst>
        <pc:spChg chg="mod">
          <ac:chgData name="Gloria Twesigye" userId="6464a502-8a44-4d67-8fab-8f3aa9495827" providerId="ADAL" clId="{CCBEF9E0-E196-4664-A47E-1527C8ECBFFD}" dt="2023-01-24T19:16:10.475" v="53" actId="113"/>
          <ac:spMkLst>
            <pc:docMk/>
            <pc:sldMk cId="3194101482" sldId="279"/>
            <ac:spMk id="8" creationId="{41480164-809D-035F-3738-F8F3C36F5198}"/>
          </ac:spMkLst>
        </pc:spChg>
      </pc:sldChg>
      <pc:sldChg chg="modSp mod">
        <pc:chgData name="Gloria Twesigye" userId="6464a502-8a44-4d67-8fab-8f3aa9495827" providerId="ADAL" clId="{CCBEF9E0-E196-4664-A47E-1527C8ECBFFD}" dt="2023-01-24T19:14:59.427" v="51" actId="113"/>
        <pc:sldMkLst>
          <pc:docMk/>
          <pc:sldMk cId="2975771389" sldId="282"/>
        </pc:sldMkLst>
        <pc:spChg chg="mod">
          <ac:chgData name="Gloria Twesigye" userId="6464a502-8a44-4d67-8fab-8f3aa9495827" providerId="ADAL" clId="{CCBEF9E0-E196-4664-A47E-1527C8ECBFFD}" dt="2023-01-24T19:14:59.427" v="51" actId="113"/>
          <ac:spMkLst>
            <pc:docMk/>
            <pc:sldMk cId="2975771389" sldId="282"/>
            <ac:spMk id="6" creationId="{BD0FFE19-F887-01BB-DC3F-5CC3F87DDE28}"/>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95</c:v>
                </c:pt>
                <c:pt idx="1">
                  <c:v>98</c:v>
                </c:pt>
                <c:pt idx="2">
                  <c:v>91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501365813279729"/>
          <c:y val="6.6962468006566446E-3"/>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5">
                  <a:lumMod val="60000"/>
                  <a:lumOff val="40000"/>
                </a:schemeClr>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3.319853856909393E-3"/>
                  <c:y val="0.10714910756861851"/>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layout>
                <c:manualLayout>
                  <c:x val="0.2020962728275221"/>
                  <c:y val="-0.1099883225834069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3.1532799413495495E-2"/>
                  <c:y val="4.1678222962002104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7984156351609918"/>
                      <c:h val="0.26916651865008884"/>
                    </c:manualLayout>
                  </c15:layout>
                </c:ext>
                <c:ext xmlns:c16="http://schemas.microsoft.com/office/drawing/2014/chart" uri="{C3380CC4-5D6E-409C-BE32-E72D297353CC}">
                  <c16:uniqueId val="{00000001-908B-4CA9-A2FA-30018FEB18CC}"/>
                </c:ext>
              </c:extLst>
            </c:dLbl>
            <c:dLbl>
              <c:idx val="3"/>
              <c:layout>
                <c:manualLayout>
                  <c:x val="-7.9840814948733251E-3"/>
                  <c:y val="5.0572273054435872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47479812667969"/>
                      <c:h val="0.3712514546994882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Connected to sewer</c:v>
                </c:pt>
                <c:pt idx="1">
                  <c:v>Safe disposal in situ of excreta from on-site sanitation facilities</c:v>
                </c:pt>
                <c:pt idx="2">
                  <c:v>Removal of excreta for treatment off-site</c:v>
                </c:pt>
                <c:pt idx="3">
                  <c:v>Lack appropriate management of household excreta</c:v>
                </c:pt>
              </c:strCache>
            </c:strRef>
          </c:cat>
          <c:val>
            <c:numRef>
              <c:f>Sheet1!$B$2:$B$5</c:f>
              <c:numCache>
                <c:formatCode>General</c:formatCode>
                <c:ptCount val="4"/>
                <c:pt idx="0">
                  <c:v>3</c:v>
                </c:pt>
                <c:pt idx="1">
                  <c:v>80</c:v>
                </c:pt>
                <c:pt idx="2">
                  <c:v>11</c:v>
                </c:pt>
                <c:pt idx="3">
                  <c:v>6</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1"/>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80</c:v>
                </c:pt>
                <c:pt idx="1">
                  <c:v>96</c:v>
                </c:pt>
                <c:pt idx="2">
                  <c:v>97</c:v>
                </c:pt>
                <c:pt idx="3">
                  <c:v>98</c:v>
                </c:pt>
                <c:pt idx="4">
                  <c:v>98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2.3529847696373597E-2"/>
          <c:w val="0.95416666666666672"/>
          <c:h val="0.85048001525760852"/>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95</c:v>
                </c:pt>
                <c:pt idx="1">
                  <c:v>96</c:v>
                </c:pt>
                <c:pt idx="2">
                  <c:v>94</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97</c:v>
                </c:pt>
                <c:pt idx="1">
                  <c:v>98</c:v>
                </c:pt>
                <c:pt idx="2">
                  <c:v>96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14709566145391292"/>
          <c:w val="0.99044670019738301"/>
          <c:h val="0.68274473800696522"/>
        </c:manualLayout>
      </c:layout>
      <c:barChart>
        <c:barDir val="col"/>
        <c:grouping val="clustered"/>
        <c:varyColors val="0"/>
        <c:ser>
          <c:idx val="0"/>
          <c:order val="0"/>
          <c:tx>
            <c:strRef>
              <c:f>Sheet1!$B$1</c:f>
              <c:strCache>
                <c:ptCount val="1"/>
                <c:pt idx="0">
                  <c:v>Philippines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Sheet1!$B$2:$B$5</c:f>
              <c:numCache>
                <c:formatCode>General</c:formatCode>
                <c:ptCount val="4"/>
                <c:pt idx="0">
                  <c:v>58</c:v>
                </c:pt>
                <c:pt idx="1">
                  <c:v>44</c:v>
                </c:pt>
                <c:pt idx="2">
                  <c:v>99</c:v>
                </c:pt>
                <c:pt idx="3">
                  <c:v>58</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Sheet1!$C$2:$C$5</c:f>
              <c:numCache>
                <c:formatCode>General</c:formatCode>
                <c:ptCount val="4"/>
                <c:pt idx="0">
                  <c:v>78</c:v>
                </c:pt>
                <c:pt idx="1">
                  <c:v>58</c:v>
                </c:pt>
                <c:pt idx="2">
                  <c:v>99</c:v>
                </c:pt>
                <c:pt idx="3">
                  <c:v>78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Cooking</c:v>
                </c:pt>
                <c:pt idx="1">
                  <c:v>Heating</c:v>
                </c:pt>
                <c:pt idx="2">
                  <c:v>Lighting</c:v>
                </c:pt>
                <c:pt idx="3">
                  <c:v>Cooking, heating, and lighting</c:v>
                </c:pt>
              </c:strCache>
            </c:strRef>
          </c:cat>
          <c:val>
            <c:numRef>
              <c:f>Sheet1!$D$2:$D$5</c:f>
              <c:numCache>
                <c:formatCode>General</c:formatCode>
                <c:ptCount val="4"/>
                <c:pt idx="0">
                  <c:v>36</c:v>
                </c:pt>
                <c:pt idx="1">
                  <c:v>36</c:v>
                </c:pt>
                <c:pt idx="2">
                  <c:v>98</c:v>
                </c:pt>
                <c:pt idx="3">
                  <c:v>36</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Philippines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Sheet1!$B$2:$B$5</c:f>
              <c:numCache>
                <c:formatCode>General</c:formatCode>
                <c:ptCount val="4"/>
                <c:pt idx="0">
                  <c:v>47</c:v>
                </c:pt>
                <c:pt idx="1">
                  <c:v>74</c:v>
                </c:pt>
                <c:pt idx="2">
                  <c:v>92</c:v>
                </c:pt>
                <c:pt idx="3">
                  <c:v>30</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Sheet1!$C$2:$C$5</c:f>
              <c:numCache>
                <c:formatCode>General</c:formatCode>
                <c:ptCount val="4"/>
                <c:pt idx="0">
                  <c:v>47</c:v>
                </c:pt>
                <c:pt idx="1">
                  <c:v>80</c:v>
                </c:pt>
                <c:pt idx="2">
                  <c:v>95</c:v>
                </c:pt>
                <c:pt idx="3">
                  <c:v>38</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Computer</c:v>
                </c:pt>
              </c:strCache>
            </c:strRef>
          </c:cat>
          <c:val>
            <c:numRef>
              <c:f>Sheet1!$D$2:$D$5</c:f>
              <c:numCache>
                <c:formatCode>General</c:formatCode>
                <c:ptCount val="4"/>
                <c:pt idx="0">
                  <c:v>47</c:v>
                </c:pt>
                <c:pt idx="1">
                  <c:v>67</c:v>
                </c:pt>
                <c:pt idx="2">
                  <c:v>89</c:v>
                </c:pt>
                <c:pt idx="3">
                  <c:v>20</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Philippines</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scooter</c:v>
                </c:pt>
                <c:pt idx="1">
                  <c:v>Etrike</c:v>
                </c:pt>
                <c:pt idx="2">
                  <c:v>Motorcycle/ tricycle</c:v>
                </c:pt>
                <c:pt idx="3">
                  <c:v>Car/ jeep/
van</c:v>
                </c:pt>
                <c:pt idx="4">
                  <c:v>Motorized boat/ banca</c:v>
                </c:pt>
              </c:strCache>
            </c:strRef>
          </c:cat>
          <c:val>
            <c:numRef>
              <c:f>Sheet1!$B$2:$B$6</c:f>
              <c:numCache>
                <c:formatCode>General</c:formatCode>
                <c:ptCount val="5"/>
                <c:pt idx="0">
                  <c:v>25</c:v>
                </c:pt>
                <c:pt idx="1">
                  <c:v>2</c:v>
                </c:pt>
                <c:pt idx="2">
                  <c:v>48</c:v>
                </c:pt>
                <c:pt idx="3">
                  <c:v>12</c:v>
                </c:pt>
                <c:pt idx="4">
                  <c:v>3</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Urban</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scooter</c:v>
                </c:pt>
                <c:pt idx="1">
                  <c:v>Etrike</c:v>
                </c:pt>
                <c:pt idx="2">
                  <c:v>Motorcycle/ tricycle</c:v>
                </c:pt>
                <c:pt idx="3">
                  <c:v>Car/ jeep/
van</c:v>
                </c:pt>
                <c:pt idx="4">
                  <c:v>Motorized boat/ banca</c:v>
                </c:pt>
              </c:strCache>
            </c:strRef>
          </c:cat>
          <c:val>
            <c:numRef>
              <c:f>Sheet1!$C$2:$C$6</c:f>
              <c:numCache>
                <c:formatCode>General</c:formatCode>
                <c:ptCount val="5"/>
                <c:pt idx="0">
                  <c:v>29</c:v>
                </c:pt>
                <c:pt idx="1">
                  <c:v>2</c:v>
                </c:pt>
                <c:pt idx="2">
                  <c:v>45</c:v>
                </c:pt>
                <c:pt idx="3">
                  <c:v>15</c:v>
                </c:pt>
                <c:pt idx="4">
                  <c:v>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Rural</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 
scooter</c:v>
                </c:pt>
                <c:pt idx="1">
                  <c:v>Etrike</c:v>
                </c:pt>
                <c:pt idx="2">
                  <c:v>Motorcycle/ tricycle</c:v>
                </c:pt>
                <c:pt idx="3">
                  <c:v>Car/ jeep/
van</c:v>
                </c:pt>
                <c:pt idx="4">
                  <c:v>Motorized boat/ banca</c:v>
                </c:pt>
              </c:strCache>
            </c:strRef>
          </c:cat>
          <c:val>
            <c:numRef>
              <c:f>Sheet1!$D$2:$D$6</c:f>
              <c:numCache>
                <c:formatCode>General</c:formatCode>
                <c:ptCount val="5"/>
                <c:pt idx="0">
                  <c:v>21</c:v>
                </c:pt>
                <c:pt idx="1">
                  <c:v>1</c:v>
                </c:pt>
                <c:pt idx="2">
                  <c:v>52</c:v>
                </c:pt>
                <c:pt idx="3">
                  <c:v>9</c:v>
                </c:pt>
                <c:pt idx="4">
                  <c:v>4</c:v>
                </c:pt>
              </c:numCache>
            </c:numRef>
          </c:val>
          <c:extLst>
            <c:ext xmlns:c16="http://schemas.microsoft.com/office/drawing/2014/chart" uri="{C3380CC4-5D6E-409C-BE32-E72D297353CC}">
              <c16:uniqueId val="{00000002-F103-4BD6-A737-F89A69E717A2}"/>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72</c:v>
                </c:pt>
                <c:pt idx="1">
                  <c:v>28</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6.261305720670382E-2"/>
          <c:w val="0.7238661945780267"/>
          <c:h val="0.81876043661008413"/>
        </c:manualLayout>
      </c:layout>
      <c:barChart>
        <c:barDir val="col"/>
        <c:grouping val="percentStacked"/>
        <c:varyColors val="0"/>
        <c:ser>
          <c:idx val="0"/>
          <c:order val="0"/>
          <c:tx>
            <c:strRef>
              <c:f>Sheet1!$B$1</c:f>
              <c:strCache>
                <c:ptCount val="1"/>
                <c:pt idx="0">
                  <c:v>At least basic service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97</c:v>
                </c:pt>
                <c:pt idx="1">
                  <c:v>99</c:v>
                </c:pt>
                <c:pt idx="2">
                  <c:v>94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Sheet1!$C$2:$C$4</c:f>
              <c:numCache>
                <c:formatCode>General</c:formatCode>
                <c:ptCount val="3"/>
                <c:pt idx="0">
                  <c:v>1</c:v>
                </c:pt>
                <c:pt idx="1">
                  <c:v>1</c:v>
                </c:pt>
                <c:pt idx="2">
                  <c:v>2</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6.2639821029082748E-2"/>
                  <c:y val="5.1057616308847866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1"/>
              <c:layout>
                <c:manualLayout>
                  <c:x val="6.5622669649515283E-2"/>
                  <c:y val="1.531728489265438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dLbl>
              <c:idx val="2"/>
              <c:layout>
                <c:manualLayout>
                  <c:x val="5.8165548098433897E-2"/>
                  <c:y val="0"/>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Sheet1!$D$2:$D$4</c:f>
              <c:numCache>
                <c:formatCode>General</c:formatCode>
                <c:ptCount val="3"/>
                <c:pt idx="0">
                  <c:v>2</c:v>
                </c:pt>
                <c:pt idx="1">
                  <c:v>1</c:v>
                </c:pt>
                <c:pt idx="2">
                  <c:v>4</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chemeClr val="accent3"/>
            </a:solidFill>
            <a:ln>
              <a:noFill/>
            </a:ln>
            <a:effectLst/>
          </c:spPr>
          <c:invertIfNegative val="0"/>
          <c:dLbls>
            <c:delete val="1"/>
          </c:dLbls>
          <c:cat>
            <c:strRef>
              <c:f>Sheet1!$A$2:$A$4</c:f>
              <c:strCache>
                <c:ptCount val="3"/>
                <c:pt idx="0">
                  <c:v>Philippines</c:v>
                </c:pt>
                <c:pt idx="1">
                  <c:v>Urban</c:v>
                </c:pt>
                <c:pt idx="2">
                  <c:v>Rural</c:v>
                </c:pt>
              </c:strCache>
            </c:strRef>
          </c:cat>
          <c:val>
            <c:numRef>
              <c:f>Sheet1!$E$2:$E$4</c:f>
              <c:numCache>
                <c:formatCode>General</c:formatCode>
                <c:ptCount val="3"/>
                <c:pt idx="0">
                  <c:v>1</c:v>
                </c:pt>
                <c:pt idx="1">
                  <c:v>1</c:v>
                </c:pt>
                <c:pt idx="2">
                  <c:v>1</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590197734158377E-2"/>
          <c:y val="3.6362796138215109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C9DC-4D39-A353-D1197DE4F58C}"/>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C9DC-4D39-A353-D1197DE4F58C}"/>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C9DC-4D39-A353-D1197DE4F58C}"/>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2-908B-4CA9-A2FA-30018FEB18CC}"/>
              </c:ext>
            </c:extLst>
          </c:dPt>
          <c:dLbls>
            <c:dLbl>
              <c:idx val="0"/>
              <c:layout>
                <c:manualLayout>
                  <c:x val="-0.23545719086029887"/>
                  <c:y val="-7.9330971698928748E-2"/>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1-C9DC-4D39-A353-D1197DE4F58C}"/>
                </c:ext>
              </c:extLst>
            </c:dLbl>
            <c:dLbl>
              <c:idx val="1"/>
              <c:layout>
                <c:manualLayout>
                  <c:x val="0.19393027354493322"/>
                  <c:y val="-0.16390864089524079"/>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C9DC-4D39-A353-D1197DE4F58C}"/>
                </c:ext>
              </c:extLst>
            </c:dLbl>
            <c:dLbl>
              <c:idx val="2"/>
              <c:layout>
                <c:manualLayout>
                  <c:x val="-5.0521931865097292E-2"/>
                  <c:y val="4.9796010616503329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5883105722229219"/>
                      <c:h val="0.13751705836195571"/>
                    </c:manualLayout>
                  </c15:layout>
                </c:ext>
                <c:ext xmlns:c16="http://schemas.microsoft.com/office/drawing/2014/chart" uri="{C3380CC4-5D6E-409C-BE32-E72D297353CC}">
                  <c16:uniqueId val="{00000001-908B-4CA9-A2FA-30018FEB18CC}"/>
                </c:ext>
              </c:extLst>
            </c:dLbl>
            <c:dLbl>
              <c:idx val="3"/>
              <c:layout>
                <c:manualLayout>
                  <c:x val="-2.9347051948716094E-2"/>
                  <c:y val="6.9594749074161716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34457444061801124"/>
                      <c:h val="0.12563654304320054"/>
                    </c:manualLayout>
                  </c15:layout>
                </c:ext>
                <c:ext xmlns:c16="http://schemas.microsoft.com/office/drawing/2014/chart" uri="{C3380CC4-5D6E-409C-BE32-E72D297353CC}">
                  <c16:uniqueId val="{00000007-C9DC-4D39-A353-D1197DE4F58C}"/>
                </c:ext>
              </c:extLst>
            </c:dLbl>
            <c:dLbl>
              <c:idx val="4"/>
              <c:layout>
                <c:manualLayout>
                  <c:x val="1.3936934116470196E-2"/>
                  <c:y val="8.041294051921781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Adult female 
age 15+</c:v>
                </c:pt>
                <c:pt idx="1">
                  <c:v>Adult male 
age 15+</c:v>
                </c:pt>
                <c:pt idx="2">
                  <c:v>Female child under age 15</c:v>
                </c:pt>
                <c:pt idx="3">
                  <c:v>Male child under age 15</c:v>
                </c:pt>
                <c:pt idx="4">
                  <c:v>Person not in household</c:v>
                </c:pt>
              </c:strCache>
            </c:strRef>
          </c:cat>
          <c:val>
            <c:numRef>
              <c:f>Sheet1!$B$2:$B$6</c:f>
              <c:numCache>
                <c:formatCode>General</c:formatCode>
                <c:ptCount val="5"/>
                <c:pt idx="0">
                  <c:v>23</c:v>
                </c:pt>
                <c:pt idx="1">
                  <c:v>64</c:v>
                </c:pt>
                <c:pt idx="2">
                  <c:v>3</c:v>
                </c:pt>
                <c:pt idx="3">
                  <c:v>6</c:v>
                </c:pt>
                <c:pt idx="4">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79"/>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90</c:v>
                </c:pt>
                <c:pt idx="1">
                  <c:v>92</c:v>
                </c:pt>
                <c:pt idx="2">
                  <c:v>88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83</c:v>
                </c:pt>
                <c:pt idx="1">
                  <c:v>84</c:v>
                </c:pt>
                <c:pt idx="2">
                  <c:v>81</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Sheet1!$C$2:$C$4</c:f>
              <c:numCache>
                <c:formatCode>General</c:formatCode>
                <c:ptCount val="3"/>
                <c:pt idx="0">
                  <c:v>13</c:v>
                </c:pt>
                <c:pt idx="1">
                  <c:v>13</c:v>
                </c:pt>
                <c:pt idx="2">
                  <c:v>13</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1"/>
              <c:layout>
                <c:manualLayout>
                  <c:x val="5.8165548098433953E-2"/>
                  <c:y val="1.0211523261769585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5E0E-4B48-AB00-B375CEECC393}"/>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Sheet1!$D$2:$D$4</c:f>
              <c:numCache>
                <c:formatCode>General</c:formatCode>
                <c:ptCount val="3"/>
                <c:pt idx="0">
                  <c:v>2</c:v>
                </c:pt>
                <c:pt idx="1">
                  <c:v>2</c:v>
                </c:pt>
                <c:pt idx="2">
                  <c:v>2</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Sheet1!$E$2:$E$4</c:f>
              <c:numCache>
                <c:formatCode>General</c:formatCode>
                <c:ptCount val="3"/>
                <c:pt idx="0">
                  <c:v>3</c:v>
                </c:pt>
                <c:pt idx="1">
                  <c:v>1</c:v>
                </c:pt>
                <c:pt idx="2">
                  <c:v>5</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vast majority of the Filipino population has electricity. Slightly more people in urban areas have electricity than those in rural areas.</a:t>
            </a:r>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20656497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9 in 10 Filipinos had sufficient quantities of drinking water available in the month before the survey. This proportion is slightly lower in rural areas than in urban areas.</a:t>
            </a:r>
          </a:p>
        </p:txBody>
      </p:sp>
      <p:sp>
        <p:nvSpPr>
          <p:cNvPr id="4" name="Slide Number Placeholder 3"/>
          <p:cNvSpPr>
            <a:spLocks noGrp="1"/>
          </p:cNvSpPr>
          <p:nvPr>
            <p:ph type="sldNum" sz="quarter" idx="5"/>
          </p:nvPr>
        </p:nvSpPr>
        <p:spPr/>
        <p:txBody>
          <a:bodyPr/>
          <a:lstStyle/>
          <a:p>
            <a:fld id="{C7E0D0A6-21A2-4992-953A-4ACAAFC886D8}" type="slidenum">
              <a:rPr lang="en-US" smtClean="0"/>
              <a:t>15</a:t>
            </a:fld>
            <a:endParaRPr lang="en-US"/>
          </a:p>
        </p:txBody>
      </p:sp>
    </p:spTree>
    <p:extLst>
      <p:ext uri="{BB962C8B-B14F-4D97-AF65-F5344CB8AC3E}">
        <p14:creationId xmlns:p14="http://schemas.microsoft.com/office/powerpoint/2010/main" val="1577568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83% of the Filipino population has at least basic sanitation service and 13% have limited service. 2% of the population uses unimproved sanitation facilities and 3% practices open defecation. </a:t>
            </a:r>
          </a:p>
          <a:p>
            <a:pPr marL="0" marR="0" algn="just">
              <a:spcBef>
                <a:spcPts val="0"/>
              </a:spcBef>
              <a:spcAft>
                <a:spcPts val="0"/>
              </a:spcAft>
            </a:pPr>
            <a:endParaRPr lang="en-US" sz="180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80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a:t>
            </a:r>
            <a:r>
              <a:rPr lang="en-US" sz="1800" err="1">
                <a:effectLst/>
                <a:latin typeface="Arial" panose="020B0604020202020204" pitchFamily="34" charset="0"/>
                <a:ea typeface="Times New Roman" panose="02020603050405020304" pitchFamily="18" charset="0"/>
                <a:cs typeface="Arial" panose="020B0604020202020204" pitchFamily="34" charset="0"/>
              </a:rPr>
              <a:t>Programme</a:t>
            </a:r>
            <a:r>
              <a:rPr lang="en-US" sz="1800">
                <a:effectLst/>
                <a:latin typeface="Arial" panose="020B0604020202020204" pitchFamily="34" charset="0"/>
                <a:ea typeface="Times New Roman" panose="02020603050405020304" pitchFamily="18" charset="0"/>
                <a:cs typeface="Arial" panose="020B0604020202020204" pitchFamily="34" charset="0"/>
              </a:rPr>
              <a:t> for Water Supply, Sanitation, and Hygiene (JMP).</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en-US" sz="1800" baseline="30000">
                <a:effectLst/>
                <a:latin typeface="Arial" panose="020B0604020202020204" pitchFamily="34" charset="0"/>
                <a:ea typeface="Times New Roman" panose="02020603050405020304" pitchFamily="18" charset="0"/>
                <a:cs typeface="Arial" panose="020B0604020202020204" pitchFamily="34" charset="0"/>
              </a:rPr>
              <a:t>1</a:t>
            </a:r>
            <a:r>
              <a:rPr lang="en-US" sz="1800">
                <a:effectLst/>
                <a:latin typeface="Arial" panose="020B0604020202020204" pitchFamily="34" charset="0"/>
                <a:ea typeface="Times New Roman" panose="02020603050405020304" pitchFamily="18" charset="0"/>
                <a:cs typeface="Arial" panose="020B0604020202020204" pitchFamily="34" charset="0"/>
              </a:rPr>
              <a:t> </a:t>
            </a:r>
            <a:r>
              <a:rPr lang="en-US" sz="1800">
                <a:effectLst/>
                <a:latin typeface="Arial" panose="020B0604020202020204" pitchFamily="34" charset="0"/>
                <a:ea typeface="Times New Roman" panose="02020603050405020304" pitchFamily="18" charset="0"/>
              </a:rPr>
              <a:t>Use of flush/pour flush toilet not to sewer, septic tank, or pit latrine, pit latrines without a slab/open pit, hanging toilets/latrines, or buckets</a:t>
            </a:r>
          </a:p>
          <a:p>
            <a:pPr marL="0" marR="0" algn="just">
              <a:spcBef>
                <a:spcPts val="0"/>
              </a:spcBef>
              <a:spcAft>
                <a:spcPts val="0"/>
              </a:spcAft>
            </a:pPr>
            <a:r>
              <a:rPr lang="en-US" sz="1800" baseline="30000">
                <a:effectLst/>
                <a:latin typeface="Arial" panose="020B0604020202020204" pitchFamily="34" charset="0"/>
                <a:ea typeface="Times New Roman" panose="02020603050405020304" pitchFamily="18" charset="0"/>
                <a:cs typeface="Arial" panose="020B0604020202020204" pitchFamily="34" charset="0"/>
              </a:rPr>
              <a:t>2</a:t>
            </a:r>
            <a:r>
              <a:rPr lang="en-US" sz="1800">
                <a:effectLst/>
                <a:latin typeface="Arial" panose="020B0604020202020204" pitchFamily="34" charset="0"/>
                <a:ea typeface="Times New Roman" panose="02020603050405020304" pitchFamily="18" charset="0"/>
                <a:cs typeface="Arial" panose="020B0604020202020204" pitchFamily="34" charset="0"/>
              </a:rPr>
              <a:t> Defined as use of improved facilities shared by 2 or more households</a:t>
            </a:r>
            <a:endParaRPr lang="en-US" sz="180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aseline="30000">
                <a:effectLst/>
                <a:latin typeface="Arial" panose="020B0604020202020204" pitchFamily="34" charset="0"/>
                <a:ea typeface="Times New Roman" panose="02020603050405020304" pitchFamily="18" charset="0"/>
              </a:rPr>
              <a:t>3 </a:t>
            </a:r>
            <a:r>
              <a:rPr lang="en-US" sz="1200">
                <a:effectLst/>
                <a:latin typeface="Arial" panose="020B0604020202020204" pitchFamily="34" charset="0"/>
                <a:ea typeface="Times New Roman" panose="02020603050405020304" pitchFamily="18" charset="0"/>
                <a:cs typeface="Arial" panose="020B0604020202020204" pitchFamily="34" charset="0"/>
              </a:rPr>
              <a:t>Defined as use of improved facilities that are not shared with other households. Includes safely managed sanitation service, which is not shown separately.</a:t>
            </a:r>
            <a:endParaRPr lang="en-US" sz="1200">
              <a:effectLst/>
              <a:latin typeface="Arial" panose="020B0604020202020204" pitchFamily="34" charset="0"/>
              <a:ea typeface="Times New Roman" panose="02020603050405020304" pitchFamily="18"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16</a:t>
            </a:fld>
            <a:endParaRPr lang="en-US"/>
          </a:p>
        </p:txBody>
      </p:sp>
    </p:spTree>
    <p:extLst>
      <p:ext uri="{BB962C8B-B14F-4D97-AF65-F5344CB8AC3E}">
        <p14:creationId xmlns:p14="http://schemas.microsoft.com/office/powerpoint/2010/main" val="1765841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majority of the population has safe disposal in situ of excreta from on-site sanitation facilities, 11% have removal of excreta for treatment off-site, and 3% are connected to a sewer. 6% of the population lacks appropriate management of household excreta. </a:t>
            </a:r>
          </a:p>
          <a:p>
            <a:endParaRPr lang="en-US"/>
          </a:p>
          <a:p>
            <a:r>
              <a:rPr lang="en-US"/>
              <a:t>ack appropriate management of household excreta = </a:t>
            </a:r>
            <a:r>
              <a:rPr lang="en-US" sz="1200">
                <a:effectLst/>
              </a:rPr>
              <a:t>Includes unsafe disposal of excreta from on-site sanitation facilities, using unimproved sanitation facilities, and practicing open defecation.</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17</a:t>
            </a:fld>
            <a:endParaRPr lang="en-US"/>
          </a:p>
        </p:txBody>
      </p:sp>
    </p:spTree>
    <p:extLst>
      <p:ext uri="{BB962C8B-B14F-4D97-AF65-F5344CB8AC3E}">
        <p14:creationId xmlns:p14="http://schemas.microsoft.com/office/powerpoint/2010/main" val="4192392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80% of the population in the lowest wealth quintile has appropriate management of household excreta, while greater than 95% of the population in the other four wealth quintiles has appropriate management of household excreta.  </a:t>
            </a:r>
          </a:p>
        </p:txBody>
      </p:sp>
      <p:sp>
        <p:nvSpPr>
          <p:cNvPr id="4" name="Slide Number Placeholder 3"/>
          <p:cNvSpPr>
            <a:spLocks noGrp="1"/>
          </p:cNvSpPr>
          <p:nvPr>
            <p:ph type="sldNum" sz="quarter" idx="5"/>
          </p:nvPr>
        </p:nvSpPr>
        <p:spPr/>
        <p:txBody>
          <a:bodyPr/>
          <a:lstStyle/>
          <a:p>
            <a:fld id="{C7E0D0A6-21A2-4992-953A-4ACAAFC886D8}" type="slidenum">
              <a:rPr lang="en-US" smtClean="0"/>
              <a:t>18</a:t>
            </a:fld>
            <a:endParaRPr lang="en-US"/>
          </a:p>
        </p:txBody>
      </p:sp>
    </p:spTree>
    <p:extLst>
      <p:ext uri="{BB962C8B-B14F-4D97-AF65-F5344CB8AC3E}">
        <p14:creationId xmlns:p14="http://schemas.microsoft.com/office/powerpoint/2010/main" val="31889408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95% of the Filipino population has a handwashing facility with soap and water on the premises. There is nearly no variation in the availability of handwashing by residence. </a:t>
            </a:r>
          </a:p>
        </p:txBody>
      </p:sp>
      <p:sp>
        <p:nvSpPr>
          <p:cNvPr id="4" name="Slide Number Placeholder 3"/>
          <p:cNvSpPr>
            <a:spLocks noGrp="1"/>
          </p:cNvSpPr>
          <p:nvPr>
            <p:ph type="sldNum" sz="quarter" idx="5"/>
          </p:nvPr>
        </p:nvSpPr>
        <p:spPr/>
        <p:txBody>
          <a:bodyPr/>
          <a:lstStyle/>
          <a:p>
            <a:fld id="{C7E0D0A6-21A2-4992-953A-4ACAAFC886D8}" type="slidenum">
              <a:rPr lang="en-US" smtClean="0"/>
              <a:t>19</a:t>
            </a:fld>
            <a:endParaRPr lang="en-US"/>
          </a:p>
        </p:txBody>
      </p:sp>
    </p:spTree>
    <p:extLst>
      <p:ext uri="{BB962C8B-B14F-4D97-AF65-F5344CB8AC3E}">
        <p14:creationId xmlns:p14="http://schemas.microsoft.com/office/powerpoint/2010/main" val="20990257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Nearly all women whose most recent menstrual period was in the last year and were at home during their menstrual period were able to wash and change in privacy and used appropriate materials during their last menstruation. </a:t>
            </a:r>
          </a:p>
        </p:txBody>
      </p:sp>
      <p:sp>
        <p:nvSpPr>
          <p:cNvPr id="4" name="Slide Number Placeholder 3"/>
          <p:cNvSpPr>
            <a:spLocks noGrp="1"/>
          </p:cNvSpPr>
          <p:nvPr>
            <p:ph type="sldNum" sz="quarter" idx="5"/>
          </p:nvPr>
        </p:nvSpPr>
        <p:spPr/>
        <p:txBody>
          <a:bodyPr/>
          <a:lstStyle/>
          <a:p>
            <a:fld id="{C7E0D0A6-21A2-4992-953A-4ACAAFC886D8}" type="slidenum">
              <a:rPr lang="en-US" smtClean="0"/>
              <a:t>20</a:t>
            </a:fld>
            <a:endParaRPr lang="en-US"/>
          </a:p>
        </p:txBody>
      </p:sp>
    </p:spTree>
    <p:extLst>
      <p:ext uri="{BB962C8B-B14F-4D97-AF65-F5344CB8AC3E}">
        <p14:creationId xmlns:p14="http://schemas.microsoft.com/office/powerpoint/2010/main" val="9338712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21</a:t>
            </a:fld>
            <a:endParaRPr lang="en-US"/>
          </a:p>
        </p:txBody>
      </p:sp>
    </p:spTree>
    <p:extLst>
      <p:ext uri="{BB962C8B-B14F-4D97-AF65-F5344CB8AC3E}">
        <p14:creationId xmlns:p14="http://schemas.microsoft.com/office/powerpoint/2010/main" val="21176374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Primary reliance on clean fuels and technologies is another sustainable development goal assessed in the 2022 NDHS. This indicator looks at the use of clean fuels and technologies for three things: cooking, heating, and lighting. Over half of the Filipino population relies on clean fuels and technologies for cooking, heating, and lighting. Reliance on clean fuels and technologies is over twice as high in urban areas than in rural areas.</a:t>
            </a:r>
          </a:p>
          <a:p>
            <a:endParaRPr lang="en-US"/>
          </a:p>
          <a:p>
            <a:r>
              <a:rPr lang="en-US"/>
              <a:t>This is SDG indicator 7.1.2, found in the SDG table in the front of the Final Report.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Cooking = Includes stoves/cookers using electricity, LPG/natural gas/biogas, solar, and alcohol/ethanol.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Heating = Includes </a:t>
            </a:r>
            <a:r>
              <a:rPr lang="en-US" sz="1800">
                <a:effectLst/>
                <a:latin typeface="Arial" panose="020B0604020202020204" pitchFamily="34" charset="0"/>
                <a:ea typeface="Times New Roman" panose="02020603050405020304" pitchFamily="18" charset="0"/>
              </a:rPr>
              <a:t>central heating, electricity, LPG/natural gas/biogas, solar air heater, and alcohol/ethanol.</a:t>
            </a: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Lighting = Includes </a:t>
            </a:r>
            <a:r>
              <a:rPr lang="en-US" sz="1800">
                <a:effectLst/>
                <a:latin typeface="Arial" panose="020B0604020202020204" pitchFamily="34" charset="0"/>
                <a:ea typeface="Times New Roman" panose="02020603050405020304" pitchFamily="18" charset="0"/>
              </a:rPr>
              <a:t>electricity, solar lantern, rechargeable flashlight/torch/lantern, battery-powered flashlight/torch/lantern, and biogas lamp.</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4</a:t>
            </a:fld>
            <a:endParaRPr lang="en-US"/>
          </a:p>
        </p:txBody>
      </p:sp>
    </p:spTree>
    <p:extLst>
      <p:ext uri="{BB962C8B-B14F-4D97-AF65-F5344CB8AC3E}">
        <p14:creationId xmlns:p14="http://schemas.microsoft.com/office/powerpoint/2010/main" val="1465558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More than 9 in 10 households in the Philippines have a mobile phone and 3 in 4 households have a television. 47% of households own a radio while 30% have a computer. More urban households have these information communication technology than rural households, apart from radios, where there is no disparity between urban and rural households. </a:t>
            </a:r>
          </a:p>
        </p:txBody>
      </p:sp>
      <p:sp>
        <p:nvSpPr>
          <p:cNvPr id="4" name="Slide Number Placeholder 3"/>
          <p:cNvSpPr>
            <a:spLocks noGrp="1"/>
          </p:cNvSpPr>
          <p:nvPr>
            <p:ph type="sldNum" sz="quarter" idx="5"/>
          </p:nvPr>
        </p:nvSpPr>
        <p:spPr/>
        <p:txBody>
          <a:bodyPr/>
          <a:lstStyle/>
          <a:p>
            <a:fld id="{C7E0D0A6-21A2-4992-953A-4ACAAFC886D8}" type="slidenum">
              <a:rPr lang="en-US" smtClean="0"/>
              <a:t>5</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Motorcycles and tricycles are the most common form of transportation owned by households in the Philippines, with almost half of households owning one. 1 in4 households have a bicycle or scooter. While ownership of motorcycles/tricycles is slightly higher in rural areas, ownership of bicycles/scooters is slightly higher in urban areas. 12% of households have a car, jeep, or van and 3% have a motorized boat or banca.</a:t>
            </a:r>
          </a:p>
        </p:txBody>
      </p:sp>
      <p:sp>
        <p:nvSpPr>
          <p:cNvPr id="4" name="Slide Number Placeholder 3"/>
          <p:cNvSpPr>
            <a:spLocks noGrp="1"/>
          </p:cNvSpPr>
          <p:nvPr>
            <p:ph type="sldNum" sz="quarter" idx="5"/>
          </p:nvPr>
        </p:nvSpPr>
        <p:spPr/>
        <p:txBody>
          <a:bodyPr/>
          <a:lstStyle/>
          <a:p>
            <a:fld id="{C7E0D0A6-21A2-4992-953A-4ACAAFC886D8}" type="slidenum">
              <a:rPr lang="en-US" smtClean="0"/>
              <a:t>6</a:t>
            </a:fld>
            <a:endParaRPr lang="en-US"/>
          </a:p>
        </p:txBody>
      </p:sp>
    </p:spTree>
    <p:extLst>
      <p:ext uri="{BB962C8B-B14F-4D97-AF65-F5344CB8AC3E}">
        <p14:creationId xmlns:p14="http://schemas.microsoft.com/office/powerpoint/2010/main" val="39773476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Pie chart comes from Table 2.7. Add the cells for &lt;5, 5-9, and 10-14 from the final column in the table. </a:t>
            </a:r>
          </a:p>
          <a:p>
            <a:pPr marL="171450" indent="-171450">
              <a:buFont typeface="Arial" panose="020B0604020202020204" pitchFamily="34" charset="0"/>
              <a:buChar char="•"/>
            </a:pPr>
            <a:r>
              <a:rPr lang="en-US"/>
              <a:t>Household graphic comes from Table 2.8. Click on the grey house you want to change, choose Picture Format tab from top Menu, choose Crop. Manually adjust the width of the house until it’s close enough to the percent you’re looking for. </a:t>
            </a:r>
          </a:p>
          <a:p>
            <a:pPr marL="171450" indent="-171450">
              <a:buFont typeface="Arial" panose="020B0604020202020204" pitchFamily="34" charset="0"/>
              <a:buChar char="•"/>
            </a:pPr>
            <a:r>
              <a:rPr lang="en-US"/>
              <a:t>Person graphic comes from Table 2.8. Use same technique as above to adjust the graphic.</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Nearly all of the Filipino population has at least basic drinking water service.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Limited service = Drinking water from an improved source, provided round-trip collection time is &gt;30 minutes or is unknown.</a:t>
            </a:r>
          </a:p>
          <a:p>
            <a:endParaRPr lang="en-US"/>
          </a:p>
          <a:p>
            <a:r>
              <a:rPr lang="en-US"/>
              <a:t>At least basic service = Drinking water from an improved source, provided either water is on the premises or round-trip collection time is &lt;30 minutes. Includes safely managed drinking water.</a:t>
            </a:r>
          </a:p>
        </p:txBody>
      </p:sp>
      <p:sp>
        <p:nvSpPr>
          <p:cNvPr id="4" name="Slide Number Placeholder 3"/>
          <p:cNvSpPr>
            <a:spLocks noGrp="1"/>
          </p:cNvSpPr>
          <p:nvPr>
            <p:ph type="sldNum" sz="quarter" idx="5"/>
          </p:nvPr>
        </p:nvSpPr>
        <p:spPr/>
        <p:txBody>
          <a:bodyPr/>
          <a:lstStyle/>
          <a:p>
            <a:fld id="{C7E0D0A6-21A2-4992-953A-4ACAAFC886D8}" type="slidenum">
              <a:rPr lang="en-US" smtClean="0"/>
              <a:t>12</a:t>
            </a:fld>
            <a:endParaRPr lang="en-US"/>
          </a:p>
        </p:txBody>
      </p:sp>
    </p:spTree>
    <p:extLst>
      <p:ext uri="{BB962C8B-B14F-4D97-AF65-F5344CB8AC3E}">
        <p14:creationId xmlns:p14="http://schemas.microsoft.com/office/powerpoint/2010/main" val="8503113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Basic drinking water service ranges from a low of 80% of the population of BARMM to a high of greater than 99% of the population in Region I – </a:t>
            </a:r>
            <a:r>
              <a:rPr lang="en-US" err="1"/>
              <a:t>Ilocos</a:t>
            </a:r>
            <a:r>
              <a:rPr lang="en-US"/>
              <a:t> and in Region III – Central Luzon. </a:t>
            </a:r>
          </a:p>
        </p:txBody>
      </p:sp>
      <p:sp>
        <p:nvSpPr>
          <p:cNvPr id="4" name="Slide Number Placeholder 3"/>
          <p:cNvSpPr>
            <a:spLocks noGrp="1"/>
          </p:cNvSpPr>
          <p:nvPr>
            <p:ph type="sldNum" sz="quarter" idx="5"/>
          </p:nvPr>
        </p:nvSpPr>
        <p:spPr/>
        <p:txBody>
          <a:bodyPr/>
          <a:lstStyle/>
          <a:p>
            <a:fld id="{C7E0D0A6-21A2-4992-953A-4ACAAFC886D8}" type="slidenum">
              <a:rPr lang="en-US" smtClean="0"/>
              <a:t>13</a:t>
            </a:fld>
            <a:endParaRPr lang="en-US"/>
          </a:p>
        </p:txBody>
      </p:sp>
    </p:spTree>
    <p:extLst>
      <p:ext uri="{BB962C8B-B14F-4D97-AF65-F5344CB8AC3E}">
        <p14:creationId xmlns:p14="http://schemas.microsoft.com/office/powerpoint/2010/main" val="207519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Among those who do not have drinking water on the premises, 64% say water is typically collected by and adult male age 15 or older, while 23% report that water is typically collected by an adult female age 15 or older.</a:t>
            </a:r>
          </a:p>
        </p:txBody>
      </p:sp>
      <p:sp>
        <p:nvSpPr>
          <p:cNvPr id="4" name="Slide Number Placeholder 3"/>
          <p:cNvSpPr>
            <a:spLocks noGrp="1"/>
          </p:cNvSpPr>
          <p:nvPr>
            <p:ph type="sldNum" sz="quarter" idx="5"/>
          </p:nvPr>
        </p:nvSpPr>
        <p:spPr/>
        <p:txBody>
          <a:bodyPr/>
          <a:lstStyle/>
          <a:p>
            <a:fld id="{C7E0D0A6-21A2-4992-953A-4ACAAFC886D8}" type="slidenum">
              <a:rPr lang="en-US" smtClean="0"/>
              <a:t>14</a:t>
            </a:fld>
            <a:endParaRPr lang="en-US"/>
          </a:p>
        </p:txBody>
      </p:sp>
    </p:spTree>
    <p:extLst>
      <p:ext uri="{BB962C8B-B14F-4D97-AF65-F5344CB8AC3E}">
        <p14:creationId xmlns:p14="http://schemas.microsoft.com/office/powerpoint/2010/main" val="74879782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695242"/>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5/25/2023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5/25/2023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0B609212-0AFA-BD44-BB7F-4D988B3E7A6C}"/>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6" name="Picture 5" descr="A picture containing clothing, pattern, fabric, lilac&#10;&#10;Description automatically generated">
            <a:extLst>
              <a:ext uri="{FF2B5EF4-FFF2-40B4-BE49-F238E27FC236}">
                <a16:creationId xmlns:a16="http://schemas.microsoft.com/office/drawing/2014/main" id="{A21DD9FE-EC13-4BFB-6319-5A7B145C062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5" name="Picture 4" descr="A picture containing text, font, screenshot, logo&#10;&#10;Description automatically generated">
            <a:extLst>
              <a:ext uri="{FF2B5EF4-FFF2-40B4-BE49-F238E27FC236}">
                <a16:creationId xmlns:a16="http://schemas.microsoft.com/office/drawing/2014/main" id="{EB83BA15-8E06-D6EC-BFCF-DAF29B0A9B67}"/>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0" kern="1200">
          <a:solidFill>
            <a:schemeClr val="tx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189514"/>
            <a:ext cx="9144000" cy="1372734"/>
          </a:xfrm>
          <a:prstGeom prst="rect">
            <a:avLst/>
          </a:prstGeom>
        </p:spPr>
        <p:txBody>
          <a:bodyPr/>
          <a:lstStyle/>
          <a:p>
            <a:r>
              <a:rPr lang="en-US" sz="3200" b="0">
                <a:solidFill>
                  <a:schemeClr val="tx1"/>
                </a:solidFill>
                <a:latin typeface="Source Sans Pro SemiBold" panose="020B0603030403020204" pitchFamily="34" charset="0"/>
                <a:ea typeface="Source Sans Pro SemiBold" panose="020B0603030403020204" pitchFamily="34" charset="0"/>
              </a:rPr>
              <a:t>Housing Characteristics, Household Population, Water, Sanitation, and Hygiene</a:t>
            </a:r>
          </a:p>
        </p:txBody>
      </p:sp>
      <p:sp>
        <p:nvSpPr>
          <p:cNvPr id="2" name="Subtitle 2">
            <a:extLst>
              <a:ext uri="{FF2B5EF4-FFF2-40B4-BE49-F238E27FC236}">
                <a16:creationId xmlns:a16="http://schemas.microsoft.com/office/drawing/2014/main" id="{134EE832-FE29-8C79-B223-A9AE5E70A7C5}"/>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747393" y="1055556"/>
            <a:ext cx="3195263" cy="1018047"/>
          </a:xfrm>
        </p:spPr>
        <p:txBody>
          <a:bodyPr>
            <a:normAutofit fontScale="92500" lnSpcReduction="20000"/>
          </a:bodyPr>
          <a:lstStyle/>
          <a:p>
            <a:r>
              <a:rPr lang="en-US" sz="2800" b="1" i="0">
                <a:solidFill>
                  <a:schemeClr val="accent5"/>
                </a:solidFill>
              </a:rPr>
              <a:t>28% </a:t>
            </a:r>
            <a:r>
              <a:rPr lang="en-US" sz="2800" i="0">
                <a:solidFill>
                  <a:schemeClr val="tx1"/>
                </a:solidFill>
              </a:rPr>
              <a:t>of the Filipino population is </a:t>
            </a:r>
            <a:r>
              <a:rPr lang="en-US" sz="2800" b="1" i="0">
                <a:solidFill>
                  <a:schemeClr val="accent5"/>
                </a:solidFill>
              </a:rPr>
              <a:t>under age 15</a:t>
            </a:r>
            <a:r>
              <a:rPr lang="en-US" sz="2800" i="0">
                <a:solidFill>
                  <a:schemeClr val="tx1"/>
                </a:solidFill>
              </a:rPr>
              <a:t>.</a:t>
            </a: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2" y="4242759"/>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a:solidFill>
                  <a:schemeClr val="tx1"/>
                </a:solidFill>
              </a:rPr>
              <a:t>Households have an average of </a:t>
            </a:r>
            <a:r>
              <a:rPr lang="en-US" sz="2800" b="1" i="0">
                <a:solidFill>
                  <a:schemeClr val="accent5"/>
                </a:solidFill>
              </a:rPr>
              <a:t>4.2 members</a:t>
            </a:r>
            <a:r>
              <a:rPr lang="en-US" sz="2800" i="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4631764" y="1044256"/>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a:solidFill>
                  <a:schemeClr val="accent5"/>
                </a:solidFill>
              </a:rPr>
              <a:t>26%</a:t>
            </a:r>
            <a:r>
              <a:rPr lang="en-US" sz="2800" i="0">
                <a:solidFill>
                  <a:schemeClr val="tx1"/>
                </a:solidFill>
              </a:rPr>
              <a:t> of households are </a:t>
            </a:r>
            <a:r>
              <a:rPr lang="en-US" sz="2800" b="1" i="0">
                <a:solidFill>
                  <a:schemeClr val="accent5"/>
                </a:solidFill>
              </a:rPr>
              <a:t>headed by women</a:t>
            </a:r>
            <a:r>
              <a:rPr lang="en-US" sz="2800" i="0">
                <a:solidFill>
                  <a:schemeClr val="tx1"/>
                </a:solidFill>
              </a:rPr>
              <a:t>.</a:t>
            </a:r>
          </a:p>
        </p:txBody>
      </p:sp>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589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414598" y="2128983"/>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32225" y="2140225"/>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91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97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3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48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74028" y="2990088"/>
            <a:ext cx="842600" cy="842600"/>
          </a:xfrm>
          <a:prstGeom prst="rect">
            <a:avLst/>
          </a:prstGeom>
        </p:spPr>
      </p:pic>
      <p:grpSp>
        <p:nvGrpSpPr>
          <p:cNvPr id="17" name="Group 16">
            <a:extLst>
              <a:ext uri="{FF2B5EF4-FFF2-40B4-BE49-F238E27FC236}">
                <a16:creationId xmlns:a16="http://schemas.microsoft.com/office/drawing/2014/main" id="{B0A80D2E-6186-9946-9D68-AF1640AEA1B6}"/>
              </a:ext>
            </a:extLst>
          </p:cNvPr>
          <p:cNvGrpSpPr/>
          <p:nvPr/>
        </p:nvGrpSpPr>
        <p:grpSpPr>
          <a:xfrm>
            <a:off x="1475406" y="4861702"/>
            <a:ext cx="6193183" cy="1571964"/>
            <a:chOff x="1093939" y="4724178"/>
            <a:chExt cx="6193183" cy="1571964"/>
          </a:xfrm>
        </p:grpSpPr>
        <p:pic>
          <p:nvPicPr>
            <p:cNvPr id="15" name="Picture 14" descr="Icon&#10;&#10;Description automatically generated">
              <a:extLst>
                <a:ext uri="{FF2B5EF4-FFF2-40B4-BE49-F238E27FC236}">
                  <a16:creationId xmlns:a16="http://schemas.microsoft.com/office/drawing/2014/main" id="{ACF57019-FCBA-85F6-08BD-B4F73C74C392}"/>
                </a:ext>
              </a:extLst>
            </p:cNvPr>
            <p:cNvPicPr>
              <a:picLocks noChangeAspect="1"/>
            </p:cNvPicPr>
            <p:nvPr/>
          </p:nvPicPr>
          <p:blipFill rotWithShape="1">
            <a:blip r:embed="rId5">
              <a:extLst>
                <a:ext uri="{28A0092B-C50C-407E-A947-70E740481C1C}">
                  <a14:useLocalDpi xmlns:a14="http://schemas.microsoft.com/office/drawing/2010/main" val="0"/>
                </a:ext>
              </a:extLst>
            </a:blip>
            <a:srcRect l="31605" t="16913" r="30913" b="16297"/>
            <a:stretch/>
          </p:blipFill>
          <p:spPr>
            <a:xfrm>
              <a:off x="6322477" y="4724178"/>
              <a:ext cx="964645" cy="1554557"/>
            </a:xfrm>
            <a:prstGeom prst="rect">
              <a:avLst/>
            </a:prstGeom>
          </p:spPr>
        </p:pic>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1093939" y="4741584"/>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2411109" y="4741584"/>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3728279" y="4741584"/>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32258" b="16423"/>
            <a:stretch/>
          </p:blipFill>
          <p:spPr>
            <a:xfrm>
              <a:off x="5045449" y="4741584"/>
              <a:ext cx="835489" cy="1554558"/>
            </a:xfrm>
            <a:prstGeom prst="rect">
              <a:avLst/>
            </a:prstGeom>
          </p:spPr>
        </p:pic>
        <p:pic>
          <p:nvPicPr>
            <p:cNvPr id="5" name="Picture 4" descr="Shape&#10;&#10;Description automatically generated with low confidence">
              <a:extLst>
                <a:ext uri="{FF2B5EF4-FFF2-40B4-BE49-F238E27FC236}">
                  <a16:creationId xmlns:a16="http://schemas.microsoft.com/office/drawing/2014/main" id="{789A4105-D72A-7B8E-7B2B-E65990397951}"/>
                </a:ext>
              </a:extLst>
            </p:cNvPr>
            <p:cNvPicPr>
              <a:picLocks noChangeAspect="1"/>
            </p:cNvPicPr>
            <p:nvPr/>
          </p:nvPicPr>
          <p:blipFill rotWithShape="1">
            <a:blip r:embed="rId6">
              <a:extLst>
                <a:ext uri="{28A0092B-C50C-407E-A947-70E740481C1C}">
                  <a14:useLocalDpi xmlns:a14="http://schemas.microsoft.com/office/drawing/2010/main" val="0"/>
                </a:ext>
              </a:extLst>
            </a:blip>
            <a:srcRect l="31965" t="17009" r="59531" b="16423"/>
            <a:stretch/>
          </p:blipFill>
          <p:spPr>
            <a:xfrm>
              <a:off x="6362620" y="4724178"/>
              <a:ext cx="198580" cy="1554558"/>
            </a:xfrm>
            <a:prstGeom prst="rect">
              <a:avLst/>
            </a:prstGeom>
          </p:spPr>
        </p:pic>
      </p:grpSp>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1481708747"/>
              </p:ext>
            </p:extLst>
          </p:nvPr>
        </p:nvGraphicFramePr>
        <p:xfrm>
          <a:off x="885369" y="1888129"/>
          <a:ext cx="2766187" cy="2134259"/>
        </p:xfrm>
        <a:graphic>
          <a:graphicData uri="http://schemas.openxmlformats.org/drawingml/2006/chart">
            <c:chart xmlns:c="http://schemas.openxmlformats.org/drawingml/2006/chart" xmlns:r="http://schemas.openxmlformats.org/officeDocument/2006/relationships" r:id="rId7"/>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628648" y="113981"/>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a:t>Household Population</a:t>
            </a:r>
          </a:p>
        </p:txBody>
      </p:sp>
      <p:pic>
        <p:nvPicPr>
          <p:cNvPr id="2" name="Picture 1">
            <a:extLst>
              <a:ext uri="{FF2B5EF4-FFF2-40B4-BE49-F238E27FC236}">
                <a16:creationId xmlns:a16="http://schemas.microsoft.com/office/drawing/2014/main" id="{E93BC4E1-9CF1-1167-5E63-AE51A8448F4E}"/>
              </a:ext>
            </a:extLst>
          </p:cNvPr>
          <p:cNvPicPr>
            <a:picLocks noChangeAspect="1"/>
          </p:cNvPicPr>
          <p:nvPr/>
        </p:nvPicPr>
        <p:blipFill rotWithShape="1">
          <a:blip r:embed="rId3">
            <a:extLst>
              <a:ext uri="{28A0092B-C50C-407E-A947-70E740481C1C}">
                <a14:useLocalDpi xmlns:a14="http://schemas.microsoft.com/office/drawing/2010/main" val="0"/>
              </a:ext>
            </a:extLst>
          </a:blip>
          <a:srcRect l="-2" r="37382"/>
          <a:stretch/>
        </p:blipFill>
        <p:spPr>
          <a:xfrm>
            <a:off x="6216465" y="2136246"/>
            <a:ext cx="527622" cy="842600"/>
          </a:xfrm>
          <a:prstGeom prst="rect">
            <a:avLst/>
          </a:prstGeom>
        </p:spPr>
      </p:pic>
      <p:pic>
        <p:nvPicPr>
          <p:cNvPr id="4" name="Picture 3" descr="Icon&#10;&#10;Description automatically generated with low confidence">
            <a:extLst>
              <a:ext uri="{FF2B5EF4-FFF2-40B4-BE49-F238E27FC236}">
                <a16:creationId xmlns:a16="http://schemas.microsoft.com/office/drawing/2014/main" id="{0F0612B3-FC8B-A478-DA1D-661384D8CCB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90585" y="2141139"/>
            <a:ext cx="842600" cy="842600"/>
          </a:xfrm>
          <a:prstGeom prst="rect">
            <a:avLst/>
          </a:prstGeom>
        </p:spPr>
      </p:pic>
    </p:spTree>
    <p:extLst>
      <p:ext uri="{BB962C8B-B14F-4D97-AF65-F5344CB8AC3E}">
        <p14:creationId xmlns:p14="http://schemas.microsoft.com/office/powerpoint/2010/main" val="528771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 cover of a report&#10;&#10;Description automatically generated with low confidence">
            <a:extLst>
              <a:ext uri="{FF2B5EF4-FFF2-40B4-BE49-F238E27FC236}">
                <a16:creationId xmlns:a16="http://schemas.microsoft.com/office/drawing/2014/main" id="{6C5306CC-3263-24C4-BE43-0F51DB8A759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a:t>Housing Characteristics</a:t>
            </a:r>
          </a:p>
          <a:p>
            <a:pPr marL="342900" indent="-342900" algn="l">
              <a:buFont typeface="Arial" panose="020B0604020202020204" pitchFamily="34" charset="0"/>
              <a:buChar char="•"/>
            </a:pPr>
            <a:r>
              <a:rPr lang="en-US" sz="3200" i="0"/>
              <a:t>Household Population</a:t>
            </a:r>
          </a:p>
          <a:p>
            <a:pPr marL="342900" indent="-342900" algn="l">
              <a:buFont typeface="Arial" panose="020B0604020202020204" pitchFamily="34" charset="0"/>
              <a:buChar char="•"/>
            </a:pPr>
            <a:r>
              <a:rPr lang="en-US" sz="3200" b="1" i="0">
                <a:solidFill>
                  <a:schemeClr val="accent5"/>
                </a:solidFill>
              </a:rPr>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12712"/>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16</a:t>
            </a:r>
            <a:r>
              <a:rPr lang="en-US" sz="2000"/>
              <a:t> of the Final Report</a:t>
            </a:r>
          </a:p>
        </p:txBody>
      </p:sp>
    </p:spTree>
    <p:extLst>
      <p:ext uri="{BB962C8B-B14F-4D97-AF65-F5344CB8AC3E}">
        <p14:creationId xmlns:p14="http://schemas.microsoft.com/office/powerpoint/2010/main" val="33671042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US" sz="3600"/>
              <a:t>Drinking Water Service </a:t>
            </a:r>
            <a:br>
              <a:rPr lang="en-US" sz="3600"/>
            </a:br>
            <a:r>
              <a:rPr lang="en-US" sz="360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314958"/>
            <a:ext cx="7886700" cy="384175"/>
          </a:xfrm>
        </p:spPr>
        <p:txBody>
          <a:bodyPr/>
          <a:lstStyle/>
          <a:p>
            <a:r>
              <a:rPr lang="en-US"/>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3738957741"/>
              </p:ext>
            </p:extLst>
          </p:nvPr>
        </p:nvGraphicFramePr>
        <p:xfrm>
          <a:off x="314325" y="1709058"/>
          <a:ext cx="8515350" cy="5148942"/>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7416756" y="805178"/>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pic>
        <p:nvPicPr>
          <p:cNvPr id="5" name="Picture 4">
            <a:extLst>
              <a:ext uri="{FF2B5EF4-FFF2-40B4-BE49-F238E27FC236}">
                <a16:creationId xmlns:a16="http://schemas.microsoft.com/office/drawing/2014/main" id="{1C4DF12F-037B-1B0A-0BEC-3C6A02D3A68D}"/>
              </a:ext>
            </a:extLst>
          </p:cNvPr>
          <p:cNvPicPr>
            <a:picLocks noChangeAspect="1"/>
          </p:cNvPicPr>
          <p:nvPr/>
        </p:nvPicPr>
        <p:blipFill>
          <a:blip r:embed="rId5"/>
          <a:stretch>
            <a:fillRect/>
          </a:stretch>
        </p:blipFill>
        <p:spPr>
          <a:xfrm>
            <a:off x="6336854" y="6357609"/>
            <a:ext cx="2889754" cy="432854"/>
          </a:xfrm>
          <a:prstGeom prst="rect">
            <a:avLst/>
          </a:prstGeom>
        </p:spPr>
      </p:pic>
      <p:sp>
        <p:nvSpPr>
          <p:cNvPr id="4" name="TextBox 3">
            <a:extLst>
              <a:ext uri="{FF2B5EF4-FFF2-40B4-BE49-F238E27FC236}">
                <a16:creationId xmlns:a16="http://schemas.microsoft.com/office/drawing/2014/main" id="{9CC36913-B37B-2B49-997C-9F7CE0DC445F}"/>
              </a:ext>
            </a:extLst>
          </p:cNvPr>
          <p:cNvSpPr txBox="1"/>
          <p:nvPr/>
        </p:nvSpPr>
        <p:spPr>
          <a:xfrm>
            <a:off x="1117226" y="1783067"/>
            <a:ext cx="614168" cy="369332"/>
          </a:xfrm>
          <a:prstGeom prst="rect">
            <a:avLst/>
          </a:prstGeom>
          <a:noFill/>
        </p:spPr>
        <p:txBody>
          <a:bodyPr wrap="square" rtlCol="0">
            <a:spAutoFit/>
          </a:bodyPr>
          <a:lstStyle/>
          <a:p>
            <a:pPr algn="ctr"/>
            <a:r>
              <a:rPr lang="en-US" b="1"/>
              <a:t>&lt;1</a:t>
            </a:r>
          </a:p>
        </p:txBody>
      </p:sp>
      <p:sp>
        <p:nvSpPr>
          <p:cNvPr id="9" name="TextBox 8">
            <a:extLst>
              <a:ext uri="{FF2B5EF4-FFF2-40B4-BE49-F238E27FC236}">
                <a16:creationId xmlns:a16="http://schemas.microsoft.com/office/drawing/2014/main" id="{B8136908-4928-3766-F765-AB8E08787256}"/>
              </a:ext>
            </a:extLst>
          </p:cNvPr>
          <p:cNvSpPr txBox="1"/>
          <p:nvPr/>
        </p:nvSpPr>
        <p:spPr>
          <a:xfrm>
            <a:off x="3148462" y="1789813"/>
            <a:ext cx="614168" cy="369332"/>
          </a:xfrm>
          <a:prstGeom prst="rect">
            <a:avLst/>
          </a:prstGeom>
          <a:noFill/>
        </p:spPr>
        <p:txBody>
          <a:bodyPr wrap="square" rtlCol="0">
            <a:spAutoFit/>
          </a:bodyPr>
          <a:lstStyle/>
          <a:p>
            <a:pPr algn="ctr"/>
            <a:r>
              <a:rPr lang="en-US" b="1"/>
              <a:t>&lt;1</a:t>
            </a:r>
          </a:p>
        </p:txBody>
      </p:sp>
      <p:sp>
        <p:nvSpPr>
          <p:cNvPr id="10" name="TextBox 9">
            <a:extLst>
              <a:ext uri="{FF2B5EF4-FFF2-40B4-BE49-F238E27FC236}">
                <a16:creationId xmlns:a16="http://schemas.microsoft.com/office/drawing/2014/main" id="{1026CDC7-4B2E-0743-5AAD-817E7DCB5F6B}"/>
              </a:ext>
            </a:extLst>
          </p:cNvPr>
          <p:cNvSpPr txBox="1"/>
          <p:nvPr/>
        </p:nvSpPr>
        <p:spPr>
          <a:xfrm>
            <a:off x="5226657" y="1789813"/>
            <a:ext cx="614168" cy="369332"/>
          </a:xfrm>
          <a:prstGeom prst="rect">
            <a:avLst/>
          </a:prstGeom>
          <a:noFill/>
        </p:spPr>
        <p:txBody>
          <a:bodyPr wrap="square" rtlCol="0">
            <a:spAutoFit/>
          </a:bodyPr>
          <a:lstStyle/>
          <a:p>
            <a:pPr algn="ctr"/>
            <a:r>
              <a:rPr lang="en-US" b="1"/>
              <a:t>&lt;1</a:t>
            </a:r>
          </a:p>
        </p:txBody>
      </p:sp>
    </p:spTree>
    <p:extLst>
      <p:ext uri="{BB962C8B-B14F-4D97-AF65-F5344CB8AC3E}">
        <p14:creationId xmlns:p14="http://schemas.microsoft.com/office/powerpoint/2010/main" val="31941014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314326" y="67627"/>
            <a:ext cx="7969388" cy="947147"/>
          </a:xfrm>
        </p:spPr>
        <p:txBody>
          <a:bodyPr>
            <a:normAutofit/>
          </a:bodyPr>
          <a:lstStyle/>
          <a:p>
            <a:r>
              <a:rPr lang="en-US" sz="3200"/>
              <a:t>Basic Drinking Water Service by Region</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314326" y="893823"/>
            <a:ext cx="8201025" cy="384175"/>
          </a:xfrm>
        </p:spPr>
        <p:txBody>
          <a:bodyPr>
            <a:normAutofit/>
          </a:bodyPr>
          <a:lstStyle/>
          <a:p>
            <a:r>
              <a:rPr lang="en-US"/>
              <a:t>Percent of household population with at least basic service for drinking water</a:t>
            </a:r>
          </a:p>
        </p:txBody>
      </p:sp>
      <p:pic>
        <p:nvPicPr>
          <p:cNvPr id="6" name="Picture 5" descr="A picture containing text&#10;&#10;Description automatically generated">
            <a:extLst>
              <a:ext uri="{FF2B5EF4-FFF2-40B4-BE49-F238E27FC236}">
                <a16:creationId xmlns:a16="http://schemas.microsoft.com/office/drawing/2014/main" id="{9A365851-F2B8-79BC-1677-82D2C720CC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4" name="Content Placeholder 2">
            <a:extLst>
              <a:ext uri="{FF2B5EF4-FFF2-40B4-BE49-F238E27FC236}">
                <a16:creationId xmlns:a16="http://schemas.microsoft.com/office/drawing/2014/main" id="{815F2441-966B-2B80-AC00-97C3EB5A6202}"/>
              </a:ext>
            </a:extLst>
          </p:cNvPr>
          <p:cNvSpPr txBox="1">
            <a:spLocks/>
          </p:cNvSpPr>
          <p:nvPr/>
        </p:nvSpPr>
        <p:spPr>
          <a:xfrm>
            <a:off x="7416756" y="791181"/>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sp>
        <p:nvSpPr>
          <p:cNvPr id="65" name="TextBox 64">
            <a:extLst>
              <a:ext uri="{FF2B5EF4-FFF2-40B4-BE49-F238E27FC236}">
                <a16:creationId xmlns:a16="http://schemas.microsoft.com/office/drawing/2014/main" id="{E9DADD44-99B6-801F-1994-8B1E30826E0A}"/>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a:latin typeface="Source Sans Pro" panose="020B0503030403020204" pitchFamily="34" charset="0"/>
                <a:ea typeface="Source Sans Pro" panose="020B0503030403020204" pitchFamily="34" charset="0"/>
              </a:rPr>
              <a:t>Philippines</a:t>
            </a:r>
          </a:p>
          <a:p>
            <a:pPr algn="ctr"/>
            <a:r>
              <a:rPr lang="en-US" sz="2400" b="1">
                <a:latin typeface="Source Sans Pro" panose="020B0503030403020204" pitchFamily="34" charset="0"/>
                <a:ea typeface="Source Sans Pro" panose="020B0503030403020204" pitchFamily="34" charset="0"/>
              </a:rPr>
              <a:t>97%</a:t>
            </a:r>
          </a:p>
        </p:txBody>
      </p:sp>
      <p:sp>
        <p:nvSpPr>
          <p:cNvPr id="66" name="TextBox 65">
            <a:extLst>
              <a:ext uri="{FF2B5EF4-FFF2-40B4-BE49-F238E27FC236}">
                <a16:creationId xmlns:a16="http://schemas.microsoft.com/office/drawing/2014/main" id="{500156BA-D5C6-BF2B-C7B8-5261AA098AD2}"/>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a:p>
        </p:txBody>
      </p:sp>
      <p:sp>
        <p:nvSpPr>
          <p:cNvPr id="67" name="TextBox 66">
            <a:extLst>
              <a:ext uri="{FF2B5EF4-FFF2-40B4-BE49-F238E27FC236}">
                <a16:creationId xmlns:a16="http://schemas.microsoft.com/office/drawing/2014/main" id="{A876EA75-43E6-E51C-AA6D-9B57FBCDED06}"/>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a:t>Cordillera Administrative Region (CAR)</a:t>
            </a:r>
          </a:p>
          <a:p>
            <a:pPr algn="ctr"/>
            <a:r>
              <a:rPr lang="en-US"/>
              <a:t>94%</a:t>
            </a:r>
            <a:endParaRPr lang="en-US" sz="1800"/>
          </a:p>
        </p:txBody>
      </p:sp>
      <p:grpSp>
        <p:nvGrpSpPr>
          <p:cNvPr id="68" name="Group 4">
            <a:extLst>
              <a:ext uri="{FF2B5EF4-FFF2-40B4-BE49-F238E27FC236}">
                <a16:creationId xmlns:a16="http://schemas.microsoft.com/office/drawing/2014/main" id="{B07EBC24-E2D2-6D3F-A5BA-974176D82D49}"/>
              </a:ext>
            </a:extLst>
          </p:cNvPr>
          <p:cNvGrpSpPr>
            <a:grpSpLocks noChangeAspect="1"/>
          </p:cNvGrpSpPr>
          <p:nvPr/>
        </p:nvGrpSpPr>
        <p:grpSpPr bwMode="auto">
          <a:xfrm>
            <a:off x="2610190" y="700104"/>
            <a:ext cx="3587333" cy="6157896"/>
            <a:chOff x="1869" y="705"/>
            <a:chExt cx="2004" cy="3440"/>
          </a:xfrm>
        </p:grpSpPr>
        <p:sp>
          <p:nvSpPr>
            <p:cNvPr id="69" name="Freeform 5">
              <a:extLst>
                <a:ext uri="{FF2B5EF4-FFF2-40B4-BE49-F238E27FC236}">
                  <a16:creationId xmlns:a16="http://schemas.microsoft.com/office/drawing/2014/main" id="{C3AA2F3A-EEBE-AE8B-C772-6CEAECC7BD50}"/>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6">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6">
              <a:extLst>
                <a:ext uri="{FF2B5EF4-FFF2-40B4-BE49-F238E27FC236}">
                  <a16:creationId xmlns:a16="http://schemas.microsoft.com/office/drawing/2014/main" id="{6C028918-BD62-563F-82FF-3DBDC750A435}"/>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6">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7">
              <a:extLst>
                <a:ext uri="{FF2B5EF4-FFF2-40B4-BE49-F238E27FC236}">
                  <a16:creationId xmlns:a16="http://schemas.microsoft.com/office/drawing/2014/main" id="{691EB7BE-8176-2437-955C-FE3940400977}"/>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6">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8">
              <a:extLst>
                <a:ext uri="{FF2B5EF4-FFF2-40B4-BE49-F238E27FC236}">
                  <a16:creationId xmlns:a16="http://schemas.microsoft.com/office/drawing/2014/main" id="{BAF37C15-FB10-8171-1E3B-913FA68F7B50}"/>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6"/>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9">
              <a:extLst>
                <a:ext uri="{FF2B5EF4-FFF2-40B4-BE49-F238E27FC236}">
                  <a16:creationId xmlns:a16="http://schemas.microsoft.com/office/drawing/2014/main" id="{F241FD08-F0EA-6356-3B17-603594BC6C65}"/>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0">
              <a:extLst>
                <a:ext uri="{FF2B5EF4-FFF2-40B4-BE49-F238E27FC236}">
                  <a16:creationId xmlns:a16="http://schemas.microsoft.com/office/drawing/2014/main" id="{C05FE84D-7C49-EDC7-A168-CF56DC2CB41A}"/>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1">
              <a:extLst>
                <a:ext uri="{FF2B5EF4-FFF2-40B4-BE49-F238E27FC236}">
                  <a16:creationId xmlns:a16="http://schemas.microsoft.com/office/drawing/2014/main" id="{623EB6E1-40B9-CACE-1F1A-63285A7AAC00}"/>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2">
              <a:extLst>
                <a:ext uri="{FF2B5EF4-FFF2-40B4-BE49-F238E27FC236}">
                  <a16:creationId xmlns:a16="http://schemas.microsoft.com/office/drawing/2014/main" id="{6C66DC41-2241-1A37-3A54-EBDC72CD6403}"/>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6">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3">
              <a:extLst>
                <a:ext uri="{FF2B5EF4-FFF2-40B4-BE49-F238E27FC236}">
                  <a16:creationId xmlns:a16="http://schemas.microsoft.com/office/drawing/2014/main" id="{1C59F341-C54F-B8BF-ACEB-84C37065F1A9}"/>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4">
              <a:extLst>
                <a:ext uri="{FF2B5EF4-FFF2-40B4-BE49-F238E27FC236}">
                  <a16:creationId xmlns:a16="http://schemas.microsoft.com/office/drawing/2014/main" id="{EDD72806-A795-31E5-7A9B-D56A19C55B09}"/>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5">
              <a:extLst>
                <a:ext uri="{FF2B5EF4-FFF2-40B4-BE49-F238E27FC236}">
                  <a16:creationId xmlns:a16="http://schemas.microsoft.com/office/drawing/2014/main" id="{E5FED7E2-42B5-B97C-3AE1-C73D923BC631}"/>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6">
              <a:extLst>
                <a:ext uri="{FF2B5EF4-FFF2-40B4-BE49-F238E27FC236}">
                  <a16:creationId xmlns:a16="http://schemas.microsoft.com/office/drawing/2014/main" id="{20E0F794-BDE8-D96C-ECDA-57E9C2CA0A2F}"/>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17">
              <a:extLst>
                <a:ext uri="{FF2B5EF4-FFF2-40B4-BE49-F238E27FC236}">
                  <a16:creationId xmlns:a16="http://schemas.microsoft.com/office/drawing/2014/main" id="{28532EE4-9EC9-91FC-37F8-54090223FD1E}"/>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6">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18">
              <a:extLst>
                <a:ext uri="{FF2B5EF4-FFF2-40B4-BE49-F238E27FC236}">
                  <a16:creationId xmlns:a16="http://schemas.microsoft.com/office/drawing/2014/main" id="{334A7FB1-7C9B-83A4-4072-8129EAFB463F}"/>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6"/>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19">
              <a:extLst>
                <a:ext uri="{FF2B5EF4-FFF2-40B4-BE49-F238E27FC236}">
                  <a16:creationId xmlns:a16="http://schemas.microsoft.com/office/drawing/2014/main" id="{735154FD-C85B-8E4F-C25B-4E937852A7AB}"/>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6">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20">
              <a:extLst>
                <a:ext uri="{FF2B5EF4-FFF2-40B4-BE49-F238E27FC236}">
                  <a16:creationId xmlns:a16="http://schemas.microsoft.com/office/drawing/2014/main" id="{C2A392D4-9C71-BDCD-A0B1-14EBEAAFF7A8}"/>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5" name="Freeform 21">
              <a:extLst>
                <a:ext uri="{FF2B5EF4-FFF2-40B4-BE49-F238E27FC236}">
                  <a16:creationId xmlns:a16="http://schemas.microsoft.com/office/drawing/2014/main" id="{751D61B3-8FBB-BD3A-DE7D-518E740A75BC}"/>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6">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86" name="Straight Connector 85">
            <a:extLst>
              <a:ext uri="{FF2B5EF4-FFF2-40B4-BE49-F238E27FC236}">
                <a16:creationId xmlns:a16="http://schemas.microsoft.com/office/drawing/2014/main" id="{E6CE1239-BC0F-C1E4-5B35-8A36FA0C5120}"/>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0E27CFE8-8D4D-A0D8-12B2-0F888F01FA56}"/>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a:t>I  - </a:t>
            </a:r>
            <a:r>
              <a:rPr lang="en-US" sz="1800" err="1"/>
              <a:t>Ilocos</a:t>
            </a:r>
            <a:endParaRPr lang="en-US" sz="1800"/>
          </a:p>
          <a:p>
            <a:pPr algn="ctr"/>
            <a:r>
              <a:rPr lang="en-US"/>
              <a:t>&gt;99%</a:t>
            </a:r>
            <a:endParaRPr lang="en-US" sz="1800"/>
          </a:p>
        </p:txBody>
      </p:sp>
      <p:cxnSp>
        <p:nvCxnSpPr>
          <p:cNvPr id="88" name="Straight Connector 87">
            <a:extLst>
              <a:ext uri="{FF2B5EF4-FFF2-40B4-BE49-F238E27FC236}">
                <a16:creationId xmlns:a16="http://schemas.microsoft.com/office/drawing/2014/main" id="{CFAA4594-A43F-993F-B977-0162FB5B1BB9}"/>
              </a:ext>
            </a:extLst>
          </p:cNvPr>
          <p:cNvCxnSpPr>
            <a:cxnSpLocks/>
            <a:stCxn id="69" idx="59"/>
          </p:cNvCxnSpPr>
          <p:nvPr/>
        </p:nvCxnSpPr>
        <p:spPr>
          <a:xfrm flipH="1" flipV="1">
            <a:off x="3665182" y="169091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578E1DDE-126D-E874-EB59-CF3EDFBDA870}"/>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a:t>II - Cagayan Valley</a:t>
            </a:r>
            <a:r>
              <a:rPr lang="en-US"/>
              <a:t> </a:t>
            </a:r>
            <a:r>
              <a:rPr lang="en-US" sz="1800"/>
              <a:t>99%</a:t>
            </a:r>
          </a:p>
        </p:txBody>
      </p:sp>
      <p:cxnSp>
        <p:nvCxnSpPr>
          <p:cNvPr id="90" name="Straight Connector 89">
            <a:extLst>
              <a:ext uri="{FF2B5EF4-FFF2-40B4-BE49-F238E27FC236}">
                <a16:creationId xmlns:a16="http://schemas.microsoft.com/office/drawing/2014/main" id="{3C806D1D-EB25-E373-FBE6-A28C7E421612}"/>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256C20AB-1562-C456-8AB8-280AC6552D5E}"/>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a:t>III - Central Luzon</a:t>
            </a:r>
          </a:p>
          <a:p>
            <a:pPr algn="ctr"/>
            <a:r>
              <a:rPr lang="en-US"/>
              <a:t>&gt;99%</a:t>
            </a:r>
            <a:endParaRPr lang="en-US" sz="1800"/>
          </a:p>
        </p:txBody>
      </p:sp>
      <p:cxnSp>
        <p:nvCxnSpPr>
          <p:cNvPr id="92" name="Straight Connector 91">
            <a:extLst>
              <a:ext uri="{FF2B5EF4-FFF2-40B4-BE49-F238E27FC236}">
                <a16:creationId xmlns:a16="http://schemas.microsoft.com/office/drawing/2014/main" id="{E90B5EA4-FE98-AFA2-3008-32C60C3B2BDB}"/>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TextBox 92">
            <a:extLst>
              <a:ext uri="{FF2B5EF4-FFF2-40B4-BE49-F238E27FC236}">
                <a16:creationId xmlns:a16="http://schemas.microsoft.com/office/drawing/2014/main" id="{6196A8C7-76A3-CB0C-F512-ECC110F89107}"/>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a:t>National Capital Region (NCR)</a:t>
            </a:r>
          </a:p>
          <a:p>
            <a:pPr algn="ctr"/>
            <a:r>
              <a:rPr lang="en-US"/>
              <a:t>99%</a:t>
            </a:r>
            <a:endParaRPr lang="en-US" sz="1800"/>
          </a:p>
        </p:txBody>
      </p:sp>
      <p:cxnSp>
        <p:nvCxnSpPr>
          <p:cNvPr id="94" name="Straight Connector 93">
            <a:extLst>
              <a:ext uri="{FF2B5EF4-FFF2-40B4-BE49-F238E27FC236}">
                <a16:creationId xmlns:a16="http://schemas.microsoft.com/office/drawing/2014/main" id="{AB7A4D9E-A39B-730F-7A21-1EDDF1C4874A}"/>
              </a:ext>
            </a:extLst>
          </p:cNvPr>
          <p:cNvCxnSpPr>
            <a:cxnSpLocks/>
            <a:stCxn id="81" idx="4"/>
          </p:cNvCxnSpPr>
          <p:nvPr/>
        </p:nvCxnSpPr>
        <p:spPr>
          <a:xfrm flipH="1">
            <a:off x="2529840" y="312624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192F265D-86E0-DE7E-B0ED-FD9021B59C62}"/>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a:t>IVA - CALABARZON</a:t>
            </a:r>
          </a:p>
          <a:p>
            <a:pPr algn="ctr"/>
            <a:r>
              <a:rPr lang="en-US"/>
              <a:t>99%</a:t>
            </a:r>
            <a:endParaRPr lang="en-US" sz="1800"/>
          </a:p>
        </p:txBody>
      </p:sp>
      <p:cxnSp>
        <p:nvCxnSpPr>
          <p:cNvPr id="96" name="Straight Connector 95">
            <a:extLst>
              <a:ext uri="{FF2B5EF4-FFF2-40B4-BE49-F238E27FC236}">
                <a16:creationId xmlns:a16="http://schemas.microsoft.com/office/drawing/2014/main" id="{FC15CEAA-8C06-23B1-0CFE-493A070D413B}"/>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7" name="TextBox 96">
            <a:extLst>
              <a:ext uri="{FF2B5EF4-FFF2-40B4-BE49-F238E27FC236}">
                <a16:creationId xmlns:a16="http://schemas.microsoft.com/office/drawing/2014/main" id="{D30488AA-8073-BDDE-C7EB-F2100C2E791A}"/>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a:t>MIMAROPA</a:t>
            </a:r>
          </a:p>
          <a:p>
            <a:pPr algn="ctr"/>
            <a:r>
              <a:rPr lang="en-US"/>
              <a:t>96%</a:t>
            </a:r>
            <a:endParaRPr lang="en-US" sz="1800"/>
          </a:p>
        </p:txBody>
      </p:sp>
      <p:cxnSp>
        <p:nvCxnSpPr>
          <p:cNvPr id="98" name="Straight Connector 97">
            <a:extLst>
              <a:ext uri="{FF2B5EF4-FFF2-40B4-BE49-F238E27FC236}">
                <a16:creationId xmlns:a16="http://schemas.microsoft.com/office/drawing/2014/main" id="{F267721A-45E5-C873-E1AB-2CDBE405C3B8}"/>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ACBB1EF4-89BE-B6B2-0591-98AAAF317BBC}"/>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95455864-8121-893F-3841-8426AF0EF041}"/>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a:t>V - Bicol</a:t>
            </a:r>
          </a:p>
          <a:p>
            <a:pPr algn="ctr"/>
            <a:r>
              <a:rPr lang="en-US"/>
              <a:t>93%</a:t>
            </a:r>
            <a:endParaRPr lang="en-US" sz="1800"/>
          </a:p>
        </p:txBody>
      </p:sp>
      <p:cxnSp>
        <p:nvCxnSpPr>
          <p:cNvPr id="101" name="Straight Connector 100">
            <a:extLst>
              <a:ext uri="{FF2B5EF4-FFF2-40B4-BE49-F238E27FC236}">
                <a16:creationId xmlns:a16="http://schemas.microsoft.com/office/drawing/2014/main" id="{98EE7360-6478-6058-8F66-348AD2AB86A9}"/>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440D7D0C-ACAA-2E57-D2C9-336EB820C833}"/>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a:t>VI - </a:t>
            </a:r>
          </a:p>
          <a:p>
            <a:pPr algn="ctr"/>
            <a:r>
              <a:rPr lang="en-US" sz="1800"/>
              <a:t>Western Visayas</a:t>
            </a:r>
          </a:p>
          <a:p>
            <a:pPr algn="ctr"/>
            <a:r>
              <a:rPr lang="en-US"/>
              <a:t>98%</a:t>
            </a:r>
            <a:endParaRPr lang="en-US" sz="1800"/>
          </a:p>
        </p:txBody>
      </p:sp>
      <p:cxnSp>
        <p:nvCxnSpPr>
          <p:cNvPr id="103" name="Straight Connector 102">
            <a:extLst>
              <a:ext uri="{FF2B5EF4-FFF2-40B4-BE49-F238E27FC236}">
                <a16:creationId xmlns:a16="http://schemas.microsoft.com/office/drawing/2014/main" id="{C58B74E9-4FC7-CEB6-C52B-52D8EAE97207}"/>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 name="TextBox 103">
            <a:extLst>
              <a:ext uri="{FF2B5EF4-FFF2-40B4-BE49-F238E27FC236}">
                <a16:creationId xmlns:a16="http://schemas.microsoft.com/office/drawing/2014/main" id="{7452C216-6391-0A30-D466-C01CBA2975CE}"/>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a:t>VII - Central Visayas</a:t>
            </a:r>
          </a:p>
          <a:p>
            <a:pPr algn="ctr"/>
            <a:r>
              <a:rPr lang="en-US"/>
              <a:t>98%</a:t>
            </a:r>
            <a:endParaRPr lang="en-US" sz="1800"/>
          </a:p>
        </p:txBody>
      </p:sp>
      <p:cxnSp>
        <p:nvCxnSpPr>
          <p:cNvPr id="105" name="Straight Connector 104">
            <a:extLst>
              <a:ext uri="{FF2B5EF4-FFF2-40B4-BE49-F238E27FC236}">
                <a16:creationId xmlns:a16="http://schemas.microsoft.com/office/drawing/2014/main" id="{4B76852F-F947-0246-5BE0-DBE482525D50}"/>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AC860B6E-B589-1AFE-BF23-25F9D518A5ED}"/>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a:t>VIII - Eastern Visayas</a:t>
            </a:r>
            <a:br>
              <a:rPr lang="en-US" sz="1800"/>
            </a:br>
            <a:r>
              <a:rPr lang="en-US" sz="1800"/>
              <a:t>96%</a:t>
            </a:r>
          </a:p>
        </p:txBody>
      </p:sp>
      <p:cxnSp>
        <p:nvCxnSpPr>
          <p:cNvPr id="107" name="Straight Connector 106">
            <a:extLst>
              <a:ext uri="{FF2B5EF4-FFF2-40B4-BE49-F238E27FC236}">
                <a16:creationId xmlns:a16="http://schemas.microsoft.com/office/drawing/2014/main" id="{CEDBE6FE-83E6-B0FB-12DC-038FC55D152B}"/>
              </a:ext>
            </a:extLst>
          </p:cNvPr>
          <p:cNvCxnSpPr>
            <a:cxnSpLocks/>
            <a:endCxn id="74" idx="54"/>
          </p:cNvCxnSpPr>
          <p:nvPr/>
        </p:nvCxnSpPr>
        <p:spPr>
          <a:xfrm flipH="1">
            <a:off x="4988859" y="469072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 name="TextBox 107">
            <a:extLst>
              <a:ext uri="{FF2B5EF4-FFF2-40B4-BE49-F238E27FC236}">
                <a16:creationId xmlns:a16="http://schemas.microsoft.com/office/drawing/2014/main" id="{818A2331-54A0-3829-D349-DEBAB55FA0E8}"/>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a:t>XIII - Caraga</a:t>
            </a:r>
          </a:p>
          <a:p>
            <a:pPr algn="ctr"/>
            <a:r>
              <a:rPr lang="en-US"/>
              <a:t>97%</a:t>
            </a:r>
            <a:endParaRPr lang="en-US" sz="1800"/>
          </a:p>
        </p:txBody>
      </p:sp>
      <p:cxnSp>
        <p:nvCxnSpPr>
          <p:cNvPr id="109" name="Straight Connector 108">
            <a:extLst>
              <a:ext uri="{FF2B5EF4-FFF2-40B4-BE49-F238E27FC236}">
                <a16:creationId xmlns:a16="http://schemas.microsoft.com/office/drawing/2014/main" id="{C1005E0E-923A-CE15-91C8-1607B3321BDE}"/>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TextBox 109">
            <a:extLst>
              <a:ext uri="{FF2B5EF4-FFF2-40B4-BE49-F238E27FC236}">
                <a16:creationId xmlns:a16="http://schemas.microsoft.com/office/drawing/2014/main" id="{B716BDAE-977E-F666-603A-2EAF45ECD2E6}"/>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a:t>XI - Davao</a:t>
            </a:r>
          </a:p>
          <a:p>
            <a:pPr algn="ctr"/>
            <a:r>
              <a:rPr lang="en-US"/>
              <a:t>97%</a:t>
            </a:r>
            <a:endParaRPr lang="en-US" sz="1800"/>
          </a:p>
        </p:txBody>
      </p:sp>
      <p:cxnSp>
        <p:nvCxnSpPr>
          <p:cNvPr id="111" name="Straight Connector 110">
            <a:extLst>
              <a:ext uri="{FF2B5EF4-FFF2-40B4-BE49-F238E27FC236}">
                <a16:creationId xmlns:a16="http://schemas.microsoft.com/office/drawing/2014/main" id="{A66127FC-B068-1B59-5426-DDD5A71D53A0}"/>
              </a:ext>
            </a:extLst>
          </p:cNvPr>
          <p:cNvCxnSpPr>
            <a:cxnSpLocks/>
            <a:endCxn id="78" idx="40"/>
          </p:cNvCxnSpPr>
          <p:nvPr/>
        </p:nvCxnSpPr>
        <p:spPr>
          <a:xfrm flipH="1" flipV="1">
            <a:off x="5901597" y="580065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2" name="TextBox 111">
            <a:extLst>
              <a:ext uri="{FF2B5EF4-FFF2-40B4-BE49-F238E27FC236}">
                <a16:creationId xmlns:a16="http://schemas.microsoft.com/office/drawing/2014/main" id="{5B417EAB-897F-769E-27E6-50F0FADDBBBF}"/>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a:t>X - Northern Mindanao</a:t>
            </a:r>
          </a:p>
          <a:p>
            <a:pPr algn="ctr"/>
            <a:r>
              <a:rPr lang="en-US"/>
              <a:t>99%</a:t>
            </a:r>
            <a:endParaRPr lang="en-US" sz="1800"/>
          </a:p>
        </p:txBody>
      </p:sp>
      <p:cxnSp>
        <p:nvCxnSpPr>
          <p:cNvPr id="113" name="Straight Connector 112">
            <a:extLst>
              <a:ext uri="{FF2B5EF4-FFF2-40B4-BE49-F238E27FC236}">
                <a16:creationId xmlns:a16="http://schemas.microsoft.com/office/drawing/2014/main" id="{F93B6DF3-EBA8-E10A-918A-0E9CBCA89966}"/>
              </a:ext>
            </a:extLst>
          </p:cNvPr>
          <p:cNvCxnSpPr>
            <a:cxnSpLocks/>
            <a:endCxn id="77" idx="24"/>
          </p:cNvCxnSpPr>
          <p:nvPr/>
        </p:nvCxnSpPr>
        <p:spPr>
          <a:xfrm flipH="1" flipV="1">
            <a:off x="5456908" y="5561765"/>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4" name="TextBox 113">
            <a:extLst>
              <a:ext uri="{FF2B5EF4-FFF2-40B4-BE49-F238E27FC236}">
                <a16:creationId xmlns:a16="http://schemas.microsoft.com/office/drawing/2014/main" id="{BDC2E446-CA0B-BFAE-6757-27B461EB697A}"/>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a:t>IX - </a:t>
            </a:r>
          </a:p>
          <a:p>
            <a:pPr algn="ctr"/>
            <a:r>
              <a:rPr lang="en-US" sz="1800"/>
              <a:t>Zamboanga Peninsula</a:t>
            </a:r>
          </a:p>
          <a:p>
            <a:pPr algn="ctr"/>
            <a:r>
              <a:rPr lang="en-US"/>
              <a:t>89%</a:t>
            </a:r>
            <a:endParaRPr lang="en-US" sz="1800"/>
          </a:p>
        </p:txBody>
      </p:sp>
      <p:cxnSp>
        <p:nvCxnSpPr>
          <p:cNvPr id="115" name="Straight Connector 114">
            <a:extLst>
              <a:ext uri="{FF2B5EF4-FFF2-40B4-BE49-F238E27FC236}">
                <a16:creationId xmlns:a16="http://schemas.microsoft.com/office/drawing/2014/main" id="{20BE245E-6D77-6C18-9F95-136C79F5805B}"/>
              </a:ext>
            </a:extLst>
          </p:cNvPr>
          <p:cNvCxnSpPr>
            <a:cxnSpLocks/>
            <a:stCxn id="76" idx="31"/>
            <a:endCxn id="85" idx="0"/>
          </p:cNvCxnSpPr>
          <p:nvPr/>
        </p:nvCxnSpPr>
        <p:spPr>
          <a:xfrm flipH="1">
            <a:off x="3161223" y="565783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6" name="TextBox 115">
            <a:extLst>
              <a:ext uri="{FF2B5EF4-FFF2-40B4-BE49-F238E27FC236}">
                <a16:creationId xmlns:a16="http://schemas.microsoft.com/office/drawing/2014/main" id="{316B2D66-74CD-66C9-2546-6DC717024E6B}"/>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a:t>BARMM</a:t>
            </a:r>
          </a:p>
          <a:p>
            <a:pPr algn="ctr"/>
            <a:r>
              <a:rPr lang="en-US"/>
              <a:t>80%</a:t>
            </a:r>
            <a:endParaRPr lang="en-US" sz="1800"/>
          </a:p>
        </p:txBody>
      </p:sp>
      <p:cxnSp>
        <p:nvCxnSpPr>
          <p:cNvPr id="117" name="Straight Connector 116">
            <a:extLst>
              <a:ext uri="{FF2B5EF4-FFF2-40B4-BE49-F238E27FC236}">
                <a16:creationId xmlns:a16="http://schemas.microsoft.com/office/drawing/2014/main" id="{E9A8881F-A60F-BB2A-08EF-626C09E35A34}"/>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a:extLst>
              <a:ext uri="{FF2B5EF4-FFF2-40B4-BE49-F238E27FC236}">
                <a16:creationId xmlns:a16="http://schemas.microsoft.com/office/drawing/2014/main" id="{F3ED253B-6324-80B2-02FD-15EA160DA420}"/>
              </a:ext>
            </a:extLst>
          </p:cNvPr>
          <p:cNvCxnSpPr>
            <a:cxnSpLocks/>
            <a:endCxn id="83" idx="39"/>
          </p:cNvCxnSpPr>
          <p:nvPr/>
        </p:nvCxnSpPr>
        <p:spPr>
          <a:xfrm flipH="1" flipV="1">
            <a:off x="4264290" y="633257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9" name="TextBox 118">
            <a:extLst>
              <a:ext uri="{FF2B5EF4-FFF2-40B4-BE49-F238E27FC236}">
                <a16:creationId xmlns:a16="http://schemas.microsoft.com/office/drawing/2014/main" id="{E8581C3E-2F47-BB7B-F507-3C7CEC771671}"/>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a:t>XII - SOCCSKSARGEN 96%</a:t>
            </a:r>
          </a:p>
        </p:txBody>
      </p:sp>
      <p:cxnSp>
        <p:nvCxnSpPr>
          <p:cNvPr id="120" name="Straight Connector 119">
            <a:extLst>
              <a:ext uri="{FF2B5EF4-FFF2-40B4-BE49-F238E27FC236}">
                <a16:creationId xmlns:a16="http://schemas.microsoft.com/office/drawing/2014/main" id="{A2755B9C-230C-C092-F295-B7AC570B477B}"/>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0390531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Person Collecting Drinking Water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960497"/>
            <a:ext cx="7886700" cy="729343"/>
          </a:xfrm>
        </p:spPr>
        <p:txBody>
          <a:bodyPr>
            <a:normAutofit/>
          </a:bodyPr>
          <a:lstStyle/>
          <a:p>
            <a:r>
              <a:rPr lang="en-US"/>
              <a:t>Among household population without drinking water on premises, </a:t>
            </a:r>
            <a:br>
              <a:rPr lang="en-US"/>
            </a:br>
            <a:r>
              <a:rPr lang="en-US"/>
              <a:t>percent distribution by person who usually collects water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3614017454"/>
              </p:ext>
            </p:extLst>
          </p:nvPr>
        </p:nvGraphicFramePr>
        <p:xfrm>
          <a:off x="563334" y="1513114"/>
          <a:ext cx="8017330" cy="534488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992833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10025906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Availability of Sufficient </a:t>
            </a:r>
            <a:br>
              <a:rPr lang="en-US"/>
            </a:br>
            <a:r>
              <a:rPr lang="en-US"/>
              <a:t>Drinking Water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440175"/>
            <a:ext cx="7886700" cy="640257"/>
          </a:xfrm>
        </p:spPr>
        <p:txBody>
          <a:bodyPr>
            <a:normAutofit/>
          </a:bodyPr>
          <a:lstStyle/>
          <a:p>
            <a:pPr algn="l"/>
            <a:r>
              <a:rPr lang="en-US"/>
              <a:t>Percent of household population with sufficient quantities of drinking water </a:t>
            </a:r>
            <a:br>
              <a:rPr lang="en-US"/>
            </a:br>
            <a:r>
              <a:rPr lang="en-US"/>
              <a:t>in the last month</a:t>
            </a:r>
          </a:p>
        </p:txBody>
      </p:sp>
      <p:pic>
        <p:nvPicPr>
          <p:cNvPr id="2" name="Picture 1" descr="A picture containing text&#10;&#10;Description automatically generated">
            <a:extLst>
              <a:ext uri="{FF2B5EF4-FFF2-40B4-BE49-F238E27FC236}">
                <a16:creationId xmlns:a16="http://schemas.microsoft.com/office/drawing/2014/main" id="{7D10327E-913B-5051-CD9C-87B39324B28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C0F8F8AD-C252-B408-71DB-C45EBAE87976}"/>
              </a:ext>
            </a:extLst>
          </p:cNvPr>
          <p:cNvSpPr txBox="1">
            <a:spLocks/>
          </p:cNvSpPr>
          <p:nvPr/>
        </p:nvSpPr>
        <p:spPr>
          <a:xfrm>
            <a:off x="7301506" y="804864"/>
            <a:ext cx="18101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6.1.1</a:t>
            </a:r>
          </a:p>
        </p:txBody>
      </p:sp>
    </p:spTree>
    <p:extLst>
      <p:ext uri="{BB962C8B-B14F-4D97-AF65-F5344CB8AC3E}">
        <p14:creationId xmlns:p14="http://schemas.microsoft.com/office/powerpoint/2010/main" val="37711140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628650" y="0"/>
            <a:ext cx="7886700" cy="1325563"/>
          </a:xfrm>
        </p:spPr>
        <p:txBody>
          <a:bodyPr>
            <a:normAutofit/>
          </a:bodyPr>
          <a:lstStyle/>
          <a:p>
            <a:r>
              <a:rPr lang="en-US" sz="3600"/>
              <a:t>Sanitation Service ladder </a:t>
            </a:r>
            <a:br>
              <a:rPr lang="en-US" sz="3600"/>
            </a:br>
            <a:r>
              <a:rPr lang="en-US" sz="3600"/>
              <a:t>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628650" y="1231333"/>
            <a:ext cx="7886700" cy="384175"/>
          </a:xfrm>
        </p:spPr>
        <p:txBody>
          <a:bodyPr/>
          <a:lstStyle/>
          <a:p>
            <a:r>
              <a:rPr lang="en-US"/>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2894952833"/>
              </p:ext>
            </p:extLst>
          </p:nvPr>
        </p:nvGraphicFramePr>
        <p:xfrm>
          <a:off x="314325" y="1709058"/>
          <a:ext cx="8515350" cy="4991780"/>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7416756" y="772204"/>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6.2.1</a:t>
            </a:r>
          </a:p>
        </p:txBody>
      </p:sp>
      <p:pic>
        <p:nvPicPr>
          <p:cNvPr id="5" name="Picture 4">
            <a:extLst>
              <a:ext uri="{FF2B5EF4-FFF2-40B4-BE49-F238E27FC236}">
                <a16:creationId xmlns:a16="http://schemas.microsoft.com/office/drawing/2014/main" id="{DA15FAFE-4FD3-138B-B56B-29239336273F}"/>
              </a:ext>
            </a:extLst>
          </p:cNvPr>
          <p:cNvPicPr>
            <a:picLocks noChangeAspect="1"/>
          </p:cNvPicPr>
          <p:nvPr/>
        </p:nvPicPr>
        <p:blipFill>
          <a:blip r:embed="rId5"/>
          <a:stretch>
            <a:fillRect/>
          </a:stretch>
        </p:blipFill>
        <p:spPr>
          <a:xfrm>
            <a:off x="6254246" y="6357609"/>
            <a:ext cx="2889754" cy="432854"/>
          </a:xfrm>
          <a:prstGeom prst="rect">
            <a:avLst/>
          </a:prstGeom>
        </p:spPr>
      </p:pic>
    </p:spTree>
    <p:extLst>
      <p:ext uri="{BB962C8B-B14F-4D97-AF65-F5344CB8AC3E}">
        <p14:creationId xmlns:p14="http://schemas.microsoft.com/office/powerpoint/2010/main" val="39580301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a:t>Appropriate Management </a:t>
            </a:r>
            <a:br>
              <a:rPr lang="en-US"/>
            </a:br>
            <a:r>
              <a:rPr lang="en-US"/>
              <a:t>of Household Excreta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39330"/>
            <a:ext cx="7045780" cy="729343"/>
          </a:xfrm>
        </p:spPr>
        <p:txBody>
          <a:bodyPr>
            <a:normAutofit/>
          </a:bodyPr>
          <a:lstStyle/>
          <a:p>
            <a:r>
              <a:rPr lang="en-US"/>
              <a:t>Percent distribution of household population by management of household excreta</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4066695345"/>
              </p:ext>
            </p:extLst>
          </p:nvPr>
        </p:nvGraphicFramePr>
        <p:xfrm>
          <a:off x="76200" y="1767947"/>
          <a:ext cx="8860631" cy="5022515"/>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2A449594-9EE2-7290-843C-BCFEF97AFD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7" name="Content Placeholder 2">
            <a:extLst>
              <a:ext uri="{FF2B5EF4-FFF2-40B4-BE49-F238E27FC236}">
                <a16:creationId xmlns:a16="http://schemas.microsoft.com/office/drawing/2014/main" id="{7BBDDDC9-05A7-0C65-FC8E-93E1E62A7939}"/>
              </a:ext>
            </a:extLst>
          </p:cNvPr>
          <p:cNvSpPr txBox="1">
            <a:spLocks/>
          </p:cNvSpPr>
          <p:nvPr/>
        </p:nvSpPr>
        <p:spPr>
          <a:xfrm>
            <a:off x="7313341" y="820230"/>
            <a:ext cx="1786470"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1821595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39727"/>
            <a:ext cx="7886700" cy="930275"/>
          </a:xfrm>
        </p:spPr>
        <p:txBody>
          <a:bodyPr>
            <a:noAutofit/>
          </a:bodyPr>
          <a:lstStyle/>
          <a:p>
            <a:pPr algn="l"/>
            <a:r>
              <a:rPr lang="en-US"/>
              <a:t>Appropriate Management </a:t>
            </a:r>
            <a:br>
              <a:rPr lang="en-US"/>
            </a:br>
            <a:r>
              <a:rPr lang="en-US"/>
              <a:t>of Household Excreta by Wealth</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515642536"/>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algn="l"/>
              <a:r>
                <a:rPr lang="en-US" sz="1900">
                  <a:latin typeface="Source Sans Pro" panose="020B0503030403020204" pitchFamily="34" charset="0"/>
                  <a:ea typeface="Source Sans Pro" panose="020B0503030403020204" pitchFamily="34" charset="0"/>
                </a:rPr>
                <a:t>Poorest</a:t>
              </a:r>
              <a:endParaRPr lang="en-US">
                <a:latin typeface="Source Sans Pro" panose="020B0503030403020204" pitchFamily="34" charset="0"/>
                <a:ea typeface="Source Sans Pro" panose="020B0503030403020204" pitchFamily="34" charset="0"/>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algn="l"/>
              <a:r>
                <a:rPr lang="en-US" sz="1900">
                  <a:latin typeface="Source Sans Pro" panose="020B0503030403020204" pitchFamily="34" charset="0"/>
                  <a:ea typeface="Source Sans Pro" panose="020B0503030403020204" pitchFamily="34" charset="0"/>
                </a:rPr>
                <a:t>Wealthiest</a:t>
              </a:r>
              <a:endParaRPr lang="en-US">
                <a:latin typeface="Source Sans Pro" panose="020B0503030403020204" pitchFamily="34" charset="0"/>
                <a:ea typeface="Source Sans Pro" panose="020B0503030403020204" pitchFamily="34" charset="0"/>
              </a:endParaRPr>
            </a:p>
          </p:txBody>
        </p:sp>
      </p:grpSp>
      <p:sp>
        <p:nvSpPr>
          <p:cNvPr id="13" name="Content Placeholder 2">
            <a:extLst>
              <a:ext uri="{FF2B5EF4-FFF2-40B4-BE49-F238E27FC236}">
                <a16:creationId xmlns:a16="http://schemas.microsoft.com/office/drawing/2014/main" id="{0A96E76E-2AC5-D073-3141-CA47530939CF}"/>
              </a:ext>
            </a:extLst>
          </p:cNvPr>
          <p:cNvSpPr>
            <a:spLocks noGrp="1"/>
          </p:cNvSpPr>
          <p:nvPr>
            <p:ph idx="1"/>
          </p:nvPr>
        </p:nvSpPr>
        <p:spPr>
          <a:xfrm>
            <a:off x="628648" y="1284848"/>
            <a:ext cx="7045780" cy="729343"/>
          </a:xfrm>
        </p:spPr>
        <p:txBody>
          <a:bodyPr>
            <a:noAutofit/>
          </a:bodyPr>
          <a:lstStyle/>
          <a:p>
            <a:r>
              <a:rPr lang="en-US"/>
              <a:t>Percent of household population connected to a sewer, with safe disposal in situ of excreta on-site, or with removal of excrement for treatment off-site</a:t>
            </a:r>
          </a:p>
        </p:txBody>
      </p:sp>
      <p:pic>
        <p:nvPicPr>
          <p:cNvPr id="3" name="Picture 2" descr="A picture containing text&#10;&#10;Description automatically generated">
            <a:extLst>
              <a:ext uri="{FF2B5EF4-FFF2-40B4-BE49-F238E27FC236}">
                <a16:creationId xmlns:a16="http://schemas.microsoft.com/office/drawing/2014/main" id="{7CD5AFF4-57CA-0F82-70A0-2EEEDFBB22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A77CD158-ECF9-80A0-ECD9-2D9AE39A0AC2}"/>
              </a:ext>
            </a:extLst>
          </p:cNvPr>
          <p:cNvSpPr txBox="1">
            <a:spLocks/>
          </p:cNvSpPr>
          <p:nvPr/>
        </p:nvSpPr>
        <p:spPr>
          <a:xfrm>
            <a:off x="7305783" y="799683"/>
            <a:ext cx="1801586"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35022584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07522761"/>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Availability of Handwashing Facility </a:t>
            </a:r>
            <a:br>
              <a:rPr lang="en-US"/>
            </a:br>
            <a:r>
              <a:rPr lang="en-US"/>
              <a:t>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321893"/>
            <a:ext cx="7886700" cy="640257"/>
          </a:xfrm>
        </p:spPr>
        <p:txBody>
          <a:bodyPr>
            <a:normAutofit/>
          </a:bodyPr>
          <a:lstStyle/>
          <a:p>
            <a:pPr algn="l"/>
            <a:r>
              <a:rPr lang="en-US"/>
              <a:t>Percent of household household population with a handwashing facility on premises with soap and water</a:t>
            </a:r>
          </a:p>
        </p:txBody>
      </p:sp>
      <p:pic>
        <p:nvPicPr>
          <p:cNvPr id="2" name="Picture 1" descr="A picture containing text&#10;&#10;Description automatically generated">
            <a:extLst>
              <a:ext uri="{FF2B5EF4-FFF2-40B4-BE49-F238E27FC236}">
                <a16:creationId xmlns:a16="http://schemas.microsoft.com/office/drawing/2014/main" id="{454C6789-2C16-98DE-98F9-4B2D6BBDE0F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550E03E1-B696-3F88-8E81-BBD6CFE48B1D}"/>
              </a:ext>
            </a:extLst>
          </p:cNvPr>
          <p:cNvSpPr txBox="1">
            <a:spLocks/>
          </p:cNvSpPr>
          <p:nvPr/>
        </p:nvSpPr>
        <p:spPr>
          <a:xfrm>
            <a:off x="7333863" y="804864"/>
            <a:ext cx="18661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 6.2.1</a:t>
            </a:r>
          </a:p>
        </p:txBody>
      </p:sp>
    </p:spTree>
    <p:extLst>
      <p:ext uri="{BB962C8B-B14F-4D97-AF65-F5344CB8AC3E}">
        <p14:creationId xmlns:p14="http://schemas.microsoft.com/office/powerpoint/2010/main" val="2301792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b="1" i="0">
                <a:solidFill>
                  <a:schemeClr val="accent5"/>
                </a:solidFill>
              </a:rPr>
              <a:t>Housing Characteristics</a:t>
            </a:r>
          </a:p>
          <a:p>
            <a:pPr marL="342900" indent="-342900" algn="l">
              <a:buFont typeface="Arial" panose="020B0604020202020204" pitchFamily="34" charset="0"/>
              <a:buChar char="•"/>
            </a:pPr>
            <a:r>
              <a:rPr lang="en-US" sz="3200" i="0"/>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solidFill>
                  <a:schemeClr val="accent5"/>
                </a:solidFill>
              </a:rPr>
              <a:t> </a:t>
            </a:r>
            <a:r>
              <a:rPr lang="en-US" sz="2000"/>
              <a:t>of the Final Report</a:t>
            </a:r>
          </a:p>
        </p:txBody>
      </p:sp>
      <p:pic>
        <p:nvPicPr>
          <p:cNvPr id="12" name="Picture 11" descr="A cover of a report&#10;&#10;Description automatically generated with low confidence">
            <a:extLst>
              <a:ext uri="{FF2B5EF4-FFF2-40B4-BE49-F238E27FC236}">
                <a16:creationId xmlns:a16="http://schemas.microsoft.com/office/drawing/2014/main" id="{D4C00A24-5AE3-B8A0-05A7-4C646485F1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59142599"/>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8" y="339727"/>
            <a:ext cx="7886700" cy="930275"/>
          </a:xfrm>
        </p:spPr>
        <p:txBody>
          <a:bodyPr>
            <a:noAutofit/>
          </a:bodyPr>
          <a:lstStyle/>
          <a:p>
            <a:pPr algn="l"/>
            <a:r>
              <a:rPr lang="en-US"/>
              <a:t>Menstrual Hygiene by Residence</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8" y="1122363"/>
            <a:ext cx="7886700" cy="930275"/>
          </a:xfrm>
        </p:spPr>
        <p:txBody>
          <a:bodyPr>
            <a:normAutofit/>
          </a:bodyPr>
          <a:lstStyle/>
          <a:p>
            <a:pPr algn="l"/>
            <a:r>
              <a:rPr lang="en-US"/>
              <a:t>Among women age 15-49 whose most recent menstrual period was in the last year and who were at home during their menstrual period, percent able to wash and change in privacy and who used appropriate materials during last menstruation</a:t>
            </a:r>
          </a:p>
        </p:txBody>
      </p:sp>
    </p:spTree>
    <p:extLst>
      <p:ext uri="{BB962C8B-B14F-4D97-AF65-F5344CB8AC3E}">
        <p14:creationId xmlns:p14="http://schemas.microsoft.com/office/powerpoint/2010/main" val="20043448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p:txBody>
          <a:bodyPr/>
          <a:lstStyle/>
          <a:p>
            <a:r>
              <a:rPr lang="en-US"/>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1164771"/>
            <a:ext cx="8101693" cy="5362243"/>
          </a:xfrm>
        </p:spPr>
        <p:txBody>
          <a:bodyPr>
            <a:normAutofit fontScale="92500" lnSpcReduction="20000"/>
          </a:bodyPr>
          <a:lstStyle/>
          <a:p>
            <a:pPr marL="285750" indent="-285750">
              <a:lnSpc>
                <a:spcPct val="120000"/>
              </a:lnSpc>
              <a:buFont typeface="Arial" panose="020B0604020202020204" pitchFamily="34" charset="0"/>
              <a:buChar char="•"/>
            </a:pPr>
            <a:r>
              <a:rPr lang="en-US" sz="2800" b="1" i="0">
                <a:solidFill>
                  <a:schemeClr val="accent5"/>
                </a:solidFill>
              </a:rPr>
              <a:t>95% </a:t>
            </a:r>
            <a:r>
              <a:rPr lang="en-US" sz="2800" i="0"/>
              <a:t>of the population has access to </a:t>
            </a:r>
            <a:r>
              <a:rPr lang="en-US" sz="2800" b="1" i="0">
                <a:solidFill>
                  <a:schemeClr val="accent5"/>
                </a:solidFill>
              </a:rPr>
              <a:t>electricity</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97%</a:t>
            </a:r>
            <a:r>
              <a:rPr lang="en-US" sz="2800" i="0"/>
              <a:t> of the population has at least </a:t>
            </a:r>
            <a:r>
              <a:rPr lang="en-US" sz="2800" b="1" i="0">
                <a:solidFill>
                  <a:schemeClr val="accent5"/>
                </a:solidFill>
              </a:rPr>
              <a:t>basic drinking water service</a:t>
            </a:r>
            <a:r>
              <a:rPr lang="en-US" sz="2800" i="0"/>
              <a:t>.</a:t>
            </a:r>
          </a:p>
          <a:p>
            <a:pPr marL="285750" indent="-285750">
              <a:lnSpc>
                <a:spcPct val="120000"/>
              </a:lnSpc>
              <a:buFont typeface="Arial" panose="020B0604020202020204" pitchFamily="34" charset="0"/>
              <a:buChar char="•"/>
            </a:pPr>
            <a:r>
              <a:rPr lang="en-US" sz="2800" b="1" i="0">
                <a:solidFill>
                  <a:schemeClr val="accent5"/>
                </a:solidFill>
              </a:rPr>
              <a:t>90% </a:t>
            </a:r>
            <a:r>
              <a:rPr lang="en-US" sz="2800" i="0"/>
              <a:t>of the population had </a:t>
            </a:r>
            <a:r>
              <a:rPr lang="en-US" sz="2800" b="1" i="0">
                <a:solidFill>
                  <a:schemeClr val="accent5"/>
                </a:solidFill>
              </a:rPr>
              <a:t>sufficient quantities of drinking water </a:t>
            </a:r>
            <a:r>
              <a:rPr lang="en-US" sz="2800" i="0"/>
              <a:t>in the last month.</a:t>
            </a:r>
          </a:p>
          <a:p>
            <a:pPr marL="285750" indent="-285750">
              <a:lnSpc>
                <a:spcPct val="120000"/>
              </a:lnSpc>
              <a:buFont typeface="Arial" panose="020B0604020202020204" pitchFamily="34" charset="0"/>
              <a:buChar char="•"/>
            </a:pPr>
            <a:r>
              <a:rPr lang="en-US" sz="2800" b="1" i="0">
                <a:solidFill>
                  <a:schemeClr val="accent5"/>
                </a:solidFill>
              </a:rPr>
              <a:t>83% </a:t>
            </a:r>
            <a:r>
              <a:rPr lang="en-US" sz="2800" i="0"/>
              <a:t>of the population has at least </a:t>
            </a:r>
            <a:r>
              <a:rPr lang="en-US" sz="2800" b="1" i="0">
                <a:solidFill>
                  <a:schemeClr val="accent5"/>
                </a:solidFill>
              </a:rPr>
              <a:t>basic sanitation service</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96%</a:t>
            </a:r>
            <a:r>
              <a:rPr lang="en-US" sz="2800" i="0"/>
              <a:t> of the population has </a:t>
            </a:r>
            <a:r>
              <a:rPr lang="en-US" sz="2800" b="1" i="0">
                <a:solidFill>
                  <a:schemeClr val="accent5"/>
                </a:solidFill>
              </a:rPr>
              <a:t>appropriate management of household excreta</a:t>
            </a:r>
            <a:r>
              <a:rPr lang="en-US" sz="2800" i="0"/>
              <a:t>.</a:t>
            </a:r>
            <a:endParaRPr lang="en-US" sz="2800" b="1" i="0">
              <a:solidFill>
                <a:schemeClr val="accent5"/>
              </a:solidFill>
            </a:endParaRPr>
          </a:p>
          <a:p>
            <a:pPr marL="285750" indent="-285750">
              <a:lnSpc>
                <a:spcPct val="120000"/>
              </a:lnSpc>
              <a:buFont typeface="Arial" panose="020B0604020202020204" pitchFamily="34" charset="0"/>
              <a:buChar char="•"/>
            </a:pPr>
            <a:r>
              <a:rPr lang="en-US" sz="2800" b="1" i="0">
                <a:solidFill>
                  <a:schemeClr val="accent5"/>
                </a:solidFill>
              </a:rPr>
              <a:t>95%</a:t>
            </a:r>
            <a:r>
              <a:rPr lang="en-US" sz="2800" i="0"/>
              <a:t> of the population has a </a:t>
            </a:r>
            <a:r>
              <a:rPr lang="en-US" sz="2800" b="1" i="0">
                <a:solidFill>
                  <a:schemeClr val="accent5"/>
                </a:solidFill>
              </a:rPr>
              <a:t>handwashing facility on the premises with soap and water</a:t>
            </a:r>
            <a:r>
              <a:rPr lang="en-US" sz="2800" i="0"/>
              <a:t>.</a:t>
            </a:r>
          </a:p>
          <a:p>
            <a:pPr marL="285750" indent="-285750">
              <a:lnSpc>
                <a:spcPct val="120000"/>
              </a:lnSpc>
              <a:buFont typeface="Arial" panose="020B0604020202020204" pitchFamily="34" charset="0"/>
              <a:buChar char="•"/>
            </a:pPr>
            <a:endParaRPr lang="en-US" sz="2800" i="0"/>
          </a:p>
          <a:p>
            <a:pPr marL="285750" indent="-285750">
              <a:lnSpc>
                <a:spcPct val="120000"/>
              </a:lnSpc>
              <a:buFont typeface="Arial" panose="020B0604020202020204" pitchFamily="34" charset="0"/>
              <a:buChar char="•"/>
            </a:pPr>
            <a:endParaRPr lang="en-US" sz="2800" i="0"/>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27584"/>
            <a:ext cx="7886700" cy="930275"/>
          </a:xfrm>
        </p:spPr>
        <p:txBody>
          <a:bodyPr>
            <a:noAutofit/>
          </a:bodyPr>
          <a:lstStyle/>
          <a:p>
            <a:r>
              <a:rPr lang="en-US"/>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321893"/>
            <a:ext cx="7886700" cy="419100"/>
          </a:xfrm>
        </p:spPr>
        <p:txBody>
          <a:bodyPr/>
          <a:lstStyle/>
          <a:p>
            <a:r>
              <a:rPr lang="en-US"/>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473534408"/>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7416756" y="67537"/>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488950"/>
            <a:ext cx="7886699" cy="930275"/>
          </a:xfrm>
        </p:spPr>
        <p:txBody>
          <a:bodyPr>
            <a:noAutofit/>
          </a:bodyPr>
          <a:lstStyle/>
          <a:p>
            <a:r>
              <a:rPr lang="en-US"/>
              <a:t>Primary Reliance on Clean Fuels </a:t>
            </a:r>
            <a:br>
              <a:rPr lang="en-US"/>
            </a:br>
            <a:r>
              <a:rPr lang="en-US"/>
              <a:t>and Technologies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527175"/>
            <a:ext cx="7886700" cy="419100"/>
          </a:xfrm>
        </p:spPr>
        <p:txBody>
          <a:bodyPr/>
          <a:lstStyle/>
          <a:p>
            <a:r>
              <a:rPr lang="en-US"/>
              <a:t>Percent of household population relying on clean fuels and technologies for:</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66920311"/>
              </p:ext>
            </p:extLst>
          </p:nvPr>
        </p:nvGraphicFramePr>
        <p:xfrm>
          <a:off x="628649" y="1904999"/>
          <a:ext cx="7886699" cy="4760120"/>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C02BD444-87A5-C330-4CDE-1949CFA4CD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62EFB6F3-B375-E9C0-F3B2-9A55D5AD34B7}"/>
              </a:ext>
            </a:extLst>
          </p:cNvPr>
          <p:cNvSpPr txBox="1">
            <a:spLocks/>
          </p:cNvSpPr>
          <p:nvPr/>
        </p:nvSpPr>
        <p:spPr>
          <a:xfrm>
            <a:off x="7416756" y="791529"/>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7.1.2</a:t>
            </a:r>
          </a:p>
        </p:txBody>
      </p:sp>
    </p:spTree>
    <p:extLst>
      <p:ext uri="{BB962C8B-B14F-4D97-AF65-F5344CB8AC3E}">
        <p14:creationId xmlns:p14="http://schemas.microsoft.com/office/powerpoint/2010/main" val="9015383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365126"/>
            <a:ext cx="8258497" cy="930275"/>
          </a:xfrm>
        </p:spPr>
        <p:txBody>
          <a:bodyPr>
            <a:noAutofit/>
          </a:bodyPr>
          <a:lstStyle/>
          <a:p>
            <a:r>
              <a:rPr lang="en-US"/>
              <a:t>Households with Information Communication Technology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308391195"/>
              </p:ext>
            </p:extLst>
          </p:nvPr>
        </p:nvGraphicFramePr>
        <p:xfrm>
          <a:off x="814546" y="1905000"/>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365126"/>
            <a:ext cx="7886699" cy="930275"/>
          </a:xfrm>
        </p:spPr>
        <p:txBody>
          <a:bodyPr>
            <a:noAutofit/>
          </a:bodyPr>
          <a:lstStyle/>
          <a:p>
            <a:r>
              <a:rPr lang="en-US"/>
              <a:t>Households with a Means of Transportation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85900"/>
            <a:ext cx="7886700" cy="419100"/>
          </a:xfrm>
        </p:spPr>
        <p:txBody>
          <a:bodyPr/>
          <a:lstStyle/>
          <a:p>
            <a:r>
              <a:rPr lang="en-US"/>
              <a:t>Percent of households with a(n):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289387332"/>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1381125"/>
            <a:ext cx="7886700" cy="4708525"/>
          </a:xfrm>
        </p:spPr>
        <p:txBody>
          <a:bodyPr>
            <a:normAutofit fontScale="92500"/>
          </a:bodyPr>
          <a:lstStyle/>
          <a:p>
            <a:pPr marL="342900" indent="-342900" algn="l">
              <a:buFont typeface="Arial" panose="020B0604020202020204" pitchFamily="34" charset="0"/>
              <a:buChar char="•"/>
            </a:pPr>
            <a:r>
              <a:rPr lang="en-US" sz="2800" i="0">
                <a:solidFill>
                  <a:schemeClr val="tx1"/>
                </a:solidFill>
              </a:rPr>
              <a:t>Wealth is determined by scoring households based on a set of characteristics including access to electricity and ownership of various consumer goods.</a:t>
            </a:r>
          </a:p>
          <a:p>
            <a:pPr marL="342900" indent="-342900" algn="l">
              <a:buFont typeface="Arial" panose="020B0604020202020204" pitchFamily="34" charset="0"/>
              <a:buChar char="•"/>
            </a:pPr>
            <a:r>
              <a:rPr lang="en-US" sz="2800" i="0">
                <a:solidFill>
                  <a:schemeClr val="tx1"/>
                </a:solidFill>
              </a:rPr>
              <a:t>Households are then ranked from lowest to highest score.</a:t>
            </a:r>
          </a:p>
          <a:p>
            <a:pPr marL="342900" indent="-342900" algn="l">
              <a:buFont typeface="Arial" panose="020B0604020202020204" pitchFamily="34" charset="0"/>
              <a:buChar char="•"/>
            </a:pPr>
            <a:r>
              <a:rPr lang="en-US" sz="2800" i="0">
                <a:solidFill>
                  <a:schemeClr val="tx1"/>
                </a:solidFill>
              </a:rPr>
              <a:t>The list is then separated into 5 equal pieces (or quintiles), each representing 20% of the population.</a:t>
            </a:r>
          </a:p>
          <a:p>
            <a:pPr marL="342900" indent="-342900" algn="l">
              <a:buFont typeface="Arial" panose="020B0604020202020204" pitchFamily="34" charset="0"/>
              <a:buChar char="•"/>
            </a:pPr>
            <a:r>
              <a:rPr lang="en-US" sz="2800" i="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623888" y="418306"/>
            <a:ext cx="7886700" cy="700087"/>
          </a:xfrm>
        </p:spPr>
        <p:txBody>
          <a:bodyPr>
            <a:normAutofit/>
          </a:bodyPr>
          <a:lstStyle/>
          <a:p>
            <a:r>
              <a:rPr lang="en-US" sz="40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623888" y="3743325"/>
            <a:ext cx="8034339" cy="1819275"/>
          </a:xfrm>
        </p:spPr>
        <p:txBody>
          <a:bodyPr>
            <a:normAutofit fontScale="92500" lnSpcReduction="20000"/>
          </a:bodyPr>
          <a:lstStyle/>
          <a:p>
            <a:pPr>
              <a:lnSpc>
                <a:spcPct val="130000"/>
              </a:lnSpc>
            </a:pPr>
            <a:r>
              <a:rPr lang="en-US" sz="2800" b="1" i="0" dirty="0">
                <a:solidFill>
                  <a:schemeClr val="accent5"/>
                </a:solidFill>
              </a:rPr>
              <a:t>BARMM (73%) </a:t>
            </a:r>
            <a:r>
              <a:rPr lang="en-US" sz="2800" i="0" dirty="0">
                <a:solidFill>
                  <a:schemeClr val="tx1"/>
                </a:solidFill>
              </a:rPr>
              <a:t>has the highest proportion of households in the </a:t>
            </a:r>
            <a:r>
              <a:rPr lang="en-US" sz="2800" b="1" i="0" dirty="0">
                <a:solidFill>
                  <a:schemeClr val="accent5"/>
                </a:solidFill>
              </a:rPr>
              <a:t>poorest</a:t>
            </a:r>
            <a:r>
              <a:rPr lang="en-US" sz="2800" i="0" dirty="0">
                <a:solidFill>
                  <a:schemeClr val="tx1"/>
                </a:solidFill>
              </a:rPr>
              <a:t> </a:t>
            </a:r>
            <a:r>
              <a:rPr lang="en-US" sz="2800" b="1" i="0" dirty="0">
                <a:solidFill>
                  <a:schemeClr val="accent5"/>
                </a:solidFill>
              </a:rPr>
              <a:t>quintile</a:t>
            </a:r>
            <a:r>
              <a:rPr lang="en-US" sz="2800" i="0" dirty="0">
                <a:solidFill>
                  <a:schemeClr val="tx1"/>
                </a:solidFill>
              </a:rPr>
              <a:t>, while </a:t>
            </a:r>
            <a:r>
              <a:rPr lang="en-US" sz="2800" b="1" i="0" dirty="0">
                <a:solidFill>
                  <a:schemeClr val="accent5"/>
                </a:solidFill>
              </a:rPr>
              <a:t>III - Central Luzon (33%)</a:t>
            </a:r>
            <a:r>
              <a:rPr lang="en-US" sz="2800" i="0" dirty="0">
                <a:solidFill>
                  <a:schemeClr val="tx1"/>
                </a:solidFill>
              </a:rPr>
              <a:t> has the highest proportion of households in the </a:t>
            </a:r>
            <a:r>
              <a:rPr lang="en-US" sz="2800" b="1" i="0" dirty="0">
                <a:solidFill>
                  <a:schemeClr val="accent5"/>
                </a:solidFill>
              </a:rPr>
              <a:t>wealthiest quintile</a:t>
            </a:r>
            <a:r>
              <a:rPr lang="en-US" sz="2800" i="0" dirty="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3628000713"/>
              </p:ext>
            </p:extLst>
          </p:nvPr>
        </p:nvGraphicFramePr>
        <p:xfrm>
          <a:off x="623886" y="1482725"/>
          <a:ext cx="8034339" cy="1554480"/>
        </p:xfrm>
        <a:graphic>
          <a:graphicData uri="http://schemas.openxmlformats.org/drawingml/2006/table">
            <a:tbl>
              <a:tblPr firstRow="1" bandRow="1">
                <a:tableStyleId>{5C22544A-7EE6-4342-B048-85BDC9FD1C3A}</a:tableStyleId>
              </a:tblPr>
              <a:tblGrid>
                <a:gridCol w="1246011">
                  <a:extLst>
                    <a:ext uri="{9D8B030D-6E8A-4147-A177-3AD203B41FA5}">
                      <a16:colId xmlns:a16="http://schemas.microsoft.com/office/drawing/2014/main" val="1450762116"/>
                    </a:ext>
                  </a:extLst>
                </a:gridCol>
                <a:gridCol w="1324056">
                  <a:extLst>
                    <a:ext uri="{9D8B030D-6E8A-4147-A177-3AD203B41FA5}">
                      <a16:colId xmlns:a16="http://schemas.microsoft.com/office/drawing/2014/main" val="1592744898"/>
                    </a:ext>
                  </a:extLst>
                </a:gridCol>
                <a:gridCol w="1278659">
                  <a:extLst>
                    <a:ext uri="{9D8B030D-6E8A-4147-A177-3AD203B41FA5}">
                      <a16:colId xmlns:a16="http://schemas.microsoft.com/office/drawing/2014/main" val="3421851231"/>
                    </a:ext>
                  </a:extLst>
                </a:gridCol>
                <a:gridCol w="1338597">
                  <a:extLst>
                    <a:ext uri="{9D8B030D-6E8A-4147-A177-3AD203B41FA5}">
                      <a16:colId xmlns:a16="http://schemas.microsoft.com/office/drawing/2014/main" val="568046940"/>
                    </a:ext>
                  </a:extLst>
                </a:gridCol>
                <a:gridCol w="1258681">
                  <a:extLst>
                    <a:ext uri="{9D8B030D-6E8A-4147-A177-3AD203B41FA5}">
                      <a16:colId xmlns:a16="http://schemas.microsoft.com/office/drawing/2014/main" val="368392426"/>
                    </a:ext>
                  </a:extLst>
                </a:gridCol>
                <a:gridCol w="1588335">
                  <a:extLst>
                    <a:ext uri="{9D8B030D-6E8A-4147-A177-3AD203B41FA5}">
                      <a16:colId xmlns:a16="http://schemas.microsoft.com/office/drawing/2014/main" val="3293824966"/>
                    </a:ext>
                  </a:extLst>
                </a:gridCol>
              </a:tblGrid>
              <a:tr h="370840">
                <a:tc>
                  <a:txBody>
                    <a:bodyPr/>
                    <a:lstStyle/>
                    <a:p>
                      <a:endParaRPr lang="en-US" sz="2800">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a:solidFill>
                            <a:schemeClr val="accent4"/>
                          </a:solidFill>
                          <a:latin typeface="Source Sans Pro SemiBold" panose="020B0603030403020204" pitchFamily="34" charset="0"/>
                          <a:ea typeface="Source Sans Pro SemiBold" panose="020B0603030403020204" pitchFamily="34" charset="0"/>
                        </a:rPr>
                        <a:t>Urban</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10%</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15%</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22%</a:t>
                      </a:r>
                      <a:endParaRPr lang="en-US" sz="2800" dirty="0">
                        <a:solidFill>
                          <a:schemeClr val="accent4"/>
                        </a:solidFill>
                        <a:latin typeface="Source Sans Pro SemiBold" panose="020B0603030403020204" pitchFamily="34" charset="0"/>
                        <a:ea typeface="Source Sans Pro SemiBold" panose="020B0603030403020204" pitchFamily="34" charset="0"/>
                      </a:endParaRP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26%</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27%</a:t>
                      </a:r>
                    </a:p>
                  </a:txBody>
                  <a:tcPr>
                    <a:noFill/>
                  </a:tcPr>
                </a:tc>
                <a:extLst>
                  <a:ext uri="{0D108BD9-81ED-4DB2-BD59-A6C34878D82A}">
                    <a16:rowId xmlns:a16="http://schemas.microsoft.com/office/drawing/2014/main" val="1336006022"/>
                  </a:ext>
                </a:extLst>
              </a:tr>
              <a:tr h="370840">
                <a:tc>
                  <a:txBody>
                    <a:bodyPr/>
                    <a:lstStyle/>
                    <a:p>
                      <a:r>
                        <a:rPr lang="en-US" sz="2800">
                          <a:solidFill>
                            <a:schemeClr val="accent3"/>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31%</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26%</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18%</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13%</a:t>
                      </a:r>
                      <a:endParaRPr lang="en-US" sz="2800" dirty="0">
                        <a:solidFill>
                          <a:schemeClr val="accent3"/>
                        </a:solidFill>
                        <a:latin typeface="Source Sans Pro SemiBold" panose="020B0603030403020204" pitchFamily="34" charset="0"/>
                        <a:ea typeface="Source Sans Pro SemiBold" panose="020B0603030403020204" pitchFamily="34" charset="0"/>
                      </a:endParaRP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12%</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591050" cy="3562350"/>
          </a:xfrm>
        </p:spPr>
        <p:txBody>
          <a:bodyPr>
            <a:normAutofit/>
          </a:bodyPr>
          <a:lstStyle/>
          <a:p>
            <a:pPr marL="342900" indent="-342900" algn="l">
              <a:buFont typeface="Arial" panose="020B0604020202020204" pitchFamily="34" charset="0"/>
              <a:buChar char="•"/>
            </a:pPr>
            <a:r>
              <a:rPr lang="en-US" sz="3200" i="0"/>
              <a:t>Housing Characteristics</a:t>
            </a:r>
          </a:p>
          <a:p>
            <a:pPr marL="342900" indent="-342900" algn="l">
              <a:buFont typeface="Arial" panose="020B0604020202020204" pitchFamily="34" charset="0"/>
              <a:buChar char="•"/>
            </a:pPr>
            <a:r>
              <a:rPr lang="en-US" sz="3200" b="1" i="0">
                <a:solidFill>
                  <a:schemeClr val="accent5"/>
                </a:solidFill>
              </a:rPr>
              <a:t>Household Population</a:t>
            </a:r>
          </a:p>
          <a:p>
            <a:pPr marL="342900" indent="-342900" algn="l">
              <a:buFont typeface="Arial" panose="020B0604020202020204" pitchFamily="34" charset="0"/>
              <a:buChar char="•"/>
            </a:pPr>
            <a:r>
              <a:rPr lang="en-US" sz="3200" i="0"/>
              <a:t>Water, Sanitation, and Hygiene</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25153"/>
            <a:ext cx="2257424" cy="1114424"/>
          </a:xfrm>
          <a:prstGeom prst="rect">
            <a:avLst/>
          </a:prstGeom>
        </p:spPr>
        <p:txBody>
          <a:bodyPr vert="horz" wrap="square" lIns="91440" tIns="45720" rIns="91440" bIns="45720" rtlCol="0" anchor="ctr">
            <a:normAutofit/>
          </a:bodyPr>
          <a:lstStyle/>
          <a:p>
            <a:pPr algn="ctr"/>
            <a:r>
              <a:rPr lang="en-US" sz="2000"/>
              <a:t>Find these data in </a:t>
            </a:r>
            <a:r>
              <a:rPr lang="en-US" sz="2000" b="1">
                <a:solidFill>
                  <a:schemeClr val="accent5"/>
                </a:solidFill>
              </a:rPr>
              <a:t>Chapter 2</a:t>
            </a:r>
            <a:r>
              <a:rPr lang="en-US" sz="2000"/>
              <a:t> 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CE7D2714-0625-4FFA-D6A3-93E7F2C5DE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528443413"/>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VMX3MACP777Z-1177381151-28605</_dlc_DocId>
    <_dlc_DocIdUrl xmlns="d16efad5-0601-4cf0-b7c2-89968258c777">
      <Url>https://icfonline.sharepoint.com/sites/ihd-dhs/Dissemination/_layouts/15/DocIdRedir.aspx?ID=VMX3MACP777Z-1177381151-28605</Url>
      <Description>VMX3MACP777Z-1177381151-28605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33EE3688-B329-4B48-8B1A-B2670008BBC5}">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9981E3BE-0910-4E81-BE17-3B9CCC885C4D}">
  <ds:schemaRefs>
    <ds:schemaRef ds:uri="fa6a9aea-fb0f-4ddd-aff8-712634b7d5fe"/>
    <ds:schemaRef ds:uri="http://schemas.openxmlformats.org/package/2006/metadata/core-properties"/>
    <ds:schemaRef ds:uri="d16efad5-0601-4cf0-b7c2-89968258c777"/>
    <ds:schemaRef ds:uri="http://schemas.microsoft.com/office/infopath/2007/PartnerControls"/>
    <ds:schemaRef ds:uri="http://www.w3.org/XML/1998/namespace"/>
    <ds:schemaRef ds:uri="http://schemas.microsoft.com/office/2006/documentManagement/types"/>
    <ds:schemaRef ds:uri="http://purl.org/dc/dcmitype/"/>
    <ds:schemaRef ds:uri="http://purl.org/dc/elements/1.1/"/>
    <ds:schemaRef ds:uri="http://purl.org/dc/terms/"/>
    <ds:schemaRef ds:uri="http://schemas.microsoft.com/office/2006/metadata/properties"/>
    <ds:schemaRef ds:uri="83c4e5ee-5eea-4e8c-8b50-726738bccb6e"/>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1688</Words>
  <Application>Microsoft Office PowerPoint</Application>
  <PresentationFormat>On-screen Show (4:3)</PresentationFormat>
  <Paragraphs>172</Paragraphs>
  <Slides>21</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21</vt:i4>
      </vt:variant>
    </vt:vector>
  </HeadingPairs>
  <TitlesOfParts>
    <vt:vector size="28"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Electricity by Residence</vt:lpstr>
      <vt:lpstr>Primary Reliance on Clean Fuels  and Technologies by Residence</vt:lpstr>
      <vt:lpstr>Households with Information Communication Technology by Residence</vt:lpstr>
      <vt:lpstr>Households with a Means of Transportation by Residence</vt:lpstr>
      <vt:lpstr>Wealth Index</vt:lpstr>
      <vt:lpstr>Wealth Index</vt:lpstr>
      <vt:lpstr>PowerPoint Presentation</vt:lpstr>
      <vt:lpstr>PowerPoint Presentation</vt:lpstr>
      <vt:lpstr>PowerPoint Presentation</vt:lpstr>
      <vt:lpstr>Drinking Water Service  by Residence</vt:lpstr>
      <vt:lpstr>Basic Drinking Water Service by Region</vt:lpstr>
      <vt:lpstr>Person Collecting Drinking Water</vt:lpstr>
      <vt:lpstr>Availability of Sufficient  Drinking Water by Residence</vt:lpstr>
      <vt:lpstr>Sanitation Service ladder  by Residence</vt:lpstr>
      <vt:lpstr>Appropriate Management  of Household Excreta</vt:lpstr>
      <vt:lpstr>Appropriate Management  of Household Excreta by Wealth</vt:lpstr>
      <vt:lpstr>Availability of Handwashing Facility  by Residence</vt:lpstr>
      <vt:lpstr>Menstrual Hygiene by Residence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1</cp:revision>
  <dcterms:created xsi:type="dcterms:W3CDTF">2022-12-05T19:39:34Z</dcterms:created>
  <dcterms:modified xsi:type="dcterms:W3CDTF">2023-05-25T16:01:40Z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6ada2c93-8a69-4986-a03e-b91814673936</vt:lpwstr>
  </property>
  <property fmtid="{D5CDD505-2E9C-101B-9397-08002B2CF9AE}" pid="4" name="MediaServiceImageTags">
    <vt:lpwstr/>
  </property>
</Properties>
</file>