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5"/>
    <p:sldMasterId id="2147483697" r:id="rId6"/>
  </p:sldMasterIdLst>
  <p:notesMasterIdLst>
    <p:notesMasterId r:id="rId24"/>
  </p:notesMasterIdLst>
  <p:handoutMasterIdLst>
    <p:handoutMasterId r:id="rId25"/>
  </p:handoutMasterIdLst>
  <p:sldIdLst>
    <p:sldId id="256" r:id="rId7"/>
    <p:sldId id="260" r:id="rId8"/>
    <p:sldId id="272" r:id="rId9"/>
    <p:sldId id="371" r:id="rId10"/>
    <p:sldId id="357" r:id="rId11"/>
    <p:sldId id="322" r:id="rId12"/>
    <p:sldId id="339" r:id="rId13"/>
    <p:sldId id="263" r:id="rId14"/>
    <p:sldId id="358" r:id="rId15"/>
    <p:sldId id="353" r:id="rId16"/>
    <p:sldId id="359" r:id="rId17"/>
    <p:sldId id="373" r:id="rId18"/>
    <p:sldId id="356" r:id="rId19"/>
    <p:sldId id="374" r:id="rId20"/>
    <p:sldId id="369" r:id="rId21"/>
    <p:sldId id="370" r:id="rId22"/>
    <p:sldId id="289"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3E3"/>
    <a:srgbClr val="A366FF"/>
    <a:srgbClr val="CFAFFF"/>
    <a:srgbClr val="F0E7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2" autoAdjust="0"/>
    <p:restoredTop sz="89072" autoAdjust="0"/>
  </p:normalViewPr>
  <p:slideViewPr>
    <p:cSldViewPr snapToGrid="0">
      <p:cViewPr varScale="1">
        <p:scale>
          <a:sx n="71" d="100"/>
          <a:sy n="71" d="100"/>
        </p:scale>
        <p:origin x="1589" y="62"/>
      </p:cViewPr>
      <p:guideLst/>
    </p:cSldViewPr>
  </p:slid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8/10/relationships/authors" Target="author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wesigye, Gloria" userId="6464a502-8a44-4d67-8fab-8f3aa9495827" providerId="ADAL" clId="{B95BB6F0-118D-4BEE-A7D8-525CD329201F}"/>
    <pc:docChg chg="undo redo custSel modSld">
      <pc:chgData name="Twesigye, Gloria" userId="6464a502-8a44-4d67-8fab-8f3aa9495827" providerId="ADAL" clId="{B95BB6F0-118D-4BEE-A7D8-525CD329201F}" dt="2023-01-27T16:59:40.551" v="153"/>
      <pc:docMkLst>
        <pc:docMk/>
      </pc:docMkLst>
      <pc:sldChg chg="modSp mod modCm">
        <pc:chgData name="Twesigye, Gloria" userId="6464a502-8a44-4d67-8fab-8f3aa9495827" providerId="ADAL" clId="{B95BB6F0-118D-4BEE-A7D8-525CD329201F}" dt="2023-01-26T22:03:40.980" v="28"/>
        <pc:sldMkLst>
          <pc:docMk/>
          <pc:sldMk cId="1428788921" sldId="262"/>
        </pc:sldMkLst>
        <pc:spChg chg="mod">
          <ac:chgData name="Twesigye, Gloria" userId="6464a502-8a44-4d67-8fab-8f3aa9495827" providerId="ADAL" clId="{B95BB6F0-118D-4BEE-A7D8-525CD329201F}" dt="2023-01-26T21:57:45.854" v="2" actId="1076"/>
          <ac:spMkLst>
            <pc:docMk/>
            <pc:sldMk cId="1428788921" sldId="262"/>
            <ac:spMk id="3" creationId="{EC1FA352-3232-8CDD-13F9-F4583EAEAB52}"/>
          </ac:spMkLst>
        </pc:spChg>
        <pc:graphicFrameChg chg="mod">
          <ac:chgData name="Twesigye, Gloria" userId="6464a502-8a44-4d67-8fab-8f3aa9495827" providerId="ADAL" clId="{B95BB6F0-118D-4BEE-A7D8-525CD329201F}" dt="2023-01-26T22:02:33.245" v="27"/>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6T22:03:40.980" v="28"/>
              <pc2:cmMkLst xmlns:pc2="http://schemas.microsoft.com/office/powerpoint/2019/9/main/command">
                <pc:docMk/>
                <pc:sldMk cId="1428788921" sldId="262"/>
                <pc2:cmMk id="{75BCE37C-8F48-4046-AAC2-70777842754F}"/>
              </pc2:cmMkLst>
              <pc226:cmRplyChg chg="add">
                <pc226:chgData name="Twesigye, Gloria" userId="6464a502-8a44-4d67-8fab-8f3aa9495827" providerId="ADAL" clId="{B95BB6F0-118D-4BEE-A7D8-525CD329201F}" dt="2023-01-26T22:03:40.980" v="28"/>
                <pc2:cmRplyMkLst xmlns:pc2="http://schemas.microsoft.com/office/powerpoint/2019/9/main/command">
                  <pc:docMk/>
                  <pc:sldMk cId="1428788921" sldId="262"/>
                  <pc2:cmMk id="{75BCE37C-8F48-4046-AAC2-70777842754F}"/>
                  <pc2:cmRplyMk id="{9B51FBA3-D253-42E2-B2AE-68AA26046869}"/>
                </pc2:cmRplyMkLst>
              </pc226:cmRplyChg>
            </pc226:cmChg>
          </p:ext>
        </pc:extLst>
      </pc:sldChg>
      <pc:sldChg chg="addSp delSp modSp mod">
        <pc:chgData name="Twesigye, Gloria" userId="6464a502-8a44-4d67-8fab-8f3aa9495827" providerId="ADAL" clId="{B95BB6F0-118D-4BEE-A7D8-525CD329201F}" dt="2023-01-27T16:45:33.410" v="113" actId="1076"/>
        <pc:sldMkLst>
          <pc:docMk/>
          <pc:sldMk cId="2683574049" sldId="286"/>
        </pc:sldMkLst>
        <pc:spChg chg="add mod">
          <ac:chgData name="Twesigye, Gloria" userId="6464a502-8a44-4d67-8fab-8f3aa9495827" providerId="ADAL" clId="{B95BB6F0-118D-4BEE-A7D8-525CD329201F}" dt="2023-01-27T16:45:33.410" v="113" actId="1076"/>
          <ac:spMkLst>
            <pc:docMk/>
            <pc:sldMk cId="2683574049" sldId="286"/>
            <ac:spMk id="7" creationId="{9F4D4828-1696-13CC-21EC-5163522540AB}"/>
          </ac:spMkLst>
        </pc:spChg>
        <pc:picChg chg="add del mod">
          <ac:chgData name="Twesigye, Gloria" userId="6464a502-8a44-4d67-8fab-8f3aa9495827" providerId="ADAL" clId="{B95BB6F0-118D-4BEE-A7D8-525CD329201F}" dt="2023-01-27T16:45:27.656" v="112" actId="478"/>
          <ac:picMkLst>
            <pc:docMk/>
            <pc:sldMk cId="2683574049" sldId="286"/>
            <ac:picMk id="4" creationId="{5813661E-CB9E-11CD-126B-74C6FC31784E}"/>
          </ac:picMkLst>
        </pc:picChg>
        <pc:picChg chg="add del mod">
          <ac:chgData name="Twesigye, Gloria" userId="6464a502-8a44-4d67-8fab-8f3aa9495827" providerId="ADAL" clId="{B95BB6F0-118D-4BEE-A7D8-525CD329201F}" dt="2023-01-27T16:44:10.149" v="70" actId="478"/>
          <ac:picMkLst>
            <pc:docMk/>
            <pc:sldMk cId="2683574049" sldId="286"/>
            <ac:picMk id="5" creationId="{59071D87-48D0-5996-F3DE-09ACB1ED4C81}"/>
          </ac:picMkLst>
        </pc:picChg>
        <pc:picChg chg="add del mod">
          <ac:chgData name="Twesigye, Gloria" userId="6464a502-8a44-4d67-8fab-8f3aa9495827" providerId="ADAL" clId="{B95BB6F0-118D-4BEE-A7D8-525CD329201F}" dt="2023-01-27T16:44:01.654" v="69" actId="478"/>
          <ac:picMkLst>
            <pc:docMk/>
            <pc:sldMk cId="2683574049" sldId="286"/>
            <ac:picMk id="6" creationId="{4DDC8A89-AEAF-4298-C350-016A7C7CB7ED}"/>
          </ac:picMkLst>
        </pc:picChg>
      </pc:sldChg>
      <pc:sldChg chg="modSp mod addCm modCm">
        <pc:chgData name="Twesigye, Gloria" userId="6464a502-8a44-4d67-8fab-8f3aa9495827" providerId="ADAL" clId="{B95BB6F0-118D-4BEE-A7D8-525CD329201F}" dt="2023-01-27T16:59:40.551" v="153"/>
        <pc:sldMkLst>
          <pc:docMk/>
          <pc:sldMk cId="3475639167" sldId="289"/>
        </pc:sldMkLst>
        <pc:spChg chg="mod">
          <ac:chgData name="Twesigye, Gloria" userId="6464a502-8a44-4d67-8fab-8f3aa9495827" providerId="ADAL" clId="{B95BB6F0-118D-4BEE-A7D8-525CD329201F}" dt="2023-01-27T16:57:17.537" v="151" actId="20577"/>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9:40.551" v="153"/>
              <pc2:cmMkLst xmlns:pc2="http://schemas.microsoft.com/office/powerpoint/2019/9/main/command">
                <pc:docMk/>
                <pc:sldMk cId="3475639167" sldId="289"/>
                <pc2:cmMk id="{F0543014-C514-4B71-B9A5-D757C7C5C580}"/>
              </pc2:cmMkLst>
            </pc226:cmChg>
            <pc226:cmChg xmlns:pc226="http://schemas.microsoft.com/office/powerpoint/2022/06/main/command" chg="add mod">
              <pc226:chgData name="Twesigye, Gloria" userId="6464a502-8a44-4d67-8fab-8f3aa9495827" providerId="ADAL" clId="{B95BB6F0-118D-4BEE-A7D8-525CD329201F}" dt="2023-01-27T16:57:17.537" v="151" actId="20577"/>
              <pc2:cmMkLst xmlns:pc2="http://schemas.microsoft.com/office/powerpoint/2019/9/main/command">
                <pc:docMk/>
                <pc:sldMk cId="3475639167" sldId="289"/>
                <pc2:cmMk id="{9E99C343-2671-4D7B-AD8C-D419577ED5B7}"/>
              </pc2:cmMkLst>
            </pc226:cmChg>
            <pc226:cmChg xmlns:pc226="http://schemas.microsoft.com/office/powerpoint/2022/06/main/command" chg="add">
              <pc226:chgData name="Twesigye, Gloria" userId="6464a502-8a44-4d67-8fab-8f3aa9495827" providerId="ADAL" clId="{B95BB6F0-118D-4BEE-A7D8-525CD329201F}" dt="2023-01-27T16:57:28.301" v="152"/>
              <pc2:cmMkLst xmlns:pc2="http://schemas.microsoft.com/office/powerpoint/2019/9/main/command">
                <pc:docMk/>
                <pc:sldMk cId="3475639167" sldId="289"/>
                <pc2:cmMk id="{E5B8D0A1-5F0C-4C0B-B00F-A1ABFA742C3B}"/>
              </pc2:cmMkLst>
            </pc226:cmChg>
          </p:ext>
        </pc:extLst>
      </pc:sldChg>
      <pc:sldChg chg="modSp mod addCm">
        <pc:chgData name="Twesigye, Gloria" userId="6464a502-8a44-4d67-8fab-8f3aa9495827" providerId="ADAL" clId="{B95BB6F0-118D-4BEE-A7D8-525CD329201F}" dt="2023-01-27T16:31:41.111" v="39"/>
        <pc:sldMkLst>
          <pc:docMk/>
          <pc:sldMk cId="3383364338" sldId="353"/>
        </pc:sldMkLst>
        <pc:graphicFrameChg chg="mod">
          <ac:chgData name="Twesigye, Gloria" userId="6464a502-8a44-4d67-8fab-8f3aa9495827" providerId="ADAL" clId="{B95BB6F0-118D-4BEE-A7D8-525CD329201F}" dt="2023-01-27T14:57:52.732" v="33" actId="1076"/>
          <ac:graphicFrameMkLst>
            <pc:docMk/>
            <pc:sldMk cId="3383364338" sldId="353"/>
            <ac:graphicFrameMk id="21" creationId="{9673CC04-08CC-5578-D046-2CD1CE6E0EBA}"/>
          </ac:graphicFrameMkLst>
        </pc:graphicFrameChg>
        <pc:cxnChg chg="mod">
          <ac:chgData name="Twesigye, Gloria" userId="6464a502-8a44-4d67-8fab-8f3aa9495827" providerId="ADAL" clId="{B95BB6F0-118D-4BEE-A7D8-525CD329201F}" dt="2023-01-27T14:57:53.565" v="34" actId="1076"/>
          <ac:cxnSpMkLst>
            <pc:docMk/>
            <pc:sldMk cId="3383364338" sldId="353"/>
            <ac:cxnSpMk id="4" creationId="{D04B9959-8687-5C2A-5663-2AA8309F2D66}"/>
          </ac:cxnSpMkLst>
        </pc:cxn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31:41.111" v="39"/>
              <pc2:cmMkLst xmlns:pc2="http://schemas.microsoft.com/office/powerpoint/2019/9/main/command">
                <pc:docMk/>
                <pc:sldMk cId="3383364338" sldId="353"/>
                <pc2:cmMk id="{AD44A915-D6A4-4707-9669-83F8230EEFDC}"/>
              </pc2:cmMkLst>
            </pc226:cmChg>
            <pc226:cmChg xmlns:pc226="http://schemas.microsoft.com/office/powerpoint/2022/06/main/command" chg="add">
              <pc226:chgData name="Twesigye, Gloria" userId="6464a502-8a44-4d67-8fab-8f3aa9495827" providerId="ADAL" clId="{B95BB6F0-118D-4BEE-A7D8-525CD329201F}" dt="2023-01-27T15:02:39.404" v="38"/>
              <pc2:cmMkLst xmlns:pc2="http://schemas.microsoft.com/office/powerpoint/2019/9/main/command">
                <pc:docMk/>
                <pc:sldMk cId="3383364338" sldId="353"/>
                <pc2:cmMk id="{350026C8-B5EF-4EBD-AD12-AD863EBE2E2C}"/>
              </pc2:cmMkLst>
            </pc226:cmChg>
          </p:ext>
        </pc:extLst>
      </pc:sldChg>
      <pc:sldChg chg="modSp mod">
        <pc:chgData name="Twesigye, Gloria" userId="6464a502-8a44-4d67-8fab-8f3aa9495827" providerId="ADAL" clId="{B95BB6F0-118D-4BEE-A7D8-525CD329201F}" dt="2023-01-27T16:36:22.796" v="55" actId="14100"/>
        <pc:sldMkLst>
          <pc:docMk/>
          <pc:sldMk cId="2037470596" sldId="356"/>
        </pc:sldMkLst>
        <pc:cxnChg chg="mod">
          <ac:chgData name="Twesigye, Gloria" userId="6464a502-8a44-4d67-8fab-8f3aa9495827" providerId="ADAL" clId="{B95BB6F0-118D-4BEE-A7D8-525CD329201F}" dt="2023-01-27T16:36:22.796" v="55" actId="14100"/>
          <ac:cxnSpMkLst>
            <pc:docMk/>
            <pc:sldMk cId="2037470596" sldId="356"/>
            <ac:cxnSpMk id="5" creationId="{34910700-1BDF-1AC8-805B-EA7CB736B340}"/>
          </ac:cxnSpMkLst>
        </pc:cxnChg>
      </pc:sldChg>
      <pc:sldChg chg="modSp mod addCm modCm">
        <pc:chgData name="Twesigye, Gloria" userId="6464a502-8a44-4d67-8fab-8f3aa9495827" providerId="ADAL" clId="{B95BB6F0-118D-4BEE-A7D8-525CD329201F}" dt="2023-01-27T16:35:05.007" v="53" actId="1076"/>
        <pc:sldMkLst>
          <pc:docMk/>
          <pc:sldMk cId="2775215614" sldId="362"/>
        </pc:sldMkLst>
        <pc:spChg chg="mod">
          <ac:chgData name="Twesigye, Gloria" userId="6464a502-8a44-4d67-8fab-8f3aa9495827" providerId="ADAL" clId="{B95BB6F0-118D-4BEE-A7D8-525CD329201F}" dt="2023-01-27T16:34:53.410" v="52" actId="1076"/>
          <ac:spMkLst>
            <pc:docMk/>
            <pc:sldMk cId="2775215614" sldId="362"/>
            <ac:spMk id="6" creationId="{732B16EE-46E9-5A8E-46B1-F94152ADB3D1}"/>
          </ac:spMkLst>
        </pc:spChg>
        <pc:spChg chg="mod">
          <ac:chgData name="Twesigye, Gloria" userId="6464a502-8a44-4d67-8fab-8f3aa9495827" providerId="ADAL" clId="{B95BB6F0-118D-4BEE-A7D8-525CD329201F}" dt="2023-01-27T16:35:05.007" v="53" actId="1076"/>
          <ac:spMkLst>
            <pc:docMk/>
            <pc:sldMk cId="2775215614" sldId="362"/>
            <ac:spMk id="7" creationId="{F46BF4F5-DA1D-ED61-306F-E8E24F89B3B1}"/>
          </ac:spMkLst>
        </pc:spChg>
        <pc:graphicFrameChg chg="mod">
          <ac:chgData name="Twesigye, Gloria" userId="6464a502-8a44-4d67-8fab-8f3aa9495827" providerId="ADAL" clId="{B95BB6F0-118D-4BEE-A7D8-525CD329201F}" dt="2023-01-27T16:33:49.215" v="48"/>
          <ac:graphicFrameMkLst>
            <pc:docMk/>
            <pc:sldMk cId="2775215614" sldId="3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
              <pc226:chgData name="Twesigye, Gloria" userId="6464a502-8a44-4d67-8fab-8f3aa9495827" providerId="ADAL" clId="{B95BB6F0-118D-4BEE-A7D8-525CD329201F}" dt="2023-01-27T16:32:40.834" v="44"/>
              <pc2:cmMkLst xmlns:pc2="http://schemas.microsoft.com/office/powerpoint/2019/9/main/command">
                <pc:docMk/>
                <pc:sldMk cId="2775215614" sldId="362"/>
                <pc2:cmMk id="{265257E3-028D-4D4F-AB13-A13EDEB35EB7}"/>
              </pc2:cmMkLst>
              <pc226:cmRplyChg chg="add">
                <pc226:chgData name="Twesigye, Gloria" userId="6464a502-8a44-4d67-8fab-8f3aa9495827" providerId="ADAL" clId="{B95BB6F0-118D-4BEE-A7D8-525CD329201F}" dt="2023-01-27T16:32:40.834" v="44"/>
                <pc2:cmRplyMkLst xmlns:pc2="http://schemas.microsoft.com/office/powerpoint/2019/9/main/command">
                  <pc:docMk/>
                  <pc:sldMk cId="2775215614" sldId="362"/>
                  <pc2:cmMk id="{265257E3-028D-4D4F-AB13-A13EDEB35EB7}"/>
                  <pc2:cmRplyMk id="{8F2C8CDC-4C55-4E5D-AC2C-EBF162449104}"/>
                </pc2:cmRplyMkLst>
              </pc226:cmRplyChg>
            </pc226:cmChg>
            <pc226:cmChg xmlns:pc226="http://schemas.microsoft.com/office/powerpoint/2022/06/main/command" chg="add">
              <pc226:chgData name="Twesigye, Gloria" userId="6464a502-8a44-4d67-8fab-8f3aa9495827" providerId="ADAL" clId="{B95BB6F0-118D-4BEE-A7D8-525CD329201F}" dt="2023-01-27T16:34:48.599" v="51"/>
              <pc2:cmMkLst xmlns:pc2="http://schemas.microsoft.com/office/powerpoint/2019/9/main/command">
                <pc:docMk/>
                <pc:sldMk cId="2775215614" sldId="362"/>
                <pc2:cmMk id="{90A6AEEF-239E-495A-80DA-78056FE7E09C}"/>
              </pc2:cmMkLst>
            </pc226:cmChg>
          </p:ext>
        </pc:extLst>
      </pc:sldChg>
      <pc:sldChg chg="modSp mod addCm">
        <pc:chgData name="Twesigye, Gloria" userId="6464a502-8a44-4d67-8fab-8f3aa9495827" providerId="ADAL" clId="{B95BB6F0-118D-4BEE-A7D8-525CD329201F}" dt="2023-01-27T16:55:17.569" v="142" actId="20577"/>
        <pc:sldMkLst>
          <pc:docMk/>
          <pc:sldMk cId="108823709" sldId="370"/>
        </pc:sldMkLst>
        <pc:spChg chg="mod">
          <ac:chgData name="Twesigye, Gloria" userId="6464a502-8a44-4d67-8fab-8f3aa9495827" providerId="ADAL" clId="{B95BB6F0-118D-4BEE-A7D8-525CD329201F}" dt="2023-01-27T16:55:17.569" v="142" actId="20577"/>
          <ac:spMkLst>
            <pc:docMk/>
            <pc:sldMk cId="108823709" sldId="370"/>
            <ac:spMk id="4" creationId="{C3E167A0-EE2B-5C69-3E74-A75B814CFFF9}"/>
          </ac:spMkLst>
        </pc:sp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B95BB6F0-118D-4BEE-A7D8-525CD329201F}" dt="2023-01-27T16:54:23.055" v="139"/>
              <pc2:cmMkLst xmlns:pc2="http://schemas.microsoft.com/office/powerpoint/2019/9/main/command">
                <pc:docMk/>
                <pc:sldMk cId="108823709" sldId="370"/>
                <pc2:cmMk id="{CCA6820B-17A7-4987-9152-B3EE94139D90}"/>
              </pc2:cmMkLst>
            </pc226:cmChg>
          </p:ext>
        </pc:extLst>
      </pc:sldChg>
    </pc:docChg>
  </pc:docChgLst>
  <pc:docChgLst>
    <pc:chgData name="Sarah Balian" userId="b3b060d9-4d34-479b-ad68-688eaebf93c5" providerId="ADAL" clId="{9B042DA4-0ADD-48D5-BFB4-C5A0B63E9E97}"/>
    <pc:docChg chg="undo redo custSel addSld delSld modSld sldOrd">
      <pc:chgData name="Sarah Balian" userId="b3b060d9-4d34-479b-ad68-688eaebf93c5" providerId="ADAL" clId="{9B042DA4-0ADD-48D5-BFB4-C5A0B63E9E97}" dt="2022-12-21T17:46:48.155" v="3978" actId="1076"/>
      <pc:docMkLst>
        <pc:docMk/>
      </pc:docMkLst>
      <pc:sldChg chg="modSp mod">
        <pc:chgData name="Sarah Balian" userId="b3b060d9-4d34-479b-ad68-688eaebf93c5" providerId="ADAL" clId="{9B042DA4-0ADD-48D5-BFB4-C5A0B63E9E97}" dt="2022-12-20T17:27:30.071" v="8" actId="20577"/>
        <pc:sldMkLst>
          <pc:docMk/>
          <pc:sldMk cId="109857222" sldId="256"/>
        </pc:sldMkLst>
        <pc:spChg chg="mod">
          <ac:chgData name="Sarah Balian" userId="b3b060d9-4d34-479b-ad68-688eaebf93c5" providerId="ADAL" clId="{9B042DA4-0ADD-48D5-BFB4-C5A0B63E9E97}" dt="2022-12-20T17:27:30.071" v="8" actId="20577"/>
          <ac:spMkLst>
            <pc:docMk/>
            <pc:sldMk cId="109857222" sldId="256"/>
            <ac:spMk id="3" creationId="{00000000-0000-0000-0000-000000000000}"/>
          </ac:spMkLst>
        </pc:spChg>
      </pc:sldChg>
      <pc:sldChg chg="addSp delSp modSp mod">
        <pc:chgData name="Sarah Balian" userId="b3b060d9-4d34-479b-ad68-688eaebf93c5" providerId="ADAL" clId="{9B042DA4-0ADD-48D5-BFB4-C5A0B63E9E97}" dt="2022-12-21T14:45:36.204" v="2317" actId="165"/>
        <pc:sldMkLst>
          <pc:docMk/>
          <pc:sldMk cId="2163988523" sldId="260"/>
        </pc:sldMkLst>
        <pc:spChg chg="mod">
          <ac:chgData name="Sarah Balian" userId="b3b060d9-4d34-479b-ad68-688eaebf93c5" providerId="ADAL" clId="{9B042DA4-0ADD-48D5-BFB4-C5A0B63E9E97}" dt="2022-12-21T14:45:32.394" v="2316" actId="1076"/>
          <ac:spMkLst>
            <pc:docMk/>
            <pc:sldMk cId="2163988523" sldId="260"/>
            <ac:spMk id="3" creationId="{7F10B6DC-6AF4-BFD9-E1D5-B98AA266289F}"/>
          </ac:spMkLst>
        </pc:spChg>
        <pc:spChg chg="mod topLvl">
          <ac:chgData name="Sarah Balian" userId="b3b060d9-4d34-479b-ad68-688eaebf93c5" providerId="ADAL" clId="{9B042DA4-0ADD-48D5-BFB4-C5A0B63E9E97}" dt="2022-12-21T14:45:36.204" v="2317" actId="165"/>
          <ac:spMkLst>
            <pc:docMk/>
            <pc:sldMk cId="2163988523" sldId="260"/>
            <ac:spMk id="6" creationId="{5D0F14F3-1A09-3E96-BCB2-D8B940E469DA}"/>
          </ac:spMkLst>
        </pc:spChg>
        <pc:spChg chg="mod topLvl">
          <ac:chgData name="Sarah Balian" userId="b3b060d9-4d34-479b-ad68-688eaebf93c5" providerId="ADAL" clId="{9B042DA4-0ADD-48D5-BFB4-C5A0B63E9E97}" dt="2022-12-21T14:45:36.204" v="2317" actId="165"/>
          <ac:spMkLst>
            <pc:docMk/>
            <pc:sldMk cId="2163988523" sldId="260"/>
            <ac:spMk id="7" creationId="{CE64F085-394F-89FE-55C1-94E5F28AFADD}"/>
          </ac:spMkLst>
        </pc:spChg>
        <pc:spChg chg="mod topLvl">
          <ac:chgData name="Sarah Balian" userId="b3b060d9-4d34-479b-ad68-688eaebf93c5" providerId="ADAL" clId="{9B042DA4-0ADD-48D5-BFB4-C5A0B63E9E97}" dt="2022-12-21T14:45:36.204" v="2317" actId="165"/>
          <ac:spMkLst>
            <pc:docMk/>
            <pc:sldMk cId="2163988523" sldId="260"/>
            <ac:spMk id="8" creationId="{E39DAA33-FEFE-A8BD-BBEA-A8F3D8B80ECE}"/>
          </ac:spMkLst>
        </pc:spChg>
        <pc:spChg chg="mod topLvl">
          <ac:chgData name="Sarah Balian" userId="b3b060d9-4d34-479b-ad68-688eaebf93c5" providerId="ADAL" clId="{9B042DA4-0ADD-48D5-BFB4-C5A0B63E9E97}" dt="2022-12-21T14:45:36.204" v="2317" actId="165"/>
          <ac:spMkLst>
            <pc:docMk/>
            <pc:sldMk cId="2163988523" sldId="260"/>
            <ac:spMk id="9" creationId="{E690F70B-E368-D7F5-795E-B5139345EF71}"/>
          </ac:spMkLst>
        </pc:spChg>
        <pc:grpChg chg="add mod">
          <ac:chgData name="Sarah Balian" userId="b3b060d9-4d34-479b-ad68-688eaebf93c5" providerId="ADAL" clId="{9B042DA4-0ADD-48D5-BFB4-C5A0B63E9E97}" dt="2022-12-21T14:45:24.617" v="2314" actId="164"/>
          <ac:grpSpMkLst>
            <pc:docMk/>
            <pc:sldMk cId="2163988523" sldId="260"/>
            <ac:grpSpMk id="2" creationId="{E477A39C-8F0B-07A0-07DF-B1D01A97DF65}"/>
          </ac:grpSpMkLst>
        </pc:grpChg>
        <pc:grpChg chg="add del mod">
          <ac:chgData name="Sarah Balian" userId="b3b060d9-4d34-479b-ad68-688eaebf93c5" providerId="ADAL" clId="{9B042DA4-0ADD-48D5-BFB4-C5A0B63E9E97}" dt="2022-12-21T14:45:36.204" v="2317" actId="165"/>
          <ac:grpSpMkLst>
            <pc:docMk/>
            <pc:sldMk cId="2163988523" sldId="260"/>
            <ac:grpSpMk id="4" creationId="{0D128A76-18D0-0BBF-82C1-12B84841C9DB}"/>
          </ac:grpSpMkLst>
        </pc:grpChg>
      </pc:sldChg>
      <pc:sldChg chg="addSp modSp mod">
        <pc:chgData name="Sarah Balian" userId="b3b060d9-4d34-479b-ad68-688eaebf93c5" providerId="ADAL" clId="{9B042DA4-0ADD-48D5-BFB4-C5A0B63E9E97}" dt="2022-12-20T17:53:32.923" v="228"/>
        <pc:sldMkLst>
          <pc:docMk/>
          <pc:sldMk cId="1428788921" sldId="262"/>
        </pc:sldMkLst>
        <pc:spChg chg="mod">
          <ac:chgData name="Sarah Balian" userId="b3b060d9-4d34-479b-ad68-688eaebf93c5" providerId="ADAL" clId="{9B042DA4-0ADD-48D5-BFB4-C5A0B63E9E97}" dt="2022-12-20T17:42:45.545" v="60" actId="20577"/>
          <ac:spMkLst>
            <pc:docMk/>
            <pc:sldMk cId="1428788921" sldId="262"/>
            <ac:spMk id="2" creationId="{F6245169-1799-41CD-B28E-D2D20D16AD73}"/>
          </ac:spMkLst>
        </pc:spChg>
        <pc:spChg chg="add mod">
          <ac:chgData name="Sarah Balian" userId="b3b060d9-4d34-479b-ad68-688eaebf93c5" providerId="ADAL" clId="{9B042DA4-0ADD-48D5-BFB4-C5A0B63E9E97}" dt="2022-12-20T17:52:58.937" v="227" actId="1076"/>
          <ac:spMkLst>
            <pc:docMk/>
            <pc:sldMk cId="1428788921" sldId="262"/>
            <ac:spMk id="3" creationId="{EC1FA352-3232-8CDD-13F9-F4583EAEAB52}"/>
          </ac:spMkLst>
        </pc:spChg>
        <pc:spChg chg="add mod">
          <ac:chgData name="Sarah Balian" userId="b3b060d9-4d34-479b-ad68-688eaebf93c5" providerId="ADAL" clId="{9B042DA4-0ADD-48D5-BFB4-C5A0B63E9E97}" dt="2022-12-20T17:52:58.937" v="227" actId="1076"/>
          <ac:spMkLst>
            <pc:docMk/>
            <pc:sldMk cId="1428788921" sldId="262"/>
            <ac:spMk id="4" creationId="{D0D99C37-A56E-86A1-E6EA-86102773546F}"/>
          </ac:spMkLst>
        </pc:spChg>
        <pc:spChg chg="mod">
          <ac:chgData name="Sarah Balian" userId="b3b060d9-4d34-479b-ad68-688eaebf93c5" providerId="ADAL" clId="{9B042DA4-0ADD-48D5-BFB4-C5A0B63E9E97}" dt="2022-12-20T17:52:58.937" v="227" actId="1076"/>
          <ac:spMkLst>
            <pc:docMk/>
            <pc:sldMk cId="1428788921" sldId="262"/>
            <ac:spMk id="12" creationId="{3862842A-EAC4-C115-2F36-83D77BEE1E0E}"/>
          </ac:spMkLst>
        </pc:spChg>
        <pc:spChg chg="mod">
          <ac:chgData name="Sarah Balian" userId="b3b060d9-4d34-479b-ad68-688eaebf93c5" providerId="ADAL" clId="{9B042DA4-0ADD-48D5-BFB4-C5A0B63E9E97}" dt="2022-12-20T17:43:00.191" v="100" actId="20577"/>
          <ac:spMkLst>
            <pc:docMk/>
            <pc:sldMk cId="1428788921" sldId="262"/>
            <ac:spMk id="16" creationId="{7EF9F444-652D-626D-94F0-686DE3F451C0}"/>
          </ac:spMkLst>
        </pc:spChg>
        <pc:spChg chg="mod">
          <ac:chgData name="Sarah Balian" userId="b3b060d9-4d34-479b-ad68-688eaebf93c5" providerId="ADAL" clId="{9B042DA4-0ADD-48D5-BFB4-C5A0B63E9E97}" dt="2022-12-20T17:52:58.937" v="227" actId="1076"/>
          <ac:spMkLst>
            <pc:docMk/>
            <pc:sldMk cId="1428788921" sldId="262"/>
            <ac:spMk id="17" creationId="{B5138D57-81A7-9062-3037-7FA0E56333ED}"/>
          </ac:spMkLst>
        </pc:spChg>
        <pc:graphicFrameChg chg="mod">
          <ac:chgData name="Sarah Balian" userId="b3b060d9-4d34-479b-ad68-688eaebf93c5" providerId="ADAL" clId="{9B042DA4-0ADD-48D5-BFB4-C5A0B63E9E97}" dt="2022-12-20T17:52:58.937" v="227" actId="1076"/>
          <ac:graphicFrameMkLst>
            <pc:docMk/>
            <pc:sldMk cId="1428788921" sldId="262"/>
            <ac:graphicFrameMk id="8" creationId="{A25666F9-CCA3-9D59-B863-99CA3EC76DEB}"/>
          </ac:graphicFrameMkLst>
        </pc:graphicFrameChg>
        <pc:picChg chg="add mod">
          <ac:chgData name="Sarah Balian" userId="b3b060d9-4d34-479b-ad68-688eaebf93c5" providerId="ADAL" clId="{9B042DA4-0ADD-48D5-BFB4-C5A0B63E9E97}" dt="2022-12-20T17:53:32.923" v="228"/>
          <ac:picMkLst>
            <pc:docMk/>
            <pc:sldMk cId="1428788921" sldId="262"/>
            <ac:picMk id="5" creationId="{AA1237BD-9AB7-E647-4706-ABD1C3E8C3F3}"/>
          </ac:picMkLst>
        </pc:picChg>
      </pc:sldChg>
      <pc:sldChg chg="delSp modSp mod">
        <pc:chgData name="Sarah Balian" userId="b3b060d9-4d34-479b-ad68-688eaebf93c5" providerId="ADAL" clId="{9B042DA4-0ADD-48D5-BFB4-C5A0B63E9E97}" dt="2022-12-21T00:31:12.058" v="1717" actId="1036"/>
        <pc:sldMkLst>
          <pc:docMk/>
          <pc:sldMk cId="1887431401" sldId="263"/>
        </pc:sldMkLst>
        <pc:spChg chg="mod">
          <ac:chgData name="Sarah Balian" userId="b3b060d9-4d34-479b-ad68-688eaebf93c5" providerId="ADAL" clId="{9B042DA4-0ADD-48D5-BFB4-C5A0B63E9E97}" dt="2022-12-21T00:29:25.873" v="1535" actId="20577"/>
          <ac:spMkLst>
            <pc:docMk/>
            <pc:sldMk cId="1887431401" sldId="263"/>
            <ac:spMk id="2" creationId="{F6245169-1799-41CD-B28E-D2D20D16AD73}"/>
          </ac:spMkLst>
        </pc:spChg>
        <pc:spChg chg="mod">
          <ac:chgData name="Sarah Balian" userId="b3b060d9-4d34-479b-ad68-688eaebf93c5" providerId="ADAL" clId="{9B042DA4-0ADD-48D5-BFB4-C5A0B63E9E97}" dt="2022-12-21T00:31:12.058" v="1717" actId="1036"/>
          <ac:spMkLst>
            <pc:docMk/>
            <pc:sldMk cId="1887431401" sldId="263"/>
            <ac:spMk id="3" creationId="{E4FD1E92-5DBC-B105-F246-2355E4FF9A74}"/>
          </ac:spMkLst>
        </pc:spChg>
        <pc:picChg chg="del">
          <ac:chgData name="Sarah Balian" userId="b3b060d9-4d34-479b-ad68-688eaebf93c5" providerId="ADAL" clId="{9B042DA4-0ADD-48D5-BFB4-C5A0B63E9E97}" dt="2022-12-21T00:29:10.678" v="1502" actId="478"/>
          <ac:picMkLst>
            <pc:docMk/>
            <pc:sldMk cId="1887431401" sldId="263"/>
            <ac:picMk id="7" creationId="{7A644DFE-C421-A99B-7B75-FD6CDCA44372}"/>
          </ac:picMkLst>
        </pc:picChg>
      </pc:sldChg>
      <pc:sldChg chg="addSp delSp modSp mod">
        <pc:chgData name="Sarah Balian" userId="b3b060d9-4d34-479b-ad68-688eaebf93c5" providerId="ADAL" clId="{9B042DA4-0ADD-48D5-BFB4-C5A0B63E9E97}" dt="2022-12-20T23:01:13.878" v="733" actId="207"/>
        <pc:sldMkLst>
          <pc:docMk/>
          <pc:sldMk cId="2479953464" sldId="264"/>
        </pc:sldMkLst>
        <pc:spChg chg="add del mod">
          <ac:chgData name="Sarah Balian" userId="b3b060d9-4d34-479b-ad68-688eaebf93c5" providerId="ADAL" clId="{9B042DA4-0ADD-48D5-BFB4-C5A0B63E9E97}" dt="2022-12-20T17:57:33.575" v="278" actId="478"/>
          <ac:spMkLst>
            <pc:docMk/>
            <pc:sldMk cId="2479953464" sldId="264"/>
            <ac:spMk id="3" creationId="{B74FD1FC-FF6D-105A-DA56-D29B5A38AC01}"/>
          </ac:spMkLst>
        </pc:spChg>
        <pc:spChg chg="add del mod">
          <ac:chgData name="Sarah Balian" userId="b3b060d9-4d34-479b-ad68-688eaebf93c5" providerId="ADAL" clId="{9B042DA4-0ADD-48D5-BFB4-C5A0B63E9E97}" dt="2022-12-20T17:57:33.575" v="278" actId="478"/>
          <ac:spMkLst>
            <pc:docMk/>
            <pc:sldMk cId="2479953464" sldId="264"/>
            <ac:spMk id="5" creationId="{11072147-D45E-B1BC-FA23-00A750D18143}"/>
          </ac:spMkLst>
        </pc:spChg>
        <pc:spChg chg="add mod">
          <ac:chgData name="Sarah Balian" userId="b3b060d9-4d34-479b-ad68-688eaebf93c5" providerId="ADAL" clId="{9B042DA4-0ADD-48D5-BFB4-C5A0B63E9E97}" dt="2022-12-20T17:58:20.462" v="301" actId="1076"/>
          <ac:spMkLst>
            <pc:docMk/>
            <pc:sldMk cId="2479953464" sldId="264"/>
            <ac:spMk id="6" creationId="{840F756E-AF70-046D-A41C-3E1B280D66D4}"/>
          </ac:spMkLst>
        </pc:spChg>
        <pc:spChg chg="del">
          <ac:chgData name="Sarah Balian" userId="b3b060d9-4d34-479b-ad68-688eaebf93c5" providerId="ADAL" clId="{9B042DA4-0ADD-48D5-BFB4-C5A0B63E9E97}" dt="2022-12-20T17:57:31.745" v="277" actId="478"/>
          <ac:spMkLst>
            <pc:docMk/>
            <pc:sldMk cId="2479953464" sldId="264"/>
            <ac:spMk id="7" creationId="{C6AD3CA1-B490-CAD9-358E-36CAF5A9AFAD}"/>
          </ac:spMkLst>
        </pc:spChg>
        <pc:spChg chg="del">
          <ac:chgData name="Sarah Balian" userId="b3b060d9-4d34-479b-ad68-688eaebf93c5" providerId="ADAL" clId="{9B042DA4-0ADD-48D5-BFB4-C5A0B63E9E97}" dt="2022-12-20T17:57:31.745" v="277" actId="478"/>
          <ac:spMkLst>
            <pc:docMk/>
            <pc:sldMk cId="2479953464" sldId="264"/>
            <ac:spMk id="8" creationId="{D2113DFA-A685-4B12-7242-8814DEF4FC2E}"/>
          </ac:spMkLst>
        </pc:spChg>
        <pc:spChg chg="add mod">
          <ac:chgData name="Sarah Balian" userId="b3b060d9-4d34-479b-ad68-688eaebf93c5" providerId="ADAL" clId="{9B042DA4-0ADD-48D5-BFB4-C5A0B63E9E97}" dt="2022-12-20T17:58:13.582" v="299" actId="1076"/>
          <ac:spMkLst>
            <pc:docMk/>
            <pc:sldMk cId="2479953464" sldId="264"/>
            <ac:spMk id="11" creationId="{DB557443-C13D-C7E6-7DD8-C90223BA992A}"/>
          </ac:spMkLst>
        </pc:spChg>
        <pc:graphicFrameChg chg="mod">
          <ac:chgData name="Sarah Balian" userId="b3b060d9-4d34-479b-ad68-688eaebf93c5" providerId="ADAL" clId="{9B042DA4-0ADD-48D5-BFB4-C5A0B63E9E97}" dt="2022-12-20T23:01:13.878" v="733" actId="207"/>
          <ac:graphicFrameMkLst>
            <pc:docMk/>
            <pc:sldMk cId="2479953464" sldId="264"/>
            <ac:graphicFrameMk id="9" creationId="{16BB2B36-D329-083C-5198-BEEC5AC12CFA}"/>
          </ac:graphicFrameMkLst>
        </pc:graphicFrameChg>
        <pc:picChg chg="add mod">
          <ac:chgData name="Sarah Balian" userId="b3b060d9-4d34-479b-ad68-688eaebf93c5" providerId="ADAL" clId="{9B042DA4-0ADD-48D5-BFB4-C5A0B63E9E97}" dt="2022-12-20T17:57:55.079" v="279"/>
          <ac:picMkLst>
            <pc:docMk/>
            <pc:sldMk cId="2479953464" sldId="264"/>
            <ac:picMk id="10" creationId="{2A07D7E1-8E9D-3272-9F22-DB2A7EFE0822}"/>
          </ac:picMkLst>
        </pc:picChg>
      </pc:sldChg>
      <pc:sldChg chg="delSp modSp mod ord">
        <pc:chgData name="Sarah Balian" userId="b3b060d9-4d34-479b-ad68-688eaebf93c5" providerId="ADAL" clId="{9B042DA4-0ADD-48D5-BFB4-C5A0B63E9E97}" dt="2022-12-20T23:30:28.827" v="1033" actId="14100"/>
        <pc:sldMkLst>
          <pc:docMk/>
          <pc:sldMk cId="1506493807" sldId="272"/>
        </pc:sldMkLst>
        <pc:spChg chg="mod">
          <ac:chgData name="Sarah Balian" userId="b3b060d9-4d34-479b-ad68-688eaebf93c5" providerId="ADAL" clId="{9B042DA4-0ADD-48D5-BFB4-C5A0B63E9E97}" dt="2022-12-20T23:04:27.034" v="786" actId="20577"/>
          <ac:spMkLst>
            <pc:docMk/>
            <pc:sldMk cId="1506493807" sldId="272"/>
            <ac:spMk id="2" creationId="{F6245169-1799-41CD-B28E-D2D20D16AD73}"/>
          </ac:spMkLst>
        </pc:spChg>
        <pc:spChg chg="mod">
          <ac:chgData name="Sarah Balian" userId="b3b060d9-4d34-479b-ad68-688eaebf93c5" providerId="ADAL" clId="{9B042DA4-0ADD-48D5-BFB4-C5A0B63E9E97}" dt="2022-12-20T23:30:28.827" v="1033" actId="14100"/>
          <ac:spMkLst>
            <pc:docMk/>
            <pc:sldMk cId="1506493807" sldId="272"/>
            <ac:spMk id="3" creationId="{E4FD1E92-5DBC-B105-F246-2355E4FF9A74}"/>
          </ac:spMkLst>
        </pc:spChg>
        <pc:spChg chg="del">
          <ac:chgData name="Sarah Balian" userId="b3b060d9-4d34-479b-ad68-688eaebf93c5" providerId="ADAL" clId="{9B042DA4-0ADD-48D5-BFB4-C5A0B63E9E97}" dt="2022-12-20T23:02:30.924" v="739" actId="478"/>
          <ac:spMkLst>
            <pc:docMk/>
            <pc:sldMk cId="1506493807" sldId="272"/>
            <ac:spMk id="4" creationId="{8FAD7DD4-57A9-FF38-B893-963B1B5781FE}"/>
          </ac:spMkLst>
        </pc:spChg>
        <pc:graphicFrameChg chg="mod">
          <ac:chgData name="Sarah Balian" userId="b3b060d9-4d34-479b-ad68-688eaebf93c5" providerId="ADAL" clId="{9B042DA4-0ADD-48D5-BFB4-C5A0B63E9E97}" dt="2022-12-20T23:05:04.908" v="895" actId="207"/>
          <ac:graphicFrameMkLst>
            <pc:docMk/>
            <pc:sldMk cId="1506493807" sldId="272"/>
            <ac:graphicFrameMk id="9" creationId="{16BB2B36-D329-083C-5198-BEEC5AC12CFA}"/>
          </ac:graphicFrameMkLst>
        </pc:graphicFrameChg>
        <pc:cxnChg chg="del">
          <ac:chgData name="Sarah Balian" userId="b3b060d9-4d34-479b-ad68-688eaebf93c5" providerId="ADAL" clId="{9B042DA4-0ADD-48D5-BFB4-C5A0B63E9E97}" dt="2022-12-20T23:02:27.380" v="737" actId="478"/>
          <ac:cxnSpMkLst>
            <pc:docMk/>
            <pc:sldMk cId="1506493807" sldId="272"/>
            <ac:cxnSpMk id="5" creationId="{34910700-1BDF-1AC8-805B-EA7CB736B340}"/>
          </ac:cxnSpMkLst>
        </pc:cxnChg>
        <pc:cxnChg chg="del">
          <ac:chgData name="Sarah Balian" userId="b3b060d9-4d34-479b-ad68-688eaebf93c5" providerId="ADAL" clId="{9B042DA4-0ADD-48D5-BFB4-C5A0B63E9E97}" dt="2022-12-20T23:02:28.766" v="738" actId="478"/>
          <ac:cxnSpMkLst>
            <pc:docMk/>
            <pc:sldMk cId="1506493807" sldId="272"/>
            <ac:cxnSpMk id="8" creationId="{22766DD9-4256-2E5C-ACD4-93D0083B7CD7}"/>
          </ac:cxnSpMkLst>
        </pc:cxnChg>
      </pc:sldChg>
      <pc:sldChg chg="addSp delSp modSp mod">
        <pc:chgData name="Sarah Balian" userId="b3b060d9-4d34-479b-ad68-688eaebf93c5" providerId="ADAL" clId="{9B042DA4-0ADD-48D5-BFB4-C5A0B63E9E97}" dt="2022-12-20T18:06:34.279" v="398"/>
        <pc:sldMkLst>
          <pc:docMk/>
          <pc:sldMk cId="3502258445" sldId="283"/>
        </pc:sldMkLst>
        <pc:spChg chg="add del mod">
          <ac:chgData name="Sarah Balian" userId="b3b060d9-4d34-479b-ad68-688eaebf93c5" providerId="ADAL" clId="{9B042DA4-0ADD-48D5-BFB4-C5A0B63E9E97}" dt="2022-12-20T18:05:55.125" v="384" actId="478"/>
          <ac:spMkLst>
            <pc:docMk/>
            <pc:sldMk cId="3502258445" sldId="283"/>
            <ac:spMk id="4" creationId="{44118A88-0837-C694-573D-AE59BE72C1A9}"/>
          </ac:spMkLst>
        </pc:spChg>
        <pc:spChg chg="del">
          <ac:chgData name="Sarah Balian" userId="b3b060d9-4d34-479b-ad68-688eaebf93c5" providerId="ADAL" clId="{9B042DA4-0ADD-48D5-BFB4-C5A0B63E9E97}" dt="2022-12-20T18:05:52.137" v="383" actId="478"/>
          <ac:spMkLst>
            <pc:docMk/>
            <pc:sldMk cId="3502258445" sldId="283"/>
            <ac:spMk id="11" creationId="{AA7DA90E-F1B1-6A3A-8771-E43E613C537E}"/>
          </ac:spMkLst>
        </pc:spChg>
        <pc:spChg chg="add del mod">
          <ac:chgData name="Sarah Balian" userId="b3b060d9-4d34-479b-ad68-688eaebf93c5" providerId="ADAL" clId="{9B042DA4-0ADD-48D5-BFB4-C5A0B63E9E97}" dt="2022-12-20T18:05:55.125" v="384" actId="478"/>
          <ac:spMkLst>
            <pc:docMk/>
            <pc:sldMk cId="3502258445" sldId="283"/>
            <ac:spMk id="12" creationId="{8D886F3F-4643-6B0B-B4D7-658DFB5038E9}"/>
          </ac:spMkLst>
        </pc:spChg>
        <pc:spChg chg="add mod">
          <ac:chgData name="Sarah Balian" userId="b3b060d9-4d34-479b-ad68-688eaebf93c5" providerId="ADAL" clId="{9B042DA4-0ADD-48D5-BFB4-C5A0B63E9E97}" dt="2022-12-20T18:06:29.919" v="397" actId="1076"/>
          <ac:spMkLst>
            <pc:docMk/>
            <pc:sldMk cId="3502258445" sldId="283"/>
            <ac:spMk id="13" creationId="{F83091F8-0F5F-D10F-4394-FE4CC56FFEE5}"/>
          </ac:spMkLst>
        </pc:spChg>
        <pc:spChg chg="add mod">
          <ac:chgData name="Sarah Balian" userId="b3b060d9-4d34-479b-ad68-688eaebf93c5" providerId="ADAL" clId="{9B042DA4-0ADD-48D5-BFB4-C5A0B63E9E97}" dt="2022-12-20T18:06:29.919" v="397" actId="1076"/>
          <ac:spMkLst>
            <pc:docMk/>
            <pc:sldMk cId="3502258445" sldId="283"/>
            <ac:spMk id="14" creationId="{97516DBD-228E-71D7-395F-84A0E196B6CC}"/>
          </ac:spMkLst>
        </pc:spChg>
        <pc:spChg chg="del">
          <ac:chgData name="Sarah Balian" userId="b3b060d9-4d34-479b-ad68-688eaebf93c5" providerId="ADAL" clId="{9B042DA4-0ADD-48D5-BFB4-C5A0B63E9E97}" dt="2022-12-20T18:05:52.137" v="383" actId="478"/>
          <ac:spMkLst>
            <pc:docMk/>
            <pc:sldMk cId="3502258445" sldId="283"/>
            <ac:spMk id="17" creationId="{5C6B47CA-107B-B3FF-2202-F69F83513340}"/>
          </ac:spMkLst>
        </pc:spChg>
        <pc:graphicFrameChg chg="add mod">
          <ac:chgData name="Sarah Balian" userId="b3b060d9-4d34-479b-ad68-688eaebf93c5" providerId="ADAL" clId="{9B042DA4-0ADD-48D5-BFB4-C5A0B63E9E97}" dt="2022-12-20T18:05:21.182" v="382" actId="207"/>
          <ac:graphicFrameMkLst>
            <pc:docMk/>
            <pc:sldMk cId="3502258445" sldId="283"/>
            <ac:graphicFrameMk id="2" creationId="{3E5EB191-604B-5D0C-0A19-100096219C99}"/>
          </ac:graphicFrameMkLst>
        </pc:graphicFrameChg>
        <pc:graphicFrameChg chg="del">
          <ac:chgData name="Sarah Balian" userId="b3b060d9-4d34-479b-ad68-688eaebf93c5" providerId="ADAL" clId="{9B042DA4-0ADD-48D5-BFB4-C5A0B63E9E97}" dt="2022-12-20T18:02:18.849" v="346" actId="478"/>
          <ac:graphicFrameMkLst>
            <pc:docMk/>
            <pc:sldMk cId="3502258445" sldId="283"/>
            <ac:graphicFrameMk id="9" creationId="{16BB2B36-D329-083C-5198-BEEC5AC12CFA}"/>
          </ac:graphicFrameMkLst>
        </pc:graphicFrameChg>
        <pc:picChg chg="add mod">
          <ac:chgData name="Sarah Balian" userId="b3b060d9-4d34-479b-ad68-688eaebf93c5" providerId="ADAL" clId="{9B042DA4-0ADD-48D5-BFB4-C5A0B63E9E97}" dt="2022-12-20T18:06:34.279" v="398"/>
          <ac:picMkLst>
            <pc:docMk/>
            <pc:sldMk cId="3502258445" sldId="283"/>
            <ac:picMk id="15" creationId="{9A006126-C808-E47C-A1CD-8DF90026E87E}"/>
          </ac:picMkLst>
        </pc:picChg>
      </pc:sldChg>
      <pc:sldChg chg="modSp mod">
        <pc:chgData name="Sarah Balian" userId="b3b060d9-4d34-479b-ad68-688eaebf93c5" providerId="ADAL" clId="{9B042DA4-0ADD-48D5-BFB4-C5A0B63E9E97}" dt="2022-12-21T17:16:25.022" v="3497" actId="6549"/>
        <pc:sldMkLst>
          <pc:docMk/>
          <pc:sldMk cId="1821595124" sldId="286"/>
        </pc:sldMkLst>
        <pc:spChg chg="mod">
          <ac:chgData name="Sarah Balian" userId="b3b060d9-4d34-479b-ad68-688eaebf93c5" providerId="ADAL" clId="{9B042DA4-0ADD-48D5-BFB4-C5A0B63E9E97}" dt="2022-12-21T16:57:33.244" v="3341" actId="20577"/>
          <ac:spMkLst>
            <pc:docMk/>
            <pc:sldMk cId="1821595124" sldId="286"/>
            <ac:spMk id="2" creationId="{F6245169-1799-41CD-B28E-D2D20D16AD73}"/>
          </ac:spMkLst>
        </pc:spChg>
        <pc:spChg chg="mod">
          <ac:chgData name="Sarah Balian" userId="b3b060d9-4d34-479b-ad68-688eaebf93c5" providerId="ADAL" clId="{9B042DA4-0ADD-48D5-BFB4-C5A0B63E9E97}" dt="2022-12-21T17:16:25.022" v="3497" actId="6549"/>
          <ac:spMkLst>
            <pc:docMk/>
            <pc:sldMk cId="1821595124" sldId="286"/>
            <ac:spMk id="3" creationId="{E4FD1E92-5DBC-B105-F246-2355E4FF9A74}"/>
          </ac:spMkLst>
        </pc:spChg>
        <pc:graphicFrameChg chg="mod">
          <ac:chgData name="Sarah Balian" userId="b3b060d9-4d34-479b-ad68-688eaebf93c5" providerId="ADAL" clId="{9B042DA4-0ADD-48D5-BFB4-C5A0B63E9E97}" dt="2022-12-21T17:02:10.455" v="3419"/>
          <ac:graphicFrameMkLst>
            <pc:docMk/>
            <pc:sldMk cId="1821595124" sldId="286"/>
            <ac:graphicFrameMk id="8" creationId="{DE9A6772-C53F-EAE5-A902-BA86493CFD41}"/>
          </ac:graphicFrameMkLst>
        </pc:graphicFrameChg>
      </pc:sldChg>
      <pc:sldChg chg="modSp mod">
        <pc:chgData name="Sarah Balian" userId="b3b060d9-4d34-479b-ad68-688eaebf93c5" providerId="ADAL" clId="{9B042DA4-0ADD-48D5-BFB4-C5A0B63E9E97}" dt="2022-12-21T17:46:48.155" v="3978" actId="1076"/>
        <pc:sldMkLst>
          <pc:docMk/>
          <pc:sldMk cId="3475639167" sldId="289"/>
        </pc:sldMkLst>
        <pc:spChg chg="mod">
          <ac:chgData name="Sarah Balian" userId="b3b060d9-4d34-479b-ad68-688eaebf93c5" providerId="ADAL" clId="{9B042DA4-0ADD-48D5-BFB4-C5A0B63E9E97}" dt="2022-12-21T17:46:48.155" v="3978" actId="1076"/>
          <ac:spMkLst>
            <pc:docMk/>
            <pc:sldMk cId="3475639167" sldId="289"/>
            <ac:spMk id="6" creationId="{3178E49A-AB46-36D7-BE04-40013DE24A2A}"/>
          </ac:spMkLst>
        </pc:spChg>
      </pc:sldChg>
      <pc:sldChg chg="delSp modSp mod">
        <pc:chgData name="Sarah Balian" userId="b3b060d9-4d34-479b-ad68-688eaebf93c5" providerId="ADAL" clId="{9B042DA4-0ADD-48D5-BFB4-C5A0B63E9E97}" dt="2022-12-20T23:50:37.175" v="1283" actId="207"/>
        <pc:sldMkLst>
          <pc:docMk/>
          <pc:sldMk cId="3332005300" sldId="322"/>
        </pc:sldMkLst>
        <pc:spChg chg="mod">
          <ac:chgData name="Sarah Balian" userId="b3b060d9-4d34-479b-ad68-688eaebf93c5" providerId="ADAL" clId="{9B042DA4-0ADD-48D5-BFB4-C5A0B63E9E97}" dt="2022-12-20T23:37:25.797" v="1182" actId="1076"/>
          <ac:spMkLst>
            <pc:docMk/>
            <pc:sldMk cId="3332005300" sldId="322"/>
            <ac:spMk id="2" creationId="{F6245169-1799-41CD-B28E-D2D20D16AD73}"/>
          </ac:spMkLst>
        </pc:spChg>
        <pc:spChg chg="mod">
          <ac:chgData name="Sarah Balian" userId="b3b060d9-4d34-479b-ad68-688eaebf93c5" providerId="ADAL" clId="{9B042DA4-0ADD-48D5-BFB4-C5A0B63E9E97}" dt="2022-12-20T23:48:28.892" v="1266" actId="14100"/>
          <ac:spMkLst>
            <pc:docMk/>
            <pc:sldMk cId="3332005300" sldId="322"/>
            <ac:spMk id="3" creationId="{E4FD1E92-5DBC-B105-F246-2355E4FF9A74}"/>
          </ac:spMkLst>
        </pc:spChg>
        <pc:spChg chg="del">
          <ac:chgData name="Sarah Balian" userId="b3b060d9-4d34-479b-ad68-688eaebf93c5" providerId="ADAL" clId="{9B042DA4-0ADD-48D5-BFB4-C5A0B63E9E97}" dt="2022-12-20T23:36:41.989" v="1120" actId="478"/>
          <ac:spMkLst>
            <pc:docMk/>
            <pc:sldMk cId="3332005300" sldId="322"/>
            <ac:spMk id="5" creationId="{2DB53C78-DA00-2BC5-996C-8D5C0A276C42}"/>
          </ac:spMkLst>
        </pc:spChg>
        <pc:graphicFrameChg chg="mod">
          <ac:chgData name="Sarah Balian" userId="b3b060d9-4d34-479b-ad68-688eaebf93c5" providerId="ADAL" clId="{9B042DA4-0ADD-48D5-BFB4-C5A0B63E9E97}" dt="2022-12-20T23:50:37.175" v="1283" actId="207"/>
          <ac:graphicFrameMkLst>
            <pc:docMk/>
            <pc:sldMk cId="3332005300" sldId="322"/>
            <ac:graphicFrameMk id="6" creationId="{A9A8CC69-E7C7-8BF8-2D2D-ABB1A61EC758}"/>
          </ac:graphicFrameMkLst>
        </pc:graphicFrameChg>
      </pc:sldChg>
      <pc:sldChg chg="del">
        <pc:chgData name="Sarah Balian" userId="b3b060d9-4d34-479b-ad68-688eaebf93c5" providerId="ADAL" clId="{9B042DA4-0ADD-48D5-BFB4-C5A0B63E9E97}" dt="2022-12-20T17:54:43.849" v="229" actId="47"/>
        <pc:sldMkLst>
          <pc:docMk/>
          <pc:sldMk cId="1702557876" sldId="324"/>
        </pc:sldMkLst>
      </pc:sldChg>
      <pc:sldChg chg="addSp delSp modSp mod">
        <pc:chgData name="Sarah Balian" userId="b3b060d9-4d34-479b-ad68-688eaebf93c5" providerId="ADAL" clId="{9B042DA4-0ADD-48D5-BFB4-C5A0B63E9E97}" dt="2022-12-21T00:00:18.696" v="1501" actId="27636"/>
        <pc:sldMkLst>
          <pc:docMk/>
          <pc:sldMk cId="3364805724" sldId="339"/>
        </pc:sldMkLst>
        <pc:spChg chg="mod">
          <ac:chgData name="Sarah Balian" userId="b3b060d9-4d34-479b-ad68-688eaebf93c5" providerId="ADAL" clId="{9B042DA4-0ADD-48D5-BFB4-C5A0B63E9E97}" dt="2022-12-20T23:57:04.095" v="1449" actId="1076"/>
          <ac:spMkLst>
            <pc:docMk/>
            <pc:sldMk cId="3364805724" sldId="339"/>
            <ac:spMk id="2" creationId="{F050121B-D4A7-C426-32A4-BF0987433026}"/>
          </ac:spMkLst>
        </pc:spChg>
        <pc:spChg chg="mod">
          <ac:chgData name="Sarah Balian" userId="b3b060d9-4d34-479b-ad68-688eaebf93c5" providerId="ADAL" clId="{9B042DA4-0ADD-48D5-BFB4-C5A0B63E9E97}" dt="2022-12-21T00:00:18.696" v="1501" actId="27636"/>
          <ac:spMkLst>
            <pc:docMk/>
            <pc:sldMk cId="3364805724" sldId="339"/>
            <ac:spMk id="3" creationId="{B6340F88-FDE5-D8FA-4CB8-7065B97BFE6B}"/>
          </ac:spMkLst>
        </pc:spChg>
        <pc:picChg chg="add mod modCrop">
          <ac:chgData name="Sarah Balian" userId="b3b060d9-4d34-479b-ad68-688eaebf93c5" providerId="ADAL" clId="{9B042DA4-0ADD-48D5-BFB4-C5A0B63E9E97}" dt="2022-12-20T23:57:16.389" v="1450" actId="14100"/>
          <ac:picMkLst>
            <pc:docMk/>
            <pc:sldMk cId="3364805724" sldId="339"/>
            <ac:picMk id="5" creationId="{1F88B73B-EEE1-0183-F124-9B027958F712}"/>
          </ac:picMkLst>
        </pc:picChg>
        <pc:picChg chg="add mod">
          <ac:chgData name="Sarah Balian" userId="b3b060d9-4d34-479b-ad68-688eaebf93c5" providerId="ADAL" clId="{9B042DA4-0ADD-48D5-BFB4-C5A0B63E9E97}" dt="2022-12-20T23:57:16.389" v="1450" actId="14100"/>
          <ac:picMkLst>
            <pc:docMk/>
            <pc:sldMk cId="3364805724" sldId="339"/>
            <ac:picMk id="6" creationId="{AD77C697-B779-6D9D-158A-54003357BF8B}"/>
          </ac:picMkLst>
        </pc:picChg>
        <pc:picChg chg="add mod">
          <ac:chgData name="Sarah Balian" userId="b3b060d9-4d34-479b-ad68-688eaebf93c5" providerId="ADAL" clId="{9B042DA4-0ADD-48D5-BFB4-C5A0B63E9E97}" dt="2022-12-20T23:57:16.389" v="1450" actId="14100"/>
          <ac:picMkLst>
            <pc:docMk/>
            <pc:sldMk cId="3364805724" sldId="339"/>
            <ac:picMk id="7" creationId="{9C297817-C33F-3B47-9958-4CD758B3D999}"/>
          </ac:picMkLst>
        </pc:picChg>
        <pc:picChg chg="add del mod">
          <ac:chgData name="Sarah Balian" userId="b3b060d9-4d34-479b-ad68-688eaebf93c5" providerId="ADAL" clId="{9B042DA4-0ADD-48D5-BFB4-C5A0B63E9E97}" dt="2022-12-20T23:59:27.504" v="1491" actId="478"/>
          <ac:picMkLst>
            <pc:docMk/>
            <pc:sldMk cId="3364805724" sldId="339"/>
            <ac:picMk id="8" creationId="{7673C1B8-9AD6-729B-E684-B10B96A89E65}"/>
          </ac:picMkLst>
        </pc:picChg>
        <pc:picChg chg="add mod">
          <ac:chgData name="Sarah Balian" userId="b3b060d9-4d34-479b-ad68-688eaebf93c5" providerId="ADAL" clId="{9B042DA4-0ADD-48D5-BFB4-C5A0B63E9E97}" dt="2022-12-20T23:57:16.389" v="1450" actId="14100"/>
          <ac:picMkLst>
            <pc:docMk/>
            <pc:sldMk cId="3364805724" sldId="339"/>
            <ac:picMk id="9" creationId="{72BEDD55-7627-F03F-7F65-26D281E6D24B}"/>
          </ac:picMkLst>
        </pc:picChg>
        <pc:picChg chg="add mod">
          <ac:chgData name="Sarah Balian" userId="b3b060d9-4d34-479b-ad68-688eaebf93c5" providerId="ADAL" clId="{9B042DA4-0ADD-48D5-BFB4-C5A0B63E9E97}" dt="2022-12-20T23:57:25.937" v="1468" actId="1036"/>
          <ac:picMkLst>
            <pc:docMk/>
            <pc:sldMk cId="3364805724" sldId="339"/>
            <ac:picMk id="10" creationId="{5C899693-7CC1-8AD2-622E-315E0A3A2881}"/>
          </ac:picMkLst>
        </pc:picChg>
        <pc:picChg chg="add mod">
          <ac:chgData name="Sarah Balian" userId="b3b060d9-4d34-479b-ad68-688eaebf93c5" providerId="ADAL" clId="{9B042DA4-0ADD-48D5-BFB4-C5A0B63E9E97}" dt="2022-12-20T23:57:25.937" v="1468" actId="1036"/>
          <ac:picMkLst>
            <pc:docMk/>
            <pc:sldMk cId="3364805724" sldId="339"/>
            <ac:picMk id="11" creationId="{13889F12-9752-3E30-0276-3182DE0B35FD}"/>
          </ac:picMkLst>
        </pc:picChg>
        <pc:picChg chg="add mod">
          <ac:chgData name="Sarah Balian" userId="b3b060d9-4d34-479b-ad68-688eaebf93c5" providerId="ADAL" clId="{9B042DA4-0ADD-48D5-BFB4-C5A0B63E9E97}" dt="2022-12-20T23:57:25.937" v="1468" actId="1036"/>
          <ac:picMkLst>
            <pc:docMk/>
            <pc:sldMk cId="3364805724" sldId="339"/>
            <ac:picMk id="12" creationId="{81745FEF-8EF0-1D90-070F-7E8D2215A28A}"/>
          </ac:picMkLst>
        </pc:picChg>
        <pc:picChg chg="add mod">
          <ac:chgData name="Sarah Balian" userId="b3b060d9-4d34-479b-ad68-688eaebf93c5" providerId="ADAL" clId="{9B042DA4-0ADD-48D5-BFB4-C5A0B63E9E97}" dt="2022-12-20T23:57:25.937" v="1468" actId="1036"/>
          <ac:picMkLst>
            <pc:docMk/>
            <pc:sldMk cId="3364805724" sldId="339"/>
            <ac:picMk id="13" creationId="{A67CD6B7-75FB-E4D1-7199-72E21C446D10}"/>
          </ac:picMkLst>
        </pc:picChg>
        <pc:picChg chg="add mod">
          <ac:chgData name="Sarah Balian" userId="b3b060d9-4d34-479b-ad68-688eaebf93c5" providerId="ADAL" clId="{9B042DA4-0ADD-48D5-BFB4-C5A0B63E9E97}" dt="2022-12-20T23:57:25.937" v="1468" actId="1036"/>
          <ac:picMkLst>
            <pc:docMk/>
            <pc:sldMk cId="3364805724" sldId="339"/>
            <ac:picMk id="14" creationId="{779E8509-AA90-9C1E-818F-ACFE0164BD35}"/>
          </ac:picMkLst>
        </pc:picChg>
        <pc:picChg chg="add mod modCrop">
          <ac:chgData name="Sarah Balian" userId="b3b060d9-4d34-479b-ad68-688eaebf93c5" providerId="ADAL" clId="{9B042DA4-0ADD-48D5-BFB4-C5A0B63E9E97}" dt="2022-12-20T23:59:36.041" v="1493" actId="1076"/>
          <ac:picMkLst>
            <pc:docMk/>
            <pc:sldMk cId="3364805724" sldId="339"/>
            <ac:picMk id="16" creationId="{4C7F7417-7EC7-B932-F2D0-7AC68429426C}"/>
          </ac:picMkLst>
        </pc:picChg>
        <pc:picChg chg="add mod modCrop">
          <ac:chgData name="Sarah Balian" userId="b3b060d9-4d34-479b-ad68-688eaebf93c5" providerId="ADAL" clId="{9B042DA4-0ADD-48D5-BFB4-C5A0B63E9E97}" dt="2022-12-21T00:00:07.154" v="1499" actId="732"/>
          <ac:picMkLst>
            <pc:docMk/>
            <pc:sldMk cId="3364805724" sldId="339"/>
            <ac:picMk id="17" creationId="{F973C56C-7C50-0575-F0C7-114E0C85A538}"/>
          </ac:picMkLst>
        </pc:picChg>
      </pc:sldChg>
      <pc:sldChg chg="addSp delSp modSp mod">
        <pc:chgData name="Sarah Balian" userId="b3b060d9-4d34-479b-ad68-688eaebf93c5" providerId="ADAL" clId="{9B042DA4-0ADD-48D5-BFB4-C5A0B63E9E97}" dt="2022-12-20T20:53:46.284" v="679" actId="1076"/>
        <pc:sldMkLst>
          <pc:docMk/>
          <pc:sldMk cId="2781894779" sldId="343"/>
        </pc:sldMkLst>
        <pc:spChg chg="mod">
          <ac:chgData name="Sarah Balian" userId="b3b060d9-4d34-479b-ad68-688eaebf93c5" providerId="ADAL" clId="{9B042DA4-0ADD-48D5-BFB4-C5A0B63E9E97}" dt="2022-12-20T18:08:00.527" v="487" actId="20577"/>
          <ac:spMkLst>
            <pc:docMk/>
            <pc:sldMk cId="2781894779" sldId="343"/>
            <ac:spMk id="4" creationId="{2835B22F-59A0-D51F-5B6D-700079BFD428}"/>
          </ac:spMkLst>
        </pc:spChg>
        <pc:spChg chg="mod">
          <ac:chgData name="Sarah Balian" userId="b3b060d9-4d34-479b-ad68-688eaebf93c5" providerId="ADAL" clId="{9B042DA4-0ADD-48D5-BFB4-C5A0B63E9E97}" dt="2022-12-20T18:07:46.307" v="478" actId="20577"/>
          <ac:spMkLst>
            <pc:docMk/>
            <pc:sldMk cId="2781894779" sldId="343"/>
            <ac:spMk id="11" creationId="{FAE75C40-A01E-5362-9F7E-92B20DD3702C}"/>
          </ac:spMkLst>
        </pc:spChg>
        <pc:spChg chg="mod">
          <ac:chgData name="Sarah Balian" userId="b3b060d9-4d34-479b-ad68-688eaebf93c5" providerId="ADAL" clId="{9B042DA4-0ADD-48D5-BFB4-C5A0B63E9E97}" dt="2022-12-20T20:53:42.889" v="678" actId="207"/>
          <ac:spMkLst>
            <pc:docMk/>
            <pc:sldMk cId="2781894779" sldId="343"/>
            <ac:spMk id="17" creationId="{A26086BA-EB13-AEAF-5740-8696C7A3D23D}"/>
          </ac:spMkLst>
        </pc:spChg>
        <pc:spChg chg="mod">
          <ac:chgData name="Sarah Balian" userId="b3b060d9-4d34-479b-ad68-688eaebf93c5" providerId="ADAL" clId="{9B042DA4-0ADD-48D5-BFB4-C5A0B63E9E97}" dt="2022-12-20T20:52:43.856" v="669" actId="207"/>
          <ac:spMkLst>
            <pc:docMk/>
            <pc:sldMk cId="2781894779" sldId="343"/>
            <ac:spMk id="18" creationId="{6EB730F7-D11E-13E3-D394-591543F6F3F4}"/>
          </ac:spMkLst>
        </pc:spChg>
        <pc:spChg chg="mod">
          <ac:chgData name="Sarah Balian" userId="b3b060d9-4d34-479b-ad68-688eaebf93c5" providerId="ADAL" clId="{9B042DA4-0ADD-48D5-BFB4-C5A0B63E9E97}" dt="2022-12-20T20:53:03.779" v="671" actId="207"/>
          <ac:spMkLst>
            <pc:docMk/>
            <pc:sldMk cId="2781894779" sldId="343"/>
            <ac:spMk id="19" creationId="{82B27EF9-3FBD-309B-79E6-6DD1B396B7F2}"/>
          </ac:spMkLst>
        </pc:spChg>
        <pc:spChg chg="mod">
          <ac:chgData name="Sarah Balian" userId="b3b060d9-4d34-479b-ad68-688eaebf93c5" providerId="ADAL" clId="{9B042DA4-0ADD-48D5-BFB4-C5A0B63E9E97}" dt="2022-12-20T20:52:06.421" v="661" actId="207"/>
          <ac:spMkLst>
            <pc:docMk/>
            <pc:sldMk cId="2781894779" sldId="343"/>
            <ac:spMk id="20" creationId="{DFF4D7D1-5531-9052-3A86-E631897C3FF1}"/>
          </ac:spMkLst>
        </pc:spChg>
        <pc:spChg chg="mod">
          <ac:chgData name="Sarah Balian" userId="b3b060d9-4d34-479b-ad68-688eaebf93c5" providerId="ADAL" clId="{9B042DA4-0ADD-48D5-BFB4-C5A0B63E9E97}" dt="2022-12-20T20:51:59.193" v="658" actId="207"/>
          <ac:spMkLst>
            <pc:docMk/>
            <pc:sldMk cId="2781894779" sldId="343"/>
            <ac:spMk id="22" creationId="{79F7DE7F-B6FC-67E3-1062-6A6FF705070C}"/>
          </ac:spMkLst>
        </pc:spChg>
        <pc:spChg chg="mod">
          <ac:chgData name="Sarah Balian" userId="b3b060d9-4d34-479b-ad68-688eaebf93c5" providerId="ADAL" clId="{9B042DA4-0ADD-48D5-BFB4-C5A0B63E9E97}" dt="2022-12-20T20:52:08.861" v="662" actId="207"/>
          <ac:spMkLst>
            <pc:docMk/>
            <pc:sldMk cId="2781894779" sldId="343"/>
            <ac:spMk id="24" creationId="{C50532D2-86D1-EE8B-6A3E-06DE59632923}"/>
          </ac:spMkLst>
        </pc:spChg>
        <pc:spChg chg="mod">
          <ac:chgData name="Sarah Balian" userId="b3b060d9-4d34-479b-ad68-688eaebf93c5" providerId="ADAL" clId="{9B042DA4-0ADD-48D5-BFB4-C5A0B63E9E97}" dt="2022-12-20T20:52:03.701" v="660" actId="207"/>
          <ac:spMkLst>
            <pc:docMk/>
            <pc:sldMk cId="2781894779" sldId="343"/>
            <ac:spMk id="26" creationId="{0CE7C57C-079C-43BE-38DE-8556061A61F0}"/>
          </ac:spMkLst>
        </pc:spChg>
        <pc:spChg chg="mod">
          <ac:chgData name="Sarah Balian" userId="b3b060d9-4d34-479b-ad68-688eaebf93c5" providerId="ADAL" clId="{9B042DA4-0ADD-48D5-BFB4-C5A0B63E9E97}" dt="2022-12-20T20:52:35.115" v="668" actId="207"/>
          <ac:spMkLst>
            <pc:docMk/>
            <pc:sldMk cId="2781894779" sldId="343"/>
            <ac:spMk id="27" creationId="{3B2484F9-7DA9-3B58-5691-5C05CBB4911C}"/>
          </ac:spMkLst>
        </pc:spChg>
        <pc:spChg chg="mod">
          <ac:chgData name="Sarah Balian" userId="b3b060d9-4d34-479b-ad68-688eaebf93c5" providerId="ADAL" clId="{9B042DA4-0ADD-48D5-BFB4-C5A0B63E9E97}" dt="2022-12-20T20:52:20.809" v="664" actId="207"/>
          <ac:spMkLst>
            <pc:docMk/>
            <pc:sldMk cId="2781894779" sldId="343"/>
            <ac:spMk id="28" creationId="{086B88E6-B36D-DA23-F13A-221477F30255}"/>
          </ac:spMkLst>
        </pc:spChg>
        <pc:spChg chg="mod">
          <ac:chgData name="Sarah Balian" userId="b3b060d9-4d34-479b-ad68-688eaebf93c5" providerId="ADAL" clId="{9B042DA4-0ADD-48D5-BFB4-C5A0B63E9E97}" dt="2022-12-20T20:52:13.079" v="663" actId="207"/>
          <ac:spMkLst>
            <pc:docMk/>
            <pc:sldMk cId="2781894779" sldId="343"/>
            <ac:spMk id="29" creationId="{1BF5DB5A-462C-81A6-1C76-D1666FA63B95}"/>
          </ac:spMkLst>
        </pc:spChg>
        <pc:spChg chg="mod">
          <ac:chgData name="Sarah Balian" userId="b3b060d9-4d34-479b-ad68-688eaebf93c5" providerId="ADAL" clId="{9B042DA4-0ADD-48D5-BFB4-C5A0B63E9E97}" dt="2022-12-20T20:52:01.702" v="659" actId="207"/>
          <ac:spMkLst>
            <pc:docMk/>
            <pc:sldMk cId="2781894779" sldId="343"/>
            <ac:spMk id="32" creationId="{E978B757-63B9-7169-1890-A30CE86C7447}"/>
          </ac:spMkLst>
        </pc:spChg>
        <pc:spChg chg="mod">
          <ac:chgData name="Sarah Balian" userId="b3b060d9-4d34-479b-ad68-688eaebf93c5" providerId="ADAL" clId="{9B042DA4-0ADD-48D5-BFB4-C5A0B63E9E97}" dt="2022-12-20T20:53:20.604" v="674" actId="207"/>
          <ac:spMkLst>
            <pc:docMk/>
            <pc:sldMk cId="2781894779" sldId="343"/>
            <ac:spMk id="34" creationId="{DF95CE22-E860-1A14-1666-1A99D7D42037}"/>
          </ac:spMkLst>
        </pc:spChg>
        <pc:spChg chg="mod">
          <ac:chgData name="Sarah Balian" userId="b3b060d9-4d34-479b-ad68-688eaebf93c5" providerId="ADAL" clId="{9B042DA4-0ADD-48D5-BFB4-C5A0B63E9E97}" dt="2022-12-20T20:52:31.214" v="667" actId="207"/>
          <ac:spMkLst>
            <pc:docMk/>
            <pc:sldMk cId="2781894779" sldId="343"/>
            <ac:spMk id="38" creationId="{AD04D305-2F1B-09A1-7316-2CA8AE0B75EB}"/>
          </ac:spMkLst>
        </pc:spChg>
        <pc:spChg chg="mod">
          <ac:chgData name="Sarah Balian" userId="b3b060d9-4d34-479b-ad68-688eaebf93c5" providerId="ADAL" clId="{9B042DA4-0ADD-48D5-BFB4-C5A0B63E9E97}" dt="2022-12-20T20:52:28.292" v="666" actId="207"/>
          <ac:spMkLst>
            <pc:docMk/>
            <pc:sldMk cId="2781894779" sldId="343"/>
            <ac:spMk id="39" creationId="{E8EB246B-21B0-3706-9009-9F756AA23DB1}"/>
          </ac:spMkLst>
        </pc:spChg>
        <pc:spChg chg="mod">
          <ac:chgData name="Sarah Balian" userId="b3b060d9-4d34-479b-ad68-688eaebf93c5" providerId="ADAL" clId="{9B042DA4-0ADD-48D5-BFB4-C5A0B63E9E97}" dt="2022-12-20T20:52:23.744" v="665" actId="207"/>
          <ac:spMkLst>
            <pc:docMk/>
            <pc:sldMk cId="2781894779" sldId="343"/>
            <ac:spMk id="40" creationId="{6A2D8D17-55A6-5F49-0564-5524CA389360}"/>
          </ac:spMkLst>
        </pc:spChg>
        <pc:spChg chg="mod">
          <ac:chgData name="Sarah Balian" userId="b3b060d9-4d34-479b-ad68-688eaebf93c5" providerId="ADAL" clId="{9B042DA4-0ADD-48D5-BFB4-C5A0B63E9E97}" dt="2022-12-20T20:48:17.156" v="642" actId="20577"/>
          <ac:spMkLst>
            <pc:docMk/>
            <pc:sldMk cId="2781894779" sldId="343"/>
            <ac:spMk id="41" creationId="{D668D04A-DECC-8646-63D2-86090C0B6EC2}"/>
          </ac:spMkLst>
        </pc:spChg>
        <pc:spChg chg="mod">
          <ac:chgData name="Sarah Balian" userId="b3b060d9-4d34-479b-ad68-688eaebf93c5" providerId="ADAL" clId="{9B042DA4-0ADD-48D5-BFB4-C5A0B63E9E97}" dt="2022-12-20T20:48:48.293" v="646" actId="20577"/>
          <ac:spMkLst>
            <pc:docMk/>
            <pc:sldMk cId="2781894779" sldId="343"/>
            <ac:spMk id="42" creationId="{CF8A5421-9323-A745-9033-6B0858E056E5}"/>
          </ac:spMkLst>
        </pc:spChg>
        <pc:spChg chg="mod">
          <ac:chgData name="Sarah Balian" userId="b3b060d9-4d34-479b-ad68-688eaebf93c5" providerId="ADAL" clId="{9B042DA4-0ADD-48D5-BFB4-C5A0B63E9E97}" dt="2022-12-20T20:47:53.222" v="632" actId="20577"/>
          <ac:spMkLst>
            <pc:docMk/>
            <pc:sldMk cId="2781894779" sldId="343"/>
            <ac:spMk id="43" creationId="{B7FC13D1-752F-56B6-5609-2A21E3445535}"/>
          </ac:spMkLst>
        </pc:spChg>
        <pc:spChg chg="mod">
          <ac:chgData name="Sarah Balian" userId="b3b060d9-4d34-479b-ad68-688eaebf93c5" providerId="ADAL" clId="{9B042DA4-0ADD-48D5-BFB4-C5A0B63E9E97}" dt="2022-12-20T20:50:19.316" v="650" actId="20577"/>
          <ac:spMkLst>
            <pc:docMk/>
            <pc:sldMk cId="2781894779" sldId="343"/>
            <ac:spMk id="44" creationId="{4BC63EFC-51D8-5205-E29F-01514C838175}"/>
          </ac:spMkLst>
        </pc:spChg>
        <pc:spChg chg="mod">
          <ac:chgData name="Sarah Balian" userId="b3b060d9-4d34-479b-ad68-688eaebf93c5" providerId="ADAL" clId="{9B042DA4-0ADD-48D5-BFB4-C5A0B63E9E97}" dt="2022-12-20T20:33:39.113" v="605" actId="20577"/>
          <ac:spMkLst>
            <pc:docMk/>
            <pc:sldMk cId="2781894779" sldId="343"/>
            <ac:spMk id="45" creationId="{BBE6A571-B611-7C03-DEE0-82AB9841B25B}"/>
          </ac:spMkLst>
        </pc:spChg>
        <pc:spChg chg="mod">
          <ac:chgData name="Sarah Balian" userId="b3b060d9-4d34-479b-ad68-688eaebf93c5" providerId="ADAL" clId="{9B042DA4-0ADD-48D5-BFB4-C5A0B63E9E97}" dt="2022-12-20T20:48:26.724" v="644" actId="20577"/>
          <ac:spMkLst>
            <pc:docMk/>
            <pc:sldMk cId="2781894779" sldId="343"/>
            <ac:spMk id="46" creationId="{42DF423A-99C8-4EB4-85E6-B227F5AC86CF}"/>
          </ac:spMkLst>
        </pc:spChg>
        <pc:spChg chg="mod">
          <ac:chgData name="Sarah Balian" userId="b3b060d9-4d34-479b-ad68-688eaebf93c5" providerId="ADAL" clId="{9B042DA4-0ADD-48D5-BFB4-C5A0B63E9E97}" dt="2022-12-20T20:46:56.418" v="623" actId="20577"/>
          <ac:spMkLst>
            <pc:docMk/>
            <pc:sldMk cId="2781894779" sldId="343"/>
            <ac:spMk id="47" creationId="{1A54FE55-9EA8-7040-3CAE-58A0BC0B5A7A}"/>
          </ac:spMkLst>
        </pc:spChg>
        <pc:spChg chg="mod">
          <ac:chgData name="Sarah Balian" userId="b3b060d9-4d34-479b-ad68-688eaebf93c5" providerId="ADAL" clId="{9B042DA4-0ADD-48D5-BFB4-C5A0B63E9E97}" dt="2022-12-20T20:47:26.142" v="628" actId="20577"/>
          <ac:spMkLst>
            <pc:docMk/>
            <pc:sldMk cId="2781894779" sldId="343"/>
            <ac:spMk id="48" creationId="{C745E97A-7FD6-1663-C9EC-826AD8D437D1}"/>
          </ac:spMkLst>
        </pc:spChg>
        <pc:spChg chg="mod">
          <ac:chgData name="Sarah Balian" userId="b3b060d9-4d34-479b-ad68-688eaebf93c5" providerId="ADAL" clId="{9B042DA4-0ADD-48D5-BFB4-C5A0B63E9E97}" dt="2022-12-20T20:47:33.413" v="630" actId="20577"/>
          <ac:spMkLst>
            <pc:docMk/>
            <pc:sldMk cId="2781894779" sldId="343"/>
            <ac:spMk id="49" creationId="{5A089B96-6EB7-40E6-B695-CA14F03E510E}"/>
          </ac:spMkLst>
        </pc:spChg>
        <pc:spChg chg="mod">
          <ac:chgData name="Sarah Balian" userId="b3b060d9-4d34-479b-ad68-688eaebf93c5" providerId="ADAL" clId="{9B042DA4-0ADD-48D5-BFB4-C5A0B63E9E97}" dt="2022-12-20T20:53:46.284" v="679" actId="1076"/>
          <ac:spMkLst>
            <pc:docMk/>
            <pc:sldMk cId="2781894779" sldId="343"/>
            <ac:spMk id="50" creationId="{B4A38A1D-ED77-E4A3-DF60-1B2D80DD4252}"/>
          </ac:spMkLst>
        </pc:spChg>
        <pc:spChg chg="mod">
          <ac:chgData name="Sarah Balian" userId="b3b060d9-4d34-479b-ad68-688eaebf93c5" providerId="ADAL" clId="{9B042DA4-0ADD-48D5-BFB4-C5A0B63E9E97}" dt="2022-12-20T20:46:27.976" v="618" actId="20577"/>
          <ac:spMkLst>
            <pc:docMk/>
            <pc:sldMk cId="2781894779" sldId="343"/>
            <ac:spMk id="51" creationId="{3D949BF7-3246-03FC-D71D-FF2B194A5867}"/>
          </ac:spMkLst>
        </pc:spChg>
        <pc:spChg chg="mod">
          <ac:chgData name="Sarah Balian" userId="b3b060d9-4d34-479b-ad68-688eaebf93c5" providerId="ADAL" clId="{9B042DA4-0ADD-48D5-BFB4-C5A0B63E9E97}" dt="2022-12-20T20:46:34.812" v="620" actId="20577"/>
          <ac:spMkLst>
            <pc:docMk/>
            <pc:sldMk cId="2781894779" sldId="343"/>
            <ac:spMk id="52" creationId="{D73A6417-5A8E-992C-44F0-86E234C17E10}"/>
          </ac:spMkLst>
        </pc:spChg>
        <pc:spChg chg="mod">
          <ac:chgData name="Sarah Balian" userId="b3b060d9-4d34-479b-ad68-688eaebf93c5" providerId="ADAL" clId="{9B042DA4-0ADD-48D5-BFB4-C5A0B63E9E97}" dt="2022-12-20T20:48:10.531" v="640" actId="20577"/>
          <ac:spMkLst>
            <pc:docMk/>
            <pc:sldMk cId="2781894779" sldId="343"/>
            <ac:spMk id="53" creationId="{34E58A3B-6C41-24E5-AFB9-0CC8E52DFFBF}"/>
          </ac:spMkLst>
        </pc:spChg>
        <pc:spChg chg="mod">
          <ac:chgData name="Sarah Balian" userId="b3b060d9-4d34-479b-ad68-688eaebf93c5" providerId="ADAL" clId="{9B042DA4-0ADD-48D5-BFB4-C5A0B63E9E97}" dt="2022-12-20T20:46:15.206" v="617" actId="20577"/>
          <ac:spMkLst>
            <pc:docMk/>
            <pc:sldMk cId="2781894779" sldId="343"/>
            <ac:spMk id="54" creationId="{3C62B939-790C-DB0F-0CF6-1E2C6F585ED4}"/>
          </ac:spMkLst>
        </pc:spChg>
        <pc:spChg chg="mod">
          <ac:chgData name="Sarah Balian" userId="b3b060d9-4d34-479b-ad68-688eaebf93c5" providerId="ADAL" clId="{9B042DA4-0ADD-48D5-BFB4-C5A0B63E9E97}" dt="2022-12-20T20:50:51.314" v="653" actId="20577"/>
          <ac:spMkLst>
            <pc:docMk/>
            <pc:sldMk cId="2781894779" sldId="343"/>
            <ac:spMk id="55" creationId="{16C6B6BA-7222-2A46-CA43-30A3DC2F40E5}"/>
          </ac:spMkLst>
        </pc:spChg>
        <pc:spChg chg="del">
          <ac:chgData name="Sarah Balian" userId="b3b060d9-4d34-479b-ad68-688eaebf93c5" providerId="ADAL" clId="{9B042DA4-0ADD-48D5-BFB4-C5A0B63E9E97}" dt="2022-12-20T18:08:24.453" v="534" actId="478"/>
          <ac:spMkLst>
            <pc:docMk/>
            <pc:sldMk cId="2781894779" sldId="343"/>
            <ac:spMk id="56" creationId="{86DA3428-A2E6-7961-02DF-4DFFA860A7F2}"/>
          </ac:spMkLst>
        </pc:spChg>
        <pc:spChg chg="mod">
          <ac:chgData name="Sarah Balian" userId="b3b060d9-4d34-479b-ad68-688eaebf93c5" providerId="ADAL" clId="{9B042DA4-0ADD-48D5-BFB4-C5A0B63E9E97}" dt="2022-12-20T20:51:15.262" v="657" actId="20577"/>
          <ac:spMkLst>
            <pc:docMk/>
            <pc:sldMk cId="2781894779" sldId="343"/>
            <ac:spMk id="59" creationId="{4D135624-874F-7303-6186-F1323F30C5AA}"/>
          </ac:spMkLst>
        </pc:spChg>
        <pc:spChg chg="mod">
          <ac:chgData name="Sarah Balian" userId="b3b060d9-4d34-479b-ad68-688eaebf93c5" providerId="ADAL" clId="{9B042DA4-0ADD-48D5-BFB4-C5A0B63E9E97}" dt="2022-12-20T20:53:09.348" v="672" actId="1076"/>
          <ac:spMkLst>
            <pc:docMk/>
            <pc:sldMk cId="2781894779" sldId="343"/>
            <ac:spMk id="60" creationId="{283A431F-66DE-56D0-6F8C-E197CA434994}"/>
          </ac:spMkLst>
        </pc:spChg>
        <pc:spChg chg="mod">
          <ac:chgData name="Sarah Balian" userId="b3b060d9-4d34-479b-ad68-688eaebf93c5" providerId="ADAL" clId="{9B042DA4-0ADD-48D5-BFB4-C5A0B63E9E97}" dt="2022-12-20T20:48:35.672" v="645" actId="20577"/>
          <ac:spMkLst>
            <pc:docMk/>
            <pc:sldMk cId="2781894779" sldId="343"/>
            <ac:spMk id="61" creationId="{13D1EBF7-3808-CC4B-C914-B34A82C02B00}"/>
          </ac:spMkLst>
        </pc:spChg>
        <pc:spChg chg="mod">
          <ac:chgData name="Sarah Balian" userId="b3b060d9-4d34-479b-ad68-688eaebf93c5" providerId="ADAL" clId="{9B042DA4-0ADD-48D5-BFB4-C5A0B63E9E97}" dt="2022-12-20T20:53:27.599" v="675" actId="1076"/>
          <ac:spMkLst>
            <pc:docMk/>
            <pc:sldMk cId="2781894779" sldId="343"/>
            <ac:spMk id="1033" creationId="{3CD9B410-05B2-6138-6911-D2332C745AC9}"/>
          </ac:spMkLst>
        </pc:spChg>
        <pc:spChg chg="mod">
          <ac:chgData name="Sarah Balian" userId="b3b060d9-4d34-479b-ad68-688eaebf93c5" providerId="ADAL" clId="{9B042DA4-0ADD-48D5-BFB4-C5A0B63E9E97}" dt="2022-12-20T20:53:30.118" v="676" actId="1076"/>
          <ac:spMkLst>
            <pc:docMk/>
            <pc:sldMk cId="2781894779" sldId="343"/>
            <ac:spMk id="1034" creationId="{7DB997D1-C003-D6C6-1F18-F0F31FEDDA4D}"/>
          </ac:spMkLst>
        </pc:spChg>
        <pc:spChg chg="mod">
          <ac:chgData name="Sarah Balian" userId="b3b060d9-4d34-479b-ad68-688eaebf93c5" providerId="ADAL" clId="{9B042DA4-0ADD-48D5-BFB4-C5A0B63E9E97}" dt="2022-12-20T20:50:13.176" v="649" actId="20577"/>
          <ac:spMkLst>
            <pc:docMk/>
            <pc:sldMk cId="2781894779" sldId="343"/>
            <ac:spMk id="1035" creationId="{505D2889-80F3-69CB-1B35-181142E76EFB}"/>
          </ac:spMkLst>
        </pc:spChg>
        <pc:spChg chg="mod">
          <ac:chgData name="Sarah Balian" userId="b3b060d9-4d34-479b-ad68-688eaebf93c5" providerId="ADAL" clId="{9B042DA4-0ADD-48D5-BFB4-C5A0B63E9E97}" dt="2022-12-20T20:47:18.325" v="627" actId="20577"/>
          <ac:spMkLst>
            <pc:docMk/>
            <pc:sldMk cId="2781894779" sldId="343"/>
            <ac:spMk id="1036" creationId="{857DBFB8-A839-2B3D-F992-3D5B522A6EDA}"/>
          </ac:spMkLst>
        </pc:spChg>
        <pc:spChg chg="mod">
          <ac:chgData name="Sarah Balian" userId="b3b060d9-4d34-479b-ad68-688eaebf93c5" providerId="ADAL" clId="{9B042DA4-0ADD-48D5-BFB4-C5A0B63E9E97}" dt="2022-12-20T20:48:00.860" v="635" actId="20577"/>
          <ac:spMkLst>
            <pc:docMk/>
            <pc:sldMk cId="2781894779" sldId="343"/>
            <ac:spMk id="1037" creationId="{A619D19B-59AC-7D09-4061-FA84E7FB471A}"/>
          </ac:spMkLst>
        </pc:spChg>
        <pc:spChg chg="mod">
          <ac:chgData name="Sarah Balian" userId="b3b060d9-4d34-479b-ad68-688eaebf93c5" providerId="ADAL" clId="{9B042DA4-0ADD-48D5-BFB4-C5A0B63E9E97}" dt="2022-12-20T20:50:04.076" v="648" actId="20577"/>
          <ac:spMkLst>
            <pc:docMk/>
            <pc:sldMk cId="2781894779" sldId="343"/>
            <ac:spMk id="1038" creationId="{5909F8BF-9101-628B-51F4-11674CFA84EF}"/>
          </ac:spMkLst>
        </pc:spChg>
        <pc:spChg chg="mod">
          <ac:chgData name="Sarah Balian" userId="b3b060d9-4d34-479b-ad68-688eaebf93c5" providerId="ADAL" clId="{9B042DA4-0ADD-48D5-BFB4-C5A0B63E9E97}" dt="2022-12-20T20:47:42.395" v="631" actId="6549"/>
          <ac:spMkLst>
            <pc:docMk/>
            <pc:sldMk cId="2781894779" sldId="343"/>
            <ac:spMk id="1041" creationId="{EDDDA1C2-40F2-C465-D3BB-2E406CC881AB}"/>
          </ac:spMkLst>
        </pc:spChg>
        <pc:spChg chg="mod">
          <ac:chgData name="Sarah Balian" userId="b3b060d9-4d34-479b-ad68-688eaebf93c5" providerId="ADAL" clId="{9B042DA4-0ADD-48D5-BFB4-C5A0B63E9E97}" dt="2022-12-20T20:33:22.277" v="604" actId="20577"/>
          <ac:spMkLst>
            <pc:docMk/>
            <pc:sldMk cId="2781894779" sldId="343"/>
            <ac:spMk id="1046" creationId="{8A57591F-F75D-FBB3-BD7E-757A1AFC2F44}"/>
          </ac:spMkLst>
        </pc:spChg>
        <pc:picChg chg="add mod">
          <ac:chgData name="Sarah Balian" userId="b3b060d9-4d34-479b-ad68-688eaebf93c5" providerId="ADAL" clId="{9B042DA4-0ADD-48D5-BFB4-C5A0B63E9E97}" dt="2022-12-20T18:07:26.406" v="444"/>
          <ac:picMkLst>
            <pc:docMk/>
            <pc:sldMk cId="2781894779" sldId="343"/>
            <ac:picMk id="2" creationId="{9F71A652-D374-CF22-D24D-00A3F91BD05B}"/>
          </ac:picMkLst>
        </pc:picChg>
      </pc:sldChg>
      <pc:sldChg chg="addSp delSp modSp mod">
        <pc:chgData name="Sarah Balian" userId="b3b060d9-4d34-479b-ad68-688eaebf93c5" providerId="ADAL" clId="{9B042DA4-0ADD-48D5-BFB4-C5A0B63E9E97}" dt="2022-12-20T17:57:18.783" v="276" actId="1076"/>
        <pc:sldMkLst>
          <pc:docMk/>
          <pc:sldMk cId="587045458" sldId="351"/>
        </pc:sldMkLst>
        <pc:spChg chg="mod">
          <ac:chgData name="Sarah Balian" userId="b3b060d9-4d34-479b-ad68-688eaebf93c5" providerId="ADAL" clId="{9B042DA4-0ADD-48D5-BFB4-C5A0B63E9E97}" dt="2022-12-20T17:55:23.461" v="261" actId="14100"/>
          <ac:spMkLst>
            <pc:docMk/>
            <pc:sldMk cId="587045458" sldId="351"/>
            <ac:spMk id="2" creationId="{F6245169-1799-41CD-B28E-D2D20D16AD73}"/>
          </ac:spMkLst>
        </pc:spChg>
        <pc:spChg chg="del">
          <ac:chgData name="Sarah Balian" userId="b3b060d9-4d34-479b-ad68-688eaebf93c5" providerId="ADAL" clId="{9B042DA4-0ADD-48D5-BFB4-C5A0B63E9E97}" dt="2022-12-20T17:55:04.159" v="255" actId="478"/>
          <ac:spMkLst>
            <pc:docMk/>
            <pc:sldMk cId="587045458" sldId="351"/>
            <ac:spMk id="3" creationId="{E4FD1E92-5DBC-B105-F246-2355E4FF9A74}"/>
          </ac:spMkLst>
        </pc:spChg>
        <pc:spChg chg="del">
          <ac:chgData name="Sarah Balian" userId="b3b060d9-4d34-479b-ad68-688eaebf93c5" providerId="ADAL" clId="{9B042DA4-0ADD-48D5-BFB4-C5A0B63E9E97}" dt="2022-12-20T17:54:50.076" v="230" actId="478"/>
          <ac:spMkLst>
            <pc:docMk/>
            <pc:sldMk cId="587045458" sldId="351"/>
            <ac:spMk id="5" creationId="{355175CA-46B0-BA63-25E8-590B108C08AC}"/>
          </ac:spMkLst>
        </pc:spChg>
        <pc:spChg chg="del">
          <ac:chgData name="Sarah Balian" userId="b3b060d9-4d34-479b-ad68-688eaebf93c5" providerId="ADAL" clId="{9B042DA4-0ADD-48D5-BFB4-C5A0B63E9E97}" dt="2022-12-20T17:54:54.594" v="233" actId="478"/>
          <ac:spMkLst>
            <pc:docMk/>
            <pc:sldMk cId="587045458" sldId="351"/>
            <ac:spMk id="6" creationId="{E2176CB9-D0A7-65C2-5536-CC45BF10399E}"/>
          </ac:spMkLst>
        </pc:spChg>
        <pc:spChg chg="add del mod">
          <ac:chgData name="Sarah Balian" userId="b3b060d9-4d34-479b-ad68-688eaebf93c5" providerId="ADAL" clId="{9B042DA4-0ADD-48D5-BFB4-C5A0B63E9E97}" dt="2022-12-20T17:55:08.671" v="258" actId="478"/>
          <ac:spMkLst>
            <pc:docMk/>
            <pc:sldMk cId="587045458" sldId="351"/>
            <ac:spMk id="11" creationId="{90E9720D-40B4-0DE9-15A4-DD393082D45D}"/>
          </ac:spMkLst>
        </pc:spChg>
        <pc:spChg chg="add mod">
          <ac:chgData name="Sarah Balian" userId="b3b060d9-4d34-479b-ad68-688eaebf93c5" providerId="ADAL" clId="{9B042DA4-0ADD-48D5-BFB4-C5A0B63E9E97}" dt="2022-12-20T17:57:18.783" v="276" actId="1076"/>
          <ac:spMkLst>
            <pc:docMk/>
            <pc:sldMk cId="587045458" sldId="351"/>
            <ac:spMk id="12" creationId="{143DDE12-C2E7-AE3E-25D3-4C0553EC6B18}"/>
          </ac:spMkLst>
        </pc:spChg>
        <pc:graphicFrameChg chg="add del mod">
          <ac:chgData name="Sarah Balian" userId="b3b060d9-4d34-479b-ad68-688eaebf93c5" providerId="ADAL" clId="{9B042DA4-0ADD-48D5-BFB4-C5A0B63E9E97}" dt="2022-12-20T17:56:51.103" v="275"/>
          <ac:graphicFrameMkLst>
            <pc:docMk/>
            <pc:sldMk cId="587045458" sldId="351"/>
            <ac:graphicFrameMk id="9" creationId="{16BB2B36-D329-083C-5198-BEEC5AC12CFA}"/>
          </ac:graphicFrameMkLst>
        </pc:graphicFrameChg>
        <pc:cxnChg chg="del">
          <ac:chgData name="Sarah Balian" userId="b3b060d9-4d34-479b-ad68-688eaebf93c5" providerId="ADAL" clId="{9B042DA4-0ADD-48D5-BFB4-C5A0B63E9E97}" dt="2022-12-20T17:54:51.295" v="231" actId="478"/>
          <ac:cxnSpMkLst>
            <pc:docMk/>
            <pc:sldMk cId="587045458" sldId="351"/>
            <ac:cxnSpMk id="8" creationId="{242B6FC0-FAF7-B549-2D1D-27B3A155C80A}"/>
          </ac:cxnSpMkLst>
        </pc:cxnChg>
        <pc:cxnChg chg="del">
          <ac:chgData name="Sarah Balian" userId="b3b060d9-4d34-479b-ad68-688eaebf93c5" providerId="ADAL" clId="{9B042DA4-0ADD-48D5-BFB4-C5A0B63E9E97}" dt="2022-12-20T17:54:53.017" v="232" actId="478"/>
          <ac:cxnSpMkLst>
            <pc:docMk/>
            <pc:sldMk cId="587045458" sldId="351"/>
            <ac:cxnSpMk id="10" creationId="{AE7C3343-9B98-6473-58CC-689CAA71F9A3}"/>
          </ac:cxnSpMkLst>
        </pc:cxnChg>
      </pc:sldChg>
      <pc:sldChg chg="del">
        <pc:chgData name="Sarah Balian" userId="b3b060d9-4d34-479b-ad68-688eaebf93c5" providerId="ADAL" clId="{9B042DA4-0ADD-48D5-BFB4-C5A0B63E9E97}" dt="2022-12-21T14:45:49.297" v="2319" actId="47"/>
        <pc:sldMkLst>
          <pc:docMk/>
          <pc:sldMk cId="2848752032" sldId="352"/>
        </pc:sldMkLst>
      </pc:sldChg>
      <pc:sldChg chg="addSp modSp mod ord">
        <pc:chgData name="Sarah Balian" userId="b3b060d9-4d34-479b-ad68-688eaebf93c5" providerId="ADAL" clId="{9B042DA4-0ADD-48D5-BFB4-C5A0B63E9E97}" dt="2022-12-21T14:18:49.663" v="2015" actId="20577"/>
        <pc:sldMkLst>
          <pc:docMk/>
          <pc:sldMk cId="3383364338" sldId="353"/>
        </pc:sldMkLst>
        <pc:spChg chg="mod">
          <ac:chgData name="Sarah Balian" userId="b3b060d9-4d34-479b-ad68-688eaebf93c5" providerId="ADAL" clId="{9B042DA4-0ADD-48D5-BFB4-C5A0B63E9E97}" dt="2022-12-21T00:36:52.958" v="1859" actId="20577"/>
          <ac:spMkLst>
            <pc:docMk/>
            <pc:sldMk cId="3383364338" sldId="353"/>
            <ac:spMk id="2" creationId="{F6245169-1799-41CD-B28E-D2D20D16AD73}"/>
          </ac:spMkLst>
        </pc:spChg>
        <pc:spChg chg="add mod">
          <ac:chgData name="Sarah Balian" userId="b3b060d9-4d34-479b-ad68-688eaebf93c5" providerId="ADAL" clId="{9B042DA4-0ADD-48D5-BFB4-C5A0B63E9E97}" dt="2022-12-21T14:18:37.050" v="2011" actId="1076"/>
          <ac:spMkLst>
            <pc:docMk/>
            <pc:sldMk cId="3383364338" sldId="353"/>
            <ac:spMk id="3" creationId="{D5D865AD-CC70-8F27-D0C3-D86B160B9B62}"/>
          </ac:spMkLst>
        </pc:spChg>
        <pc:spChg chg="mod">
          <ac:chgData name="Sarah Balian" userId="b3b060d9-4d34-479b-ad68-688eaebf93c5" providerId="ADAL" clId="{9B042DA4-0ADD-48D5-BFB4-C5A0B63E9E97}" dt="2022-12-21T00:42:42.026" v="1895" actId="20577"/>
          <ac:spMkLst>
            <pc:docMk/>
            <pc:sldMk cId="3383364338" sldId="353"/>
            <ac:spMk id="8" creationId="{3EFE8A50-771E-49B9-ECC6-CDA29387FFE8}"/>
          </ac:spMkLst>
        </pc:spChg>
        <pc:spChg chg="add mod">
          <ac:chgData name="Sarah Balian" userId="b3b060d9-4d34-479b-ad68-688eaebf93c5" providerId="ADAL" clId="{9B042DA4-0ADD-48D5-BFB4-C5A0B63E9E97}" dt="2022-12-21T14:18:19.380" v="2008" actId="1076"/>
          <ac:spMkLst>
            <pc:docMk/>
            <pc:sldMk cId="3383364338" sldId="353"/>
            <ac:spMk id="9" creationId="{82178695-9D8A-F30D-E387-76A46539E30F}"/>
          </ac:spMkLst>
        </pc:spChg>
        <pc:spChg chg="add mod">
          <ac:chgData name="Sarah Balian" userId="b3b060d9-4d34-479b-ad68-688eaebf93c5" providerId="ADAL" clId="{9B042DA4-0ADD-48D5-BFB4-C5A0B63E9E97}" dt="2022-12-21T14:18:49.663" v="2015" actId="20577"/>
          <ac:spMkLst>
            <pc:docMk/>
            <pc:sldMk cId="3383364338" sldId="353"/>
            <ac:spMk id="10" creationId="{06DCD10B-32F6-455C-28EB-CC926E3C292F}"/>
          </ac:spMkLst>
        </pc:spChg>
        <pc:graphicFrameChg chg="mod">
          <ac:chgData name="Sarah Balian" userId="b3b060d9-4d34-479b-ad68-688eaebf93c5" providerId="ADAL" clId="{9B042DA4-0ADD-48D5-BFB4-C5A0B63E9E97}" dt="2022-12-21T14:18:25.815" v="2010" actId="1076"/>
          <ac:graphicFrameMkLst>
            <pc:docMk/>
            <pc:sldMk cId="3383364338" sldId="353"/>
            <ac:graphicFrameMk id="21" creationId="{9673CC04-08CC-5578-D046-2CD1CE6E0EBA}"/>
          </ac:graphicFrameMkLst>
        </pc:graphicFrameChg>
        <pc:cxnChg chg="add mod">
          <ac:chgData name="Sarah Balian" userId="b3b060d9-4d34-479b-ad68-688eaebf93c5" providerId="ADAL" clId="{9B042DA4-0ADD-48D5-BFB4-C5A0B63E9E97}" dt="2022-12-21T14:15:47.683" v="1967" actId="14100"/>
          <ac:cxnSpMkLst>
            <pc:docMk/>
            <pc:sldMk cId="3383364338" sldId="353"/>
            <ac:cxnSpMk id="4" creationId="{D04B9959-8687-5C2A-5663-2AA8309F2D66}"/>
          </ac:cxnSpMkLst>
        </pc:cxnChg>
      </pc:sldChg>
      <pc:sldChg chg="addSp delSp modSp add mod">
        <pc:chgData name="Sarah Balian" userId="b3b060d9-4d34-479b-ad68-688eaebf93c5" providerId="ADAL" clId="{9B042DA4-0ADD-48D5-BFB4-C5A0B63E9E97}" dt="2022-12-20T21:26:12.036" v="729" actId="1076"/>
        <pc:sldMkLst>
          <pc:docMk/>
          <pc:sldMk cId="2042778756" sldId="354"/>
        </pc:sldMkLst>
        <pc:spChg chg="mod">
          <ac:chgData name="Sarah Balian" userId="b3b060d9-4d34-479b-ad68-688eaebf93c5" providerId="ADAL" clId="{9B042DA4-0ADD-48D5-BFB4-C5A0B63E9E97}" dt="2022-12-20T18:08:08.421" v="498" actId="20577"/>
          <ac:spMkLst>
            <pc:docMk/>
            <pc:sldMk cId="2042778756" sldId="354"/>
            <ac:spMk id="4" creationId="{2835B22F-59A0-D51F-5B6D-700079BFD428}"/>
          </ac:spMkLst>
        </pc:spChg>
        <pc:spChg chg="mod">
          <ac:chgData name="Sarah Balian" userId="b3b060d9-4d34-479b-ad68-688eaebf93c5" providerId="ADAL" clId="{9B042DA4-0ADD-48D5-BFB4-C5A0B63E9E97}" dt="2022-12-20T18:08:16.344" v="532" actId="20577"/>
          <ac:spMkLst>
            <pc:docMk/>
            <pc:sldMk cId="2042778756" sldId="354"/>
            <ac:spMk id="11" creationId="{FAE75C40-A01E-5362-9F7E-92B20DD3702C}"/>
          </ac:spMkLst>
        </pc:spChg>
        <pc:spChg chg="mod">
          <ac:chgData name="Sarah Balian" userId="b3b060d9-4d34-479b-ad68-688eaebf93c5" providerId="ADAL" clId="{9B042DA4-0ADD-48D5-BFB4-C5A0B63E9E97}" dt="2022-12-20T21:25:44.694" v="725" actId="207"/>
          <ac:spMkLst>
            <pc:docMk/>
            <pc:sldMk cId="2042778756" sldId="354"/>
            <ac:spMk id="17" creationId="{A26086BA-EB13-AEAF-5740-8696C7A3D23D}"/>
          </ac:spMkLst>
        </pc:spChg>
        <pc:spChg chg="mod">
          <ac:chgData name="Sarah Balian" userId="b3b060d9-4d34-479b-ad68-688eaebf93c5" providerId="ADAL" clId="{9B042DA4-0ADD-48D5-BFB4-C5A0B63E9E97}" dt="2022-12-20T21:25:21.598" v="720" actId="207"/>
          <ac:spMkLst>
            <pc:docMk/>
            <pc:sldMk cId="2042778756" sldId="354"/>
            <ac:spMk id="19" creationId="{82B27EF9-3FBD-309B-79E6-6DD1B396B7F2}"/>
          </ac:spMkLst>
        </pc:spChg>
        <pc:spChg chg="mod">
          <ac:chgData name="Sarah Balian" userId="b3b060d9-4d34-479b-ad68-688eaebf93c5" providerId="ADAL" clId="{9B042DA4-0ADD-48D5-BFB4-C5A0B63E9E97}" dt="2022-12-20T21:24:48.470" v="714" actId="207"/>
          <ac:spMkLst>
            <pc:docMk/>
            <pc:sldMk cId="2042778756" sldId="354"/>
            <ac:spMk id="20" creationId="{DFF4D7D1-5531-9052-3A86-E631897C3FF1}"/>
          </ac:spMkLst>
        </pc:spChg>
        <pc:spChg chg="mod">
          <ac:chgData name="Sarah Balian" userId="b3b060d9-4d34-479b-ad68-688eaebf93c5" providerId="ADAL" clId="{9B042DA4-0ADD-48D5-BFB4-C5A0B63E9E97}" dt="2022-12-20T21:24:44.532" v="713" actId="207"/>
          <ac:spMkLst>
            <pc:docMk/>
            <pc:sldMk cId="2042778756" sldId="354"/>
            <ac:spMk id="23" creationId="{FB08A05E-566E-4B8C-CEE8-9AB1A3EC8EFD}"/>
          </ac:spMkLst>
        </pc:spChg>
        <pc:spChg chg="mod">
          <ac:chgData name="Sarah Balian" userId="b3b060d9-4d34-479b-ad68-688eaebf93c5" providerId="ADAL" clId="{9B042DA4-0ADD-48D5-BFB4-C5A0B63E9E97}" dt="2022-12-20T21:25:31.824" v="722" actId="207"/>
          <ac:spMkLst>
            <pc:docMk/>
            <pc:sldMk cId="2042778756" sldId="354"/>
            <ac:spMk id="24" creationId="{C50532D2-86D1-EE8B-6A3E-06DE59632923}"/>
          </ac:spMkLst>
        </pc:spChg>
        <pc:spChg chg="mod">
          <ac:chgData name="Sarah Balian" userId="b3b060d9-4d34-479b-ad68-688eaebf93c5" providerId="ADAL" clId="{9B042DA4-0ADD-48D5-BFB4-C5A0B63E9E97}" dt="2022-12-20T21:25:58.426" v="727" actId="207"/>
          <ac:spMkLst>
            <pc:docMk/>
            <pc:sldMk cId="2042778756" sldId="354"/>
            <ac:spMk id="25" creationId="{9286E2F4-7211-1053-F8E4-62BDD171BC13}"/>
          </ac:spMkLst>
        </pc:spChg>
        <pc:spChg chg="mod">
          <ac:chgData name="Sarah Balian" userId="b3b060d9-4d34-479b-ad68-688eaebf93c5" providerId="ADAL" clId="{9B042DA4-0ADD-48D5-BFB4-C5A0B63E9E97}" dt="2022-12-20T21:24:54.340" v="715" actId="207"/>
          <ac:spMkLst>
            <pc:docMk/>
            <pc:sldMk cId="2042778756" sldId="354"/>
            <ac:spMk id="27" creationId="{3B2484F9-7DA9-3B58-5691-5C05CBB4911C}"/>
          </ac:spMkLst>
        </pc:spChg>
        <pc:spChg chg="mod">
          <ac:chgData name="Sarah Balian" userId="b3b060d9-4d34-479b-ad68-688eaebf93c5" providerId="ADAL" clId="{9B042DA4-0ADD-48D5-BFB4-C5A0B63E9E97}" dt="2022-12-20T21:25:00.085" v="716" actId="207"/>
          <ac:spMkLst>
            <pc:docMk/>
            <pc:sldMk cId="2042778756" sldId="354"/>
            <ac:spMk id="30" creationId="{70AA0F01-213A-E2F6-7512-A7938C78CB69}"/>
          </ac:spMkLst>
        </pc:spChg>
        <pc:spChg chg="mod">
          <ac:chgData name="Sarah Balian" userId="b3b060d9-4d34-479b-ad68-688eaebf93c5" providerId="ADAL" clId="{9B042DA4-0ADD-48D5-BFB4-C5A0B63E9E97}" dt="2022-12-20T21:26:04.401" v="728" actId="207"/>
          <ac:spMkLst>
            <pc:docMk/>
            <pc:sldMk cId="2042778756" sldId="354"/>
            <ac:spMk id="31" creationId="{A67A114E-0910-BD77-04C3-779B7C7BED6A}"/>
          </ac:spMkLst>
        </pc:spChg>
        <pc:spChg chg="mod">
          <ac:chgData name="Sarah Balian" userId="b3b060d9-4d34-479b-ad68-688eaebf93c5" providerId="ADAL" clId="{9B042DA4-0ADD-48D5-BFB4-C5A0B63E9E97}" dt="2022-12-20T21:24:41.193" v="712" actId="207"/>
          <ac:spMkLst>
            <pc:docMk/>
            <pc:sldMk cId="2042778756" sldId="354"/>
            <ac:spMk id="32" creationId="{E978B757-63B9-7169-1890-A30CE86C7447}"/>
          </ac:spMkLst>
        </pc:spChg>
        <pc:spChg chg="mod">
          <ac:chgData name="Sarah Balian" userId="b3b060d9-4d34-479b-ad68-688eaebf93c5" providerId="ADAL" clId="{9B042DA4-0ADD-48D5-BFB4-C5A0B63E9E97}" dt="2022-12-20T21:25:13.130" v="718" actId="207"/>
          <ac:spMkLst>
            <pc:docMk/>
            <pc:sldMk cId="2042778756" sldId="354"/>
            <ac:spMk id="34" creationId="{DF95CE22-E860-1A14-1666-1A99D7D42037}"/>
          </ac:spMkLst>
        </pc:spChg>
        <pc:spChg chg="mod">
          <ac:chgData name="Sarah Balian" userId="b3b060d9-4d34-479b-ad68-688eaebf93c5" providerId="ADAL" clId="{9B042DA4-0ADD-48D5-BFB4-C5A0B63E9E97}" dt="2022-12-20T21:25:17.583" v="719" actId="207"/>
          <ac:spMkLst>
            <pc:docMk/>
            <pc:sldMk cId="2042778756" sldId="354"/>
            <ac:spMk id="39" creationId="{E8EB246B-21B0-3706-9009-9F756AA23DB1}"/>
          </ac:spMkLst>
        </pc:spChg>
        <pc:spChg chg="mod">
          <ac:chgData name="Sarah Balian" userId="b3b060d9-4d34-479b-ad68-688eaebf93c5" providerId="ADAL" clId="{9B042DA4-0ADD-48D5-BFB4-C5A0B63E9E97}" dt="2022-12-20T21:21:58.880" v="698" actId="20577"/>
          <ac:spMkLst>
            <pc:docMk/>
            <pc:sldMk cId="2042778756" sldId="354"/>
            <ac:spMk id="41" creationId="{D668D04A-DECC-8646-63D2-86090C0B6EC2}"/>
          </ac:spMkLst>
        </pc:spChg>
        <pc:spChg chg="mod">
          <ac:chgData name="Sarah Balian" userId="b3b060d9-4d34-479b-ad68-688eaebf93c5" providerId="ADAL" clId="{9B042DA4-0ADD-48D5-BFB4-C5A0B63E9E97}" dt="2022-12-20T21:22:25.373" v="704" actId="20577"/>
          <ac:spMkLst>
            <pc:docMk/>
            <pc:sldMk cId="2042778756" sldId="354"/>
            <ac:spMk id="42" creationId="{CF8A5421-9323-A745-9033-6B0858E056E5}"/>
          </ac:spMkLst>
        </pc:spChg>
        <pc:spChg chg="mod">
          <ac:chgData name="Sarah Balian" userId="b3b060d9-4d34-479b-ad68-688eaebf93c5" providerId="ADAL" clId="{9B042DA4-0ADD-48D5-BFB4-C5A0B63E9E97}" dt="2022-12-20T21:21:11.743" v="694" actId="20577"/>
          <ac:spMkLst>
            <pc:docMk/>
            <pc:sldMk cId="2042778756" sldId="354"/>
            <ac:spMk id="43" creationId="{B7FC13D1-752F-56B6-5609-2A21E3445535}"/>
          </ac:spMkLst>
        </pc:spChg>
        <pc:spChg chg="mod">
          <ac:chgData name="Sarah Balian" userId="b3b060d9-4d34-479b-ad68-688eaebf93c5" providerId="ADAL" clId="{9B042DA4-0ADD-48D5-BFB4-C5A0B63E9E97}" dt="2022-12-20T21:25:37.288" v="723" actId="1076"/>
          <ac:spMkLst>
            <pc:docMk/>
            <pc:sldMk cId="2042778756" sldId="354"/>
            <ac:spMk id="44" creationId="{4BC63EFC-51D8-5205-E29F-01514C838175}"/>
          </ac:spMkLst>
        </pc:spChg>
        <pc:spChg chg="mod">
          <ac:chgData name="Sarah Balian" userId="b3b060d9-4d34-479b-ad68-688eaebf93c5" providerId="ADAL" clId="{9B042DA4-0ADD-48D5-BFB4-C5A0B63E9E97}" dt="2022-12-20T21:01:35.726" v="681" actId="20577"/>
          <ac:spMkLst>
            <pc:docMk/>
            <pc:sldMk cId="2042778756" sldId="354"/>
            <ac:spMk id="45" creationId="{BBE6A571-B611-7C03-DEE0-82AB9841B25B}"/>
          </ac:spMkLst>
        </pc:spChg>
        <pc:spChg chg="mod">
          <ac:chgData name="Sarah Balian" userId="b3b060d9-4d34-479b-ad68-688eaebf93c5" providerId="ADAL" clId="{9B042DA4-0ADD-48D5-BFB4-C5A0B63E9E97}" dt="2022-12-20T21:22:06.505" v="699" actId="20577"/>
          <ac:spMkLst>
            <pc:docMk/>
            <pc:sldMk cId="2042778756" sldId="354"/>
            <ac:spMk id="46" creationId="{42DF423A-99C8-4EB4-85E6-B227F5AC86CF}"/>
          </ac:spMkLst>
        </pc:spChg>
        <pc:spChg chg="mod">
          <ac:chgData name="Sarah Balian" userId="b3b060d9-4d34-479b-ad68-688eaebf93c5" providerId="ADAL" clId="{9B042DA4-0ADD-48D5-BFB4-C5A0B63E9E97}" dt="2022-12-20T21:06:16.759" v="686" actId="20577"/>
          <ac:spMkLst>
            <pc:docMk/>
            <pc:sldMk cId="2042778756" sldId="354"/>
            <ac:spMk id="47" creationId="{1A54FE55-9EA8-7040-3CAE-58A0BC0B5A7A}"/>
          </ac:spMkLst>
        </pc:spChg>
        <pc:spChg chg="mod">
          <ac:chgData name="Sarah Balian" userId="b3b060d9-4d34-479b-ad68-688eaebf93c5" providerId="ADAL" clId="{9B042DA4-0ADD-48D5-BFB4-C5A0B63E9E97}" dt="2022-12-20T21:20:39.332" v="691" actId="6549"/>
          <ac:spMkLst>
            <pc:docMk/>
            <pc:sldMk cId="2042778756" sldId="354"/>
            <ac:spMk id="48" creationId="{C745E97A-7FD6-1663-C9EC-826AD8D437D1}"/>
          </ac:spMkLst>
        </pc:spChg>
        <pc:spChg chg="mod">
          <ac:chgData name="Sarah Balian" userId="b3b060d9-4d34-479b-ad68-688eaebf93c5" providerId="ADAL" clId="{9B042DA4-0ADD-48D5-BFB4-C5A0B63E9E97}" dt="2022-12-20T21:20:48.103" v="692" actId="20577"/>
          <ac:spMkLst>
            <pc:docMk/>
            <pc:sldMk cId="2042778756" sldId="354"/>
            <ac:spMk id="49" creationId="{5A089B96-6EB7-40E6-B695-CA14F03E510E}"/>
          </ac:spMkLst>
        </pc:spChg>
        <pc:spChg chg="mod">
          <ac:chgData name="Sarah Balian" userId="b3b060d9-4d34-479b-ad68-688eaebf93c5" providerId="ADAL" clId="{9B042DA4-0ADD-48D5-BFB4-C5A0B63E9E97}" dt="2022-12-20T21:25:48.859" v="726" actId="1076"/>
          <ac:spMkLst>
            <pc:docMk/>
            <pc:sldMk cId="2042778756" sldId="354"/>
            <ac:spMk id="50" creationId="{B4A38A1D-ED77-E4A3-DF60-1B2D80DD4252}"/>
          </ac:spMkLst>
        </pc:spChg>
        <pc:spChg chg="mod">
          <ac:chgData name="Sarah Balian" userId="b3b060d9-4d34-479b-ad68-688eaebf93c5" providerId="ADAL" clId="{9B042DA4-0ADD-48D5-BFB4-C5A0B63E9E97}" dt="2022-12-20T21:01:51.406" v="683" actId="20577"/>
          <ac:spMkLst>
            <pc:docMk/>
            <pc:sldMk cId="2042778756" sldId="354"/>
            <ac:spMk id="51" creationId="{3D949BF7-3246-03FC-D71D-FF2B194A5867}"/>
          </ac:spMkLst>
        </pc:spChg>
        <pc:spChg chg="mod">
          <ac:chgData name="Sarah Balian" userId="b3b060d9-4d34-479b-ad68-688eaebf93c5" providerId="ADAL" clId="{9B042DA4-0ADD-48D5-BFB4-C5A0B63E9E97}" dt="2022-12-20T21:05:19.962" v="684" actId="20577"/>
          <ac:spMkLst>
            <pc:docMk/>
            <pc:sldMk cId="2042778756" sldId="354"/>
            <ac:spMk id="52" creationId="{D73A6417-5A8E-992C-44F0-86E234C17E10}"/>
          </ac:spMkLst>
        </pc:spChg>
        <pc:spChg chg="mod">
          <ac:chgData name="Sarah Balian" userId="b3b060d9-4d34-479b-ad68-688eaebf93c5" providerId="ADAL" clId="{9B042DA4-0ADD-48D5-BFB4-C5A0B63E9E97}" dt="2022-12-20T21:21:51.667" v="697" actId="20577"/>
          <ac:spMkLst>
            <pc:docMk/>
            <pc:sldMk cId="2042778756" sldId="354"/>
            <ac:spMk id="53" creationId="{34E58A3B-6C41-24E5-AFB9-0CC8E52DFFBF}"/>
          </ac:spMkLst>
        </pc:spChg>
        <pc:spChg chg="mod">
          <ac:chgData name="Sarah Balian" userId="b3b060d9-4d34-479b-ad68-688eaebf93c5" providerId="ADAL" clId="{9B042DA4-0ADD-48D5-BFB4-C5A0B63E9E97}" dt="2022-12-20T21:01:43.853" v="682" actId="20577"/>
          <ac:spMkLst>
            <pc:docMk/>
            <pc:sldMk cId="2042778756" sldId="354"/>
            <ac:spMk id="54" creationId="{3C62B939-790C-DB0F-0CF6-1E2C6F585ED4}"/>
          </ac:spMkLst>
        </pc:spChg>
        <pc:spChg chg="mod">
          <ac:chgData name="Sarah Balian" userId="b3b060d9-4d34-479b-ad68-688eaebf93c5" providerId="ADAL" clId="{9B042DA4-0ADD-48D5-BFB4-C5A0B63E9E97}" dt="2022-12-20T21:23:06.756" v="709" actId="20577"/>
          <ac:spMkLst>
            <pc:docMk/>
            <pc:sldMk cId="2042778756" sldId="354"/>
            <ac:spMk id="55" creationId="{16C6B6BA-7222-2A46-CA43-30A3DC2F40E5}"/>
          </ac:spMkLst>
        </pc:spChg>
        <pc:spChg chg="del">
          <ac:chgData name="Sarah Balian" userId="b3b060d9-4d34-479b-ad68-688eaebf93c5" providerId="ADAL" clId="{9B042DA4-0ADD-48D5-BFB4-C5A0B63E9E97}" dt="2022-12-20T18:08:19.333" v="533" actId="478"/>
          <ac:spMkLst>
            <pc:docMk/>
            <pc:sldMk cId="2042778756" sldId="354"/>
            <ac:spMk id="56" creationId="{86DA3428-A2E6-7961-02DF-4DFFA860A7F2}"/>
          </ac:spMkLst>
        </pc:spChg>
        <pc:spChg chg="mod">
          <ac:chgData name="Sarah Balian" userId="b3b060d9-4d34-479b-ad68-688eaebf93c5" providerId="ADAL" clId="{9B042DA4-0ADD-48D5-BFB4-C5A0B63E9E97}" dt="2022-12-20T21:20:28.963" v="690" actId="20577"/>
          <ac:spMkLst>
            <pc:docMk/>
            <pc:sldMk cId="2042778756" sldId="354"/>
            <ac:spMk id="59" creationId="{4D135624-874F-7303-6186-F1323F30C5AA}"/>
          </ac:spMkLst>
        </pc:spChg>
        <pc:spChg chg="mod">
          <ac:chgData name="Sarah Balian" userId="b3b060d9-4d34-479b-ad68-688eaebf93c5" providerId="ADAL" clId="{9B042DA4-0ADD-48D5-BFB4-C5A0B63E9E97}" dt="2022-12-20T21:05:31" v="685" actId="20577"/>
          <ac:spMkLst>
            <pc:docMk/>
            <pc:sldMk cId="2042778756" sldId="354"/>
            <ac:spMk id="60" creationId="{283A431F-66DE-56D0-6F8C-E197CA434994}"/>
          </ac:spMkLst>
        </pc:spChg>
        <pc:spChg chg="mod">
          <ac:chgData name="Sarah Balian" userId="b3b060d9-4d34-479b-ad68-688eaebf93c5" providerId="ADAL" clId="{9B042DA4-0ADD-48D5-BFB4-C5A0B63E9E97}" dt="2022-12-20T21:22:16.316" v="702" actId="20577"/>
          <ac:spMkLst>
            <pc:docMk/>
            <pc:sldMk cId="2042778756" sldId="354"/>
            <ac:spMk id="61" creationId="{13D1EBF7-3808-CC4B-C914-B34A82C02B00}"/>
          </ac:spMkLst>
        </pc:spChg>
        <pc:spChg chg="mod">
          <ac:chgData name="Sarah Balian" userId="b3b060d9-4d34-479b-ad68-688eaebf93c5" providerId="ADAL" clId="{9B042DA4-0ADD-48D5-BFB4-C5A0B63E9E97}" dt="2022-12-20T21:25:06.355" v="717" actId="1076"/>
          <ac:spMkLst>
            <pc:docMk/>
            <pc:sldMk cId="2042778756" sldId="354"/>
            <ac:spMk id="1033" creationId="{3CD9B410-05B2-6138-6911-D2332C745AC9}"/>
          </ac:spMkLst>
        </pc:spChg>
        <pc:spChg chg="mod">
          <ac:chgData name="Sarah Balian" userId="b3b060d9-4d34-479b-ad68-688eaebf93c5" providerId="ADAL" clId="{9B042DA4-0ADD-48D5-BFB4-C5A0B63E9E97}" dt="2022-12-20T21:22:57.823" v="708" actId="20577"/>
          <ac:spMkLst>
            <pc:docMk/>
            <pc:sldMk cId="2042778756" sldId="354"/>
            <ac:spMk id="1034" creationId="{7DB997D1-C003-D6C6-1F18-F0F31FEDDA4D}"/>
          </ac:spMkLst>
        </pc:spChg>
        <pc:spChg chg="mod">
          <ac:chgData name="Sarah Balian" userId="b3b060d9-4d34-479b-ad68-688eaebf93c5" providerId="ADAL" clId="{9B042DA4-0ADD-48D5-BFB4-C5A0B63E9E97}" dt="2022-12-20T21:22:47.093" v="706" actId="6549"/>
          <ac:spMkLst>
            <pc:docMk/>
            <pc:sldMk cId="2042778756" sldId="354"/>
            <ac:spMk id="1035" creationId="{505D2889-80F3-69CB-1B35-181142E76EFB}"/>
          </ac:spMkLst>
        </pc:spChg>
        <pc:spChg chg="mod">
          <ac:chgData name="Sarah Balian" userId="b3b060d9-4d34-479b-ad68-688eaebf93c5" providerId="ADAL" clId="{9B042DA4-0ADD-48D5-BFB4-C5A0B63E9E97}" dt="2022-12-20T21:26:12.036" v="729" actId="1076"/>
          <ac:spMkLst>
            <pc:docMk/>
            <pc:sldMk cId="2042778756" sldId="354"/>
            <ac:spMk id="1036" creationId="{857DBFB8-A839-2B3D-F992-3D5B522A6EDA}"/>
          </ac:spMkLst>
        </pc:spChg>
        <pc:spChg chg="mod">
          <ac:chgData name="Sarah Balian" userId="b3b060d9-4d34-479b-ad68-688eaebf93c5" providerId="ADAL" clId="{9B042DA4-0ADD-48D5-BFB4-C5A0B63E9E97}" dt="2022-12-20T21:21:21.411" v="695" actId="20577"/>
          <ac:spMkLst>
            <pc:docMk/>
            <pc:sldMk cId="2042778756" sldId="354"/>
            <ac:spMk id="1037" creationId="{A619D19B-59AC-7D09-4061-FA84E7FB471A}"/>
          </ac:spMkLst>
        </pc:spChg>
        <pc:spChg chg="mod">
          <ac:chgData name="Sarah Balian" userId="b3b060d9-4d34-479b-ad68-688eaebf93c5" providerId="ADAL" clId="{9B042DA4-0ADD-48D5-BFB4-C5A0B63E9E97}" dt="2022-12-20T21:22:33.409" v="705" actId="20577"/>
          <ac:spMkLst>
            <pc:docMk/>
            <pc:sldMk cId="2042778756" sldId="354"/>
            <ac:spMk id="1038" creationId="{5909F8BF-9101-628B-51F4-11674CFA84EF}"/>
          </ac:spMkLst>
        </pc:spChg>
        <pc:spChg chg="mod">
          <ac:chgData name="Sarah Balian" userId="b3b060d9-4d34-479b-ad68-688eaebf93c5" providerId="ADAL" clId="{9B042DA4-0ADD-48D5-BFB4-C5A0B63E9E97}" dt="2022-12-20T21:20:59.142" v="693" actId="6549"/>
          <ac:spMkLst>
            <pc:docMk/>
            <pc:sldMk cId="2042778756" sldId="354"/>
            <ac:spMk id="1041" creationId="{EDDDA1C2-40F2-C465-D3BB-2E406CC881AB}"/>
          </ac:spMkLst>
        </pc:spChg>
        <pc:spChg chg="mod">
          <ac:chgData name="Sarah Balian" userId="b3b060d9-4d34-479b-ad68-688eaebf93c5" providerId="ADAL" clId="{9B042DA4-0ADD-48D5-BFB4-C5A0B63E9E97}" dt="2022-12-20T20:54:02.119" v="680" actId="20577"/>
          <ac:spMkLst>
            <pc:docMk/>
            <pc:sldMk cId="2042778756" sldId="354"/>
            <ac:spMk id="1046" creationId="{8A57591F-F75D-FBB3-BD7E-757A1AFC2F44}"/>
          </ac:spMkLst>
        </pc:spChg>
        <pc:picChg chg="add mod">
          <ac:chgData name="Sarah Balian" userId="b3b060d9-4d34-479b-ad68-688eaebf93c5" providerId="ADAL" clId="{9B042DA4-0ADD-48D5-BFB4-C5A0B63E9E97}" dt="2022-12-20T18:07:27.744" v="445"/>
          <ac:picMkLst>
            <pc:docMk/>
            <pc:sldMk cId="2042778756" sldId="354"/>
            <ac:picMk id="2" creationId="{612B2EF6-7254-4954-F9C1-DAFFDFF1E0AE}"/>
          </ac:picMkLst>
        </pc:picChg>
      </pc:sldChg>
      <pc:sldChg chg="addSp delSp modSp add mod ord">
        <pc:chgData name="Sarah Balian" userId="b3b060d9-4d34-479b-ad68-688eaebf93c5" providerId="ADAL" clId="{9B042DA4-0ADD-48D5-BFB4-C5A0B63E9E97}" dt="2022-12-20T20:20:43.885" v="602" actId="207"/>
        <pc:sldMkLst>
          <pc:docMk/>
          <pc:sldMk cId="564221537" sldId="355"/>
        </pc:sldMkLst>
        <pc:spChg chg="mod">
          <ac:chgData name="Sarah Balian" userId="b3b060d9-4d34-479b-ad68-688eaebf93c5" providerId="ADAL" clId="{9B042DA4-0ADD-48D5-BFB4-C5A0B63E9E97}" dt="2022-12-20T18:07:07.367" v="415" actId="20577"/>
          <ac:spMkLst>
            <pc:docMk/>
            <pc:sldMk cId="564221537" sldId="355"/>
            <ac:spMk id="4" creationId="{2835B22F-59A0-D51F-5B6D-700079BFD428}"/>
          </ac:spMkLst>
        </pc:spChg>
        <pc:spChg chg="mod">
          <ac:chgData name="Sarah Balian" userId="b3b060d9-4d34-479b-ad68-688eaebf93c5" providerId="ADAL" clId="{9B042DA4-0ADD-48D5-BFB4-C5A0B63E9E97}" dt="2022-12-20T18:07:17.654" v="442" actId="20577"/>
          <ac:spMkLst>
            <pc:docMk/>
            <pc:sldMk cId="564221537" sldId="355"/>
            <ac:spMk id="11" creationId="{FAE75C40-A01E-5362-9F7E-92B20DD3702C}"/>
          </ac:spMkLst>
        </pc:spChg>
        <pc:spChg chg="mod">
          <ac:chgData name="Sarah Balian" userId="b3b060d9-4d34-479b-ad68-688eaebf93c5" providerId="ADAL" clId="{9B042DA4-0ADD-48D5-BFB4-C5A0B63E9E97}" dt="2022-12-20T20:20:43.885" v="602" actId="207"/>
          <ac:spMkLst>
            <pc:docMk/>
            <pc:sldMk cId="564221537" sldId="355"/>
            <ac:spMk id="17" creationId="{A26086BA-EB13-AEAF-5740-8696C7A3D23D}"/>
          </ac:spMkLst>
        </pc:spChg>
        <pc:spChg chg="mod">
          <ac:chgData name="Sarah Balian" userId="b3b060d9-4d34-479b-ad68-688eaebf93c5" providerId="ADAL" clId="{9B042DA4-0ADD-48D5-BFB4-C5A0B63E9E97}" dt="2022-12-20T20:19:35.452" v="595" actId="207"/>
          <ac:spMkLst>
            <pc:docMk/>
            <pc:sldMk cId="564221537" sldId="355"/>
            <ac:spMk id="22" creationId="{79F7DE7F-B6FC-67E3-1062-6A6FF705070C}"/>
          </ac:spMkLst>
        </pc:spChg>
        <pc:spChg chg="mod">
          <ac:chgData name="Sarah Balian" userId="b3b060d9-4d34-479b-ad68-688eaebf93c5" providerId="ADAL" clId="{9B042DA4-0ADD-48D5-BFB4-C5A0B63E9E97}" dt="2022-12-20T20:19:14.058" v="592" actId="207"/>
          <ac:spMkLst>
            <pc:docMk/>
            <pc:sldMk cId="564221537" sldId="355"/>
            <ac:spMk id="24" creationId="{C50532D2-86D1-EE8B-6A3E-06DE59632923}"/>
          </ac:spMkLst>
        </pc:spChg>
        <pc:spChg chg="mod">
          <ac:chgData name="Sarah Balian" userId="b3b060d9-4d34-479b-ad68-688eaebf93c5" providerId="ADAL" clId="{9B042DA4-0ADD-48D5-BFB4-C5A0B63E9E97}" dt="2022-12-20T20:20:35.498" v="600" actId="207"/>
          <ac:spMkLst>
            <pc:docMk/>
            <pc:sldMk cId="564221537" sldId="355"/>
            <ac:spMk id="27" creationId="{3B2484F9-7DA9-3B58-5691-5C05CBB4911C}"/>
          </ac:spMkLst>
        </pc:spChg>
        <pc:spChg chg="mod">
          <ac:chgData name="Sarah Balian" userId="b3b060d9-4d34-479b-ad68-688eaebf93c5" providerId="ADAL" clId="{9B042DA4-0ADD-48D5-BFB4-C5A0B63E9E97}" dt="2022-12-20T20:20:14.595" v="598" actId="207"/>
          <ac:spMkLst>
            <pc:docMk/>
            <pc:sldMk cId="564221537" sldId="355"/>
            <ac:spMk id="28" creationId="{086B88E6-B36D-DA23-F13A-221477F30255}"/>
          </ac:spMkLst>
        </pc:spChg>
        <pc:spChg chg="mod">
          <ac:chgData name="Sarah Balian" userId="b3b060d9-4d34-479b-ad68-688eaebf93c5" providerId="ADAL" clId="{9B042DA4-0ADD-48D5-BFB4-C5A0B63E9E97}" dt="2022-12-20T20:20:04.868" v="596" actId="207"/>
          <ac:spMkLst>
            <pc:docMk/>
            <pc:sldMk cId="564221537" sldId="355"/>
            <ac:spMk id="29" creationId="{1BF5DB5A-462C-81A6-1C76-D1666FA63B95}"/>
          </ac:spMkLst>
        </pc:spChg>
        <pc:spChg chg="mod">
          <ac:chgData name="Sarah Balian" userId="b3b060d9-4d34-479b-ad68-688eaebf93c5" providerId="ADAL" clId="{9B042DA4-0ADD-48D5-BFB4-C5A0B63E9E97}" dt="2022-12-20T20:20:29.552" v="599" actId="207"/>
          <ac:spMkLst>
            <pc:docMk/>
            <pc:sldMk cId="564221537" sldId="355"/>
            <ac:spMk id="31" creationId="{A67A114E-0910-BD77-04C3-779B7C7BED6A}"/>
          </ac:spMkLst>
        </pc:spChg>
        <pc:spChg chg="mod">
          <ac:chgData name="Sarah Balian" userId="b3b060d9-4d34-479b-ad68-688eaebf93c5" providerId="ADAL" clId="{9B042DA4-0ADD-48D5-BFB4-C5A0B63E9E97}" dt="2022-12-20T20:20:37.865" v="601" actId="207"/>
          <ac:spMkLst>
            <pc:docMk/>
            <pc:sldMk cId="564221537" sldId="355"/>
            <ac:spMk id="36" creationId="{3A6045E7-8748-CF8A-A9B5-1479A6021893}"/>
          </ac:spMkLst>
        </pc:spChg>
        <pc:spChg chg="mod">
          <ac:chgData name="Sarah Balian" userId="b3b060d9-4d34-479b-ad68-688eaebf93c5" providerId="ADAL" clId="{9B042DA4-0ADD-48D5-BFB4-C5A0B63E9E97}" dt="2022-12-20T20:20:10.881" v="597" actId="207"/>
          <ac:spMkLst>
            <pc:docMk/>
            <pc:sldMk cId="564221537" sldId="355"/>
            <ac:spMk id="40" creationId="{6A2D8D17-55A6-5F49-0564-5524CA389360}"/>
          </ac:spMkLst>
        </pc:spChg>
        <pc:spChg chg="mod">
          <ac:chgData name="Sarah Balian" userId="b3b060d9-4d34-479b-ad68-688eaebf93c5" providerId="ADAL" clId="{9B042DA4-0ADD-48D5-BFB4-C5A0B63E9E97}" dt="2022-12-20T20:15:32.003" v="568" actId="20577"/>
          <ac:spMkLst>
            <pc:docMk/>
            <pc:sldMk cId="564221537" sldId="355"/>
            <ac:spMk id="41" creationId="{D668D04A-DECC-8646-63D2-86090C0B6EC2}"/>
          </ac:spMkLst>
        </pc:spChg>
        <pc:spChg chg="mod">
          <ac:chgData name="Sarah Balian" userId="b3b060d9-4d34-479b-ad68-688eaebf93c5" providerId="ADAL" clId="{9B042DA4-0ADD-48D5-BFB4-C5A0B63E9E97}" dt="2022-12-20T20:16:00.079" v="574" actId="20577"/>
          <ac:spMkLst>
            <pc:docMk/>
            <pc:sldMk cId="564221537" sldId="355"/>
            <ac:spMk id="42" creationId="{CF8A5421-9323-A745-9033-6B0858E056E5}"/>
          </ac:spMkLst>
        </pc:spChg>
        <pc:spChg chg="mod">
          <ac:chgData name="Sarah Balian" userId="b3b060d9-4d34-479b-ad68-688eaebf93c5" providerId="ADAL" clId="{9B042DA4-0ADD-48D5-BFB4-C5A0B63E9E97}" dt="2022-12-20T20:14:51.433" v="561" actId="20577"/>
          <ac:spMkLst>
            <pc:docMk/>
            <pc:sldMk cId="564221537" sldId="355"/>
            <ac:spMk id="43" creationId="{B7FC13D1-752F-56B6-5609-2A21E3445535}"/>
          </ac:spMkLst>
        </pc:spChg>
        <pc:spChg chg="mod">
          <ac:chgData name="Sarah Balian" userId="b3b060d9-4d34-479b-ad68-688eaebf93c5" providerId="ADAL" clId="{9B042DA4-0ADD-48D5-BFB4-C5A0B63E9E97}" dt="2022-12-20T20:19:21.937" v="593" actId="1076"/>
          <ac:spMkLst>
            <pc:docMk/>
            <pc:sldMk cId="564221537" sldId="355"/>
            <ac:spMk id="44" creationId="{4BC63EFC-51D8-5205-E29F-01514C838175}"/>
          </ac:spMkLst>
        </pc:spChg>
        <pc:spChg chg="mod">
          <ac:chgData name="Sarah Balian" userId="b3b060d9-4d34-479b-ad68-688eaebf93c5" providerId="ADAL" clId="{9B042DA4-0ADD-48D5-BFB4-C5A0B63E9E97}" dt="2022-12-20T20:11:38.472" v="536" actId="20577"/>
          <ac:spMkLst>
            <pc:docMk/>
            <pc:sldMk cId="564221537" sldId="355"/>
            <ac:spMk id="45" creationId="{BBE6A571-B611-7C03-DEE0-82AB9841B25B}"/>
          </ac:spMkLst>
        </pc:spChg>
        <pc:spChg chg="mod">
          <ac:chgData name="Sarah Balian" userId="b3b060d9-4d34-479b-ad68-688eaebf93c5" providerId="ADAL" clId="{9B042DA4-0ADD-48D5-BFB4-C5A0B63E9E97}" dt="2022-12-20T20:15:40.198" v="570" actId="20577"/>
          <ac:spMkLst>
            <pc:docMk/>
            <pc:sldMk cId="564221537" sldId="355"/>
            <ac:spMk id="46" creationId="{42DF423A-99C8-4EB4-85E6-B227F5AC86CF}"/>
          </ac:spMkLst>
        </pc:spChg>
        <pc:spChg chg="mod">
          <ac:chgData name="Sarah Balian" userId="b3b060d9-4d34-479b-ad68-688eaebf93c5" providerId="ADAL" clId="{9B042DA4-0ADD-48D5-BFB4-C5A0B63E9E97}" dt="2022-12-20T20:12:19.823" v="545" actId="20577"/>
          <ac:spMkLst>
            <pc:docMk/>
            <pc:sldMk cId="564221537" sldId="355"/>
            <ac:spMk id="47" creationId="{1A54FE55-9EA8-7040-3CAE-58A0BC0B5A7A}"/>
          </ac:spMkLst>
        </pc:spChg>
        <pc:spChg chg="mod">
          <ac:chgData name="Sarah Balian" userId="b3b060d9-4d34-479b-ad68-688eaebf93c5" providerId="ADAL" clId="{9B042DA4-0ADD-48D5-BFB4-C5A0B63E9E97}" dt="2022-12-20T20:13:08.440" v="555" actId="20577"/>
          <ac:spMkLst>
            <pc:docMk/>
            <pc:sldMk cId="564221537" sldId="355"/>
            <ac:spMk id="48" creationId="{C745E97A-7FD6-1663-C9EC-826AD8D437D1}"/>
          </ac:spMkLst>
        </pc:spChg>
        <pc:spChg chg="mod">
          <ac:chgData name="Sarah Balian" userId="b3b060d9-4d34-479b-ad68-688eaebf93c5" providerId="ADAL" clId="{9B042DA4-0ADD-48D5-BFB4-C5A0B63E9E97}" dt="2022-12-20T20:13:16.313" v="557" actId="20577"/>
          <ac:spMkLst>
            <pc:docMk/>
            <pc:sldMk cId="564221537" sldId="355"/>
            <ac:spMk id="49" creationId="{5A089B96-6EB7-40E6-B695-CA14F03E510E}"/>
          </ac:spMkLst>
        </pc:spChg>
        <pc:spChg chg="mod">
          <ac:chgData name="Sarah Balian" userId="b3b060d9-4d34-479b-ad68-688eaebf93c5" providerId="ADAL" clId="{9B042DA4-0ADD-48D5-BFB4-C5A0B63E9E97}" dt="2022-12-20T20:18:21.161" v="588" actId="20577"/>
          <ac:spMkLst>
            <pc:docMk/>
            <pc:sldMk cId="564221537" sldId="355"/>
            <ac:spMk id="50" creationId="{B4A38A1D-ED77-E4A3-DF60-1B2D80DD4252}"/>
          </ac:spMkLst>
        </pc:spChg>
        <pc:spChg chg="mod">
          <ac:chgData name="Sarah Balian" userId="b3b060d9-4d34-479b-ad68-688eaebf93c5" providerId="ADAL" clId="{9B042DA4-0ADD-48D5-BFB4-C5A0B63E9E97}" dt="2022-12-20T20:11:50.609" v="540" actId="20577"/>
          <ac:spMkLst>
            <pc:docMk/>
            <pc:sldMk cId="564221537" sldId="355"/>
            <ac:spMk id="51" creationId="{3D949BF7-3246-03FC-D71D-FF2B194A5867}"/>
          </ac:spMkLst>
        </pc:spChg>
        <pc:spChg chg="mod">
          <ac:chgData name="Sarah Balian" userId="b3b060d9-4d34-479b-ad68-688eaebf93c5" providerId="ADAL" clId="{9B042DA4-0ADD-48D5-BFB4-C5A0B63E9E97}" dt="2022-12-20T20:11:57.792" v="542" actId="20577"/>
          <ac:spMkLst>
            <pc:docMk/>
            <pc:sldMk cId="564221537" sldId="355"/>
            <ac:spMk id="52" creationId="{D73A6417-5A8E-992C-44F0-86E234C17E10}"/>
          </ac:spMkLst>
        </pc:spChg>
        <pc:spChg chg="mod">
          <ac:chgData name="Sarah Balian" userId="b3b060d9-4d34-479b-ad68-688eaebf93c5" providerId="ADAL" clId="{9B042DA4-0ADD-48D5-BFB4-C5A0B63E9E97}" dt="2022-12-20T20:15:22.739" v="566" actId="6549"/>
          <ac:spMkLst>
            <pc:docMk/>
            <pc:sldMk cId="564221537" sldId="355"/>
            <ac:spMk id="53" creationId="{34E58A3B-6C41-24E5-AFB9-0CC8E52DFFBF}"/>
          </ac:spMkLst>
        </pc:spChg>
        <pc:spChg chg="mod">
          <ac:chgData name="Sarah Balian" userId="b3b060d9-4d34-479b-ad68-688eaebf93c5" providerId="ADAL" clId="{9B042DA4-0ADD-48D5-BFB4-C5A0B63E9E97}" dt="2022-12-20T20:11:45.520" v="538" actId="20577"/>
          <ac:spMkLst>
            <pc:docMk/>
            <pc:sldMk cId="564221537" sldId="355"/>
            <ac:spMk id="54" creationId="{3C62B939-790C-DB0F-0CF6-1E2C6F585ED4}"/>
          </ac:spMkLst>
        </pc:spChg>
        <pc:spChg chg="mod">
          <ac:chgData name="Sarah Balian" userId="b3b060d9-4d34-479b-ad68-688eaebf93c5" providerId="ADAL" clId="{9B042DA4-0ADD-48D5-BFB4-C5A0B63E9E97}" dt="2022-12-20T20:18:11.342" v="584" actId="20577"/>
          <ac:spMkLst>
            <pc:docMk/>
            <pc:sldMk cId="564221537" sldId="355"/>
            <ac:spMk id="55" creationId="{16C6B6BA-7222-2A46-CA43-30A3DC2F40E5}"/>
          </ac:spMkLst>
        </pc:spChg>
        <pc:spChg chg="del">
          <ac:chgData name="Sarah Balian" userId="b3b060d9-4d34-479b-ad68-688eaebf93c5" providerId="ADAL" clId="{9B042DA4-0ADD-48D5-BFB4-C5A0B63E9E97}" dt="2022-12-20T18:07:21.030" v="443" actId="478"/>
          <ac:spMkLst>
            <pc:docMk/>
            <pc:sldMk cId="564221537" sldId="355"/>
            <ac:spMk id="56" creationId="{86DA3428-A2E6-7961-02DF-4DFFA860A7F2}"/>
          </ac:spMkLst>
        </pc:spChg>
        <pc:spChg chg="mod">
          <ac:chgData name="Sarah Balian" userId="b3b060d9-4d34-479b-ad68-688eaebf93c5" providerId="ADAL" clId="{9B042DA4-0ADD-48D5-BFB4-C5A0B63E9E97}" dt="2022-12-20T20:12:59.063" v="553" actId="20577"/>
          <ac:spMkLst>
            <pc:docMk/>
            <pc:sldMk cId="564221537" sldId="355"/>
            <ac:spMk id="59" creationId="{4D135624-874F-7303-6186-F1323F30C5AA}"/>
          </ac:spMkLst>
        </pc:spChg>
        <pc:spChg chg="mod">
          <ac:chgData name="Sarah Balian" userId="b3b060d9-4d34-479b-ad68-688eaebf93c5" providerId="ADAL" clId="{9B042DA4-0ADD-48D5-BFB4-C5A0B63E9E97}" dt="2022-12-20T20:12:08.145" v="544" actId="20577"/>
          <ac:spMkLst>
            <pc:docMk/>
            <pc:sldMk cId="564221537" sldId="355"/>
            <ac:spMk id="60" creationId="{283A431F-66DE-56D0-6F8C-E197CA434994}"/>
          </ac:spMkLst>
        </pc:spChg>
        <pc:spChg chg="mod">
          <ac:chgData name="Sarah Balian" userId="b3b060d9-4d34-479b-ad68-688eaebf93c5" providerId="ADAL" clId="{9B042DA4-0ADD-48D5-BFB4-C5A0B63E9E97}" dt="2022-12-20T20:15:52.809" v="572" actId="20577"/>
          <ac:spMkLst>
            <pc:docMk/>
            <pc:sldMk cId="564221537" sldId="355"/>
            <ac:spMk id="61" creationId="{13D1EBF7-3808-CC4B-C914-B34A82C02B00}"/>
          </ac:spMkLst>
        </pc:spChg>
        <pc:spChg chg="mod">
          <ac:chgData name="Sarah Balian" userId="b3b060d9-4d34-479b-ad68-688eaebf93c5" providerId="ADAL" clId="{9B042DA4-0ADD-48D5-BFB4-C5A0B63E9E97}" dt="2022-12-20T20:12:30.241" v="549" actId="20577"/>
          <ac:spMkLst>
            <pc:docMk/>
            <pc:sldMk cId="564221537" sldId="355"/>
            <ac:spMk id="1033" creationId="{3CD9B410-05B2-6138-6911-D2332C745AC9}"/>
          </ac:spMkLst>
        </pc:spChg>
        <pc:spChg chg="mod">
          <ac:chgData name="Sarah Balian" userId="b3b060d9-4d34-479b-ad68-688eaebf93c5" providerId="ADAL" clId="{9B042DA4-0ADD-48D5-BFB4-C5A0B63E9E97}" dt="2022-12-20T20:18:04.522" v="582" actId="20577"/>
          <ac:spMkLst>
            <pc:docMk/>
            <pc:sldMk cId="564221537" sldId="355"/>
            <ac:spMk id="1034" creationId="{7DB997D1-C003-D6C6-1F18-F0F31FEDDA4D}"/>
          </ac:spMkLst>
        </pc:spChg>
        <pc:spChg chg="mod">
          <ac:chgData name="Sarah Balian" userId="b3b060d9-4d34-479b-ad68-688eaebf93c5" providerId="ADAL" clId="{9B042DA4-0ADD-48D5-BFB4-C5A0B63E9E97}" dt="2022-12-20T20:16:20.359" v="578" actId="20577"/>
          <ac:spMkLst>
            <pc:docMk/>
            <pc:sldMk cId="564221537" sldId="355"/>
            <ac:spMk id="1035" creationId="{505D2889-80F3-69CB-1B35-181142E76EFB}"/>
          </ac:spMkLst>
        </pc:spChg>
        <pc:spChg chg="mod">
          <ac:chgData name="Sarah Balian" userId="b3b060d9-4d34-479b-ad68-688eaebf93c5" providerId="ADAL" clId="{9B042DA4-0ADD-48D5-BFB4-C5A0B63E9E97}" dt="2022-12-20T20:12:51.849" v="551" actId="20577"/>
          <ac:spMkLst>
            <pc:docMk/>
            <pc:sldMk cId="564221537" sldId="355"/>
            <ac:spMk id="1036" creationId="{857DBFB8-A839-2B3D-F992-3D5B522A6EDA}"/>
          </ac:spMkLst>
        </pc:spChg>
        <pc:spChg chg="mod">
          <ac:chgData name="Sarah Balian" userId="b3b060d9-4d34-479b-ad68-688eaebf93c5" providerId="ADAL" clId="{9B042DA4-0ADD-48D5-BFB4-C5A0B63E9E97}" dt="2022-12-20T20:14:58.072" v="563" actId="20577"/>
          <ac:spMkLst>
            <pc:docMk/>
            <pc:sldMk cId="564221537" sldId="355"/>
            <ac:spMk id="1037" creationId="{A619D19B-59AC-7D09-4061-FA84E7FB471A}"/>
          </ac:spMkLst>
        </pc:spChg>
        <pc:spChg chg="mod">
          <ac:chgData name="Sarah Balian" userId="b3b060d9-4d34-479b-ad68-688eaebf93c5" providerId="ADAL" clId="{9B042DA4-0ADD-48D5-BFB4-C5A0B63E9E97}" dt="2022-12-20T20:16:12.512" v="576" actId="20577"/>
          <ac:spMkLst>
            <pc:docMk/>
            <pc:sldMk cId="564221537" sldId="355"/>
            <ac:spMk id="1038" creationId="{5909F8BF-9101-628B-51F4-11674CFA84EF}"/>
          </ac:spMkLst>
        </pc:spChg>
        <pc:spChg chg="mod">
          <ac:chgData name="Sarah Balian" userId="b3b060d9-4d34-479b-ad68-688eaebf93c5" providerId="ADAL" clId="{9B042DA4-0ADD-48D5-BFB4-C5A0B63E9E97}" dt="2022-12-20T20:14:43.368" v="559" actId="20577"/>
          <ac:spMkLst>
            <pc:docMk/>
            <pc:sldMk cId="564221537" sldId="355"/>
            <ac:spMk id="1041" creationId="{EDDDA1C2-40F2-C465-D3BB-2E406CC881AB}"/>
          </ac:spMkLst>
        </pc:spChg>
        <pc:spChg chg="mod">
          <ac:chgData name="Sarah Balian" userId="b3b060d9-4d34-479b-ad68-688eaebf93c5" providerId="ADAL" clId="{9B042DA4-0ADD-48D5-BFB4-C5A0B63E9E97}" dt="2022-12-20T20:18:31.225" v="590" actId="20577"/>
          <ac:spMkLst>
            <pc:docMk/>
            <pc:sldMk cId="564221537" sldId="355"/>
            <ac:spMk id="1046" creationId="{8A57591F-F75D-FBB3-BD7E-757A1AFC2F44}"/>
          </ac:spMkLst>
        </pc:spChg>
        <pc:picChg chg="add mod">
          <ac:chgData name="Sarah Balian" userId="b3b060d9-4d34-479b-ad68-688eaebf93c5" providerId="ADAL" clId="{9B042DA4-0ADD-48D5-BFB4-C5A0B63E9E97}" dt="2022-12-20T18:07:30.089" v="446"/>
          <ac:picMkLst>
            <pc:docMk/>
            <pc:sldMk cId="564221537" sldId="355"/>
            <ac:picMk id="2" creationId="{E2E6E6C6-C7B2-9BCA-E65D-E9B3985B12D3}"/>
          </ac:picMkLst>
        </pc:picChg>
      </pc:sldChg>
      <pc:sldChg chg="modSp add mod ord">
        <pc:chgData name="Sarah Balian" userId="b3b060d9-4d34-479b-ad68-688eaebf93c5" providerId="ADAL" clId="{9B042DA4-0ADD-48D5-BFB4-C5A0B63E9E97}" dt="2022-12-21T15:38:16.876" v="3145" actId="1076"/>
        <pc:sldMkLst>
          <pc:docMk/>
          <pc:sldMk cId="2037470596" sldId="356"/>
        </pc:sldMkLst>
        <pc:spChg chg="mod">
          <ac:chgData name="Sarah Balian" userId="b3b060d9-4d34-479b-ad68-688eaebf93c5" providerId="ADAL" clId="{9B042DA4-0ADD-48D5-BFB4-C5A0B63E9E97}" dt="2022-12-21T15:33:30.957" v="2996" actId="20577"/>
          <ac:spMkLst>
            <pc:docMk/>
            <pc:sldMk cId="2037470596" sldId="356"/>
            <ac:spMk id="2" creationId="{F6245169-1799-41CD-B28E-D2D20D16AD73}"/>
          </ac:spMkLst>
        </pc:spChg>
        <pc:spChg chg="mod">
          <ac:chgData name="Sarah Balian" userId="b3b060d9-4d34-479b-ad68-688eaebf93c5" providerId="ADAL" clId="{9B042DA4-0ADD-48D5-BFB4-C5A0B63E9E97}" dt="2022-12-21T15:37:52.366" v="3136" actId="14100"/>
          <ac:spMkLst>
            <pc:docMk/>
            <pc:sldMk cId="2037470596" sldId="356"/>
            <ac:spMk id="3" creationId="{E4FD1E92-5DBC-B105-F246-2355E4FF9A74}"/>
          </ac:spMkLst>
        </pc:spChg>
        <pc:spChg chg="mod">
          <ac:chgData name="Sarah Balian" userId="b3b060d9-4d34-479b-ad68-688eaebf93c5" providerId="ADAL" clId="{9B042DA4-0ADD-48D5-BFB4-C5A0B63E9E97}" dt="2022-12-21T15:38:16.876" v="3145" actId="1076"/>
          <ac:spMkLst>
            <pc:docMk/>
            <pc:sldMk cId="2037470596" sldId="356"/>
            <ac:spMk id="4" creationId="{8FAD7DD4-57A9-FF38-B893-963B1B5781FE}"/>
          </ac:spMkLst>
        </pc:spChg>
        <pc:graphicFrameChg chg="mod">
          <ac:chgData name="Sarah Balian" userId="b3b060d9-4d34-479b-ad68-688eaebf93c5" providerId="ADAL" clId="{9B042DA4-0ADD-48D5-BFB4-C5A0B63E9E97}" dt="2022-12-21T15:37:27.985" v="3131"/>
          <ac:graphicFrameMkLst>
            <pc:docMk/>
            <pc:sldMk cId="2037470596" sldId="356"/>
            <ac:graphicFrameMk id="9" creationId="{16BB2B36-D329-083C-5198-BEEC5AC12CFA}"/>
          </ac:graphicFrameMkLst>
        </pc:graphicFrameChg>
        <pc:cxnChg chg="mod">
          <ac:chgData name="Sarah Balian" userId="b3b060d9-4d34-479b-ad68-688eaebf93c5" providerId="ADAL" clId="{9B042DA4-0ADD-48D5-BFB4-C5A0B63E9E97}" dt="2022-12-21T15:37:41.966" v="3133" actId="14100"/>
          <ac:cxnSpMkLst>
            <pc:docMk/>
            <pc:sldMk cId="2037470596" sldId="356"/>
            <ac:cxnSpMk id="5" creationId="{34910700-1BDF-1AC8-805B-EA7CB736B340}"/>
          </ac:cxnSpMkLst>
        </pc:cxnChg>
        <pc:cxnChg chg="mod">
          <ac:chgData name="Sarah Balian" userId="b3b060d9-4d34-479b-ad68-688eaebf93c5" providerId="ADAL" clId="{9B042DA4-0ADD-48D5-BFB4-C5A0B63E9E97}" dt="2022-12-21T15:38:01.541" v="3138" actId="14100"/>
          <ac:cxnSpMkLst>
            <pc:docMk/>
            <pc:sldMk cId="2037470596" sldId="356"/>
            <ac:cxnSpMk id="8" creationId="{22766DD9-4256-2E5C-ACD4-93D0083B7CD7}"/>
          </ac:cxnSpMkLst>
        </pc:cxnChg>
      </pc:sldChg>
      <pc:sldChg chg="modSp add mod">
        <pc:chgData name="Sarah Balian" userId="b3b060d9-4d34-479b-ad68-688eaebf93c5" providerId="ADAL" clId="{9B042DA4-0ADD-48D5-BFB4-C5A0B63E9E97}" dt="2022-12-20T23:31:33.273" v="1036" actId="27918"/>
        <pc:sldMkLst>
          <pc:docMk/>
          <pc:sldMk cId="3982897259" sldId="357"/>
        </pc:sldMkLst>
        <pc:spChg chg="mod">
          <ac:chgData name="Sarah Balian" userId="b3b060d9-4d34-479b-ad68-688eaebf93c5" providerId="ADAL" clId="{9B042DA4-0ADD-48D5-BFB4-C5A0B63E9E97}" dt="2022-12-20T23:25:51.921" v="1012" actId="20577"/>
          <ac:spMkLst>
            <pc:docMk/>
            <pc:sldMk cId="3982897259" sldId="357"/>
            <ac:spMk id="2" creationId="{F6245169-1799-41CD-B28E-D2D20D16AD73}"/>
          </ac:spMkLst>
        </pc:spChg>
        <pc:spChg chg="mod">
          <ac:chgData name="Sarah Balian" userId="b3b060d9-4d34-479b-ad68-688eaebf93c5" providerId="ADAL" clId="{9B042DA4-0ADD-48D5-BFB4-C5A0B63E9E97}" dt="2022-12-20T23:26:12.489" v="1021" actId="20577"/>
          <ac:spMkLst>
            <pc:docMk/>
            <pc:sldMk cId="3982897259" sldId="357"/>
            <ac:spMk id="3" creationId="{E4FD1E92-5DBC-B105-F246-2355E4FF9A74}"/>
          </ac:spMkLst>
        </pc:spChg>
      </pc:sldChg>
      <pc:sldChg chg="modSp add mod">
        <pc:chgData name="Sarah Balian" userId="b3b060d9-4d34-479b-ad68-688eaebf93c5" providerId="ADAL" clId="{9B042DA4-0ADD-48D5-BFB4-C5A0B63E9E97}" dt="2022-12-21T00:34:55.781" v="1842" actId="20577"/>
        <pc:sldMkLst>
          <pc:docMk/>
          <pc:sldMk cId="4262263089" sldId="358"/>
        </pc:sldMkLst>
        <pc:spChg chg="mod">
          <ac:chgData name="Sarah Balian" userId="b3b060d9-4d34-479b-ad68-688eaebf93c5" providerId="ADAL" clId="{9B042DA4-0ADD-48D5-BFB4-C5A0B63E9E97}" dt="2022-12-21T00:32:58.939" v="1749" actId="20577"/>
          <ac:spMkLst>
            <pc:docMk/>
            <pc:sldMk cId="4262263089" sldId="358"/>
            <ac:spMk id="2" creationId="{F6245169-1799-41CD-B28E-D2D20D16AD73}"/>
          </ac:spMkLst>
        </pc:spChg>
        <pc:spChg chg="mod">
          <ac:chgData name="Sarah Balian" userId="b3b060d9-4d34-479b-ad68-688eaebf93c5" providerId="ADAL" clId="{9B042DA4-0ADD-48D5-BFB4-C5A0B63E9E97}" dt="2022-12-21T00:34:55.781" v="1842" actId="20577"/>
          <ac:spMkLst>
            <pc:docMk/>
            <pc:sldMk cId="4262263089" sldId="358"/>
            <ac:spMk id="3" creationId="{E4FD1E92-5DBC-B105-F246-2355E4FF9A74}"/>
          </ac:spMkLst>
        </pc:spChg>
      </pc:sldChg>
      <pc:sldChg chg="modSp add mod">
        <pc:chgData name="Sarah Balian" userId="b3b060d9-4d34-479b-ad68-688eaebf93c5" providerId="ADAL" clId="{9B042DA4-0ADD-48D5-BFB4-C5A0B63E9E97}" dt="2022-12-21T14:41:44.861" v="2249" actId="27918"/>
        <pc:sldMkLst>
          <pc:docMk/>
          <pc:sldMk cId="1876491663" sldId="359"/>
        </pc:sldMkLst>
        <pc:spChg chg="mod">
          <ac:chgData name="Sarah Balian" userId="b3b060d9-4d34-479b-ad68-688eaebf93c5" providerId="ADAL" clId="{9B042DA4-0ADD-48D5-BFB4-C5A0B63E9E97}" dt="2022-12-21T14:33:25.487" v="2036" actId="20577"/>
          <ac:spMkLst>
            <pc:docMk/>
            <pc:sldMk cId="1876491663" sldId="359"/>
            <ac:spMk id="2" creationId="{F6245169-1799-41CD-B28E-D2D20D16AD73}"/>
          </ac:spMkLst>
        </pc:spChg>
        <pc:spChg chg="mod">
          <ac:chgData name="Sarah Balian" userId="b3b060d9-4d34-479b-ad68-688eaebf93c5" providerId="ADAL" clId="{9B042DA4-0ADD-48D5-BFB4-C5A0B63E9E97}" dt="2022-12-21T14:41:27.977" v="2244" actId="20577"/>
          <ac:spMkLst>
            <pc:docMk/>
            <pc:sldMk cId="1876491663" sldId="359"/>
            <ac:spMk id="3" creationId="{E4FD1E92-5DBC-B105-F246-2355E4FF9A74}"/>
          </ac:spMkLst>
        </pc:spChg>
      </pc:sldChg>
      <pc:sldChg chg="modSp add mod">
        <pc:chgData name="Sarah Balian" userId="b3b060d9-4d34-479b-ad68-688eaebf93c5" providerId="ADAL" clId="{9B042DA4-0ADD-48D5-BFB4-C5A0B63E9E97}" dt="2022-12-21T14:46:07.846" v="2323" actId="108"/>
        <pc:sldMkLst>
          <pc:docMk/>
          <pc:sldMk cId="2723418054" sldId="360"/>
        </pc:sldMkLst>
        <pc:spChg chg="mod">
          <ac:chgData name="Sarah Balian" userId="b3b060d9-4d34-479b-ad68-688eaebf93c5" providerId="ADAL" clId="{9B042DA4-0ADD-48D5-BFB4-C5A0B63E9E97}" dt="2022-12-21T14:46:07.846" v="2323" actId="108"/>
          <ac:spMkLst>
            <pc:docMk/>
            <pc:sldMk cId="2723418054" sldId="360"/>
            <ac:spMk id="3" creationId="{7F10B6DC-6AF4-BFD9-E1D5-B98AA266289F}"/>
          </ac:spMkLst>
        </pc:spChg>
      </pc:sldChg>
      <pc:sldChg chg="modSp add mod">
        <pc:chgData name="Sarah Balian" userId="b3b060d9-4d34-479b-ad68-688eaebf93c5" providerId="ADAL" clId="{9B042DA4-0ADD-48D5-BFB4-C5A0B63E9E97}" dt="2022-12-21T14:46:49.108" v="2326" actId="108"/>
        <pc:sldMkLst>
          <pc:docMk/>
          <pc:sldMk cId="3494697050" sldId="361"/>
        </pc:sldMkLst>
        <pc:spChg chg="mod">
          <ac:chgData name="Sarah Balian" userId="b3b060d9-4d34-479b-ad68-688eaebf93c5" providerId="ADAL" clId="{9B042DA4-0ADD-48D5-BFB4-C5A0B63E9E97}" dt="2022-12-21T14:46:49.108" v="2326" actId="108"/>
          <ac:spMkLst>
            <pc:docMk/>
            <pc:sldMk cId="3494697050" sldId="361"/>
            <ac:spMk id="3" creationId="{7F10B6DC-6AF4-BFD9-E1D5-B98AA266289F}"/>
          </ac:spMkLst>
        </pc:spChg>
      </pc:sldChg>
      <pc:sldChg chg="addSp delSp modSp mod ord">
        <pc:chgData name="Sarah Balian" userId="b3b060d9-4d34-479b-ad68-688eaebf93c5" providerId="ADAL" clId="{9B042DA4-0ADD-48D5-BFB4-C5A0B63E9E97}" dt="2022-12-21T15:25:31.125" v="2898" actId="1076"/>
        <pc:sldMkLst>
          <pc:docMk/>
          <pc:sldMk cId="2775215614" sldId="362"/>
        </pc:sldMkLst>
        <pc:spChg chg="mod">
          <ac:chgData name="Sarah Balian" userId="b3b060d9-4d34-479b-ad68-688eaebf93c5" providerId="ADAL" clId="{9B042DA4-0ADD-48D5-BFB4-C5A0B63E9E97}" dt="2022-12-21T15:20:45.691" v="2822" actId="20577"/>
          <ac:spMkLst>
            <pc:docMk/>
            <pc:sldMk cId="2775215614" sldId="362"/>
            <ac:spMk id="2" creationId="{F6245169-1799-41CD-B28E-D2D20D16AD73}"/>
          </ac:spMkLst>
        </pc:spChg>
        <pc:spChg chg="del">
          <ac:chgData name="Sarah Balian" userId="b3b060d9-4d34-479b-ad68-688eaebf93c5" providerId="ADAL" clId="{9B042DA4-0ADD-48D5-BFB4-C5A0B63E9E97}" dt="2022-12-21T15:05:19.681" v="2535" actId="478"/>
          <ac:spMkLst>
            <pc:docMk/>
            <pc:sldMk cId="2775215614" sldId="362"/>
            <ac:spMk id="3" creationId="{EC1FA352-3232-8CDD-13F9-F4583EAEAB52}"/>
          </ac:spMkLst>
        </pc:spChg>
        <pc:spChg chg="del">
          <ac:chgData name="Sarah Balian" userId="b3b060d9-4d34-479b-ad68-688eaebf93c5" providerId="ADAL" clId="{9B042DA4-0ADD-48D5-BFB4-C5A0B63E9E97}" dt="2022-12-21T15:05:19.681" v="2535" actId="478"/>
          <ac:spMkLst>
            <pc:docMk/>
            <pc:sldMk cId="2775215614" sldId="362"/>
            <ac:spMk id="4" creationId="{D0D99C37-A56E-86A1-E6EA-86102773546F}"/>
          </ac:spMkLst>
        </pc:spChg>
        <pc:spChg chg="add mod">
          <ac:chgData name="Sarah Balian" userId="b3b060d9-4d34-479b-ad68-688eaebf93c5" providerId="ADAL" clId="{9B042DA4-0ADD-48D5-BFB4-C5A0B63E9E97}" dt="2022-12-21T15:25:31.125" v="2898" actId="1076"/>
          <ac:spMkLst>
            <pc:docMk/>
            <pc:sldMk cId="2775215614" sldId="362"/>
            <ac:spMk id="6" creationId="{732B16EE-46E9-5A8E-46B1-F94152ADB3D1}"/>
          </ac:spMkLst>
        </pc:spChg>
        <pc:spChg chg="add mod">
          <ac:chgData name="Sarah Balian" userId="b3b060d9-4d34-479b-ad68-688eaebf93c5" providerId="ADAL" clId="{9B042DA4-0ADD-48D5-BFB4-C5A0B63E9E97}" dt="2022-12-21T15:25:26.061" v="2897" actId="1076"/>
          <ac:spMkLst>
            <pc:docMk/>
            <pc:sldMk cId="2775215614" sldId="362"/>
            <ac:spMk id="7" creationId="{F46BF4F5-DA1D-ED61-306F-E8E24F89B3B1}"/>
          </ac:spMkLst>
        </pc:spChg>
        <pc:spChg chg="del">
          <ac:chgData name="Sarah Balian" userId="b3b060d9-4d34-479b-ad68-688eaebf93c5" providerId="ADAL" clId="{9B042DA4-0ADD-48D5-BFB4-C5A0B63E9E97}" dt="2022-12-21T15:05:40.488" v="2541" actId="478"/>
          <ac:spMkLst>
            <pc:docMk/>
            <pc:sldMk cId="2775215614" sldId="362"/>
            <ac:spMk id="12" creationId="{3862842A-EAC4-C115-2F36-83D77BEE1E0E}"/>
          </ac:spMkLst>
        </pc:spChg>
        <pc:spChg chg="mod">
          <ac:chgData name="Sarah Balian" userId="b3b060d9-4d34-479b-ad68-688eaebf93c5" providerId="ADAL" clId="{9B042DA4-0ADD-48D5-BFB4-C5A0B63E9E97}" dt="2022-12-21T15:20:57.299" v="2843" actId="20577"/>
          <ac:spMkLst>
            <pc:docMk/>
            <pc:sldMk cId="2775215614" sldId="362"/>
            <ac:spMk id="16" creationId="{7EF9F444-652D-626D-94F0-686DE3F451C0}"/>
          </ac:spMkLst>
        </pc:spChg>
        <pc:spChg chg="del">
          <ac:chgData name="Sarah Balian" userId="b3b060d9-4d34-479b-ad68-688eaebf93c5" providerId="ADAL" clId="{9B042DA4-0ADD-48D5-BFB4-C5A0B63E9E97}" dt="2022-12-21T15:05:19.681" v="2535" actId="478"/>
          <ac:spMkLst>
            <pc:docMk/>
            <pc:sldMk cId="2775215614" sldId="362"/>
            <ac:spMk id="17" creationId="{B5138D57-81A7-9062-3037-7FA0E56333ED}"/>
          </ac:spMkLst>
        </pc:spChg>
        <pc:graphicFrameChg chg="mod">
          <ac:chgData name="Sarah Balian" userId="b3b060d9-4d34-479b-ad68-688eaebf93c5" providerId="ADAL" clId="{9B042DA4-0ADD-48D5-BFB4-C5A0B63E9E97}" dt="2022-12-21T15:24:52.111" v="2891" actId="1076"/>
          <ac:graphicFrameMkLst>
            <pc:docMk/>
            <pc:sldMk cId="2775215614" sldId="362"/>
            <ac:graphicFrameMk id="8" creationId="{A25666F9-CCA3-9D59-B863-99CA3EC76DEB}"/>
          </ac:graphicFrameMkLst>
        </pc:graphicFrameChg>
        <pc:picChg chg="del">
          <ac:chgData name="Sarah Balian" userId="b3b060d9-4d34-479b-ad68-688eaebf93c5" providerId="ADAL" clId="{9B042DA4-0ADD-48D5-BFB4-C5A0B63E9E97}" dt="2022-12-21T14:47:54.809" v="2328" actId="478"/>
          <ac:picMkLst>
            <pc:docMk/>
            <pc:sldMk cId="2775215614" sldId="362"/>
            <ac:picMk id="5" creationId="{AA1237BD-9AB7-E647-4706-ABD1C3E8C3F3}"/>
          </ac:picMkLst>
        </pc:picChg>
      </pc:sldChg>
      <pc:sldChg chg="del">
        <pc:chgData name="Sarah Balian" userId="b3b060d9-4d34-479b-ad68-688eaebf93c5" providerId="ADAL" clId="{9B042DA4-0ADD-48D5-BFB4-C5A0B63E9E97}" dt="2022-12-21T14:47:40.389" v="2327"/>
        <pc:sldMkLst>
          <pc:docMk/>
          <pc:sldMk cId="3083206939" sldId="362"/>
        </pc:sldMkLst>
      </pc:sldChg>
      <pc:sldChg chg="modSp add mod">
        <pc:chgData name="Sarah Balian" userId="b3b060d9-4d34-479b-ad68-688eaebf93c5" providerId="ADAL" clId="{9B042DA4-0ADD-48D5-BFB4-C5A0B63E9E97}" dt="2022-12-21T14:57:51.726" v="2527"/>
        <pc:sldMkLst>
          <pc:docMk/>
          <pc:sldMk cId="991286262" sldId="363"/>
        </pc:sldMkLst>
        <pc:spChg chg="mod">
          <ac:chgData name="Sarah Balian" userId="b3b060d9-4d34-479b-ad68-688eaebf93c5" providerId="ADAL" clId="{9B042DA4-0ADD-48D5-BFB4-C5A0B63E9E97}" dt="2022-12-21T14:50:13.029" v="2493" actId="20577"/>
          <ac:spMkLst>
            <pc:docMk/>
            <pc:sldMk cId="991286262" sldId="363"/>
            <ac:spMk id="2" creationId="{F6245169-1799-41CD-B28E-D2D20D16AD73}"/>
          </ac:spMkLst>
        </pc:spChg>
        <pc:spChg chg="mod">
          <ac:chgData name="Sarah Balian" userId="b3b060d9-4d34-479b-ad68-688eaebf93c5" providerId="ADAL" clId="{9B042DA4-0ADD-48D5-BFB4-C5A0B63E9E97}" dt="2022-12-21T14:50:30.159" v="2512" actId="20577"/>
          <ac:spMkLst>
            <pc:docMk/>
            <pc:sldMk cId="991286262" sldId="363"/>
            <ac:spMk id="3" creationId="{E4FD1E92-5DBC-B105-F246-2355E4FF9A74}"/>
          </ac:spMkLst>
        </pc:spChg>
        <pc:graphicFrameChg chg="mod">
          <ac:chgData name="Sarah Balian" userId="b3b060d9-4d34-479b-ad68-688eaebf93c5" providerId="ADAL" clId="{9B042DA4-0ADD-48D5-BFB4-C5A0B63E9E97}" dt="2022-12-21T14:57:51.726" v="2527"/>
          <ac:graphicFrameMkLst>
            <pc:docMk/>
            <pc:sldMk cId="991286262" sldId="363"/>
            <ac:graphicFrameMk id="9" creationId="{16BB2B36-D329-083C-5198-BEEC5AC12CFA}"/>
          </ac:graphicFrameMkLst>
        </pc:graphicFrameChg>
      </pc:sldChg>
      <pc:sldChg chg="addSp delSp modSp add mod">
        <pc:chgData name="Sarah Balian" userId="b3b060d9-4d34-479b-ad68-688eaebf93c5" providerId="ADAL" clId="{9B042DA4-0ADD-48D5-BFB4-C5A0B63E9E97}" dt="2022-12-21T15:21:34.919" v="2846" actId="207"/>
        <pc:sldMkLst>
          <pc:docMk/>
          <pc:sldMk cId="2506761111" sldId="364"/>
        </pc:sldMkLst>
        <pc:spChg chg="mod">
          <ac:chgData name="Sarah Balian" userId="b3b060d9-4d34-479b-ad68-688eaebf93c5" providerId="ADAL" clId="{9B042DA4-0ADD-48D5-BFB4-C5A0B63E9E97}" dt="2022-12-21T15:11:50.554" v="2608" actId="1076"/>
          <ac:spMkLst>
            <pc:docMk/>
            <pc:sldMk cId="2506761111" sldId="364"/>
            <ac:spMk id="2" creationId="{F6245169-1799-41CD-B28E-D2D20D16AD73}"/>
          </ac:spMkLst>
        </pc:spChg>
        <pc:spChg chg="mod">
          <ac:chgData name="Sarah Balian" userId="b3b060d9-4d34-479b-ad68-688eaebf93c5" providerId="ADAL" clId="{9B042DA4-0ADD-48D5-BFB4-C5A0B63E9E97}" dt="2022-12-21T15:19:26.842" v="2803" actId="1037"/>
          <ac:spMkLst>
            <pc:docMk/>
            <pc:sldMk cId="2506761111" sldId="364"/>
            <ac:spMk id="3" creationId="{E4FD1E92-5DBC-B105-F246-2355E4FF9A74}"/>
          </ac:spMkLst>
        </pc:spChg>
        <pc:graphicFrameChg chg="add mod">
          <ac:chgData name="Sarah Balian" userId="b3b060d9-4d34-479b-ad68-688eaebf93c5" providerId="ADAL" clId="{9B042DA4-0ADD-48D5-BFB4-C5A0B63E9E97}" dt="2022-12-21T15:21:34.919" v="2846" actId="207"/>
          <ac:graphicFrameMkLst>
            <pc:docMk/>
            <pc:sldMk cId="2506761111" sldId="364"/>
            <ac:graphicFrameMk id="7" creationId="{1CDE4ED1-B73E-3946-9CC6-A801223189A3}"/>
          </ac:graphicFrameMkLst>
        </pc:graphicFrameChg>
        <pc:graphicFrameChg chg="add mod modGraphic">
          <ac:chgData name="Sarah Balian" userId="b3b060d9-4d34-479b-ad68-688eaebf93c5" providerId="ADAL" clId="{9B042DA4-0ADD-48D5-BFB4-C5A0B63E9E97}" dt="2022-12-21T15:19:10.516" v="2795" actId="113"/>
          <ac:graphicFrameMkLst>
            <pc:docMk/>
            <pc:sldMk cId="2506761111" sldId="364"/>
            <ac:graphicFrameMk id="8" creationId="{46AF1704-09C7-B9B8-336D-1BF341C99174}"/>
          </ac:graphicFrameMkLst>
        </pc:graphicFrameChg>
        <pc:graphicFrameChg chg="del">
          <ac:chgData name="Sarah Balian" userId="b3b060d9-4d34-479b-ad68-688eaebf93c5" providerId="ADAL" clId="{9B042DA4-0ADD-48D5-BFB4-C5A0B63E9E97}" dt="2022-12-21T15:09:32.230" v="2576" actId="478"/>
          <ac:graphicFrameMkLst>
            <pc:docMk/>
            <pc:sldMk cId="2506761111" sldId="364"/>
            <ac:graphicFrameMk id="9" creationId="{16BB2B36-D329-083C-5198-BEEC5AC12CFA}"/>
          </ac:graphicFrameMkLst>
        </pc:graphicFrameChg>
        <pc:picChg chg="add mod">
          <ac:chgData name="Sarah Balian" userId="b3b060d9-4d34-479b-ad68-688eaebf93c5" providerId="ADAL" clId="{9B042DA4-0ADD-48D5-BFB4-C5A0B63E9E97}" dt="2022-12-21T15:07:27.381" v="2566"/>
          <ac:picMkLst>
            <pc:docMk/>
            <pc:sldMk cId="2506761111" sldId="364"/>
            <ac:picMk id="4" creationId="{16635A0B-3499-325D-D041-29603FDE38B9}"/>
          </ac:picMkLst>
        </pc:picChg>
      </pc:sldChg>
      <pc:sldChg chg="modSp add mod">
        <pc:chgData name="Sarah Balian" userId="b3b060d9-4d34-479b-ad68-688eaebf93c5" providerId="ADAL" clId="{9B042DA4-0ADD-48D5-BFB4-C5A0B63E9E97}" dt="2022-12-21T15:27:23.423" v="2918" actId="27918"/>
        <pc:sldMkLst>
          <pc:docMk/>
          <pc:sldMk cId="2057286570" sldId="365"/>
        </pc:sldMkLst>
        <pc:spChg chg="mod">
          <ac:chgData name="Sarah Balian" userId="b3b060d9-4d34-479b-ad68-688eaebf93c5" providerId="ADAL" clId="{9B042DA4-0ADD-48D5-BFB4-C5A0B63E9E97}" dt="2022-12-21T15:26:32.272" v="2900" actId="20577"/>
          <ac:spMkLst>
            <pc:docMk/>
            <pc:sldMk cId="2057286570" sldId="365"/>
            <ac:spMk id="2" creationId="{F6245169-1799-41CD-B28E-D2D20D16AD73}"/>
          </ac:spMkLst>
        </pc:spChg>
        <pc:spChg chg="mod">
          <ac:chgData name="Sarah Balian" userId="b3b060d9-4d34-479b-ad68-688eaebf93c5" providerId="ADAL" clId="{9B042DA4-0ADD-48D5-BFB4-C5A0B63E9E97}" dt="2022-12-21T15:26:41.452" v="2912" actId="20577"/>
          <ac:spMkLst>
            <pc:docMk/>
            <pc:sldMk cId="2057286570" sldId="365"/>
            <ac:spMk id="3" creationId="{E4FD1E92-5DBC-B105-F246-2355E4FF9A74}"/>
          </ac:spMkLst>
        </pc:spChg>
      </pc:sldChg>
      <pc:sldChg chg="modSp add mod">
        <pc:chgData name="Sarah Balian" userId="b3b060d9-4d34-479b-ad68-688eaebf93c5" providerId="ADAL" clId="{9B042DA4-0ADD-48D5-BFB4-C5A0B63E9E97}" dt="2022-12-21T15:27:48.194" v="2921" actId="108"/>
        <pc:sldMkLst>
          <pc:docMk/>
          <pc:sldMk cId="1182740077" sldId="366"/>
        </pc:sldMkLst>
        <pc:spChg chg="mod">
          <ac:chgData name="Sarah Balian" userId="b3b060d9-4d34-479b-ad68-688eaebf93c5" providerId="ADAL" clId="{9B042DA4-0ADD-48D5-BFB4-C5A0B63E9E97}" dt="2022-12-21T15:27:48.194" v="2921" actId="108"/>
          <ac:spMkLst>
            <pc:docMk/>
            <pc:sldMk cId="1182740077" sldId="366"/>
            <ac:spMk id="3" creationId="{7F10B6DC-6AF4-BFD9-E1D5-B98AA266289F}"/>
          </ac:spMkLst>
        </pc:spChg>
      </pc:sldChg>
      <pc:sldChg chg="modSp add mod">
        <pc:chgData name="Sarah Balian" userId="b3b060d9-4d34-479b-ad68-688eaebf93c5" providerId="ADAL" clId="{9B042DA4-0ADD-48D5-BFB4-C5A0B63E9E97}" dt="2022-12-21T15:31:54.206" v="2924" actId="108"/>
        <pc:sldMkLst>
          <pc:docMk/>
          <pc:sldMk cId="2525133421" sldId="367"/>
        </pc:sldMkLst>
        <pc:spChg chg="mod">
          <ac:chgData name="Sarah Balian" userId="b3b060d9-4d34-479b-ad68-688eaebf93c5" providerId="ADAL" clId="{9B042DA4-0ADD-48D5-BFB4-C5A0B63E9E97}" dt="2022-12-21T15:31:54.206" v="2924" actId="108"/>
          <ac:spMkLst>
            <pc:docMk/>
            <pc:sldMk cId="2525133421" sldId="367"/>
            <ac:spMk id="3" creationId="{7F10B6DC-6AF4-BFD9-E1D5-B98AA266289F}"/>
          </ac:spMkLst>
        </pc:spChg>
      </pc:sldChg>
      <pc:sldChg chg="addSp delSp modSp add mod">
        <pc:chgData name="Sarah Balian" userId="b3b060d9-4d34-479b-ad68-688eaebf93c5" providerId="ADAL" clId="{9B042DA4-0ADD-48D5-BFB4-C5A0B63E9E97}" dt="2022-12-21T16:54:24.334" v="3314" actId="164"/>
        <pc:sldMkLst>
          <pc:docMk/>
          <pc:sldMk cId="1670569309" sldId="368"/>
        </pc:sldMkLst>
        <pc:spChg chg="mod">
          <ac:chgData name="Sarah Balian" userId="b3b060d9-4d34-479b-ad68-688eaebf93c5" providerId="ADAL" clId="{9B042DA4-0ADD-48D5-BFB4-C5A0B63E9E97}" dt="2022-12-21T16:50:10.784" v="3172" actId="20577"/>
          <ac:spMkLst>
            <pc:docMk/>
            <pc:sldMk cId="1670569309" sldId="368"/>
            <ac:spMk id="2" creationId="{F050121B-D4A7-C426-32A4-BF0987433026}"/>
          </ac:spMkLst>
        </pc:spChg>
        <pc:spChg chg="mod">
          <ac:chgData name="Sarah Balian" userId="b3b060d9-4d34-479b-ad68-688eaebf93c5" providerId="ADAL" clId="{9B042DA4-0ADD-48D5-BFB4-C5A0B63E9E97}" dt="2022-12-21T16:53:11.806" v="3301" actId="20577"/>
          <ac:spMkLst>
            <pc:docMk/>
            <pc:sldMk cId="1670569309" sldId="368"/>
            <ac:spMk id="3" creationId="{B6340F88-FDE5-D8FA-4CB8-7065B97BFE6B}"/>
          </ac:spMkLst>
        </pc:spChg>
        <pc:spChg chg="add mod">
          <ac:chgData name="Sarah Balian" userId="b3b060d9-4d34-479b-ad68-688eaebf93c5" providerId="ADAL" clId="{9B042DA4-0ADD-48D5-BFB4-C5A0B63E9E97}" dt="2022-12-21T16:54:24.334" v="3314" actId="164"/>
          <ac:spMkLst>
            <pc:docMk/>
            <pc:sldMk cId="1670569309" sldId="368"/>
            <ac:spMk id="15" creationId="{CE0D1928-62E2-AB63-4BCD-679A4289E93B}"/>
          </ac:spMkLst>
        </pc:spChg>
        <pc:grpChg chg="add mod">
          <ac:chgData name="Sarah Balian" userId="b3b060d9-4d34-479b-ad68-688eaebf93c5" providerId="ADAL" clId="{9B042DA4-0ADD-48D5-BFB4-C5A0B63E9E97}" dt="2022-12-21T16:54:24.334" v="3314" actId="164"/>
          <ac:grpSpMkLst>
            <pc:docMk/>
            <pc:sldMk cId="1670569309" sldId="368"/>
            <ac:grpSpMk id="18" creationId="{C1B9E7DD-AD16-E273-77D5-09AD78B554B1}"/>
          </ac:grpSpMkLst>
        </pc:grpChg>
        <pc:picChg chg="del">
          <ac:chgData name="Sarah Balian" userId="b3b060d9-4d34-479b-ad68-688eaebf93c5" providerId="ADAL" clId="{9B042DA4-0ADD-48D5-BFB4-C5A0B63E9E97}" dt="2022-12-21T16:50:17.739" v="3174" actId="478"/>
          <ac:picMkLst>
            <pc:docMk/>
            <pc:sldMk cId="1670569309" sldId="368"/>
            <ac:picMk id="5" creationId="{1F88B73B-EEE1-0183-F124-9B027958F712}"/>
          </ac:picMkLst>
        </pc:picChg>
        <pc:picChg chg="del mod">
          <ac:chgData name="Sarah Balian" userId="b3b060d9-4d34-479b-ad68-688eaebf93c5" providerId="ADAL" clId="{9B042DA4-0ADD-48D5-BFB4-C5A0B63E9E97}" dt="2022-12-21T16:50:17.739" v="3174" actId="478"/>
          <ac:picMkLst>
            <pc:docMk/>
            <pc:sldMk cId="1670569309" sldId="368"/>
            <ac:picMk id="6" creationId="{AD77C697-B779-6D9D-158A-54003357BF8B}"/>
          </ac:picMkLst>
        </pc:picChg>
        <pc:picChg chg="del mod">
          <ac:chgData name="Sarah Balian" userId="b3b060d9-4d34-479b-ad68-688eaebf93c5" providerId="ADAL" clId="{9B042DA4-0ADD-48D5-BFB4-C5A0B63E9E97}" dt="2022-12-21T16:50:17.739" v="3174" actId="478"/>
          <ac:picMkLst>
            <pc:docMk/>
            <pc:sldMk cId="1670569309" sldId="368"/>
            <ac:picMk id="7" creationId="{9C297817-C33F-3B47-9958-4CD758B3D999}"/>
          </ac:picMkLst>
        </pc:picChg>
        <pc:picChg chg="add mod modCrop">
          <ac:chgData name="Sarah Balian" userId="b3b060d9-4d34-479b-ad68-688eaebf93c5" providerId="ADAL" clId="{9B042DA4-0ADD-48D5-BFB4-C5A0B63E9E97}" dt="2022-12-21T16:54:24.334" v="3314" actId="164"/>
          <ac:picMkLst>
            <pc:docMk/>
            <pc:sldMk cId="1670569309" sldId="368"/>
            <ac:picMk id="8" creationId="{09E3A442-8CC2-FA54-6EEB-275B12AF35C6}"/>
          </ac:picMkLst>
        </pc:picChg>
        <pc:picChg chg="del mod">
          <ac:chgData name="Sarah Balian" userId="b3b060d9-4d34-479b-ad68-688eaebf93c5" providerId="ADAL" clId="{9B042DA4-0ADD-48D5-BFB4-C5A0B63E9E97}" dt="2022-12-21T16:50:17.739" v="3174" actId="478"/>
          <ac:picMkLst>
            <pc:docMk/>
            <pc:sldMk cId="1670569309" sldId="368"/>
            <ac:picMk id="9" creationId="{72BEDD55-7627-F03F-7F65-26D281E6D24B}"/>
          </ac:picMkLst>
        </pc:picChg>
        <pc:picChg chg="del mod">
          <ac:chgData name="Sarah Balian" userId="b3b060d9-4d34-479b-ad68-688eaebf93c5" providerId="ADAL" clId="{9B042DA4-0ADD-48D5-BFB4-C5A0B63E9E97}" dt="2022-12-21T16:50:17.739" v="3174" actId="478"/>
          <ac:picMkLst>
            <pc:docMk/>
            <pc:sldMk cId="1670569309" sldId="368"/>
            <ac:picMk id="10" creationId="{5C899693-7CC1-8AD2-622E-315E0A3A2881}"/>
          </ac:picMkLst>
        </pc:picChg>
        <pc:picChg chg="del mod">
          <ac:chgData name="Sarah Balian" userId="b3b060d9-4d34-479b-ad68-688eaebf93c5" providerId="ADAL" clId="{9B042DA4-0ADD-48D5-BFB4-C5A0B63E9E97}" dt="2022-12-21T16:50:17.739" v="3174" actId="478"/>
          <ac:picMkLst>
            <pc:docMk/>
            <pc:sldMk cId="1670569309" sldId="368"/>
            <ac:picMk id="11" creationId="{13889F12-9752-3E30-0276-3182DE0B35FD}"/>
          </ac:picMkLst>
        </pc:picChg>
        <pc:picChg chg="del mod">
          <ac:chgData name="Sarah Balian" userId="b3b060d9-4d34-479b-ad68-688eaebf93c5" providerId="ADAL" clId="{9B042DA4-0ADD-48D5-BFB4-C5A0B63E9E97}" dt="2022-12-21T16:50:17.739" v="3174" actId="478"/>
          <ac:picMkLst>
            <pc:docMk/>
            <pc:sldMk cId="1670569309" sldId="368"/>
            <ac:picMk id="12" creationId="{81745FEF-8EF0-1D90-070F-7E8D2215A28A}"/>
          </ac:picMkLst>
        </pc:picChg>
        <pc:picChg chg="del mod">
          <ac:chgData name="Sarah Balian" userId="b3b060d9-4d34-479b-ad68-688eaebf93c5" providerId="ADAL" clId="{9B042DA4-0ADD-48D5-BFB4-C5A0B63E9E97}" dt="2022-12-21T16:50:17.739" v="3174" actId="478"/>
          <ac:picMkLst>
            <pc:docMk/>
            <pc:sldMk cId="1670569309" sldId="368"/>
            <ac:picMk id="13" creationId="{A67CD6B7-75FB-E4D1-7199-72E21C446D10}"/>
          </ac:picMkLst>
        </pc:picChg>
        <pc:picChg chg="del mod">
          <ac:chgData name="Sarah Balian" userId="b3b060d9-4d34-479b-ad68-688eaebf93c5" providerId="ADAL" clId="{9B042DA4-0ADD-48D5-BFB4-C5A0B63E9E97}" dt="2022-12-21T16:50:17.739" v="3174" actId="478"/>
          <ac:picMkLst>
            <pc:docMk/>
            <pc:sldMk cId="1670569309" sldId="368"/>
            <ac:picMk id="14" creationId="{779E8509-AA90-9C1E-818F-ACFE0164BD35}"/>
          </ac:picMkLst>
        </pc:picChg>
        <pc:picChg chg="del mod">
          <ac:chgData name="Sarah Balian" userId="b3b060d9-4d34-479b-ad68-688eaebf93c5" providerId="ADAL" clId="{9B042DA4-0ADD-48D5-BFB4-C5A0B63E9E97}" dt="2022-12-21T16:50:17.739" v="3174" actId="478"/>
          <ac:picMkLst>
            <pc:docMk/>
            <pc:sldMk cId="1670569309" sldId="368"/>
            <ac:picMk id="16" creationId="{4C7F7417-7EC7-B932-F2D0-7AC68429426C}"/>
          </ac:picMkLst>
        </pc:picChg>
        <pc:picChg chg="del">
          <ac:chgData name="Sarah Balian" userId="b3b060d9-4d34-479b-ad68-688eaebf93c5" providerId="ADAL" clId="{9B042DA4-0ADD-48D5-BFB4-C5A0B63E9E97}" dt="2022-12-21T16:50:20.046" v="3175" actId="478"/>
          <ac:picMkLst>
            <pc:docMk/>
            <pc:sldMk cId="1670569309" sldId="368"/>
            <ac:picMk id="17" creationId="{F973C56C-7C50-0575-F0C7-114E0C85A538}"/>
          </ac:picMkLst>
        </pc:picChg>
      </pc:sldChg>
      <pc:sldChg chg="modSp add mod">
        <pc:chgData name="Sarah Balian" userId="b3b060d9-4d34-479b-ad68-688eaebf93c5" providerId="ADAL" clId="{9B042DA4-0ADD-48D5-BFB4-C5A0B63E9E97}" dt="2022-12-21T17:33:15.333" v="3639" actId="27918"/>
        <pc:sldMkLst>
          <pc:docMk/>
          <pc:sldMk cId="2198595912" sldId="369"/>
        </pc:sldMkLst>
        <pc:spChg chg="mod">
          <ac:chgData name="Sarah Balian" userId="b3b060d9-4d34-479b-ad68-688eaebf93c5" providerId="ADAL" clId="{9B042DA4-0ADD-48D5-BFB4-C5A0B63E9E97}" dt="2022-12-21T17:32:21.723" v="3570" actId="20577"/>
          <ac:spMkLst>
            <pc:docMk/>
            <pc:sldMk cId="2198595912" sldId="369"/>
            <ac:spMk id="2" creationId="{F6245169-1799-41CD-B28E-D2D20D16AD73}"/>
          </ac:spMkLst>
        </pc:spChg>
        <pc:spChg chg="mod">
          <ac:chgData name="Sarah Balian" userId="b3b060d9-4d34-479b-ad68-688eaebf93c5" providerId="ADAL" clId="{9B042DA4-0ADD-48D5-BFB4-C5A0B63E9E97}" dt="2022-12-21T17:33:00.002" v="3634" actId="14100"/>
          <ac:spMkLst>
            <pc:docMk/>
            <pc:sldMk cId="2198595912" sldId="369"/>
            <ac:spMk id="3" creationId="{E4FD1E92-5DBC-B105-F246-2355E4FF9A74}"/>
          </ac:spMkLst>
        </pc:spChg>
      </pc:sldChg>
      <pc:sldChg chg="addSp delSp modSp add mod">
        <pc:chgData name="Sarah Balian" userId="b3b060d9-4d34-479b-ad68-688eaebf93c5" providerId="ADAL" clId="{9B042DA4-0ADD-48D5-BFB4-C5A0B63E9E97}" dt="2022-12-21T17:39:49.094" v="3747" actId="27918"/>
        <pc:sldMkLst>
          <pc:docMk/>
          <pc:sldMk cId="1181165390" sldId="370"/>
        </pc:sldMkLst>
        <pc:spChg chg="mod">
          <ac:chgData name="Sarah Balian" userId="b3b060d9-4d34-479b-ad68-688eaebf93c5" providerId="ADAL" clId="{9B042DA4-0ADD-48D5-BFB4-C5A0B63E9E97}" dt="2022-12-21T17:33:59.812" v="3683" actId="1076"/>
          <ac:spMkLst>
            <pc:docMk/>
            <pc:sldMk cId="1181165390" sldId="370"/>
            <ac:spMk id="2" creationId="{F6245169-1799-41CD-B28E-D2D20D16AD73}"/>
          </ac:spMkLst>
        </pc:spChg>
        <pc:spChg chg="mod">
          <ac:chgData name="Sarah Balian" userId="b3b060d9-4d34-479b-ad68-688eaebf93c5" providerId="ADAL" clId="{9B042DA4-0ADD-48D5-BFB4-C5A0B63E9E97}" dt="2022-12-21T17:39:30.766" v="3743" actId="20577"/>
          <ac:spMkLst>
            <pc:docMk/>
            <pc:sldMk cId="1181165390" sldId="370"/>
            <ac:spMk id="3" creationId="{E4FD1E92-5DBC-B105-F246-2355E4FF9A74}"/>
          </ac:spMkLst>
        </pc:spChg>
        <pc:graphicFrameChg chg="add mod">
          <ac:chgData name="Sarah Balian" userId="b3b060d9-4d34-479b-ad68-688eaebf93c5" providerId="ADAL" clId="{9B042DA4-0ADD-48D5-BFB4-C5A0B63E9E97}" dt="2022-12-21T17:39:00.884" v="3739" actId="207"/>
          <ac:graphicFrameMkLst>
            <pc:docMk/>
            <pc:sldMk cId="1181165390" sldId="370"/>
            <ac:graphicFrameMk id="6" creationId="{141AC105-0590-6172-633E-3B6A167AD6B5}"/>
          </ac:graphicFrameMkLst>
        </pc:graphicFrameChg>
        <pc:graphicFrameChg chg="del mod">
          <ac:chgData name="Sarah Balian" userId="b3b060d9-4d34-479b-ad68-688eaebf93c5" providerId="ADAL" clId="{9B042DA4-0ADD-48D5-BFB4-C5A0B63E9E97}" dt="2022-12-21T17:36:32.274" v="3705" actId="478"/>
          <ac:graphicFrameMkLst>
            <pc:docMk/>
            <pc:sldMk cId="1181165390" sldId="370"/>
            <ac:graphicFrameMk id="9" creationId="{16BB2B36-D329-083C-5198-BEEC5AC12CFA}"/>
          </ac:graphicFrameMkLst>
        </pc:graphicFrameChg>
      </pc:sldChg>
    </pc:docChg>
  </pc:docChgLst>
  <pc:docChgLst>
    <pc:chgData name="Sarah Balian" userId="b3b060d9-4d34-479b-ad68-688eaebf93c5" providerId="ADAL" clId="{C7A895F5-062C-4FA0-B244-748A3F5F1960}"/>
    <pc:docChg chg="modSld">
      <pc:chgData name="Sarah Balian" userId="b3b060d9-4d34-479b-ad68-688eaebf93c5" providerId="ADAL" clId="{C7A895F5-062C-4FA0-B244-748A3F5F1960}" dt="2023-03-17T21:28:05.286" v="0" actId="20577"/>
      <pc:docMkLst>
        <pc:docMk/>
      </pc:docMkLst>
      <pc:sldChg chg="modSp mod">
        <pc:chgData name="Sarah Balian" userId="b3b060d9-4d34-479b-ad68-688eaebf93c5" providerId="ADAL" clId="{C7A895F5-062C-4FA0-B244-748A3F5F1960}" dt="2023-03-17T21:28:05.286" v="0" actId="20577"/>
        <pc:sldMkLst>
          <pc:docMk/>
          <pc:sldMk cId="2683574049" sldId="286"/>
        </pc:sldMkLst>
        <pc:spChg chg="mod">
          <ac:chgData name="Sarah Balian" userId="b3b060d9-4d34-479b-ad68-688eaebf93c5" providerId="ADAL" clId="{C7A895F5-062C-4FA0-B244-748A3F5F1960}" dt="2023-03-17T21:28:05.286" v="0" actId="20577"/>
          <ac:spMkLst>
            <pc:docMk/>
            <pc:sldMk cId="2683574049" sldId="286"/>
            <ac:spMk id="7" creationId="{9F4D4828-1696-13CC-21EC-5163522540AB}"/>
          </ac:spMkLst>
        </pc:spChg>
      </pc:sldChg>
    </pc:docChg>
  </pc:docChgLst>
  <pc:docChgLst>
    <pc:chgData name="Sarah Balian" userId="b9b6ec2c-f67a-4485-ae9a-27dddf9569d2" providerId="ADAL" clId="{1BEBCA4C-11F3-4F2B-AF49-95A80212ED39}"/>
    <pc:docChg chg="undo custSel modSld">
      <pc:chgData name="Sarah Balian" userId="b9b6ec2c-f67a-4485-ae9a-27dddf9569d2" providerId="ADAL" clId="{1BEBCA4C-11F3-4F2B-AF49-95A80212ED39}" dt="2023-02-03T14:41:41.216" v="35"/>
      <pc:docMkLst>
        <pc:docMk/>
      </pc:docMkLst>
      <pc:sldChg chg="delCm">
        <pc:chgData name="Sarah Balian" userId="b9b6ec2c-f67a-4485-ae9a-27dddf9569d2" providerId="ADAL" clId="{1BEBCA4C-11F3-4F2B-AF49-95A80212ED39}" dt="2023-02-03T14:37:14.087" v="0"/>
        <pc:sldMkLst>
          <pc:docMk/>
          <pc:sldMk cId="2163988523" sldId="2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14.087" v="0"/>
              <pc2:cmMkLst xmlns:pc2="http://schemas.microsoft.com/office/powerpoint/2019/9/main/command">
                <pc:docMk/>
                <pc:sldMk cId="2163988523" sldId="260"/>
                <pc2:cmMk id="{040CED20-419E-4636-A542-D7583AEC46DC}"/>
              </pc2:cmMkLst>
            </pc226:cmChg>
          </p:ext>
        </pc:extLst>
      </pc:sldChg>
      <pc:sldChg chg="delCm">
        <pc:chgData name="Sarah Balian" userId="b9b6ec2c-f67a-4485-ae9a-27dddf9569d2" providerId="ADAL" clId="{1BEBCA4C-11F3-4F2B-AF49-95A80212ED39}" dt="2023-02-03T14:37:52.334" v="1"/>
        <pc:sldMkLst>
          <pc:docMk/>
          <pc:sldMk cId="1428788921" sldId="2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7:52.334" v="1"/>
              <pc2:cmMkLst xmlns:pc2="http://schemas.microsoft.com/office/powerpoint/2019/9/main/command">
                <pc:docMk/>
                <pc:sldMk cId="1428788921" sldId="262"/>
                <pc2:cmMk id="{75BCE37C-8F48-4046-AAC2-70777842754F}"/>
              </pc2:cmMkLst>
            </pc226:cmChg>
          </p:ext>
        </pc:extLst>
      </pc:sldChg>
      <pc:sldChg chg="delCm">
        <pc:chgData name="Sarah Balian" userId="b9b6ec2c-f67a-4485-ae9a-27dddf9569d2" providerId="ADAL" clId="{1BEBCA4C-11F3-4F2B-AF49-95A80212ED39}" dt="2023-02-03T14:38:08.354" v="3"/>
        <pc:sldMkLst>
          <pc:docMk/>
          <pc:sldMk cId="2479953464" sldId="2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8.354" v="3"/>
              <pc2:cmMkLst xmlns:pc2="http://schemas.microsoft.com/office/powerpoint/2019/9/main/command">
                <pc:docMk/>
                <pc:sldMk cId="2479953464" sldId="264"/>
                <pc2:cmMk id="{25D24C88-24DA-4331-BDF4-9106398CC2FA}"/>
              </pc2:cmMkLst>
            </pc226:cmChg>
          </p:ext>
        </pc:extLst>
      </pc:sldChg>
      <pc:sldChg chg="delCm">
        <pc:chgData name="Sarah Balian" userId="b9b6ec2c-f67a-4485-ae9a-27dddf9569d2" providerId="ADAL" clId="{1BEBCA4C-11F3-4F2B-AF49-95A80212ED39}" dt="2023-02-03T14:38:17.409" v="4"/>
        <pc:sldMkLst>
          <pc:docMk/>
          <pc:sldMk cId="3502258445" sldId="28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17.409" v="4"/>
              <pc2:cmMkLst xmlns:pc2="http://schemas.microsoft.com/office/powerpoint/2019/9/main/command">
                <pc:docMk/>
                <pc:sldMk cId="3502258445" sldId="283"/>
                <pc2:cmMk id="{C00CB594-9A64-4CB4-A441-A7E886C3084B}"/>
              </pc2:cmMkLst>
            </pc226:cmChg>
          </p:ext>
        </pc:extLst>
      </pc:sldChg>
      <pc:sldChg chg="modSp mod delCm">
        <pc:chgData name="Sarah Balian" userId="b9b6ec2c-f67a-4485-ae9a-27dddf9569d2" providerId="ADAL" clId="{1BEBCA4C-11F3-4F2B-AF49-95A80212ED39}" dt="2023-02-03T14:41:41.216" v="35"/>
        <pc:sldMkLst>
          <pc:docMk/>
          <pc:sldMk cId="3475639167" sldId="289"/>
        </pc:sldMkLst>
        <pc:spChg chg="mod">
          <ac:chgData name="Sarah Balian" userId="b9b6ec2c-f67a-4485-ae9a-27dddf9569d2" providerId="ADAL" clId="{1BEBCA4C-11F3-4F2B-AF49-95A80212ED39}" dt="2023-02-03T14:41:24.431" v="33"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1:41.216" v="35"/>
              <pc2:cmMkLst xmlns:pc2="http://schemas.microsoft.com/office/powerpoint/2019/9/main/command">
                <pc:docMk/>
                <pc:sldMk cId="3475639167" sldId="289"/>
                <pc2:cmMk id="{B094F60D-C8F3-4849-A2C3-F62657DF6D1C}"/>
              </pc2:cmMkLst>
            </pc226:cmChg>
            <pc226:cmChg xmlns:pc226="http://schemas.microsoft.com/office/powerpoint/2022/06/main/command" chg="del">
              <pc226:chgData name="Sarah Balian" userId="b9b6ec2c-f67a-4485-ae9a-27dddf9569d2" providerId="ADAL" clId="{1BEBCA4C-11F3-4F2B-AF49-95A80212ED39}" dt="2023-02-03T14:41:27.631" v="34"/>
              <pc2:cmMkLst xmlns:pc2="http://schemas.microsoft.com/office/powerpoint/2019/9/main/command">
                <pc:docMk/>
                <pc:sldMk cId="3475639167" sldId="289"/>
                <pc2:cmMk id="{F0543014-C514-4B71-B9A5-D757C7C5C580}"/>
              </pc2:cmMkLst>
            </pc226:cmChg>
            <pc226:cmChg xmlns:pc226="http://schemas.microsoft.com/office/powerpoint/2022/06/main/command" chg="del">
              <pc226:chgData name="Sarah Balian" userId="b9b6ec2c-f67a-4485-ae9a-27dddf9569d2" providerId="ADAL" clId="{1BEBCA4C-11F3-4F2B-AF49-95A80212ED39}" dt="2023-02-03T14:41:11.752" v="31"/>
              <pc2:cmMkLst xmlns:pc2="http://schemas.microsoft.com/office/powerpoint/2019/9/main/command">
                <pc:docMk/>
                <pc:sldMk cId="3475639167" sldId="289"/>
                <pc2:cmMk id="{9E99C343-2671-4D7B-AD8C-D419577ED5B7}"/>
              </pc2:cmMkLst>
            </pc226:cmChg>
            <pc226:cmChg xmlns:pc226="http://schemas.microsoft.com/office/powerpoint/2022/06/main/command" chg="del">
              <pc226:chgData name="Sarah Balian" userId="b9b6ec2c-f67a-4485-ae9a-27dddf9569d2" providerId="ADAL" clId="{1BEBCA4C-11F3-4F2B-AF49-95A80212ED39}" dt="2023-02-03T14:41:07.978" v="30"/>
              <pc2:cmMkLst xmlns:pc2="http://schemas.microsoft.com/office/powerpoint/2019/9/main/command">
                <pc:docMk/>
                <pc:sldMk cId="3475639167" sldId="289"/>
                <pc2:cmMk id="{86C1EB90-EA65-47D8-AE58-7827FBE9FE8B}"/>
              </pc2:cmMkLst>
            </pc226:cmChg>
            <pc226:cmChg xmlns:pc226="http://schemas.microsoft.com/office/powerpoint/2022/06/main/command" chg="del">
              <pc226:chgData name="Sarah Balian" userId="b9b6ec2c-f67a-4485-ae9a-27dddf9569d2" providerId="ADAL" clId="{1BEBCA4C-11F3-4F2B-AF49-95A80212ED39}" dt="2023-02-03T14:41:13.990" v="32"/>
              <pc2:cmMkLst xmlns:pc2="http://schemas.microsoft.com/office/powerpoint/2019/9/main/command">
                <pc:docMk/>
                <pc:sldMk cId="3475639167" sldId="289"/>
                <pc2:cmMk id="{E5B8D0A1-5F0C-4C0B-B00F-A1ABFA742C3B}"/>
              </pc2:cmMkLst>
            </pc226:cmChg>
          </p:ext>
        </pc:extLst>
      </pc:sldChg>
      <pc:sldChg chg="delCm">
        <pc:chgData name="Sarah Balian" userId="b9b6ec2c-f67a-4485-ae9a-27dddf9569d2" providerId="ADAL" clId="{1BEBCA4C-11F3-4F2B-AF49-95A80212ED39}" dt="2023-02-03T14:38:38.346" v="6"/>
        <pc:sldMkLst>
          <pc:docMk/>
          <pc:sldMk cId="3332005300" sldId="32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8.346" v="6"/>
              <pc2:cmMkLst xmlns:pc2="http://schemas.microsoft.com/office/powerpoint/2019/9/main/command">
                <pc:docMk/>
                <pc:sldMk cId="3332005300" sldId="322"/>
                <pc2:cmMk id="{D4AED072-F7F6-41C8-AEE4-750445A332C7}"/>
              </pc2:cmMkLst>
            </pc226:cmChg>
          </p:ext>
        </pc:extLst>
      </pc:sldChg>
      <pc:sldChg chg="delCm">
        <pc:chgData name="Sarah Balian" userId="b9b6ec2c-f67a-4485-ae9a-27dddf9569d2" providerId="ADAL" clId="{1BEBCA4C-11F3-4F2B-AF49-95A80212ED39}" dt="2023-02-03T14:38:03.242" v="2"/>
        <pc:sldMkLst>
          <pc:docMk/>
          <pc:sldMk cId="587045458" sldId="35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03.242" v="2"/>
              <pc2:cmMkLst xmlns:pc2="http://schemas.microsoft.com/office/powerpoint/2019/9/main/command">
                <pc:docMk/>
                <pc:sldMk cId="587045458" sldId="351"/>
                <pc2:cmMk id="{6DFF5AFD-4B65-45D9-88CE-B3822F044139}"/>
              </pc2:cmMkLst>
            </pc226:cmChg>
          </p:ext>
        </pc:extLst>
      </pc:sldChg>
      <pc:sldChg chg="delCm">
        <pc:chgData name="Sarah Balian" userId="b9b6ec2c-f67a-4485-ae9a-27dddf9569d2" providerId="ADAL" clId="{1BEBCA4C-11F3-4F2B-AF49-95A80212ED39}" dt="2023-02-03T14:39:06.657" v="10"/>
        <pc:sldMkLst>
          <pc:docMk/>
          <pc:sldMk cId="3383364338" sldId="35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03.891" v="8"/>
              <pc2:cmMkLst xmlns:pc2="http://schemas.microsoft.com/office/powerpoint/2019/9/main/command">
                <pc:docMk/>
                <pc:sldMk cId="3383364338" sldId="353"/>
                <pc2:cmMk id="{AD44A915-D6A4-4707-9669-83F8230EEFDC}"/>
              </pc2:cmMkLst>
            </pc226:cmChg>
            <pc226:cmChg xmlns:pc226="http://schemas.microsoft.com/office/powerpoint/2022/06/main/command" chg="del">
              <pc226:chgData name="Sarah Balian" userId="b9b6ec2c-f67a-4485-ae9a-27dddf9569d2" providerId="ADAL" clId="{1BEBCA4C-11F3-4F2B-AF49-95A80212ED39}" dt="2023-02-03T14:39:05.176" v="9"/>
              <pc2:cmMkLst xmlns:pc2="http://schemas.microsoft.com/office/powerpoint/2019/9/main/command">
                <pc:docMk/>
                <pc:sldMk cId="3383364338" sldId="353"/>
                <pc2:cmMk id="{350026C8-B5EF-4EBD-AD12-AD863EBE2E2C}"/>
              </pc2:cmMkLst>
            </pc226:cmChg>
            <pc226:cmChg xmlns:pc226="http://schemas.microsoft.com/office/powerpoint/2022/06/main/command" chg="del">
              <pc226:chgData name="Sarah Balian" userId="b9b6ec2c-f67a-4485-ae9a-27dddf9569d2" providerId="ADAL" clId="{1BEBCA4C-11F3-4F2B-AF49-95A80212ED39}" dt="2023-02-03T14:39:06.657" v="10"/>
              <pc2:cmMkLst xmlns:pc2="http://schemas.microsoft.com/office/powerpoint/2019/9/main/command">
                <pc:docMk/>
                <pc:sldMk cId="3383364338" sldId="353"/>
                <pc2:cmMk id="{D014FBF2-9D27-4A68-8D33-EE10D85CA8A7}"/>
              </pc2:cmMkLst>
            </pc226:cmChg>
          </p:ext>
        </pc:extLst>
      </pc:sldChg>
      <pc:sldChg chg="delCm">
        <pc:chgData name="Sarah Balian" userId="b9b6ec2c-f67a-4485-ae9a-27dddf9569d2" providerId="ADAL" clId="{1BEBCA4C-11F3-4F2B-AF49-95A80212ED39}" dt="2023-02-03T14:38:45.911" v="7"/>
        <pc:sldMkLst>
          <pc:docMk/>
          <pc:sldMk cId="4262263089" sldId="358"/>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45.911" v="7"/>
              <pc2:cmMkLst xmlns:pc2="http://schemas.microsoft.com/office/powerpoint/2019/9/main/command">
                <pc:docMk/>
                <pc:sldMk cId="4262263089" sldId="358"/>
                <pc2:cmMk id="{A66E4319-6B24-41E0-A3E9-570285959EBF}"/>
              </pc2:cmMkLst>
            </pc226:cmChg>
          </p:ext>
        </pc:extLst>
      </pc:sldChg>
      <pc:sldChg chg="delCm">
        <pc:chgData name="Sarah Balian" userId="b9b6ec2c-f67a-4485-ae9a-27dddf9569d2" providerId="ADAL" clId="{1BEBCA4C-11F3-4F2B-AF49-95A80212ED39}" dt="2023-02-03T14:38:30.012" v="5"/>
        <pc:sldMkLst>
          <pc:docMk/>
          <pc:sldMk cId="2723418054" sldId="360"/>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8:30.012" v="5"/>
              <pc2:cmMkLst xmlns:pc2="http://schemas.microsoft.com/office/powerpoint/2019/9/main/command">
                <pc:docMk/>
                <pc:sldMk cId="2723418054" sldId="360"/>
                <pc2:cmMk id="{1DE39C37-DBAA-4069-ADCE-1B8CF72A6D1E}"/>
              </pc2:cmMkLst>
            </pc226:cmChg>
          </p:ext>
        </pc:extLst>
      </pc:sldChg>
      <pc:sldChg chg="delCm">
        <pc:chgData name="Sarah Balian" userId="b9b6ec2c-f67a-4485-ae9a-27dddf9569d2" providerId="ADAL" clId="{1BEBCA4C-11F3-4F2B-AF49-95A80212ED39}" dt="2023-02-03T14:39:16.836" v="11"/>
        <pc:sldMkLst>
          <pc:docMk/>
          <pc:sldMk cId="3494697050" sldId="36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16.836" v="11"/>
              <pc2:cmMkLst xmlns:pc2="http://schemas.microsoft.com/office/powerpoint/2019/9/main/command">
                <pc:docMk/>
                <pc:sldMk cId="3494697050" sldId="361"/>
                <pc2:cmMk id="{90038E07-D080-43A8-A783-87000ED79D8E}"/>
              </pc2:cmMkLst>
            </pc226:cmChg>
          </p:ext>
        </pc:extLst>
      </pc:sldChg>
      <pc:sldChg chg="delCm">
        <pc:chgData name="Sarah Balian" userId="b9b6ec2c-f67a-4485-ae9a-27dddf9569d2" providerId="ADAL" clId="{1BEBCA4C-11F3-4F2B-AF49-95A80212ED39}" dt="2023-02-03T14:39:29.850" v="13"/>
        <pc:sldMkLst>
          <pc:docMk/>
          <pc:sldMk cId="2775215614" sldId="362"/>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28.086" v="12"/>
              <pc2:cmMkLst xmlns:pc2="http://schemas.microsoft.com/office/powerpoint/2019/9/main/command">
                <pc:docMk/>
                <pc:sldMk cId="2775215614" sldId="362"/>
                <pc2:cmMk id="{265257E3-028D-4D4F-AB13-A13EDEB35EB7}"/>
              </pc2:cmMkLst>
            </pc226:cmChg>
            <pc226:cmChg xmlns:pc226="http://schemas.microsoft.com/office/powerpoint/2022/06/main/command" chg="del">
              <pc226:chgData name="Sarah Balian" userId="b9b6ec2c-f67a-4485-ae9a-27dddf9569d2" providerId="ADAL" clId="{1BEBCA4C-11F3-4F2B-AF49-95A80212ED39}" dt="2023-02-03T14:39:29.850" v="13"/>
              <pc2:cmMkLst xmlns:pc2="http://schemas.microsoft.com/office/powerpoint/2019/9/main/command">
                <pc:docMk/>
                <pc:sldMk cId="2775215614" sldId="362"/>
                <pc2:cmMk id="{90A6AEEF-239E-495A-80DA-78056FE7E09C}"/>
              </pc2:cmMkLst>
            </pc226:cmChg>
          </p:ext>
        </pc:extLst>
      </pc:sldChg>
      <pc:sldChg chg="delCm">
        <pc:chgData name="Sarah Balian" userId="b9b6ec2c-f67a-4485-ae9a-27dddf9569d2" providerId="ADAL" clId="{1BEBCA4C-11F3-4F2B-AF49-95A80212ED39}" dt="2023-02-03T14:39:36.931" v="14"/>
        <pc:sldMkLst>
          <pc:docMk/>
          <pc:sldMk cId="2506761111" sldId="36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36.931" v="14"/>
              <pc2:cmMkLst xmlns:pc2="http://schemas.microsoft.com/office/powerpoint/2019/9/main/command">
                <pc:docMk/>
                <pc:sldMk cId="2506761111" sldId="364"/>
                <pc2:cmMk id="{D6E3BB5D-628E-40BC-ADDE-2B859EB367D1}"/>
              </pc2:cmMkLst>
            </pc226:cmChg>
          </p:ext>
        </pc:extLst>
      </pc:sldChg>
      <pc:sldChg chg="delCm">
        <pc:chgData name="Sarah Balian" userId="b9b6ec2c-f67a-4485-ae9a-27dddf9569d2" providerId="ADAL" clId="{1BEBCA4C-11F3-4F2B-AF49-95A80212ED39}" dt="2023-02-03T14:39:59.319" v="16"/>
        <pc:sldMkLst>
          <pc:docMk/>
          <pc:sldMk cId="3316185608" sldId="366"/>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59.319" v="16"/>
              <pc2:cmMkLst xmlns:pc2="http://schemas.microsoft.com/office/powerpoint/2019/9/main/command">
                <pc:docMk/>
                <pc:sldMk cId="3316185608" sldId="366"/>
                <pc2:cmMk id="{8539F7E3-A4DC-41D3-BB08-32B43B064FD9}"/>
              </pc2:cmMkLst>
            </pc226:cmChg>
          </p:ext>
        </pc:extLst>
      </pc:sldChg>
      <pc:sldChg chg="delCm">
        <pc:chgData name="Sarah Balian" userId="b9b6ec2c-f67a-4485-ae9a-27dddf9569d2" providerId="ADAL" clId="{1BEBCA4C-11F3-4F2B-AF49-95A80212ED39}" dt="2023-02-03T14:39:46.199" v="15"/>
        <pc:sldMkLst>
          <pc:docMk/>
          <pc:sldMk cId="2525133421" sldId="36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39:46.199" v="15"/>
              <pc2:cmMkLst xmlns:pc2="http://schemas.microsoft.com/office/powerpoint/2019/9/main/command">
                <pc:docMk/>
                <pc:sldMk cId="2525133421" sldId="367"/>
                <pc2:cmMk id="{10FCFA49-B27D-4544-B677-46852A33CAB2}"/>
              </pc2:cmMkLst>
            </pc226:cmChg>
          </p:ext>
        </pc:extLst>
      </pc:sldChg>
      <pc:sldChg chg="modSp mod delCm modNotesTx">
        <pc:chgData name="Sarah Balian" userId="b9b6ec2c-f67a-4485-ae9a-27dddf9569d2" providerId="ADAL" clId="{1BEBCA4C-11F3-4F2B-AF49-95A80212ED39}" dt="2023-02-03T14:40:47.849" v="29" actId="27918"/>
        <pc:sldMkLst>
          <pc:docMk/>
          <pc:sldMk cId="108823709" sldId="370"/>
        </pc:sldMkLst>
        <pc:spChg chg="mod">
          <ac:chgData name="Sarah Balian" userId="b9b6ec2c-f67a-4485-ae9a-27dddf9569d2" providerId="ADAL" clId="{1BEBCA4C-11F3-4F2B-AF49-95A80212ED39}" dt="2023-02-03T14:40:26.386" v="20" actId="21"/>
          <ac:spMkLst>
            <pc:docMk/>
            <pc:sldMk cId="108823709" sldId="370"/>
            <ac:spMk id="4" creationId="{C3E167A0-EE2B-5C69-3E74-A75B814CFFF9}"/>
          </ac:spMkLst>
        </pc:spChg>
        <pc:graphicFrameChg chg="mod">
          <ac:chgData name="Sarah Balian" userId="b9b6ec2c-f67a-4485-ae9a-27dddf9569d2" providerId="ADAL" clId="{1BEBCA4C-11F3-4F2B-AF49-95A80212ED39}" dt="2023-02-03T14:40:37.345" v="25" actId="14100"/>
          <ac:graphicFrameMkLst>
            <pc:docMk/>
            <pc:sldMk cId="108823709" sldId="370"/>
            <ac:graphicFrameMk id="6" creationId="{141AC105-0590-6172-633E-3B6A167AD6B5}"/>
          </ac:graphicFrameMkLst>
        </pc:graphicFrame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1BEBCA4C-11F3-4F2B-AF49-95A80212ED39}" dt="2023-02-03T14:40:30.199" v="22"/>
              <pc2:cmMkLst xmlns:pc2="http://schemas.microsoft.com/office/powerpoint/2019/9/main/command">
                <pc:docMk/>
                <pc:sldMk cId="108823709" sldId="370"/>
                <pc2:cmMk id="{CCA6820B-17A7-4987-9152-B3EE94139D90}"/>
              </pc2:cmMkLst>
            </pc226:cmChg>
            <pc226:cmChg xmlns:pc226="http://schemas.microsoft.com/office/powerpoint/2022/06/main/command" chg="del">
              <pc226:chgData name="Sarah Balian" userId="b9b6ec2c-f67a-4485-ae9a-27dddf9569d2" providerId="ADAL" clId="{1BEBCA4C-11F3-4F2B-AF49-95A80212ED39}" dt="2023-02-03T14:40:09.724" v="17"/>
              <pc2:cmMkLst xmlns:pc2="http://schemas.microsoft.com/office/powerpoint/2019/9/main/command">
                <pc:docMk/>
                <pc:sldMk cId="108823709" sldId="370"/>
                <pc2:cmMk id="{DB9DE958-59AA-4BBC-AB6D-7A1B920A8B0C}"/>
              </pc2:cmMkLst>
            </pc226:cmChg>
          </p:ext>
        </pc:extLst>
      </pc:sldChg>
    </pc:docChg>
  </pc:docChgLst>
  <pc:docChgLst>
    <pc:chgData name="Balian, Sarah (CNTR)" userId="b3b060d9-4d34-479b-ad68-688eaebf93c5" providerId="ADAL" clId="{6CDC7144-C56F-4128-A5A1-7C8F5E38072B}"/>
    <pc:docChg chg="undo custSel addSld delSld modSld modMainMaster">
      <pc:chgData name="Balian, Sarah (CNTR)" userId="b3b060d9-4d34-479b-ad68-688eaebf93c5" providerId="ADAL" clId="{6CDC7144-C56F-4128-A5A1-7C8F5E38072B}" dt="2023-05-21T22:09:43.943" v="2592" actId="20577"/>
      <pc:docMkLst>
        <pc:docMk/>
      </pc:docMkLst>
      <pc:sldChg chg="addSp modSp mod">
        <pc:chgData name="Balian, Sarah (CNTR)" userId="b3b060d9-4d34-479b-ad68-688eaebf93c5" providerId="ADAL" clId="{6CDC7144-C56F-4128-A5A1-7C8F5E38072B}" dt="2023-05-21T21:36:53.164" v="18"/>
        <pc:sldMkLst>
          <pc:docMk/>
          <pc:sldMk cId="109857222" sldId="256"/>
        </pc:sldMkLst>
        <pc:spChg chg="add mod">
          <ac:chgData name="Balian, Sarah (CNTR)" userId="b3b060d9-4d34-479b-ad68-688eaebf93c5" providerId="ADAL" clId="{6CDC7144-C56F-4128-A5A1-7C8F5E38072B}" dt="2023-05-21T21:36:43.174" v="16"/>
          <ac:spMkLst>
            <pc:docMk/>
            <pc:sldMk cId="109857222" sldId="256"/>
            <ac:spMk id="2" creationId="{3F234227-7A68-BB88-7FAB-6AD783200BEC}"/>
          </ac:spMkLst>
        </pc:spChg>
        <pc:spChg chg="mod">
          <ac:chgData name="Balian, Sarah (CNTR)" userId="b3b060d9-4d34-479b-ad68-688eaebf93c5" providerId="ADAL" clId="{6CDC7144-C56F-4128-A5A1-7C8F5E38072B}" dt="2023-05-21T21:36:53.164" v="18"/>
          <ac:spMkLst>
            <pc:docMk/>
            <pc:sldMk cId="109857222" sldId="256"/>
            <ac:spMk id="3" creationId="{00000000-0000-0000-0000-000000000000}"/>
          </ac:spMkLst>
        </pc:spChg>
      </pc:sldChg>
      <pc:sldChg chg="addSp delSp modSp add del mod">
        <pc:chgData name="Balian, Sarah (CNTR)" userId="b3b060d9-4d34-479b-ad68-688eaebf93c5" providerId="ADAL" clId="{6CDC7144-C56F-4128-A5A1-7C8F5E38072B}" dt="2023-05-21T21:40:29.961" v="96"/>
        <pc:sldMkLst>
          <pc:docMk/>
          <pc:sldMk cId="2163988523" sldId="260"/>
        </pc:sldMkLst>
        <pc:spChg chg="mod">
          <ac:chgData name="Balian, Sarah (CNTR)" userId="b3b060d9-4d34-479b-ad68-688eaebf93c5" providerId="ADAL" clId="{6CDC7144-C56F-4128-A5A1-7C8F5E38072B}" dt="2023-05-21T21:40:19.754" v="95" actId="20577"/>
          <ac:spMkLst>
            <pc:docMk/>
            <pc:sldMk cId="2163988523" sldId="260"/>
            <ac:spMk id="3" creationId="{7F10B6DC-6AF4-BFD9-E1D5-B98AA266289F}"/>
          </ac:spMkLst>
        </pc:spChg>
        <pc:spChg chg="del">
          <ac:chgData name="Balian, Sarah (CNTR)" userId="b3b060d9-4d34-479b-ad68-688eaebf93c5" providerId="ADAL" clId="{6CDC7144-C56F-4128-A5A1-7C8F5E38072B}" dt="2023-05-21T21:36:47.933" v="17" actId="478"/>
          <ac:spMkLst>
            <pc:docMk/>
            <pc:sldMk cId="2163988523" sldId="260"/>
            <ac:spMk id="6" creationId="{5D0F14F3-1A09-3E96-BCB2-D8B940E469DA}"/>
          </ac:spMkLst>
        </pc:spChg>
        <pc:spChg chg="del">
          <ac:chgData name="Balian, Sarah (CNTR)" userId="b3b060d9-4d34-479b-ad68-688eaebf93c5" providerId="ADAL" clId="{6CDC7144-C56F-4128-A5A1-7C8F5E38072B}" dt="2023-05-21T21:36:47.933" v="17" actId="478"/>
          <ac:spMkLst>
            <pc:docMk/>
            <pc:sldMk cId="2163988523" sldId="260"/>
            <ac:spMk id="7" creationId="{CE64F085-394F-89FE-55C1-94E5F28AFADD}"/>
          </ac:spMkLst>
        </pc:spChg>
        <pc:spChg chg="del">
          <ac:chgData name="Balian, Sarah (CNTR)" userId="b3b060d9-4d34-479b-ad68-688eaebf93c5" providerId="ADAL" clId="{6CDC7144-C56F-4128-A5A1-7C8F5E38072B}" dt="2023-05-21T21:36:47.933" v="17" actId="478"/>
          <ac:spMkLst>
            <pc:docMk/>
            <pc:sldMk cId="2163988523" sldId="260"/>
            <ac:spMk id="8" creationId="{E39DAA33-FEFE-A8BD-BBEA-A8F3D8B80ECE}"/>
          </ac:spMkLst>
        </pc:spChg>
        <pc:picChg chg="add mod">
          <ac:chgData name="Balian, Sarah (CNTR)" userId="b3b060d9-4d34-479b-ad68-688eaebf93c5" providerId="ADAL" clId="{6CDC7144-C56F-4128-A5A1-7C8F5E38072B}" dt="2023-05-21T21:40:29.961" v="96"/>
          <ac:picMkLst>
            <pc:docMk/>
            <pc:sldMk cId="2163988523" sldId="260"/>
            <ac:picMk id="2" creationId="{9801502C-DADE-DA54-E829-E6E01A8A663B}"/>
          </ac:picMkLst>
        </pc:picChg>
      </pc:sldChg>
      <pc:sldChg chg="add del">
        <pc:chgData name="Balian, Sarah (CNTR)" userId="b3b060d9-4d34-479b-ad68-688eaebf93c5" providerId="ADAL" clId="{6CDC7144-C56F-4128-A5A1-7C8F5E38072B}" dt="2023-05-21T21:39:15.262" v="65" actId="47"/>
        <pc:sldMkLst>
          <pc:docMk/>
          <pc:sldMk cId="1428788921" sldId="262"/>
        </pc:sldMkLst>
      </pc:sldChg>
      <pc:sldChg chg="mod modNotesTx">
        <pc:chgData name="Balian, Sarah (CNTR)" userId="b3b060d9-4d34-479b-ad68-688eaebf93c5" providerId="ADAL" clId="{6CDC7144-C56F-4128-A5A1-7C8F5E38072B}" dt="2023-05-21T21:52:39.619" v="1084" actId="20577"/>
        <pc:sldMkLst>
          <pc:docMk/>
          <pc:sldMk cId="1887431401" sldId="263"/>
        </pc:sldMkLst>
      </pc:sldChg>
      <pc:sldChg chg="add del">
        <pc:chgData name="Balian, Sarah (CNTR)" userId="b3b060d9-4d34-479b-ad68-688eaebf93c5" providerId="ADAL" clId="{6CDC7144-C56F-4128-A5A1-7C8F5E38072B}" dt="2023-05-21T21:39:16.923" v="67" actId="47"/>
        <pc:sldMkLst>
          <pc:docMk/>
          <pc:sldMk cId="2479953464" sldId="264"/>
        </pc:sldMkLst>
      </pc:sldChg>
      <pc:sldChg chg="addSp delSp modSp mod modNotesTx">
        <pc:chgData name="Balian, Sarah (CNTR)" userId="b3b060d9-4d34-479b-ad68-688eaebf93c5" providerId="ADAL" clId="{6CDC7144-C56F-4128-A5A1-7C8F5E38072B}" dt="2023-05-21T21:45:04.853" v="449" actId="20577"/>
        <pc:sldMkLst>
          <pc:docMk/>
          <pc:sldMk cId="1506493807" sldId="272"/>
        </pc:sldMkLst>
        <pc:spChg chg="mod">
          <ac:chgData name="Balian, Sarah (CNTR)" userId="b3b060d9-4d34-479b-ad68-688eaebf93c5" providerId="ADAL" clId="{6CDC7144-C56F-4128-A5A1-7C8F5E38072B}" dt="2023-05-21T21:44:00.330" v="173" actId="20577"/>
          <ac:spMkLst>
            <pc:docMk/>
            <pc:sldMk cId="1506493807" sldId="272"/>
            <ac:spMk id="3" creationId="{E4FD1E92-5DBC-B105-F246-2355E4FF9A74}"/>
          </ac:spMkLst>
        </pc:spChg>
        <pc:picChg chg="add del mod">
          <ac:chgData name="Balian, Sarah (CNTR)" userId="b3b060d9-4d34-479b-ad68-688eaebf93c5" providerId="ADAL" clId="{6CDC7144-C56F-4128-A5A1-7C8F5E38072B}" dt="2023-05-21T21:40:38.823" v="98"/>
          <ac:picMkLst>
            <pc:docMk/>
            <pc:sldMk cId="1506493807" sldId="272"/>
            <ac:picMk id="4" creationId="{E3E201CC-3E20-CCAF-5D11-C9B6B50998AB}"/>
          </ac:picMkLst>
        </pc:picChg>
      </pc:sldChg>
      <pc:sldChg chg="add del">
        <pc:chgData name="Balian, Sarah (CNTR)" userId="b3b060d9-4d34-479b-ad68-688eaebf93c5" providerId="ADAL" clId="{6CDC7144-C56F-4128-A5A1-7C8F5E38072B}" dt="2023-05-21T21:39:17.778" v="68" actId="47"/>
        <pc:sldMkLst>
          <pc:docMk/>
          <pc:sldMk cId="3502258445" sldId="283"/>
        </pc:sldMkLst>
      </pc:sldChg>
      <pc:sldChg chg="del">
        <pc:chgData name="Balian, Sarah (CNTR)" userId="b3b060d9-4d34-479b-ad68-688eaebf93c5" providerId="ADAL" clId="{6CDC7144-C56F-4128-A5A1-7C8F5E38072B}" dt="2023-05-21T21:42:11.880" v="120" actId="47"/>
        <pc:sldMkLst>
          <pc:docMk/>
          <pc:sldMk cId="2683574049" sldId="286"/>
        </pc:sldMkLst>
      </pc:sldChg>
      <pc:sldChg chg="modSp mod">
        <pc:chgData name="Balian, Sarah (CNTR)" userId="b3b060d9-4d34-479b-ad68-688eaebf93c5" providerId="ADAL" clId="{6CDC7144-C56F-4128-A5A1-7C8F5E38072B}" dt="2023-05-21T22:09:43.943" v="2592" actId="20577"/>
        <pc:sldMkLst>
          <pc:docMk/>
          <pc:sldMk cId="3475639167" sldId="289"/>
        </pc:sldMkLst>
        <pc:spChg chg="mod">
          <ac:chgData name="Balian, Sarah (CNTR)" userId="b3b060d9-4d34-479b-ad68-688eaebf93c5" providerId="ADAL" clId="{6CDC7144-C56F-4128-A5A1-7C8F5E38072B}" dt="2023-05-21T22:09:43.943" v="2592" actId="20577"/>
          <ac:spMkLst>
            <pc:docMk/>
            <pc:sldMk cId="3475639167" sldId="289"/>
            <ac:spMk id="6" creationId="{3178E49A-AB46-36D7-BE04-40013DE24A2A}"/>
          </ac:spMkLst>
        </pc:spChg>
      </pc:sldChg>
      <pc:sldChg chg="modSp mod modNotesTx">
        <pc:chgData name="Balian, Sarah (CNTR)" userId="b3b060d9-4d34-479b-ad68-688eaebf93c5" providerId="ADAL" clId="{6CDC7144-C56F-4128-A5A1-7C8F5E38072B}" dt="2023-05-21T21:48:07.320" v="792" actId="20577"/>
        <pc:sldMkLst>
          <pc:docMk/>
          <pc:sldMk cId="3332005300" sldId="322"/>
        </pc:sldMkLst>
        <pc:spChg chg="mod">
          <ac:chgData name="Balian, Sarah (CNTR)" userId="b3b060d9-4d34-479b-ad68-688eaebf93c5" providerId="ADAL" clId="{6CDC7144-C56F-4128-A5A1-7C8F5E38072B}" dt="2023-05-21T21:47:51.360" v="721" actId="20577"/>
          <ac:spMkLst>
            <pc:docMk/>
            <pc:sldMk cId="3332005300" sldId="322"/>
            <ac:spMk id="3" creationId="{E4FD1E92-5DBC-B105-F246-2355E4FF9A74}"/>
          </ac:spMkLst>
        </pc:spChg>
      </pc:sldChg>
      <pc:sldChg chg="delSp modSp mod modNotesTx">
        <pc:chgData name="Balian, Sarah (CNTR)" userId="b3b060d9-4d34-479b-ad68-688eaebf93c5" providerId="ADAL" clId="{6CDC7144-C56F-4128-A5A1-7C8F5E38072B}" dt="2023-05-21T21:50:32.054" v="945" actId="20577"/>
        <pc:sldMkLst>
          <pc:docMk/>
          <pc:sldMk cId="3364805724" sldId="339"/>
        </pc:sldMkLst>
        <pc:spChg chg="mod">
          <ac:chgData name="Balian, Sarah (CNTR)" userId="b3b060d9-4d34-479b-ad68-688eaebf93c5" providerId="ADAL" clId="{6CDC7144-C56F-4128-A5A1-7C8F5E38072B}" dt="2023-05-21T21:50:07.390" v="874" actId="20577"/>
          <ac:spMkLst>
            <pc:docMk/>
            <pc:sldMk cId="3364805724" sldId="339"/>
            <ac:spMk id="3" creationId="{B6340F88-FDE5-D8FA-4CB8-7065B97BFE6B}"/>
          </ac:spMkLst>
        </pc:spChg>
        <pc:picChg chg="del">
          <ac:chgData name="Balian, Sarah (CNTR)" userId="b3b060d9-4d34-479b-ad68-688eaebf93c5" providerId="ADAL" clId="{6CDC7144-C56F-4128-A5A1-7C8F5E38072B}" dt="2023-05-21T21:49:37.679" v="798" actId="478"/>
          <ac:picMkLst>
            <pc:docMk/>
            <pc:sldMk cId="3364805724" sldId="339"/>
            <ac:picMk id="5" creationId="{1F88B73B-EEE1-0183-F124-9B027958F712}"/>
          </ac:picMkLst>
        </pc:picChg>
        <pc:picChg chg="del">
          <ac:chgData name="Balian, Sarah (CNTR)" userId="b3b060d9-4d34-479b-ad68-688eaebf93c5" providerId="ADAL" clId="{6CDC7144-C56F-4128-A5A1-7C8F5E38072B}" dt="2023-05-21T21:49:38.518" v="799" actId="478"/>
          <ac:picMkLst>
            <pc:docMk/>
            <pc:sldMk cId="3364805724" sldId="339"/>
            <ac:picMk id="6" creationId="{AD77C697-B779-6D9D-158A-54003357BF8B}"/>
          </ac:picMkLst>
        </pc:picChg>
        <pc:picChg chg="del">
          <ac:chgData name="Balian, Sarah (CNTR)" userId="b3b060d9-4d34-479b-ad68-688eaebf93c5" providerId="ADAL" clId="{6CDC7144-C56F-4128-A5A1-7C8F5E38072B}" dt="2023-05-21T21:49:39.245" v="800" actId="478"/>
          <ac:picMkLst>
            <pc:docMk/>
            <pc:sldMk cId="3364805724" sldId="339"/>
            <ac:picMk id="7" creationId="{9C297817-C33F-3B47-9958-4CD758B3D999}"/>
          </ac:picMkLst>
        </pc:picChg>
        <pc:picChg chg="del">
          <ac:chgData name="Balian, Sarah (CNTR)" userId="b3b060d9-4d34-479b-ad68-688eaebf93c5" providerId="ADAL" clId="{6CDC7144-C56F-4128-A5A1-7C8F5E38072B}" dt="2023-05-21T21:49:12.006" v="794" actId="478"/>
          <ac:picMkLst>
            <pc:docMk/>
            <pc:sldMk cId="3364805724" sldId="339"/>
            <ac:picMk id="9" creationId="{72BEDD55-7627-F03F-7F65-26D281E6D24B}"/>
          </ac:picMkLst>
        </pc:picChg>
        <pc:picChg chg="mod">
          <ac:chgData name="Balian, Sarah (CNTR)" userId="b3b060d9-4d34-479b-ad68-688eaebf93c5" providerId="ADAL" clId="{6CDC7144-C56F-4128-A5A1-7C8F5E38072B}" dt="2023-05-21T21:49:56.696" v="837" actId="1035"/>
          <ac:picMkLst>
            <pc:docMk/>
            <pc:sldMk cId="3364805724" sldId="339"/>
            <ac:picMk id="10" creationId="{5C899693-7CC1-8AD2-622E-315E0A3A2881}"/>
          </ac:picMkLst>
        </pc:picChg>
        <pc:picChg chg="mod">
          <ac:chgData name="Balian, Sarah (CNTR)" userId="b3b060d9-4d34-479b-ad68-688eaebf93c5" providerId="ADAL" clId="{6CDC7144-C56F-4128-A5A1-7C8F5E38072B}" dt="2023-05-21T21:49:56.696" v="837" actId="1035"/>
          <ac:picMkLst>
            <pc:docMk/>
            <pc:sldMk cId="3364805724" sldId="339"/>
            <ac:picMk id="11" creationId="{13889F12-9752-3E30-0276-3182DE0B35FD}"/>
          </ac:picMkLst>
        </pc:picChg>
        <pc:picChg chg="mod">
          <ac:chgData name="Balian, Sarah (CNTR)" userId="b3b060d9-4d34-479b-ad68-688eaebf93c5" providerId="ADAL" clId="{6CDC7144-C56F-4128-A5A1-7C8F5E38072B}" dt="2023-05-21T21:49:56.696" v="837" actId="1035"/>
          <ac:picMkLst>
            <pc:docMk/>
            <pc:sldMk cId="3364805724" sldId="339"/>
            <ac:picMk id="12" creationId="{81745FEF-8EF0-1D90-070F-7E8D2215A28A}"/>
          </ac:picMkLst>
        </pc:picChg>
        <pc:picChg chg="del">
          <ac:chgData name="Balian, Sarah (CNTR)" userId="b3b060d9-4d34-479b-ad68-688eaebf93c5" providerId="ADAL" clId="{6CDC7144-C56F-4128-A5A1-7C8F5E38072B}" dt="2023-05-21T21:49:41.581" v="802" actId="478"/>
          <ac:picMkLst>
            <pc:docMk/>
            <pc:sldMk cId="3364805724" sldId="339"/>
            <ac:picMk id="13" creationId="{A67CD6B7-75FB-E4D1-7199-72E21C446D10}"/>
          </ac:picMkLst>
        </pc:picChg>
        <pc:picChg chg="mod">
          <ac:chgData name="Balian, Sarah (CNTR)" userId="b3b060d9-4d34-479b-ad68-688eaebf93c5" providerId="ADAL" clId="{6CDC7144-C56F-4128-A5A1-7C8F5E38072B}" dt="2023-05-21T21:49:56.696" v="837" actId="1035"/>
          <ac:picMkLst>
            <pc:docMk/>
            <pc:sldMk cId="3364805724" sldId="339"/>
            <ac:picMk id="14" creationId="{779E8509-AA90-9C1E-818F-ACFE0164BD35}"/>
          </ac:picMkLst>
        </pc:picChg>
        <pc:picChg chg="mod">
          <ac:chgData name="Balian, Sarah (CNTR)" userId="b3b060d9-4d34-479b-ad68-688eaebf93c5" providerId="ADAL" clId="{6CDC7144-C56F-4128-A5A1-7C8F5E38072B}" dt="2023-05-21T21:49:56.696" v="837" actId="1035"/>
          <ac:picMkLst>
            <pc:docMk/>
            <pc:sldMk cId="3364805724" sldId="339"/>
            <ac:picMk id="16" creationId="{4C7F7417-7EC7-B932-F2D0-7AC68429426C}"/>
          </ac:picMkLst>
        </pc:picChg>
        <pc:picChg chg="del mod modCrop">
          <ac:chgData name="Balian, Sarah (CNTR)" userId="b3b060d9-4d34-479b-ad68-688eaebf93c5" providerId="ADAL" clId="{6CDC7144-C56F-4128-A5A1-7C8F5E38072B}" dt="2023-05-21T21:49:40.831" v="801" actId="478"/>
          <ac:picMkLst>
            <pc:docMk/>
            <pc:sldMk cId="3364805724" sldId="339"/>
            <ac:picMk id="17" creationId="{F973C56C-7C50-0575-F0C7-114E0C85A538}"/>
          </ac:picMkLst>
        </pc:picChg>
      </pc:sldChg>
      <pc:sldChg chg="del">
        <pc:chgData name="Balian, Sarah (CNTR)" userId="b3b060d9-4d34-479b-ad68-688eaebf93c5" providerId="ADAL" clId="{6CDC7144-C56F-4128-A5A1-7C8F5E38072B}" dt="2023-05-21T21:37:03.311" v="20" actId="47"/>
        <pc:sldMkLst>
          <pc:docMk/>
          <pc:sldMk cId="2781894779" sldId="343"/>
        </pc:sldMkLst>
      </pc:sldChg>
      <pc:sldChg chg="add del">
        <pc:chgData name="Balian, Sarah (CNTR)" userId="b3b060d9-4d34-479b-ad68-688eaebf93c5" providerId="ADAL" clId="{6CDC7144-C56F-4128-A5A1-7C8F5E38072B}" dt="2023-05-21T21:39:16.110" v="66" actId="47"/>
        <pc:sldMkLst>
          <pc:docMk/>
          <pc:sldMk cId="587045458" sldId="351"/>
        </pc:sldMkLst>
      </pc:sldChg>
      <pc:sldChg chg="modSp mod modNotesTx">
        <pc:chgData name="Balian, Sarah (CNTR)" userId="b3b060d9-4d34-479b-ad68-688eaebf93c5" providerId="ADAL" clId="{6CDC7144-C56F-4128-A5A1-7C8F5E38072B}" dt="2023-05-21T21:58:32.388" v="1483" actId="20577"/>
        <pc:sldMkLst>
          <pc:docMk/>
          <pc:sldMk cId="3383364338" sldId="353"/>
        </pc:sldMkLst>
        <pc:graphicFrameChg chg="mod">
          <ac:chgData name="Balian, Sarah (CNTR)" userId="b3b060d9-4d34-479b-ad68-688eaebf93c5" providerId="ADAL" clId="{6CDC7144-C56F-4128-A5A1-7C8F5E38072B}" dt="2023-05-21T21:58:08.949" v="1399"/>
          <ac:graphicFrameMkLst>
            <pc:docMk/>
            <pc:sldMk cId="3383364338" sldId="353"/>
            <ac:graphicFrameMk id="21" creationId="{9673CC04-08CC-5578-D046-2CD1CE6E0EBA}"/>
          </ac:graphicFrameMkLst>
        </pc:graphicFrameChg>
        <pc:cxnChg chg="mod">
          <ac:chgData name="Balian, Sarah (CNTR)" userId="b3b060d9-4d34-479b-ad68-688eaebf93c5" providerId="ADAL" clId="{6CDC7144-C56F-4128-A5A1-7C8F5E38072B}" dt="2023-05-21T21:57:45.708" v="1368" actId="1038"/>
          <ac:cxnSpMkLst>
            <pc:docMk/>
            <pc:sldMk cId="3383364338" sldId="353"/>
            <ac:cxnSpMk id="4" creationId="{D04B9959-8687-5C2A-5663-2AA8309F2D66}"/>
          </ac:cxnSpMkLst>
        </pc:cxnChg>
        <pc:cxnChg chg="mod">
          <ac:chgData name="Balian, Sarah (CNTR)" userId="b3b060d9-4d34-479b-ad68-688eaebf93c5" providerId="ADAL" clId="{6CDC7144-C56F-4128-A5A1-7C8F5E38072B}" dt="2023-05-21T21:57:49.595" v="1372" actId="1038"/>
          <ac:cxnSpMkLst>
            <pc:docMk/>
            <pc:sldMk cId="3383364338" sldId="353"/>
            <ac:cxnSpMk id="7" creationId="{C3B6A595-A577-9B0F-210C-8D59BC5EA5DE}"/>
          </ac:cxnSpMkLst>
        </pc:cxnChg>
        <pc:cxnChg chg="mod">
          <ac:chgData name="Balian, Sarah (CNTR)" userId="b3b060d9-4d34-479b-ad68-688eaebf93c5" providerId="ADAL" clId="{6CDC7144-C56F-4128-A5A1-7C8F5E38072B}" dt="2023-05-21T21:57:41.822" v="1364" actId="1037"/>
          <ac:cxnSpMkLst>
            <pc:docMk/>
            <pc:sldMk cId="3383364338" sldId="353"/>
            <ac:cxnSpMk id="12" creationId="{141A54CB-7515-77D3-8C43-BC160D3E680B}"/>
          </ac:cxnSpMkLst>
        </pc:cxnChg>
      </pc:sldChg>
      <pc:sldChg chg="del">
        <pc:chgData name="Balian, Sarah (CNTR)" userId="b3b060d9-4d34-479b-ad68-688eaebf93c5" providerId="ADAL" clId="{6CDC7144-C56F-4128-A5A1-7C8F5E38072B}" dt="2023-05-21T21:37:00.627" v="19" actId="47"/>
        <pc:sldMkLst>
          <pc:docMk/>
          <pc:sldMk cId="2042778756" sldId="354"/>
        </pc:sldMkLst>
      </pc:sldChg>
      <pc:sldChg chg="del">
        <pc:chgData name="Balian, Sarah (CNTR)" userId="b3b060d9-4d34-479b-ad68-688eaebf93c5" providerId="ADAL" clId="{6CDC7144-C56F-4128-A5A1-7C8F5E38072B}" dt="2023-05-21T21:37:06.164" v="21" actId="47"/>
        <pc:sldMkLst>
          <pc:docMk/>
          <pc:sldMk cId="564221537" sldId="355"/>
        </pc:sldMkLst>
      </pc:sldChg>
      <pc:sldChg chg="mod modNotesTx">
        <pc:chgData name="Balian, Sarah (CNTR)" userId="b3b060d9-4d34-479b-ad68-688eaebf93c5" providerId="ADAL" clId="{6CDC7144-C56F-4128-A5A1-7C8F5E38072B}" dt="2023-05-21T22:02:38.887" v="2017" actId="20577"/>
        <pc:sldMkLst>
          <pc:docMk/>
          <pc:sldMk cId="2037470596" sldId="356"/>
        </pc:sldMkLst>
      </pc:sldChg>
      <pc:sldChg chg="modSp mod modNotesTx">
        <pc:chgData name="Balian, Sarah (CNTR)" userId="b3b060d9-4d34-479b-ad68-688eaebf93c5" providerId="ADAL" clId="{6CDC7144-C56F-4128-A5A1-7C8F5E38072B}" dt="2023-05-21T21:46:35.081" v="660" actId="20577"/>
        <pc:sldMkLst>
          <pc:docMk/>
          <pc:sldMk cId="3982897259" sldId="357"/>
        </pc:sldMkLst>
        <pc:spChg chg="mod">
          <ac:chgData name="Balian, Sarah (CNTR)" userId="b3b060d9-4d34-479b-ad68-688eaebf93c5" providerId="ADAL" clId="{6CDC7144-C56F-4128-A5A1-7C8F5E38072B}" dt="2023-05-21T21:45:49.369" v="477" actId="20577"/>
          <ac:spMkLst>
            <pc:docMk/>
            <pc:sldMk cId="3982897259" sldId="357"/>
            <ac:spMk id="3" creationId="{E4FD1E92-5DBC-B105-F246-2355E4FF9A74}"/>
          </ac:spMkLst>
        </pc:spChg>
      </pc:sldChg>
      <pc:sldChg chg="modSp mod modNotesTx">
        <pc:chgData name="Balian, Sarah (CNTR)" userId="b3b060d9-4d34-479b-ad68-688eaebf93c5" providerId="ADAL" clId="{6CDC7144-C56F-4128-A5A1-7C8F5E38072B}" dt="2023-05-21T21:54:20.590" v="1297" actId="20577"/>
        <pc:sldMkLst>
          <pc:docMk/>
          <pc:sldMk cId="4262263089" sldId="358"/>
        </pc:sldMkLst>
        <pc:spChg chg="mod">
          <ac:chgData name="Balian, Sarah (CNTR)" userId="b3b060d9-4d34-479b-ad68-688eaebf93c5" providerId="ADAL" clId="{6CDC7144-C56F-4128-A5A1-7C8F5E38072B}" dt="2023-05-21T21:53:39.589" v="1131" actId="20577"/>
          <ac:spMkLst>
            <pc:docMk/>
            <pc:sldMk cId="4262263089" sldId="358"/>
            <ac:spMk id="3" creationId="{E4FD1E92-5DBC-B105-F246-2355E4FF9A74}"/>
          </ac:spMkLst>
        </pc:spChg>
      </pc:sldChg>
      <pc:sldChg chg="mod modNotesTx">
        <pc:chgData name="Balian, Sarah (CNTR)" userId="b3b060d9-4d34-479b-ad68-688eaebf93c5" providerId="ADAL" clId="{6CDC7144-C56F-4128-A5A1-7C8F5E38072B}" dt="2023-05-21T21:59:55.060" v="1672" actId="20577"/>
        <pc:sldMkLst>
          <pc:docMk/>
          <pc:sldMk cId="1876491663" sldId="359"/>
        </pc:sldMkLst>
      </pc:sldChg>
      <pc:sldChg chg="delSp del mod">
        <pc:chgData name="Balian, Sarah (CNTR)" userId="b3b060d9-4d34-479b-ad68-688eaebf93c5" providerId="ADAL" clId="{6CDC7144-C56F-4128-A5A1-7C8F5E38072B}" dt="2023-05-21T21:41:11.473" v="103" actId="47"/>
        <pc:sldMkLst>
          <pc:docMk/>
          <pc:sldMk cId="2723418054" sldId="360"/>
        </pc:sldMkLst>
        <pc:spChg chg="del">
          <ac:chgData name="Balian, Sarah (CNTR)" userId="b3b060d9-4d34-479b-ad68-688eaebf93c5" providerId="ADAL" clId="{6CDC7144-C56F-4128-A5A1-7C8F5E38072B}" dt="2023-05-21T21:37:12.019" v="22" actId="478"/>
          <ac:spMkLst>
            <pc:docMk/>
            <pc:sldMk cId="2723418054" sldId="360"/>
            <ac:spMk id="6" creationId="{5D0F14F3-1A09-3E96-BCB2-D8B940E469DA}"/>
          </ac:spMkLst>
        </pc:spChg>
        <pc:spChg chg="del">
          <ac:chgData name="Balian, Sarah (CNTR)" userId="b3b060d9-4d34-479b-ad68-688eaebf93c5" providerId="ADAL" clId="{6CDC7144-C56F-4128-A5A1-7C8F5E38072B}" dt="2023-05-21T21:37:12.019" v="22" actId="478"/>
          <ac:spMkLst>
            <pc:docMk/>
            <pc:sldMk cId="2723418054" sldId="360"/>
            <ac:spMk id="7" creationId="{CE64F085-394F-89FE-55C1-94E5F28AFADD}"/>
          </ac:spMkLst>
        </pc:spChg>
        <pc:spChg chg="del">
          <ac:chgData name="Balian, Sarah (CNTR)" userId="b3b060d9-4d34-479b-ad68-688eaebf93c5" providerId="ADAL" clId="{6CDC7144-C56F-4128-A5A1-7C8F5E38072B}" dt="2023-05-21T21:37:12.019" v="22" actId="478"/>
          <ac:spMkLst>
            <pc:docMk/>
            <pc:sldMk cId="2723418054" sldId="360"/>
            <ac:spMk id="8" creationId="{E39DAA33-FEFE-A8BD-BBEA-A8F3D8B80ECE}"/>
          </ac:spMkLst>
        </pc:spChg>
      </pc:sldChg>
      <pc:sldChg chg="delSp del mod">
        <pc:chgData name="Balian, Sarah (CNTR)" userId="b3b060d9-4d34-479b-ad68-688eaebf93c5" providerId="ADAL" clId="{6CDC7144-C56F-4128-A5A1-7C8F5E38072B}" dt="2023-05-21T21:41:37.641" v="108" actId="47"/>
        <pc:sldMkLst>
          <pc:docMk/>
          <pc:sldMk cId="3494697050" sldId="361"/>
        </pc:sldMkLst>
        <pc:spChg chg="del">
          <ac:chgData name="Balian, Sarah (CNTR)" userId="b3b060d9-4d34-479b-ad68-688eaebf93c5" providerId="ADAL" clId="{6CDC7144-C56F-4128-A5A1-7C8F5E38072B}" dt="2023-05-21T21:37:18.827" v="23" actId="478"/>
          <ac:spMkLst>
            <pc:docMk/>
            <pc:sldMk cId="3494697050" sldId="361"/>
            <ac:spMk id="6" creationId="{5D0F14F3-1A09-3E96-BCB2-D8B940E469DA}"/>
          </ac:spMkLst>
        </pc:spChg>
        <pc:spChg chg="del">
          <ac:chgData name="Balian, Sarah (CNTR)" userId="b3b060d9-4d34-479b-ad68-688eaebf93c5" providerId="ADAL" clId="{6CDC7144-C56F-4128-A5A1-7C8F5E38072B}" dt="2023-05-21T21:37:18.827" v="23" actId="478"/>
          <ac:spMkLst>
            <pc:docMk/>
            <pc:sldMk cId="3494697050" sldId="361"/>
            <ac:spMk id="7" creationId="{CE64F085-394F-89FE-55C1-94E5F28AFADD}"/>
          </ac:spMkLst>
        </pc:spChg>
        <pc:spChg chg="del">
          <ac:chgData name="Balian, Sarah (CNTR)" userId="b3b060d9-4d34-479b-ad68-688eaebf93c5" providerId="ADAL" clId="{6CDC7144-C56F-4128-A5A1-7C8F5E38072B}" dt="2023-05-21T21:37:18.827" v="23" actId="478"/>
          <ac:spMkLst>
            <pc:docMk/>
            <pc:sldMk cId="3494697050" sldId="361"/>
            <ac:spMk id="8" creationId="{E39DAA33-FEFE-A8BD-BBEA-A8F3D8B80ECE}"/>
          </ac:spMkLst>
        </pc:spChg>
      </pc:sldChg>
      <pc:sldChg chg="del">
        <pc:chgData name="Balian, Sarah (CNTR)" userId="b3b060d9-4d34-479b-ad68-688eaebf93c5" providerId="ADAL" clId="{6CDC7144-C56F-4128-A5A1-7C8F5E38072B}" dt="2023-05-21T21:41:42.093" v="110" actId="47"/>
        <pc:sldMkLst>
          <pc:docMk/>
          <pc:sldMk cId="2775215614" sldId="362"/>
        </pc:sldMkLst>
      </pc:sldChg>
      <pc:sldChg chg="del">
        <pc:chgData name="Balian, Sarah (CNTR)" userId="b3b060d9-4d34-479b-ad68-688eaebf93c5" providerId="ADAL" clId="{6CDC7144-C56F-4128-A5A1-7C8F5E38072B}" dt="2023-05-21T21:41:38.657" v="109" actId="47"/>
        <pc:sldMkLst>
          <pc:docMk/>
          <pc:sldMk cId="991286262" sldId="363"/>
        </pc:sldMkLst>
      </pc:sldChg>
      <pc:sldChg chg="del">
        <pc:chgData name="Balian, Sarah (CNTR)" userId="b3b060d9-4d34-479b-ad68-688eaebf93c5" providerId="ADAL" clId="{6CDC7144-C56F-4128-A5A1-7C8F5E38072B}" dt="2023-05-21T21:41:43.345" v="111" actId="47"/>
        <pc:sldMkLst>
          <pc:docMk/>
          <pc:sldMk cId="2506761111" sldId="364"/>
        </pc:sldMkLst>
      </pc:sldChg>
      <pc:sldChg chg="del">
        <pc:chgData name="Balian, Sarah (CNTR)" userId="b3b060d9-4d34-479b-ad68-688eaebf93c5" providerId="ADAL" clId="{6CDC7144-C56F-4128-A5A1-7C8F5E38072B}" dt="2023-05-21T21:41:44.668" v="112" actId="47"/>
        <pc:sldMkLst>
          <pc:docMk/>
          <pc:sldMk cId="2057286570" sldId="365"/>
        </pc:sldMkLst>
      </pc:sldChg>
      <pc:sldChg chg="delSp del mod">
        <pc:chgData name="Balian, Sarah (CNTR)" userId="b3b060d9-4d34-479b-ad68-688eaebf93c5" providerId="ADAL" clId="{6CDC7144-C56F-4128-A5A1-7C8F5E38072B}" dt="2023-05-21T21:42:09.933" v="119" actId="47"/>
        <pc:sldMkLst>
          <pc:docMk/>
          <pc:sldMk cId="3316185608" sldId="366"/>
        </pc:sldMkLst>
        <pc:spChg chg="del">
          <ac:chgData name="Balian, Sarah (CNTR)" userId="b3b060d9-4d34-479b-ad68-688eaebf93c5" providerId="ADAL" clId="{6CDC7144-C56F-4128-A5A1-7C8F5E38072B}" dt="2023-05-21T21:37:29.458" v="27" actId="478"/>
          <ac:spMkLst>
            <pc:docMk/>
            <pc:sldMk cId="3316185608" sldId="366"/>
            <ac:spMk id="6" creationId="{5D0F14F3-1A09-3E96-BCB2-D8B940E469DA}"/>
          </ac:spMkLst>
        </pc:spChg>
        <pc:spChg chg="del">
          <ac:chgData name="Balian, Sarah (CNTR)" userId="b3b060d9-4d34-479b-ad68-688eaebf93c5" providerId="ADAL" clId="{6CDC7144-C56F-4128-A5A1-7C8F5E38072B}" dt="2023-05-21T21:37:30.066" v="28" actId="478"/>
          <ac:spMkLst>
            <pc:docMk/>
            <pc:sldMk cId="3316185608" sldId="366"/>
            <ac:spMk id="7" creationId="{CE64F085-394F-89FE-55C1-94E5F28AFADD}"/>
          </ac:spMkLst>
        </pc:spChg>
        <pc:spChg chg="del">
          <ac:chgData name="Balian, Sarah (CNTR)" userId="b3b060d9-4d34-479b-ad68-688eaebf93c5" providerId="ADAL" clId="{6CDC7144-C56F-4128-A5A1-7C8F5E38072B}" dt="2023-05-21T21:37:31.033" v="29" actId="478"/>
          <ac:spMkLst>
            <pc:docMk/>
            <pc:sldMk cId="3316185608" sldId="366"/>
            <ac:spMk id="8" creationId="{E39DAA33-FEFE-A8BD-BBEA-A8F3D8B80ECE}"/>
          </ac:spMkLst>
        </pc:spChg>
      </pc:sldChg>
      <pc:sldChg chg="delSp del mod">
        <pc:chgData name="Balian, Sarah (CNTR)" userId="b3b060d9-4d34-479b-ad68-688eaebf93c5" providerId="ADAL" clId="{6CDC7144-C56F-4128-A5A1-7C8F5E38072B}" dt="2023-05-21T21:42:04.639" v="118" actId="47"/>
        <pc:sldMkLst>
          <pc:docMk/>
          <pc:sldMk cId="2525133421" sldId="367"/>
        </pc:sldMkLst>
        <pc:spChg chg="del">
          <ac:chgData name="Balian, Sarah (CNTR)" userId="b3b060d9-4d34-479b-ad68-688eaebf93c5" providerId="ADAL" clId="{6CDC7144-C56F-4128-A5A1-7C8F5E38072B}" dt="2023-05-21T21:37:25.050" v="24" actId="478"/>
          <ac:spMkLst>
            <pc:docMk/>
            <pc:sldMk cId="2525133421" sldId="367"/>
            <ac:spMk id="6" creationId="{5D0F14F3-1A09-3E96-BCB2-D8B940E469DA}"/>
          </ac:spMkLst>
        </pc:spChg>
        <pc:spChg chg="del">
          <ac:chgData name="Balian, Sarah (CNTR)" userId="b3b060d9-4d34-479b-ad68-688eaebf93c5" providerId="ADAL" clId="{6CDC7144-C56F-4128-A5A1-7C8F5E38072B}" dt="2023-05-21T21:37:25.739" v="25" actId="478"/>
          <ac:spMkLst>
            <pc:docMk/>
            <pc:sldMk cId="2525133421" sldId="367"/>
            <ac:spMk id="7" creationId="{CE64F085-394F-89FE-55C1-94E5F28AFADD}"/>
          </ac:spMkLst>
        </pc:spChg>
        <pc:spChg chg="del">
          <ac:chgData name="Balian, Sarah (CNTR)" userId="b3b060d9-4d34-479b-ad68-688eaebf93c5" providerId="ADAL" clId="{6CDC7144-C56F-4128-A5A1-7C8F5E38072B}" dt="2023-05-21T21:37:26.546" v="26" actId="478"/>
          <ac:spMkLst>
            <pc:docMk/>
            <pc:sldMk cId="2525133421" sldId="367"/>
            <ac:spMk id="8" creationId="{E39DAA33-FEFE-A8BD-BBEA-A8F3D8B80ECE}"/>
          </ac:spMkLst>
        </pc:spChg>
      </pc:sldChg>
      <pc:sldChg chg="del">
        <pc:chgData name="Balian, Sarah (CNTR)" userId="b3b060d9-4d34-479b-ad68-688eaebf93c5" providerId="ADAL" clId="{6CDC7144-C56F-4128-A5A1-7C8F5E38072B}" dt="2023-05-21T22:02:51.389" v="2018" actId="47"/>
        <pc:sldMkLst>
          <pc:docMk/>
          <pc:sldMk cId="1670569309" sldId="368"/>
        </pc:sldMkLst>
      </pc:sldChg>
      <pc:sldChg chg="mod modNotesTx">
        <pc:chgData name="Balian, Sarah (CNTR)" userId="b3b060d9-4d34-479b-ad68-688eaebf93c5" providerId="ADAL" clId="{6CDC7144-C56F-4128-A5A1-7C8F5E38072B}" dt="2023-05-21T22:04:49.073" v="2168" actId="20577"/>
        <pc:sldMkLst>
          <pc:docMk/>
          <pc:sldMk cId="2248449903" sldId="369"/>
        </pc:sldMkLst>
      </pc:sldChg>
      <pc:sldChg chg="mod modNotesTx">
        <pc:chgData name="Balian, Sarah (CNTR)" userId="b3b060d9-4d34-479b-ad68-688eaebf93c5" providerId="ADAL" clId="{6CDC7144-C56F-4128-A5A1-7C8F5E38072B}" dt="2023-05-21T22:06:40.290" v="2376" actId="20577"/>
        <pc:sldMkLst>
          <pc:docMk/>
          <pc:sldMk cId="108823709" sldId="370"/>
        </pc:sldMkLst>
      </pc:sldChg>
      <pc:sldChg chg="modSp add mod">
        <pc:chgData name="Balian, Sarah (CNTR)" userId="b3b060d9-4d34-479b-ad68-688eaebf93c5" providerId="ADAL" clId="{6CDC7144-C56F-4128-A5A1-7C8F5E38072B}" dt="2023-05-21T21:41:29.984" v="107" actId="207"/>
        <pc:sldMkLst>
          <pc:docMk/>
          <pc:sldMk cId="2735885008" sldId="371"/>
        </pc:sldMkLst>
        <pc:spChg chg="mod">
          <ac:chgData name="Balian, Sarah (CNTR)" userId="b3b060d9-4d34-479b-ad68-688eaebf93c5" providerId="ADAL" clId="{6CDC7144-C56F-4128-A5A1-7C8F5E38072B}" dt="2023-05-21T21:41:29.984" v="107" actId="207"/>
          <ac:spMkLst>
            <pc:docMk/>
            <pc:sldMk cId="2735885008" sldId="371"/>
            <ac:spMk id="3" creationId="{7F10B6DC-6AF4-BFD9-E1D5-B98AA266289F}"/>
          </ac:spMkLst>
        </pc:spChg>
      </pc:sldChg>
      <pc:sldChg chg="add del">
        <pc:chgData name="Balian, Sarah (CNTR)" userId="b3b060d9-4d34-479b-ad68-688eaebf93c5" providerId="ADAL" clId="{6CDC7144-C56F-4128-A5A1-7C8F5E38072B}" dt="2023-05-21T21:41:46.824" v="113" actId="47"/>
        <pc:sldMkLst>
          <pc:docMk/>
          <pc:sldMk cId="3137014340" sldId="372"/>
        </pc:sldMkLst>
      </pc:sldChg>
      <pc:sldChg chg="modSp add mod">
        <pc:chgData name="Balian, Sarah (CNTR)" userId="b3b060d9-4d34-479b-ad68-688eaebf93c5" providerId="ADAL" clId="{6CDC7144-C56F-4128-A5A1-7C8F5E38072B}" dt="2023-05-21T21:41:58.905" v="117" actId="207"/>
        <pc:sldMkLst>
          <pc:docMk/>
          <pc:sldMk cId="1821966599" sldId="373"/>
        </pc:sldMkLst>
        <pc:spChg chg="mod">
          <ac:chgData name="Balian, Sarah (CNTR)" userId="b3b060d9-4d34-479b-ad68-688eaebf93c5" providerId="ADAL" clId="{6CDC7144-C56F-4128-A5A1-7C8F5E38072B}" dt="2023-05-21T21:41:58.905" v="117" actId="207"/>
          <ac:spMkLst>
            <pc:docMk/>
            <pc:sldMk cId="1821966599" sldId="373"/>
            <ac:spMk id="3" creationId="{7F10B6DC-6AF4-BFD9-E1D5-B98AA266289F}"/>
          </ac:spMkLst>
        </pc:spChg>
      </pc:sldChg>
      <pc:sldChg chg="modSp add mod">
        <pc:chgData name="Balian, Sarah (CNTR)" userId="b3b060d9-4d34-479b-ad68-688eaebf93c5" providerId="ADAL" clId="{6CDC7144-C56F-4128-A5A1-7C8F5E38072B}" dt="2023-05-21T21:42:26.194" v="124" actId="207"/>
        <pc:sldMkLst>
          <pc:docMk/>
          <pc:sldMk cId="3451641498" sldId="374"/>
        </pc:sldMkLst>
        <pc:spChg chg="mod">
          <ac:chgData name="Balian, Sarah (CNTR)" userId="b3b060d9-4d34-479b-ad68-688eaebf93c5" providerId="ADAL" clId="{6CDC7144-C56F-4128-A5A1-7C8F5E38072B}" dt="2023-05-21T21:42:26.194" v="124" actId="207"/>
          <ac:spMkLst>
            <pc:docMk/>
            <pc:sldMk cId="3451641498" sldId="374"/>
            <ac:spMk id="3" creationId="{7F10B6DC-6AF4-BFD9-E1D5-B98AA266289F}"/>
          </ac:spMkLst>
        </pc:spChg>
      </pc:sldChg>
      <pc:sldMasterChg chg="delSp mod setBg modSldLayout">
        <pc:chgData name="Balian, Sarah (CNTR)" userId="b3b060d9-4d34-479b-ad68-688eaebf93c5" providerId="ADAL" clId="{6CDC7144-C56F-4128-A5A1-7C8F5E38072B}" dt="2023-05-21T21:35:12.957" v="2"/>
        <pc:sldMasterMkLst>
          <pc:docMk/>
          <pc:sldMasterMk cId="3850865728" sldId="2147483662"/>
        </pc:sldMasterMkLst>
        <pc:spChg chg="del">
          <ac:chgData name="Balian, Sarah (CNTR)" userId="b3b060d9-4d34-479b-ad68-688eaebf93c5" providerId="ADAL" clId="{6CDC7144-C56F-4128-A5A1-7C8F5E38072B}" dt="2023-05-21T21:35:01.656" v="0" actId="478"/>
          <ac:spMkLst>
            <pc:docMk/>
            <pc:sldMasterMk cId="3850865728" sldId="2147483662"/>
            <ac:spMk id="2" creationId="{A1AF6A25-C05E-275F-43E1-F8E93E3EEC0C}"/>
          </ac:spMkLst>
        </pc:spChg>
        <pc:spChg chg="del">
          <ac:chgData name="Balian, Sarah (CNTR)" userId="b3b060d9-4d34-479b-ad68-688eaebf93c5" providerId="ADAL" clId="{6CDC7144-C56F-4128-A5A1-7C8F5E38072B}" dt="2023-05-21T21:35:01.656" v="0" actId="478"/>
          <ac:spMkLst>
            <pc:docMk/>
            <pc:sldMasterMk cId="3850865728" sldId="2147483662"/>
            <ac:spMk id="7" creationId="{2139826A-640E-12A1-234F-57C1984C22CC}"/>
          </ac:spMkLst>
        </pc:spChg>
        <pc:spChg chg="del">
          <ac:chgData name="Balian, Sarah (CNTR)" userId="b3b060d9-4d34-479b-ad68-688eaebf93c5" providerId="ADAL" clId="{6CDC7144-C56F-4128-A5A1-7C8F5E38072B}" dt="2023-05-21T21:35:01.656" v="0" actId="478"/>
          <ac:spMkLst>
            <pc:docMk/>
            <pc:sldMasterMk cId="3850865728" sldId="2147483662"/>
            <ac:spMk id="8" creationId="{BD89CD6A-460E-F8B9-A2A8-47A478D0A124}"/>
          </ac:spMkLst>
        </pc:spChg>
        <pc:spChg chg="del">
          <ac:chgData name="Balian, Sarah (CNTR)" userId="b3b060d9-4d34-479b-ad68-688eaebf93c5" providerId="ADAL" clId="{6CDC7144-C56F-4128-A5A1-7C8F5E38072B}" dt="2023-05-21T21:35:01.656" v="0" actId="478"/>
          <ac:spMkLst>
            <pc:docMk/>
            <pc:sldMasterMk cId="3850865728" sldId="2147483662"/>
            <ac:spMk id="9" creationId="{3E4488E0-ED17-9369-58EE-ADE445C1049F}"/>
          </ac:spMkLst>
        </pc:spChg>
        <pc:sldLayoutChg chg="delSp mod">
          <pc:chgData name="Balian, Sarah (CNTR)" userId="b3b060d9-4d34-479b-ad68-688eaebf93c5" providerId="ADAL" clId="{6CDC7144-C56F-4128-A5A1-7C8F5E38072B}" dt="2023-05-21T21:35:04.912" v="1" actId="478"/>
          <pc:sldLayoutMkLst>
            <pc:docMk/>
            <pc:sldMasterMk cId="3850865728" sldId="2147483662"/>
            <pc:sldLayoutMk cId="3824787925" sldId="2147483686"/>
          </pc:sldLayoutMkLst>
          <pc:spChg chg="del">
            <ac:chgData name="Balian, Sarah (CNTR)" userId="b3b060d9-4d34-479b-ad68-688eaebf93c5" providerId="ADAL" clId="{6CDC7144-C56F-4128-A5A1-7C8F5E38072B}" dt="2023-05-21T21:35:04.912" v="1" actId="478"/>
            <ac:spMkLst>
              <pc:docMk/>
              <pc:sldMasterMk cId="3850865728" sldId="2147483662"/>
              <pc:sldLayoutMk cId="3824787925" sldId="2147483686"/>
              <ac:spMk id="4" creationId="{EC71831F-1B8F-EA98-3184-E4EB3C6D8FB1}"/>
            </ac:spMkLst>
          </pc:spChg>
        </pc:sldLayoutChg>
      </pc:sldMasterChg>
      <pc:sldMasterChg chg="addSp modSp">
        <pc:chgData name="Balian, Sarah (CNTR)" userId="b3b060d9-4d34-479b-ad68-688eaebf93c5" providerId="ADAL" clId="{6CDC7144-C56F-4128-A5A1-7C8F5E38072B}" dt="2023-05-21T21:35:36.370" v="3"/>
        <pc:sldMasterMkLst>
          <pc:docMk/>
          <pc:sldMasterMk cId="3554223567" sldId="2147483697"/>
        </pc:sldMasterMkLst>
        <pc:spChg chg="add mod">
          <ac:chgData name="Balian, Sarah (CNTR)" userId="b3b060d9-4d34-479b-ad68-688eaebf93c5" providerId="ADAL" clId="{6CDC7144-C56F-4128-A5A1-7C8F5E38072B}" dt="2023-05-21T21:35:36.370" v="3"/>
          <ac:spMkLst>
            <pc:docMk/>
            <pc:sldMasterMk cId="3554223567" sldId="2147483697"/>
            <ac:spMk id="4" creationId="{AB236961-8907-93EA-F8D2-CF6B479CA88F}"/>
          </ac:spMkLst>
        </pc:spChg>
        <pc:picChg chg="add mod">
          <ac:chgData name="Balian, Sarah (CNTR)" userId="b3b060d9-4d34-479b-ad68-688eaebf93c5" providerId="ADAL" clId="{6CDC7144-C56F-4128-A5A1-7C8F5E38072B}" dt="2023-05-21T21:35:36.370" v="3"/>
          <ac:picMkLst>
            <pc:docMk/>
            <pc:sldMasterMk cId="3554223567" sldId="2147483697"/>
            <ac:picMk id="5" creationId="{43EEDF31-5817-3979-773B-20221F1E476C}"/>
          </ac:picMkLst>
        </pc:picChg>
        <pc:picChg chg="add mod">
          <ac:chgData name="Balian, Sarah (CNTR)" userId="b3b060d9-4d34-479b-ad68-688eaebf93c5" providerId="ADAL" clId="{6CDC7144-C56F-4128-A5A1-7C8F5E38072B}" dt="2023-05-21T21:35:36.370" v="3"/>
          <ac:picMkLst>
            <pc:docMk/>
            <pc:sldMasterMk cId="3554223567" sldId="2147483697"/>
            <ac:picMk id="7" creationId="{2A8C31B4-823B-B50A-40F7-42ABB9DBB973}"/>
          </ac:picMkLst>
        </pc:picChg>
      </pc:sldMasterChg>
    </pc:docChg>
  </pc:docChgLst>
  <pc:docChgLst>
    <pc:chgData name="Behague, Sabina" userId="2f9f8379-56ce-455c-81be-d1dc66b28ae7" providerId="ADAL" clId="{28F94B94-4601-4EAF-9E20-913087AF8954}"/>
    <pc:docChg chg="undo custSel modSld">
      <pc:chgData name="Behague, Sabina" userId="2f9f8379-56ce-455c-81be-d1dc66b28ae7" providerId="ADAL" clId="{28F94B94-4601-4EAF-9E20-913087AF8954}" dt="2023-01-26T14:34:54.307" v="185"/>
      <pc:docMkLst>
        <pc:docMk/>
      </pc:docMkLst>
      <pc:sldChg chg="modSp mod addCm">
        <pc:chgData name="Behague, Sabina" userId="2f9f8379-56ce-455c-81be-d1dc66b28ae7" providerId="ADAL" clId="{28F94B94-4601-4EAF-9E20-913087AF8954}" dt="2023-01-25T15:24:04.744" v="2"/>
        <pc:sldMkLst>
          <pc:docMk/>
          <pc:sldMk cId="2163988523" sldId="260"/>
        </pc:sldMkLst>
        <pc:spChg chg="mod">
          <ac:chgData name="Behague, Sabina" userId="2f9f8379-56ce-455c-81be-d1dc66b28ae7" providerId="ADAL" clId="{28F94B94-4601-4EAF-9E20-913087AF8954}" dt="2023-01-25T15:23:23.687" v="1" actId="255"/>
          <ac:spMkLst>
            <pc:docMk/>
            <pc:sldMk cId="2163988523" sldId="260"/>
            <ac:spMk id="3" creationId="{7F10B6DC-6AF4-BFD9-E1D5-B98AA266289F}"/>
          </ac:spMkLst>
        </pc:spChg>
        <pc:spChg chg="mod">
          <ac:chgData name="Behague, Sabina" userId="2f9f8379-56ce-455c-81be-d1dc66b28ae7" providerId="ADAL" clId="{28F94B94-4601-4EAF-9E20-913087AF8954}" dt="2023-01-25T15:22:53.334" v="0" actId="1076"/>
          <ac:spMkLst>
            <pc:docMk/>
            <pc:sldMk cId="2163988523" sldId="2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24:04.744" v="2"/>
              <pc2:cmMkLst xmlns:pc2="http://schemas.microsoft.com/office/powerpoint/2019/9/main/command">
                <pc:docMk/>
                <pc:sldMk cId="2163988523" sldId="260"/>
                <pc2:cmMk id="{040CED20-419E-4636-A542-D7583AEC46DC}"/>
              </pc2:cmMkLst>
            </pc226:cmChg>
          </p:ext>
        </pc:extLst>
      </pc:sldChg>
      <pc:sldChg chg="modSp mod addCm delCm">
        <pc:chgData name="Behague, Sabina" userId="2f9f8379-56ce-455c-81be-d1dc66b28ae7" providerId="ADAL" clId="{28F94B94-4601-4EAF-9E20-913087AF8954}" dt="2023-01-25T15:35:14.765" v="33"/>
        <pc:sldMkLst>
          <pc:docMk/>
          <pc:sldMk cId="1428788921" sldId="262"/>
        </pc:sldMkLst>
        <pc:spChg chg="mod">
          <ac:chgData name="Behague, Sabina" userId="2f9f8379-56ce-455c-81be-d1dc66b28ae7" providerId="ADAL" clId="{28F94B94-4601-4EAF-9E20-913087AF8954}" dt="2023-01-25T15:24:56.464" v="7" actId="1076"/>
          <ac:spMkLst>
            <pc:docMk/>
            <pc:sldMk cId="1428788921" sldId="262"/>
            <ac:spMk id="7" creationId="{F496C021-3A25-1E04-BF04-D2BF420DCFAE}"/>
          </ac:spMkLst>
        </pc:spChg>
        <pc:graphicFrameChg chg="mod">
          <ac:chgData name="Behague, Sabina" userId="2f9f8379-56ce-455c-81be-d1dc66b28ae7" providerId="ADAL" clId="{28F94B94-4601-4EAF-9E20-913087AF8954}" dt="2023-01-25T15:34:58.131" v="32" actId="692"/>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2:33.591" v="13"/>
              <pc2:cmMkLst xmlns:pc2="http://schemas.microsoft.com/office/powerpoint/2019/9/main/command">
                <pc:docMk/>
                <pc:sldMk cId="1428788921" sldId="262"/>
                <pc2:cmMk id="{75BCE37C-8F48-4046-AAC2-70777842754F}"/>
              </pc2:cmMkLst>
            </pc226:cmChg>
            <pc226:cmChg xmlns:pc226="http://schemas.microsoft.com/office/powerpoint/2022/06/main/command" chg="add del">
              <pc226:chgData name="Behague, Sabina" userId="2f9f8379-56ce-455c-81be-d1dc66b28ae7" providerId="ADAL" clId="{28F94B94-4601-4EAF-9E20-913087AF8954}" dt="2023-01-25T15:35:14.765" v="33"/>
              <pc2:cmMkLst xmlns:pc2="http://schemas.microsoft.com/office/powerpoint/2019/9/main/command">
                <pc:docMk/>
                <pc:sldMk cId="1428788921" sldId="262"/>
                <pc2:cmMk id="{47080BBD-9263-48B2-BD71-07DD51C75F2E}"/>
              </pc2:cmMkLst>
            </pc226:cmChg>
          </p:ext>
        </pc:extLst>
      </pc:sldChg>
      <pc:sldChg chg="modSp mod addCm">
        <pc:chgData name="Behague, Sabina" userId="2f9f8379-56ce-455c-81be-d1dc66b28ae7" providerId="ADAL" clId="{28F94B94-4601-4EAF-9E20-913087AF8954}" dt="2023-01-25T15:39:09.557" v="38"/>
        <pc:sldMkLst>
          <pc:docMk/>
          <pc:sldMk cId="2479953464" sldId="264"/>
        </pc:sldMkLst>
        <pc:spChg chg="mod">
          <ac:chgData name="Behague, Sabina" userId="2f9f8379-56ce-455c-81be-d1dc66b28ae7" providerId="ADAL" clId="{28F94B94-4601-4EAF-9E20-913087AF8954}" dt="2023-01-25T15:35:45.859" v="37" actId="1076"/>
          <ac:spMkLst>
            <pc:docMk/>
            <pc:sldMk cId="2479953464" sldId="264"/>
            <ac:spMk id="3" creationId="{CB85C9D1-4864-BE83-E3A1-CFE9BFBE8DE2}"/>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09.557" v="38"/>
              <pc2:cmMkLst xmlns:pc2="http://schemas.microsoft.com/office/powerpoint/2019/9/main/command">
                <pc:docMk/>
                <pc:sldMk cId="2479953464" sldId="264"/>
                <pc2:cmMk id="{25D24C88-24DA-4331-BDF4-9106398CC2FA}"/>
              </pc2:cmMkLst>
            </pc226:cmChg>
          </p:ext>
        </pc:extLst>
      </pc:sldChg>
      <pc:sldChg chg="modSp mod addCm">
        <pc:chgData name="Behague, Sabina" userId="2f9f8379-56ce-455c-81be-d1dc66b28ae7" providerId="ADAL" clId="{28F94B94-4601-4EAF-9E20-913087AF8954}" dt="2023-01-25T15:40:11.963" v="44" actId="1076"/>
        <pc:sldMkLst>
          <pc:docMk/>
          <pc:sldMk cId="3502258445" sldId="283"/>
        </pc:sldMkLst>
        <pc:spChg chg="mod">
          <ac:chgData name="Behague, Sabina" userId="2f9f8379-56ce-455c-81be-d1dc66b28ae7" providerId="ADAL" clId="{28F94B94-4601-4EAF-9E20-913087AF8954}" dt="2023-01-25T15:40:11.963" v="44" actId="1076"/>
          <ac:spMkLst>
            <pc:docMk/>
            <pc:sldMk cId="3502258445" sldId="283"/>
            <ac:spMk id="4" creationId="{4D3AC58A-73F9-9194-02C2-B53D9CEA0CB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9:48.296" v="39"/>
              <pc2:cmMkLst xmlns:pc2="http://schemas.microsoft.com/office/powerpoint/2019/9/main/command">
                <pc:docMk/>
                <pc:sldMk cId="3502258445" sldId="283"/>
                <pc2:cmMk id="{C00CB594-9A64-4CB4-A441-A7E886C3084B}"/>
              </pc2:cmMkLst>
            </pc226:cmChg>
          </p:ext>
        </pc:extLst>
      </pc:sldChg>
      <pc:sldChg chg="modSp mod addCm">
        <pc:chgData name="Behague, Sabina" userId="2f9f8379-56ce-455c-81be-d1dc66b28ae7" providerId="ADAL" clId="{28F94B94-4601-4EAF-9E20-913087AF8954}" dt="2023-01-26T14:34:54.307" v="185"/>
        <pc:sldMkLst>
          <pc:docMk/>
          <pc:sldMk cId="3475639167" sldId="289"/>
        </pc:sldMkLst>
        <pc:spChg chg="mod">
          <ac:chgData name="Behague, Sabina" userId="2f9f8379-56ce-455c-81be-d1dc66b28ae7" providerId="ADAL" clId="{28F94B94-4601-4EAF-9E20-913087AF8954}" dt="2023-01-26T14:34:21.141" v="184" actId="6549"/>
          <ac:spMkLst>
            <pc:docMk/>
            <pc:sldMk cId="3475639167" sldId="289"/>
            <ac:spMk id="6" creationId="{3178E49A-AB46-36D7-BE04-40013DE24A2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6T14:32:29.464" v="105"/>
              <pc2:cmMkLst xmlns:pc2="http://schemas.microsoft.com/office/powerpoint/2019/9/main/command">
                <pc:docMk/>
                <pc:sldMk cId="3475639167" sldId="289"/>
                <pc2:cmMk id="{B094F60D-C8F3-4849-A2C3-F62657DF6D1C}"/>
              </pc2:cmMkLst>
            </pc226:cmChg>
            <pc226:cmChg xmlns:pc226="http://schemas.microsoft.com/office/powerpoint/2022/06/main/command" chg="add">
              <pc226:chgData name="Behague, Sabina" userId="2f9f8379-56ce-455c-81be-d1dc66b28ae7" providerId="ADAL" clId="{28F94B94-4601-4EAF-9E20-913087AF8954}" dt="2023-01-26T14:34:54.307" v="185"/>
              <pc2:cmMkLst xmlns:pc2="http://schemas.microsoft.com/office/powerpoint/2019/9/main/command">
                <pc:docMk/>
                <pc:sldMk cId="3475639167" sldId="289"/>
                <pc2:cmMk id="{86C1EB90-EA65-47D8-AE58-7827FBE9FE8B}"/>
              </pc2:cmMkLst>
            </pc226:cmChg>
          </p:ext>
        </pc:extLst>
      </pc:sldChg>
      <pc:sldChg chg="mod addCm">
        <pc:chgData name="Behague, Sabina" userId="2f9f8379-56ce-455c-81be-d1dc66b28ae7" providerId="ADAL" clId="{28F94B94-4601-4EAF-9E20-913087AF8954}" dt="2023-01-25T18:44:21.853" v="70"/>
        <pc:sldMkLst>
          <pc:docMk/>
          <pc:sldMk cId="3332005300" sldId="32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44:21.853" v="70"/>
              <pc2:cmMkLst xmlns:pc2="http://schemas.microsoft.com/office/powerpoint/2019/9/main/command">
                <pc:docMk/>
                <pc:sldMk cId="3332005300" sldId="322"/>
                <pc2:cmMk id="{D4AED072-F7F6-41C8-AEE4-750445A332C7}"/>
              </pc2:cmMkLst>
            </pc226:cmChg>
          </p:ext>
        </pc:extLst>
      </pc:sldChg>
      <pc:sldChg chg="modSp mod">
        <pc:chgData name="Behague, Sabina" userId="2f9f8379-56ce-455c-81be-d1dc66b28ae7" providerId="ADAL" clId="{28F94B94-4601-4EAF-9E20-913087AF8954}" dt="2023-01-25T18:35:11.116" v="55" actId="1076"/>
        <pc:sldMkLst>
          <pc:docMk/>
          <pc:sldMk cId="2781894779" sldId="343"/>
        </pc:sldMkLst>
        <pc:spChg chg="mod">
          <ac:chgData name="Behague, Sabina" userId="2f9f8379-56ce-455c-81be-d1dc66b28ae7" providerId="ADAL" clId="{28F94B94-4601-4EAF-9E20-913087AF8954}" dt="2023-01-25T18:35:11.116" v="55" actId="1076"/>
          <ac:spMkLst>
            <pc:docMk/>
            <pc:sldMk cId="2781894779" sldId="343"/>
            <ac:spMk id="5" creationId="{28C566C2-AE93-9B5B-CAAF-BE735701E769}"/>
          </ac:spMkLst>
        </pc:spChg>
      </pc:sldChg>
      <pc:sldChg chg="modSp mod addCm">
        <pc:chgData name="Behague, Sabina" userId="2f9f8379-56ce-455c-81be-d1dc66b28ae7" providerId="ADAL" clId="{28F94B94-4601-4EAF-9E20-913087AF8954}" dt="2023-01-25T15:33:57.715" v="18"/>
        <pc:sldMkLst>
          <pc:docMk/>
          <pc:sldMk cId="587045458" sldId="351"/>
        </pc:sldMkLst>
        <pc:spChg chg="mod">
          <ac:chgData name="Behague, Sabina" userId="2f9f8379-56ce-455c-81be-d1dc66b28ae7" providerId="ADAL" clId="{28F94B94-4601-4EAF-9E20-913087AF8954}" dt="2023-01-25T15:33:18.985" v="17" actId="1076"/>
          <ac:spMkLst>
            <pc:docMk/>
            <pc:sldMk cId="587045458" sldId="351"/>
            <ac:spMk id="5" creationId="{5AC6DB70-7F13-C7FF-D039-87861B1A432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5:33:57.715" v="18"/>
              <pc2:cmMkLst xmlns:pc2="http://schemas.microsoft.com/office/powerpoint/2019/9/main/command">
                <pc:docMk/>
                <pc:sldMk cId="587045458" sldId="351"/>
                <pc2:cmMk id="{6DFF5AFD-4B65-45D9-88CE-B3822F044139}"/>
              </pc2:cmMkLst>
            </pc226:cmChg>
          </p:ext>
        </pc:extLst>
      </pc:sldChg>
      <pc:sldChg chg="mod addCm">
        <pc:chgData name="Behague, Sabina" userId="2f9f8379-56ce-455c-81be-d1dc66b28ae7" providerId="ADAL" clId="{28F94B94-4601-4EAF-9E20-913087AF8954}" dt="2023-01-25T18:51:03.606" v="75"/>
        <pc:sldMkLst>
          <pc:docMk/>
          <pc:sldMk cId="3383364338" sldId="35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1:03.606" v="75"/>
              <pc2:cmMkLst xmlns:pc2="http://schemas.microsoft.com/office/powerpoint/2019/9/main/command">
                <pc:docMk/>
                <pc:sldMk cId="3383364338" sldId="353"/>
                <pc2:cmMk id="{D014FBF2-9D27-4A68-8D33-EE10D85CA8A7}"/>
              </pc2:cmMkLst>
            </pc226:cmChg>
          </p:ext>
        </pc:extLst>
      </pc:sldChg>
      <pc:sldChg chg="modSp mod">
        <pc:chgData name="Behague, Sabina" userId="2f9f8379-56ce-455c-81be-d1dc66b28ae7" providerId="ADAL" clId="{28F94B94-4601-4EAF-9E20-913087AF8954}" dt="2023-01-25T18:35:39.028" v="60" actId="1076"/>
        <pc:sldMkLst>
          <pc:docMk/>
          <pc:sldMk cId="2042778756" sldId="354"/>
        </pc:sldMkLst>
        <pc:spChg chg="mod">
          <ac:chgData name="Behague, Sabina" userId="2f9f8379-56ce-455c-81be-d1dc66b28ae7" providerId="ADAL" clId="{28F94B94-4601-4EAF-9E20-913087AF8954}" dt="2023-01-25T18:35:39.028" v="60" actId="1076"/>
          <ac:spMkLst>
            <pc:docMk/>
            <pc:sldMk cId="2042778756" sldId="354"/>
            <ac:spMk id="5" creationId="{8769A725-48C0-B78E-CF40-2F498FD71EAC}"/>
          </ac:spMkLst>
        </pc:spChg>
      </pc:sldChg>
      <pc:sldChg chg="modSp mod">
        <pc:chgData name="Behague, Sabina" userId="2f9f8379-56ce-455c-81be-d1dc66b28ae7" providerId="ADAL" clId="{28F94B94-4601-4EAF-9E20-913087AF8954}" dt="2023-01-25T18:33:51.477" v="50" actId="1076"/>
        <pc:sldMkLst>
          <pc:docMk/>
          <pc:sldMk cId="564221537" sldId="355"/>
        </pc:sldMkLst>
        <pc:spChg chg="mod">
          <ac:chgData name="Behague, Sabina" userId="2f9f8379-56ce-455c-81be-d1dc66b28ae7" providerId="ADAL" clId="{28F94B94-4601-4EAF-9E20-913087AF8954}" dt="2023-01-25T18:33:51.477" v="50" actId="1076"/>
          <ac:spMkLst>
            <pc:docMk/>
            <pc:sldMk cId="564221537" sldId="355"/>
            <ac:spMk id="5" creationId="{665D290E-BF52-3A3C-9E4F-CF92C7BF85A0}"/>
          </ac:spMkLst>
        </pc:spChg>
      </pc:sldChg>
      <pc:sldChg chg="modNotesTx">
        <pc:chgData name="Behague, Sabina" userId="2f9f8379-56ce-455c-81be-d1dc66b28ae7" providerId="ADAL" clId="{28F94B94-4601-4EAF-9E20-913087AF8954}" dt="2023-01-25T18:46:12.143" v="71" actId="6549"/>
        <pc:sldMkLst>
          <pc:docMk/>
          <pc:sldMk cId="4262263089" sldId="358"/>
        </pc:sldMkLst>
      </pc:sldChg>
      <pc:sldChg chg="modSp mod addCm">
        <pc:chgData name="Behague, Sabina" userId="2f9f8379-56ce-455c-81be-d1dc66b28ae7" providerId="ADAL" clId="{28F94B94-4601-4EAF-9E20-913087AF8954}" dt="2023-01-25T18:53:22.802" v="78"/>
        <pc:sldMkLst>
          <pc:docMk/>
          <pc:sldMk cId="2723418054" sldId="360"/>
        </pc:sldMkLst>
        <pc:spChg chg="mod">
          <ac:chgData name="Behague, Sabina" userId="2f9f8379-56ce-455c-81be-d1dc66b28ae7" providerId="ADAL" clId="{28F94B94-4601-4EAF-9E20-913087AF8954}" dt="2023-01-25T18:52:42.957" v="77" actId="255"/>
          <ac:spMkLst>
            <pc:docMk/>
            <pc:sldMk cId="2723418054" sldId="360"/>
            <ac:spMk id="3" creationId="{7F10B6DC-6AF4-BFD9-E1D5-B98AA266289F}"/>
          </ac:spMkLst>
        </pc:spChg>
        <pc:spChg chg="mod">
          <ac:chgData name="Behague, Sabina" userId="2f9f8379-56ce-455c-81be-d1dc66b28ae7" providerId="ADAL" clId="{28F94B94-4601-4EAF-9E20-913087AF8954}" dt="2023-01-25T18:40:33.219" v="61" actId="1076"/>
          <ac:spMkLst>
            <pc:docMk/>
            <pc:sldMk cId="2723418054" sldId="360"/>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3:22.802" v="78"/>
              <pc2:cmMkLst xmlns:pc2="http://schemas.microsoft.com/office/powerpoint/2019/9/main/command">
                <pc:docMk/>
                <pc:sldMk cId="2723418054" sldId="360"/>
                <pc2:cmMk id="{1DE39C37-DBAA-4069-ADCE-1B8CF72A6D1E}"/>
              </pc2:cmMkLst>
            </pc226:cmChg>
          </p:ext>
        </pc:extLst>
      </pc:sldChg>
      <pc:sldChg chg="modSp mod addCm delCm">
        <pc:chgData name="Behague, Sabina" userId="2f9f8379-56ce-455c-81be-d1dc66b28ae7" providerId="ADAL" clId="{28F94B94-4601-4EAF-9E20-913087AF8954}" dt="2023-01-25T18:54:08.838" v="82"/>
        <pc:sldMkLst>
          <pc:docMk/>
          <pc:sldMk cId="3494697050" sldId="361"/>
        </pc:sldMkLst>
        <pc:spChg chg="mod">
          <ac:chgData name="Behague, Sabina" userId="2f9f8379-56ce-455c-81be-d1dc66b28ae7" providerId="ADAL" clId="{28F94B94-4601-4EAF-9E20-913087AF8954}" dt="2023-01-25T18:53:42.769" v="79" actId="255"/>
          <ac:spMkLst>
            <pc:docMk/>
            <pc:sldMk cId="3494697050" sldId="361"/>
            <ac:spMk id="3" creationId="{7F10B6DC-6AF4-BFD9-E1D5-B98AA266289F}"/>
          </ac:spMkLst>
        </pc:spChg>
        <pc:spChg chg="mod">
          <ac:chgData name="Behague, Sabina" userId="2f9f8379-56ce-455c-81be-d1dc66b28ae7" providerId="ADAL" clId="{28F94B94-4601-4EAF-9E20-913087AF8954}" dt="2023-01-25T18:52:10.193" v="76" actId="1076"/>
          <ac:spMkLst>
            <pc:docMk/>
            <pc:sldMk cId="3494697050" sldId="361"/>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4:08.838" v="82"/>
              <pc2:cmMkLst xmlns:pc2="http://schemas.microsoft.com/office/powerpoint/2019/9/main/command">
                <pc:docMk/>
                <pc:sldMk cId="3494697050" sldId="361"/>
                <pc2:cmMk id="{90038E07-D080-43A8-A783-87000ED79D8E}"/>
              </pc2:cmMkLst>
            </pc226:cmChg>
            <pc226:cmChg xmlns:pc226="http://schemas.microsoft.com/office/powerpoint/2022/06/main/command" chg="add del">
              <pc226:chgData name="Behague, Sabina" userId="2f9f8379-56ce-455c-81be-d1dc66b28ae7" providerId="ADAL" clId="{28F94B94-4601-4EAF-9E20-913087AF8954}" dt="2023-01-25T18:54:01.107" v="81"/>
              <pc2:cmMkLst xmlns:pc2="http://schemas.microsoft.com/office/powerpoint/2019/9/main/command">
                <pc:docMk/>
                <pc:sldMk cId="3494697050" sldId="361"/>
                <pc2:cmMk id="{DB10B499-3CF0-47C9-B801-2D9E17CF2018}"/>
              </pc2:cmMkLst>
            </pc226:cmChg>
          </p:ext>
        </pc:extLst>
      </pc:sldChg>
      <pc:sldChg chg="addCm">
        <pc:chgData name="Behague, Sabina" userId="2f9f8379-56ce-455c-81be-d1dc66b28ae7" providerId="ADAL" clId="{28F94B94-4601-4EAF-9E20-913087AF8954}" dt="2023-01-25T18:55:43.552" v="83"/>
        <pc:sldMkLst>
          <pc:docMk/>
          <pc:sldMk cId="2775215614" sldId="362"/>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8:55:43.552" v="83"/>
              <pc2:cmMkLst xmlns:pc2="http://schemas.microsoft.com/office/powerpoint/2019/9/main/command">
                <pc:docMk/>
                <pc:sldMk cId="2775215614" sldId="362"/>
                <pc2:cmMk id="{265257E3-028D-4D4F-AB13-A13EDEB35EB7}"/>
              </pc2:cmMkLst>
            </pc226:cmChg>
          </p:ext>
        </pc:extLst>
      </pc:sldChg>
      <pc:sldChg chg="modSp mod addCm">
        <pc:chgData name="Behague, Sabina" userId="2f9f8379-56ce-455c-81be-d1dc66b28ae7" providerId="ADAL" clId="{28F94B94-4601-4EAF-9E20-913087AF8954}" dt="2023-01-25T19:02:16.165" v="89"/>
        <pc:sldMkLst>
          <pc:docMk/>
          <pc:sldMk cId="2506761111" sldId="364"/>
        </pc:sldMkLst>
        <pc:spChg chg="mod">
          <ac:chgData name="Behague, Sabina" userId="2f9f8379-56ce-455c-81be-d1dc66b28ae7" providerId="ADAL" clId="{28F94B94-4601-4EAF-9E20-913087AF8954}" dt="2023-01-25T18:56:35.277" v="88" actId="1076"/>
          <ac:spMkLst>
            <pc:docMk/>
            <pc:sldMk cId="2506761111" sldId="364"/>
            <ac:spMk id="6" creationId="{3F277C7A-9756-AEE8-8809-14DD5EAFE31A}"/>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02:16.165" v="89"/>
              <pc2:cmMkLst xmlns:pc2="http://schemas.microsoft.com/office/powerpoint/2019/9/main/command">
                <pc:docMk/>
                <pc:sldMk cId="2506761111" sldId="364"/>
                <pc2:cmMk id="{D6E3BB5D-628E-40BC-ADDE-2B859EB367D1}"/>
              </pc2:cmMkLst>
            </pc226:cmChg>
          </p:ext>
        </pc:extLst>
      </pc:sldChg>
      <pc:sldChg chg="modSp mod addCm">
        <pc:chgData name="Behague, Sabina" userId="2f9f8379-56ce-455c-81be-d1dc66b28ae7" providerId="ADAL" clId="{28F94B94-4601-4EAF-9E20-913087AF8954}" dt="2023-01-25T19:56:59.662" v="101"/>
        <pc:sldMkLst>
          <pc:docMk/>
          <pc:sldMk cId="3316185608" sldId="366"/>
        </pc:sldMkLst>
        <pc:spChg chg="mod">
          <ac:chgData name="Behague, Sabina" userId="2f9f8379-56ce-455c-81be-d1dc66b28ae7" providerId="ADAL" clId="{28F94B94-4601-4EAF-9E20-913087AF8954}" dt="2023-01-25T19:47:38.992" v="97" actId="255"/>
          <ac:spMkLst>
            <pc:docMk/>
            <pc:sldMk cId="3316185608" sldId="366"/>
            <ac:spMk id="3" creationId="{7F10B6DC-6AF4-BFD9-E1D5-B98AA266289F}"/>
          </ac:spMkLst>
        </pc:spChg>
        <pc:spChg chg="mod">
          <ac:chgData name="Behague, Sabina" userId="2f9f8379-56ce-455c-81be-d1dc66b28ae7" providerId="ADAL" clId="{28F94B94-4601-4EAF-9E20-913087AF8954}" dt="2023-01-25T19:49:35.061" v="98" actId="1076"/>
          <ac:spMkLst>
            <pc:docMk/>
            <pc:sldMk cId="3316185608" sldId="366"/>
            <ac:spMk id="9" creationId="{E690F70B-E368-D7F5-795E-B5139345EF71}"/>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6:59.662" v="101"/>
              <pc2:cmMkLst xmlns:pc2="http://schemas.microsoft.com/office/powerpoint/2019/9/main/command">
                <pc:docMk/>
                <pc:sldMk cId="3316185608" sldId="366"/>
                <pc2:cmMk id="{8539F7E3-A4DC-41D3-BB08-32B43B064FD9}"/>
              </pc2:cmMkLst>
            </pc226:cmChg>
          </p:ext>
        </pc:extLst>
      </pc:sldChg>
      <pc:sldChg chg="addCm">
        <pc:chgData name="Behague, Sabina" userId="2f9f8379-56ce-455c-81be-d1dc66b28ae7" providerId="ADAL" clId="{28F94B94-4601-4EAF-9E20-913087AF8954}" dt="2023-01-25T19:45:29.780" v="90"/>
        <pc:sldMkLst>
          <pc:docMk/>
          <pc:sldMk cId="2525133421" sldId="36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45:29.780" v="90"/>
              <pc2:cmMkLst xmlns:pc2="http://schemas.microsoft.com/office/powerpoint/2019/9/main/command">
                <pc:docMk/>
                <pc:sldMk cId="2525133421" sldId="367"/>
                <pc2:cmMk id="{10FCFA49-B27D-4544-B677-46852A33CAB2}"/>
              </pc2:cmMkLst>
            </pc226:cmChg>
          </p:ext>
        </pc:extLst>
      </pc:sldChg>
      <pc:sldChg chg="modSp mod">
        <pc:chgData name="Behague, Sabina" userId="2f9f8379-56ce-455c-81be-d1dc66b28ae7" providerId="ADAL" clId="{28F94B94-4601-4EAF-9E20-913087AF8954}" dt="2023-01-25T19:46:48.656" v="96" actId="2085"/>
        <pc:sldMkLst>
          <pc:docMk/>
          <pc:sldMk cId="1670569309" sldId="368"/>
        </pc:sldMkLst>
        <pc:spChg chg="mod">
          <ac:chgData name="Behague, Sabina" userId="2f9f8379-56ce-455c-81be-d1dc66b28ae7" providerId="ADAL" clId="{28F94B94-4601-4EAF-9E20-913087AF8954}" dt="2023-01-25T19:46:48.656" v="96" actId="2085"/>
          <ac:spMkLst>
            <pc:docMk/>
            <pc:sldMk cId="1670569309" sldId="368"/>
            <ac:spMk id="15" creationId="{CE0D1928-62E2-AB63-4BCD-679A4289E93B}"/>
          </ac:spMkLst>
        </pc:spChg>
        <pc:grpChg chg="mod">
          <ac:chgData name="Behague, Sabina" userId="2f9f8379-56ce-455c-81be-d1dc66b28ae7" providerId="ADAL" clId="{28F94B94-4601-4EAF-9E20-913087AF8954}" dt="2023-01-25T19:46:38.075" v="95" actId="1076"/>
          <ac:grpSpMkLst>
            <pc:docMk/>
            <pc:sldMk cId="1670569309" sldId="368"/>
            <ac:grpSpMk id="18" creationId="{C1B9E7DD-AD16-E273-77D5-09AD78B554B1}"/>
          </ac:grpSpMkLst>
        </pc:grpChg>
        <pc:picChg chg="mod">
          <ac:chgData name="Behague, Sabina" userId="2f9f8379-56ce-455c-81be-d1dc66b28ae7" providerId="ADAL" clId="{28F94B94-4601-4EAF-9E20-913087AF8954}" dt="2023-01-25T19:46:21.037" v="93" actId="692"/>
          <ac:picMkLst>
            <pc:docMk/>
            <pc:sldMk cId="1670569309" sldId="368"/>
            <ac:picMk id="8" creationId="{09E3A442-8CC2-FA54-6EEB-275B12AF35C6}"/>
          </ac:picMkLst>
        </pc:picChg>
      </pc:sldChg>
      <pc:sldChg chg="modSp mod addCm">
        <pc:chgData name="Behague, Sabina" userId="2f9f8379-56ce-455c-81be-d1dc66b28ae7" providerId="ADAL" clId="{28F94B94-4601-4EAF-9E20-913087AF8954}" dt="2023-01-25T19:57:36.059" v="102"/>
        <pc:sldMkLst>
          <pc:docMk/>
          <pc:sldMk cId="108823709" sldId="370"/>
        </pc:sldMkLst>
        <pc:spChg chg="mod">
          <ac:chgData name="Behague, Sabina" userId="2f9f8379-56ce-455c-81be-d1dc66b28ae7" providerId="ADAL" clId="{28F94B94-4601-4EAF-9E20-913087AF8954}" dt="2023-01-25T19:52:30.400" v="100" actId="1076"/>
          <ac:spMkLst>
            <pc:docMk/>
            <pc:sldMk cId="108823709" sldId="370"/>
            <ac:spMk id="2" creationId="{F6245169-1799-41CD-B28E-D2D20D16AD7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28F94B94-4601-4EAF-9E20-913087AF8954}" dt="2023-01-25T19:57:36.059" v="102"/>
              <pc2:cmMkLst xmlns:pc2="http://schemas.microsoft.com/office/powerpoint/2019/9/main/command">
                <pc:docMk/>
                <pc:sldMk cId="108823709" sldId="370"/>
                <pc2:cmMk id="{DB9DE958-59AA-4BBC-AB6D-7A1B920A8B0C}"/>
              </pc2:cmMkLst>
            </pc226:cmChg>
          </p:ext>
        </pc:extLst>
      </pc:sldChg>
    </pc:docChg>
  </pc:docChgLst>
  <pc:docChgLst>
    <pc:chgData name="McFarland, Annette" userId="e93d1f50-85ab-41a8-a34a-185a53159573" providerId="ADAL" clId="{30EFAEC6-D8AE-4FAD-95E6-18910EC2C206}"/>
    <pc:docChg chg="undo custSel addSld delSld modSld">
      <pc:chgData name="McFarland, Annette" userId="e93d1f50-85ab-41a8-a34a-185a53159573" providerId="ADAL" clId="{30EFAEC6-D8AE-4FAD-95E6-18910EC2C206}" dt="2023-01-20T20:11:32.328" v="4044" actId="27636"/>
      <pc:docMkLst>
        <pc:docMk/>
      </pc:docMkLst>
      <pc:sldChg chg="modSp mod">
        <pc:chgData name="McFarland, Annette" userId="e93d1f50-85ab-41a8-a34a-185a53159573" providerId="ADAL" clId="{30EFAEC6-D8AE-4FAD-95E6-18910EC2C206}" dt="2023-01-20T20:10:21.371" v="4006" actId="27636"/>
        <pc:sldMkLst>
          <pc:docMk/>
          <pc:sldMk cId="2163988523" sldId="260"/>
        </pc:sldMkLst>
        <pc:spChg chg="mod">
          <ac:chgData name="McFarland, Annette" userId="e93d1f50-85ab-41a8-a34a-185a53159573" providerId="ADAL" clId="{30EFAEC6-D8AE-4FAD-95E6-18910EC2C206}" dt="2023-01-20T20:10:21.371" v="4006" actId="27636"/>
          <ac:spMkLst>
            <pc:docMk/>
            <pc:sldMk cId="2163988523" sldId="260"/>
            <ac:spMk id="3" creationId="{7F10B6DC-6AF4-BFD9-E1D5-B98AA266289F}"/>
          </ac:spMkLst>
        </pc:spChg>
      </pc:sldChg>
      <pc:sldChg chg="addSp delSp modSp mod addCm delCm modCm">
        <pc:chgData name="McFarland, Annette" userId="e93d1f50-85ab-41a8-a34a-185a53159573" providerId="ADAL" clId="{30EFAEC6-D8AE-4FAD-95E6-18910EC2C206}" dt="2023-01-20T16:42:44.737" v="3925"/>
        <pc:sldMkLst>
          <pc:docMk/>
          <pc:sldMk cId="1428788921" sldId="262"/>
        </pc:sldMkLst>
        <pc:spChg chg="mod">
          <ac:chgData name="McFarland, Annette" userId="e93d1f50-85ab-41a8-a34a-185a53159573" providerId="ADAL" clId="{30EFAEC6-D8AE-4FAD-95E6-18910EC2C206}" dt="2023-01-10T01:09:10.992" v="5" actId="20577"/>
          <ac:spMkLst>
            <pc:docMk/>
            <pc:sldMk cId="1428788921" sldId="262"/>
            <ac:spMk id="2" creationId="{F6245169-1799-41CD-B28E-D2D20D16AD73}"/>
          </ac:spMkLst>
        </pc:spChg>
        <pc:spChg chg="mod">
          <ac:chgData name="McFarland, Annette" userId="e93d1f50-85ab-41a8-a34a-185a53159573" providerId="ADAL" clId="{30EFAEC6-D8AE-4FAD-95E6-18910EC2C206}" dt="2023-01-10T01:09:55.934" v="15" actId="1076"/>
          <ac:spMkLst>
            <pc:docMk/>
            <pc:sldMk cId="1428788921" sldId="262"/>
            <ac:spMk id="3" creationId="{EC1FA352-3232-8CDD-13F9-F4583EAEAB52}"/>
          </ac:spMkLst>
        </pc:spChg>
        <pc:spChg chg="mod">
          <ac:chgData name="McFarland, Annette" userId="e93d1f50-85ab-41a8-a34a-185a53159573" providerId="ADAL" clId="{30EFAEC6-D8AE-4FAD-95E6-18910EC2C206}" dt="2023-01-10T01:09:36.930" v="11" actId="1076"/>
          <ac:spMkLst>
            <pc:docMk/>
            <pc:sldMk cId="1428788921" sldId="262"/>
            <ac:spMk id="4" creationId="{D0D99C37-A56E-86A1-E6EA-86102773546F}"/>
          </ac:spMkLst>
        </pc:spChg>
        <pc:spChg chg="add mod">
          <ac:chgData name="McFarland, Annette" userId="e93d1f50-85ab-41a8-a34a-185a53159573" providerId="ADAL" clId="{30EFAEC6-D8AE-4FAD-95E6-18910EC2C206}" dt="2023-01-10T01:21:11.062" v="29" actId="20577"/>
          <ac:spMkLst>
            <pc:docMk/>
            <pc:sldMk cId="1428788921" sldId="262"/>
            <ac:spMk id="7" creationId="{F496C021-3A25-1E04-BF04-D2BF420DCFAE}"/>
          </ac:spMkLst>
        </pc:spChg>
        <pc:spChg chg="mod">
          <ac:chgData name="McFarland, Annette" userId="e93d1f50-85ab-41a8-a34a-185a53159573" providerId="ADAL" clId="{30EFAEC6-D8AE-4FAD-95E6-18910EC2C206}" dt="2023-01-10T01:09:50.070" v="14" actId="1076"/>
          <ac:spMkLst>
            <pc:docMk/>
            <pc:sldMk cId="1428788921" sldId="262"/>
            <ac:spMk id="12" creationId="{3862842A-EAC4-C115-2F36-83D77BEE1E0E}"/>
          </ac:spMkLst>
        </pc:spChg>
        <pc:spChg chg="mod">
          <ac:chgData name="McFarland, Annette" userId="e93d1f50-85ab-41a8-a34a-185a53159573" providerId="ADAL" clId="{30EFAEC6-D8AE-4FAD-95E6-18910EC2C206}" dt="2023-01-20T16:42:41.765" v="3924" actId="20577"/>
          <ac:spMkLst>
            <pc:docMk/>
            <pc:sldMk cId="1428788921" sldId="262"/>
            <ac:spMk id="16" creationId="{7EF9F444-652D-626D-94F0-686DE3F451C0}"/>
          </ac:spMkLst>
        </pc:spChg>
        <pc:spChg chg="mod">
          <ac:chgData name="McFarland, Annette" userId="e93d1f50-85ab-41a8-a34a-185a53159573" providerId="ADAL" clId="{30EFAEC6-D8AE-4FAD-95E6-18910EC2C206}" dt="2023-01-10T01:09:43.921" v="13" actId="1076"/>
          <ac:spMkLst>
            <pc:docMk/>
            <pc:sldMk cId="1428788921" sldId="262"/>
            <ac:spMk id="17" creationId="{B5138D57-81A7-9062-3037-7FA0E56333ED}"/>
          </ac:spMkLst>
        </pc:spChg>
        <pc:graphicFrameChg chg="mod">
          <ac:chgData name="McFarland, Annette" userId="e93d1f50-85ab-41a8-a34a-185a53159573" providerId="ADAL" clId="{30EFAEC6-D8AE-4FAD-95E6-18910EC2C206}" dt="2023-01-10T01:09:39.099" v="12"/>
          <ac:graphicFrameMkLst>
            <pc:docMk/>
            <pc:sldMk cId="1428788921" sldId="262"/>
            <ac:graphicFrameMk id="8" creationId="{A25666F9-CCA3-9D59-B863-99CA3EC76DEB}"/>
          </ac:graphicFrameMkLst>
        </pc:graphicFrameChg>
        <pc:picChg chg="del">
          <ac:chgData name="McFarland, Annette" userId="e93d1f50-85ab-41a8-a34a-185a53159573" providerId="ADAL" clId="{30EFAEC6-D8AE-4FAD-95E6-18910EC2C206}" dt="2023-01-10T01:20:53.245" v="16" actId="478"/>
          <ac:picMkLst>
            <pc:docMk/>
            <pc:sldMk cId="1428788921" sldId="262"/>
            <ac:picMk id="5" creationId="{AA1237BD-9AB7-E647-4706-ABD1C3E8C3F3}"/>
          </ac:picMkLst>
        </pc:picChg>
        <pc:picChg chg="add mod">
          <ac:chgData name="McFarland, Annette" userId="e93d1f50-85ab-41a8-a34a-185a53159573" providerId="ADAL" clId="{30EFAEC6-D8AE-4FAD-95E6-18910EC2C206}" dt="2023-01-10T01:20:53.797" v="17"/>
          <ac:picMkLst>
            <pc:docMk/>
            <pc:sldMk cId="1428788921" sldId="262"/>
            <ac:picMk id="6" creationId="{F36BB30D-25AC-692D-2BB7-6B1CB85CDF9F}"/>
          </ac:picMkLst>
        </pc:picChg>
      </pc:sldChg>
      <pc:sldChg chg="addSp delSp modSp mod addCm delCm modCm modNotesTx">
        <pc:chgData name="McFarland, Annette" userId="e93d1f50-85ab-41a8-a34a-185a53159573" providerId="ADAL" clId="{30EFAEC6-D8AE-4FAD-95E6-18910EC2C206}" dt="2023-01-20T16:45:45.363" v="3982" actId="14100"/>
        <pc:sldMkLst>
          <pc:docMk/>
          <pc:sldMk cId="1887431401" sldId="263"/>
        </pc:sldMkLst>
        <pc:spChg chg="mod">
          <ac:chgData name="McFarland, Annette" userId="e93d1f50-85ab-41a8-a34a-185a53159573" providerId="ADAL" clId="{30EFAEC6-D8AE-4FAD-95E6-18910EC2C206}" dt="2023-01-10T01:41:54.911" v="1073" actId="1076"/>
          <ac:spMkLst>
            <pc:docMk/>
            <pc:sldMk cId="1887431401" sldId="263"/>
            <ac:spMk id="2" creationId="{F6245169-1799-41CD-B28E-D2D20D16AD73}"/>
          </ac:spMkLst>
        </pc:spChg>
        <pc:spChg chg="mod">
          <ac:chgData name="McFarland, Annette" userId="e93d1f50-85ab-41a8-a34a-185a53159573" providerId="ADAL" clId="{30EFAEC6-D8AE-4FAD-95E6-18910EC2C206}" dt="2023-01-20T16:44:59.777" v="3978" actId="6549"/>
          <ac:spMkLst>
            <pc:docMk/>
            <pc:sldMk cId="1887431401" sldId="263"/>
            <ac:spMk id="3" creationId="{E4FD1E92-5DBC-B105-F246-2355E4FF9A74}"/>
          </ac:spMkLst>
        </pc:spChg>
        <pc:spChg chg="add del mod">
          <ac:chgData name="McFarland, Annette" userId="e93d1f50-85ab-41a8-a34a-185a53159573" providerId="ADAL" clId="{30EFAEC6-D8AE-4FAD-95E6-18910EC2C206}" dt="2023-01-20T16:45:36.640" v="3979" actId="478"/>
          <ac:spMkLst>
            <pc:docMk/>
            <pc:sldMk cId="1887431401" sldId="263"/>
            <ac:spMk id="4" creationId="{4074572A-11E0-E3B8-0CD4-077C53C254BD}"/>
          </ac:spMkLst>
        </pc:spChg>
        <pc:graphicFrameChg chg="mod">
          <ac:chgData name="McFarland, Annette" userId="e93d1f50-85ab-41a8-a34a-185a53159573" providerId="ADAL" clId="{30EFAEC6-D8AE-4FAD-95E6-18910EC2C206}" dt="2023-01-20T16:45:45.363" v="3982" actId="14100"/>
          <ac:graphicFrameMkLst>
            <pc:docMk/>
            <pc:sldMk cId="1887431401" sldId="263"/>
            <ac:graphicFrameMk id="9" creationId="{16BB2B36-D329-083C-5198-BEEC5AC12CFA}"/>
          </ac:graphicFrameMkLst>
        </pc:graphicFrameChg>
      </pc:sldChg>
      <pc:sldChg chg="addSp delSp modSp mod addCm delCm modCm">
        <pc:chgData name="McFarland, Annette" userId="e93d1f50-85ab-41a8-a34a-185a53159573" providerId="ADAL" clId="{30EFAEC6-D8AE-4FAD-95E6-18910EC2C206}" dt="2023-01-20T16:43:02.670" v="3948"/>
        <pc:sldMkLst>
          <pc:docMk/>
          <pc:sldMk cId="2479953464" sldId="264"/>
        </pc:sldMkLst>
        <pc:spChg chg="add mod">
          <ac:chgData name="McFarland, Annette" userId="e93d1f50-85ab-41a8-a34a-185a53159573" providerId="ADAL" clId="{30EFAEC6-D8AE-4FAD-95E6-18910EC2C206}" dt="2023-01-10T01:23:37.167" v="52"/>
          <ac:spMkLst>
            <pc:docMk/>
            <pc:sldMk cId="2479953464" sldId="264"/>
            <ac:spMk id="3" creationId="{CB85C9D1-4864-BE83-E3A1-CFE9BFBE8DE2}"/>
          </ac:spMkLst>
        </pc:spChg>
        <pc:spChg chg="mod">
          <ac:chgData name="McFarland, Annette" userId="e93d1f50-85ab-41a8-a34a-185a53159573" providerId="ADAL" clId="{30EFAEC6-D8AE-4FAD-95E6-18910EC2C206}" dt="2023-01-10T01:22:43.484" v="50" actId="20577"/>
          <ac:spMkLst>
            <pc:docMk/>
            <pc:sldMk cId="2479953464" sldId="264"/>
            <ac:spMk id="6" creationId="{840F756E-AF70-046D-A41C-3E1B280D66D4}"/>
          </ac:spMkLst>
        </pc:spChg>
        <pc:spChg chg="mod">
          <ac:chgData name="McFarland, Annette" userId="e93d1f50-85ab-41a8-a34a-185a53159573" providerId="ADAL" clId="{30EFAEC6-D8AE-4FAD-95E6-18910EC2C206}" dt="2023-01-20T16:42:59.526" v="3947" actId="6549"/>
          <ac:spMkLst>
            <pc:docMk/>
            <pc:sldMk cId="2479953464" sldId="264"/>
            <ac:spMk id="11" creationId="{DB557443-C13D-C7E6-7DD8-C90223BA992A}"/>
          </ac:spMkLst>
        </pc:spChg>
        <pc:picChg chg="add mod">
          <ac:chgData name="McFarland, Annette" userId="e93d1f50-85ab-41a8-a34a-185a53159573" providerId="ADAL" clId="{30EFAEC6-D8AE-4FAD-95E6-18910EC2C206}" dt="2023-01-10T01:23:37.167" v="52"/>
          <ac:picMkLst>
            <pc:docMk/>
            <pc:sldMk cId="2479953464" sldId="264"/>
            <ac:picMk id="2" creationId="{40DE2600-15D1-6EDB-52EB-B0E4625E3913}"/>
          </ac:picMkLst>
        </pc:picChg>
        <pc:picChg chg="del">
          <ac:chgData name="McFarland, Annette" userId="e93d1f50-85ab-41a8-a34a-185a53159573" providerId="ADAL" clId="{30EFAEC6-D8AE-4FAD-95E6-18910EC2C206}" dt="2023-01-10T01:23:36.686" v="51" actId="478"/>
          <ac:picMkLst>
            <pc:docMk/>
            <pc:sldMk cId="2479953464" sldId="264"/>
            <ac:picMk id="10" creationId="{2A07D7E1-8E9D-3272-9F22-DB2A7EFE0822}"/>
          </ac:picMkLst>
        </pc:picChg>
      </pc:sldChg>
      <pc:sldChg chg="modSp mod">
        <pc:chgData name="McFarland, Annette" userId="e93d1f50-85ab-41a8-a34a-185a53159573" providerId="ADAL" clId="{30EFAEC6-D8AE-4FAD-95E6-18910EC2C206}" dt="2023-01-10T01:27:29.873" v="117" actId="20577"/>
        <pc:sldMkLst>
          <pc:docMk/>
          <pc:sldMk cId="1506493807" sldId="272"/>
        </pc:sldMkLst>
        <pc:spChg chg="mod">
          <ac:chgData name="McFarland, Annette" userId="e93d1f50-85ab-41a8-a34a-185a53159573" providerId="ADAL" clId="{30EFAEC6-D8AE-4FAD-95E6-18910EC2C206}" dt="2023-01-10T01:27:25.689" v="113" actId="20577"/>
          <ac:spMkLst>
            <pc:docMk/>
            <pc:sldMk cId="1506493807" sldId="272"/>
            <ac:spMk id="2" creationId="{F6245169-1799-41CD-B28E-D2D20D16AD73}"/>
          </ac:spMkLst>
        </pc:spChg>
        <pc:spChg chg="mod">
          <ac:chgData name="McFarland, Annette" userId="e93d1f50-85ab-41a8-a34a-185a53159573" providerId="ADAL" clId="{30EFAEC6-D8AE-4FAD-95E6-18910EC2C206}" dt="2023-01-10T01:27:29.873" v="117" actId="20577"/>
          <ac:spMkLst>
            <pc:docMk/>
            <pc:sldMk cId="1506493807" sldId="272"/>
            <ac:spMk id="3" creationId="{E4FD1E92-5DBC-B105-F246-2355E4FF9A74}"/>
          </ac:spMkLst>
        </pc:spChg>
      </pc:sldChg>
      <pc:sldChg chg="addSp delSp modSp mod">
        <pc:chgData name="McFarland, Annette" userId="e93d1f50-85ab-41a8-a34a-185a53159573" providerId="ADAL" clId="{30EFAEC6-D8AE-4FAD-95E6-18910EC2C206}" dt="2023-01-10T01:25:53.828" v="75"/>
        <pc:sldMkLst>
          <pc:docMk/>
          <pc:sldMk cId="3502258445" sldId="283"/>
        </pc:sldMkLst>
        <pc:spChg chg="add mod">
          <ac:chgData name="McFarland, Annette" userId="e93d1f50-85ab-41a8-a34a-185a53159573" providerId="ADAL" clId="{30EFAEC6-D8AE-4FAD-95E6-18910EC2C206}" dt="2023-01-10T01:25:53.828" v="75"/>
          <ac:spMkLst>
            <pc:docMk/>
            <pc:sldMk cId="3502258445" sldId="283"/>
            <ac:spMk id="4" creationId="{4D3AC58A-73F9-9194-02C2-B53D9CEA0CB3}"/>
          </ac:spMkLst>
        </pc:spChg>
        <pc:spChg chg="mod">
          <ac:chgData name="McFarland, Annette" userId="e93d1f50-85ab-41a8-a34a-185a53159573" providerId="ADAL" clId="{30EFAEC6-D8AE-4FAD-95E6-18910EC2C206}" dt="2023-01-10T01:24:50.494" v="69" actId="2085"/>
          <ac:spMkLst>
            <pc:docMk/>
            <pc:sldMk cId="3502258445" sldId="283"/>
            <ac:spMk id="5" creationId="{07E7D4A9-A2D8-FCFA-930A-28EF4D10D77F}"/>
          </ac:spMkLst>
        </pc:spChg>
        <pc:spChg chg="mod">
          <ac:chgData name="McFarland, Annette" userId="e93d1f50-85ab-41a8-a34a-185a53159573" providerId="ADAL" clId="{30EFAEC6-D8AE-4FAD-95E6-18910EC2C206}" dt="2023-01-10T01:24:13.814" v="59" actId="20577"/>
          <ac:spMkLst>
            <pc:docMk/>
            <pc:sldMk cId="3502258445" sldId="283"/>
            <ac:spMk id="13" creationId="{F83091F8-0F5F-D10F-4394-FE4CC56FFEE5}"/>
          </ac:spMkLst>
        </pc:spChg>
        <pc:spChg chg="mod">
          <ac:chgData name="McFarland, Annette" userId="e93d1f50-85ab-41a8-a34a-185a53159573" providerId="ADAL" clId="{30EFAEC6-D8AE-4FAD-95E6-18910EC2C206}" dt="2023-01-10T01:24:17.334" v="63" actId="20577"/>
          <ac:spMkLst>
            <pc:docMk/>
            <pc:sldMk cId="3502258445" sldId="283"/>
            <ac:spMk id="14" creationId="{97516DBD-228E-71D7-395F-84A0E196B6CC}"/>
          </ac:spMkLst>
        </pc:spChg>
        <pc:grpChg chg="mod">
          <ac:chgData name="McFarland, Annette" userId="e93d1f50-85ab-41a8-a34a-185a53159573" providerId="ADAL" clId="{30EFAEC6-D8AE-4FAD-95E6-18910EC2C206}" dt="2023-01-10T01:25:30.690" v="72" actId="1076"/>
          <ac:grpSpMkLst>
            <pc:docMk/>
            <pc:sldMk cId="3502258445" sldId="283"/>
            <ac:grpSpMk id="8" creationId="{9B93891F-7FE0-C8DC-6B27-0AD630270771}"/>
          </ac:grpSpMkLst>
        </pc:grpChg>
        <pc:graphicFrameChg chg="mod">
          <ac:chgData name="McFarland, Annette" userId="e93d1f50-85ab-41a8-a34a-185a53159573" providerId="ADAL" clId="{30EFAEC6-D8AE-4FAD-95E6-18910EC2C206}" dt="2023-01-10T01:25:39.783" v="73"/>
          <ac:graphicFrameMkLst>
            <pc:docMk/>
            <pc:sldMk cId="3502258445" sldId="283"/>
            <ac:graphicFrameMk id="2" creationId="{3E5EB191-604B-5D0C-0A19-100096219C99}"/>
          </ac:graphicFrameMkLst>
        </pc:graphicFrameChg>
        <pc:picChg chg="add mod">
          <ac:chgData name="McFarland, Annette" userId="e93d1f50-85ab-41a8-a34a-185a53159573" providerId="ADAL" clId="{30EFAEC6-D8AE-4FAD-95E6-18910EC2C206}" dt="2023-01-10T01:25:53.828" v="75"/>
          <ac:picMkLst>
            <pc:docMk/>
            <pc:sldMk cId="3502258445" sldId="283"/>
            <ac:picMk id="3" creationId="{11BF6E43-3A3C-E804-81F3-5293D175814F}"/>
          </ac:picMkLst>
        </pc:picChg>
        <pc:picChg chg="del">
          <ac:chgData name="McFarland, Annette" userId="e93d1f50-85ab-41a8-a34a-185a53159573" providerId="ADAL" clId="{30EFAEC6-D8AE-4FAD-95E6-18910EC2C206}" dt="2023-01-10T01:25:53.374" v="74" actId="478"/>
          <ac:picMkLst>
            <pc:docMk/>
            <pc:sldMk cId="3502258445" sldId="283"/>
            <ac:picMk id="15" creationId="{9A006126-C808-E47C-A1CD-8DF90026E87E}"/>
          </ac:picMkLst>
        </pc:picChg>
      </pc:sldChg>
      <pc:sldChg chg="modSp del mod modNotesTx">
        <pc:chgData name="McFarland, Annette" userId="e93d1f50-85ab-41a8-a34a-185a53159573" providerId="ADAL" clId="{30EFAEC6-D8AE-4FAD-95E6-18910EC2C206}" dt="2023-01-20T20:11:05.338" v="4027" actId="2696"/>
        <pc:sldMkLst>
          <pc:docMk/>
          <pc:sldMk cId="1821595124" sldId="286"/>
        </pc:sldMkLst>
        <pc:spChg chg="mod">
          <ac:chgData name="McFarland, Annette" userId="e93d1f50-85ab-41a8-a34a-185a53159573" providerId="ADAL" clId="{30EFAEC6-D8AE-4FAD-95E6-18910EC2C206}" dt="2023-01-10T02:54:00.936" v="3153" actId="20577"/>
          <ac:spMkLst>
            <pc:docMk/>
            <pc:sldMk cId="1821595124" sldId="286"/>
            <ac:spMk id="2" creationId="{F6245169-1799-41CD-B28E-D2D20D16AD73}"/>
          </ac:spMkLst>
        </pc:spChg>
      </pc:sldChg>
      <pc:sldChg chg="add">
        <pc:chgData name="McFarland, Annette" userId="e93d1f50-85ab-41a8-a34a-185a53159573" providerId="ADAL" clId="{30EFAEC6-D8AE-4FAD-95E6-18910EC2C206}" dt="2023-01-20T20:11:09.379" v="4028"/>
        <pc:sldMkLst>
          <pc:docMk/>
          <pc:sldMk cId="2683574049" sldId="286"/>
        </pc:sldMkLst>
      </pc:sldChg>
      <pc:sldChg chg="modSp mod">
        <pc:chgData name="McFarland, Annette" userId="e93d1f50-85ab-41a8-a34a-185a53159573" providerId="ADAL" clId="{30EFAEC6-D8AE-4FAD-95E6-18910EC2C206}" dt="2023-01-10T03:06:59.517" v="3908" actId="20577"/>
        <pc:sldMkLst>
          <pc:docMk/>
          <pc:sldMk cId="3475639167" sldId="289"/>
        </pc:sldMkLst>
        <pc:spChg chg="mod">
          <ac:chgData name="McFarland, Annette" userId="e93d1f50-85ab-41a8-a34a-185a53159573" providerId="ADAL" clId="{30EFAEC6-D8AE-4FAD-95E6-18910EC2C206}" dt="2023-01-10T03:06:59.517" v="3908" actId="20577"/>
          <ac:spMkLst>
            <pc:docMk/>
            <pc:sldMk cId="3475639167" sldId="289"/>
            <ac:spMk id="6" creationId="{3178E49A-AB46-36D7-BE04-40013DE24A2A}"/>
          </ac:spMkLst>
        </pc:spChg>
      </pc:sldChg>
      <pc:sldChg chg="modSp mod addCm delCm">
        <pc:chgData name="McFarland, Annette" userId="e93d1f50-85ab-41a8-a34a-185a53159573" providerId="ADAL" clId="{30EFAEC6-D8AE-4FAD-95E6-18910EC2C206}" dt="2023-01-20T16:43:58.017" v="3949"/>
        <pc:sldMkLst>
          <pc:docMk/>
          <pc:sldMk cId="3332005300" sldId="322"/>
        </pc:sldMkLst>
        <pc:spChg chg="mod">
          <ac:chgData name="McFarland, Annette" userId="e93d1f50-85ab-41a8-a34a-185a53159573" providerId="ADAL" clId="{30EFAEC6-D8AE-4FAD-95E6-18910EC2C206}" dt="2023-01-10T01:28:52.473" v="131" actId="20577"/>
          <ac:spMkLst>
            <pc:docMk/>
            <pc:sldMk cId="3332005300" sldId="322"/>
            <ac:spMk id="2" creationId="{F6245169-1799-41CD-B28E-D2D20D16AD73}"/>
          </ac:spMkLst>
        </pc:spChg>
        <pc:spChg chg="mod">
          <ac:chgData name="McFarland, Annette" userId="e93d1f50-85ab-41a8-a34a-185a53159573" providerId="ADAL" clId="{30EFAEC6-D8AE-4FAD-95E6-18910EC2C206}" dt="2023-01-10T01:30:35.386" v="164" actId="255"/>
          <ac:spMkLst>
            <pc:docMk/>
            <pc:sldMk cId="3332005300" sldId="322"/>
            <ac:spMk id="3" creationId="{E4FD1E92-5DBC-B105-F246-2355E4FF9A74}"/>
          </ac:spMkLst>
        </pc:spChg>
        <pc:graphicFrameChg chg="mod">
          <ac:chgData name="McFarland, Annette" userId="e93d1f50-85ab-41a8-a34a-185a53159573" providerId="ADAL" clId="{30EFAEC6-D8AE-4FAD-95E6-18910EC2C206}" dt="2023-01-10T01:34:06.308" v="360" actId="14100"/>
          <ac:graphicFrameMkLst>
            <pc:docMk/>
            <pc:sldMk cId="3332005300" sldId="322"/>
            <ac:graphicFrameMk id="6" creationId="{A9A8CC69-E7C7-8BF8-2D2D-ABB1A61EC758}"/>
          </ac:graphicFrameMkLst>
        </pc:graphicFrameChg>
      </pc:sldChg>
      <pc:sldChg chg="modSp mod">
        <pc:chgData name="McFarland, Annette" userId="e93d1f50-85ab-41a8-a34a-185a53159573" providerId="ADAL" clId="{30EFAEC6-D8AE-4FAD-95E6-18910EC2C206}" dt="2023-01-10T01:33:22.355" v="353" actId="20577"/>
        <pc:sldMkLst>
          <pc:docMk/>
          <pc:sldMk cId="3364805724" sldId="339"/>
        </pc:sldMkLst>
        <pc:spChg chg="mod">
          <ac:chgData name="McFarland, Annette" userId="e93d1f50-85ab-41a8-a34a-185a53159573" providerId="ADAL" clId="{30EFAEC6-D8AE-4FAD-95E6-18910EC2C206}" dt="2023-01-10T01:33:18.979" v="348" actId="20577"/>
          <ac:spMkLst>
            <pc:docMk/>
            <pc:sldMk cId="3364805724" sldId="339"/>
            <ac:spMk id="2" creationId="{F050121B-D4A7-C426-32A4-BF0987433026}"/>
          </ac:spMkLst>
        </pc:spChg>
        <pc:spChg chg="mod">
          <ac:chgData name="McFarland, Annette" userId="e93d1f50-85ab-41a8-a34a-185a53159573" providerId="ADAL" clId="{30EFAEC6-D8AE-4FAD-95E6-18910EC2C206}" dt="2023-01-10T01:33:22.355" v="353" actId="20577"/>
          <ac:spMkLst>
            <pc:docMk/>
            <pc:sldMk cId="3364805724" sldId="339"/>
            <ac:spMk id="3" creationId="{B6340F88-FDE5-D8FA-4CB8-7065B97BFE6B}"/>
          </ac:spMkLst>
        </pc:spChg>
      </pc:sldChg>
      <pc:sldChg chg="addSp delSp modSp mod">
        <pc:chgData name="McFarland, Annette" userId="e93d1f50-85ab-41a8-a34a-185a53159573" providerId="ADAL" clId="{30EFAEC6-D8AE-4FAD-95E6-18910EC2C206}" dt="2023-01-10T01:26:52.392" v="101" actId="20577"/>
        <pc:sldMkLst>
          <pc:docMk/>
          <pc:sldMk cId="2781894779" sldId="343"/>
        </pc:sldMkLst>
        <pc:spChg chg="mod">
          <ac:chgData name="McFarland, Annette" userId="e93d1f50-85ab-41a8-a34a-185a53159573" providerId="ADAL" clId="{30EFAEC6-D8AE-4FAD-95E6-18910EC2C206}" dt="2023-01-10T01:26:49.350" v="97" actId="20577"/>
          <ac:spMkLst>
            <pc:docMk/>
            <pc:sldMk cId="2781894779" sldId="343"/>
            <ac:spMk id="4" creationId="{2835B22F-59A0-D51F-5B6D-700079BFD428}"/>
          </ac:spMkLst>
        </pc:spChg>
        <pc:spChg chg="add mod">
          <ac:chgData name="McFarland, Annette" userId="e93d1f50-85ab-41a8-a34a-185a53159573" providerId="ADAL" clId="{30EFAEC6-D8AE-4FAD-95E6-18910EC2C206}" dt="2023-01-10T01:26:35.478" v="95" actId="20577"/>
          <ac:spMkLst>
            <pc:docMk/>
            <pc:sldMk cId="2781894779" sldId="343"/>
            <ac:spMk id="5" creationId="{28C566C2-AE93-9B5B-CAAF-BE735701E769}"/>
          </ac:spMkLst>
        </pc:spChg>
        <pc:spChg chg="mod">
          <ac:chgData name="McFarland, Annette" userId="e93d1f50-85ab-41a8-a34a-185a53159573" providerId="ADAL" clId="{30EFAEC6-D8AE-4FAD-95E6-18910EC2C206}" dt="2023-01-10T01:26:52.392" v="101" actId="20577"/>
          <ac:spMkLst>
            <pc:docMk/>
            <pc:sldMk cId="2781894779" sldId="343"/>
            <ac:spMk id="11" creationId="{FAE75C40-A01E-5362-9F7E-92B20DD3702C}"/>
          </ac:spMkLst>
        </pc:spChg>
        <pc:picChg chg="del">
          <ac:chgData name="McFarland, Annette" userId="e93d1f50-85ab-41a8-a34a-185a53159573" providerId="ADAL" clId="{30EFAEC6-D8AE-4FAD-95E6-18910EC2C206}" dt="2023-01-10T01:26:30.023" v="92" actId="478"/>
          <ac:picMkLst>
            <pc:docMk/>
            <pc:sldMk cId="2781894779" sldId="343"/>
            <ac:picMk id="2" creationId="{9F71A652-D374-CF22-D24D-00A3F91BD05B}"/>
          </ac:picMkLst>
        </pc:picChg>
        <pc:picChg chg="add mod">
          <ac:chgData name="McFarland, Annette" userId="e93d1f50-85ab-41a8-a34a-185a53159573" providerId="ADAL" clId="{30EFAEC6-D8AE-4FAD-95E6-18910EC2C206}" dt="2023-01-10T01:26:30.576" v="93"/>
          <ac:picMkLst>
            <pc:docMk/>
            <pc:sldMk cId="2781894779" sldId="343"/>
            <ac:picMk id="3" creationId="{39FDFED2-F0D4-9A5E-A99D-BF072EF53FCE}"/>
          </ac:picMkLst>
        </pc:picChg>
      </pc:sldChg>
      <pc:sldChg chg="addSp delSp modSp mod">
        <pc:chgData name="McFarland, Annette" userId="e93d1f50-85ab-41a8-a34a-185a53159573" providerId="ADAL" clId="{30EFAEC6-D8AE-4FAD-95E6-18910EC2C206}" dt="2023-01-10T01:22:29.683" v="42" actId="20577"/>
        <pc:sldMkLst>
          <pc:docMk/>
          <pc:sldMk cId="587045458" sldId="351"/>
        </pc:sldMkLst>
        <pc:spChg chg="mod">
          <ac:chgData name="McFarland, Annette" userId="e93d1f50-85ab-41a8-a34a-185a53159573" providerId="ADAL" clId="{30EFAEC6-D8AE-4FAD-95E6-18910EC2C206}" dt="2023-01-10T01:21:54.637" v="36" actId="20577"/>
          <ac:spMkLst>
            <pc:docMk/>
            <pc:sldMk cId="587045458" sldId="351"/>
            <ac:spMk id="2" creationId="{F6245169-1799-41CD-B28E-D2D20D16AD73}"/>
          </ac:spMkLst>
        </pc:spChg>
        <pc:spChg chg="add mod">
          <ac:chgData name="McFarland, Annette" userId="e93d1f50-85ab-41a8-a34a-185a53159573" providerId="ADAL" clId="{30EFAEC6-D8AE-4FAD-95E6-18910EC2C206}" dt="2023-01-10T01:22:03.376" v="38"/>
          <ac:spMkLst>
            <pc:docMk/>
            <pc:sldMk cId="587045458" sldId="351"/>
            <ac:spMk id="5" creationId="{5AC6DB70-7F13-C7FF-D039-87861B1A4323}"/>
          </ac:spMkLst>
        </pc:spChg>
        <pc:spChg chg="mod">
          <ac:chgData name="McFarland, Annette" userId="e93d1f50-85ab-41a8-a34a-185a53159573" providerId="ADAL" clId="{30EFAEC6-D8AE-4FAD-95E6-18910EC2C206}" dt="2023-01-10T01:22:29.683" v="42" actId="20577"/>
          <ac:spMkLst>
            <pc:docMk/>
            <pc:sldMk cId="587045458" sldId="351"/>
            <ac:spMk id="12" creationId="{143DDE12-C2E7-AE3E-25D3-4C0553EC6B18}"/>
          </ac:spMkLst>
        </pc:spChg>
        <pc:picChg chg="add mod">
          <ac:chgData name="McFarland, Annette" userId="e93d1f50-85ab-41a8-a34a-185a53159573" providerId="ADAL" clId="{30EFAEC6-D8AE-4FAD-95E6-18910EC2C206}" dt="2023-01-10T01:22:03.376" v="38"/>
          <ac:picMkLst>
            <pc:docMk/>
            <pc:sldMk cId="587045458" sldId="351"/>
            <ac:picMk id="3" creationId="{513964C9-86E6-EA8E-31AA-BE59D4F304A6}"/>
          </ac:picMkLst>
        </pc:picChg>
        <pc:picChg chg="del">
          <ac:chgData name="McFarland, Annette" userId="e93d1f50-85ab-41a8-a34a-185a53159573" providerId="ADAL" clId="{30EFAEC6-D8AE-4FAD-95E6-18910EC2C206}" dt="2023-01-10T01:22:02.974" v="37" actId="478"/>
          <ac:picMkLst>
            <pc:docMk/>
            <pc:sldMk cId="587045458" sldId="351"/>
            <ac:picMk id="4" creationId="{3D0D85FD-B9BF-82AE-7DCA-5C5E3FA5E6B7}"/>
          </ac:picMkLst>
        </pc:picChg>
      </pc:sldChg>
      <pc:sldChg chg="addSp modSp mod addCm delCm modCm modNotesTx">
        <pc:chgData name="McFarland, Annette" userId="e93d1f50-85ab-41a8-a34a-185a53159573" providerId="ADAL" clId="{30EFAEC6-D8AE-4FAD-95E6-18910EC2C206}" dt="2023-01-20T16:52:25.060" v="3997"/>
        <pc:sldMkLst>
          <pc:docMk/>
          <pc:sldMk cId="3383364338" sldId="353"/>
        </pc:sldMkLst>
        <pc:spChg chg="mod">
          <ac:chgData name="McFarland, Annette" userId="e93d1f50-85ab-41a8-a34a-185a53159573" providerId="ADAL" clId="{30EFAEC6-D8AE-4FAD-95E6-18910EC2C206}" dt="2023-01-10T02:09:25.667" v="3082" actId="1076"/>
          <ac:spMkLst>
            <pc:docMk/>
            <pc:sldMk cId="3383364338" sldId="353"/>
            <ac:spMk id="2" creationId="{F6245169-1799-41CD-B28E-D2D20D16AD73}"/>
          </ac:spMkLst>
        </pc:spChg>
        <pc:spChg chg="mod">
          <ac:chgData name="McFarland, Annette" userId="e93d1f50-85ab-41a8-a34a-185a53159573" providerId="ADAL" clId="{30EFAEC6-D8AE-4FAD-95E6-18910EC2C206}" dt="2023-01-10T02:10:20.342" v="3085" actId="1076"/>
          <ac:spMkLst>
            <pc:docMk/>
            <pc:sldMk cId="3383364338" sldId="353"/>
            <ac:spMk id="3" creationId="{D5D865AD-CC70-8F27-D0C3-D86B160B9B62}"/>
          </ac:spMkLst>
        </pc:spChg>
        <pc:spChg chg="mod">
          <ac:chgData name="McFarland, Annette" userId="e93d1f50-85ab-41a8-a34a-185a53159573" providerId="ADAL" clId="{30EFAEC6-D8AE-4FAD-95E6-18910EC2C206}" dt="2023-01-10T02:09:33.509" v="3084" actId="1076"/>
          <ac:spMkLst>
            <pc:docMk/>
            <pc:sldMk cId="3383364338" sldId="353"/>
            <ac:spMk id="8" creationId="{3EFE8A50-771E-49B9-ECC6-CDA29387FFE8}"/>
          </ac:spMkLst>
        </pc:spChg>
        <pc:spChg chg="mod">
          <ac:chgData name="McFarland, Annette" userId="e93d1f50-85ab-41a8-a34a-185a53159573" providerId="ADAL" clId="{30EFAEC6-D8AE-4FAD-95E6-18910EC2C206}" dt="2023-01-10T02:11:01.911" v="3089" actId="1076"/>
          <ac:spMkLst>
            <pc:docMk/>
            <pc:sldMk cId="3383364338" sldId="353"/>
            <ac:spMk id="9" creationId="{82178695-9D8A-F30D-E387-76A46539E30F}"/>
          </ac:spMkLst>
        </pc:spChg>
        <pc:spChg chg="mod">
          <ac:chgData name="McFarland, Annette" userId="e93d1f50-85ab-41a8-a34a-185a53159573" providerId="ADAL" clId="{30EFAEC6-D8AE-4FAD-95E6-18910EC2C206}" dt="2023-01-10T02:10:36.311" v="3086" actId="1076"/>
          <ac:spMkLst>
            <pc:docMk/>
            <pc:sldMk cId="3383364338" sldId="353"/>
            <ac:spMk id="10" creationId="{06DCD10B-32F6-455C-28EB-CC926E3C292F}"/>
          </ac:spMkLst>
        </pc:spChg>
        <pc:graphicFrameChg chg="mod">
          <ac:chgData name="McFarland, Annette" userId="e93d1f50-85ab-41a8-a34a-185a53159573" providerId="ADAL" clId="{30EFAEC6-D8AE-4FAD-95E6-18910EC2C206}" dt="2023-01-10T02:09:28.640" v="3083" actId="14100"/>
          <ac:graphicFrameMkLst>
            <pc:docMk/>
            <pc:sldMk cId="3383364338" sldId="353"/>
            <ac:graphicFrameMk id="21" creationId="{9673CC04-08CC-5578-D046-2CD1CE6E0EBA}"/>
          </ac:graphicFrameMkLst>
        </pc:graphicFrameChg>
        <pc:cxnChg chg="mod">
          <ac:chgData name="McFarland, Annette" userId="e93d1f50-85ab-41a8-a34a-185a53159573" providerId="ADAL" clId="{30EFAEC6-D8AE-4FAD-95E6-18910EC2C206}" dt="2023-01-10T02:11:01.911" v="3089" actId="1076"/>
          <ac:cxnSpMkLst>
            <pc:docMk/>
            <pc:sldMk cId="3383364338" sldId="353"/>
            <ac:cxnSpMk id="4" creationId="{D04B9959-8687-5C2A-5663-2AA8309F2D66}"/>
          </ac:cxnSpMkLst>
        </pc:cxnChg>
        <pc:cxnChg chg="add mod">
          <ac:chgData name="McFarland, Annette" userId="e93d1f50-85ab-41a8-a34a-185a53159573" providerId="ADAL" clId="{30EFAEC6-D8AE-4FAD-95E6-18910EC2C206}" dt="2023-01-10T02:10:20.342" v="3085" actId="1076"/>
          <ac:cxnSpMkLst>
            <pc:docMk/>
            <pc:sldMk cId="3383364338" sldId="353"/>
            <ac:cxnSpMk id="7" creationId="{C3B6A595-A577-9B0F-210C-8D59BC5EA5DE}"/>
          </ac:cxnSpMkLst>
        </pc:cxnChg>
        <pc:cxnChg chg="add mod">
          <ac:chgData name="McFarland, Annette" userId="e93d1f50-85ab-41a8-a34a-185a53159573" providerId="ADAL" clId="{30EFAEC6-D8AE-4FAD-95E6-18910EC2C206}" dt="2023-01-10T02:10:36.311" v="3086" actId="1076"/>
          <ac:cxnSpMkLst>
            <pc:docMk/>
            <pc:sldMk cId="3383364338" sldId="353"/>
            <ac:cxnSpMk id="12" creationId="{141A54CB-7515-77D3-8C43-BC160D3E680B}"/>
          </ac:cxnSpMkLst>
        </pc:cxnChg>
      </pc:sldChg>
      <pc:sldChg chg="addSp delSp modSp mod">
        <pc:chgData name="McFarland, Annette" userId="e93d1f50-85ab-41a8-a34a-185a53159573" providerId="ADAL" clId="{30EFAEC6-D8AE-4FAD-95E6-18910EC2C206}" dt="2023-01-10T01:27:18.299" v="109"/>
        <pc:sldMkLst>
          <pc:docMk/>
          <pc:sldMk cId="2042778756" sldId="354"/>
        </pc:sldMkLst>
        <pc:spChg chg="mod">
          <ac:chgData name="McFarland, Annette" userId="e93d1f50-85ab-41a8-a34a-185a53159573" providerId="ADAL" clId="{30EFAEC6-D8AE-4FAD-95E6-18910EC2C206}" dt="2023-01-10T01:26:57.159" v="103" actId="6549"/>
          <ac:spMkLst>
            <pc:docMk/>
            <pc:sldMk cId="2042778756" sldId="354"/>
            <ac:spMk id="4" creationId="{2835B22F-59A0-D51F-5B6D-700079BFD428}"/>
          </ac:spMkLst>
        </pc:spChg>
        <pc:spChg chg="add mod">
          <ac:chgData name="McFarland, Annette" userId="e93d1f50-85ab-41a8-a34a-185a53159573" providerId="ADAL" clId="{30EFAEC6-D8AE-4FAD-95E6-18910EC2C206}" dt="2023-01-10T01:27:18.299" v="109"/>
          <ac:spMkLst>
            <pc:docMk/>
            <pc:sldMk cId="2042778756" sldId="354"/>
            <ac:spMk id="5" creationId="{8769A725-48C0-B78E-CF40-2F498FD71EAC}"/>
          </ac:spMkLst>
        </pc:spChg>
        <pc:spChg chg="mod">
          <ac:chgData name="McFarland, Annette" userId="e93d1f50-85ab-41a8-a34a-185a53159573" providerId="ADAL" clId="{30EFAEC6-D8AE-4FAD-95E6-18910EC2C206}" dt="2023-01-10T01:27:00.873" v="107" actId="20577"/>
          <ac:spMkLst>
            <pc:docMk/>
            <pc:sldMk cId="2042778756" sldId="354"/>
            <ac:spMk id="11" creationId="{FAE75C40-A01E-5362-9F7E-92B20DD3702C}"/>
          </ac:spMkLst>
        </pc:spChg>
        <pc:picChg chg="del">
          <ac:chgData name="McFarland, Annette" userId="e93d1f50-85ab-41a8-a34a-185a53159573" providerId="ADAL" clId="{30EFAEC6-D8AE-4FAD-95E6-18910EC2C206}" dt="2023-01-10T01:27:17.895" v="108" actId="478"/>
          <ac:picMkLst>
            <pc:docMk/>
            <pc:sldMk cId="2042778756" sldId="354"/>
            <ac:picMk id="2" creationId="{612B2EF6-7254-4954-F9C1-DAFFDFF1E0AE}"/>
          </ac:picMkLst>
        </pc:picChg>
        <pc:picChg chg="add mod">
          <ac:chgData name="McFarland, Annette" userId="e93d1f50-85ab-41a8-a34a-185a53159573" providerId="ADAL" clId="{30EFAEC6-D8AE-4FAD-95E6-18910EC2C206}" dt="2023-01-10T01:27:18.299" v="109"/>
          <ac:picMkLst>
            <pc:docMk/>
            <pc:sldMk cId="2042778756" sldId="354"/>
            <ac:picMk id="3" creationId="{0F712A5F-B2A4-A87A-BD4B-626C03D0EB26}"/>
          </ac:picMkLst>
        </pc:picChg>
      </pc:sldChg>
      <pc:sldChg chg="addSp delSp modSp mod">
        <pc:chgData name="McFarland, Annette" userId="e93d1f50-85ab-41a8-a34a-185a53159573" providerId="ADAL" clId="{30EFAEC6-D8AE-4FAD-95E6-18910EC2C206}" dt="2023-01-10T01:26:11.030" v="91" actId="20577"/>
        <pc:sldMkLst>
          <pc:docMk/>
          <pc:sldMk cId="564221537" sldId="355"/>
        </pc:sldMkLst>
        <pc:spChg chg="mod">
          <ac:chgData name="McFarland, Annette" userId="e93d1f50-85ab-41a8-a34a-185a53159573" providerId="ADAL" clId="{30EFAEC6-D8AE-4FAD-95E6-18910EC2C206}" dt="2023-01-10T01:25:59.240" v="77" actId="20577"/>
          <ac:spMkLst>
            <pc:docMk/>
            <pc:sldMk cId="564221537" sldId="355"/>
            <ac:spMk id="4" creationId="{2835B22F-59A0-D51F-5B6D-700079BFD428}"/>
          </ac:spMkLst>
        </pc:spChg>
        <pc:spChg chg="add mod">
          <ac:chgData name="McFarland, Annette" userId="e93d1f50-85ab-41a8-a34a-185a53159573" providerId="ADAL" clId="{30EFAEC6-D8AE-4FAD-95E6-18910EC2C206}" dt="2023-01-10T01:26:11.030" v="91" actId="20577"/>
          <ac:spMkLst>
            <pc:docMk/>
            <pc:sldMk cId="564221537" sldId="355"/>
            <ac:spMk id="5" creationId="{665D290E-BF52-3A3C-9E4F-CF92C7BF85A0}"/>
          </ac:spMkLst>
        </pc:spChg>
        <pc:spChg chg="mod">
          <ac:chgData name="McFarland, Annette" userId="e93d1f50-85ab-41a8-a34a-185a53159573" providerId="ADAL" clId="{30EFAEC6-D8AE-4FAD-95E6-18910EC2C206}" dt="2023-01-10T01:26:02.050" v="81" actId="20577"/>
          <ac:spMkLst>
            <pc:docMk/>
            <pc:sldMk cId="564221537" sldId="355"/>
            <ac:spMk id="11" creationId="{FAE75C40-A01E-5362-9F7E-92B20DD3702C}"/>
          </ac:spMkLst>
        </pc:spChg>
        <pc:picChg chg="del">
          <ac:chgData name="McFarland, Annette" userId="e93d1f50-85ab-41a8-a34a-185a53159573" providerId="ADAL" clId="{30EFAEC6-D8AE-4FAD-95E6-18910EC2C206}" dt="2023-01-10T01:26:04.557" v="82" actId="478"/>
          <ac:picMkLst>
            <pc:docMk/>
            <pc:sldMk cId="564221537" sldId="355"/>
            <ac:picMk id="2" creationId="{E2E6E6C6-C7B2-9BCA-E65D-E9B3985B12D3}"/>
          </ac:picMkLst>
        </pc:picChg>
        <pc:picChg chg="add mod">
          <ac:chgData name="McFarland, Annette" userId="e93d1f50-85ab-41a8-a34a-185a53159573" providerId="ADAL" clId="{30EFAEC6-D8AE-4FAD-95E6-18910EC2C206}" dt="2023-01-10T01:26:05.702" v="83"/>
          <ac:picMkLst>
            <pc:docMk/>
            <pc:sldMk cId="564221537" sldId="355"/>
            <ac:picMk id="3" creationId="{6A34EE2B-6CD1-1C98-FB3B-D74994DABF43}"/>
          </ac:picMkLst>
        </pc:picChg>
      </pc:sldChg>
      <pc:sldChg chg="modSp mod modNotesTx">
        <pc:chgData name="McFarland, Annette" userId="e93d1f50-85ab-41a8-a34a-185a53159573" providerId="ADAL" clId="{30EFAEC6-D8AE-4FAD-95E6-18910EC2C206}" dt="2023-01-10T03:05:28.396" v="3881" actId="20577"/>
        <pc:sldMkLst>
          <pc:docMk/>
          <pc:sldMk cId="2037470596" sldId="356"/>
        </pc:sldMkLst>
        <pc:spChg chg="mod">
          <ac:chgData name="McFarland, Annette" userId="e93d1f50-85ab-41a8-a34a-185a53159573" providerId="ADAL" clId="{30EFAEC6-D8AE-4FAD-95E6-18910EC2C206}" dt="2023-01-10T03:01:10.757" v="3593" actId="20577"/>
          <ac:spMkLst>
            <pc:docMk/>
            <pc:sldMk cId="2037470596" sldId="356"/>
            <ac:spMk id="2" creationId="{F6245169-1799-41CD-B28E-D2D20D16AD73}"/>
          </ac:spMkLst>
        </pc:spChg>
      </pc:sldChg>
      <pc:sldChg chg="modSp mod modNotesTx">
        <pc:chgData name="McFarland, Annette" userId="e93d1f50-85ab-41a8-a34a-185a53159573" providerId="ADAL" clId="{30EFAEC6-D8AE-4FAD-95E6-18910EC2C206}" dt="2023-01-10T01:32:43.057" v="344" actId="20577"/>
        <pc:sldMkLst>
          <pc:docMk/>
          <pc:sldMk cId="3982897259" sldId="357"/>
        </pc:sldMkLst>
        <pc:spChg chg="mod">
          <ac:chgData name="McFarland, Annette" userId="e93d1f50-85ab-41a8-a34a-185a53159573" providerId="ADAL" clId="{30EFAEC6-D8AE-4FAD-95E6-18910EC2C206}" dt="2023-01-10T01:28:00.784" v="119" actId="20577"/>
          <ac:spMkLst>
            <pc:docMk/>
            <pc:sldMk cId="3982897259" sldId="357"/>
            <ac:spMk id="2" creationId="{F6245169-1799-41CD-B28E-D2D20D16AD73}"/>
          </ac:spMkLst>
        </pc:spChg>
        <pc:spChg chg="mod">
          <ac:chgData name="McFarland, Annette" userId="e93d1f50-85ab-41a8-a34a-185a53159573" providerId="ADAL" clId="{30EFAEC6-D8AE-4FAD-95E6-18910EC2C206}" dt="2023-01-10T01:28:04.114" v="123" actId="20577"/>
          <ac:spMkLst>
            <pc:docMk/>
            <pc:sldMk cId="3982897259" sldId="357"/>
            <ac:spMk id="3" creationId="{E4FD1E92-5DBC-B105-F246-2355E4FF9A74}"/>
          </ac:spMkLst>
        </pc:spChg>
        <pc:graphicFrameChg chg="mod">
          <ac:chgData name="McFarland, Annette" userId="e93d1f50-85ab-41a8-a34a-185a53159573" providerId="ADAL" clId="{30EFAEC6-D8AE-4FAD-95E6-18910EC2C206}" dt="2023-01-10T01:28:26.427" v="127"/>
          <ac:graphicFrameMkLst>
            <pc:docMk/>
            <pc:sldMk cId="3982897259" sldId="357"/>
            <ac:graphicFrameMk id="9" creationId="{16BB2B36-D329-083C-5198-BEEC5AC12CFA}"/>
          </ac:graphicFrameMkLst>
        </pc:graphicFrameChg>
      </pc:sldChg>
      <pc:sldChg chg="addSp delSp modSp mod addCm delCm modCm modNotesTx">
        <pc:chgData name="McFarland, Annette" userId="e93d1f50-85ab-41a8-a34a-185a53159573" providerId="ADAL" clId="{30EFAEC6-D8AE-4FAD-95E6-18910EC2C206}" dt="2023-01-20T16:47:02.732" v="3996"/>
        <pc:sldMkLst>
          <pc:docMk/>
          <pc:sldMk cId="4262263089" sldId="358"/>
        </pc:sldMkLst>
        <pc:spChg chg="mod">
          <ac:chgData name="McFarland, Annette" userId="e93d1f50-85ab-41a8-a34a-185a53159573" providerId="ADAL" clId="{30EFAEC6-D8AE-4FAD-95E6-18910EC2C206}" dt="2023-01-10T01:52:43.394" v="2876" actId="1076"/>
          <ac:spMkLst>
            <pc:docMk/>
            <pc:sldMk cId="4262263089" sldId="358"/>
            <ac:spMk id="2" creationId="{F6245169-1799-41CD-B28E-D2D20D16AD73}"/>
          </ac:spMkLst>
        </pc:spChg>
        <pc:spChg chg="mod">
          <ac:chgData name="McFarland, Annette" userId="e93d1f50-85ab-41a8-a34a-185a53159573" providerId="ADAL" clId="{30EFAEC6-D8AE-4FAD-95E6-18910EC2C206}" dt="2023-01-10T01:52:47.351" v="2877" actId="1076"/>
          <ac:spMkLst>
            <pc:docMk/>
            <pc:sldMk cId="4262263089" sldId="358"/>
            <ac:spMk id="3" creationId="{E4FD1E92-5DBC-B105-F246-2355E4FF9A74}"/>
          </ac:spMkLst>
        </pc:spChg>
        <pc:spChg chg="add del mod">
          <ac:chgData name="McFarland, Annette" userId="e93d1f50-85ab-41a8-a34a-185a53159573" providerId="ADAL" clId="{30EFAEC6-D8AE-4FAD-95E6-18910EC2C206}" dt="2023-01-20T16:46:20.232" v="3988" actId="478"/>
          <ac:spMkLst>
            <pc:docMk/>
            <pc:sldMk cId="4262263089" sldId="358"/>
            <ac:spMk id="4" creationId="{376B469E-C4BB-F1ED-08B3-9B6B532C4FE6}"/>
          </ac:spMkLst>
        </pc:spChg>
        <pc:graphicFrameChg chg="mod">
          <ac:chgData name="McFarland, Annette" userId="e93d1f50-85ab-41a8-a34a-185a53159573" providerId="ADAL" clId="{30EFAEC6-D8AE-4FAD-95E6-18910EC2C206}" dt="2023-01-20T16:46:23.628" v="3990" actId="14100"/>
          <ac:graphicFrameMkLst>
            <pc:docMk/>
            <pc:sldMk cId="4262263089" sldId="358"/>
            <ac:graphicFrameMk id="9" creationId="{16BB2B36-D329-083C-5198-BEEC5AC12CFA}"/>
          </ac:graphicFrameMkLst>
        </pc:graphicFrameChg>
      </pc:sldChg>
      <pc:sldChg chg="modSp mod">
        <pc:chgData name="McFarland, Annette" userId="e93d1f50-85ab-41a8-a34a-185a53159573" providerId="ADAL" clId="{30EFAEC6-D8AE-4FAD-95E6-18910EC2C206}" dt="2023-01-10T02:11:50.321" v="3123"/>
        <pc:sldMkLst>
          <pc:docMk/>
          <pc:sldMk cId="1876491663" sldId="359"/>
        </pc:sldMkLst>
        <pc:spChg chg="mod">
          <ac:chgData name="McFarland, Annette" userId="e93d1f50-85ab-41a8-a34a-185a53159573" providerId="ADAL" clId="{30EFAEC6-D8AE-4FAD-95E6-18910EC2C206}" dt="2023-01-10T02:08:55.209" v="3046" actId="20577"/>
          <ac:spMkLst>
            <pc:docMk/>
            <pc:sldMk cId="1876491663" sldId="359"/>
            <ac:spMk id="2" creationId="{F6245169-1799-41CD-B28E-D2D20D16AD73}"/>
          </ac:spMkLst>
        </pc:spChg>
        <pc:spChg chg="mod">
          <ac:chgData name="McFarland, Annette" userId="e93d1f50-85ab-41a8-a34a-185a53159573" providerId="ADAL" clId="{30EFAEC6-D8AE-4FAD-95E6-18910EC2C206}" dt="2023-01-10T02:11:37.039" v="3121" actId="20577"/>
          <ac:spMkLst>
            <pc:docMk/>
            <pc:sldMk cId="1876491663" sldId="359"/>
            <ac:spMk id="3" creationId="{E4FD1E92-5DBC-B105-F246-2355E4FF9A74}"/>
          </ac:spMkLst>
        </pc:spChg>
        <pc:graphicFrameChg chg="mod">
          <ac:chgData name="McFarland, Annette" userId="e93d1f50-85ab-41a8-a34a-185a53159573" providerId="ADAL" clId="{30EFAEC6-D8AE-4FAD-95E6-18910EC2C206}" dt="2023-01-10T02:11:50.321" v="3123"/>
          <ac:graphicFrameMkLst>
            <pc:docMk/>
            <pc:sldMk cId="1876491663" sldId="359"/>
            <ac:graphicFrameMk id="9" creationId="{16BB2B36-D329-083C-5198-BEEC5AC12CFA}"/>
          </ac:graphicFrameMkLst>
        </pc:graphicFrameChg>
      </pc:sldChg>
      <pc:sldChg chg="modSp mod">
        <pc:chgData name="McFarland, Annette" userId="e93d1f50-85ab-41a8-a34a-185a53159573" providerId="ADAL" clId="{30EFAEC6-D8AE-4FAD-95E6-18910EC2C206}" dt="2023-01-20T20:10:30.835" v="4015" actId="27636"/>
        <pc:sldMkLst>
          <pc:docMk/>
          <pc:sldMk cId="2723418054" sldId="360"/>
        </pc:sldMkLst>
        <pc:spChg chg="mod">
          <ac:chgData name="McFarland, Annette" userId="e93d1f50-85ab-41a8-a34a-185a53159573" providerId="ADAL" clId="{30EFAEC6-D8AE-4FAD-95E6-18910EC2C206}" dt="2023-01-20T20:10:30.835" v="4015" actId="27636"/>
          <ac:spMkLst>
            <pc:docMk/>
            <pc:sldMk cId="2723418054" sldId="360"/>
            <ac:spMk id="3" creationId="{7F10B6DC-6AF4-BFD9-E1D5-B98AA266289F}"/>
          </ac:spMkLst>
        </pc:spChg>
      </pc:sldChg>
      <pc:sldChg chg="modSp mod addCm delCm modCm">
        <pc:chgData name="McFarland, Annette" userId="e93d1f50-85ab-41a8-a34a-185a53159573" providerId="ADAL" clId="{30EFAEC6-D8AE-4FAD-95E6-18910EC2C206}" dt="2023-01-20T20:10:53.737" v="4026"/>
        <pc:sldMkLst>
          <pc:docMk/>
          <pc:sldMk cId="3494697050" sldId="361"/>
        </pc:sldMkLst>
        <pc:spChg chg="mod">
          <ac:chgData name="McFarland, Annette" userId="e93d1f50-85ab-41a8-a34a-185a53159573" providerId="ADAL" clId="{30EFAEC6-D8AE-4FAD-95E6-18910EC2C206}" dt="2023-01-20T20:10:44.927" v="4024" actId="27636"/>
          <ac:spMkLst>
            <pc:docMk/>
            <pc:sldMk cId="3494697050" sldId="361"/>
            <ac:spMk id="3" creationId="{7F10B6DC-6AF4-BFD9-E1D5-B98AA266289F}"/>
          </ac:spMkLst>
        </pc:spChg>
      </pc:sldChg>
      <pc:sldChg chg="modSp mod">
        <pc:chgData name="McFarland, Annette" userId="e93d1f50-85ab-41a8-a34a-185a53159573" providerId="ADAL" clId="{30EFAEC6-D8AE-4FAD-95E6-18910EC2C206}" dt="2023-01-10T02:20:53.428" v="3138" actId="27918"/>
        <pc:sldMkLst>
          <pc:docMk/>
          <pc:sldMk cId="2775215614" sldId="362"/>
        </pc:sldMkLst>
        <pc:spChg chg="mod">
          <ac:chgData name="McFarland, Annette" userId="e93d1f50-85ab-41a8-a34a-185a53159573" providerId="ADAL" clId="{30EFAEC6-D8AE-4FAD-95E6-18910EC2C206}" dt="2023-01-10T02:19:56.863" v="3133" actId="20577"/>
          <ac:spMkLst>
            <pc:docMk/>
            <pc:sldMk cId="2775215614" sldId="362"/>
            <ac:spMk id="2" creationId="{F6245169-1799-41CD-B28E-D2D20D16AD73}"/>
          </ac:spMkLst>
        </pc:spChg>
        <pc:graphicFrameChg chg="mod">
          <ac:chgData name="McFarland, Annette" userId="e93d1f50-85ab-41a8-a34a-185a53159573" providerId="ADAL" clId="{30EFAEC6-D8AE-4FAD-95E6-18910EC2C206}" dt="2023-01-10T02:20:39.722" v="3136" actId="14100"/>
          <ac:graphicFrameMkLst>
            <pc:docMk/>
            <pc:sldMk cId="2775215614" sldId="362"/>
            <ac:graphicFrameMk id="8" creationId="{A25666F9-CCA3-9D59-B863-99CA3EC76DEB}"/>
          </ac:graphicFrameMkLst>
        </pc:graphicFrameChg>
      </pc:sldChg>
      <pc:sldChg chg="modSp mod">
        <pc:chgData name="McFarland, Annette" userId="e93d1f50-85ab-41a8-a34a-185a53159573" providerId="ADAL" clId="{30EFAEC6-D8AE-4FAD-95E6-18910EC2C206}" dt="2023-01-10T02:12:08.665" v="3126" actId="14100"/>
        <pc:sldMkLst>
          <pc:docMk/>
          <pc:sldMk cId="991286262" sldId="363"/>
        </pc:sldMkLst>
        <pc:spChg chg="mod">
          <ac:chgData name="McFarland, Annette" userId="e93d1f50-85ab-41a8-a34a-185a53159573" providerId="ADAL" clId="{30EFAEC6-D8AE-4FAD-95E6-18910EC2C206}" dt="2023-01-10T02:12:04.717" v="3125" actId="20577"/>
          <ac:spMkLst>
            <pc:docMk/>
            <pc:sldMk cId="991286262" sldId="363"/>
            <ac:spMk id="2" creationId="{F6245169-1799-41CD-B28E-D2D20D16AD73}"/>
          </ac:spMkLst>
        </pc:spChg>
        <pc:graphicFrameChg chg="mod">
          <ac:chgData name="McFarland, Annette" userId="e93d1f50-85ab-41a8-a34a-185a53159573" providerId="ADAL" clId="{30EFAEC6-D8AE-4FAD-95E6-18910EC2C206}" dt="2023-01-10T02:12:08.665" v="3126" actId="14100"/>
          <ac:graphicFrameMkLst>
            <pc:docMk/>
            <pc:sldMk cId="991286262" sldId="363"/>
            <ac:graphicFrameMk id="9" creationId="{16BB2B36-D329-083C-5198-BEEC5AC12CFA}"/>
          </ac:graphicFrameMkLst>
        </pc:graphicFrameChg>
      </pc:sldChg>
      <pc:sldChg chg="addSp delSp modSp mod">
        <pc:chgData name="McFarland, Annette" userId="e93d1f50-85ab-41a8-a34a-185a53159573" providerId="ADAL" clId="{30EFAEC6-D8AE-4FAD-95E6-18910EC2C206}" dt="2023-01-10T02:53:38.575" v="3146"/>
        <pc:sldMkLst>
          <pc:docMk/>
          <pc:sldMk cId="2506761111" sldId="364"/>
        </pc:sldMkLst>
        <pc:spChg chg="mod">
          <ac:chgData name="McFarland, Annette" userId="e93d1f50-85ab-41a8-a34a-185a53159573" providerId="ADAL" clId="{30EFAEC6-D8AE-4FAD-95E6-18910EC2C206}" dt="2023-01-10T02:21:15.982" v="3144" actId="20577"/>
          <ac:spMkLst>
            <pc:docMk/>
            <pc:sldMk cId="2506761111" sldId="364"/>
            <ac:spMk id="2" creationId="{F6245169-1799-41CD-B28E-D2D20D16AD73}"/>
          </ac:spMkLst>
        </pc:spChg>
        <pc:spChg chg="add mod">
          <ac:chgData name="McFarland, Annette" userId="e93d1f50-85ab-41a8-a34a-185a53159573" providerId="ADAL" clId="{30EFAEC6-D8AE-4FAD-95E6-18910EC2C206}" dt="2023-01-10T02:53:38.575" v="3146"/>
          <ac:spMkLst>
            <pc:docMk/>
            <pc:sldMk cId="2506761111" sldId="364"/>
            <ac:spMk id="6" creationId="{3F277C7A-9756-AEE8-8809-14DD5EAFE31A}"/>
          </ac:spMkLst>
        </pc:spChg>
        <pc:picChg chg="del">
          <ac:chgData name="McFarland, Annette" userId="e93d1f50-85ab-41a8-a34a-185a53159573" providerId="ADAL" clId="{30EFAEC6-D8AE-4FAD-95E6-18910EC2C206}" dt="2023-01-10T02:53:38.162" v="3145" actId="478"/>
          <ac:picMkLst>
            <pc:docMk/>
            <pc:sldMk cId="2506761111" sldId="364"/>
            <ac:picMk id="4" creationId="{16635A0B-3499-325D-D041-29603FDE38B9}"/>
          </ac:picMkLst>
        </pc:picChg>
        <pc:picChg chg="add mod">
          <ac:chgData name="McFarland, Annette" userId="e93d1f50-85ab-41a8-a34a-185a53159573" providerId="ADAL" clId="{30EFAEC6-D8AE-4FAD-95E6-18910EC2C206}" dt="2023-01-10T02:53:38.575" v="3146"/>
          <ac:picMkLst>
            <pc:docMk/>
            <pc:sldMk cId="2506761111" sldId="364"/>
            <ac:picMk id="5" creationId="{77726C2D-FE14-A926-1FC8-0AA7294EF8AE}"/>
          </ac:picMkLst>
        </pc:picChg>
      </pc:sldChg>
      <pc:sldChg chg="modSp mod">
        <pc:chgData name="McFarland, Annette" userId="e93d1f50-85ab-41a8-a34a-185a53159573" providerId="ADAL" clId="{30EFAEC6-D8AE-4FAD-95E6-18910EC2C206}" dt="2023-01-10T02:53:48.126" v="3149" actId="14100"/>
        <pc:sldMkLst>
          <pc:docMk/>
          <pc:sldMk cId="2057286570" sldId="365"/>
        </pc:sldMkLst>
        <pc:spChg chg="mod">
          <ac:chgData name="McFarland, Annette" userId="e93d1f50-85ab-41a8-a34a-185a53159573" providerId="ADAL" clId="{30EFAEC6-D8AE-4FAD-95E6-18910EC2C206}" dt="2023-01-10T02:53:44.139" v="3148" actId="20577"/>
          <ac:spMkLst>
            <pc:docMk/>
            <pc:sldMk cId="2057286570" sldId="365"/>
            <ac:spMk id="2" creationId="{F6245169-1799-41CD-B28E-D2D20D16AD73}"/>
          </ac:spMkLst>
        </pc:spChg>
        <pc:graphicFrameChg chg="mod">
          <ac:chgData name="McFarland, Annette" userId="e93d1f50-85ab-41a8-a34a-185a53159573" providerId="ADAL" clId="{30EFAEC6-D8AE-4FAD-95E6-18910EC2C206}" dt="2023-01-10T02:53:48.126" v="3149" actId="14100"/>
          <ac:graphicFrameMkLst>
            <pc:docMk/>
            <pc:sldMk cId="2057286570" sldId="365"/>
            <ac:graphicFrameMk id="9" creationId="{16BB2B36-D329-083C-5198-BEEC5AC12CFA}"/>
          </ac:graphicFrameMkLst>
        </pc:graphicFrameChg>
      </pc:sldChg>
      <pc:sldChg chg="del">
        <pc:chgData name="McFarland, Annette" userId="e93d1f50-85ab-41a8-a34a-185a53159573" providerId="ADAL" clId="{30EFAEC6-D8AE-4FAD-95E6-18910EC2C206}" dt="2023-01-20T20:11:05.338" v="4027" actId="2696"/>
        <pc:sldMkLst>
          <pc:docMk/>
          <pc:sldMk cId="1182740077" sldId="366"/>
        </pc:sldMkLst>
      </pc:sldChg>
      <pc:sldChg chg="modSp add mod">
        <pc:chgData name="McFarland, Annette" userId="e93d1f50-85ab-41a8-a34a-185a53159573" providerId="ADAL" clId="{30EFAEC6-D8AE-4FAD-95E6-18910EC2C206}" dt="2023-01-20T20:11:32.328" v="4044" actId="27636"/>
        <pc:sldMkLst>
          <pc:docMk/>
          <pc:sldMk cId="3316185608" sldId="366"/>
        </pc:sldMkLst>
        <pc:spChg chg="mod">
          <ac:chgData name="McFarland, Annette" userId="e93d1f50-85ab-41a8-a34a-185a53159573" providerId="ADAL" clId="{30EFAEC6-D8AE-4FAD-95E6-18910EC2C206}" dt="2023-01-20T20:11:32.328" v="4044" actId="27636"/>
          <ac:spMkLst>
            <pc:docMk/>
            <pc:sldMk cId="3316185608" sldId="366"/>
            <ac:spMk id="3" creationId="{7F10B6DC-6AF4-BFD9-E1D5-B98AA266289F}"/>
          </ac:spMkLst>
        </pc:spChg>
      </pc:sldChg>
      <pc:sldChg chg="modSp mod">
        <pc:chgData name="McFarland, Annette" userId="e93d1f50-85ab-41a8-a34a-185a53159573" providerId="ADAL" clId="{30EFAEC6-D8AE-4FAD-95E6-18910EC2C206}" dt="2023-01-20T20:11:20.850" v="4035" actId="20577"/>
        <pc:sldMkLst>
          <pc:docMk/>
          <pc:sldMk cId="2525133421" sldId="367"/>
        </pc:sldMkLst>
        <pc:spChg chg="mod">
          <ac:chgData name="McFarland, Annette" userId="e93d1f50-85ab-41a8-a34a-185a53159573" providerId="ADAL" clId="{30EFAEC6-D8AE-4FAD-95E6-18910EC2C206}" dt="2023-01-20T20:11:20.850" v="4035" actId="20577"/>
          <ac:spMkLst>
            <pc:docMk/>
            <pc:sldMk cId="2525133421" sldId="367"/>
            <ac:spMk id="3" creationId="{7F10B6DC-6AF4-BFD9-E1D5-B98AA266289F}"/>
          </ac:spMkLst>
        </pc:spChg>
      </pc:sldChg>
      <pc:sldChg chg="modSp mod">
        <pc:chgData name="McFarland, Annette" userId="e93d1f50-85ab-41a8-a34a-185a53159573" providerId="ADAL" clId="{30EFAEC6-D8AE-4FAD-95E6-18910EC2C206}" dt="2023-01-10T03:05:36.844" v="3885" actId="20577"/>
        <pc:sldMkLst>
          <pc:docMk/>
          <pc:sldMk cId="1670569309" sldId="368"/>
        </pc:sldMkLst>
        <pc:spChg chg="mod">
          <ac:chgData name="McFarland, Annette" userId="e93d1f50-85ab-41a8-a34a-185a53159573" providerId="ADAL" clId="{30EFAEC6-D8AE-4FAD-95E6-18910EC2C206}" dt="2023-01-10T03:05:36.844" v="3885" actId="20577"/>
          <ac:spMkLst>
            <pc:docMk/>
            <pc:sldMk cId="1670569309" sldId="368"/>
            <ac:spMk id="2" creationId="{F050121B-D4A7-C426-32A4-BF0987433026}"/>
          </ac:spMkLst>
        </pc:spChg>
      </pc:sldChg>
      <pc:sldChg chg="modSp del mod modNotesTx">
        <pc:chgData name="McFarland, Annette" userId="e93d1f50-85ab-41a8-a34a-185a53159573" providerId="ADAL" clId="{30EFAEC6-D8AE-4FAD-95E6-18910EC2C206}" dt="2023-01-20T20:11:05.338" v="4027" actId="2696"/>
        <pc:sldMkLst>
          <pc:docMk/>
          <pc:sldMk cId="2198595912" sldId="369"/>
        </pc:sldMkLst>
        <pc:spChg chg="mod">
          <ac:chgData name="McFarland, Annette" userId="e93d1f50-85ab-41a8-a34a-185a53159573" providerId="ADAL" clId="{30EFAEC6-D8AE-4FAD-95E6-18910EC2C206}" dt="2023-01-10T02:54:34.073" v="3161" actId="20577"/>
          <ac:spMkLst>
            <pc:docMk/>
            <pc:sldMk cId="2198595912" sldId="369"/>
            <ac:spMk id="2" creationId="{F6245169-1799-41CD-B28E-D2D20D16AD73}"/>
          </ac:spMkLst>
        </pc:spChg>
        <pc:spChg chg="mod">
          <ac:chgData name="McFarland, Annette" userId="e93d1f50-85ab-41a8-a34a-185a53159573" providerId="ADAL" clId="{30EFAEC6-D8AE-4FAD-95E6-18910EC2C206}" dt="2023-01-10T03:00:49.103" v="3586" actId="14100"/>
          <ac:spMkLst>
            <pc:docMk/>
            <pc:sldMk cId="2198595912" sldId="369"/>
            <ac:spMk id="3" creationId="{E4FD1E92-5DBC-B105-F246-2355E4FF9A74}"/>
          </ac:spMkLst>
        </pc:spChg>
        <pc:graphicFrameChg chg="mod">
          <ac:chgData name="McFarland, Annette" userId="e93d1f50-85ab-41a8-a34a-185a53159573" providerId="ADAL" clId="{30EFAEC6-D8AE-4FAD-95E6-18910EC2C206}" dt="2023-01-10T03:00:51.472" v="3587"/>
          <ac:graphicFrameMkLst>
            <pc:docMk/>
            <pc:sldMk cId="2198595912" sldId="369"/>
            <ac:graphicFrameMk id="9" creationId="{16BB2B36-D329-083C-5198-BEEC5AC12CFA}"/>
          </ac:graphicFrameMkLst>
        </pc:graphicFrameChg>
      </pc:sldChg>
      <pc:sldChg chg="add">
        <pc:chgData name="McFarland, Annette" userId="e93d1f50-85ab-41a8-a34a-185a53159573" providerId="ADAL" clId="{30EFAEC6-D8AE-4FAD-95E6-18910EC2C206}" dt="2023-01-20T20:11:09.379" v="4028"/>
        <pc:sldMkLst>
          <pc:docMk/>
          <pc:sldMk cId="2248449903" sldId="369"/>
        </pc:sldMkLst>
      </pc:sldChg>
      <pc:sldChg chg="add">
        <pc:chgData name="McFarland, Annette" userId="e93d1f50-85ab-41a8-a34a-185a53159573" providerId="ADAL" clId="{30EFAEC6-D8AE-4FAD-95E6-18910EC2C206}" dt="2023-01-20T20:11:09.379" v="4028"/>
        <pc:sldMkLst>
          <pc:docMk/>
          <pc:sldMk cId="108823709" sldId="370"/>
        </pc:sldMkLst>
      </pc:sldChg>
      <pc:sldChg chg="addSp modSp del mod">
        <pc:chgData name="McFarland, Annette" userId="e93d1f50-85ab-41a8-a34a-185a53159573" providerId="ADAL" clId="{30EFAEC6-D8AE-4FAD-95E6-18910EC2C206}" dt="2023-01-20T20:11:05.338" v="4027" actId="2696"/>
        <pc:sldMkLst>
          <pc:docMk/>
          <pc:sldMk cId="1181165390" sldId="370"/>
        </pc:sldMkLst>
        <pc:spChg chg="mod">
          <ac:chgData name="McFarland, Annette" userId="e93d1f50-85ab-41a8-a34a-185a53159573" providerId="ADAL" clId="{30EFAEC6-D8AE-4FAD-95E6-18910EC2C206}" dt="2023-01-10T02:58:31.826" v="3567" actId="20577"/>
          <ac:spMkLst>
            <pc:docMk/>
            <pc:sldMk cId="1181165390" sldId="370"/>
            <ac:spMk id="2" creationId="{F6245169-1799-41CD-B28E-D2D20D16AD73}"/>
          </ac:spMkLst>
        </pc:spChg>
        <pc:spChg chg="add mod">
          <ac:chgData name="McFarland, Annette" userId="e93d1f50-85ab-41a8-a34a-185a53159573" providerId="ADAL" clId="{30EFAEC6-D8AE-4FAD-95E6-18910EC2C206}" dt="2023-01-10T02:59:26.646" v="3572" actId="14100"/>
          <ac:spMkLst>
            <pc:docMk/>
            <pc:sldMk cId="1181165390" sldId="370"/>
            <ac:spMk id="4" creationId="{C3E167A0-EE2B-5C69-3E74-A75B814CFFF9}"/>
          </ac:spMkLst>
        </pc:spChg>
        <pc:graphicFrameChg chg="mod">
          <ac:chgData name="McFarland, Annette" userId="e93d1f50-85ab-41a8-a34a-185a53159573" providerId="ADAL" clId="{30EFAEC6-D8AE-4FAD-95E6-18910EC2C206}" dt="2023-01-10T02:59:41.310" v="3575" actId="14100"/>
          <ac:graphicFrameMkLst>
            <pc:docMk/>
            <pc:sldMk cId="1181165390" sldId="370"/>
            <ac:graphicFrameMk id="6" creationId="{141AC105-0590-6172-633E-3B6A167AD6B5}"/>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Weight</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FCCF-4C4A-B6C2-30DE1D9FC2AA}"/>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Weight</c:v>
                </c:pt>
                <c:pt idx="1">
                  <c:v>Height</c:v>
                </c:pt>
                <c:pt idx="2">
                  <c:v>Mid-upper arm 
circumference (MUAC)</c:v>
                </c:pt>
                <c:pt idx="3">
                  <c:v>Weight and
height</c:v>
                </c:pt>
                <c:pt idx="4">
                  <c:v>Weight, height, and MUAC</c:v>
                </c:pt>
              </c:strCache>
            </c:strRef>
          </c:cat>
          <c:val>
            <c:numRef>
              <c:f>Sheet1!$B$2:$B$6</c:f>
              <c:numCache>
                <c:formatCode>General</c:formatCode>
                <c:ptCount val="5"/>
                <c:pt idx="0">
                  <c:v>76</c:v>
                </c:pt>
                <c:pt idx="1">
                  <c:v>75</c:v>
                </c:pt>
                <c:pt idx="2">
                  <c:v>57</c:v>
                </c:pt>
                <c:pt idx="3">
                  <c:v>74</c:v>
                </c:pt>
                <c:pt idx="4">
                  <c:v>56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3052422379737431E-3"/>
          <c:y val="0.12617435323589404"/>
          <c:w val="0.9653211676911444"/>
          <c:h val="0.74552523173855612"/>
        </c:manualLayout>
      </c:layout>
      <c:barChart>
        <c:barDir val="col"/>
        <c:grouping val="clustered"/>
        <c:varyColors val="0"/>
        <c:ser>
          <c:idx val="0"/>
          <c:order val="0"/>
          <c:tx>
            <c:strRef>
              <c:f>Sheet1!$B$1</c:f>
              <c:strCache>
                <c:ptCount val="1"/>
                <c:pt idx="0">
                  <c:v>Philippines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Sheet1!$B$2:$B$3</c:f>
              <c:numCache>
                <c:formatCode>General</c:formatCode>
                <c:ptCount val="2"/>
                <c:pt idx="0">
                  <c:v>84</c:v>
                </c:pt>
                <c:pt idx="1">
                  <c:v>69</c:v>
                </c:pt>
              </c:numCache>
            </c:numRef>
          </c:val>
          <c:extLst>
            <c:ext xmlns:c16="http://schemas.microsoft.com/office/drawing/2014/chart" uri="{C3380CC4-5D6E-409C-BE32-E72D297353CC}">
              <c16:uniqueId val="{00000000-4FBD-46C6-ACCC-C61D8E8CCDAB}"/>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Sheet1!$C$2:$C$3</c:f>
              <c:numCache>
                <c:formatCode>General</c:formatCode>
                <c:ptCount val="2"/>
                <c:pt idx="0">
                  <c:v>86</c:v>
                </c:pt>
                <c:pt idx="1">
                  <c:v>70</c:v>
                </c:pt>
              </c:numCache>
            </c:numRef>
          </c:val>
          <c:extLst>
            <c:ext xmlns:c16="http://schemas.microsoft.com/office/drawing/2014/chart" uri="{C3380CC4-5D6E-409C-BE32-E72D297353CC}">
              <c16:uniqueId val="{00000001-4FBD-46C6-ACCC-C61D8E8CCDAB}"/>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Sweet beverages</c:v>
                </c:pt>
                <c:pt idx="1">
                  <c:v>Unhealthy food</c:v>
                </c:pt>
              </c:strCache>
            </c:strRef>
          </c:cat>
          <c:val>
            <c:numRef>
              <c:f>Sheet1!$D$2:$D$3</c:f>
              <c:numCache>
                <c:formatCode>General</c:formatCode>
                <c:ptCount val="2"/>
                <c:pt idx="0">
                  <c:v>83</c:v>
                </c:pt>
                <c:pt idx="1">
                  <c:v>67</c:v>
                </c:pt>
              </c:numCache>
            </c:numRef>
          </c:val>
          <c:extLst>
            <c:ext xmlns:c16="http://schemas.microsoft.com/office/drawing/2014/chart" uri="{C3380CC4-5D6E-409C-BE32-E72D297353CC}">
              <c16:uniqueId val="{00000002-4FBD-46C6-ACCC-C61D8E8CCDAB}"/>
            </c:ext>
          </c:extLst>
        </c:ser>
        <c:dLbls>
          <c:dLblPos val="outEnd"/>
          <c:showLegendKey val="0"/>
          <c:showVal val="1"/>
          <c:showCatName val="0"/>
          <c:showSerName val="0"/>
          <c:showPercent val="0"/>
          <c:showBubbleSize val="0"/>
        </c:dLbls>
        <c:gapWidth val="100"/>
        <c:overlap val="-5"/>
        <c:axId val="1831435136"/>
        <c:axId val="1831426400"/>
      </c:barChart>
      <c:catAx>
        <c:axId val="18314351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831426400"/>
        <c:crosses val="autoZero"/>
        <c:auto val="1"/>
        <c:lblAlgn val="ctr"/>
        <c:lblOffset val="100"/>
        <c:noMultiLvlLbl val="0"/>
      </c:catAx>
      <c:valAx>
        <c:axId val="1831426400"/>
        <c:scaling>
          <c:orientation val="minMax"/>
          <c:max val="100"/>
        </c:scaling>
        <c:delete val="1"/>
        <c:axPos val="l"/>
        <c:numFmt formatCode="General" sourceLinked="1"/>
        <c:majorTickMark val="none"/>
        <c:minorTickMark val="none"/>
        <c:tickLblPos val="nextTo"/>
        <c:crossAx val="18314351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136237987528126E-3"/>
          <c:y val="2.1585540672001715E-2"/>
          <c:w val="0.98637275240249433"/>
          <c:h val="0.79332790368126294"/>
        </c:manualLayout>
      </c:layout>
      <c:barChart>
        <c:barDir val="col"/>
        <c:grouping val="clustered"/>
        <c:varyColors val="0"/>
        <c:ser>
          <c:idx val="0"/>
          <c:order val="0"/>
          <c:tx>
            <c:strRef>
              <c:f>Sheet1!$A$2</c:f>
              <c:strCache>
                <c:ptCount val="1"/>
                <c:pt idx="0">
                  <c:v>Ever breastfed</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18E1-473A-83C7-F80B6FD8C0CF}"/>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Ever breastfed</c:v>
                </c:pt>
                <c:pt idx="1">
                  <c:v>Put to the breast within 
1 hour of birth</c:v>
                </c:pt>
                <c:pt idx="2">
                  <c:v>Exclusively breastfed for the first 2 days after birth</c:v>
                </c:pt>
              </c:strCache>
            </c:strRef>
          </c:cat>
          <c:val>
            <c:numRef>
              <c:f>Sheet1!$B$2:$B$4</c:f>
              <c:numCache>
                <c:formatCode>General</c:formatCode>
                <c:ptCount val="3"/>
                <c:pt idx="0">
                  <c:v>85</c:v>
                </c:pt>
                <c:pt idx="1">
                  <c:v>54</c:v>
                </c:pt>
                <c:pt idx="2">
                  <c:v>73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3527807886166604E-3"/>
          <c:y val="2.0675010519517405E-3"/>
          <c:w val="0.98372687665344949"/>
          <c:h val="0.97492988619350041"/>
        </c:manualLayout>
      </c:layout>
      <c:barChart>
        <c:barDir val="bar"/>
        <c:grouping val="clustered"/>
        <c:varyColors val="0"/>
        <c:ser>
          <c:idx val="0"/>
          <c:order val="0"/>
          <c:tx>
            <c:strRef>
              <c:f>Sheet1!$B$1</c:f>
              <c:strCache>
                <c:ptCount val="1"/>
                <c:pt idx="0">
                  <c:v>Sales</c:v>
                </c:pt>
              </c:strCache>
            </c:strRef>
          </c:tx>
          <c:spPr>
            <a:solidFill>
              <a:schemeClr val="accent1"/>
            </a:solidFill>
            <a:ln w="19050">
              <a:solidFill>
                <a:schemeClr val="lt1"/>
              </a:solidFill>
            </a:ln>
            <a:effectLst/>
          </c:spPr>
          <c:invertIfNegative val="0"/>
          <c:dPt>
            <c:idx val="0"/>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2-AFA1-4794-A37B-898FEAB5CD79}"/>
              </c:ext>
            </c:extLst>
          </c:dPt>
          <c:dPt>
            <c:idx val="1"/>
            <c:invertIfNegative val="0"/>
            <c:bubble3D val="0"/>
            <c:spPr>
              <a:solidFill>
                <a:schemeClr val="bg2">
                  <a:lumMod val="9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1-908B-4CA9-A2FA-30018FEB18CC}"/>
              </c:ext>
            </c:extLst>
          </c:dPt>
          <c:dPt>
            <c:idx val="3"/>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invertIfNegative val="0"/>
            <c:bubble3D val="0"/>
            <c:spPr>
              <a:solidFill>
                <a:schemeClr val="accent4"/>
              </a:solidFill>
              <a:ln w="19050">
                <a:solidFill>
                  <a:schemeClr val="lt1"/>
                </a:solidFill>
              </a:ln>
              <a:effectLst/>
            </c:spPr>
            <c:extLst>
              <c:ext xmlns:c16="http://schemas.microsoft.com/office/drawing/2014/chart" uri="{C3380CC4-5D6E-409C-BE32-E72D297353CC}">
                <c16:uniqueId val="{00000002-908B-4CA9-A2FA-30018FEB18CC}"/>
              </c:ext>
            </c:extLst>
          </c:dPt>
          <c:dPt>
            <c:idx val="5"/>
            <c:invertIfNegative val="0"/>
            <c:bubble3D val="0"/>
            <c:spPr>
              <a:solidFill>
                <a:schemeClr val="accent2"/>
              </a:solidFill>
              <a:ln w="19050">
                <a:solidFill>
                  <a:schemeClr val="lt1"/>
                </a:solidFill>
              </a:ln>
              <a:effectLst/>
            </c:spPr>
            <c:extLst>
              <c:ext xmlns:c16="http://schemas.microsoft.com/office/drawing/2014/chart" uri="{C3380CC4-5D6E-409C-BE32-E72D297353CC}">
                <c16:uniqueId val="{00000001-6817-41AA-B21B-BA4C5AA5AD52}"/>
              </c:ext>
            </c:extLst>
          </c:dPt>
          <c:dPt>
            <c:idx val="6"/>
            <c:invertIfNegative val="0"/>
            <c:bubble3D val="0"/>
            <c:spPr>
              <a:solidFill>
                <a:schemeClr val="accent5"/>
              </a:solidFill>
              <a:ln w="19050">
                <a:solidFill>
                  <a:schemeClr val="lt1"/>
                </a:solidFill>
              </a:ln>
              <a:effectLst/>
            </c:spPr>
            <c:extLst>
              <c:ext xmlns:c16="http://schemas.microsoft.com/office/drawing/2014/chart" uri="{C3380CC4-5D6E-409C-BE32-E72D297353CC}">
                <c16:uniqueId val="{00000000-6817-41AA-B21B-BA4C5AA5AD5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Breast milk and non-milk liquids</c:v>
                </c:pt>
                <c:pt idx="1">
                  <c:v>Unknown</c:v>
                </c:pt>
                <c:pt idx="2">
                  <c:v>Breast milk and plain water only</c:v>
                </c:pt>
                <c:pt idx="3">
                  <c:v>Breast milk and solid, semi-solid, or soft foods</c:v>
                </c:pt>
                <c:pt idx="4">
                  <c:v>Breast milk and formula and/or animal milk</c:v>
                </c:pt>
                <c:pt idx="5">
                  <c:v>Not breastfed</c:v>
                </c:pt>
                <c:pt idx="6">
                  <c:v>Breast milk only (exclusively breastfed)</c:v>
                </c:pt>
              </c:strCache>
            </c:strRef>
          </c:cat>
          <c:val>
            <c:numRef>
              <c:f>Sheet1!$B$2:$B$8</c:f>
              <c:numCache>
                <c:formatCode>General</c:formatCode>
                <c:ptCount val="7"/>
                <c:pt idx="0">
                  <c:v>2</c:v>
                </c:pt>
                <c:pt idx="1">
                  <c:v>1</c:v>
                </c:pt>
                <c:pt idx="2">
                  <c:v>9</c:v>
                </c:pt>
                <c:pt idx="3">
                  <c:v>8</c:v>
                </c:pt>
                <c:pt idx="4">
                  <c:v>18</c:v>
                </c:pt>
                <c:pt idx="5">
                  <c:v>22</c:v>
                </c:pt>
                <c:pt idx="6">
                  <c:v>41</c:v>
                </c:pt>
              </c:numCache>
            </c:numRef>
          </c:val>
          <c:extLst>
            <c:ext xmlns:c16="http://schemas.microsoft.com/office/drawing/2014/chart" uri="{C3380CC4-5D6E-409C-BE32-E72D297353CC}">
              <c16:uniqueId val="{00000000-908B-4CA9-A2FA-30018FEB18CC}"/>
            </c:ext>
          </c:extLst>
        </c:ser>
        <c:dLbls>
          <c:dLblPos val="outEnd"/>
          <c:showLegendKey val="0"/>
          <c:showVal val="1"/>
          <c:showCatName val="0"/>
          <c:showSerName val="0"/>
          <c:showPercent val="0"/>
          <c:showBubbleSize val="0"/>
        </c:dLbls>
        <c:gapWidth val="100"/>
        <c:axId val="779210464"/>
        <c:axId val="779202560"/>
      </c:barChart>
      <c:catAx>
        <c:axId val="7792104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79202560"/>
        <c:crosses val="autoZero"/>
        <c:auto val="1"/>
        <c:lblAlgn val="ctr"/>
        <c:lblOffset val="100"/>
        <c:noMultiLvlLbl val="0"/>
      </c:catAx>
      <c:valAx>
        <c:axId val="779202560"/>
        <c:scaling>
          <c:orientation val="minMax"/>
          <c:max val="100"/>
        </c:scaling>
        <c:delete val="1"/>
        <c:axPos val="b"/>
        <c:numFmt formatCode="General" sourceLinked="1"/>
        <c:majorTickMark val="out"/>
        <c:minorTickMark val="none"/>
        <c:tickLblPos val="nextTo"/>
        <c:crossAx val="7792104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1718868474773995E-2"/>
          <c:w val="0.95416666666666672"/>
          <c:h val="0.83520093321668121"/>
        </c:manualLayout>
      </c:layout>
      <c:barChart>
        <c:barDir val="col"/>
        <c:grouping val="clustered"/>
        <c:varyColors val="0"/>
        <c:ser>
          <c:idx val="0"/>
          <c:order val="0"/>
          <c:tx>
            <c:strRef>
              <c:f>Sheet1!$A$2</c:f>
              <c:strCache>
                <c:ptCount val="1"/>
                <c:pt idx="0">
                  <c:v>Philippines</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37</c:v>
                </c:pt>
                <c:pt idx="1">
                  <c:v>39</c:v>
                </c:pt>
                <c:pt idx="2">
                  <c:v>36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2033507534670588E-2"/>
          <c:w val="0.95416666666666672"/>
          <c:h val="0.84197635221988454"/>
        </c:manualLayout>
      </c:layout>
      <c:barChart>
        <c:barDir val="col"/>
        <c:grouping val="clustered"/>
        <c:varyColors val="0"/>
        <c:ser>
          <c:idx val="0"/>
          <c:order val="0"/>
          <c:tx>
            <c:strRef>
              <c:f>Sheet1!$A$2</c:f>
              <c:strCache>
                <c:ptCount val="1"/>
                <c:pt idx="0">
                  <c:v>Sweet beverage</c:v>
                </c:pt>
              </c:strCache>
            </c:strRef>
          </c:tx>
          <c:spPr>
            <a:solidFill>
              <a:schemeClr val="accent5"/>
            </a:solidFill>
            <a:ln>
              <a:noFill/>
            </a:ln>
            <a:effectLst/>
          </c:spPr>
          <c:invertIfNegative val="0"/>
          <c:dPt>
            <c:idx val="1"/>
            <c:invertIfNegative val="0"/>
            <c:bubble3D val="0"/>
            <c:spPr>
              <a:solidFill>
                <a:schemeClr val="accent5"/>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5"/>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5"/>
              </a:solidFill>
              <a:ln>
                <a:noFill/>
              </a:ln>
              <a:effectLst/>
            </c:spPr>
            <c:extLst>
              <c:ext xmlns:c16="http://schemas.microsoft.com/office/drawing/2014/chart" uri="{C3380CC4-5D6E-409C-BE32-E72D297353CC}">
                <c16:uniqueId val="{00000005-5BDE-43D7-8649-CB2260401DF1}"/>
              </c:ext>
            </c:extLst>
          </c:dPt>
          <c:dPt>
            <c:idx val="4"/>
            <c:invertIfNegative val="0"/>
            <c:bubble3D val="0"/>
            <c:spPr>
              <a:solidFill>
                <a:schemeClr val="accent5"/>
              </a:solidFill>
              <a:ln>
                <a:noFill/>
              </a:ln>
              <a:effectLst/>
            </c:spPr>
            <c:extLst>
              <c:ext xmlns:c16="http://schemas.microsoft.com/office/drawing/2014/chart" uri="{C3380CC4-5D6E-409C-BE32-E72D297353CC}">
                <c16:uniqueId val="{00000000-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Sweet beverage</c:v>
                </c:pt>
                <c:pt idx="1">
                  <c:v>Unhealthy food</c:v>
                </c:pt>
                <c:pt idx="2">
                  <c:v>Zero vegetable or fruit</c:v>
                </c:pt>
              </c:strCache>
            </c:strRef>
          </c:cat>
          <c:val>
            <c:numRef>
              <c:f>Sheet1!$B$2:$B$4</c:f>
              <c:numCache>
                <c:formatCode>General</c:formatCode>
                <c:ptCount val="3"/>
                <c:pt idx="0">
                  <c:v>35</c:v>
                </c:pt>
                <c:pt idx="1">
                  <c:v>46</c:v>
                </c:pt>
                <c:pt idx="2">
                  <c:v>27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54421466498571558"/>
          <c:y val="1.031853778424862E-2"/>
          <c:w val="0.41239168002234949"/>
          <c:h val="0.97488245961600806"/>
        </c:manualLayout>
      </c:layout>
      <c:barChart>
        <c:barDir val="bar"/>
        <c:grouping val="clustered"/>
        <c:varyColors val="0"/>
        <c:ser>
          <c:idx val="0"/>
          <c:order val="0"/>
          <c:tx>
            <c:strRef>
              <c:f>Sheet1!$B$1</c:f>
              <c:strCache>
                <c:ptCount val="1"/>
                <c:pt idx="0">
                  <c:v>Column3</c:v>
                </c:pt>
              </c:strCache>
            </c:strRef>
          </c:tx>
          <c:spPr>
            <a:solidFill>
              <a:schemeClr val="accent5"/>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D-BBE1-4482-A3B2-E945EA6E056B}"/>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1-9FA7-40E9-830A-39DF184E10B9}"/>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0-BBE1-4482-A3B2-E945EA6E056B}"/>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0-9FA7-40E9-830A-39DF184E10B9}"/>
              </c:ext>
            </c:extLst>
          </c:dPt>
          <c:dPt>
            <c:idx val="4"/>
            <c:invertIfNegative val="0"/>
            <c:bubble3D val="0"/>
            <c:spPr>
              <a:solidFill>
                <a:schemeClr val="accent1"/>
              </a:solidFill>
              <a:ln>
                <a:noFill/>
              </a:ln>
              <a:effectLst/>
            </c:spPr>
            <c:extLst>
              <c:ext xmlns:c16="http://schemas.microsoft.com/office/drawing/2014/chart" uri="{C3380CC4-5D6E-409C-BE32-E72D297353CC}">
                <c16:uniqueId val="{0000000E-BBE1-4482-A3B2-E945EA6E056B}"/>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C-BBE1-4482-A3B2-E945EA6E056B}"/>
              </c:ext>
            </c:extLst>
          </c:dPt>
          <c:dPt>
            <c:idx val="10"/>
            <c:invertIfNegative val="0"/>
            <c:bubble3D val="0"/>
            <c:spPr>
              <a:solidFill>
                <a:schemeClr val="accent1"/>
              </a:solidFill>
              <a:ln>
                <a:noFill/>
              </a:ln>
              <a:effectLst/>
            </c:spPr>
            <c:extLst>
              <c:ext xmlns:c16="http://schemas.microsoft.com/office/drawing/2014/chart" uri="{C3380CC4-5D6E-409C-BE32-E72D297353CC}">
                <c16:uniqueId val="{00000007-BBE1-4482-A3B2-E945EA6E056B}"/>
              </c:ext>
            </c:extLst>
          </c:dPt>
          <c:dPt>
            <c:idx val="1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6-BBE1-4482-A3B2-E945EA6E056B}"/>
              </c:ext>
            </c:extLst>
          </c:dPt>
          <c:dPt>
            <c:idx val="12"/>
            <c:invertIfNegative val="0"/>
            <c:bubble3D val="0"/>
            <c:spPr>
              <a:solidFill>
                <a:schemeClr val="accent2"/>
              </a:solidFill>
              <a:ln>
                <a:noFill/>
              </a:ln>
              <a:effectLst/>
            </c:spPr>
            <c:extLst>
              <c:ext xmlns:c16="http://schemas.microsoft.com/office/drawing/2014/chart" uri="{C3380CC4-5D6E-409C-BE32-E72D297353CC}">
                <c16:uniqueId val="{00000005-BBE1-4482-A3B2-E945EA6E056B}"/>
              </c:ext>
            </c:extLst>
          </c:dPt>
          <c:dPt>
            <c:idx val="13"/>
            <c:invertIfNegative val="0"/>
            <c:bubble3D val="0"/>
            <c:spPr>
              <a:solidFill>
                <a:schemeClr val="accent3"/>
              </a:solidFill>
              <a:ln>
                <a:noFill/>
              </a:ln>
              <a:effectLst/>
            </c:spPr>
            <c:extLst>
              <c:ext xmlns:c16="http://schemas.microsoft.com/office/drawing/2014/chart" uri="{C3380CC4-5D6E-409C-BE32-E72D297353CC}">
                <c16:uniqueId val="{00000004-BBE1-4482-A3B2-E945EA6E056B}"/>
              </c:ext>
            </c:extLst>
          </c:dPt>
          <c:dPt>
            <c:idx val="14"/>
            <c:invertIfNegative val="0"/>
            <c:bubble3D val="0"/>
            <c:spPr>
              <a:solidFill>
                <a:schemeClr val="accent3"/>
              </a:solidFill>
              <a:ln>
                <a:noFill/>
              </a:ln>
              <a:effectLst/>
            </c:spPr>
            <c:extLst>
              <c:ext xmlns:c16="http://schemas.microsoft.com/office/drawing/2014/chart" uri="{C3380CC4-5D6E-409C-BE32-E72D297353CC}">
                <c16:uniqueId val="{00000003-BBE1-4482-A3B2-E945EA6E056B}"/>
              </c:ext>
            </c:extLst>
          </c:dPt>
          <c:dPt>
            <c:idx val="15"/>
            <c:invertIfNegative val="0"/>
            <c:bubble3D val="0"/>
            <c:spPr>
              <a:solidFill>
                <a:schemeClr val="accent3"/>
              </a:solidFill>
              <a:ln>
                <a:noFill/>
              </a:ln>
              <a:effectLst/>
            </c:spPr>
            <c:extLst>
              <c:ext xmlns:c16="http://schemas.microsoft.com/office/drawing/2014/chart" uri="{C3380CC4-5D6E-409C-BE32-E72D297353CC}">
                <c16:uniqueId val="{00000002-BBE1-4482-A3B2-E945EA6E056B}"/>
              </c:ext>
            </c:extLst>
          </c:dPt>
          <c:dPt>
            <c:idx val="16"/>
            <c:invertIfNegative val="0"/>
            <c:bubble3D val="0"/>
            <c:spPr>
              <a:solidFill>
                <a:schemeClr val="accent4"/>
              </a:solidFill>
              <a:ln>
                <a:noFill/>
              </a:ln>
              <a:effectLst/>
            </c:spPr>
            <c:extLst>
              <c:ext xmlns:c16="http://schemas.microsoft.com/office/drawing/2014/chart" uri="{C3380CC4-5D6E-409C-BE32-E72D297353CC}">
                <c16:uniqueId val="{00000001-BBE1-4482-A3B2-E945EA6E056B}"/>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Fed breast milk</c:v>
                </c:pt>
                <c:pt idx="1">
                  <c:v>Fed foods and beverages from at least 5 out of 8 food groups</c:v>
                </c:pt>
                <c:pt idx="2">
                  <c:v>Fed solid, semi-solid, or soft foods (but also including milk feeds for non-breastfed children) the minimum number of times or more</c:v>
                </c:pt>
                <c:pt idx="3">
                  <c:v>Given at least two milk feeds</c:v>
                </c:pt>
                <c:pt idx="4">
                  <c:v>Fed egg and/or flesh food</c:v>
                </c:pt>
                <c:pt idx="5">
                  <c:v>Fed from a bottle with a nipple</c:v>
                </c:pt>
              </c:strCache>
            </c:strRef>
          </c:cat>
          <c:val>
            <c:numRef>
              <c:f>Sheet1!$B$2:$B$7</c:f>
              <c:numCache>
                <c:formatCode>General</c:formatCode>
                <c:ptCount val="6"/>
                <c:pt idx="0">
                  <c:v>57</c:v>
                </c:pt>
                <c:pt idx="1">
                  <c:v>47</c:v>
                </c:pt>
                <c:pt idx="2">
                  <c:v>74</c:v>
                </c:pt>
                <c:pt idx="3">
                  <c:v>89</c:v>
                </c:pt>
                <c:pt idx="4">
                  <c:v>63</c:v>
                </c:pt>
                <c:pt idx="5">
                  <c:v>57</c:v>
                </c:pt>
              </c:numCache>
            </c:numRef>
          </c:val>
          <c:extLst>
            <c:ext xmlns:c16="http://schemas.microsoft.com/office/drawing/2014/chart" uri="{C3380CC4-5D6E-409C-BE32-E72D297353CC}">
              <c16:uniqueId val="{00000000-327B-40BC-B9D8-ADA0507DC47F}"/>
            </c:ext>
          </c:extLst>
        </c:ser>
        <c:dLbls>
          <c:dLblPos val="outEnd"/>
          <c:showLegendKey val="0"/>
          <c:showVal val="1"/>
          <c:showCatName val="0"/>
          <c:showSerName val="0"/>
          <c:showPercent val="0"/>
          <c:showBubbleSize val="0"/>
        </c:dLbls>
        <c:gapWidth val="182"/>
        <c:axId val="76059055"/>
        <c:axId val="76059471"/>
      </c:barChart>
      <c:catAx>
        <c:axId val="76059055"/>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5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76059471"/>
        <c:crosses val="autoZero"/>
        <c:auto val="1"/>
        <c:lblAlgn val="ctr"/>
        <c:lblOffset val="100"/>
        <c:noMultiLvlLbl val="0"/>
      </c:catAx>
      <c:valAx>
        <c:axId val="76059471"/>
        <c:scaling>
          <c:orientation val="minMax"/>
          <c:max val="100"/>
        </c:scaling>
        <c:delete val="1"/>
        <c:axPos val="b"/>
        <c:numFmt formatCode="General" sourceLinked="1"/>
        <c:majorTickMark val="none"/>
        <c:minorTickMark val="none"/>
        <c:tickLblPos val="nextTo"/>
        <c:crossAx val="76059055"/>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7771257147913999E-2"/>
          <c:w val="0.95416666666666672"/>
          <c:h val="0.85623863371055375"/>
        </c:manualLayout>
      </c:layout>
      <c:barChart>
        <c:barDir val="col"/>
        <c:grouping val="clustered"/>
        <c:varyColors val="0"/>
        <c:ser>
          <c:idx val="0"/>
          <c:order val="0"/>
          <c:tx>
            <c:strRef>
              <c:f>Sheet1!$A$2</c:f>
              <c:strCache>
                <c:ptCount val="1"/>
                <c:pt idx="0">
                  <c:v>Philippines</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42</c:v>
                </c:pt>
                <c:pt idx="1">
                  <c:v>41</c:v>
                </c:pt>
                <c:pt idx="2">
                  <c:v>43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995894327957815E-3"/>
          <c:y val="0"/>
          <c:w val="0.98242633600665707"/>
          <c:h val="0.64701937171348389"/>
        </c:manualLayout>
      </c:layout>
      <c:barChart>
        <c:barDir val="col"/>
        <c:grouping val="clustered"/>
        <c:varyColors val="0"/>
        <c:ser>
          <c:idx val="0"/>
          <c:order val="0"/>
          <c:tx>
            <c:strRef>
              <c:f>Sheet1!$A$2</c:f>
              <c:strCache>
                <c:ptCount val="1"/>
                <c:pt idx="0">
                  <c:v>Iron tablets or syrups in last 12 months</c:v>
                </c:pt>
              </c:strCache>
            </c:strRef>
          </c:tx>
          <c:spPr>
            <a:solidFill>
              <a:schemeClr val="tx2">
                <a:lumMod val="60000"/>
                <a:lumOff val="40000"/>
              </a:schemeClr>
            </a:solidFill>
            <a:ln>
              <a:noFill/>
            </a:ln>
            <a:effectLst/>
          </c:spPr>
          <c:invertIfNegative val="0"/>
          <c:dPt>
            <c:idx val="1"/>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tx2">
                  <a:lumMod val="60000"/>
                  <a:lumOff val="40000"/>
                </a:schemeClr>
              </a:solidFill>
              <a:ln>
                <a:noFill/>
              </a:ln>
              <a:effectLst/>
            </c:spPr>
            <c:extLst>
              <c:ext xmlns:c16="http://schemas.microsoft.com/office/drawing/2014/chart" uri="{C3380CC4-5D6E-409C-BE32-E72D297353CC}">
                <c16:uniqueId val="{00000001-281C-4A05-A9CC-7B661E5EE537}"/>
              </c:ext>
            </c:extLst>
          </c:dPt>
          <c:dPt>
            <c:idx val="4"/>
            <c:invertIfNegative val="0"/>
            <c:bubble3D val="0"/>
            <c:spPr>
              <a:solidFill>
                <a:schemeClr val="accent2">
                  <a:lumMod val="50000"/>
                </a:schemeClr>
              </a:solidFill>
              <a:ln>
                <a:noFill/>
              </a:ln>
              <a:effectLst/>
            </c:spPr>
            <c:extLst>
              <c:ext xmlns:c16="http://schemas.microsoft.com/office/drawing/2014/chart" uri="{C3380CC4-5D6E-409C-BE32-E72D297353CC}">
                <c16:uniqueId val="{00000000-AA91-4900-ADB9-41214B50E529}"/>
              </c:ext>
            </c:extLst>
          </c:dPt>
          <c:dPt>
            <c:idx val="5"/>
            <c:invertIfNegative val="0"/>
            <c:bubble3D val="0"/>
            <c:spPr>
              <a:solidFill>
                <a:schemeClr val="accent2">
                  <a:lumMod val="50000"/>
                </a:schemeClr>
              </a:solidFill>
              <a:ln>
                <a:noFill/>
              </a:ln>
              <a:effectLst/>
            </c:spPr>
            <c:extLst>
              <c:ext xmlns:c16="http://schemas.microsoft.com/office/drawing/2014/chart" uri="{C3380CC4-5D6E-409C-BE32-E72D297353CC}">
                <c16:uniqueId val="{00000001-AA91-4900-ADB9-41214B50E529}"/>
              </c:ext>
            </c:extLst>
          </c:dPt>
          <c:dPt>
            <c:idx val="6"/>
            <c:invertIfNegative val="0"/>
            <c:bubble3D val="0"/>
            <c:spPr>
              <a:solidFill>
                <a:schemeClr val="accent2">
                  <a:lumMod val="50000"/>
                </a:schemeClr>
              </a:solidFill>
              <a:ln>
                <a:noFill/>
              </a:ln>
              <a:effectLst/>
            </c:spPr>
            <c:extLst>
              <c:ext xmlns:c16="http://schemas.microsoft.com/office/drawing/2014/chart" uri="{C3380CC4-5D6E-409C-BE32-E72D297353CC}">
                <c16:uniqueId val="{00000002-AA91-4900-ADB9-41214B50E52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Iron tablets or syrups in last 12 months</c:v>
                </c:pt>
                <c:pt idx="1">
                  <c:v>Multiple micronutrient powders in last 12 months</c:v>
                </c:pt>
                <c:pt idx="2">
                  <c:v>Iron-containing supplements in last 12 months</c:v>
                </c:pt>
                <c:pt idx="3">
                  <c:v>Vitamin A supplement in last 6 months</c:v>
                </c:pt>
                <c:pt idx="5">
                  <c:v>Deworming medication in last 6 months</c:v>
                </c:pt>
              </c:strCache>
            </c:strRef>
          </c:cat>
          <c:val>
            <c:numRef>
              <c:f>Sheet1!$B$2:$B$7</c:f>
              <c:numCache>
                <c:formatCode>General</c:formatCode>
                <c:ptCount val="6"/>
                <c:pt idx="0">
                  <c:v>68</c:v>
                </c:pt>
                <c:pt idx="1">
                  <c:v>48</c:v>
                </c:pt>
                <c:pt idx="2">
                  <c:v>73</c:v>
                </c:pt>
                <c:pt idx="3">
                  <c:v>79</c:v>
                </c:pt>
                <c:pt idx="5">
                  <c:v>50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3.4602512056235185E-2"/>
          <c:w val="0.95416666666666672"/>
          <c:h val="0.83940735089774687"/>
        </c:manualLayout>
      </c:layout>
      <c:barChart>
        <c:barDir val="col"/>
        <c:grouping val="clustered"/>
        <c:varyColors val="0"/>
        <c:ser>
          <c:idx val="0"/>
          <c:order val="0"/>
          <c:tx>
            <c:strRef>
              <c:f>Sheet1!$A$2</c:f>
              <c:strCache>
                <c:ptCount val="1"/>
                <c:pt idx="0">
                  <c:v>Philippines</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71</c:v>
                </c:pt>
                <c:pt idx="1">
                  <c:v>71</c:v>
                </c:pt>
                <c:pt idx="2">
                  <c:v>70</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5/21/2023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90E743B-A7C3-43D5-8D14-D0B0ECD816F9}" type="datetimeFigureOut">
              <a:rPr lang="en-US" smtClean="0"/>
              <a:t>5/21/2023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3483AE-61A7-4612-A3AC-24729FE3FB25}" type="slidenum">
              <a:rPr lang="en-US" smtClean="0"/>
              <a:t>‹#›</a:t>
            </a:fld>
            <a:endParaRPr lang="en-US"/>
          </a:p>
        </p:txBody>
      </p:sp>
    </p:spTree>
    <p:extLst>
      <p:ext uri="{BB962C8B-B14F-4D97-AF65-F5344CB8AC3E}">
        <p14:creationId xmlns:p14="http://schemas.microsoft.com/office/powerpoint/2010/main" val="1775060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3 in 4 children under age 5 had their height and weight measured by a health care provider in the 3 months preceding the survey. 57% had their mid-upper arm circumference measured and 56% had all three measurements performed (weight, height, and MUAC). </a:t>
            </a:r>
          </a:p>
        </p:txBody>
      </p:sp>
      <p:sp>
        <p:nvSpPr>
          <p:cNvPr id="4" name="Slide Number Placeholder 3"/>
          <p:cNvSpPr>
            <a:spLocks noGrp="1"/>
          </p:cNvSpPr>
          <p:nvPr>
            <p:ph type="sldNum" sz="quarter" idx="5"/>
          </p:nvPr>
        </p:nvSpPr>
        <p:spPr/>
        <p:txBody>
          <a:bodyPr/>
          <a:lstStyle/>
          <a:p>
            <a:fld id="{223483AE-61A7-4612-A3AC-24729FE3FB25}" type="slidenum">
              <a:rPr lang="en-US" smtClean="0"/>
              <a:t>3</a:t>
            </a:fld>
            <a:endParaRPr lang="en-US"/>
          </a:p>
        </p:txBody>
      </p:sp>
    </p:spTree>
    <p:extLst>
      <p:ext uri="{BB962C8B-B14F-4D97-AF65-F5344CB8AC3E}">
        <p14:creationId xmlns:p14="http://schemas.microsoft.com/office/powerpoint/2010/main" val="39593824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ea typeface="Times New Roman" panose="02020603050405020304" pitchFamily="18" charset="0"/>
              </a:rPr>
              <a:t>7 in 10 women consumed foods from 5 or more food groups, achieving minimum dietary diversity. There is no difference by residence.</a:t>
            </a:r>
          </a:p>
          <a:p>
            <a:r>
              <a:rPr lang="en-US" sz="1800" dirty="0">
                <a:effectLst/>
                <a:latin typeface="Arial" panose="020B0604020202020204" pitchFamily="34" charset="0"/>
                <a:ea typeface="Times New Roman" panose="02020603050405020304" pitchFamily="18" charset="0"/>
              </a:rPr>
              <a:t>Note: Minimum dietary diversity for women defined as consuming foods from 5 or more of the 10 food groups: a. grains, white/pale starchy roots, tubers, and plantains; b. pulses (beans, peas , lentils); c. nuts and seeds; d. dairy (milk, cheese, yogurt, other milk products); e. meat, fish, poultry, organ meats; f. eggs; g. dark green leafy vegetables; h. other vitamin A-rich fruits and vegetables; </a:t>
            </a:r>
            <a:r>
              <a:rPr lang="en-US" sz="1800" dirty="0" err="1">
                <a:effectLst/>
                <a:latin typeface="Arial" panose="020B0604020202020204" pitchFamily="34" charset="0"/>
                <a:ea typeface="Times New Roman" panose="02020603050405020304" pitchFamily="18" charset="0"/>
              </a:rPr>
              <a:t>i</a:t>
            </a:r>
            <a:r>
              <a:rPr lang="en-US" sz="1800" dirty="0">
                <a:effectLst/>
                <a:latin typeface="Arial" panose="020B0604020202020204" pitchFamily="34" charset="0"/>
                <a:ea typeface="Times New Roman" panose="02020603050405020304" pitchFamily="18" charset="0"/>
              </a:rPr>
              <a:t>. other vegetables; j. other fruits</a:t>
            </a:r>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15</a:t>
            </a:fld>
            <a:endParaRPr lang="en-US"/>
          </a:p>
        </p:txBody>
      </p:sp>
    </p:spTree>
    <p:extLst>
      <p:ext uri="{BB962C8B-B14F-4D97-AF65-F5344CB8AC3E}">
        <p14:creationId xmlns:p14="http://schemas.microsoft.com/office/powerpoint/2010/main" val="10884987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a:t>84% of women consumed sweet beverages and 69% consumed unhealthy food. Consumption of sweet beverages and unhealthy foods is slightly higher in urban than in rural areas. </a:t>
            </a:r>
          </a:p>
          <a:p>
            <a:endParaRPr lang="en-US" sz="1200" baseline="30000" dirty="0"/>
          </a:p>
          <a:p>
            <a:r>
              <a:rPr lang="en-US" sz="1200" baseline="30000" dirty="0"/>
              <a:t>1 </a:t>
            </a:r>
            <a:r>
              <a:rPr lang="en-US" sz="1200" dirty="0"/>
              <a:t>Sweet beverages include sweet/flavored milk, and yogurt drinks, sweet/flavored soy milks or nut milks, fruit juice and fruit-flavored drinks, chocolate flavored drinks, sodas, malt drinks, sports drinks, and energy drinks, sweetened tea, coffee, herbal drinks, and other sweetened liquids.</a:t>
            </a:r>
          </a:p>
          <a:p>
            <a:r>
              <a:rPr lang="en-US" sz="1200" baseline="30000" dirty="0"/>
              <a:t>2</a:t>
            </a:r>
            <a:r>
              <a:rPr lang="en-US" sz="1200" dirty="0"/>
              <a:t> Unhealthy foods are a group of sentinel food types, which include sweet foods such as cake, dessert soup, cookies, sweet popcorn, candy (skar </a:t>
            </a:r>
            <a:r>
              <a:rPr lang="en-US" sz="1200" dirty="0" err="1"/>
              <a:t>krop</a:t>
            </a:r>
            <a:r>
              <a:rPr lang="en-US" sz="1200" dirty="0"/>
              <a:t>), chocolate, or ice cream; and fried and salty foods such as chips, French fries, dried noodles, such as Mama.</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16</a:t>
            </a:fld>
            <a:endParaRPr lang="en-US"/>
          </a:p>
        </p:txBody>
      </p:sp>
    </p:spTree>
    <p:extLst>
      <p:ext uri="{BB962C8B-B14F-4D97-AF65-F5344CB8AC3E}">
        <p14:creationId xmlns:p14="http://schemas.microsoft.com/office/powerpoint/2010/main" val="249670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85% of Filipino children under age 2 were ever breastfed and 54% were put to the breast within 1 hour of birth. 73% of children were exclusively breastfed for the first 2 days after birth. Note: exclusively breastfed for the first 2 days after birth means that the child was given nothing other than breast milk to eat or drink during the first 2 days after delivery.</a:t>
            </a:r>
          </a:p>
        </p:txBody>
      </p:sp>
      <p:sp>
        <p:nvSpPr>
          <p:cNvPr id="4" name="Slide Number Placeholder 3"/>
          <p:cNvSpPr>
            <a:spLocks noGrp="1"/>
          </p:cNvSpPr>
          <p:nvPr>
            <p:ph type="sldNum" sz="quarter" idx="5"/>
          </p:nvPr>
        </p:nvSpPr>
        <p:spPr/>
        <p:txBody>
          <a:bodyPr/>
          <a:lstStyle/>
          <a:p>
            <a:fld id="{223483AE-61A7-4612-A3AC-24729FE3FB25}" type="slidenum">
              <a:rPr lang="en-US" smtClean="0"/>
              <a:t>5</a:t>
            </a:fld>
            <a:endParaRPr lang="en-US"/>
          </a:p>
        </p:txBody>
      </p:sp>
    </p:spTree>
    <p:extLst>
      <p:ext uri="{BB962C8B-B14F-4D97-AF65-F5344CB8AC3E}">
        <p14:creationId xmlns:p14="http://schemas.microsoft.com/office/powerpoint/2010/main" val="13361649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in 10 Filipino children under age 6 months are exclusively breastfed as recommended, while 22% are not breastfed. </a:t>
            </a:r>
          </a:p>
        </p:txBody>
      </p:sp>
      <p:sp>
        <p:nvSpPr>
          <p:cNvPr id="4" name="Slide Number Placeholder 3"/>
          <p:cNvSpPr>
            <a:spLocks noGrp="1"/>
          </p:cNvSpPr>
          <p:nvPr>
            <p:ph type="sldNum" sz="quarter" idx="5"/>
          </p:nvPr>
        </p:nvSpPr>
        <p:spPr/>
        <p:txBody>
          <a:bodyPr/>
          <a:lstStyle/>
          <a:p>
            <a:fld id="{223483AE-61A7-4612-A3AC-24729FE3FB25}" type="slidenum">
              <a:rPr lang="en-US" smtClean="0"/>
              <a:t>6</a:t>
            </a:fld>
            <a:endParaRPr lang="en-US"/>
          </a:p>
        </p:txBody>
      </p:sp>
    </p:spTree>
    <p:extLst>
      <p:ext uri="{BB962C8B-B14F-4D97-AF65-F5344CB8AC3E}">
        <p14:creationId xmlns:p14="http://schemas.microsoft.com/office/powerpoint/2010/main" val="34277714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in 5 children age 6-8 months were fed solid, semi-solid, or soft foods the previous day. </a:t>
            </a:r>
          </a:p>
        </p:txBody>
      </p:sp>
      <p:sp>
        <p:nvSpPr>
          <p:cNvPr id="4" name="Slide Number Placeholder 3"/>
          <p:cNvSpPr>
            <a:spLocks noGrp="1"/>
          </p:cNvSpPr>
          <p:nvPr>
            <p:ph type="sldNum" sz="quarter" idx="5"/>
          </p:nvPr>
        </p:nvSpPr>
        <p:spPr/>
        <p:txBody>
          <a:bodyPr/>
          <a:lstStyle/>
          <a:p>
            <a:fld id="{223483AE-61A7-4612-A3AC-24729FE3FB25}" type="slidenum">
              <a:rPr lang="en-US" smtClean="0"/>
              <a:t>7</a:t>
            </a:fld>
            <a:endParaRPr lang="en-US"/>
          </a:p>
        </p:txBody>
      </p:sp>
    </p:spTree>
    <p:extLst>
      <p:ext uri="{BB962C8B-B14F-4D97-AF65-F5344CB8AC3E}">
        <p14:creationId xmlns:p14="http://schemas.microsoft.com/office/powerpoint/2010/main" val="3500927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37% of children age 6-23 months have a minimum acceptable diet. This proportion is slightly higher in urban than in rural areas. Dietary diversity: receiving foods from 5+ of these 8 food groups: breast milk; grains, white/pale starchy roots, tubers, and plantains; beans, peas, lentils, nuts and seeds; dairy products (tinned, powdered, or fresh animal milk, infant formula, yogurt, cheese); flesh foods (meat, fish, poultry, organ meats); eggs; vitamin A-rich fruits and vegetables; other fruits and vegetables.</a:t>
            </a:r>
          </a:p>
          <a:p>
            <a:r>
              <a:rPr lang="en-US" sz="1200" dirty="0"/>
              <a:t>Minimum meal frequency: for breastfed children, minimum meal frequency is receiving solid, semi-solid, or soft food at least twice a day for infants 6-8 months and at least 3 times a day for children 9-23 months. For non-breastfed children, minimum acceptable diet is receiving solid, semi-solid food or soft food or milk feeds at least 4 times a day. At least 1 of the feeds must be a solid, semi-solid, or soft feed.</a:t>
            </a:r>
          </a:p>
          <a:p>
            <a:r>
              <a:rPr lang="en-US" sz="1200" dirty="0"/>
              <a:t>Minimum milk feeding frequency: for non-breastfed children, minimum milk feeding frequency is 2 or more feedings of infant formula, tinned, powdered, or fresh animal milk, and yogurt drink or solid.</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8</a:t>
            </a:fld>
            <a:endParaRPr lang="en-US"/>
          </a:p>
        </p:txBody>
      </p:sp>
    </p:spTree>
    <p:extLst>
      <p:ext uri="{BB962C8B-B14F-4D97-AF65-F5344CB8AC3E}">
        <p14:creationId xmlns:p14="http://schemas.microsoft.com/office/powerpoint/2010/main" val="3795826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35% of Filipino children age 6-23 months consumed sweet beverages the day before the survey, 46% consumed unhealthy food, and 27% had zero vegetables or fruits the day before the survey. </a:t>
            </a:r>
          </a:p>
          <a:p>
            <a:r>
              <a:rPr lang="en-US" sz="1200" dirty="0"/>
              <a:t>Sweet beverages include sweet/flavored milk and yogurt drinks, sweet/flavored soy milks or nut milks, fruit juice and fruit-flavored drinks, chocolate flavored drinks, sodas, malt drinks, sports drinks, and energy drinks, sweetened tea, coffee, herbal drinks, and other sweetened liquids.</a:t>
            </a:r>
          </a:p>
          <a:p>
            <a:r>
              <a:rPr lang="en-US" sz="1200" dirty="0"/>
              <a:t>Unhealthy foods are a group of sentinel food types which include sweet foods such as cake, dessert soup, cookies, sweet popcorn, candy (skar </a:t>
            </a:r>
            <a:r>
              <a:rPr lang="en-US" sz="1200" dirty="0" err="1"/>
              <a:t>krop</a:t>
            </a:r>
            <a:r>
              <a:rPr lang="en-US" sz="1200" dirty="0"/>
              <a:t>), chocolate, or ice cream; and fried and salty foods such as chips, French fries, dried noodle such as Mama.</a:t>
            </a:r>
          </a:p>
          <a:p>
            <a:r>
              <a:rPr lang="en-US" sz="1200" dirty="0"/>
              <a:t>Vegetables or fruits include dark green, leafy vegetables, such as ivy gourd leaves (</a:t>
            </a:r>
            <a:r>
              <a:rPr lang="en-US" sz="1200" dirty="0" err="1"/>
              <a:t>slek</a:t>
            </a:r>
            <a:r>
              <a:rPr lang="en-US" sz="1200" dirty="0"/>
              <a:t> bas), moringa leaves (</a:t>
            </a:r>
            <a:r>
              <a:rPr lang="en-US" sz="1200" dirty="0" err="1"/>
              <a:t>slek</a:t>
            </a:r>
            <a:r>
              <a:rPr lang="en-US" sz="1200" dirty="0"/>
              <a:t> </a:t>
            </a:r>
            <a:r>
              <a:rPr lang="en-US" sz="1200" dirty="0" err="1"/>
              <a:t>m’rom</a:t>
            </a:r>
            <a:r>
              <a:rPr lang="en-US" sz="1200" dirty="0"/>
              <a:t>), green amaranth (</a:t>
            </a:r>
            <a:r>
              <a:rPr lang="en-US" sz="1200" dirty="0" err="1"/>
              <a:t>slek</a:t>
            </a:r>
            <a:r>
              <a:rPr lang="en-US" sz="1200" dirty="0"/>
              <a:t> </a:t>
            </a:r>
            <a:r>
              <a:rPr lang="en-US" sz="1200" dirty="0" err="1"/>
              <a:t>pty</a:t>
            </a:r>
            <a:r>
              <a:rPr lang="en-US" sz="1200" dirty="0"/>
              <a:t>), morning glory, </a:t>
            </a:r>
            <a:r>
              <a:rPr lang="en-US" sz="1200" dirty="0" err="1"/>
              <a:t>bok</a:t>
            </a:r>
            <a:r>
              <a:rPr lang="en-US" sz="1200" dirty="0"/>
              <a:t> choy (</a:t>
            </a:r>
            <a:r>
              <a:rPr lang="en-US" sz="1200" dirty="0" err="1"/>
              <a:t>speytteu</a:t>
            </a:r>
            <a:r>
              <a:rPr lang="en-US" sz="1200" dirty="0"/>
              <a:t>), mustard greens, pumpkin leaves or sweet leaf bush (</a:t>
            </a:r>
            <a:r>
              <a:rPr lang="en-US" sz="1200" dirty="0" err="1"/>
              <a:t>slek</a:t>
            </a:r>
            <a:r>
              <a:rPr lang="en-US" sz="1200" dirty="0"/>
              <a:t> </a:t>
            </a:r>
            <a:r>
              <a:rPr lang="en-US" sz="1200" dirty="0" err="1"/>
              <a:t>ngob</a:t>
            </a:r>
            <a:r>
              <a:rPr lang="en-US" sz="1200" dirty="0"/>
              <a:t>), cassava leaves, spinach, tree spinach (</a:t>
            </a:r>
            <a:r>
              <a:rPr lang="en-US" sz="1200" dirty="0" err="1"/>
              <a:t>chaya</a:t>
            </a:r>
            <a:r>
              <a:rPr lang="en-US" sz="1200" dirty="0"/>
              <a:t>), kale, wild greens (</a:t>
            </a:r>
            <a:r>
              <a:rPr lang="en-US" sz="1200" dirty="0" err="1"/>
              <a:t>slek</a:t>
            </a:r>
            <a:r>
              <a:rPr lang="en-US" sz="1200" dirty="0"/>
              <a:t> </a:t>
            </a:r>
            <a:r>
              <a:rPr lang="en-US" sz="1200" dirty="0" err="1"/>
              <a:t>prech</a:t>
            </a:r>
            <a:r>
              <a:rPr lang="en-US" sz="1200" dirty="0"/>
              <a:t>), pumpkin, carrots, squash, or sweet potatoes that are yellow or orange inside, ripe mangoes, ripe papayas, passion fruits, and other fruits and vegetables including banana, orange, watermelon, rambutan, durian, or other fruit, tomato, eggplant, cauliflower (</a:t>
            </a:r>
            <a:r>
              <a:rPr lang="en-US" sz="1200" dirty="0" err="1"/>
              <a:t>pakakhatna</a:t>
            </a:r>
            <a:r>
              <a:rPr lang="en-US" sz="1200" dirty="0"/>
              <a:t>), winter melon (</a:t>
            </a:r>
            <a:r>
              <a:rPr lang="en-US" sz="1200" dirty="0" err="1"/>
              <a:t>tra</a:t>
            </a:r>
            <a:r>
              <a:rPr lang="en-US" sz="1200" dirty="0"/>
              <a:t> </a:t>
            </a:r>
            <a:r>
              <a:rPr lang="en-US" sz="1200" dirty="0" err="1"/>
              <a:t>lach</a:t>
            </a:r>
            <a:r>
              <a:rPr lang="en-US" sz="1200" dirty="0"/>
              <a:t>), long bean, mushroom, or other vegetable.</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9</a:t>
            </a:fld>
            <a:endParaRPr lang="en-US"/>
          </a:p>
        </p:txBody>
      </p:sp>
    </p:spTree>
    <p:extLst>
      <p:ext uri="{BB962C8B-B14F-4D97-AF65-F5344CB8AC3E}">
        <p14:creationId xmlns:p14="http://schemas.microsoft.com/office/powerpoint/2010/main" val="2396003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Here you can see a summary of selected Infant and Young Child Feeding Indicators. Note: the 8 food groups are: </a:t>
            </a:r>
            <a:r>
              <a:rPr lang="en-US" sz="1200" dirty="0"/>
              <a:t>breast milk; grains, white/pale starchy roots, tubers, and plantains; beans, peas, lentils, nuts and seeds; dairy products (tinned, powdered, or fresh animal milk, infant formula, yogurt, cheese); flesh foods (meat, fish, poultry, organ meats); eggs; vitamin A-rich fruits and vegetables; other fruits and vegetables.</a:t>
            </a:r>
          </a:p>
          <a:p>
            <a:endParaRPr lang="en-US" dirty="0"/>
          </a:p>
        </p:txBody>
      </p:sp>
      <p:sp>
        <p:nvSpPr>
          <p:cNvPr id="4" name="Slide Number Placeholder 3"/>
          <p:cNvSpPr>
            <a:spLocks noGrp="1"/>
          </p:cNvSpPr>
          <p:nvPr>
            <p:ph type="sldNum" sz="quarter" idx="5"/>
          </p:nvPr>
        </p:nvSpPr>
        <p:spPr/>
        <p:txBody>
          <a:bodyPr/>
          <a:lstStyle/>
          <a:p>
            <a:fld id="{223483AE-61A7-4612-A3AC-24729FE3FB25}" type="slidenum">
              <a:rPr lang="en-US" smtClean="0"/>
              <a:t>10</a:t>
            </a:fld>
            <a:endParaRPr lang="en-US"/>
          </a:p>
        </p:txBody>
      </p:sp>
    </p:spTree>
    <p:extLst>
      <p:ext uri="{BB962C8B-B14F-4D97-AF65-F5344CB8AC3E}">
        <p14:creationId xmlns:p14="http://schemas.microsoft.com/office/powerpoint/2010/main" val="1587246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42% of women with a child age 6-23 months talked with a healthcare provider or community health worker about what to feed their child in the last months.</a:t>
            </a:r>
          </a:p>
        </p:txBody>
      </p:sp>
      <p:sp>
        <p:nvSpPr>
          <p:cNvPr id="4" name="Slide Number Placeholder 3"/>
          <p:cNvSpPr>
            <a:spLocks noGrp="1"/>
          </p:cNvSpPr>
          <p:nvPr>
            <p:ph type="sldNum" sz="quarter" idx="5"/>
          </p:nvPr>
        </p:nvSpPr>
        <p:spPr/>
        <p:txBody>
          <a:bodyPr/>
          <a:lstStyle/>
          <a:p>
            <a:fld id="{223483AE-61A7-4612-A3AC-24729FE3FB25}" type="slidenum">
              <a:rPr lang="en-US" smtClean="0"/>
              <a:t>11</a:t>
            </a:fld>
            <a:endParaRPr lang="en-US"/>
          </a:p>
        </p:txBody>
      </p:sp>
    </p:spTree>
    <p:extLst>
      <p:ext uri="{BB962C8B-B14F-4D97-AF65-F5344CB8AC3E}">
        <p14:creationId xmlns:p14="http://schemas.microsoft.com/office/powerpoint/2010/main" val="27185836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8 in 10 children age 6-59 months were given a vitamin A supplement in the last 6 months, 73% received iron-containing supplements in the last 12 months and 48% received multiple micronutrient powders in the last 12 months. Among children age 12-59 months, half were given deworming medication in the last 6 months. </a:t>
            </a:r>
          </a:p>
          <a:p>
            <a:endParaRPr lang="en-US" dirty="0"/>
          </a:p>
          <a:p>
            <a:r>
              <a:rPr lang="en-US" dirty="0"/>
              <a:t>Notes: based on mother’s recall, and for Vitamin A supplement, the vaccination card (Where available). Iron-containing supplements include tablets, syrup, or micronutrient powders. Deworming for intestinal parasites is commonly done for helminths and schistosomiasis.</a:t>
            </a:r>
          </a:p>
        </p:txBody>
      </p:sp>
      <p:sp>
        <p:nvSpPr>
          <p:cNvPr id="4" name="Slide Number Placeholder 3"/>
          <p:cNvSpPr>
            <a:spLocks noGrp="1"/>
          </p:cNvSpPr>
          <p:nvPr>
            <p:ph type="sldNum" sz="quarter" idx="5"/>
          </p:nvPr>
        </p:nvSpPr>
        <p:spPr/>
        <p:txBody>
          <a:bodyPr/>
          <a:lstStyle/>
          <a:p>
            <a:fld id="{223483AE-61A7-4612-A3AC-24729FE3FB25}" type="slidenum">
              <a:rPr lang="en-US" smtClean="0"/>
              <a:t>13</a:t>
            </a:fld>
            <a:endParaRPr lang="en-US"/>
          </a:p>
        </p:txBody>
      </p:sp>
    </p:spTree>
    <p:extLst>
      <p:ext uri="{BB962C8B-B14F-4D97-AF65-F5344CB8AC3E}">
        <p14:creationId xmlns:p14="http://schemas.microsoft.com/office/powerpoint/2010/main" val="19972798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1588812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5/21/2023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1945737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5/21/2023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image" Target="../media/image2.jpg"/><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708" r:id="rId10"/>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
        <p:nvSpPr>
          <p:cNvPr id="4" name="TextBox 3">
            <a:extLst>
              <a:ext uri="{FF2B5EF4-FFF2-40B4-BE49-F238E27FC236}">
                <a16:creationId xmlns:a16="http://schemas.microsoft.com/office/drawing/2014/main" id="{AB236961-8907-93EA-F8D2-CF6B479CA88F}"/>
              </a:ext>
            </a:extLst>
          </p:cNvPr>
          <p:cNvSpPr txBox="1"/>
          <p:nvPr userDrawn="1"/>
        </p:nvSpPr>
        <p:spPr>
          <a:xfrm>
            <a:off x="230304" y="1208089"/>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5" name="Picture 4" descr="A picture containing clothing, pattern, fabric, lilac&#10;&#10;Description automatically generated">
            <a:extLst>
              <a:ext uri="{FF2B5EF4-FFF2-40B4-BE49-F238E27FC236}">
                <a16:creationId xmlns:a16="http://schemas.microsoft.com/office/drawing/2014/main" id="{43EEDF31-5817-3979-773B-20221F1E476C}"/>
              </a:ext>
            </a:extLst>
          </p:cNvPr>
          <p:cNvPicPr>
            <a:picLocks noChangeAspect="1"/>
          </p:cNvPicPr>
          <p:nvPr userDrawn="1"/>
        </p:nvPicPr>
        <p:blipFill rotWithShape="1">
          <a:blip r:embed="rId12">
            <a:extLst>
              <a:ext uri="{28A0092B-C50C-407E-A947-70E740481C1C}">
                <a14:useLocalDpi xmlns:a14="http://schemas.microsoft.com/office/drawing/2010/main" val="0"/>
              </a:ext>
            </a:extLst>
          </a:blip>
          <a:srcRect t="42749"/>
          <a:stretch/>
        </p:blipFill>
        <p:spPr>
          <a:xfrm>
            <a:off x="0" y="4631567"/>
            <a:ext cx="9144000" cy="2244574"/>
          </a:xfrm>
          <a:prstGeom prst="rect">
            <a:avLst/>
          </a:prstGeom>
        </p:spPr>
      </p:pic>
      <p:pic>
        <p:nvPicPr>
          <p:cNvPr id="7" name="Picture 6" descr="A picture containing text, font, screenshot, logo&#10;&#10;Description automatically generated">
            <a:extLst>
              <a:ext uri="{FF2B5EF4-FFF2-40B4-BE49-F238E27FC236}">
                <a16:creationId xmlns:a16="http://schemas.microsoft.com/office/drawing/2014/main" id="{2A8C31B4-823B-B50A-40F7-42ABB9DBB973}"/>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230304" y="95386"/>
            <a:ext cx="5604438" cy="982075"/>
          </a:xfrm>
          <a:prstGeom prst="rect">
            <a:avLst/>
          </a:prstGeom>
        </p:spPr>
      </p:pic>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103563"/>
            <a:ext cx="9144000" cy="1209675"/>
          </a:xfrm>
          <a:prstGeom prst="rect">
            <a:avLst/>
          </a:prstGeom>
        </p:spPr>
        <p:txBody>
          <a:bodyPr>
            <a:normAutofit/>
          </a:bodyPr>
          <a:lstStyle/>
          <a:p>
            <a:pPr algn="ctr"/>
            <a:r>
              <a:rPr lang="en-US" sz="3600" i="0" dirty="0">
                <a:latin typeface="Source Sans Pro SemiBold" panose="020B0603030403020204" pitchFamily="34" charset="0"/>
                <a:ea typeface="Source Sans Pro SemiBold" panose="020B0603030403020204" pitchFamily="34" charset="0"/>
              </a:rPr>
              <a:t>Nutrition</a:t>
            </a:r>
          </a:p>
        </p:txBody>
      </p:sp>
      <p:sp>
        <p:nvSpPr>
          <p:cNvPr id="2" name="Subtitle 2">
            <a:extLst>
              <a:ext uri="{FF2B5EF4-FFF2-40B4-BE49-F238E27FC236}">
                <a16:creationId xmlns:a16="http://schemas.microsoft.com/office/drawing/2014/main" id="{3F234227-7A68-BB88-7FAB-6AD783200BEC}"/>
              </a:ext>
            </a:extLst>
          </p:cNvPr>
          <p:cNvSpPr txBox="1">
            <a:spLocks/>
          </p:cNvSpPr>
          <p:nvPr/>
        </p:nvSpPr>
        <p:spPr>
          <a:xfrm>
            <a:off x="6683828" y="4832124"/>
            <a:ext cx="2373086" cy="41479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0" dirty="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hart 20">
            <a:extLst>
              <a:ext uri="{FF2B5EF4-FFF2-40B4-BE49-F238E27FC236}">
                <a16:creationId xmlns:a16="http://schemas.microsoft.com/office/drawing/2014/main" id="{9673CC04-08CC-5578-D046-2CD1CE6E0EBA}"/>
              </a:ext>
            </a:extLst>
          </p:cNvPr>
          <p:cNvGraphicFramePr/>
          <p:nvPr>
            <p:extLst>
              <p:ext uri="{D42A27DB-BD31-4B8C-83A1-F6EECF244321}">
                <p14:modId xmlns:p14="http://schemas.microsoft.com/office/powerpoint/2010/main" val="1498281106"/>
              </p:ext>
            </p:extLst>
          </p:nvPr>
        </p:nvGraphicFramePr>
        <p:xfrm>
          <a:off x="1208569" y="1461655"/>
          <a:ext cx="8132618" cy="527858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26416"/>
            <a:ext cx="7886700" cy="660987"/>
          </a:xfrm>
        </p:spPr>
        <p:txBody>
          <a:bodyPr>
            <a:noAutofit/>
          </a:bodyPr>
          <a:lstStyle/>
          <a:p>
            <a:r>
              <a:rPr lang="en-US" dirty="0"/>
              <a:t>Infant and Young Child Feeding (IYCF) Indicators</a:t>
            </a:r>
          </a:p>
        </p:txBody>
      </p:sp>
      <p:sp>
        <p:nvSpPr>
          <p:cNvPr id="8" name="Content Placeholder 7">
            <a:extLst>
              <a:ext uri="{FF2B5EF4-FFF2-40B4-BE49-F238E27FC236}">
                <a16:creationId xmlns:a16="http://schemas.microsoft.com/office/drawing/2014/main" id="{3EFE8A50-771E-49B9-ECC6-CDA29387FFE8}"/>
              </a:ext>
            </a:extLst>
          </p:cNvPr>
          <p:cNvSpPr>
            <a:spLocks noGrp="1"/>
          </p:cNvSpPr>
          <p:nvPr>
            <p:ph idx="1"/>
          </p:nvPr>
        </p:nvSpPr>
        <p:spPr>
          <a:xfrm>
            <a:off x="628648" y="1198418"/>
            <a:ext cx="7886700" cy="378739"/>
          </a:xfrm>
        </p:spPr>
        <p:txBody>
          <a:bodyPr/>
          <a:lstStyle/>
          <a:p>
            <a:r>
              <a:rPr lang="en-US" dirty="0"/>
              <a:t>Percent of children who were, during the previous day:</a:t>
            </a:r>
          </a:p>
        </p:txBody>
      </p:sp>
      <p:sp>
        <p:nvSpPr>
          <p:cNvPr id="3" name="Content Placeholder 2">
            <a:extLst>
              <a:ext uri="{FF2B5EF4-FFF2-40B4-BE49-F238E27FC236}">
                <a16:creationId xmlns:a16="http://schemas.microsoft.com/office/drawing/2014/main" id="{D5D865AD-CC70-8F27-D0C3-D86B160B9B62}"/>
              </a:ext>
            </a:extLst>
          </p:cNvPr>
          <p:cNvSpPr txBox="1">
            <a:spLocks/>
          </p:cNvSpPr>
          <p:nvPr/>
        </p:nvSpPr>
        <p:spPr>
          <a:xfrm>
            <a:off x="49603" y="1730267"/>
            <a:ext cx="1513115" cy="6609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age </a:t>
            </a:r>
            <a:br>
              <a:rPr lang="en-US" dirty="0"/>
            </a:br>
            <a:r>
              <a:rPr lang="en-US" dirty="0"/>
              <a:t>0-23 months</a:t>
            </a:r>
          </a:p>
        </p:txBody>
      </p:sp>
      <p:cxnSp>
        <p:nvCxnSpPr>
          <p:cNvPr id="4" name="Straight Connector 3">
            <a:extLst>
              <a:ext uri="{FF2B5EF4-FFF2-40B4-BE49-F238E27FC236}">
                <a16:creationId xmlns:a16="http://schemas.microsoft.com/office/drawing/2014/main" id="{D04B9959-8687-5C2A-5663-2AA8309F2D66}"/>
              </a:ext>
            </a:extLst>
          </p:cNvPr>
          <p:cNvCxnSpPr>
            <a:cxnSpLocks/>
          </p:cNvCxnSpPr>
          <p:nvPr/>
        </p:nvCxnSpPr>
        <p:spPr>
          <a:xfrm>
            <a:off x="1470921" y="2703050"/>
            <a:ext cx="0" cy="29718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9" name="Content Placeholder 2">
            <a:extLst>
              <a:ext uri="{FF2B5EF4-FFF2-40B4-BE49-F238E27FC236}">
                <a16:creationId xmlns:a16="http://schemas.microsoft.com/office/drawing/2014/main" id="{82178695-9D8A-F30D-E387-76A46539E30F}"/>
              </a:ext>
            </a:extLst>
          </p:cNvPr>
          <p:cNvSpPr txBox="1">
            <a:spLocks/>
          </p:cNvSpPr>
          <p:nvPr/>
        </p:nvSpPr>
        <p:spPr>
          <a:xfrm>
            <a:off x="157842" y="3357791"/>
            <a:ext cx="1159330" cy="1108956"/>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t>
            </a:r>
            <a:br>
              <a:rPr lang="en-US" dirty="0"/>
            </a:br>
            <a:r>
              <a:rPr lang="en-US" dirty="0"/>
              <a:t>age </a:t>
            </a:r>
            <a:br>
              <a:rPr lang="en-US" dirty="0"/>
            </a:br>
            <a:r>
              <a:rPr lang="en-US" dirty="0"/>
              <a:t>6-23 months                        </a:t>
            </a:r>
          </a:p>
        </p:txBody>
      </p:sp>
      <p:sp>
        <p:nvSpPr>
          <p:cNvPr id="10" name="Content Placeholder 2">
            <a:extLst>
              <a:ext uri="{FF2B5EF4-FFF2-40B4-BE49-F238E27FC236}">
                <a16:creationId xmlns:a16="http://schemas.microsoft.com/office/drawing/2014/main" id="{06DCD10B-32F6-455C-28EB-CC926E3C292F}"/>
              </a:ext>
            </a:extLst>
          </p:cNvPr>
          <p:cNvSpPr txBox="1">
            <a:spLocks/>
          </p:cNvSpPr>
          <p:nvPr/>
        </p:nvSpPr>
        <p:spPr>
          <a:xfrm>
            <a:off x="49603" y="5976788"/>
            <a:ext cx="1513115" cy="660987"/>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Children age </a:t>
            </a:r>
            <a:br>
              <a:rPr lang="en-US" dirty="0"/>
            </a:br>
            <a:r>
              <a:rPr lang="en-US" dirty="0"/>
              <a:t>12-23 months</a:t>
            </a:r>
          </a:p>
        </p:txBody>
      </p:sp>
      <p:cxnSp>
        <p:nvCxnSpPr>
          <p:cNvPr id="7" name="Straight Connector 6">
            <a:extLst>
              <a:ext uri="{FF2B5EF4-FFF2-40B4-BE49-F238E27FC236}">
                <a16:creationId xmlns:a16="http://schemas.microsoft.com/office/drawing/2014/main" id="{C3B6A595-A577-9B0F-210C-8D59BC5EA5DE}"/>
              </a:ext>
            </a:extLst>
          </p:cNvPr>
          <p:cNvCxnSpPr>
            <a:cxnSpLocks/>
          </p:cNvCxnSpPr>
          <p:nvPr/>
        </p:nvCxnSpPr>
        <p:spPr>
          <a:xfrm>
            <a:off x="1481676" y="1730267"/>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141A54CB-7515-77D3-8C43-BC160D3E680B}"/>
              </a:ext>
            </a:extLst>
          </p:cNvPr>
          <p:cNvCxnSpPr>
            <a:cxnSpLocks/>
          </p:cNvCxnSpPr>
          <p:nvPr/>
        </p:nvCxnSpPr>
        <p:spPr>
          <a:xfrm>
            <a:off x="1470915" y="5976788"/>
            <a:ext cx="0" cy="629899"/>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33643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dirty="0"/>
              <a:t>IYCF Counseling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68985"/>
            <a:ext cx="7971066" cy="930274"/>
          </a:xfrm>
        </p:spPr>
        <p:txBody>
          <a:bodyPr>
            <a:normAutofit/>
          </a:bodyPr>
          <a:lstStyle/>
          <a:p>
            <a:r>
              <a:rPr lang="en-US" dirty="0"/>
              <a:t>Among women age 15-49 whose youngest child age 6-23 months is living with them, percent who talked with a health care provider or community health worker about what to feed their child in the last 6 months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43167786"/>
              </p:ext>
            </p:extLst>
          </p:nvPr>
        </p:nvGraphicFramePr>
        <p:xfrm>
          <a:off x="628649" y="2119745"/>
          <a:ext cx="7886699" cy="437312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764916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US" sz="3200" i="0" dirty="0"/>
              <a:t>Child growth monitoring</a:t>
            </a:r>
          </a:p>
          <a:p>
            <a:pPr marL="342900" indent="-342900" algn="l">
              <a:buFont typeface="Arial" panose="020B0604020202020204" pitchFamily="34" charset="0"/>
              <a:buChar char="•"/>
            </a:pPr>
            <a:r>
              <a:rPr lang="en-US" sz="3200" i="0" dirty="0"/>
              <a:t>Breastfeeding and Infant &amp; Young Child Feeding (IYCF) practices</a:t>
            </a:r>
          </a:p>
          <a:p>
            <a:pPr marL="342900" indent="-342900" algn="l">
              <a:buFont typeface="Arial" panose="020B0604020202020204" pitchFamily="34" charset="0"/>
              <a:buChar char="•"/>
            </a:pPr>
            <a:r>
              <a:rPr lang="en-US" sz="3200" b="1" i="0" dirty="0">
                <a:solidFill>
                  <a:schemeClr val="accent5"/>
                </a:solidFill>
              </a:rPr>
              <a:t>Micronutrients</a:t>
            </a:r>
          </a:p>
          <a:p>
            <a:pPr marL="342900" indent="-342900" algn="l">
              <a:buFont typeface="Arial" panose="020B0604020202020204" pitchFamily="34" charset="0"/>
              <a:buChar char="•"/>
            </a:pPr>
            <a:r>
              <a:rPr lang="en-US" sz="3200" i="0" dirty="0"/>
              <a:t>Women’s dietary diversity</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9801502C-DADE-DA54-E829-E6E01A8A66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1821966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a:t>Micronutrient Supplementation and Deworming among Children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654629"/>
            <a:ext cx="4622346" cy="489133"/>
          </a:xfrm>
        </p:spPr>
        <p:txBody>
          <a:bodyPr>
            <a:normAutofit/>
          </a:bodyPr>
          <a:lstStyle/>
          <a:p>
            <a:pPr algn="ctr"/>
            <a:r>
              <a:rPr lang="en-US" dirty="0"/>
              <a:t>Percent of children age 6-59 months given: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861554694"/>
              </p:ext>
            </p:extLst>
          </p:nvPr>
        </p:nvGraphicFramePr>
        <p:xfrm>
          <a:off x="195943" y="2035628"/>
          <a:ext cx="87629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8FAD7DD4-57A9-FF38-B893-963B1B5781FE}"/>
              </a:ext>
            </a:extLst>
          </p:cNvPr>
          <p:cNvSpPr txBox="1">
            <a:spLocks/>
          </p:cNvSpPr>
          <p:nvPr/>
        </p:nvSpPr>
        <p:spPr>
          <a:xfrm>
            <a:off x="7021286" y="1213488"/>
            <a:ext cx="2103664" cy="9302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Percent of children </a:t>
            </a:r>
            <a:br>
              <a:rPr lang="en-US" dirty="0"/>
            </a:br>
            <a:r>
              <a:rPr lang="en-US" dirty="0"/>
              <a:t>age 12-59 months given:</a:t>
            </a:r>
          </a:p>
        </p:txBody>
      </p:sp>
      <p:cxnSp>
        <p:nvCxnSpPr>
          <p:cNvPr id="5" name="Straight Connector 4">
            <a:extLst>
              <a:ext uri="{FF2B5EF4-FFF2-40B4-BE49-F238E27FC236}">
                <a16:creationId xmlns:a16="http://schemas.microsoft.com/office/drawing/2014/main" id="{34910700-1BDF-1AC8-805B-EA7CB736B340}"/>
              </a:ext>
            </a:extLst>
          </p:cNvPr>
          <p:cNvCxnSpPr>
            <a:cxnSpLocks/>
          </p:cNvCxnSpPr>
          <p:nvPr/>
        </p:nvCxnSpPr>
        <p:spPr>
          <a:xfrm>
            <a:off x="794657" y="2020205"/>
            <a:ext cx="445633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22766DD9-4256-2E5C-ACD4-93D0083B7CD7}"/>
              </a:ext>
            </a:extLst>
          </p:cNvPr>
          <p:cNvCxnSpPr>
            <a:cxnSpLocks/>
          </p:cNvCxnSpPr>
          <p:nvPr/>
        </p:nvCxnSpPr>
        <p:spPr>
          <a:xfrm>
            <a:off x="7402286" y="2020205"/>
            <a:ext cx="1404256"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74705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US" sz="3200" i="0" dirty="0"/>
              <a:t>Child growth monitoring</a:t>
            </a:r>
          </a:p>
          <a:p>
            <a:pPr marL="342900" indent="-342900" algn="l">
              <a:buFont typeface="Arial" panose="020B0604020202020204" pitchFamily="34" charset="0"/>
              <a:buChar char="•"/>
            </a:pPr>
            <a:r>
              <a:rPr lang="en-US" sz="3200" i="0" dirty="0"/>
              <a:t>Breastfeeding and Infant &amp; Young Child Feeding (IYCF) practices</a:t>
            </a:r>
          </a:p>
          <a:p>
            <a:pPr marL="342900" indent="-342900" algn="l">
              <a:buFont typeface="Arial" panose="020B0604020202020204" pitchFamily="34" charset="0"/>
              <a:buChar char="•"/>
            </a:pPr>
            <a:r>
              <a:rPr lang="en-US" sz="3200" i="0" dirty="0"/>
              <a:t>Micronutrients</a:t>
            </a:r>
          </a:p>
          <a:p>
            <a:pPr marL="342900" indent="-342900" algn="l">
              <a:buFont typeface="Arial" panose="020B0604020202020204" pitchFamily="34" charset="0"/>
              <a:buChar char="•"/>
            </a:pPr>
            <a:r>
              <a:rPr lang="en-US" sz="3200" b="1" i="0" dirty="0">
                <a:solidFill>
                  <a:schemeClr val="accent5"/>
                </a:solidFill>
              </a:rPr>
              <a:t>Women’s dietary diversity</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9801502C-DADE-DA54-E829-E6E01A8A66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34516414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dirty="0"/>
              <a:t>Minimum Dietary Diversity among Women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519356"/>
            <a:ext cx="8145238" cy="385643"/>
          </a:xfrm>
        </p:spPr>
        <p:txBody>
          <a:bodyPr>
            <a:normAutofit/>
          </a:bodyPr>
          <a:lstStyle/>
          <a:p>
            <a:r>
              <a:rPr lang="en-US" dirty="0"/>
              <a:t>Percent of women age 15-49 who consumed foods from 5 or more of 10 food groups</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92895328"/>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84499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44950" y="305560"/>
            <a:ext cx="8588214" cy="930275"/>
          </a:xfrm>
        </p:spPr>
        <p:txBody>
          <a:bodyPr>
            <a:noAutofit/>
          </a:bodyPr>
          <a:lstStyle/>
          <a:p>
            <a:r>
              <a:rPr lang="en-US" dirty="0"/>
              <a:t>Unhealthy Food and Beverage Consumption among Women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44950" y="1519356"/>
            <a:ext cx="8145238" cy="559815"/>
          </a:xfrm>
        </p:spPr>
        <p:txBody>
          <a:bodyPr>
            <a:normAutofit/>
          </a:bodyPr>
          <a:lstStyle/>
          <a:p>
            <a:r>
              <a:rPr lang="en-US" dirty="0"/>
              <a:t>Percent of women age 15-49 who consumed:</a:t>
            </a:r>
          </a:p>
        </p:txBody>
      </p:sp>
      <p:graphicFrame>
        <p:nvGraphicFramePr>
          <p:cNvPr id="6" name="Chart 5">
            <a:extLst>
              <a:ext uri="{FF2B5EF4-FFF2-40B4-BE49-F238E27FC236}">
                <a16:creationId xmlns:a16="http://schemas.microsoft.com/office/drawing/2014/main" id="{141AC105-0590-6172-633E-3B6A167AD6B5}"/>
              </a:ext>
            </a:extLst>
          </p:cNvPr>
          <p:cNvGraphicFramePr/>
          <p:nvPr>
            <p:extLst>
              <p:ext uri="{D42A27DB-BD31-4B8C-83A1-F6EECF244321}">
                <p14:modId xmlns:p14="http://schemas.microsoft.com/office/powerpoint/2010/main" val="182236870"/>
              </p:ext>
            </p:extLst>
          </p:nvPr>
        </p:nvGraphicFramePr>
        <p:xfrm>
          <a:off x="642257" y="1882589"/>
          <a:ext cx="8056788" cy="4496696"/>
        </p:xfrm>
        <a:graphic>
          <a:graphicData uri="http://schemas.openxmlformats.org/drawingml/2006/chart">
            <c:chart xmlns:c="http://schemas.openxmlformats.org/drawingml/2006/chart" xmlns:r="http://schemas.openxmlformats.org/officeDocument/2006/relationships" r:id="rId3"/>
          </a:graphicData>
        </a:graphic>
      </p:graphicFrame>
      <p:sp>
        <p:nvSpPr>
          <p:cNvPr id="4" name="Content Placeholder 2">
            <a:extLst>
              <a:ext uri="{FF2B5EF4-FFF2-40B4-BE49-F238E27FC236}">
                <a16:creationId xmlns:a16="http://schemas.microsoft.com/office/drawing/2014/main" id="{C3E167A0-EE2B-5C69-3E74-A75B814CFFF9}"/>
              </a:ext>
            </a:extLst>
          </p:cNvPr>
          <p:cNvSpPr txBox="1">
            <a:spLocks/>
          </p:cNvSpPr>
          <p:nvPr/>
        </p:nvSpPr>
        <p:spPr>
          <a:xfrm>
            <a:off x="173182" y="5439334"/>
            <a:ext cx="8859982" cy="141866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400" dirty="0"/>
          </a:p>
        </p:txBody>
      </p:sp>
    </p:spTree>
    <p:extLst>
      <p:ext uri="{BB962C8B-B14F-4D97-AF65-F5344CB8AC3E}">
        <p14:creationId xmlns:p14="http://schemas.microsoft.com/office/powerpoint/2010/main" val="1088237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96618"/>
            <a:ext cx="7886700" cy="700104"/>
          </a:xfrm>
        </p:spPr>
        <p:txBody>
          <a:bodyPr/>
          <a:lstStyle/>
          <a:p>
            <a:r>
              <a:rPr lang="en-US" dirty="0"/>
              <a:t>Key Results</a:t>
            </a:r>
          </a:p>
        </p:txBody>
      </p:sp>
      <p:sp>
        <p:nvSpPr>
          <p:cNvPr id="6" name="Content Placeholder 2">
            <a:extLst>
              <a:ext uri="{FF2B5EF4-FFF2-40B4-BE49-F238E27FC236}">
                <a16:creationId xmlns:a16="http://schemas.microsoft.com/office/drawing/2014/main" id="{3178E49A-AB46-36D7-BE04-40013DE24A2A}"/>
              </a:ext>
            </a:extLst>
          </p:cNvPr>
          <p:cNvSpPr>
            <a:spLocks noGrp="1"/>
          </p:cNvSpPr>
          <p:nvPr>
            <p:ph idx="1"/>
          </p:nvPr>
        </p:nvSpPr>
        <p:spPr>
          <a:xfrm>
            <a:off x="628650" y="1395082"/>
            <a:ext cx="8101693" cy="5166300"/>
          </a:xfrm>
        </p:spPr>
        <p:txBody>
          <a:bodyPr>
            <a:noAutofit/>
          </a:bodyPr>
          <a:lstStyle/>
          <a:p>
            <a:pPr marL="285750" indent="-285750">
              <a:lnSpc>
                <a:spcPct val="100000"/>
              </a:lnSpc>
              <a:buFont typeface="Arial" panose="020B0604020202020204" pitchFamily="34" charset="0"/>
              <a:buChar char="•"/>
            </a:pPr>
            <a:r>
              <a:rPr lang="en-US" sz="2400" b="1" i="0" dirty="0">
                <a:solidFill>
                  <a:schemeClr val="accent5"/>
                </a:solidFill>
              </a:rPr>
              <a:t>56% </a:t>
            </a:r>
            <a:r>
              <a:rPr lang="en-US" sz="2400" i="0" dirty="0"/>
              <a:t>of children under age 5 had their </a:t>
            </a:r>
            <a:r>
              <a:rPr lang="en-US" sz="2400" b="1" i="0" dirty="0">
                <a:solidFill>
                  <a:schemeClr val="accent5"/>
                </a:solidFill>
              </a:rPr>
              <a:t>weight, height, and mid-upper arm circumference </a:t>
            </a:r>
            <a:r>
              <a:rPr lang="en-US" sz="2400" i="0" dirty="0"/>
              <a:t>measured by a healthcare provider in the 3 months before the survey.</a:t>
            </a:r>
          </a:p>
          <a:p>
            <a:pPr marL="285750" indent="-285750">
              <a:lnSpc>
                <a:spcPct val="100000"/>
              </a:lnSpc>
              <a:buFont typeface="Arial" panose="020B0604020202020204" pitchFamily="34" charset="0"/>
              <a:buChar char="•"/>
            </a:pPr>
            <a:r>
              <a:rPr lang="en-US" sz="2400" b="1" i="0" dirty="0">
                <a:solidFill>
                  <a:schemeClr val="accent5"/>
                </a:solidFill>
              </a:rPr>
              <a:t>41% </a:t>
            </a:r>
            <a:r>
              <a:rPr lang="en-US" sz="2400" i="0" dirty="0"/>
              <a:t>of children under age 6 months are </a:t>
            </a:r>
            <a:r>
              <a:rPr lang="en-US" sz="2400" b="1" i="0" dirty="0">
                <a:solidFill>
                  <a:schemeClr val="accent5"/>
                </a:solidFill>
              </a:rPr>
              <a:t>exclusively breastfed</a:t>
            </a:r>
            <a:r>
              <a:rPr lang="en-US" sz="2400" i="0" dirty="0"/>
              <a:t>.</a:t>
            </a:r>
          </a:p>
          <a:p>
            <a:pPr marL="285750" indent="-285750">
              <a:lnSpc>
                <a:spcPct val="100000"/>
              </a:lnSpc>
              <a:buFont typeface="Arial" panose="020B0604020202020204" pitchFamily="34" charset="0"/>
              <a:buChar char="•"/>
            </a:pPr>
            <a:r>
              <a:rPr lang="en-US" sz="2400" b="1" i="0" dirty="0">
                <a:solidFill>
                  <a:schemeClr val="accent5"/>
                </a:solidFill>
              </a:rPr>
              <a:t>37% </a:t>
            </a:r>
            <a:r>
              <a:rPr lang="en-US" sz="2400" i="0" dirty="0"/>
              <a:t>of children age 6-23 months have a </a:t>
            </a:r>
            <a:r>
              <a:rPr lang="en-US" sz="2400" b="1" i="0" dirty="0">
                <a:solidFill>
                  <a:schemeClr val="accent5"/>
                </a:solidFill>
              </a:rPr>
              <a:t>minimum acceptable diet</a:t>
            </a:r>
            <a:r>
              <a:rPr lang="en-US" sz="2400" i="0" dirty="0"/>
              <a:t>.</a:t>
            </a:r>
            <a:endParaRPr lang="en-US" sz="2400" b="1" i="0" dirty="0">
              <a:solidFill>
                <a:schemeClr val="accent5"/>
              </a:solidFill>
            </a:endParaRPr>
          </a:p>
          <a:p>
            <a:pPr marL="285750" indent="-285750">
              <a:lnSpc>
                <a:spcPct val="100000"/>
              </a:lnSpc>
              <a:buFont typeface="Arial" panose="020B0604020202020204" pitchFamily="34" charset="0"/>
              <a:buChar char="•"/>
            </a:pPr>
            <a:r>
              <a:rPr lang="en-US" sz="2400" b="1" i="0" dirty="0">
                <a:solidFill>
                  <a:schemeClr val="accent5"/>
                </a:solidFill>
              </a:rPr>
              <a:t>71% </a:t>
            </a:r>
            <a:r>
              <a:rPr lang="en-US" sz="2400" i="0" dirty="0"/>
              <a:t>of women age 15-49 have </a:t>
            </a:r>
            <a:r>
              <a:rPr lang="en-US" sz="2400" b="1" i="0" dirty="0">
                <a:solidFill>
                  <a:schemeClr val="accent5"/>
                </a:solidFill>
              </a:rPr>
              <a:t>minimum </a:t>
            </a:r>
            <a:r>
              <a:rPr lang="en-US" sz="2400" b="1" i="0">
                <a:solidFill>
                  <a:schemeClr val="accent5"/>
                </a:solidFill>
              </a:rPr>
              <a:t>dietary diversity</a:t>
            </a:r>
            <a:r>
              <a:rPr lang="en-US" sz="2400" i="0"/>
              <a:t>.</a:t>
            </a:r>
            <a:endParaRPr lang="en-US" sz="2400" b="1" i="0" dirty="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US" sz="3200" b="1" i="0" dirty="0">
                <a:solidFill>
                  <a:schemeClr val="accent5"/>
                </a:solidFill>
              </a:rPr>
              <a:t>Child growth monitoring</a:t>
            </a:r>
          </a:p>
          <a:p>
            <a:pPr marL="342900" indent="-342900" algn="l">
              <a:buFont typeface="Arial" panose="020B0604020202020204" pitchFamily="34" charset="0"/>
              <a:buChar char="•"/>
            </a:pPr>
            <a:r>
              <a:rPr lang="en-US" sz="3200" i="0" dirty="0"/>
              <a:t>Breastfeeding and Infant &amp; Young Child Feeding (IYCF) practices</a:t>
            </a:r>
          </a:p>
          <a:p>
            <a:pPr marL="342900" indent="-342900" algn="l">
              <a:buFont typeface="Arial" panose="020B0604020202020204" pitchFamily="34" charset="0"/>
              <a:buChar char="•"/>
            </a:pPr>
            <a:r>
              <a:rPr lang="en-US" sz="3200" i="0" dirty="0"/>
              <a:t>Micronutrients</a:t>
            </a:r>
          </a:p>
          <a:p>
            <a:pPr marL="342900" indent="-342900" algn="l">
              <a:buFont typeface="Arial" panose="020B0604020202020204" pitchFamily="34" charset="0"/>
              <a:buChar char="•"/>
            </a:pPr>
            <a:r>
              <a:rPr lang="en-US" sz="3200" i="0" dirty="0"/>
              <a:t>Women’s dietary diversity</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9801502C-DADE-DA54-E829-E6E01A8A66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a:t>Child Growth Monitoring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671913"/>
          </a:xfrm>
        </p:spPr>
        <p:txBody>
          <a:bodyPr>
            <a:normAutofit/>
          </a:bodyPr>
          <a:lstStyle/>
          <a:p>
            <a:r>
              <a:rPr lang="en-US" dirty="0"/>
              <a:t>Percent of children under age 5 who had selected measurements performed by a healthcare provider in the 3 months preceding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98125171"/>
              </p:ext>
            </p:extLst>
          </p:nvPr>
        </p:nvGraphicFramePr>
        <p:xfrm>
          <a:off x="628649" y="2035627"/>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064938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544285" y="1204912"/>
            <a:ext cx="4811486" cy="4295775"/>
          </a:xfrm>
        </p:spPr>
        <p:txBody>
          <a:bodyPr>
            <a:noAutofit/>
          </a:bodyPr>
          <a:lstStyle/>
          <a:p>
            <a:pPr marL="342900" indent="-342900" algn="l">
              <a:buFont typeface="Arial" panose="020B0604020202020204" pitchFamily="34" charset="0"/>
              <a:buChar char="•"/>
            </a:pPr>
            <a:r>
              <a:rPr lang="en-US" sz="3200" i="0" dirty="0"/>
              <a:t>Child growth monitoring</a:t>
            </a:r>
          </a:p>
          <a:p>
            <a:pPr marL="342900" indent="-342900" algn="l">
              <a:buFont typeface="Arial" panose="020B0604020202020204" pitchFamily="34" charset="0"/>
              <a:buChar char="•"/>
            </a:pPr>
            <a:r>
              <a:rPr lang="en-US" sz="3200" b="1" i="0" dirty="0">
                <a:solidFill>
                  <a:schemeClr val="accent5"/>
                </a:solidFill>
              </a:rPr>
              <a:t>Breastfeeding and Infant &amp; Young Child Feeding (IYCF) practices</a:t>
            </a:r>
          </a:p>
          <a:p>
            <a:pPr marL="342900" indent="-342900" algn="l">
              <a:buFont typeface="Arial" panose="020B0604020202020204" pitchFamily="34" charset="0"/>
              <a:buChar char="•"/>
            </a:pPr>
            <a:r>
              <a:rPr lang="en-US" sz="3200" i="0" dirty="0"/>
              <a:t>Micronutrients</a:t>
            </a:r>
          </a:p>
          <a:p>
            <a:pPr marL="342900" indent="-342900" algn="l">
              <a:buFont typeface="Arial" panose="020B0604020202020204" pitchFamily="34" charset="0"/>
              <a:buChar char="•"/>
            </a:pPr>
            <a:r>
              <a:rPr lang="en-US" sz="3200" i="0" dirty="0"/>
              <a:t>Women’s dietary diversity</a:t>
            </a:r>
          </a:p>
        </p:txBody>
      </p:sp>
      <p:sp>
        <p:nvSpPr>
          <p:cNvPr id="9" name="TextBox 8">
            <a:extLst>
              <a:ext uri="{FF2B5EF4-FFF2-40B4-BE49-F238E27FC236}">
                <a16:creationId xmlns:a16="http://schemas.microsoft.com/office/drawing/2014/main" id="{E690F70B-E368-D7F5-795E-B5139345EF71}"/>
              </a:ext>
            </a:extLst>
          </p:cNvPr>
          <p:cNvSpPr txBox="1"/>
          <p:nvPr/>
        </p:nvSpPr>
        <p:spPr>
          <a:xfrm>
            <a:off x="5981701" y="4552643"/>
            <a:ext cx="2362200"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11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9801502C-DADE-DA54-E829-E6E01A8A66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7358850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0775"/>
            <a:ext cx="7886700" cy="930275"/>
          </a:xfrm>
        </p:spPr>
        <p:txBody>
          <a:bodyPr>
            <a:noAutofit/>
          </a:bodyPr>
          <a:lstStyle/>
          <a:p>
            <a:r>
              <a:rPr lang="en-US" dirty="0"/>
              <a:t>Early Breastfeeding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22201"/>
            <a:ext cx="7579180" cy="539111"/>
          </a:xfrm>
        </p:spPr>
        <p:txBody>
          <a:bodyPr>
            <a:normAutofit/>
          </a:bodyPr>
          <a:lstStyle/>
          <a:p>
            <a:r>
              <a:rPr lang="en-US" dirty="0"/>
              <a:t>Percent of children under age 2 who were: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394954665"/>
              </p:ext>
            </p:extLst>
          </p:nvPr>
        </p:nvGraphicFramePr>
        <p:xfrm>
          <a:off x="628649" y="1761313"/>
          <a:ext cx="7886699" cy="486219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828972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73887"/>
            <a:ext cx="7886700" cy="930275"/>
          </a:xfrm>
        </p:spPr>
        <p:txBody>
          <a:bodyPr>
            <a:noAutofit/>
          </a:bodyPr>
          <a:lstStyle/>
          <a:p>
            <a:r>
              <a:rPr lang="en-US" dirty="0"/>
              <a:t>Breastfeeding Status of Children </a:t>
            </a:r>
            <a:br>
              <a:rPr lang="en-US" dirty="0"/>
            </a:br>
            <a:r>
              <a:rPr lang="en-US" dirty="0"/>
              <a:t>under 6 months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46969"/>
            <a:ext cx="7886700" cy="405632"/>
          </a:xfrm>
        </p:spPr>
        <p:txBody>
          <a:bodyPr>
            <a:noAutofit/>
          </a:bodyPr>
          <a:lstStyle/>
          <a:p>
            <a:r>
              <a:rPr lang="en-US" dirty="0"/>
              <a:t>Percent distribution of youngest children under age 6 months living with their mother by feeding category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733119261"/>
              </p:ext>
            </p:extLst>
          </p:nvPr>
        </p:nvGraphicFramePr>
        <p:xfrm>
          <a:off x="628647" y="1895407"/>
          <a:ext cx="7886701" cy="49257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20053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50121B-D4A7-C426-32A4-BF0987433026}"/>
              </a:ext>
            </a:extLst>
          </p:cNvPr>
          <p:cNvSpPr>
            <a:spLocks noGrp="1"/>
          </p:cNvSpPr>
          <p:nvPr>
            <p:ph type="title"/>
          </p:nvPr>
        </p:nvSpPr>
        <p:spPr>
          <a:xfrm>
            <a:off x="628650" y="239502"/>
            <a:ext cx="7886700" cy="1116816"/>
          </a:xfrm>
        </p:spPr>
        <p:txBody>
          <a:bodyPr>
            <a:normAutofit/>
          </a:bodyPr>
          <a:lstStyle/>
          <a:p>
            <a:r>
              <a:rPr lang="en-US" dirty="0"/>
              <a:t>Introduction of Complementary Foods</a:t>
            </a:r>
          </a:p>
        </p:txBody>
      </p:sp>
      <p:sp>
        <p:nvSpPr>
          <p:cNvPr id="3" name="Content Placeholder 2">
            <a:extLst>
              <a:ext uri="{FF2B5EF4-FFF2-40B4-BE49-F238E27FC236}">
                <a16:creationId xmlns:a16="http://schemas.microsoft.com/office/drawing/2014/main" id="{B6340F88-FDE5-D8FA-4CB8-7065B97BFE6B}"/>
              </a:ext>
            </a:extLst>
          </p:cNvPr>
          <p:cNvSpPr>
            <a:spLocks noGrp="1"/>
          </p:cNvSpPr>
          <p:nvPr>
            <p:ph idx="1"/>
          </p:nvPr>
        </p:nvSpPr>
        <p:spPr>
          <a:xfrm>
            <a:off x="628650" y="1886339"/>
            <a:ext cx="7886700" cy="1328058"/>
          </a:xfrm>
        </p:spPr>
        <p:txBody>
          <a:bodyPr>
            <a:normAutofit fontScale="92500"/>
          </a:bodyPr>
          <a:lstStyle/>
          <a:p>
            <a:pPr algn="ctr">
              <a:lnSpc>
                <a:spcPct val="110000"/>
              </a:lnSpc>
            </a:pPr>
            <a:r>
              <a:rPr lang="en-US" sz="3200" b="1" i="0" dirty="0">
                <a:solidFill>
                  <a:schemeClr val="accent5"/>
                </a:solidFill>
              </a:rPr>
              <a:t>80%</a:t>
            </a:r>
            <a:r>
              <a:rPr lang="en-US" sz="3200" i="0" dirty="0"/>
              <a:t> of children age 6-8 months were fed solid, semi-solid, or soft foods the previous day.</a:t>
            </a:r>
            <a:endParaRPr lang="en-US" sz="3600" b="1" i="0" dirty="0">
              <a:solidFill>
                <a:schemeClr val="accent5"/>
              </a:solidFill>
            </a:endParaRPr>
          </a:p>
        </p:txBody>
      </p:sp>
      <p:pic>
        <p:nvPicPr>
          <p:cNvPr id="10" name="Picture 9" descr="Shape&#10;&#10;Description automatically generated with low confidence">
            <a:extLst>
              <a:ext uri="{FF2B5EF4-FFF2-40B4-BE49-F238E27FC236}">
                <a16:creationId xmlns:a16="http://schemas.microsoft.com/office/drawing/2014/main" id="{5C899693-7CC1-8AD2-622E-315E0A3A2881}"/>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927920" y="3411968"/>
            <a:ext cx="1298567" cy="1808879"/>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13889F12-9752-3E30-0276-3182DE0B35FD}"/>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2400069" y="3411969"/>
            <a:ext cx="1298567" cy="1808879"/>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81745FEF-8EF0-1D90-070F-7E8D2215A28A}"/>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3872218" y="3411965"/>
            <a:ext cx="1298567" cy="1808879"/>
          </a:xfrm>
          <a:prstGeom prst="rect">
            <a:avLst/>
          </a:prstGeom>
        </p:spPr>
      </p:pic>
      <p:pic>
        <p:nvPicPr>
          <p:cNvPr id="14" name="Picture 13" descr="Shape&#10;&#10;Description automatically generated with low confidence">
            <a:extLst>
              <a:ext uri="{FF2B5EF4-FFF2-40B4-BE49-F238E27FC236}">
                <a16:creationId xmlns:a16="http://schemas.microsoft.com/office/drawing/2014/main" id="{779E8509-AA90-9C1E-818F-ACFE0164BD35}"/>
              </a:ext>
            </a:extLst>
          </p:cNvPr>
          <p:cNvPicPr>
            <a:picLocks noChangeAspect="1"/>
          </p:cNvPicPr>
          <p:nvPr/>
        </p:nvPicPr>
        <p:blipFill rotWithShape="1">
          <a:blip r:embed="rId3">
            <a:extLst>
              <a:ext uri="{28A0092B-C50C-407E-A947-70E740481C1C}">
                <a14:useLocalDpi xmlns:a14="http://schemas.microsoft.com/office/drawing/2010/main" val="0"/>
              </a:ext>
            </a:extLst>
          </a:blip>
          <a:srcRect l="27143" t="18413" r="27618" b="18572"/>
          <a:stretch/>
        </p:blipFill>
        <p:spPr>
          <a:xfrm>
            <a:off x="5344367" y="3411966"/>
            <a:ext cx="1298567" cy="1808879"/>
          </a:xfrm>
          <a:prstGeom prst="rect">
            <a:avLst/>
          </a:prstGeom>
        </p:spPr>
      </p:pic>
      <p:pic>
        <p:nvPicPr>
          <p:cNvPr id="16" name="Picture 15" descr="Icon&#10;&#10;Description automatically generated">
            <a:extLst>
              <a:ext uri="{FF2B5EF4-FFF2-40B4-BE49-F238E27FC236}">
                <a16:creationId xmlns:a16="http://schemas.microsoft.com/office/drawing/2014/main" id="{4C7F7417-7EC7-B932-F2D0-7AC68429426C}"/>
              </a:ext>
            </a:extLst>
          </p:cNvPr>
          <p:cNvPicPr>
            <a:picLocks noChangeAspect="1"/>
          </p:cNvPicPr>
          <p:nvPr/>
        </p:nvPicPr>
        <p:blipFill rotWithShape="1">
          <a:blip r:embed="rId4">
            <a:extLst>
              <a:ext uri="{28A0092B-C50C-407E-A947-70E740481C1C}">
                <a14:useLocalDpi xmlns:a14="http://schemas.microsoft.com/office/drawing/2010/main" val="0"/>
              </a:ext>
            </a:extLst>
          </a:blip>
          <a:srcRect l="26349" t="18413" r="27778" b="18731"/>
          <a:stretch/>
        </p:blipFill>
        <p:spPr>
          <a:xfrm>
            <a:off x="6816516" y="3398310"/>
            <a:ext cx="1330082" cy="1822534"/>
          </a:xfrm>
          <a:prstGeom prst="rect">
            <a:avLst/>
          </a:prstGeom>
        </p:spPr>
      </p:pic>
    </p:spTree>
    <p:extLst>
      <p:ext uri="{BB962C8B-B14F-4D97-AF65-F5344CB8AC3E}">
        <p14:creationId xmlns:p14="http://schemas.microsoft.com/office/powerpoint/2010/main" val="33648057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91580"/>
            <a:ext cx="7886700" cy="930275"/>
          </a:xfrm>
        </p:spPr>
        <p:txBody>
          <a:bodyPr>
            <a:noAutofit/>
          </a:bodyPr>
          <a:lstStyle/>
          <a:p>
            <a:r>
              <a:rPr lang="en-US" dirty="0"/>
              <a:t>Minimum Acceptable Diet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5732"/>
            <a:ext cx="7971066" cy="819268"/>
          </a:xfrm>
        </p:spPr>
        <p:txBody>
          <a:bodyPr>
            <a:normAutofit lnSpcReduction="10000"/>
          </a:bodyPr>
          <a:lstStyle/>
          <a:p>
            <a:r>
              <a:rPr lang="en-US" dirty="0"/>
              <a:t>Percent of youngest children age 6-23 months living with their mother who received minimum dietary diversity, minimum meal frequency, and minimum milk feeding frequency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580038153"/>
              </p:ext>
            </p:extLst>
          </p:nvPr>
        </p:nvGraphicFramePr>
        <p:xfrm>
          <a:off x="628649" y="1905000"/>
          <a:ext cx="7886699" cy="47614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874314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53381"/>
            <a:ext cx="7886700" cy="930275"/>
          </a:xfrm>
        </p:spPr>
        <p:txBody>
          <a:bodyPr>
            <a:noAutofit/>
          </a:bodyPr>
          <a:lstStyle/>
          <a:p>
            <a:r>
              <a:rPr lang="en-US" dirty="0"/>
              <a:t>Unhealthy Feeding Practices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00513"/>
            <a:ext cx="7579180" cy="539111"/>
          </a:xfrm>
        </p:spPr>
        <p:txBody>
          <a:bodyPr>
            <a:normAutofit lnSpcReduction="10000"/>
          </a:bodyPr>
          <a:lstStyle/>
          <a:p>
            <a:r>
              <a:rPr lang="en-US" dirty="0"/>
              <a:t>Percent of youngest children age 6-23 months living with their mother who consumed: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919942995"/>
              </p:ext>
            </p:extLst>
          </p:nvPr>
        </p:nvGraphicFramePr>
        <p:xfrm>
          <a:off x="628649" y="1656481"/>
          <a:ext cx="7886699" cy="482651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62263089"/>
      </p:ext>
    </p:extLst>
  </p:cSld>
  <p:clrMapOvr>
    <a:masterClrMapping/>
  </p:clrMapOvr>
</p:sld>
</file>

<file path=ppt/theme/theme1.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VMX3MACP777Z-1177381151-28612</_dlc_DocId>
    <_dlc_DocIdUrl xmlns="d16efad5-0601-4cf0-b7c2-89968258c777">
      <Url>https://icfonline.sharepoint.com/sites/ihd-dhs/Dissemination/_layouts/15/DocIdRedir.aspx?ID=VMX3MACP777Z-1177381151-28612</Url>
      <Description>VMX3MACP777Z-1177381151-28612</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9981E3BE-0910-4E81-BE17-3B9CCC885C4D}">
  <ds:schemaRefs>
    <ds:schemaRef ds:uri="fa6a9aea-fb0f-4ddd-aff8-712634b7d5fe"/>
    <ds:schemaRef ds:uri="http://purl.org/dc/elements/1.1/"/>
    <ds:schemaRef ds:uri="http://schemas.microsoft.com/office/2006/metadata/properties"/>
    <ds:schemaRef ds:uri="d16efad5-0601-4cf0-b7c2-89968258c777"/>
    <ds:schemaRef ds:uri="http://schemas.openxmlformats.org/package/2006/metadata/core-properties"/>
    <ds:schemaRef ds:uri="http://schemas.microsoft.com/office/2006/documentManagement/types"/>
    <ds:schemaRef ds:uri="http://www.w3.org/XML/1998/namespace"/>
    <ds:schemaRef ds:uri="http://purl.org/dc/dcmitype/"/>
    <ds:schemaRef ds:uri="http://schemas.microsoft.com/office/infopath/2007/PartnerControls"/>
    <ds:schemaRef ds:uri="4050c418-ec1a-4a63-84af-e27a3374b796"/>
    <ds:schemaRef ds:uri="http://purl.org/dc/terms/"/>
    <ds:schemaRef ds:uri="83c4e5ee-5eea-4e8c-8b50-726738bccb6e"/>
  </ds:schemaRefs>
</ds:datastoreItem>
</file>

<file path=customXml/itemProps4.xml><?xml version="1.0" encoding="utf-8"?>
<ds:datastoreItem xmlns:ds="http://schemas.openxmlformats.org/officeDocument/2006/customXml" ds:itemID="{F09BB0E1-6102-43C1-A99E-319F9890BBB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14073</TotalTime>
  <Words>1650</Words>
  <Application>Microsoft Office PowerPoint</Application>
  <PresentationFormat>On-screen Show (4:3)</PresentationFormat>
  <Paragraphs>86</Paragraphs>
  <Slides>17</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Arial</vt:lpstr>
      <vt:lpstr>Calibri</vt:lpstr>
      <vt:lpstr>Source Sans Pro</vt:lpstr>
      <vt:lpstr>Source Sans Pro SemiBold</vt:lpstr>
      <vt:lpstr>2_Custom Design</vt:lpstr>
      <vt:lpstr>3_Custom Design</vt:lpstr>
      <vt:lpstr>PowerPoint Presentation</vt:lpstr>
      <vt:lpstr>PowerPoint Presentation</vt:lpstr>
      <vt:lpstr>Child Growth Monitoring</vt:lpstr>
      <vt:lpstr>PowerPoint Presentation</vt:lpstr>
      <vt:lpstr>Early Breastfeeding</vt:lpstr>
      <vt:lpstr>Breastfeeding Status of Children  under 6 months</vt:lpstr>
      <vt:lpstr>Introduction of Complementary Foods</vt:lpstr>
      <vt:lpstr>Minimum Acceptable Diet by Residence</vt:lpstr>
      <vt:lpstr>Unhealthy Feeding Practices</vt:lpstr>
      <vt:lpstr>Infant and Young Child Feeding (IYCF) Indicators</vt:lpstr>
      <vt:lpstr>IYCF Counseling by Residence</vt:lpstr>
      <vt:lpstr>PowerPoint Presentation</vt:lpstr>
      <vt:lpstr>Micronutrient Supplementation and Deworming among Children</vt:lpstr>
      <vt:lpstr>PowerPoint Presentation</vt:lpstr>
      <vt:lpstr>Minimum Dietary Diversity among Women by Residence</vt:lpstr>
      <vt:lpstr>Unhealthy Food and Beverage Consumption among Women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8</cp:revision>
  <dcterms:created xsi:type="dcterms:W3CDTF">2022-12-05T19:39:34Z</dcterms:created>
  <dcterms:modified xsi:type="dcterms:W3CDTF">2023-05-21T22:09:44Z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3f6cd307-4bef-4b63-96a2-dc0c68fcbb04</vt:lpwstr>
  </property>
  <property fmtid="{D5CDD505-2E9C-101B-9397-08002B2CF9AE}" pid="4" name="MediaServiceImageTags">
    <vt:lpwstr/>
  </property>
</Properties>
</file>