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5"/>
    <p:sldMasterId id="2147483687" r:id="rId6"/>
  </p:sldMasterIdLst>
  <p:notesMasterIdLst>
    <p:notesMasterId r:id="rId19"/>
  </p:notesMasterIdLst>
  <p:handoutMasterIdLst>
    <p:handoutMasterId r:id="rId20"/>
  </p:handoutMasterIdLst>
  <p:sldIdLst>
    <p:sldId id="256" r:id="rId7"/>
    <p:sldId id="260" r:id="rId8"/>
    <p:sldId id="262" r:id="rId9"/>
    <p:sldId id="302" r:id="rId10"/>
    <p:sldId id="303" r:id="rId11"/>
    <p:sldId id="304" r:id="rId12"/>
    <p:sldId id="292" r:id="rId13"/>
    <p:sldId id="305" r:id="rId14"/>
    <p:sldId id="301" r:id="rId15"/>
    <p:sldId id="308" r:id="rId16"/>
    <p:sldId id="296" r:id="rId17"/>
    <p:sldId id="289" r:id="rId1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0E7FF"/>
    <a:srgbClr val="CFAFFF"/>
    <a:srgbClr val="A366FF"/>
    <a:srgbClr val="91DFF7"/>
    <a:srgbClr val="6CD4F4"/>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972" autoAdjust="0"/>
    <p:restoredTop sz="91159" autoAdjust="0"/>
  </p:normalViewPr>
  <p:slideViewPr>
    <p:cSldViewPr snapToGrid="0">
      <p:cViewPr varScale="1">
        <p:scale>
          <a:sx n="73" d="100"/>
          <a:sy n="73" d="100"/>
        </p:scale>
        <p:origin x="1541" y="62"/>
      </p:cViewPr>
      <p:guideLst/>
    </p:cSldViewPr>
  </p:slideViewPr>
  <p:notesTextViewPr>
    <p:cViewPr>
      <p:scale>
        <a:sx n="1" d="1"/>
        <a:sy n="1" d="1"/>
      </p:scale>
      <p:origin x="0" y="-29"/>
    </p:cViewPr>
  </p:notesTextViewPr>
  <p:notesViewPr>
    <p:cSldViewPr snapToGrid="0">
      <p:cViewPr varScale="1">
        <p:scale>
          <a:sx n="61" d="100"/>
          <a:sy n="61" d="100"/>
        </p:scale>
        <p:origin x="3245" y="43"/>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tableStyles" Target="tableStyle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lian, Sarah" userId="b3b060d9-4d34-479b-ad68-688eaebf93c5" providerId="ADAL" clId="{05AA5E46-6EC3-413F-870E-5D04F6D7BF73}"/>
    <pc:docChg chg="undo custSel addSld delSld modSld sldOrd">
      <pc:chgData name="Balian, Sarah" userId="b3b060d9-4d34-479b-ad68-688eaebf93c5" providerId="ADAL" clId="{05AA5E46-6EC3-413F-870E-5D04F6D7BF73}" dt="2022-12-14T03:28:20.253" v="1636" actId="404"/>
      <pc:docMkLst>
        <pc:docMk/>
      </pc:docMkLst>
      <pc:sldChg chg="modSp mod">
        <pc:chgData name="Balian, Sarah" userId="b3b060d9-4d34-479b-ad68-688eaebf93c5" providerId="ADAL" clId="{05AA5E46-6EC3-413F-870E-5D04F6D7BF73}" dt="2022-12-14T01:38:38.049" v="58" actId="1076"/>
        <pc:sldMkLst>
          <pc:docMk/>
          <pc:sldMk cId="109857222" sldId="256"/>
        </pc:sldMkLst>
        <pc:spChg chg="mod">
          <ac:chgData name="Balian, Sarah" userId="b3b060d9-4d34-479b-ad68-688eaebf93c5" providerId="ADAL" clId="{05AA5E46-6EC3-413F-870E-5D04F6D7BF73}" dt="2022-12-14T01:38:38.049" v="58" actId="1076"/>
          <ac:spMkLst>
            <pc:docMk/>
            <pc:sldMk cId="109857222" sldId="256"/>
            <ac:spMk id="3" creationId="{00000000-0000-0000-0000-000000000000}"/>
          </ac:spMkLst>
        </pc:spChg>
      </pc:sldChg>
      <pc:sldChg chg="modSp mod">
        <pc:chgData name="Balian, Sarah" userId="b3b060d9-4d34-479b-ad68-688eaebf93c5" providerId="ADAL" clId="{05AA5E46-6EC3-413F-870E-5D04F6D7BF73}" dt="2022-12-14T01:42:24.361" v="165" actId="20577"/>
        <pc:sldMkLst>
          <pc:docMk/>
          <pc:sldMk cId="2163988523" sldId="260"/>
        </pc:sldMkLst>
        <pc:spChg chg="mod">
          <ac:chgData name="Balian, Sarah" userId="b3b060d9-4d34-479b-ad68-688eaebf93c5" providerId="ADAL" clId="{05AA5E46-6EC3-413F-870E-5D04F6D7BF73}" dt="2022-12-14T01:42:24.361" v="165" actId="20577"/>
          <ac:spMkLst>
            <pc:docMk/>
            <pc:sldMk cId="2163988523" sldId="260"/>
            <ac:spMk id="3" creationId="{7F10B6DC-6AF4-BFD9-E1D5-B98AA266289F}"/>
          </ac:spMkLst>
        </pc:spChg>
        <pc:spChg chg="mod">
          <ac:chgData name="Balian, Sarah" userId="b3b060d9-4d34-479b-ad68-688eaebf93c5" providerId="ADAL" clId="{05AA5E46-6EC3-413F-870E-5D04F6D7BF73}" dt="2022-12-14T01:41:21.865" v="74" actId="20577"/>
          <ac:spMkLst>
            <pc:docMk/>
            <pc:sldMk cId="2163988523" sldId="260"/>
            <ac:spMk id="9" creationId="{E690F70B-E368-D7F5-795E-B5139345EF71}"/>
          </ac:spMkLst>
        </pc:spChg>
      </pc:sldChg>
      <pc:sldChg chg="modSp mod ord">
        <pc:chgData name="Balian, Sarah" userId="b3b060d9-4d34-479b-ad68-688eaebf93c5" providerId="ADAL" clId="{05AA5E46-6EC3-413F-870E-5D04F6D7BF73}" dt="2022-12-14T01:47:44.157" v="238" actId="1076"/>
        <pc:sldMkLst>
          <pc:docMk/>
          <pc:sldMk cId="1428788921" sldId="262"/>
        </pc:sldMkLst>
        <pc:spChg chg="mod">
          <ac:chgData name="Balian, Sarah" userId="b3b060d9-4d34-479b-ad68-688eaebf93c5" providerId="ADAL" clId="{05AA5E46-6EC3-413F-870E-5D04F6D7BF73}" dt="2022-12-14T01:45:02.250" v="215" actId="14100"/>
          <ac:spMkLst>
            <pc:docMk/>
            <pc:sldMk cId="1428788921" sldId="262"/>
            <ac:spMk id="2" creationId="{F6245169-1799-41CD-B28E-D2D20D16AD73}"/>
          </ac:spMkLst>
        </pc:spChg>
        <pc:spChg chg="mod">
          <ac:chgData name="Balian, Sarah" userId="b3b060d9-4d34-479b-ad68-688eaebf93c5" providerId="ADAL" clId="{05AA5E46-6EC3-413F-870E-5D04F6D7BF73}" dt="2022-12-14T01:47:44.157" v="238" actId="1076"/>
          <ac:spMkLst>
            <pc:docMk/>
            <pc:sldMk cId="1428788921" sldId="262"/>
            <ac:spMk id="3" creationId="{E4FD1E92-5DBC-B105-F246-2355E4FF9A74}"/>
          </ac:spMkLst>
        </pc:spChg>
        <pc:graphicFrameChg chg="mod">
          <ac:chgData name="Balian, Sarah" userId="b3b060d9-4d34-479b-ad68-688eaebf93c5" providerId="ADAL" clId="{05AA5E46-6EC3-413F-870E-5D04F6D7BF73}" dt="2022-12-14T01:47:40.068" v="237" actId="1076"/>
          <ac:graphicFrameMkLst>
            <pc:docMk/>
            <pc:sldMk cId="1428788921" sldId="262"/>
            <ac:graphicFrameMk id="9" creationId="{16BB2B36-D329-083C-5198-BEEC5AC12CFA}"/>
          </ac:graphicFrameMkLst>
        </pc:graphicFrameChg>
      </pc:sldChg>
      <pc:sldChg chg="addSp delSp modSp mod">
        <pc:chgData name="Balian, Sarah" userId="b3b060d9-4d34-479b-ad68-688eaebf93c5" providerId="ADAL" clId="{05AA5E46-6EC3-413F-870E-5D04F6D7BF73}" dt="2022-12-14T03:10:26.363" v="1080" actId="27636"/>
        <pc:sldMkLst>
          <pc:docMk/>
          <pc:sldMk cId="1887431401" sldId="263"/>
        </pc:sldMkLst>
        <pc:spChg chg="mod">
          <ac:chgData name="Balian, Sarah" userId="b3b060d9-4d34-479b-ad68-688eaebf93c5" providerId="ADAL" clId="{05AA5E46-6EC3-413F-870E-5D04F6D7BF73}" dt="2022-12-14T03:09:00.452" v="1017" actId="20577"/>
          <ac:spMkLst>
            <pc:docMk/>
            <pc:sldMk cId="1887431401" sldId="263"/>
            <ac:spMk id="2" creationId="{F6245169-1799-41CD-B28E-D2D20D16AD73}"/>
          </ac:spMkLst>
        </pc:spChg>
        <pc:spChg chg="mod">
          <ac:chgData name="Balian, Sarah" userId="b3b060d9-4d34-479b-ad68-688eaebf93c5" providerId="ADAL" clId="{05AA5E46-6EC3-413F-870E-5D04F6D7BF73}" dt="2022-12-14T03:09:21.964" v="1022" actId="1076"/>
          <ac:spMkLst>
            <pc:docMk/>
            <pc:sldMk cId="1887431401" sldId="263"/>
            <ac:spMk id="3" creationId="{E4FD1E92-5DBC-B105-F246-2355E4FF9A74}"/>
          </ac:spMkLst>
        </pc:spChg>
        <pc:spChg chg="add mod">
          <ac:chgData name="Balian, Sarah" userId="b3b060d9-4d34-479b-ad68-688eaebf93c5" providerId="ADAL" clId="{05AA5E46-6EC3-413F-870E-5D04F6D7BF73}" dt="2022-12-14T03:10:26.363" v="1080" actId="27636"/>
          <ac:spMkLst>
            <pc:docMk/>
            <pc:sldMk cId="1887431401" sldId="263"/>
            <ac:spMk id="4" creationId="{283CD508-25B4-DACA-1101-A59CE6137D38}"/>
          </ac:spMkLst>
        </pc:spChg>
        <pc:graphicFrameChg chg="del">
          <ac:chgData name="Balian, Sarah" userId="b3b060d9-4d34-479b-ad68-688eaebf93c5" providerId="ADAL" clId="{05AA5E46-6EC3-413F-870E-5D04F6D7BF73}" dt="2022-12-14T03:09:17.836" v="1021" actId="478"/>
          <ac:graphicFrameMkLst>
            <pc:docMk/>
            <pc:sldMk cId="1887431401" sldId="263"/>
            <ac:graphicFrameMk id="11" creationId="{77C748B8-A357-4913-EC73-5F373BAF98C1}"/>
          </ac:graphicFrameMkLst>
        </pc:graphicFrameChg>
      </pc:sldChg>
      <pc:sldChg chg="del">
        <pc:chgData name="Balian, Sarah" userId="b3b060d9-4d34-479b-ad68-688eaebf93c5" providerId="ADAL" clId="{05AA5E46-6EC3-413F-870E-5D04F6D7BF73}" dt="2022-12-14T03:17:12.504" v="1091" actId="47"/>
        <pc:sldMkLst>
          <pc:docMk/>
          <pc:sldMk cId="2479953464" sldId="264"/>
        </pc:sldMkLst>
      </pc:sldChg>
      <pc:sldChg chg="del">
        <pc:chgData name="Balian, Sarah" userId="b3b060d9-4d34-479b-ad68-688eaebf93c5" providerId="ADAL" clId="{05AA5E46-6EC3-413F-870E-5D04F6D7BF73}" dt="2022-12-14T03:17:07.251" v="1089" actId="47"/>
        <pc:sldMkLst>
          <pc:docMk/>
          <pc:sldMk cId="3201893001" sldId="265"/>
        </pc:sldMkLst>
      </pc:sldChg>
      <pc:sldChg chg="modSp mod">
        <pc:chgData name="Balian, Sarah" userId="b3b060d9-4d34-479b-ad68-688eaebf93c5" providerId="ADAL" clId="{05AA5E46-6EC3-413F-870E-5D04F6D7BF73}" dt="2022-12-14T03:28:20.253" v="1636" actId="404"/>
        <pc:sldMkLst>
          <pc:docMk/>
          <pc:sldMk cId="3475639167" sldId="289"/>
        </pc:sldMkLst>
        <pc:spChg chg="mod">
          <ac:chgData name="Balian, Sarah" userId="b3b060d9-4d34-479b-ad68-688eaebf93c5" providerId="ADAL" clId="{05AA5E46-6EC3-413F-870E-5D04F6D7BF73}" dt="2022-12-14T03:27:51.626" v="1580" actId="1076"/>
          <ac:spMkLst>
            <pc:docMk/>
            <pc:sldMk cId="3475639167" sldId="289"/>
            <ac:spMk id="2" creationId="{E2C1E771-73A1-701F-1EF7-0950A106EB3A}"/>
          </ac:spMkLst>
        </pc:spChg>
        <pc:spChg chg="mod">
          <ac:chgData name="Balian, Sarah" userId="b3b060d9-4d34-479b-ad68-688eaebf93c5" providerId="ADAL" clId="{05AA5E46-6EC3-413F-870E-5D04F6D7BF73}" dt="2022-12-14T03:28:20.253" v="1636" actId="404"/>
          <ac:spMkLst>
            <pc:docMk/>
            <pc:sldMk cId="3475639167" sldId="289"/>
            <ac:spMk id="3" creationId="{F2A31AE5-F919-CA50-BF07-AF012D87D146}"/>
          </ac:spMkLst>
        </pc:spChg>
      </pc:sldChg>
      <pc:sldChg chg="del">
        <pc:chgData name="Balian, Sarah" userId="b3b060d9-4d34-479b-ad68-688eaebf93c5" providerId="ADAL" clId="{05AA5E46-6EC3-413F-870E-5D04F6D7BF73}" dt="2022-12-14T03:17:14.202" v="1092" actId="47"/>
        <pc:sldMkLst>
          <pc:docMk/>
          <pc:sldMk cId="61370533" sldId="290"/>
        </pc:sldMkLst>
      </pc:sldChg>
      <pc:sldChg chg="del">
        <pc:chgData name="Balian, Sarah" userId="b3b060d9-4d34-479b-ad68-688eaebf93c5" providerId="ADAL" clId="{05AA5E46-6EC3-413F-870E-5D04F6D7BF73}" dt="2022-12-14T03:00:20.549" v="993" actId="47"/>
        <pc:sldMkLst>
          <pc:docMk/>
          <pc:sldMk cId="3822647193" sldId="291"/>
        </pc:sldMkLst>
      </pc:sldChg>
      <pc:sldChg chg="addSp delSp modSp mod ord">
        <pc:chgData name="Balian, Sarah" userId="b3b060d9-4d34-479b-ad68-688eaebf93c5" providerId="ADAL" clId="{05AA5E46-6EC3-413F-870E-5D04F6D7BF73}" dt="2022-12-14T02:44:29.025" v="729" actId="1035"/>
        <pc:sldMkLst>
          <pc:docMk/>
          <pc:sldMk cId="4205298638" sldId="292"/>
        </pc:sldMkLst>
        <pc:spChg chg="mod">
          <ac:chgData name="Balian, Sarah" userId="b3b060d9-4d34-479b-ad68-688eaebf93c5" providerId="ADAL" clId="{05AA5E46-6EC3-413F-870E-5D04F6D7BF73}" dt="2022-12-14T02:42:54.940" v="713" actId="1076"/>
          <ac:spMkLst>
            <pc:docMk/>
            <pc:sldMk cId="4205298638" sldId="292"/>
            <ac:spMk id="2" creationId="{F6245169-1799-41CD-B28E-D2D20D16AD73}"/>
          </ac:spMkLst>
        </pc:spChg>
        <pc:spChg chg="mod">
          <ac:chgData name="Balian, Sarah" userId="b3b060d9-4d34-479b-ad68-688eaebf93c5" providerId="ADAL" clId="{05AA5E46-6EC3-413F-870E-5D04F6D7BF73}" dt="2022-12-14T02:42:17.959" v="708" actId="1076"/>
          <ac:spMkLst>
            <pc:docMk/>
            <pc:sldMk cId="4205298638" sldId="292"/>
            <ac:spMk id="3" creationId="{E4FD1E92-5DBC-B105-F246-2355E4FF9A74}"/>
          </ac:spMkLst>
        </pc:spChg>
        <pc:spChg chg="add mod">
          <ac:chgData name="Balian, Sarah" userId="b3b060d9-4d34-479b-ad68-688eaebf93c5" providerId="ADAL" clId="{05AA5E46-6EC3-413F-870E-5D04F6D7BF73}" dt="2022-12-14T02:44:29.025" v="729" actId="1035"/>
          <ac:spMkLst>
            <pc:docMk/>
            <pc:sldMk cId="4205298638" sldId="292"/>
            <ac:spMk id="5" creationId="{82A941A7-6446-2C70-8D36-1075DD0FEB78}"/>
          </ac:spMkLst>
        </pc:spChg>
        <pc:graphicFrameChg chg="mod ord">
          <ac:chgData name="Balian, Sarah" userId="b3b060d9-4d34-479b-ad68-688eaebf93c5" providerId="ADAL" clId="{05AA5E46-6EC3-413F-870E-5D04F6D7BF73}" dt="2022-12-14T02:44:01.966" v="720" actId="1076"/>
          <ac:graphicFrameMkLst>
            <pc:docMk/>
            <pc:sldMk cId="4205298638" sldId="292"/>
            <ac:graphicFrameMk id="9" creationId="{16BB2B36-D329-083C-5198-BEEC5AC12CFA}"/>
          </ac:graphicFrameMkLst>
        </pc:graphicFrameChg>
        <pc:picChg chg="del">
          <ac:chgData name="Balian, Sarah" userId="b3b060d9-4d34-479b-ad68-688eaebf93c5" providerId="ADAL" clId="{05AA5E46-6EC3-413F-870E-5D04F6D7BF73}" dt="2022-12-14T02:33:20.436" v="535" actId="478"/>
          <ac:picMkLst>
            <pc:docMk/>
            <pc:sldMk cId="4205298638" sldId="292"/>
            <ac:picMk id="4" creationId="{82144BBA-50C0-ED9E-E96A-D8D38C07ECF4}"/>
          </ac:picMkLst>
        </pc:picChg>
      </pc:sldChg>
      <pc:sldChg chg="del">
        <pc:chgData name="Balian, Sarah" userId="b3b060d9-4d34-479b-ad68-688eaebf93c5" providerId="ADAL" clId="{05AA5E46-6EC3-413F-870E-5D04F6D7BF73}" dt="2022-12-14T03:00:22.167" v="994" actId="47"/>
        <pc:sldMkLst>
          <pc:docMk/>
          <pc:sldMk cId="3986907055" sldId="293"/>
        </pc:sldMkLst>
      </pc:sldChg>
      <pc:sldChg chg="del">
        <pc:chgData name="Balian, Sarah" userId="b3b060d9-4d34-479b-ad68-688eaebf93c5" providerId="ADAL" clId="{05AA5E46-6EC3-413F-870E-5D04F6D7BF73}" dt="2022-12-14T03:17:09.477" v="1090" actId="47"/>
        <pc:sldMkLst>
          <pc:docMk/>
          <pc:sldMk cId="1925132525" sldId="294"/>
        </pc:sldMkLst>
      </pc:sldChg>
      <pc:sldChg chg="del">
        <pc:chgData name="Balian, Sarah" userId="b3b060d9-4d34-479b-ad68-688eaebf93c5" providerId="ADAL" clId="{05AA5E46-6EC3-413F-870E-5D04F6D7BF73}" dt="2022-12-14T03:00:23.893" v="995" actId="47"/>
        <pc:sldMkLst>
          <pc:docMk/>
          <pc:sldMk cId="1062889223" sldId="295"/>
        </pc:sldMkLst>
      </pc:sldChg>
      <pc:sldChg chg="modSp mod">
        <pc:chgData name="Balian, Sarah" userId="b3b060d9-4d34-479b-ad68-688eaebf93c5" providerId="ADAL" clId="{05AA5E46-6EC3-413F-870E-5D04F6D7BF73}" dt="2022-12-14T03:21:49.628" v="1194" actId="20577"/>
        <pc:sldMkLst>
          <pc:docMk/>
          <pc:sldMk cId="476875324" sldId="296"/>
        </pc:sldMkLst>
        <pc:spChg chg="mod">
          <ac:chgData name="Balian, Sarah" userId="b3b060d9-4d34-479b-ad68-688eaebf93c5" providerId="ADAL" clId="{05AA5E46-6EC3-413F-870E-5D04F6D7BF73}" dt="2022-12-14T03:21:49.628" v="1194" actId="20577"/>
          <ac:spMkLst>
            <pc:docMk/>
            <pc:sldMk cId="476875324" sldId="296"/>
            <ac:spMk id="2" creationId="{F6245169-1799-41CD-B28E-D2D20D16AD73}"/>
          </ac:spMkLst>
        </pc:spChg>
        <pc:spChg chg="mod">
          <ac:chgData name="Balian, Sarah" userId="b3b060d9-4d34-479b-ad68-688eaebf93c5" providerId="ADAL" clId="{05AA5E46-6EC3-413F-870E-5D04F6D7BF73}" dt="2022-12-14T03:17:41.005" v="1147" actId="1076"/>
          <ac:spMkLst>
            <pc:docMk/>
            <pc:sldMk cId="476875324" sldId="296"/>
            <ac:spMk id="3" creationId="{E4FD1E92-5DBC-B105-F246-2355E4FF9A74}"/>
          </ac:spMkLst>
        </pc:spChg>
        <pc:graphicFrameChg chg="mod">
          <ac:chgData name="Balian, Sarah" userId="b3b060d9-4d34-479b-ad68-688eaebf93c5" providerId="ADAL" clId="{05AA5E46-6EC3-413F-870E-5D04F6D7BF73}" dt="2022-12-14T03:21:43.307" v="1193"/>
          <ac:graphicFrameMkLst>
            <pc:docMk/>
            <pc:sldMk cId="476875324" sldId="296"/>
            <ac:graphicFrameMk id="7" creationId="{BAE287F8-D626-0727-B8AA-36BF55EA7C9D}"/>
          </ac:graphicFrameMkLst>
        </pc:graphicFrameChg>
      </pc:sldChg>
      <pc:sldChg chg="del">
        <pc:chgData name="Balian, Sarah" userId="b3b060d9-4d34-479b-ad68-688eaebf93c5" providerId="ADAL" clId="{05AA5E46-6EC3-413F-870E-5D04F6D7BF73}" dt="2022-12-14T03:00:25.641" v="996" actId="47"/>
        <pc:sldMkLst>
          <pc:docMk/>
          <pc:sldMk cId="2516764295" sldId="297"/>
        </pc:sldMkLst>
      </pc:sldChg>
      <pc:sldChg chg="del">
        <pc:chgData name="Balian, Sarah" userId="b3b060d9-4d34-479b-ad68-688eaebf93c5" providerId="ADAL" clId="{05AA5E46-6EC3-413F-870E-5D04F6D7BF73}" dt="2022-12-14T03:17:05.016" v="1088" actId="47"/>
        <pc:sldMkLst>
          <pc:docMk/>
          <pc:sldMk cId="1182146475" sldId="298"/>
        </pc:sldMkLst>
      </pc:sldChg>
      <pc:sldChg chg="del">
        <pc:chgData name="Balian, Sarah" userId="b3b060d9-4d34-479b-ad68-688eaebf93c5" providerId="ADAL" clId="{05AA5E46-6EC3-413F-870E-5D04F6D7BF73}" dt="2022-12-14T03:16:12.021" v="1087" actId="47"/>
        <pc:sldMkLst>
          <pc:docMk/>
          <pc:sldMk cId="317324267" sldId="299"/>
        </pc:sldMkLst>
      </pc:sldChg>
      <pc:sldChg chg="del">
        <pc:chgData name="Balian, Sarah" userId="b3b060d9-4d34-479b-ad68-688eaebf93c5" providerId="ADAL" clId="{05AA5E46-6EC3-413F-870E-5D04F6D7BF73}" dt="2022-12-14T03:16:09.850" v="1086" actId="47"/>
        <pc:sldMkLst>
          <pc:docMk/>
          <pc:sldMk cId="3076330452" sldId="300"/>
        </pc:sldMkLst>
      </pc:sldChg>
      <pc:sldChg chg="modSp mod ord">
        <pc:chgData name="Balian, Sarah" userId="b3b060d9-4d34-479b-ad68-688eaebf93c5" providerId="ADAL" clId="{05AA5E46-6EC3-413F-870E-5D04F6D7BF73}" dt="2022-12-14T02:49:39.445" v="759" actId="20577"/>
        <pc:sldMkLst>
          <pc:docMk/>
          <pc:sldMk cId="545205739" sldId="301"/>
        </pc:sldMkLst>
        <pc:spChg chg="mod">
          <ac:chgData name="Balian, Sarah" userId="b3b060d9-4d34-479b-ad68-688eaebf93c5" providerId="ADAL" clId="{05AA5E46-6EC3-413F-870E-5D04F6D7BF73}" dt="2022-12-14T02:45:58.406" v="745" actId="20577"/>
          <ac:spMkLst>
            <pc:docMk/>
            <pc:sldMk cId="545205739" sldId="301"/>
            <ac:spMk id="2" creationId="{F6245169-1799-41CD-B28E-D2D20D16AD73}"/>
          </ac:spMkLst>
        </pc:spChg>
        <pc:spChg chg="mod">
          <ac:chgData name="Balian, Sarah" userId="b3b060d9-4d34-479b-ad68-688eaebf93c5" providerId="ADAL" clId="{05AA5E46-6EC3-413F-870E-5D04F6D7BF73}" dt="2022-12-14T02:49:39.445" v="759" actId="20577"/>
          <ac:spMkLst>
            <pc:docMk/>
            <pc:sldMk cId="545205739" sldId="301"/>
            <ac:spMk id="3" creationId="{E4FD1E92-5DBC-B105-F246-2355E4FF9A74}"/>
          </ac:spMkLst>
        </pc:spChg>
      </pc:sldChg>
      <pc:sldChg chg="modSp add mod">
        <pc:chgData name="Balian, Sarah" userId="b3b060d9-4d34-479b-ad68-688eaebf93c5" providerId="ADAL" clId="{05AA5E46-6EC3-413F-870E-5D04F6D7BF73}" dt="2022-12-14T01:51:32.376" v="241" actId="108"/>
        <pc:sldMkLst>
          <pc:docMk/>
          <pc:sldMk cId="1736530004" sldId="302"/>
        </pc:sldMkLst>
        <pc:spChg chg="mod">
          <ac:chgData name="Balian, Sarah" userId="b3b060d9-4d34-479b-ad68-688eaebf93c5" providerId="ADAL" clId="{05AA5E46-6EC3-413F-870E-5D04F6D7BF73}" dt="2022-12-14T01:51:32.376" v="241" actId="108"/>
          <ac:spMkLst>
            <pc:docMk/>
            <pc:sldMk cId="1736530004" sldId="302"/>
            <ac:spMk id="3" creationId="{7F10B6DC-6AF4-BFD9-E1D5-B98AA266289F}"/>
          </ac:spMkLst>
        </pc:spChg>
      </pc:sldChg>
      <pc:sldChg chg="modSp add mod">
        <pc:chgData name="Balian, Sarah" userId="b3b060d9-4d34-479b-ad68-688eaebf93c5" providerId="ADAL" clId="{05AA5E46-6EC3-413F-870E-5D04F6D7BF73}" dt="2022-12-14T02:31:57.116" v="524"/>
        <pc:sldMkLst>
          <pc:docMk/>
          <pc:sldMk cId="1808293537" sldId="303"/>
        </pc:sldMkLst>
        <pc:spChg chg="mod">
          <ac:chgData name="Balian, Sarah" userId="b3b060d9-4d34-479b-ad68-688eaebf93c5" providerId="ADAL" clId="{05AA5E46-6EC3-413F-870E-5D04F6D7BF73}" dt="2022-12-14T02:29:17.057" v="313" actId="1076"/>
          <ac:spMkLst>
            <pc:docMk/>
            <pc:sldMk cId="1808293537" sldId="303"/>
            <ac:spMk id="2" creationId="{F6245169-1799-41CD-B28E-D2D20D16AD73}"/>
          </ac:spMkLst>
        </pc:spChg>
        <pc:spChg chg="mod">
          <ac:chgData name="Balian, Sarah" userId="b3b060d9-4d34-479b-ad68-688eaebf93c5" providerId="ADAL" clId="{05AA5E46-6EC3-413F-870E-5D04F6D7BF73}" dt="2022-12-14T02:30:00.544" v="390" actId="20577"/>
          <ac:spMkLst>
            <pc:docMk/>
            <pc:sldMk cId="1808293537" sldId="303"/>
            <ac:spMk id="3" creationId="{E4FD1E92-5DBC-B105-F246-2355E4FF9A74}"/>
          </ac:spMkLst>
        </pc:spChg>
        <pc:graphicFrameChg chg="mod">
          <ac:chgData name="Balian, Sarah" userId="b3b060d9-4d34-479b-ad68-688eaebf93c5" providerId="ADAL" clId="{05AA5E46-6EC3-413F-870E-5D04F6D7BF73}" dt="2022-12-14T02:31:57.116" v="524"/>
          <ac:graphicFrameMkLst>
            <pc:docMk/>
            <pc:sldMk cId="1808293537" sldId="303"/>
            <ac:graphicFrameMk id="9" creationId="{16BB2B36-D329-083C-5198-BEEC5AC12CFA}"/>
          </ac:graphicFrameMkLst>
        </pc:graphicFrameChg>
      </pc:sldChg>
      <pc:sldChg chg="modSp add mod">
        <pc:chgData name="Balian, Sarah" userId="b3b060d9-4d34-479b-ad68-688eaebf93c5" providerId="ADAL" clId="{05AA5E46-6EC3-413F-870E-5D04F6D7BF73}" dt="2022-12-14T02:32:16.184" v="530" actId="27918"/>
        <pc:sldMkLst>
          <pc:docMk/>
          <pc:sldMk cId="3610131762" sldId="304"/>
        </pc:sldMkLst>
        <pc:spChg chg="mod">
          <ac:chgData name="Balian, Sarah" userId="b3b060d9-4d34-479b-ad68-688eaebf93c5" providerId="ADAL" clId="{05AA5E46-6EC3-413F-870E-5D04F6D7BF73}" dt="2022-12-14T02:31:24.337" v="514" actId="1076"/>
          <ac:spMkLst>
            <pc:docMk/>
            <pc:sldMk cId="3610131762" sldId="304"/>
            <ac:spMk id="2" creationId="{F6245169-1799-41CD-B28E-D2D20D16AD73}"/>
          </ac:spMkLst>
        </pc:spChg>
        <pc:spChg chg="mod">
          <ac:chgData name="Balian, Sarah" userId="b3b060d9-4d34-479b-ad68-688eaebf93c5" providerId="ADAL" clId="{05AA5E46-6EC3-413F-870E-5D04F6D7BF73}" dt="2022-12-14T02:31:26.800" v="515" actId="1076"/>
          <ac:spMkLst>
            <pc:docMk/>
            <pc:sldMk cId="3610131762" sldId="304"/>
            <ac:spMk id="3" creationId="{E4FD1E92-5DBC-B105-F246-2355E4FF9A74}"/>
          </ac:spMkLst>
        </pc:spChg>
        <pc:graphicFrameChg chg="mod">
          <ac:chgData name="Balian, Sarah" userId="b3b060d9-4d34-479b-ad68-688eaebf93c5" providerId="ADAL" clId="{05AA5E46-6EC3-413F-870E-5D04F6D7BF73}" dt="2022-12-14T02:31:43.411" v="522"/>
          <ac:graphicFrameMkLst>
            <pc:docMk/>
            <pc:sldMk cId="3610131762" sldId="304"/>
            <ac:graphicFrameMk id="9" creationId="{16BB2B36-D329-083C-5198-BEEC5AC12CFA}"/>
          </ac:graphicFrameMkLst>
        </pc:graphicFrameChg>
      </pc:sldChg>
      <pc:sldChg chg="modSp add mod">
        <pc:chgData name="Balian, Sarah" userId="b3b060d9-4d34-479b-ad68-688eaebf93c5" providerId="ADAL" clId="{05AA5E46-6EC3-413F-870E-5D04F6D7BF73}" dt="2022-12-14T02:45:26.079" v="734" actId="108"/>
        <pc:sldMkLst>
          <pc:docMk/>
          <pc:sldMk cId="759788885" sldId="305"/>
        </pc:sldMkLst>
        <pc:spChg chg="mod">
          <ac:chgData name="Balian, Sarah" userId="b3b060d9-4d34-479b-ad68-688eaebf93c5" providerId="ADAL" clId="{05AA5E46-6EC3-413F-870E-5D04F6D7BF73}" dt="2022-12-14T02:45:26.079" v="734" actId="108"/>
          <ac:spMkLst>
            <pc:docMk/>
            <pc:sldMk cId="759788885" sldId="305"/>
            <ac:spMk id="3" creationId="{7F10B6DC-6AF4-BFD9-E1D5-B98AA266289F}"/>
          </ac:spMkLst>
        </pc:spChg>
      </pc:sldChg>
      <pc:sldChg chg="addSp delSp modSp add mod">
        <pc:chgData name="Balian, Sarah" userId="b3b060d9-4d34-479b-ad68-688eaebf93c5" providerId="ADAL" clId="{05AA5E46-6EC3-413F-870E-5D04F6D7BF73}" dt="2022-12-14T02:58:33.128" v="991" actId="1076"/>
        <pc:sldMkLst>
          <pc:docMk/>
          <pc:sldMk cId="2242843968" sldId="306"/>
        </pc:sldMkLst>
        <pc:spChg chg="mod">
          <ac:chgData name="Balian, Sarah" userId="b3b060d9-4d34-479b-ad68-688eaebf93c5" providerId="ADAL" clId="{05AA5E46-6EC3-413F-870E-5D04F6D7BF73}" dt="2022-12-14T02:49:56.974" v="781" actId="20577"/>
          <ac:spMkLst>
            <pc:docMk/>
            <pc:sldMk cId="2242843968" sldId="306"/>
            <ac:spMk id="2" creationId="{F6245169-1799-41CD-B28E-D2D20D16AD73}"/>
          </ac:spMkLst>
        </pc:spChg>
        <pc:spChg chg="mod">
          <ac:chgData name="Balian, Sarah" userId="b3b060d9-4d34-479b-ad68-688eaebf93c5" providerId="ADAL" clId="{05AA5E46-6EC3-413F-870E-5D04F6D7BF73}" dt="2022-12-14T02:50:21.007" v="849" actId="20577"/>
          <ac:spMkLst>
            <pc:docMk/>
            <pc:sldMk cId="2242843968" sldId="306"/>
            <ac:spMk id="3" creationId="{E4FD1E92-5DBC-B105-F246-2355E4FF9A74}"/>
          </ac:spMkLst>
        </pc:spChg>
        <pc:spChg chg="add mod">
          <ac:chgData name="Balian, Sarah" userId="b3b060d9-4d34-479b-ad68-688eaebf93c5" providerId="ADAL" clId="{05AA5E46-6EC3-413F-870E-5D04F6D7BF73}" dt="2022-12-14T02:51:22" v="919" actId="20577"/>
          <ac:spMkLst>
            <pc:docMk/>
            <pc:sldMk cId="2242843968" sldId="306"/>
            <ac:spMk id="4" creationId="{0D57443E-586F-14D9-CC85-14378568580E}"/>
          </ac:spMkLst>
        </pc:spChg>
        <pc:spChg chg="add del mod">
          <ac:chgData name="Balian, Sarah" userId="b3b060d9-4d34-479b-ad68-688eaebf93c5" providerId="ADAL" clId="{05AA5E46-6EC3-413F-870E-5D04F6D7BF73}" dt="2022-12-14T02:51:32.980" v="921"/>
          <ac:spMkLst>
            <pc:docMk/>
            <pc:sldMk cId="2242843968" sldId="306"/>
            <ac:spMk id="5" creationId="{5F08992F-818A-0B71-1792-AC9A47EC6928}"/>
          </ac:spMkLst>
        </pc:spChg>
        <pc:graphicFrameChg chg="del">
          <ac:chgData name="Balian, Sarah" userId="b3b060d9-4d34-479b-ad68-688eaebf93c5" providerId="ADAL" clId="{05AA5E46-6EC3-413F-870E-5D04F6D7BF73}" dt="2022-12-14T02:49:30.016" v="757" actId="478"/>
          <ac:graphicFrameMkLst>
            <pc:docMk/>
            <pc:sldMk cId="2242843968" sldId="306"/>
            <ac:graphicFrameMk id="9" creationId="{16BB2B36-D329-083C-5198-BEEC5AC12CFA}"/>
          </ac:graphicFrameMkLst>
        </pc:graphicFrameChg>
        <pc:picChg chg="add mod">
          <ac:chgData name="Balian, Sarah" userId="b3b060d9-4d34-479b-ad68-688eaebf93c5" providerId="ADAL" clId="{05AA5E46-6EC3-413F-870E-5D04F6D7BF73}" dt="2022-12-14T02:52:00.723" v="930" actId="1076"/>
          <ac:picMkLst>
            <pc:docMk/>
            <pc:sldMk cId="2242843968" sldId="306"/>
            <ac:picMk id="6" creationId="{01C9639C-8BE7-74F1-D964-8C35D6574706}"/>
          </ac:picMkLst>
        </pc:picChg>
        <pc:picChg chg="add mod">
          <ac:chgData name="Balian, Sarah" userId="b3b060d9-4d34-479b-ad68-688eaebf93c5" providerId="ADAL" clId="{05AA5E46-6EC3-413F-870E-5D04F6D7BF73}" dt="2022-12-14T02:58:30.816" v="990" actId="1076"/>
          <ac:picMkLst>
            <pc:docMk/>
            <pc:sldMk cId="2242843968" sldId="306"/>
            <ac:picMk id="7" creationId="{7C42E611-BD9C-6072-D674-A4AC59D8A108}"/>
          </ac:picMkLst>
        </pc:picChg>
        <pc:picChg chg="add del mod">
          <ac:chgData name="Balian, Sarah" userId="b3b060d9-4d34-479b-ad68-688eaebf93c5" providerId="ADAL" clId="{05AA5E46-6EC3-413F-870E-5D04F6D7BF73}" dt="2022-12-14T02:57:00.643" v="934" actId="478"/>
          <ac:picMkLst>
            <pc:docMk/>
            <pc:sldMk cId="2242843968" sldId="306"/>
            <ac:picMk id="8" creationId="{783B3D3D-06ED-8278-52B6-E2604CD6B4AB}"/>
          </ac:picMkLst>
        </pc:picChg>
        <pc:picChg chg="add del mod">
          <ac:chgData name="Balian, Sarah" userId="b3b060d9-4d34-479b-ad68-688eaebf93c5" providerId="ADAL" clId="{05AA5E46-6EC3-413F-870E-5D04F6D7BF73}" dt="2022-12-14T02:57:51.943" v="938" actId="478"/>
          <ac:picMkLst>
            <pc:docMk/>
            <pc:sldMk cId="2242843968" sldId="306"/>
            <ac:picMk id="10" creationId="{8A171B9A-1027-E032-030E-766A46099DE0}"/>
          </ac:picMkLst>
        </pc:picChg>
        <pc:picChg chg="add mod">
          <ac:chgData name="Balian, Sarah" userId="b3b060d9-4d34-479b-ad68-688eaebf93c5" providerId="ADAL" clId="{05AA5E46-6EC3-413F-870E-5D04F6D7BF73}" dt="2022-12-14T02:58:33.128" v="991" actId="1076"/>
          <ac:picMkLst>
            <pc:docMk/>
            <pc:sldMk cId="2242843968" sldId="306"/>
            <ac:picMk id="12" creationId="{E125F29E-9BDD-CCF8-6CB4-98302F338F87}"/>
          </ac:picMkLst>
        </pc:picChg>
      </pc:sldChg>
      <pc:sldChg chg="modSp add mod">
        <pc:chgData name="Balian, Sarah" userId="b3b060d9-4d34-479b-ad68-688eaebf93c5" providerId="ADAL" clId="{05AA5E46-6EC3-413F-870E-5D04F6D7BF73}" dt="2022-12-14T03:14:17.543" v="1082" actId="108"/>
        <pc:sldMkLst>
          <pc:docMk/>
          <pc:sldMk cId="1651503728" sldId="307"/>
        </pc:sldMkLst>
        <pc:spChg chg="mod">
          <ac:chgData name="Balian, Sarah" userId="b3b060d9-4d34-479b-ad68-688eaebf93c5" providerId="ADAL" clId="{05AA5E46-6EC3-413F-870E-5D04F6D7BF73}" dt="2022-12-14T03:14:17.543" v="1082" actId="108"/>
          <ac:spMkLst>
            <pc:docMk/>
            <pc:sldMk cId="1651503728" sldId="307"/>
            <ac:spMk id="3" creationId="{7F10B6DC-6AF4-BFD9-E1D5-B98AA266289F}"/>
          </ac:spMkLst>
        </pc:spChg>
      </pc:sldChg>
      <pc:sldChg chg="modSp add mod">
        <pc:chgData name="Balian, Sarah" userId="b3b060d9-4d34-479b-ad68-688eaebf93c5" providerId="ADAL" clId="{05AA5E46-6EC3-413F-870E-5D04F6D7BF73}" dt="2022-12-14T03:14:38.745" v="1085" actId="108"/>
        <pc:sldMkLst>
          <pc:docMk/>
          <pc:sldMk cId="2223194050" sldId="308"/>
        </pc:sldMkLst>
        <pc:spChg chg="mod">
          <ac:chgData name="Balian, Sarah" userId="b3b060d9-4d34-479b-ad68-688eaebf93c5" providerId="ADAL" clId="{05AA5E46-6EC3-413F-870E-5D04F6D7BF73}" dt="2022-12-14T03:14:38.745" v="1085" actId="108"/>
          <ac:spMkLst>
            <pc:docMk/>
            <pc:sldMk cId="2223194050" sldId="308"/>
            <ac:spMk id="3" creationId="{7F10B6DC-6AF4-BFD9-E1D5-B98AA266289F}"/>
          </ac:spMkLst>
        </pc:spChg>
      </pc:sldChg>
    </pc:docChg>
  </pc:docChgLst>
  <pc:docChgLst>
    <pc:chgData name="McFarland, Annette" userId="e93d1f50-85ab-41a8-a34a-185a53159573" providerId="ADAL" clId="{959DD1AB-755F-4AB4-9DB9-16FBA5923430}"/>
    <pc:docChg chg="undo custSel modSld sldOrd">
      <pc:chgData name="McFarland, Annette" userId="e93d1f50-85ab-41a8-a34a-185a53159573" providerId="ADAL" clId="{959DD1AB-755F-4AB4-9DB9-16FBA5923430}" dt="2023-01-20T16:59:41.780" v="907"/>
      <pc:docMkLst>
        <pc:docMk/>
      </pc:docMkLst>
      <pc:sldChg chg="modSp mod modNotesTx">
        <pc:chgData name="McFarland, Annette" userId="e93d1f50-85ab-41a8-a34a-185a53159573" providerId="ADAL" clId="{959DD1AB-755F-4AB4-9DB9-16FBA5923430}" dt="2023-01-11T01:39:07.431" v="130" actId="27918"/>
        <pc:sldMkLst>
          <pc:docMk/>
          <pc:sldMk cId="1428788921" sldId="262"/>
        </pc:sldMkLst>
        <pc:spChg chg="mod">
          <ac:chgData name="McFarland, Annette" userId="e93d1f50-85ab-41a8-a34a-185a53159573" providerId="ADAL" clId="{959DD1AB-755F-4AB4-9DB9-16FBA5923430}" dt="2023-01-11T01:37:37.681" v="5" actId="20577"/>
          <ac:spMkLst>
            <pc:docMk/>
            <pc:sldMk cId="1428788921" sldId="262"/>
            <ac:spMk id="2" creationId="{F6245169-1799-41CD-B28E-D2D20D16AD73}"/>
          </ac:spMkLst>
        </pc:spChg>
        <pc:graphicFrameChg chg="mod">
          <ac:chgData name="McFarland, Annette" userId="e93d1f50-85ab-41a8-a34a-185a53159573" providerId="ADAL" clId="{959DD1AB-755F-4AB4-9DB9-16FBA5923430}" dt="2023-01-11T01:37:43.532" v="6" actId="14100"/>
          <ac:graphicFrameMkLst>
            <pc:docMk/>
            <pc:sldMk cId="1428788921" sldId="262"/>
            <ac:graphicFrameMk id="9" creationId="{16BB2B36-D329-083C-5198-BEEC5AC12CFA}"/>
          </ac:graphicFrameMkLst>
        </pc:graphicFrameChg>
      </pc:sldChg>
      <pc:sldChg chg="modSp mod modNotesTx">
        <pc:chgData name="McFarland, Annette" userId="e93d1f50-85ab-41a8-a34a-185a53159573" providerId="ADAL" clId="{959DD1AB-755F-4AB4-9DB9-16FBA5923430}" dt="2023-01-11T01:51:28.812" v="693" actId="1076"/>
        <pc:sldMkLst>
          <pc:docMk/>
          <pc:sldMk cId="1887431401" sldId="263"/>
        </pc:sldMkLst>
        <pc:spChg chg="mod">
          <ac:chgData name="McFarland, Annette" userId="e93d1f50-85ab-41a8-a34a-185a53159573" providerId="ADAL" clId="{959DD1AB-755F-4AB4-9DB9-16FBA5923430}" dt="2023-01-11T01:49:35.608" v="575" actId="20577"/>
          <ac:spMkLst>
            <pc:docMk/>
            <pc:sldMk cId="1887431401" sldId="263"/>
            <ac:spMk id="2" creationId="{F6245169-1799-41CD-B28E-D2D20D16AD73}"/>
          </ac:spMkLst>
        </pc:spChg>
        <pc:spChg chg="mod">
          <ac:chgData name="McFarland, Annette" userId="e93d1f50-85ab-41a8-a34a-185a53159573" providerId="ADAL" clId="{959DD1AB-755F-4AB4-9DB9-16FBA5923430}" dt="2023-01-11T01:51:28.812" v="693" actId="1076"/>
          <ac:spMkLst>
            <pc:docMk/>
            <pc:sldMk cId="1887431401" sldId="263"/>
            <ac:spMk id="4" creationId="{283CD508-25B4-DACA-1101-A59CE6137D38}"/>
          </ac:spMkLst>
        </pc:spChg>
      </pc:sldChg>
      <pc:sldChg chg="modSp mod addCm delCm modCm">
        <pc:chgData name="McFarland, Annette" userId="e93d1f50-85ab-41a8-a34a-185a53159573" providerId="ADAL" clId="{959DD1AB-755F-4AB4-9DB9-16FBA5923430}" dt="2023-01-20T16:59:41.780" v="907"/>
        <pc:sldMkLst>
          <pc:docMk/>
          <pc:sldMk cId="3475639167" sldId="289"/>
        </pc:sldMkLst>
        <pc:spChg chg="mod">
          <ac:chgData name="McFarland, Annette" userId="e93d1f50-85ab-41a8-a34a-185a53159573" providerId="ADAL" clId="{959DD1AB-755F-4AB4-9DB9-16FBA5923430}" dt="2023-01-11T01:56:02.960" v="832" actId="20577"/>
          <ac:spMkLst>
            <pc:docMk/>
            <pc:sldMk cId="3475639167" sldId="289"/>
            <ac:spMk id="3" creationId="{F2A31AE5-F919-CA50-BF07-AF012D87D146}"/>
          </ac:spMkLst>
        </pc:spChg>
      </pc:sldChg>
      <pc:sldChg chg="addSp modSp mod addCm delCm">
        <pc:chgData name="McFarland, Annette" userId="e93d1f50-85ab-41a8-a34a-185a53159573" providerId="ADAL" clId="{959DD1AB-755F-4AB4-9DB9-16FBA5923430}" dt="2023-01-20T16:56:38.384" v="905"/>
        <pc:sldMkLst>
          <pc:docMk/>
          <pc:sldMk cId="4205298638" sldId="292"/>
        </pc:sldMkLst>
        <pc:spChg chg="mod">
          <ac:chgData name="McFarland, Annette" userId="e93d1f50-85ab-41a8-a34a-185a53159573" providerId="ADAL" clId="{959DD1AB-755F-4AB4-9DB9-16FBA5923430}" dt="2023-01-11T01:43:40.689" v="502" actId="20577"/>
          <ac:spMkLst>
            <pc:docMk/>
            <pc:sldMk cId="4205298638" sldId="292"/>
            <ac:spMk id="2" creationId="{F6245169-1799-41CD-B28E-D2D20D16AD73}"/>
          </ac:spMkLst>
        </pc:spChg>
        <pc:spChg chg="mod">
          <ac:chgData name="McFarland, Annette" userId="e93d1f50-85ab-41a8-a34a-185a53159573" providerId="ADAL" clId="{959DD1AB-755F-4AB4-9DB9-16FBA5923430}" dt="2023-01-11T01:45:56.468" v="539" actId="1076"/>
          <ac:spMkLst>
            <pc:docMk/>
            <pc:sldMk cId="4205298638" sldId="292"/>
            <ac:spMk id="3" creationId="{E4FD1E92-5DBC-B105-F246-2355E4FF9A74}"/>
          </ac:spMkLst>
        </pc:spChg>
        <pc:spChg chg="mod">
          <ac:chgData name="McFarland, Annette" userId="e93d1f50-85ab-41a8-a34a-185a53159573" providerId="ADAL" clId="{959DD1AB-755F-4AB4-9DB9-16FBA5923430}" dt="2023-01-11T01:45:38.802" v="538" actId="20577"/>
          <ac:spMkLst>
            <pc:docMk/>
            <pc:sldMk cId="4205298638" sldId="292"/>
            <ac:spMk id="5" creationId="{82A941A7-6446-2C70-8D36-1075DD0FEB78}"/>
          </ac:spMkLst>
        </pc:spChg>
        <pc:graphicFrameChg chg="mod">
          <ac:chgData name="McFarland, Annette" userId="e93d1f50-85ab-41a8-a34a-185a53159573" providerId="ADAL" clId="{959DD1AB-755F-4AB4-9DB9-16FBA5923430}" dt="2023-01-11T01:44:55.303" v="519"/>
          <ac:graphicFrameMkLst>
            <pc:docMk/>
            <pc:sldMk cId="4205298638" sldId="292"/>
            <ac:graphicFrameMk id="9" creationId="{16BB2B36-D329-083C-5198-BEEC5AC12CFA}"/>
          </ac:graphicFrameMkLst>
        </pc:graphicFrameChg>
        <pc:cxnChg chg="add mod">
          <ac:chgData name="McFarland, Annette" userId="e93d1f50-85ab-41a8-a34a-185a53159573" providerId="ADAL" clId="{959DD1AB-755F-4AB4-9DB9-16FBA5923430}" dt="2023-01-11T01:45:56.468" v="539" actId="1076"/>
          <ac:cxnSpMkLst>
            <pc:docMk/>
            <pc:sldMk cId="4205298638" sldId="292"/>
            <ac:cxnSpMk id="4" creationId="{6C010B9B-B07F-4A36-33DE-9DA4420E47F2}"/>
          </ac:cxnSpMkLst>
        </pc:cxnChg>
        <pc:cxnChg chg="add mod">
          <ac:chgData name="McFarland, Annette" userId="e93d1f50-85ab-41a8-a34a-185a53159573" providerId="ADAL" clId="{959DD1AB-755F-4AB4-9DB9-16FBA5923430}" dt="2023-01-11T01:45:29.204" v="523" actId="1076"/>
          <ac:cxnSpMkLst>
            <pc:docMk/>
            <pc:sldMk cId="4205298638" sldId="292"/>
            <ac:cxnSpMk id="6" creationId="{3879C868-FF77-C556-CDB7-92B2F7A4E40A}"/>
          </ac:cxnSpMkLst>
        </pc:cxnChg>
      </pc:sldChg>
      <pc:sldChg chg="modSp mod">
        <pc:chgData name="McFarland, Annette" userId="e93d1f50-85ab-41a8-a34a-185a53159573" providerId="ADAL" clId="{959DD1AB-755F-4AB4-9DB9-16FBA5923430}" dt="2023-01-11T01:53:46.231" v="792" actId="14100"/>
        <pc:sldMkLst>
          <pc:docMk/>
          <pc:sldMk cId="476875324" sldId="296"/>
        </pc:sldMkLst>
        <pc:spChg chg="mod">
          <ac:chgData name="McFarland, Annette" userId="e93d1f50-85ab-41a8-a34a-185a53159573" providerId="ADAL" clId="{959DD1AB-755F-4AB4-9DB9-16FBA5923430}" dt="2023-01-11T01:51:45.264" v="699" actId="20577"/>
          <ac:spMkLst>
            <pc:docMk/>
            <pc:sldMk cId="476875324" sldId="296"/>
            <ac:spMk id="2" creationId="{F6245169-1799-41CD-B28E-D2D20D16AD73}"/>
          </ac:spMkLst>
        </pc:spChg>
        <pc:spChg chg="mod">
          <ac:chgData name="McFarland, Annette" userId="e93d1f50-85ab-41a8-a34a-185a53159573" providerId="ADAL" clId="{959DD1AB-755F-4AB4-9DB9-16FBA5923430}" dt="2023-01-11T01:52:57.106" v="783" actId="20577"/>
          <ac:spMkLst>
            <pc:docMk/>
            <pc:sldMk cId="476875324" sldId="296"/>
            <ac:spMk id="3" creationId="{E4FD1E92-5DBC-B105-F246-2355E4FF9A74}"/>
          </ac:spMkLst>
        </pc:spChg>
        <pc:graphicFrameChg chg="mod">
          <ac:chgData name="McFarland, Annette" userId="e93d1f50-85ab-41a8-a34a-185a53159573" providerId="ADAL" clId="{959DD1AB-755F-4AB4-9DB9-16FBA5923430}" dt="2023-01-11T01:53:46.231" v="792" actId="14100"/>
          <ac:graphicFrameMkLst>
            <pc:docMk/>
            <pc:sldMk cId="476875324" sldId="296"/>
            <ac:graphicFrameMk id="7" creationId="{BAE287F8-D626-0727-B8AA-36BF55EA7C9D}"/>
          </ac:graphicFrameMkLst>
        </pc:graphicFrameChg>
      </pc:sldChg>
      <pc:sldChg chg="modSp mod">
        <pc:chgData name="McFarland, Annette" userId="e93d1f50-85ab-41a8-a34a-185a53159573" providerId="ADAL" clId="{959DD1AB-755F-4AB4-9DB9-16FBA5923430}" dt="2023-01-11T01:47:02.414" v="544" actId="14100"/>
        <pc:sldMkLst>
          <pc:docMk/>
          <pc:sldMk cId="545205739" sldId="301"/>
        </pc:sldMkLst>
        <pc:spChg chg="mod">
          <ac:chgData name="McFarland, Annette" userId="e93d1f50-85ab-41a8-a34a-185a53159573" providerId="ADAL" clId="{959DD1AB-755F-4AB4-9DB9-16FBA5923430}" dt="2023-01-11T01:46:27.572" v="541" actId="20577"/>
          <ac:spMkLst>
            <pc:docMk/>
            <pc:sldMk cId="545205739" sldId="301"/>
            <ac:spMk id="2" creationId="{F6245169-1799-41CD-B28E-D2D20D16AD73}"/>
          </ac:spMkLst>
        </pc:spChg>
        <pc:graphicFrameChg chg="mod">
          <ac:chgData name="McFarland, Annette" userId="e93d1f50-85ab-41a8-a34a-185a53159573" providerId="ADAL" clId="{959DD1AB-755F-4AB4-9DB9-16FBA5923430}" dt="2023-01-11T01:47:02.414" v="544" actId="14100"/>
          <ac:graphicFrameMkLst>
            <pc:docMk/>
            <pc:sldMk cId="545205739" sldId="301"/>
            <ac:graphicFrameMk id="9" creationId="{16BB2B36-D329-083C-5198-BEEC5AC12CFA}"/>
          </ac:graphicFrameMkLst>
        </pc:graphicFrameChg>
      </pc:sldChg>
      <pc:sldChg chg="addSp delSp modSp mod modNotesTx">
        <pc:chgData name="McFarland, Annette" userId="e93d1f50-85ab-41a8-a34a-185a53159573" providerId="ADAL" clId="{959DD1AB-755F-4AB4-9DB9-16FBA5923430}" dt="2023-01-20T16:56:33.382" v="904"/>
        <pc:sldMkLst>
          <pc:docMk/>
          <pc:sldMk cId="1808293537" sldId="303"/>
        </pc:sldMkLst>
        <pc:spChg chg="mod">
          <ac:chgData name="McFarland, Annette" userId="e93d1f50-85ab-41a8-a34a-185a53159573" providerId="ADAL" clId="{959DD1AB-755F-4AB4-9DB9-16FBA5923430}" dt="2023-01-11T01:39:56.113" v="137" actId="20577"/>
          <ac:spMkLst>
            <pc:docMk/>
            <pc:sldMk cId="1808293537" sldId="303"/>
            <ac:spMk id="2" creationId="{F6245169-1799-41CD-B28E-D2D20D16AD73}"/>
          </ac:spMkLst>
        </pc:spChg>
        <pc:spChg chg="add del mod">
          <ac:chgData name="McFarland, Annette" userId="e93d1f50-85ab-41a8-a34a-185a53159573" providerId="ADAL" clId="{959DD1AB-755F-4AB4-9DB9-16FBA5923430}" dt="2023-01-20T16:56:05.616" v="899" actId="478"/>
          <ac:spMkLst>
            <pc:docMk/>
            <pc:sldMk cId="1808293537" sldId="303"/>
            <ac:spMk id="4" creationId="{C9F891A8-98E8-B305-1F6E-59A0A354E7D0}"/>
          </ac:spMkLst>
        </pc:spChg>
        <pc:graphicFrameChg chg="mod">
          <ac:chgData name="McFarland, Annette" userId="e93d1f50-85ab-41a8-a34a-185a53159573" providerId="ADAL" clId="{959DD1AB-755F-4AB4-9DB9-16FBA5923430}" dt="2023-01-20T16:56:33.382" v="904"/>
          <ac:graphicFrameMkLst>
            <pc:docMk/>
            <pc:sldMk cId="1808293537" sldId="303"/>
            <ac:graphicFrameMk id="9" creationId="{16BB2B36-D329-083C-5198-BEEC5AC12CFA}"/>
          </ac:graphicFrameMkLst>
        </pc:graphicFrameChg>
      </pc:sldChg>
      <pc:sldChg chg="modSp mod modNotesTx">
        <pc:chgData name="McFarland, Annette" userId="e93d1f50-85ab-41a8-a34a-185a53159573" providerId="ADAL" clId="{959DD1AB-755F-4AB4-9DB9-16FBA5923430}" dt="2023-01-11T01:43:25.571" v="492" actId="20577"/>
        <pc:sldMkLst>
          <pc:docMk/>
          <pc:sldMk cId="3610131762" sldId="304"/>
        </pc:sldMkLst>
        <pc:spChg chg="mod">
          <ac:chgData name="McFarland, Annette" userId="e93d1f50-85ab-41a8-a34a-185a53159573" providerId="ADAL" clId="{959DD1AB-755F-4AB4-9DB9-16FBA5923430}" dt="2023-01-11T01:42:48.161" v="444" actId="20577"/>
          <ac:spMkLst>
            <pc:docMk/>
            <pc:sldMk cId="3610131762" sldId="304"/>
            <ac:spMk id="2" creationId="{F6245169-1799-41CD-B28E-D2D20D16AD73}"/>
          </ac:spMkLst>
        </pc:spChg>
      </pc:sldChg>
      <pc:sldChg chg="modSp mod ord addCm delCm">
        <pc:chgData name="McFarland, Annette" userId="e93d1f50-85ab-41a8-a34a-185a53159573" providerId="ADAL" clId="{959DD1AB-755F-4AB4-9DB9-16FBA5923430}" dt="2023-01-20T16:56:55.548" v="906"/>
        <pc:sldMkLst>
          <pc:docMk/>
          <pc:sldMk cId="2242843968" sldId="306"/>
        </pc:sldMkLst>
        <pc:spChg chg="mod">
          <ac:chgData name="McFarland, Annette" userId="e93d1f50-85ab-41a8-a34a-185a53159573" providerId="ADAL" clId="{959DD1AB-755F-4AB4-9DB9-16FBA5923430}" dt="2023-01-11T01:47:28.051" v="550" actId="20577"/>
          <ac:spMkLst>
            <pc:docMk/>
            <pc:sldMk cId="2242843968" sldId="306"/>
            <ac:spMk id="2" creationId="{F6245169-1799-41CD-B28E-D2D20D16AD73}"/>
          </ac:spMkLst>
        </pc:spChg>
        <pc:spChg chg="mod">
          <ac:chgData name="McFarland, Annette" userId="e93d1f50-85ab-41a8-a34a-185a53159573" providerId="ADAL" clId="{959DD1AB-755F-4AB4-9DB9-16FBA5923430}" dt="2023-01-11T01:48:22.959" v="565" actId="1076"/>
          <ac:spMkLst>
            <pc:docMk/>
            <pc:sldMk cId="2242843968" sldId="306"/>
            <ac:spMk id="4" creationId="{0D57443E-586F-14D9-CC85-14378568580E}"/>
          </ac:spMkLst>
        </pc:spChg>
        <pc:picChg chg="mod">
          <ac:chgData name="McFarland, Annette" userId="e93d1f50-85ab-41a8-a34a-185a53159573" providerId="ADAL" clId="{959DD1AB-755F-4AB4-9DB9-16FBA5923430}" dt="2023-01-11T01:48:31.907" v="566" actId="1076"/>
          <ac:picMkLst>
            <pc:docMk/>
            <pc:sldMk cId="2242843968" sldId="306"/>
            <ac:picMk id="6" creationId="{01C9639C-8BE7-74F1-D964-8C35D6574706}"/>
          </ac:picMkLst>
        </pc:picChg>
        <pc:picChg chg="mod">
          <ac:chgData name="McFarland, Annette" userId="e93d1f50-85ab-41a8-a34a-185a53159573" providerId="ADAL" clId="{959DD1AB-755F-4AB4-9DB9-16FBA5923430}" dt="2023-01-11T01:48:46.615" v="569" actId="1076"/>
          <ac:picMkLst>
            <pc:docMk/>
            <pc:sldMk cId="2242843968" sldId="306"/>
            <ac:picMk id="7" creationId="{7C42E611-BD9C-6072-D674-A4AC59D8A108}"/>
          </ac:picMkLst>
        </pc:picChg>
        <pc:picChg chg="mod">
          <ac:chgData name="McFarland, Annette" userId="e93d1f50-85ab-41a8-a34a-185a53159573" providerId="ADAL" clId="{959DD1AB-755F-4AB4-9DB9-16FBA5923430}" dt="2023-01-11T01:49:03.501" v="570" actId="1076"/>
          <ac:picMkLst>
            <pc:docMk/>
            <pc:sldMk cId="2242843968" sldId="306"/>
            <ac:picMk id="12" creationId="{E125F29E-9BDD-CCF8-6CB4-98302F338F87}"/>
          </ac:picMkLst>
        </pc:picChg>
      </pc:sldChg>
    </pc:docChg>
  </pc:docChgLst>
  <pc:docChgLst>
    <pc:chgData name="Balian, Sarah (CNTR)" userId="b3b060d9-4d34-479b-ad68-688eaebf93c5" providerId="ADAL" clId="{694E1484-A10F-4957-9AE4-CA4A25D95DC6}"/>
    <pc:docChg chg="custSel delSld modSld modMainMaster">
      <pc:chgData name="Balian, Sarah (CNTR)" userId="b3b060d9-4d34-479b-ad68-688eaebf93c5" providerId="ADAL" clId="{694E1484-A10F-4957-9AE4-CA4A25D95DC6}" dt="2023-05-22T00:30:37.486" v="1892" actId="20577"/>
      <pc:docMkLst>
        <pc:docMk/>
      </pc:docMkLst>
      <pc:sldChg chg="addSp modSp mod">
        <pc:chgData name="Balian, Sarah (CNTR)" userId="b3b060d9-4d34-479b-ad68-688eaebf93c5" providerId="ADAL" clId="{694E1484-A10F-4957-9AE4-CA4A25D95DC6}" dt="2023-05-21T23:49:38.177" v="9"/>
        <pc:sldMkLst>
          <pc:docMk/>
          <pc:sldMk cId="109857222" sldId="256"/>
        </pc:sldMkLst>
        <pc:spChg chg="add mod">
          <ac:chgData name="Balian, Sarah (CNTR)" userId="b3b060d9-4d34-479b-ad68-688eaebf93c5" providerId="ADAL" clId="{694E1484-A10F-4957-9AE4-CA4A25D95DC6}" dt="2023-05-21T23:49:38.177" v="9"/>
          <ac:spMkLst>
            <pc:docMk/>
            <pc:sldMk cId="109857222" sldId="256"/>
            <ac:spMk id="2" creationId="{80837EBA-76BE-4E07-315E-D80CBF16FFD3}"/>
          </ac:spMkLst>
        </pc:spChg>
        <pc:spChg chg="mod">
          <ac:chgData name="Balian, Sarah (CNTR)" userId="b3b060d9-4d34-479b-ad68-688eaebf93c5" providerId="ADAL" clId="{694E1484-A10F-4957-9AE4-CA4A25D95DC6}" dt="2023-05-21T23:49:28.221" v="8" actId="1076"/>
          <ac:spMkLst>
            <pc:docMk/>
            <pc:sldMk cId="109857222" sldId="256"/>
            <ac:spMk id="3" creationId="{00000000-0000-0000-0000-000000000000}"/>
          </ac:spMkLst>
        </pc:spChg>
      </pc:sldChg>
      <pc:sldChg chg="addSp delSp modSp mod">
        <pc:chgData name="Balian, Sarah (CNTR)" userId="b3b060d9-4d34-479b-ad68-688eaebf93c5" providerId="ADAL" clId="{694E1484-A10F-4957-9AE4-CA4A25D95DC6}" dt="2023-05-21T23:52:04.978" v="26"/>
        <pc:sldMkLst>
          <pc:docMk/>
          <pc:sldMk cId="2163988523" sldId="260"/>
        </pc:sldMkLst>
        <pc:spChg chg="mod">
          <ac:chgData name="Balian, Sarah (CNTR)" userId="b3b060d9-4d34-479b-ad68-688eaebf93c5" providerId="ADAL" clId="{694E1484-A10F-4957-9AE4-CA4A25D95DC6}" dt="2023-05-21T23:50:41.190" v="16" actId="20577"/>
          <ac:spMkLst>
            <pc:docMk/>
            <pc:sldMk cId="2163988523" sldId="260"/>
            <ac:spMk id="3" creationId="{7F10B6DC-6AF4-BFD9-E1D5-B98AA266289F}"/>
          </ac:spMkLst>
        </pc:spChg>
        <pc:spChg chg="del">
          <ac:chgData name="Balian, Sarah (CNTR)" userId="b3b060d9-4d34-479b-ad68-688eaebf93c5" providerId="ADAL" clId="{694E1484-A10F-4957-9AE4-CA4A25D95DC6}" dt="2023-05-21T23:49:43.927" v="10" actId="478"/>
          <ac:spMkLst>
            <pc:docMk/>
            <pc:sldMk cId="2163988523" sldId="260"/>
            <ac:spMk id="6" creationId="{5D0F14F3-1A09-3E96-BCB2-D8B940E469DA}"/>
          </ac:spMkLst>
        </pc:spChg>
        <pc:spChg chg="del">
          <ac:chgData name="Balian, Sarah (CNTR)" userId="b3b060d9-4d34-479b-ad68-688eaebf93c5" providerId="ADAL" clId="{694E1484-A10F-4957-9AE4-CA4A25D95DC6}" dt="2023-05-21T23:49:43.927" v="10" actId="478"/>
          <ac:spMkLst>
            <pc:docMk/>
            <pc:sldMk cId="2163988523" sldId="260"/>
            <ac:spMk id="7" creationId="{CE64F085-394F-89FE-55C1-94E5F28AFADD}"/>
          </ac:spMkLst>
        </pc:spChg>
        <pc:spChg chg="del">
          <ac:chgData name="Balian, Sarah (CNTR)" userId="b3b060d9-4d34-479b-ad68-688eaebf93c5" providerId="ADAL" clId="{694E1484-A10F-4957-9AE4-CA4A25D95DC6}" dt="2023-05-21T23:49:43.927" v="10" actId="478"/>
          <ac:spMkLst>
            <pc:docMk/>
            <pc:sldMk cId="2163988523" sldId="260"/>
            <ac:spMk id="8" creationId="{E39DAA33-FEFE-A8BD-BBEA-A8F3D8B80ECE}"/>
          </ac:spMkLst>
        </pc:spChg>
        <pc:picChg chg="add mod">
          <ac:chgData name="Balian, Sarah (CNTR)" userId="b3b060d9-4d34-479b-ad68-688eaebf93c5" providerId="ADAL" clId="{694E1484-A10F-4957-9AE4-CA4A25D95DC6}" dt="2023-05-21T23:52:04.978" v="26"/>
          <ac:picMkLst>
            <pc:docMk/>
            <pc:sldMk cId="2163988523" sldId="260"/>
            <ac:picMk id="2" creationId="{B9466498-0669-9C41-3C78-D9C23CBDB988}"/>
          </ac:picMkLst>
        </pc:picChg>
      </pc:sldChg>
      <pc:sldChg chg="modSp mod modNotesTx">
        <pc:chgData name="Balian, Sarah (CNTR)" userId="b3b060d9-4d34-479b-ad68-688eaebf93c5" providerId="ADAL" clId="{694E1484-A10F-4957-9AE4-CA4A25D95DC6}" dt="2023-05-21T23:58:29.695" v="363" actId="20577"/>
        <pc:sldMkLst>
          <pc:docMk/>
          <pc:sldMk cId="1428788921" sldId="262"/>
        </pc:sldMkLst>
        <pc:spChg chg="mod">
          <ac:chgData name="Balian, Sarah (CNTR)" userId="b3b060d9-4d34-479b-ad68-688eaebf93c5" providerId="ADAL" clId="{694E1484-A10F-4957-9AE4-CA4A25D95DC6}" dt="2023-05-21T23:52:10.839" v="34" actId="6549"/>
          <ac:spMkLst>
            <pc:docMk/>
            <pc:sldMk cId="1428788921" sldId="262"/>
            <ac:spMk id="3" creationId="{E4FD1E92-5DBC-B105-F246-2355E4FF9A74}"/>
          </ac:spMkLst>
        </pc:spChg>
      </pc:sldChg>
      <pc:sldChg chg="del">
        <pc:chgData name="Balian, Sarah (CNTR)" userId="b3b060d9-4d34-479b-ad68-688eaebf93c5" providerId="ADAL" clId="{694E1484-A10F-4957-9AE4-CA4A25D95DC6}" dt="2023-05-21T23:51:35.407" v="18" actId="47"/>
        <pc:sldMkLst>
          <pc:docMk/>
          <pc:sldMk cId="1887431401" sldId="263"/>
        </pc:sldMkLst>
      </pc:sldChg>
      <pc:sldChg chg="modSp mod">
        <pc:chgData name="Balian, Sarah (CNTR)" userId="b3b060d9-4d34-479b-ad68-688eaebf93c5" providerId="ADAL" clId="{694E1484-A10F-4957-9AE4-CA4A25D95DC6}" dt="2023-05-22T00:17:35.229" v="1268" actId="20577"/>
        <pc:sldMkLst>
          <pc:docMk/>
          <pc:sldMk cId="3475639167" sldId="289"/>
        </pc:sldMkLst>
        <pc:spChg chg="mod">
          <ac:chgData name="Balian, Sarah (CNTR)" userId="b3b060d9-4d34-479b-ad68-688eaebf93c5" providerId="ADAL" clId="{694E1484-A10F-4957-9AE4-CA4A25D95DC6}" dt="2023-05-22T00:17:35.229" v="1268" actId="20577"/>
          <ac:spMkLst>
            <pc:docMk/>
            <pc:sldMk cId="3475639167" sldId="289"/>
            <ac:spMk id="3" creationId="{F2A31AE5-F919-CA50-BF07-AF012D87D146}"/>
          </ac:spMkLst>
        </pc:spChg>
      </pc:sldChg>
      <pc:sldChg chg="modSp mod modNotesTx">
        <pc:chgData name="Balian, Sarah (CNTR)" userId="b3b060d9-4d34-479b-ad68-688eaebf93c5" providerId="ADAL" clId="{694E1484-A10F-4957-9AE4-CA4A25D95DC6}" dt="2023-05-22T00:06:48.221" v="985" actId="6549"/>
        <pc:sldMkLst>
          <pc:docMk/>
          <pc:sldMk cId="4205298638" sldId="292"/>
        </pc:sldMkLst>
        <pc:spChg chg="mod">
          <ac:chgData name="Balian, Sarah (CNTR)" userId="b3b060d9-4d34-479b-ad68-688eaebf93c5" providerId="ADAL" clId="{694E1484-A10F-4957-9AE4-CA4A25D95DC6}" dt="2023-05-22T00:06:33.278" v="984" actId="6549"/>
          <ac:spMkLst>
            <pc:docMk/>
            <pc:sldMk cId="4205298638" sldId="292"/>
            <ac:spMk id="3" creationId="{E4FD1E92-5DBC-B105-F246-2355E4FF9A74}"/>
          </ac:spMkLst>
        </pc:spChg>
        <pc:spChg chg="mod">
          <ac:chgData name="Balian, Sarah (CNTR)" userId="b3b060d9-4d34-479b-ad68-688eaebf93c5" providerId="ADAL" clId="{694E1484-A10F-4957-9AE4-CA4A25D95DC6}" dt="2023-05-21T23:52:39.832" v="69" actId="6549"/>
          <ac:spMkLst>
            <pc:docMk/>
            <pc:sldMk cId="4205298638" sldId="292"/>
            <ac:spMk id="5" creationId="{82A941A7-6446-2C70-8D36-1075DD0FEB78}"/>
          </ac:spMkLst>
        </pc:spChg>
        <pc:graphicFrameChg chg="mod">
          <ac:chgData name="Balian, Sarah (CNTR)" userId="b3b060d9-4d34-479b-ad68-688eaebf93c5" providerId="ADAL" clId="{694E1484-A10F-4957-9AE4-CA4A25D95DC6}" dt="2023-05-22T00:04:21.015" v="728" actId="113"/>
          <ac:graphicFrameMkLst>
            <pc:docMk/>
            <pc:sldMk cId="4205298638" sldId="292"/>
            <ac:graphicFrameMk id="9" creationId="{16BB2B36-D329-083C-5198-BEEC5AC12CFA}"/>
          </ac:graphicFrameMkLst>
        </pc:graphicFrameChg>
      </pc:sldChg>
      <pc:sldChg chg="modSp mod modNotesTx">
        <pc:chgData name="Balian, Sarah (CNTR)" userId="b3b060d9-4d34-479b-ad68-688eaebf93c5" providerId="ADAL" clId="{694E1484-A10F-4957-9AE4-CA4A25D95DC6}" dt="2023-05-22T00:30:37.486" v="1892" actId="20577"/>
        <pc:sldMkLst>
          <pc:docMk/>
          <pc:sldMk cId="476875324" sldId="296"/>
        </pc:sldMkLst>
        <pc:spChg chg="mod">
          <ac:chgData name="Balian, Sarah (CNTR)" userId="b3b060d9-4d34-479b-ad68-688eaebf93c5" providerId="ADAL" clId="{694E1484-A10F-4957-9AE4-CA4A25D95DC6}" dt="2023-05-21T23:52:58.768" v="85" actId="6549"/>
          <ac:spMkLst>
            <pc:docMk/>
            <pc:sldMk cId="476875324" sldId="296"/>
            <ac:spMk id="3" creationId="{E4FD1E92-5DBC-B105-F246-2355E4FF9A74}"/>
          </ac:spMkLst>
        </pc:spChg>
        <pc:graphicFrameChg chg="mod">
          <ac:chgData name="Balian, Sarah (CNTR)" userId="b3b060d9-4d34-479b-ad68-688eaebf93c5" providerId="ADAL" clId="{694E1484-A10F-4957-9AE4-CA4A25D95DC6}" dt="2023-05-22T00:15:32.882" v="1175" actId="207"/>
          <ac:graphicFrameMkLst>
            <pc:docMk/>
            <pc:sldMk cId="476875324" sldId="296"/>
            <ac:graphicFrameMk id="7" creationId="{BAE287F8-D626-0727-B8AA-36BF55EA7C9D}"/>
          </ac:graphicFrameMkLst>
        </pc:graphicFrameChg>
      </pc:sldChg>
      <pc:sldChg chg="modSp mod modNotesTx">
        <pc:chgData name="Balian, Sarah (CNTR)" userId="b3b060d9-4d34-479b-ad68-688eaebf93c5" providerId="ADAL" clId="{694E1484-A10F-4957-9AE4-CA4A25D95DC6}" dt="2023-05-22T00:14:07.801" v="1167" actId="20577"/>
        <pc:sldMkLst>
          <pc:docMk/>
          <pc:sldMk cId="545205739" sldId="301"/>
        </pc:sldMkLst>
        <pc:spChg chg="mod">
          <ac:chgData name="Balian, Sarah (CNTR)" userId="b3b060d9-4d34-479b-ad68-688eaebf93c5" providerId="ADAL" clId="{694E1484-A10F-4957-9AE4-CA4A25D95DC6}" dt="2023-05-21T23:52:51.585" v="77" actId="6549"/>
          <ac:spMkLst>
            <pc:docMk/>
            <pc:sldMk cId="545205739" sldId="301"/>
            <ac:spMk id="3" creationId="{E4FD1E92-5DBC-B105-F246-2355E4FF9A74}"/>
          </ac:spMkLst>
        </pc:spChg>
      </pc:sldChg>
      <pc:sldChg chg="addSp delSp modSp mod">
        <pc:chgData name="Balian, Sarah (CNTR)" userId="b3b060d9-4d34-479b-ad68-688eaebf93c5" providerId="ADAL" clId="{694E1484-A10F-4957-9AE4-CA4A25D95DC6}" dt="2023-05-21T23:52:02.760" v="25"/>
        <pc:sldMkLst>
          <pc:docMk/>
          <pc:sldMk cId="1736530004" sldId="302"/>
        </pc:sldMkLst>
        <pc:spChg chg="mod">
          <ac:chgData name="Balian, Sarah (CNTR)" userId="b3b060d9-4d34-479b-ad68-688eaebf93c5" providerId="ADAL" clId="{694E1484-A10F-4957-9AE4-CA4A25D95DC6}" dt="2023-05-21T23:50:37.012" v="15" actId="20577"/>
          <ac:spMkLst>
            <pc:docMk/>
            <pc:sldMk cId="1736530004" sldId="302"/>
            <ac:spMk id="3" creationId="{7F10B6DC-6AF4-BFD9-E1D5-B98AA266289F}"/>
          </ac:spMkLst>
        </pc:spChg>
        <pc:spChg chg="del">
          <ac:chgData name="Balian, Sarah (CNTR)" userId="b3b060d9-4d34-479b-ad68-688eaebf93c5" providerId="ADAL" clId="{694E1484-A10F-4957-9AE4-CA4A25D95DC6}" dt="2023-05-21T23:50:18.813" v="12" actId="478"/>
          <ac:spMkLst>
            <pc:docMk/>
            <pc:sldMk cId="1736530004" sldId="302"/>
            <ac:spMk id="6" creationId="{5D0F14F3-1A09-3E96-BCB2-D8B940E469DA}"/>
          </ac:spMkLst>
        </pc:spChg>
        <pc:spChg chg="del">
          <ac:chgData name="Balian, Sarah (CNTR)" userId="b3b060d9-4d34-479b-ad68-688eaebf93c5" providerId="ADAL" clId="{694E1484-A10F-4957-9AE4-CA4A25D95DC6}" dt="2023-05-21T23:50:17.325" v="11" actId="478"/>
          <ac:spMkLst>
            <pc:docMk/>
            <pc:sldMk cId="1736530004" sldId="302"/>
            <ac:spMk id="7" creationId="{CE64F085-394F-89FE-55C1-94E5F28AFADD}"/>
          </ac:spMkLst>
        </pc:spChg>
        <pc:spChg chg="del">
          <ac:chgData name="Balian, Sarah (CNTR)" userId="b3b060d9-4d34-479b-ad68-688eaebf93c5" providerId="ADAL" clId="{694E1484-A10F-4957-9AE4-CA4A25D95DC6}" dt="2023-05-21T23:50:17.325" v="11" actId="478"/>
          <ac:spMkLst>
            <pc:docMk/>
            <pc:sldMk cId="1736530004" sldId="302"/>
            <ac:spMk id="8" creationId="{E39DAA33-FEFE-A8BD-BBEA-A8F3D8B80ECE}"/>
          </ac:spMkLst>
        </pc:spChg>
        <pc:picChg chg="add mod">
          <ac:chgData name="Balian, Sarah (CNTR)" userId="b3b060d9-4d34-479b-ad68-688eaebf93c5" providerId="ADAL" clId="{694E1484-A10F-4957-9AE4-CA4A25D95DC6}" dt="2023-05-21T23:52:02.760" v="25"/>
          <ac:picMkLst>
            <pc:docMk/>
            <pc:sldMk cId="1736530004" sldId="302"/>
            <ac:picMk id="2" creationId="{D09C3456-4C22-0568-2514-3A16E952F897}"/>
          </ac:picMkLst>
        </pc:picChg>
      </pc:sldChg>
      <pc:sldChg chg="modSp mod modNotesTx">
        <pc:chgData name="Balian, Sarah (CNTR)" userId="b3b060d9-4d34-479b-ad68-688eaebf93c5" providerId="ADAL" clId="{694E1484-A10F-4957-9AE4-CA4A25D95DC6}" dt="2023-05-22T00:00:42.840" v="557" actId="20577"/>
        <pc:sldMkLst>
          <pc:docMk/>
          <pc:sldMk cId="1808293537" sldId="303"/>
        </pc:sldMkLst>
        <pc:spChg chg="mod">
          <ac:chgData name="Balian, Sarah (CNTR)" userId="b3b060d9-4d34-479b-ad68-688eaebf93c5" providerId="ADAL" clId="{694E1484-A10F-4957-9AE4-CA4A25D95DC6}" dt="2023-05-21T23:52:17.535" v="42" actId="6549"/>
          <ac:spMkLst>
            <pc:docMk/>
            <pc:sldMk cId="1808293537" sldId="303"/>
            <ac:spMk id="3" creationId="{E4FD1E92-5DBC-B105-F246-2355E4FF9A74}"/>
          </ac:spMkLst>
        </pc:spChg>
      </pc:sldChg>
      <pc:sldChg chg="modSp mod modNotesTx">
        <pc:chgData name="Balian, Sarah (CNTR)" userId="b3b060d9-4d34-479b-ad68-688eaebf93c5" providerId="ADAL" clId="{694E1484-A10F-4957-9AE4-CA4A25D95DC6}" dt="2023-05-22T00:02:40.353" v="713" actId="20577"/>
        <pc:sldMkLst>
          <pc:docMk/>
          <pc:sldMk cId="3610131762" sldId="304"/>
        </pc:sldMkLst>
        <pc:spChg chg="mod">
          <ac:chgData name="Balian, Sarah (CNTR)" userId="b3b060d9-4d34-479b-ad68-688eaebf93c5" providerId="ADAL" clId="{694E1484-A10F-4957-9AE4-CA4A25D95DC6}" dt="2023-05-21T23:52:22.474" v="50" actId="6549"/>
          <ac:spMkLst>
            <pc:docMk/>
            <pc:sldMk cId="3610131762" sldId="304"/>
            <ac:spMk id="3" creationId="{E4FD1E92-5DBC-B105-F246-2355E4FF9A74}"/>
          </ac:spMkLst>
        </pc:spChg>
        <pc:graphicFrameChg chg="mod">
          <ac:chgData name="Balian, Sarah (CNTR)" userId="b3b060d9-4d34-479b-ad68-688eaebf93c5" providerId="ADAL" clId="{694E1484-A10F-4957-9AE4-CA4A25D95DC6}" dt="2023-05-22T00:01:46.818" v="565" actId="207"/>
          <ac:graphicFrameMkLst>
            <pc:docMk/>
            <pc:sldMk cId="3610131762" sldId="304"/>
            <ac:graphicFrameMk id="9" creationId="{16BB2B36-D329-083C-5198-BEEC5AC12CFA}"/>
          </ac:graphicFrameMkLst>
        </pc:graphicFrameChg>
      </pc:sldChg>
      <pc:sldChg chg="addSp delSp modSp mod">
        <pc:chgData name="Balian, Sarah (CNTR)" userId="b3b060d9-4d34-479b-ad68-688eaebf93c5" providerId="ADAL" clId="{694E1484-A10F-4957-9AE4-CA4A25D95DC6}" dt="2023-05-21T23:52:00.202" v="24"/>
        <pc:sldMkLst>
          <pc:docMk/>
          <pc:sldMk cId="759788885" sldId="305"/>
        </pc:sldMkLst>
        <pc:spChg chg="mod">
          <ac:chgData name="Balian, Sarah (CNTR)" userId="b3b060d9-4d34-479b-ad68-688eaebf93c5" providerId="ADAL" clId="{694E1484-A10F-4957-9AE4-CA4A25D95DC6}" dt="2023-05-21T23:50:30.792" v="14" actId="20577"/>
          <ac:spMkLst>
            <pc:docMk/>
            <pc:sldMk cId="759788885" sldId="305"/>
            <ac:spMk id="3" creationId="{7F10B6DC-6AF4-BFD9-E1D5-B98AA266289F}"/>
          </ac:spMkLst>
        </pc:spChg>
        <pc:spChg chg="del">
          <ac:chgData name="Balian, Sarah (CNTR)" userId="b3b060d9-4d34-479b-ad68-688eaebf93c5" providerId="ADAL" clId="{694E1484-A10F-4957-9AE4-CA4A25D95DC6}" dt="2023-05-21T23:50:27.767" v="13" actId="478"/>
          <ac:spMkLst>
            <pc:docMk/>
            <pc:sldMk cId="759788885" sldId="305"/>
            <ac:spMk id="6" creationId="{5D0F14F3-1A09-3E96-BCB2-D8B940E469DA}"/>
          </ac:spMkLst>
        </pc:spChg>
        <pc:spChg chg="del">
          <ac:chgData name="Balian, Sarah (CNTR)" userId="b3b060d9-4d34-479b-ad68-688eaebf93c5" providerId="ADAL" clId="{694E1484-A10F-4957-9AE4-CA4A25D95DC6}" dt="2023-05-21T23:50:27.767" v="13" actId="478"/>
          <ac:spMkLst>
            <pc:docMk/>
            <pc:sldMk cId="759788885" sldId="305"/>
            <ac:spMk id="7" creationId="{CE64F085-394F-89FE-55C1-94E5F28AFADD}"/>
          </ac:spMkLst>
        </pc:spChg>
        <pc:spChg chg="del">
          <ac:chgData name="Balian, Sarah (CNTR)" userId="b3b060d9-4d34-479b-ad68-688eaebf93c5" providerId="ADAL" clId="{694E1484-A10F-4957-9AE4-CA4A25D95DC6}" dt="2023-05-21T23:50:27.767" v="13" actId="478"/>
          <ac:spMkLst>
            <pc:docMk/>
            <pc:sldMk cId="759788885" sldId="305"/>
            <ac:spMk id="8" creationId="{E39DAA33-FEFE-A8BD-BBEA-A8F3D8B80ECE}"/>
          </ac:spMkLst>
        </pc:spChg>
        <pc:picChg chg="add mod">
          <ac:chgData name="Balian, Sarah (CNTR)" userId="b3b060d9-4d34-479b-ad68-688eaebf93c5" providerId="ADAL" clId="{694E1484-A10F-4957-9AE4-CA4A25D95DC6}" dt="2023-05-21T23:52:00.202" v="24"/>
          <ac:picMkLst>
            <pc:docMk/>
            <pc:sldMk cId="759788885" sldId="305"/>
            <ac:picMk id="2" creationId="{4DBC0833-C08A-2408-40C6-C5FF7312C3D5}"/>
          </ac:picMkLst>
        </pc:picChg>
      </pc:sldChg>
      <pc:sldChg chg="del">
        <pc:chgData name="Balian, Sarah (CNTR)" userId="b3b060d9-4d34-479b-ad68-688eaebf93c5" providerId="ADAL" clId="{694E1484-A10F-4957-9AE4-CA4A25D95DC6}" dt="2023-05-22T00:12:19.059" v="986" actId="47"/>
        <pc:sldMkLst>
          <pc:docMk/>
          <pc:sldMk cId="2242843968" sldId="306"/>
        </pc:sldMkLst>
      </pc:sldChg>
      <pc:sldChg chg="del">
        <pc:chgData name="Balian, Sarah (CNTR)" userId="b3b060d9-4d34-479b-ad68-688eaebf93c5" providerId="ADAL" clId="{694E1484-A10F-4957-9AE4-CA4A25D95DC6}" dt="2023-05-21T23:51:34.201" v="17" actId="47"/>
        <pc:sldMkLst>
          <pc:docMk/>
          <pc:sldMk cId="1651503728" sldId="307"/>
        </pc:sldMkLst>
      </pc:sldChg>
      <pc:sldChg chg="addSp delSp modSp mod">
        <pc:chgData name="Balian, Sarah (CNTR)" userId="b3b060d9-4d34-479b-ad68-688eaebf93c5" providerId="ADAL" clId="{694E1484-A10F-4957-9AE4-CA4A25D95DC6}" dt="2023-05-21T23:51:57.563" v="23"/>
        <pc:sldMkLst>
          <pc:docMk/>
          <pc:sldMk cId="2223194050" sldId="308"/>
        </pc:sldMkLst>
        <pc:spChg chg="mod">
          <ac:chgData name="Balian, Sarah (CNTR)" userId="b3b060d9-4d34-479b-ad68-688eaebf93c5" providerId="ADAL" clId="{694E1484-A10F-4957-9AE4-CA4A25D95DC6}" dt="2023-05-21T23:51:40.879" v="19" actId="20577"/>
          <ac:spMkLst>
            <pc:docMk/>
            <pc:sldMk cId="2223194050" sldId="308"/>
            <ac:spMk id="3" creationId="{7F10B6DC-6AF4-BFD9-E1D5-B98AA266289F}"/>
          </ac:spMkLst>
        </pc:spChg>
        <pc:spChg chg="del">
          <ac:chgData name="Balian, Sarah (CNTR)" userId="b3b060d9-4d34-479b-ad68-688eaebf93c5" providerId="ADAL" clId="{694E1484-A10F-4957-9AE4-CA4A25D95DC6}" dt="2023-05-21T23:51:42.734" v="20" actId="478"/>
          <ac:spMkLst>
            <pc:docMk/>
            <pc:sldMk cId="2223194050" sldId="308"/>
            <ac:spMk id="6" creationId="{5D0F14F3-1A09-3E96-BCB2-D8B940E469DA}"/>
          </ac:spMkLst>
        </pc:spChg>
        <pc:spChg chg="del">
          <ac:chgData name="Balian, Sarah (CNTR)" userId="b3b060d9-4d34-479b-ad68-688eaebf93c5" providerId="ADAL" clId="{694E1484-A10F-4957-9AE4-CA4A25D95DC6}" dt="2023-05-21T23:51:43.613" v="21" actId="478"/>
          <ac:spMkLst>
            <pc:docMk/>
            <pc:sldMk cId="2223194050" sldId="308"/>
            <ac:spMk id="7" creationId="{CE64F085-394F-89FE-55C1-94E5F28AFADD}"/>
          </ac:spMkLst>
        </pc:spChg>
        <pc:spChg chg="del">
          <ac:chgData name="Balian, Sarah (CNTR)" userId="b3b060d9-4d34-479b-ad68-688eaebf93c5" providerId="ADAL" clId="{694E1484-A10F-4957-9AE4-CA4A25D95DC6}" dt="2023-05-21T23:51:44.583" v="22" actId="478"/>
          <ac:spMkLst>
            <pc:docMk/>
            <pc:sldMk cId="2223194050" sldId="308"/>
            <ac:spMk id="8" creationId="{E39DAA33-FEFE-A8BD-BBEA-A8F3D8B80ECE}"/>
          </ac:spMkLst>
        </pc:spChg>
        <pc:picChg chg="add mod">
          <ac:chgData name="Balian, Sarah (CNTR)" userId="b3b060d9-4d34-479b-ad68-688eaebf93c5" providerId="ADAL" clId="{694E1484-A10F-4957-9AE4-CA4A25D95DC6}" dt="2023-05-21T23:51:57.563" v="23"/>
          <ac:picMkLst>
            <pc:docMk/>
            <pc:sldMk cId="2223194050" sldId="308"/>
            <ac:picMk id="2" creationId="{B45554F6-E2DC-E6FB-E17B-3E1F9D7E383B}"/>
          </ac:picMkLst>
        </pc:picChg>
      </pc:sldChg>
      <pc:sldMasterChg chg="addSp delSp modSp mod setBg modSldLayout">
        <pc:chgData name="Balian, Sarah (CNTR)" userId="b3b060d9-4d34-479b-ad68-688eaebf93c5" providerId="ADAL" clId="{694E1484-A10F-4957-9AE4-CA4A25D95DC6}" dt="2023-05-21T23:49:01.003" v="4" actId="16037"/>
        <pc:sldMasterMkLst>
          <pc:docMk/>
          <pc:sldMasterMk cId="3850865728" sldId="2147483662"/>
        </pc:sldMasterMkLst>
        <pc:spChg chg="del">
          <ac:chgData name="Balian, Sarah (CNTR)" userId="b3b060d9-4d34-479b-ad68-688eaebf93c5" providerId="ADAL" clId="{694E1484-A10F-4957-9AE4-CA4A25D95DC6}" dt="2023-05-21T23:48:16.982" v="0" actId="478"/>
          <ac:spMkLst>
            <pc:docMk/>
            <pc:sldMasterMk cId="3850865728" sldId="2147483662"/>
            <ac:spMk id="2" creationId="{A1AF6A25-C05E-275F-43E1-F8E93E3EEC0C}"/>
          </ac:spMkLst>
        </pc:spChg>
        <pc:spChg chg="add mod">
          <ac:chgData name="Balian, Sarah (CNTR)" userId="b3b060d9-4d34-479b-ad68-688eaebf93c5" providerId="ADAL" clId="{694E1484-A10F-4957-9AE4-CA4A25D95DC6}" dt="2023-05-21T23:49:01.003" v="4" actId="16037"/>
          <ac:spMkLst>
            <pc:docMk/>
            <pc:sldMasterMk cId="3850865728" sldId="2147483662"/>
            <ac:spMk id="3" creationId="{C853B2EF-6C29-4F1C-A04C-76E6895B9C44}"/>
          </ac:spMkLst>
        </pc:spChg>
        <pc:spChg chg="del">
          <ac:chgData name="Balian, Sarah (CNTR)" userId="b3b060d9-4d34-479b-ad68-688eaebf93c5" providerId="ADAL" clId="{694E1484-A10F-4957-9AE4-CA4A25D95DC6}" dt="2023-05-21T23:48:16.982" v="0" actId="478"/>
          <ac:spMkLst>
            <pc:docMk/>
            <pc:sldMasterMk cId="3850865728" sldId="2147483662"/>
            <ac:spMk id="4" creationId="{EF1B5812-A233-6083-8BE7-6465D675F0CA}"/>
          </ac:spMkLst>
        </pc:spChg>
        <pc:spChg chg="del">
          <ac:chgData name="Balian, Sarah (CNTR)" userId="b3b060d9-4d34-479b-ad68-688eaebf93c5" providerId="ADAL" clId="{694E1484-A10F-4957-9AE4-CA4A25D95DC6}" dt="2023-05-21T23:48:16.982" v="0" actId="478"/>
          <ac:spMkLst>
            <pc:docMk/>
            <pc:sldMasterMk cId="3850865728" sldId="2147483662"/>
            <ac:spMk id="7" creationId="{2139826A-640E-12A1-234F-57C1984C22CC}"/>
          </ac:spMkLst>
        </pc:spChg>
        <pc:spChg chg="del">
          <ac:chgData name="Balian, Sarah (CNTR)" userId="b3b060d9-4d34-479b-ad68-688eaebf93c5" providerId="ADAL" clId="{694E1484-A10F-4957-9AE4-CA4A25D95DC6}" dt="2023-05-21T23:48:16.982" v="0" actId="478"/>
          <ac:spMkLst>
            <pc:docMk/>
            <pc:sldMasterMk cId="3850865728" sldId="2147483662"/>
            <ac:spMk id="8" creationId="{BD89CD6A-460E-F8B9-A2A8-47A478D0A124}"/>
          </ac:spMkLst>
        </pc:spChg>
        <pc:picChg chg="add mod">
          <ac:chgData name="Balian, Sarah (CNTR)" userId="b3b060d9-4d34-479b-ad68-688eaebf93c5" providerId="ADAL" clId="{694E1484-A10F-4957-9AE4-CA4A25D95DC6}" dt="2023-05-21T23:49:01.003" v="4" actId="16037"/>
          <ac:picMkLst>
            <pc:docMk/>
            <pc:sldMasterMk cId="3850865728" sldId="2147483662"/>
            <ac:picMk id="5" creationId="{0F173FBC-A986-FCDC-36FE-89F5568FFB61}"/>
          </ac:picMkLst>
        </pc:picChg>
        <pc:picChg chg="add mod">
          <ac:chgData name="Balian, Sarah (CNTR)" userId="b3b060d9-4d34-479b-ad68-688eaebf93c5" providerId="ADAL" clId="{694E1484-A10F-4957-9AE4-CA4A25D95DC6}" dt="2023-05-21T23:49:01.003" v="4" actId="16037"/>
          <ac:picMkLst>
            <pc:docMk/>
            <pc:sldMasterMk cId="3850865728" sldId="2147483662"/>
            <ac:picMk id="6" creationId="{9DAD7A81-B7C1-DCDA-F3A5-805173147C16}"/>
          </ac:picMkLst>
        </pc:picChg>
        <pc:sldLayoutChg chg="delSp mod">
          <pc:chgData name="Balian, Sarah (CNTR)" userId="b3b060d9-4d34-479b-ad68-688eaebf93c5" providerId="ADAL" clId="{694E1484-A10F-4957-9AE4-CA4A25D95DC6}" dt="2023-05-21T23:48:20.437" v="1" actId="478"/>
          <pc:sldLayoutMkLst>
            <pc:docMk/>
            <pc:sldMasterMk cId="3850865728" sldId="2147483662"/>
            <pc:sldLayoutMk cId="3824787925" sldId="2147483686"/>
          </pc:sldLayoutMkLst>
          <pc:spChg chg="del">
            <ac:chgData name="Balian, Sarah (CNTR)" userId="b3b060d9-4d34-479b-ad68-688eaebf93c5" providerId="ADAL" clId="{694E1484-A10F-4957-9AE4-CA4A25D95DC6}" dt="2023-05-21T23:48:20.437" v="1" actId="478"/>
            <ac:spMkLst>
              <pc:docMk/>
              <pc:sldMasterMk cId="3850865728" sldId="2147483662"/>
              <pc:sldLayoutMk cId="3824787925" sldId="2147483686"/>
              <ac:spMk id="4" creationId="{EC71831F-1B8F-EA98-3184-E4EB3C6D8FB1}"/>
            </ac:spMkLst>
          </pc:spChg>
        </pc:sldLayoutChg>
      </pc:sldMasterChg>
    </pc:docChg>
  </pc:docChgLst>
  <pc:docChgLst>
    <pc:chgData name="Balian, Sarah (CNTR)" userId="b3b060d9-4d34-479b-ad68-688eaebf93c5" providerId="ADAL" clId="{27012740-AF0E-4E36-9F1C-ED7FD2B303A3}"/>
    <pc:docChg chg="modSld">
      <pc:chgData name="Balian, Sarah (CNTR)" userId="b3b060d9-4d34-479b-ad68-688eaebf93c5" providerId="ADAL" clId="{27012740-AF0E-4E36-9F1C-ED7FD2B303A3}" dt="2023-02-03T16:47:26.167" v="2"/>
      <pc:docMkLst>
        <pc:docMk/>
      </pc:docMkLst>
      <pc:sldChg chg="modSp mod delCm">
        <pc:chgData name="Balian, Sarah (CNTR)" userId="b3b060d9-4d34-479b-ad68-688eaebf93c5" providerId="ADAL" clId="{27012740-AF0E-4E36-9F1C-ED7FD2B303A3}" dt="2023-02-03T16:47:26.167" v="2"/>
        <pc:sldMkLst>
          <pc:docMk/>
          <pc:sldMk cId="3475639167" sldId="289"/>
        </pc:sldMkLst>
        <pc:spChg chg="mod">
          <ac:chgData name="Balian, Sarah (CNTR)" userId="b3b060d9-4d34-479b-ad68-688eaebf93c5" providerId="ADAL" clId="{27012740-AF0E-4E36-9F1C-ED7FD2B303A3}" dt="2023-02-03T16:47:23.221" v="1" actId="20577"/>
          <ac:spMkLst>
            <pc:docMk/>
            <pc:sldMk cId="3475639167" sldId="289"/>
            <ac:spMk id="3" creationId="{F2A31AE5-F919-CA50-BF07-AF012D87D146}"/>
          </ac:spMkLst>
        </pc:spChg>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27012740-AF0E-4E36-9F1C-ED7FD2B303A3}" dt="2023-02-03T16:47:20.162" v="0"/>
              <pc2:cmMkLst xmlns:pc2="http://schemas.microsoft.com/office/powerpoint/2019/9/main/command">
                <pc:docMk/>
                <pc:sldMk cId="3475639167" sldId="289"/>
                <pc2:cmMk id="{13839947-EE87-457E-9A8B-7633AD0986EF}"/>
              </pc2:cmMkLst>
            </pc226:cmChg>
            <pc226:cmChg xmlns:pc226="http://schemas.microsoft.com/office/powerpoint/2022/06/main/command" chg="del">
              <pc226:chgData name="Balian, Sarah (CNTR)" userId="b3b060d9-4d34-479b-ad68-688eaebf93c5" providerId="ADAL" clId="{27012740-AF0E-4E36-9F1C-ED7FD2B303A3}" dt="2023-02-03T16:47:26.167" v="2"/>
              <pc2:cmMkLst xmlns:pc2="http://schemas.microsoft.com/office/powerpoint/2019/9/main/command">
                <pc:docMk/>
                <pc:sldMk cId="3475639167" sldId="289"/>
                <pc2:cmMk id="{B076C9D3-08FF-48E7-AFB6-9C9B8FC9E69A}"/>
              </pc2:cmMkLst>
            </pc226:cmChg>
          </p:ext>
        </pc:extLst>
      </pc:sldChg>
    </pc:docChg>
  </pc:docChgLst>
  <pc:docChgLst>
    <pc:chgData name="Behague, Sabina" userId="2f9f8379-56ce-455c-81be-d1dc66b28ae7" providerId="ADAL" clId="{0F3FC663-7CD5-4EEC-A412-F3F0AAC81EE8}"/>
    <pc:docChg chg="undo custSel modSld">
      <pc:chgData name="Behague, Sabina" userId="2f9f8379-56ce-455c-81be-d1dc66b28ae7" providerId="ADAL" clId="{0F3FC663-7CD5-4EEC-A412-F3F0AAC81EE8}" dt="2023-01-26T16:34:37.104" v="17"/>
      <pc:docMkLst>
        <pc:docMk/>
      </pc:docMkLst>
      <pc:sldChg chg="modSp mod">
        <pc:chgData name="Behague, Sabina" userId="2f9f8379-56ce-455c-81be-d1dc66b28ae7" providerId="ADAL" clId="{0F3FC663-7CD5-4EEC-A412-F3F0AAC81EE8}" dt="2023-01-26T15:50:07.446" v="0" actId="1076"/>
        <pc:sldMkLst>
          <pc:docMk/>
          <pc:sldMk cId="2163988523" sldId="260"/>
        </pc:sldMkLst>
        <pc:spChg chg="mod">
          <ac:chgData name="Behague, Sabina" userId="2f9f8379-56ce-455c-81be-d1dc66b28ae7" providerId="ADAL" clId="{0F3FC663-7CD5-4EEC-A412-F3F0AAC81EE8}" dt="2023-01-26T15:50:07.446" v="0" actId="1076"/>
          <ac:spMkLst>
            <pc:docMk/>
            <pc:sldMk cId="2163988523" sldId="260"/>
            <ac:spMk id="9" creationId="{E690F70B-E368-D7F5-795E-B5139345EF71}"/>
          </ac:spMkLst>
        </pc:spChg>
      </pc:sldChg>
      <pc:sldChg chg="modSp mod addCm">
        <pc:chgData name="Behague, Sabina" userId="2f9f8379-56ce-455c-81be-d1dc66b28ae7" providerId="ADAL" clId="{0F3FC663-7CD5-4EEC-A412-F3F0AAC81EE8}" dt="2023-01-26T16:34:37.104" v="17"/>
        <pc:sldMkLst>
          <pc:docMk/>
          <pc:sldMk cId="3475639167" sldId="289"/>
        </pc:sldMkLst>
        <pc:spChg chg="mod">
          <ac:chgData name="Behague, Sabina" userId="2f9f8379-56ce-455c-81be-d1dc66b28ae7" providerId="ADAL" clId="{0F3FC663-7CD5-4EEC-A412-F3F0AAC81EE8}" dt="2023-01-26T16:32:50.640" v="15" actId="20577"/>
          <ac:spMkLst>
            <pc:docMk/>
            <pc:sldMk cId="3475639167" sldId="289"/>
            <ac:spMk id="3" creationId="{F2A31AE5-F919-CA50-BF07-AF012D87D146}"/>
          </ac:spMkLst>
        </pc:sp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0F3FC663-7CD5-4EEC-A412-F3F0AAC81EE8}" dt="2023-01-26T16:34:37.104" v="17"/>
              <pc2:cmMkLst xmlns:pc2="http://schemas.microsoft.com/office/powerpoint/2019/9/main/command">
                <pc:docMk/>
                <pc:sldMk cId="3475639167" sldId="289"/>
                <pc2:cmMk id="{13839947-EE87-457E-9A8B-7633AD0986EF}"/>
              </pc2:cmMkLst>
            </pc226:cmChg>
            <pc226:cmChg xmlns:pc226="http://schemas.microsoft.com/office/powerpoint/2022/06/main/command" chg="add">
              <pc226:chgData name="Behague, Sabina" userId="2f9f8379-56ce-455c-81be-d1dc66b28ae7" providerId="ADAL" clId="{0F3FC663-7CD5-4EEC-A412-F3F0AAC81EE8}" dt="2023-01-26T16:33:36.771" v="16"/>
              <pc2:cmMkLst xmlns:pc2="http://schemas.microsoft.com/office/powerpoint/2019/9/main/command">
                <pc:docMk/>
                <pc:sldMk cId="3475639167" sldId="289"/>
                <pc2:cmMk id="{B076C9D3-08FF-48E7-AFB6-9C9B8FC9E69A}"/>
              </pc2:cmMkLst>
            </pc226:cmChg>
          </p:ext>
        </pc:extLst>
      </pc:sldChg>
      <pc:sldChg chg="mod">
        <pc:chgData name="Behague, Sabina" userId="2f9f8379-56ce-455c-81be-d1dc66b28ae7" providerId="ADAL" clId="{0F3FC663-7CD5-4EEC-A412-F3F0AAC81EE8}" dt="2023-01-26T16:15:14.422" v="7" actId="27918"/>
        <pc:sldMkLst>
          <pc:docMk/>
          <pc:sldMk cId="4205298638" sldId="292"/>
        </pc:sldMkLst>
      </pc:sldChg>
      <pc:sldChg chg="modSp mod">
        <pc:chgData name="Behague, Sabina" userId="2f9f8379-56ce-455c-81be-d1dc66b28ae7" providerId="ADAL" clId="{0F3FC663-7CD5-4EEC-A412-F3F0AAC81EE8}" dt="2023-01-26T16:12:39.873" v="1" actId="1076"/>
        <pc:sldMkLst>
          <pc:docMk/>
          <pc:sldMk cId="1736530004" sldId="302"/>
        </pc:sldMkLst>
        <pc:spChg chg="mod">
          <ac:chgData name="Behague, Sabina" userId="2f9f8379-56ce-455c-81be-d1dc66b28ae7" providerId="ADAL" clId="{0F3FC663-7CD5-4EEC-A412-F3F0AAC81EE8}" dt="2023-01-26T16:12:39.873" v="1" actId="1076"/>
          <ac:spMkLst>
            <pc:docMk/>
            <pc:sldMk cId="1736530004" sldId="302"/>
            <ac:spMk id="9" creationId="{E690F70B-E368-D7F5-795E-B5139345EF71}"/>
          </ac:spMkLst>
        </pc:spChg>
      </pc:sldChg>
      <pc:sldChg chg="modSp mod">
        <pc:chgData name="Behague, Sabina" userId="2f9f8379-56ce-455c-81be-d1dc66b28ae7" providerId="ADAL" clId="{0F3FC663-7CD5-4EEC-A412-F3F0AAC81EE8}" dt="2023-01-26T16:15:26.263" v="8" actId="1076"/>
        <pc:sldMkLst>
          <pc:docMk/>
          <pc:sldMk cId="759788885" sldId="305"/>
        </pc:sldMkLst>
        <pc:spChg chg="mod">
          <ac:chgData name="Behague, Sabina" userId="2f9f8379-56ce-455c-81be-d1dc66b28ae7" providerId="ADAL" clId="{0F3FC663-7CD5-4EEC-A412-F3F0AAC81EE8}" dt="2023-01-26T16:15:26.263" v="8" actId="1076"/>
          <ac:spMkLst>
            <pc:docMk/>
            <pc:sldMk cId="759788885" sldId="305"/>
            <ac:spMk id="9" creationId="{E690F70B-E368-D7F5-795E-B5139345EF71}"/>
          </ac:spMkLst>
        </pc:spChg>
      </pc:sldChg>
      <pc:sldChg chg="modSp mod">
        <pc:chgData name="Behague, Sabina" userId="2f9f8379-56ce-455c-81be-d1dc66b28ae7" providerId="ADAL" clId="{0F3FC663-7CD5-4EEC-A412-F3F0AAC81EE8}" dt="2023-01-26T16:31:33.654" v="14" actId="1076"/>
        <pc:sldMkLst>
          <pc:docMk/>
          <pc:sldMk cId="1651503728" sldId="307"/>
        </pc:sldMkLst>
        <pc:spChg chg="mod">
          <ac:chgData name="Behague, Sabina" userId="2f9f8379-56ce-455c-81be-d1dc66b28ae7" providerId="ADAL" clId="{0F3FC663-7CD5-4EEC-A412-F3F0AAC81EE8}" dt="2023-01-26T16:31:29.972" v="13" actId="1076"/>
          <ac:spMkLst>
            <pc:docMk/>
            <pc:sldMk cId="1651503728" sldId="307"/>
            <ac:spMk id="6" creationId="{5D0F14F3-1A09-3E96-BCB2-D8B940E469DA}"/>
          </ac:spMkLst>
        </pc:spChg>
        <pc:spChg chg="mod">
          <ac:chgData name="Behague, Sabina" userId="2f9f8379-56ce-455c-81be-d1dc66b28ae7" providerId="ADAL" clId="{0F3FC663-7CD5-4EEC-A412-F3F0AAC81EE8}" dt="2023-01-26T16:31:33.654" v="14" actId="1076"/>
          <ac:spMkLst>
            <pc:docMk/>
            <pc:sldMk cId="1651503728" sldId="307"/>
            <ac:spMk id="9" creationId="{E690F70B-E368-D7F5-795E-B5139345EF71}"/>
          </ac:spMkLst>
        </pc:spChg>
      </pc:sldChg>
      <pc:sldChg chg="modSp mod">
        <pc:chgData name="Behague, Sabina" userId="2f9f8379-56ce-455c-81be-d1dc66b28ae7" providerId="ADAL" clId="{0F3FC663-7CD5-4EEC-A412-F3F0AAC81EE8}" dt="2023-01-26T16:31:23.567" v="11" actId="1076"/>
        <pc:sldMkLst>
          <pc:docMk/>
          <pc:sldMk cId="2223194050" sldId="308"/>
        </pc:sldMkLst>
        <pc:spChg chg="mod">
          <ac:chgData name="Behague, Sabina" userId="2f9f8379-56ce-455c-81be-d1dc66b28ae7" providerId="ADAL" clId="{0F3FC663-7CD5-4EEC-A412-F3F0AAC81EE8}" dt="2023-01-26T16:31:23.567" v="11" actId="1076"/>
          <ac:spMkLst>
            <pc:docMk/>
            <pc:sldMk cId="2223194050" sldId="308"/>
            <ac:spMk id="9" creationId="{E690F70B-E368-D7F5-795E-B5139345EF71}"/>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6.5052339045854557E-2"/>
          <c:w val="0.99465162487760739"/>
          <c:h val="0.69269454812958065"/>
        </c:manualLayout>
      </c:layout>
      <c:barChart>
        <c:barDir val="col"/>
        <c:grouping val="clustered"/>
        <c:varyColors val="0"/>
        <c:ser>
          <c:idx val="0"/>
          <c:order val="0"/>
          <c:tx>
            <c:strRef>
              <c:f>Sheet1!$A$2</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Have heard that ARVs 
treat HIV</c:v>
                </c:pt>
                <c:pt idx="1">
                  <c:v>Know that the risk of MTCT can be reduced by the mother taking special drugs</c:v>
                </c:pt>
              </c:strCache>
            </c:strRef>
          </c:cat>
          <c:val>
            <c:numRef>
              <c:f>Sheet1!$B$2:$C$2</c:f>
              <c:numCache>
                <c:formatCode>General</c:formatCode>
                <c:ptCount val="2"/>
                <c:pt idx="0">
                  <c:v>28</c:v>
                </c:pt>
                <c:pt idx="1">
                  <c:v>49</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5571125591304299E-3"/>
          <c:y val="8.4533737123473493E-2"/>
          <c:w val="0.99465162487760739"/>
          <c:h val="0.56966037580267781"/>
        </c:manualLayout>
      </c:layout>
      <c:barChart>
        <c:barDir val="col"/>
        <c:grouping val="clustered"/>
        <c:varyColors val="0"/>
        <c:ser>
          <c:idx val="0"/>
          <c:order val="0"/>
          <c:tx>
            <c:strRef>
              <c:f>Sheet1!$A$2</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Do not think that children living with HIV should be able to attend school with children who are HIV negative</c:v>
                </c:pt>
                <c:pt idx="1">
                  <c:v>Would not buy fresh vegetables from a shopkeeper who has HIV</c:v>
                </c:pt>
                <c:pt idx="2">
                  <c:v>Have discriminatory attitudes towards people living with HIV</c:v>
                </c:pt>
              </c:strCache>
            </c:strRef>
          </c:cat>
          <c:val>
            <c:numRef>
              <c:f>Sheet1!$B$2:$D$2</c:f>
              <c:numCache>
                <c:formatCode>General</c:formatCode>
                <c:ptCount val="3"/>
                <c:pt idx="0">
                  <c:v>46</c:v>
                </c:pt>
                <c:pt idx="1">
                  <c:v>50</c:v>
                </c:pt>
                <c:pt idx="2">
                  <c:v>59</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5571125591304299E-3"/>
          <c:y val="8.4533737123473493E-2"/>
          <c:w val="0.99465162487760739"/>
          <c:h val="0.75984946385867791"/>
        </c:manualLayout>
      </c:layout>
      <c:barChart>
        <c:barDir val="col"/>
        <c:grouping val="clustered"/>
        <c:varyColors val="0"/>
        <c:ser>
          <c:idx val="0"/>
          <c:order val="0"/>
          <c:tx>
            <c:strRef>
              <c:f>Sheet1!$A$2</c:f>
              <c:strCache>
                <c:ptCount val="1"/>
                <c:pt idx="0">
                  <c:v>Women</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A26F-475F-A899-A6FAC31712C9}"/>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A26F-475F-A899-A6FAC31712C9}"/>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Sheet1!$B$1:$D$1</c:f>
              <c:strCache>
                <c:ptCount val="3"/>
                <c:pt idx="0">
                  <c:v>Philippines</c:v>
                </c:pt>
                <c:pt idx="1">
                  <c:v>Urban</c:v>
                </c:pt>
                <c:pt idx="2">
                  <c:v>Rural</c:v>
                </c:pt>
              </c:strCache>
            </c:strRef>
          </c:cat>
          <c:val>
            <c:numRef>
              <c:f>Sheet1!$B$2:$D$2</c:f>
              <c:numCache>
                <c:formatCode>General</c:formatCode>
                <c:ptCount val="3"/>
                <c:pt idx="0">
                  <c:v>59</c:v>
                </c:pt>
                <c:pt idx="1">
                  <c:v>51</c:v>
                </c:pt>
                <c:pt idx="2">
                  <c:v>69</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8511852110481496E-3"/>
          <c:y val="9.14831006684379E-2"/>
          <c:w val="0.99048875055083796"/>
          <c:h val="0.65483305404287218"/>
        </c:manualLayout>
      </c:layout>
      <c:barChart>
        <c:barDir val="col"/>
        <c:grouping val="clustered"/>
        <c:varyColors val="0"/>
        <c:ser>
          <c:idx val="0"/>
          <c:order val="0"/>
          <c:tx>
            <c:strRef>
              <c:f>Sheet1!$A$2</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Had intercourse with a person who neither was their husband nor lived with them</c:v>
                </c:pt>
                <c:pt idx="1">
                  <c:v>Used a condom during 
last sex with such a partner</c:v>
                </c:pt>
              </c:strCache>
            </c:strRef>
          </c:cat>
          <c:val>
            <c:numRef>
              <c:f>Sheet1!$B$2:$C$2</c:f>
              <c:numCache>
                <c:formatCode>General</c:formatCode>
                <c:ptCount val="2"/>
                <c:pt idx="0">
                  <c:v>4</c:v>
                </c:pt>
                <c:pt idx="1">
                  <c:v>18</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9.5502166035473943E-2"/>
          <c:w val="0.95416666666666672"/>
          <c:h val="0.71587783015012396"/>
        </c:manualLayout>
      </c:layout>
      <c:barChart>
        <c:barDir val="col"/>
        <c:grouping val="clustered"/>
        <c:varyColors val="0"/>
        <c:ser>
          <c:idx val="0"/>
          <c:order val="0"/>
          <c:tx>
            <c:strRef>
              <c:f>Sheet1!$A$2</c:f>
              <c:strCache>
                <c:ptCount val="1"/>
                <c:pt idx="0">
                  <c:v>Women</c:v>
                </c:pt>
              </c:strCache>
            </c:strRef>
          </c:tx>
          <c:spPr>
            <a:solidFill>
              <a:schemeClr val="accent1"/>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Ever tested for HIV and
received the results</c:v>
                </c:pt>
                <c:pt idx="1">
                  <c:v>Tested for HIV in the last 12 months and received the results</c:v>
                </c:pt>
              </c:strCache>
            </c:strRef>
          </c:cat>
          <c:val>
            <c:numRef>
              <c:f>Sheet1!$B$2:$C$2</c:f>
              <c:numCache>
                <c:formatCode>General</c:formatCode>
                <c:ptCount val="2"/>
                <c:pt idx="0">
                  <c:v>9</c:v>
                </c:pt>
                <c:pt idx="1">
                  <c:v>2</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9228349678729244"/>
          <c:y val="2.162926921813519E-2"/>
          <c:w val="0.50771650321270756"/>
          <c:h val="0.97837073078186476"/>
        </c:manualLayout>
      </c:layout>
      <c:barChart>
        <c:barDir val="bar"/>
        <c:grouping val="clustered"/>
        <c:varyColors val="0"/>
        <c:ser>
          <c:idx val="0"/>
          <c:order val="0"/>
          <c:tx>
            <c:strRef>
              <c:f>Sheet1!$B$1</c:f>
              <c:strCache>
                <c:ptCount val="1"/>
                <c:pt idx="0">
                  <c:v>Column3</c:v>
                </c:pt>
              </c:strCache>
            </c:strRef>
          </c:tx>
          <c:spPr>
            <a:solidFill>
              <a:schemeClr val="accent2"/>
            </a:solidFill>
            <a:ln>
              <a:noFill/>
            </a:ln>
            <a:effectLst/>
          </c:spPr>
          <c:invertIfNegative val="0"/>
          <c:dPt>
            <c:idx val="0"/>
            <c:invertIfNegative val="0"/>
            <c:bubble3D val="0"/>
            <c:spPr>
              <a:solidFill>
                <a:schemeClr val="accent4"/>
              </a:solidFill>
              <a:ln>
                <a:noFill/>
              </a:ln>
              <a:effectLst/>
            </c:spPr>
            <c:extLst>
              <c:ext xmlns:c16="http://schemas.microsoft.com/office/drawing/2014/chart" uri="{C3380CC4-5D6E-409C-BE32-E72D297353CC}">
                <c16:uniqueId val="{00000000-FC8B-4B66-930D-554CCFACEC87}"/>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All of the above</c:v>
                </c:pt>
                <c:pt idx="1">
                  <c:v>A person cannot get HIV by sharing food with a person who has HIV</c:v>
                </c:pt>
                <c:pt idx="2">
                  <c:v>HIV cannot be transmitted by mosquito bites</c:v>
                </c:pt>
                <c:pt idx="3">
                  <c:v>A healthy looking person can have HIV</c:v>
                </c:pt>
                <c:pt idx="4">
                  <c:v>HIV risk is reduced by having sex with only one uninfected partner who has no other partners</c:v>
                </c:pt>
                <c:pt idx="5">
                  <c:v>HIV risk is reduced by using a condom</c:v>
                </c:pt>
              </c:strCache>
            </c:strRef>
          </c:cat>
          <c:val>
            <c:numRef>
              <c:f>Sheet1!$B$2:$B$7</c:f>
              <c:numCache>
                <c:formatCode>General</c:formatCode>
                <c:ptCount val="6"/>
                <c:pt idx="0">
                  <c:v>26</c:v>
                </c:pt>
                <c:pt idx="1">
                  <c:v>54</c:v>
                </c:pt>
                <c:pt idx="2">
                  <c:v>70</c:v>
                </c:pt>
                <c:pt idx="3">
                  <c:v>71</c:v>
                </c:pt>
                <c:pt idx="4">
                  <c:v>69</c:v>
                </c:pt>
                <c:pt idx="5">
                  <c:v>65</c:v>
                </c:pt>
              </c:numCache>
            </c:numRef>
          </c:val>
          <c:extLst>
            <c:ext xmlns:c16="http://schemas.microsoft.com/office/drawing/2014/chart" uri="{C3380CC4-5D6E-409C-BE32-E72D297353CC}">
              <c16:uniqueId val="{00000000-1322-4B7E-B274-23205EEF543E}"/>
            </c:ext>
          </c:extLst>
        </c:ser>
        <c:dLbls>
          <c:dLblPos val="outEnd"/>
          <c:showLegendKey val="0"/>
          <c:showVal val="1"/>
          <c:showCatName val="0"/>
          <c:showSerName val="0"/>
          <c:showPercent val="0"/>
          <c:showBubbleSize val="0"/>
        </c:dLbls>
        <c:gapWidth val="100"/>
        <c:overlap val="-5"/>
        <c:axId val="1019810304"/>
        <c:axId val="1019811136"/>
      </c:barChart>
      <c:catAx>
        <c:axId val="101981030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1019811136"/>
        <c:crosses val="autoZero"/>
        <c:auto val="1"/>
        <c:lblAlgn val="ctr"/>
        <c:lblOffset val="100"/>
        <c:noMultiLvlLbl val="0"/>
      </c:catAx>
      <c:valAx>
        <c:axId val="1019811136"/>
        <c:scaling>
          <c:orientation val="minMax"/>
          <c:max val="100"/>
        </c:scaling>
        <c:delete val="1"/>
        <c:axPos val="b"/>
        <c:numFmt formatCode="General" sourceLinked="1"/>
        <c:majorTickMark val="none"/>
        <c:minorTickMark val="none"/>
        <c:tickLblPos val="nextTo"/>
        <c:crossAx val="101981030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5/21/2023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510AA9-7519-4FF2-AC3A-7F561B40DB09}" type="datetimeFigureOut">
              <a:rPr lang="en-US" smtClean="0"/>
              <a:t>5/21/2023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E0A8E72-B499-4951-BF63-5F76B52BDD89}" type="slidenum">
              <a:rPr lang="en-US" smtClean="0"/>
              <a:t>‹#›</a:t>
            </a:fld>
            <a:endParaRPr lang="en-US"/>
          </a:p>
        </p:txBody>
      </p:sp>
    </p:spTree>
    <p:extLst>
      <p:ext uri="{BB962C8B-B14F-4D97-AF65-F5344CB8AC3E}">
        <p14:creationId xmlns:p14="http://schemas.microsoft.com/office/powerpoint/2010/main" val="17097990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28% of Filipino women age 15-49 have heard of antiretroviral medicines or ARVs to treat HIV. Nearly half know that the risk of mother to child transmission of HIV can be reduced by the mother taking special drugs. Notes: ARVs = antiretroviral medicines, MTCT = mother to child transmission, </a:t>
            </a:r>
            <a:r>
              <a:rPr lang="en-US" dirty="0" err="1"/>
              <a:t>PrEP</a:t>
            </a:r>
            <a:r>
              <a:rPr lang="en-US" dirty="0"/>
              <a:t> = pre-exposure prophylaxis</a:t>
            </a:r>
          </a:p>
        </p:txBody>
      </p:sp>
      <p:sp>
        <p:nvSpPr>
          <p:cNvPr id="4" name="Slide Number Placeholder 3"/>
          <p:cNvSpPr>
            <a:spLocks noGrp="1"/>
          </p:cNvSpPr>
          <p:nvPr>
            <p:ph type="sldNum" sz="quarter" idx="5"/>
          </p:nvPr>
        </p:nvSpPr>
        <p:spPr/>
        <p:txBody>
          <a:bodyPr/>
          <a:lstStyle/>
          <a:p>
            <a:fld id="{9E0A8E72-B499-4951-BF63-5F76B52BDD89}" type="slidenum">
              <a:rPr lang="en-US" smtClean="0"/>
              <a:t>3</a:t>
            </a:fld>
            <a:endParaRPr lang="en-US"/>
          </a:p>
        </p:txBody>
      </p:sp>
    </p:spTree>
    <p:extLst>
      <p:ext uri="{BB962C8B-B14F-4D97-AF65-F5344CB8AC3E}">
        <p14:creationId xmlns:p14="http://schemas.microsoft.com/office/powerpoint/2010/main" val="14907617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 half of women have discriminatory attitudes towards people living with HIV. Have discriminatory attitudes towards people living with HIV = Percent who do not think that children living with HIV should be able to attend school with children who are HIV negative and/or would not buy fresh vegetables from a shopkeeper who has HIV.</a:t>
            </a:r>
          </a:p>
        </p:txBody>
      </p:sp>
      <p:sp>
        <p:nvSpPr>
          <p:cNvPr id="4" name="Slide Number Placeholder 3"/>
          <p:cNvSpPr>
            <a:spLocks noGrp="1"/>
          </p:cNvSpPr>
          <p:nvPr>
            <p:ph type="sldNum" sz="quarter" idx="5"/>
          </p:nvPr>
        </p:nvSpPr>
        <p:spPr/>
        <p:txBody>
          <a:bodyPr/>
          <a:lstStyle/>
          <a:p>
            <a:fld id="{9E0A8E72-B499-4951-BF63-5F76B52BDD89}" type="slidenum">
              <a:rPr lang="en-US" smtClean="0"/>
              <a:t>5</a:t>
            </a:fld>
            <a:endParaRPr lang="en-US"/>
          </a:p>
        </p:txBody>
      </p:sp>
    </p:spTree>
    <p:extLst>
      <p:ext uri="{BB962C8B-B14F-4D97-AF65-F5344CB8AC3E}">
        <p14:creationId xmlns:p14="http://schemas.microsoft.com/office/powerpoint/2010/main" val="16345958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Discriminatory attitudes towards people living with HIV are higher in rural areas than in urban areas. Note: discriminatory attitudes = percent who do not think that children living with HIV should be able to attend school with children who are HIV negative and/or would not buy fresh vegetables from a shopkeeper who has HIV.</a:t>
            </a:r>
          </a:p>
        </p:txBody>
      </p:sp>
      <p:sp>
        <p:nvSpPr>
          <p:cNvPr id="4" name="Slide Number Placeholder 3"/>
          <p:cNvSpPr>
            <a:spLocks noGrp="1"/>
          </p:cNvSpPr>
          <p:nvPr>
            <p:ph type="sldNum" sz="quarter" idx="5"/>
          </p:nvPr>
        </p:nvSpPr>
        <p:spPr/>
        <p:txBody>
          <a:bodyPr/>
          <a:lstStyle/>
          <a:p>
            <a:fld id="{9E0A8E72-B499-4951-BF63-5F76B52BDD89}" type="slidenum">
              <a:rPr lang="en-US" smtClean="0"/>
              <a:t>6</a:t>
            </a:fld>
            <a:endParaRPr lang="en-US"/>
          </a:p>
        </p:txBody>
      </p:sp>
    </p:spTree>
    <p:extLst>
      <p:ext uri="{BB962C8B-B14F-4D97-AF65-F5344CB8AC3E}">
        <p14:creationId xmlns:p14="http://schemas.microsoft.com/office/powerpoint/2010/main" val="23142632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4% of women age 15-49 had intercourse in the last 12 months with a person who neither was their husband nor lived with them. Among those women who did, 18% use a condom at last sexual intercourse with such a partner.</a:t>
            </a:r>
          </a:p>
        </p:txBody>
      </p:sp>
      <p:sp>
        <p:nvSpPr>
          <p:cNvPr id="4" name="Slide Number Placeholder 3"/>
          <p:cNvSpPr>
            <a:spLocks noGrp="1"/>
          </p:cNvSpPr>
          <p:nvPr>
            <p:ph type="sldNum" sz="quarter" idx="5"/>
          </p:nvPr>
        </p:nvSpPr>
        <p:spPr/>
        <p:txBody>
          <a:bodyPr/>
          <a:lstStyle/>
          <a:p>
            <a:fld id="{9E0A8E72-B499-4951-BF63-5F76B52BDD89}" type="slidenum">
              <a:rPr lang="en-US" smtClean="0"/>
              <a:t>7</a:t>
            </a:fld>
            <a:endParaRPr lang="en-US"/>
          </a:p>
        </p:txBody>
      </p:sp>
    </p:spTree>
    <p:extLst>
      <p:ext uri="{BB962C8B-B14F-4D97-AF65-F5344CB8AC3E}">
        <p14:creationId xmlns:p14="http://schemas.microsoft.com/office/powerpoint/2010/main" val="31993791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9% of women age 15-49 have ever been tested for HIV and received the results and just 2% were tested for HIV in the last 12 months and received the results.</a:t>
            </a:r>
          </a:p>
        </p:txBody>
      </p:sp>
      <p:sp>
        <p:nvSpPr>
          <p:cNvPr id="4" name="Slide Number Placeholder 3"/>
          <p:cNvSpPr>
            <a:spLocks noGrp="1"/>
          </p:cNvSpPr>
          <p:nvPr>
            <p:ph type="sldNum" sz="quarter" idx="5"/>
          </p:nvPr>
        </p:nvSpPr>
        <p:spPr/>
        <p:txBody>
          <a:bodyPr/>
          <a:lstStyle/>
          <a:p>
            <a:fld id="{9E0A8E72-B499-4951-BF63-5F76B52BDD89}" type="slidenum">
              <a:rPr lang="en-US" smtClean="0"/>
              <a:t>9</a:t>
            </a:fld>
            <a:endParaRPr lang="en-US"/>
          </a:p>
        </p:txBody>
      </p:sp>
    </p:spTree>
    <p:extLst>
      <p:ext uri="{BB962C8B-B14F-4D97-AF65-F5344CB8AC3E}">
        <p14:creationId xmlns:p14="http://schemas.microsoft.com/office/powerpoint/2010/main" val="22253627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7 in 10 young women age 15-24 know that a healthy looking person can have HIV and that HIV is not transmitted by mosquito bites. More than 6 in 10 know that HIV risk is reduced by using a condom every time they have sex and that HIV risk is reduced by having sex with only one uninfected partner who has no other partners. 54% know that a person cannot get HIV by sharing food with a person who has HIV. Just 26% of young women age 15-24 know all </a:t>
            </a:r>
            <a:r>
              <a:rPr lang="en-US"/>
              <a:t>of the above.</a:t>
            </a:r>
            <a:endParaRPr lang="en-US" dirty="0"/>
          </a:p>
        </p:txBody>
      </p:sp>
      <p:sp>
        <p:nvSpPr>
          <p:cNvPr id="4" name="Slide Number Placeholder 3"/>
          <p:cNvSpPr>
            <a:spLocks noGrp="1"/>
          </p:cNvSpPr>
          <p:nvPr>
            <p:ph type="sldNum" sz="quarter" idx="5"/>
          </p:nvPr>
        </p:nvSpPr>
        <p:spPr/>
        <p:txBody>
          <a:bodyPr/>
          <a:lstStyle/>
          <a:p>
            <a:fld id="{9E0A8E72-B499-4951-BF63-5F76B52BDD89}" type="slidenum">
              <a:rPr lang="en-US" smtClean="0"/>
              <a:t>11</a:t>
            </a:fld>
            <a:endParaRPr lang="en-US"/>
          </a:p>
        </p:txBody>
      </p:sp>
    </p:spTree>
    <p:extLst>
      <p:ext uri="{BB962C8B-B14F-4D97-AF65-F5344CB8AC3E}">
        <p14:creationId xmlns:p14="http://schemas.microsoft.com/office/powerpoint/2010/main" val="10244000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dirty="0"/>
          </a:p>
        </p:txBody>
      </p:sp>
    </p:spTree>
    <p:extLst>
      <p:ext uri="{BB962C8B-B14F-4D97-AF65-F5344CB8AC3E}">
        <p14:creationId xmlns:p14="http://schemas.microsoft.com/office/powerpoint/2010/main" val="38247879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5/21/2023</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853B2EF-6C29-4F1C-A04C-76E6895B9C44}"/>
              </a:ext>
            </a:extLst>
          </p:cNvPr>
          <p:cNvSpPr txBox="1"/>
          <p:nvPr userDrawn="1"/>
        </p:nvSpPr>
        <p:spPr>
          <a:xfrm>
            <a:off x="230304" y="1208089"/>
            <a:ext cx="8500039"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600" b="1" noProof="0" dirty="0">
                <a:solidFill>
                  <a:schemeClr val="tx1"/>
                </a:solidFill>
                <a:latin typeface="Source Sans Pro" panose="020B0503030403020204" pitchFamily="34" charset="0"/>
                <a:ea typeface="Source Sans Pro" panose="020B0503030403020204" pitchFamily="34" charset="0"/>
              </a:rPr>
              <a:t>2022 Philippine National Demographic and Health Survey (NDHS)</a:t>
            </a:r>
          </a:p>
        </p:txBody>
      </p:sp>
      <p:pic>
        <p:nvPicPr>
          <p:cNvPr id="5" name="Picture 4" descr="A picture containing clothing, pattern, fabric, lilac&#10;&#10;Description automatically generated">
            <a:extLst>
              <a:ext uri="{FF2B5EF4-FFF2-40B4-BE49-F238E27FC236}">
                <a16:creationId xmlns:a16="http://schemas.microsoft.com/office/drawing/2014/main" id="{0F173FBC-A986-FCDC-36FE-89F5568FFB61}"/>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42749"/>
          <a:stretch/>
        </p:blipFill>
        <p:spPr>
          <a:xfrm>
            <a:off x="0" y="4631567"/>
            <a:ext cx="9144000" cy="2244574"/>
          </a:xfrm>
          <a:prstGeom prst="rect">
            <a:avLst/>
          </a:prstGeom>
        </p:spPr>
      </p:pic>
      <p:pic>
        <p:nvPicPr>
          <p:cNvPr id="6" name="Picture 5" descr="A picture containing text, font, screenshot, logo&#10;&#10;Description automatically generated">
            <a:extLst>
              <a:ext uri="{FF2B5EF4-FFF2-40B4-BE49-F238E27FC236}">
                <a16:creationId xmlns:a16="http://schemas.microsoft.com/office/drawing/2014/main" id="{9DAD7A81-B7C1-DCDA-F3A5-805173147C16}"/>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30304" y="95386"/>
            <a:ext cx="5604438" cy="982075"/>
          </a:xfrm>
          <a:prstGeom prst="rect">
            <a:avLst/>
          </a:prstGeom>
        </p:spPr>
      </p:pic>
    </p:spTree>
    <p:extLst>
      <p:ext uri="{BB962C8B-B14F-4D97-AF65-F5344CB8AC3E}">
        <p14:creationId xmlns:p14="http://schemas.microsoft.com/office/powerpoint/2010/main" val="3850865728"/>
      </p:ext>
    </p:extLst>
  </p:cSld>
  <p:clrMap bg1="lt1" tx1="dk1" bg2="lt2" tx2="dk2" accent1="accent1" accent2="accent2" accent3="accent3" accent4="accent4" accent5="accent5" accent6="accent6" hlink="hlink" folHlink="folHlink"/>
  <p:sldLayoutIdLst>
    <p:sldLayoutId id="2147483686"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dirty="0"/>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3003331"/>
            <a:ext cx="9144000" cy="1209448"/>
          </a:xfrm>
          <a:prstGeom prst="rect">
            <a:avLst/>
          </a:prstGeom>
        </p:spPr>
        <p:txBody>
          <a:bodyPr/>
          <a:lstStyle/>
          <a:p>
            <a:r>
              <a:rPr lang="en-US" b="0" dirty="0">
                <a:solidFill>
                  <a:schemeClr val="tx1"/>
                </a:solidFill>
                <a:latin typeface="Source Sans Pro SemiBold" panose="020B0603030403020204" pitchFamily="34" charset="0"/>
                <a:ea typeface="Source Sans Pro SemiBold" panose="020B0603030403020204" pitchFamily="34" charset="0"/>
              </a:rPr>
              <a:t>Knowledge, Attitudes, and Behavior Related to HIV and AIDS</a:t>
            </a:r>
          </a:p>
        </p:txBody>
      </p:sp>
      <p:sp>
        <p:nvSpPr>
          <p:cNvPr id="2" name="Subtitle 2">
            <a:extLst>
              <a:ext uri="{FF2B5EF4-FFF2-40B4-BE49-F238E27FC236}">
                <a16:creationId xmlns:a16="http://schemas.microsoft.com/office/drawing/2014/main" id="{80837EBA-76BE-4E07-315E-D80CBF16FFD3}"/>
              </a:ext>
            </a:extLst>
          </p:cNvPr>
          <p:cNvSpPr txBox="1">
            <a:spLocks/>
          </p:cNvSpPr>
          <p:nvPr/>
        </p:nvSpPr>
        <p:spPr>
          <a:xfrm>
            <a:off x="6683828" y="4832124"/>
            <a:ext cx="2373086" cy="414791"/>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2400" b="0" dirty="0">
                <a:latin typeface="Source Sans Pro SemiBold" panose="020B0603030403020204" pitchFamily="34" charset="0"/>
                <a:ea typeface="Source Sans Pro SemiBold" panose="020B0603030403020204" pitchFamily="34" charset="0"/>
              </a:rPr>
              <a:t>#PhilippinesDHS</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811486" cy="4295774"/>
          </a:xfrm>
        </p:spPr>
        <p:txBody>
          <a:bodyPr>
            <a:normAutofit/>
          </a:bodyPr>
          <a:lstStyle/>
          <a:p>
            <a:pPr marL="342900" indent="-342900" algn="l">
              <a:buFont typeface="Arial" panose="020B0604020202020204" pitchFamily="34" charset="0"/>
              <a:buChar char="•"/>
            </a:pPr>
            <a:r>
              <a:rPr lang="en-US" sz="3200" i="0" dirty="0"/>
              <a:t>HIV knowledge</a:t>
            </a:r>
          </a:p>
          <a:p>
            <a:pPr marL="342900" indent="-342900" algn="l">
              <a:buFont typeface="Arial" panose="020B0604020202020204" pitchFamily="34" charset="0"/>
              <a:buChar char="•"/>
            </a:pPr>
            <a:r>
              <a:rPr lang="en-US" sz="3200" i="0" dirty="0"/>
              <a:t>HIV-related attitudes and behaviors</a:t>
            </a:r>
          </a:p>
          <a:p>
            <a:pPr marL="342900" indent="-342900" algn="l">
              <a:buFont typeface="Arial" panose="020B0604020202020204" pitchFamily="34" charset="0"/>
              <a:buChar char="•"/>
            </a:pPr>
            <a:r>
              <a:rPr lang="en-US" sz="3200" i="0" dirty="0"/>
              <a:t>HIV testing</a:t>
            </a:r>
          </a:p>
          <a:p>
            <a:pPr marL="342900" indent="-342900" algn="l">
              <a:buFont typeface="Arial" panose="020B0604020202020204" pitchFamily="34" charset="0"/>
              <a:buChar char="•"/>
            </a:pPr>
            <a:r>
              <a:rPr lang="en-US" sz="3200" b="1" i="0" dirty="0">
                <a:solidFill>
                  <a:schemeClr val="accent5"/>
                </a:solidFill>
              </a:rPr>
              <a:t>HIV and youth</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13 </a:t>
            </a:r>
            <a:r>
              <a:rPr lang="en-US" sz="2000" dirty="0"/>
              <a:t>of the Final Report</a:t>
            </a:r>
          </a:p>
        </p:txBody>
      </p:sp>
      <p:pic>
        <p:nvPicPr>
          <p:cNvPr id="2" name="Picture 1" descr="A cover of a report&#10;&#10;Description automatically generated with low confidence">
            <a:extLst>
              <a:ext uri="{FF2B5EF4-FFF2-40B4-BE49-F238E27FC236}">
                <a16:creationId xmlns:a16="http://schemas.microsoft.com/office/drawing/2014/main" id="{B45554F6-E2DC-E6FB-E17B-3E1F9D7E383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314452"/>
            <a:ext cx="2257424" cy="3062023"/>
          </a:xfrm>
          <a:prstGeom prst="rect">
            <a:avLst/>
          </a:prstGeom>
          <a:ln>
            <a:solidFill>
              <a:schemeClr val="tx1"/>
            </a:solidFill>
          </a:ln>
        </p:spPr>
      </p:pic>
    </p:spTree>
    <p:extLst>
      <p:ext uri="{BB962C8B-B14F-4D97-AF65-F5344CB8AC3E}">
        <p14:creationId xmlns:p14="http://schemas.microsoft.com/office/powerpoint/2010/main" val="22231940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23860" y="365127"/>
            <a:ext cx="8296275" cy="723900"/>
          </a:xfrm>
        </p:spPr>
        <p:txBody>
          <a:bodyPr>
            <a:noAutofit/>
          </a:bodyPr>
          <a:lstStyle/>
          <a:p>
            <a:r>
              <a:rPr lang="en-US" dirty="0"/>
              <a:t>Knowledge about HIV Prevention </a:t>
            </a:r>
            <a:br>
              <a:rPr lang="en-US" dirty="0"/>
            </a:br>
            <a:r>
              <a:rPr lang="en-US" dirty="0"/>
              <a:t>among Young People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423860" y="1287030"/>
            <a:ext cx="7886700" cy="723900"/>
          </a:xfrm>
        </p:spPr>
        <p:txBody>
          <a:bodyPr>
            <a:normAutofit/>
          </a:bodyPr>
          <a:lstStyle/>
          <a:p>
            <a:r>
              <a:rPr lang="en-US" dirty="0"/>
              <a:t>Percent of young women age 15-24 who, in response to prompted questions, know:</a:t>
            </a:r>
          </a:p>
        </p:txBody>
      </p:sp>
      <p:graphicFrame>
        <p:nvGraphicFramePr>
          <p:cNvPr id="7" name="Chart 6">
            <a:extLst>
              <a:ext uri="{FF2B5EF4-FFF2-40B4-BE49-F238E27FC236}">
                <a16:creationId xmlns:a16="http://schemas.microsoft.com/office/drawing/2014/main" id="{BAE287F8-D626-0727-B8AA-36BF55EA7C9D}"/>
              </a:ext>
            </a:extLst>
          </p:cNvPr>
          <p:cNvGraphicFramePr/>
          <p:nvPr>
            <p:extLst>
              <p:ext uri="{D42A27DB-BD31-4B8C-83A1-F6EECF244321}">
                <p14:modId xmlns:p14="http://schemas.microsoft.com/office/powerpoint/2010/main" val="3477040993"/>
              </p:ext>
            </p:extLst>
          </p:nvPr>
        </p:nvGraphicFramePr>
        <p:xfrm>
          <a:off x="423860" y="1910031"/>
          <a:ext cx="8582636" cy="482822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768753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1E771-73A1-701F-1EF7-0950A106EB3A}"/>
              </a:ext>
            </a:extLst>
          </p:cNvPr>
          <p:cNvSpPr>
            <a:spLocks noGrp="1"/>
          </p:cNvSpPr>
          <p:nvPr>
            <p:ph type="title"/>
          </p:nvPr>
        </p:nvSpPr>
        <p:spPr>
          <a:xfrm>
            <a:off x="628649" y="172462"/>
            <a:ext cx="7886700" cy="700104"/>
          </a:xfrm>
        </p:spPr>
        <p:txBody>
          <a:bodyPr/>
          <a:lstStyle/>
          <a:p>
            <a:r>
              <a:rPr lang="en-US" dirty="0"/>
              <a:t>Key Results</a:t>
            </a:r>
          </a:p>
        </p:txBody>
      </p:sp>
      <p:sp>
        <p:nvSpPr>
          <p:cNvPr id="3" name="Content Placeholder 2">
            <a:extLst>
              <a:ext uri="{FF2B5EF4-FFF2-40B4-BE49-F238E27FC236}">
                <a16:creationId xmlns:a16="http://schemas.microsoft.com/office/drawing/2014/main" id="{F2A31AE5-F919-CA50-BF07-AF012D87D146}"/>
              </a:ext>
            </a:extLst>
          </p:cNvPr>
          <p:cNvSpPr>
            <a:spLocks noGrp="1"/>
          </p:cNvSpPr>
          <p:nvPr>
            <p:ph idx="1"/>
          </p:nvPr>
        </p:nvSpPr>
        <p:spPr>
          <a:xfrm>
            <a:off x="628649" y="990600"/>
            <a:ext cx="8101693" cy="5694938"/>
          </a:xfrm>
        </p:spPr>
        <p:txBody>
          <a:bodyPr>
            <a:noAutofit/>
          </a:bodyPr>
          <a:lstStyle/>
          <a:p>
            <a:pPr marL="285750" indent="-285750">
              <a:lnSpc>
                <a:spcPct val="100000"/>
              </a:lnSpc>
              <a:buFont typeface="Arial" panose="020B0604020202020204" pitchFamily="34" charset="0"/>
              <a:buChar char="•"/>
            </a:pPr>
            <a:r>
              <a:rPr lang="en-US" sz="2200" b="1" i="0" dirty="0">
                <a:solidFill>
                  <a:schemeClr val="accent5"/>
                </a:solidFill>
              </a:rPr>
              <a:t>28% </a:t>
            </a:r>
            <a:r>
              <a:rPr lang="en-US" sz="2200" i="0" dirty="0"/>
              <a:t>of women age 15-49 have </a:t>
            </a:r>
            <a:r>
              <a:rPr lang="en-US" sz="2200" b="1" i="0" dirty="0">
                <a:solidFill>
                  <a:schemeClr val="accent5"/>
                </a:solidFill>
              </a:rPr>
              <a:t>heard of ARVs that treat HIV, </a:t>
            </a:r>
            <a:r>
              <a:rPr lang="en-US" sz="2200" i="0" dirty="0"/>
              <a:t>while </a:t>
            </a:r>
            <a:r>
              <a:rPr lang="en-US" sz="2200" b="1" i="0" dirty="0">
                <a:solidFill>
                  <a:schemeClr val="accent5"/>
                </a:solidFill>
              </a:rPr>
              <a:t>49% </a:t>
            </a:r>
            <a:r>
              <a:rPr lang="en-US" sz="2200" i="0" dirty="0"/>
              <a:t>of women know </a:t>
            </a:r>
            <a:r>
              <a:rPr lang="en-US" sz="2200" b="1" i="0" dirty="0">
                <a:solidFill>
                  <a:schemeClr val="accent5"/>
                </a:solidFill>
              </a:rPr>
              <a:t>the risk of mother-to-child transmission of HIV can be reduced by the mother taking special drugs</a:t>
            </a:r>
            <a:r>
              <a:rPr lang="en-US" sz="2200" i="0" dirty="0"/>
              <a:t>.</a:t>
            </a:r>
            <a:endParaRPr lang="en-US" sz="2200" b="1" i="0" dirty="0">
              <a:solidFill>
                <a:schemeClr val="accent5"/>
              </a:solidFill>
            </a:endParaRPr>
          </a:p>
          <a:p>
            <a:pPr marL="285750" indent="-285750">
              <a:lnSpc>
                <a:spcPct val="100000"/>
              </a:lnSpc>
              <a:buFont typeface="Arial" panose="020B0604020202020204" pitchFamily="34" charset="0"/>
              <a:buChar char="•"/>
            </a:pPr>
            <a:r>
              <a:rPr lang="en-US" sz="2200" b="1" i="0" dirty="0">
                <a:solidFill>
                  <a:schemeClr val="accent5"/>
                </a:solidFill>
              </a:rPr>
              <a:t>59% </a:t>
            </a:r>
            <a:r>
              <a:rPr lang="en-US" sz="2200" i="0" dirty="0"/>
              <a:t>of women who have heard of HIV have </a:t>
            </a:r>
            <a:r>
              <a:rPr lang="en-US" sz="2200" b="1" i="0" dirty="0">
                <a:solidFill>
                  <a:schemeClr val="accent5"/>
                </a:solidFill>
              </a:rPr>
              <a:t>discriminatory attitudes toward people living with HIV</a:t>
            </a:r>
            <a:r>
              <a:rPr lang="en-US" sz="2200" i="0" dirty="0"/>
              <a:t>.</a:t>
            </a:r>
            <a:endParaRPr lang="en-US" sz="2200" b="1" i="0" dirty="0">
              <a:solidFill>
                <a:schemeClr val="accent5"/>
              </a:solidFill>
            </a:endParaRPr>
          </a:p>
          <a:p>
            <a:pPr marL="285750" indent="-285750">
              <a:lnSpc>
                <a:spcPct val="100000"/>
              </a:lnSpc>
              <a:buFont typeface="Arial" panose="020B0604020202020204" pitchFamily="34" charset="0"/>
              <a:buChar char="•"/>
            </a:pPr>
            <a:r>
              <a:rPr lang="en-US" sz="2200" b="1" i="0" dirty="0">
                <a:solidFill>
                  <a:schemeClr val="accent5"/>
                </a:solidFill>
              </a:rPr>
              <a:t>9% </a:t>
            </a:r>
            <a:r>
              <a:rPr lang="en-US" sz="2200" i="0" dirty="0"/>
              <a:t>of women have </a:t>
            </a:r>
            <a:r>
              <a:rPr lang="en-US" sz="2200" b="1" i="0" dirty="0">
                <a:solidFill>
                  <a:schemeClr val="accent5"/>
                </a:solidFill>
              </a:rPr>
              <a:t>ever been tested for HIV and received the results</a:t>
            </a:r>
            <a:r>
              <a:rPr lang="en-US" sz="2200" i="0" dirty="0"/>
              <a:t>.</a:t>
            </a:r>
          </a:p>
          <a:p>
            <a:pPr marL="285750" indent="-285750">
              <a:lnSpc>
                <a:spcPct val="100000"/>
              </a:lnSpc>
              <a:buFont typeface="Arial" panose="020B0604020202020204" pitchFamily="34" charset="0"/>
              <a:buChar char="•"/>
            </a:pPr>
            <a:r>
              <a:rPr lang="en-US" sz="2200" b="1" i="0" dirty="0">
                <a:solidFill>
                  <a:schemeClr val="accent5"/>
                </a:solidFill>
              </a:rPr>
              <a:t>26% </a:t>
            </a:r>
            <a:r>
              <a:rPr lang="en-US" sz="2200" i="0" dirty="0"/>
              <a:t>of young women age 15-24 </a:t>
            </a:r>
            <a:r>
              <a:rPr lang="en-US" sz="2200" b="1" i="0" dirty="0">
                <a:solidFill>
                  <a:schemeClr val="accent5"/>
                </a:solidFill>
              </a:rPr>
              <a:t>have knowledge about HIV prevention</a:t>
            </a:r>
            <a:r>
              <a:rPr lang="en-US" sz="2200" i="0" dirty="0"/>
              <a:t>.</a:t>
            </a:r>
          </a:p>
        </p:txBody>
      </p:sp>
    </p:spTree>
    <p:extLst>
      <p:ext uri="{BB962C8B-B14F-4D97-AF65-F5344CB8AC3E}">
        <p14:creationId xmlns:p14="http://schemas.microsoft.com/office/powerpoint/2010/main" val="34756391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811486" cy="4295774"/>
          </a:xfrm>
        </p:spPr>
        <p:txBody>
          <a:bodyPr>
            <a:normAutofit/>
          </a:bodyPr>
          <a:lstStyle/>
          <a:p>
            <a:pPr marL="342900" indent="-342900" algn="l">
              <a:buFont typeface="Arial" panose="020B0604020202020204" pitchFamily="34" charset="0"/>
              <a:buChar char="•"/>
            </a:pPr>
            <a:r>
              <a:rPr lang="en-US" sz="3200" b="1" i="0" dirty="0">
                <a:solidFill>
                  <a:schemeClr val="accent5"/>
                </a:solidFill>
              </a:rPr>
              <a:t>HIV knowledge</a:t>
            </a:r>
          </a:p>
          <a:p>
            <a:pPr marL="342900" indent="-342900" algn="l">
              <a:buFont typeface="Arial" panose="020B0604020202020204" pitchFamily="34" charset="0"/>
              <a:buChar char="•"/>
            </a:pPr>
            <a:r>
              <a:rPr lang="en-US" sz="3200" i="0" dirty="0"/>
              <a:t>HIV-related attitudes and behaviors</a:t>
            </a:r>
          </a:p>
          <a:p>
            <a:pPr marL="342900" indent="-342900" algn="l">
              <a:buFont typeface="Arial" panose="020B0604020202020204" pitchFamily="34" charset="0"/>
              <a:buChar char="•"/>
            </a:pPr>
            <a:r>
              <a:rPr lang="en-US" sz="3200" i="0" dirty="0"/>
              <a:t>HIV testing</a:t>
            </a:r>
          </a:p>
          <a:p>
            <a:pPr marL="342900" indent="-342900" algn="l">
              <a:buFont typeface="Arial" panose="020B0604020202020204" pitchFamily="34" charset="0"/>
              <a:buChar char="•"/>
            </a:pPr>
            <a:r>
              <a:rPr lang="en-US" sz="3200" i="0" dirty="0"/>
              <a:t>HIV and youth</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98080"/>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13 </a:t>
            </a:r>
            <a:r>
              <a:rPr lang="en-US" sz="2000" dirty="0"/>
              <a:t>of the Final Report</a:t>
            </a:r>
          </a:p>
        </p:txBody>
      </p:sp>
      <p:pic>
        <p:nvPicPr>
          <p:cNvPr id="2" name="Picture 1" descr="A cover of a report&#10;&#10;Description automatically generated with low confidence">
            <a:extLst>
              <a:ext uri="{FF2B5EF4-FFF2-40B4-BE49-F238E27FC236}">
                <a16:creationId xmlns:a16="http://schemas.microsoft.com/office/drawing/2014/main" id="{B9466498-0669-9C41-3C78-D9C23CBDB98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314452"/>
            <a:ext cx="2257424" cy="3062023"/>
          </a:xfrm>
          <a:prstGeom prst="rect">
            <a:avLst/>
          </a:prstGeom>
          <a:ln>
            <a:solidFill>
              <a:schemeClr val="tx1"/>
            </a:solidFill>
          </a:ln>
        </p:spPr>
      </p:pic>
    </p:spTree>
    <p:extLst>
      <p:ext uri="{BB962C8B-B14F-4D97-AF65-F5344CB8AC3E}">
        <p14:creationId xmlns:p14="http://schemas.microsoft.com/office/powerpoint/2010/main" val="21639885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1120774"/>
          </a:xfrm>
        </p:spPr>
        <p:txBody>
          <a:bodyPr>
            <a:noAutofit/>
          </a:bodyPr>
          <a:lstStyle/>
          <a:p>
            <a:r>
              <a:rPr lang="en-US" dirty="0"/>
              <a:t>Knowledge of Medicines to Treat or Prevent HIV</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502227"/>
            <a:ext cx="7886700" cy="419100"/>
          </a:xfrm>
        </p:spPr>
        <p:txBody>
          <a:bodyPr/>
          <a:lstStyle/>
          <a:p>
            <a:r>
              <a:rPr lang="en-US" dirty="0"/>
              <a:t>Percent of women age 15-49 who:</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3793252382"/>
              </p:ext>
            </p:extLst>
          </p:nvPr>
        </p:nvGraphicFramePr>
        <p:xfrm>
          <a:off x="493939" y="1937656"/>
          <a:ext cx="8156122" cy="475116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4287889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811486" cy="4295774"/>
          </a:xfrm>
        </p:spPr>
        <p:txBody>
          <a:bodyPr>
            <a:normAutofit/>
          </a:bodyPr>
          <a:lstStyle/>
          <a:p>
            <a:pPr marL="342900" indent="-342900" algn="l">
              <a:buFont typeface="Arial" panose="020B0604020202020204" pitchFamily="34" charset="0"/>
              <a:buChar char="•"/>
            </a:pPr>
            <a:r>
              <a:rPr lang="en-US" sz="3200" i="0" dirty="0"/>
              <a:t>HIV knowledge</a:t>
            </a:r>
          </a:p>
          <a:p>
            <a:pPr marL="342900" indent="-342900" algn="l">
              <a:buFont typeface="Arial" panose="020B0604020202020204" pitchFamily="34" charset="0"/>
              <a:buChar char="•"/>
            </a:pPr>
            <a:r>
              <a:rPr lang="en-US" sz="3200" b="1" i="0" dirty="0">
                <a:solidFill>
                  <a:schemeClr val="accent5"/>
                </a:solidFill>
              </a:rPr>
              <a:t>HIV-related attitudes and behaviors</a:t>
            </a:r>
          </a:p>
          <a:p>
            <a:pPr marL="342900" indent="-342900" algn="l">
              <a:buFont typeface="Arial" panose="020B0604020202020204" pitchFamily="34" charset="0"/>
              <a:buChar char="•"/>
            </a:pPr>
            <a:r>
              <a:rPr lang="en-US" sz="3200" i="0" dirty="0"/>
              <a:t>HIV testing</a:t>
            </a:r>
          </a:p>
          <a:p>
            <a:pPr marL="342900" indent="-342900" algn="l">
              <a:buFont typeface="Arial" panose="020B0604020202020204" pitchFamily="34" charset="0"/>
              <a:buChar char="•"/>
            </a:pPr>
            <a:r>
              <a:rPr lang="en-US" sz="3200" i="0" dirty="0"/>
              <a:t>HIV and youth</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13 </a:t>
            </a:r>
            <a:r>
              <a:rPr lang="en-US" sz="2000" dirty="0"/>
              <a:t>of the Final Report</a:t>
            </a:r>
          </a:p>
        </p:txBody>
      </p:sp>
      <p:pic>
        <p:nvPicPr>
          <p:cNvPr id="2" name="Picture 1" descr="A cover of a report&#10;&#10;Description automatically generated with low confidence">
            <a:extLst>
              <a:ext uri="{FF2B5EF4-FFF2-40B4-BE49-F238E27FC236}">
                <a16:creationId xmlns:a16="http://schemas.microsoft.com/office/drawing/2014/main" id="{D09C3456-4C22-0568-2514-3A16E952F8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314452"/>
            <a:ext cx="2257424" cy="3062023"/>
          </a:xfrm>
          <a:prstGeom prst="rect">
            <a:avLst/>
          </a:prstGeom>
          <a:ln>
            <a:solidFill>
              <a:schemeClr val="tx1"/>
            </a:solidFill>
          </a:ln>
        </p:spPr>
      </p:pic>
    </p:spTree>
    <p:extLst>
      <p:ext uri="{BB962C8B-B14F-4D97-AF65-F5344CB8AC3E}">
        <p14:creationId xmlns:p14="http://schemas.microsoft.com/office/powerpoint/2010/main" val="17365300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291646"/>
            <a:ext cx="7886700" cy="1120774"/>
          </a:xfrm>
        </p:spPr>
        <p:txBody>
          <a:bodyPr>
            <a:noAutofit/>
          </a:bodyPr>
          <a:lstStyle/>
          <a:p>
            <a:r>
              <a:rPr lang="en-US" dirty="0"/>
              <a:t>Discriminatory Attitudes towards People Living with HIV</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457322"/>
            <a:ext cx="7886700" cy="419100"/>
          </a:xfrm>
        </p:spPr>
        <p:txBody>
          <a:bodyPr/>
          <a:lstStyle/>
          <a:p>
            <a:r>
              <a:rPr lang="en-US" dirty="0"/>
              <a:t>Among women age 15-49 who have heard of HIV or AIDS, percent who:</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4011558230"/>
              </p:ext>
            </p:extLst>
          </p:nvPr>
        </p:nvGraphicFramePr>
        <p:xfrm>
          <a:off x="493939" y="1921325"/>
          <a:ext cx="8156122" cy="48509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8082935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219298"/>
            <a:ext cx="7886700" cy="1120774"/>
          </a:xfrm>
        </p:spPr>
        <p:txBody>
          <a:bodyPr>
            <a:noAutofit/>
          </a:bodyPr>
          <a:lstStyle/>
          <a:p>
            <a:r>
              <a:rPr lang="en-US" dirty="0"/>
              <a:t>Discriminatory Attitudes towards People Living with HIV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28650" y="1340072"/>
            <a:ext cx="7886700" cy="632735"/>
          </a:xfrm>
        </p:spPr>
        <p:txBody>
          <a:bodyPr>
            <a:normAutofit/>
          </a:bodyPr>
          <a:lstStyle/>
          <a:p>
            <a:r>
              <a:rPr lang="en-US" dirty="0"/>
              <a:t>Among women age 15-49 who have heard of HIV or AIDS, percent with discriminatory attitudes towards people living with HIV</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453441794"/>
              </p:ext>
            </p:extLst>
          </p:nvPr>
        </p:nvGraphicFramePr>
        <p:xfrm>
          <a:off x="493939" y="1921324"/>
          <a:ext cx="8156122" cy="476749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6101317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543098883"/>
              </p:ext>
            </p:extLst>
          </p:nvPr>
        </p:nvGraphicFramePr>
        <p:xfrm>
          <a:off x="283029" y="2241310"/>
          <a:ext cx="8741228" cy="4464289"/>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256268"/>
            <a:ext cx="7886700" cy="930275"/>
          </a:xfrm>
        </p:spPr>
        <p:txBody>
          <a:bodyPr>
            <a:noAutofit/>
          </a:bodyPr>
          <a:lstStyle/>
          <a:p>
            <a:r>
              <a:rPr lang="en-US" dirty="0"/>
              <a:t>Sex and Condom Use with Non-Cohabiting Partners</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986160" y="1507432"/>
            <a:ext cx="3037114" cy="733878"/>
          </a:xfrm>
        </p:spPr>
        <p:txBody>
          <a:bodyPr>
            <a:normAutofit/>
          </a:bodyPr>
          <a:lstStyle/>
          <a:p>
            <a:pPr algn="ctr"/>
            <a:r>
              <a:rPr lang="en-US" dirty="0"/>
              <a:t>Percent of women age 15-49 who in the last 12 months:</a:t>
            </a:r>
          </a:p>
        </p:txBody>
      </p:sp>
      <p:sp>
        <p:nvSpPr>
          <p:cNvPr id="5" name="Content Placeholder 2">
            <a:extLst>
              <a:ext uri="{FF2B5EF4-FFF2-40B4-BE49-F238E27FC236}">
                <a16:creationId xmlns:a16="http://schemas.microsoft.com/office/drawing/2014/main" id="{82A941A7-6446-2C70-8D36-1075DD0FEB78}"/>
              </a:ext>
            </a:extLst>
          </p:cNvPr>
          <p:cNvSpPr txBox="1">
            <a:spLocks/>
          </p:cNvSpPr>
          <p:nvPr/>
        </p:nvSpPr>
        <p:spPr>
          <a:xfrm>
            <a:off x="4572000" y="1254806"/>
            <a:ext cx="4288971" cy="930274"/>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dirty="0"/>
              <a:t>Among women age 15-49 who had sex with a non-cohabiting partner in the last 12 months, percent who:</a:t>
            </a:r>
          </a:p>
        </p:txBody>
      </p:sp>
      <p:cxnSp>
        <p:nvCxnSpPr>
          <p:cNvPr id="4" name="Straight Connector 3">
            <a:extLst>
              <a:ext uri="{FF2B5EF4-FFF2-40B4-BE49-F238E27FC236}">
                <a16:creationId xmlns:a16="http://schemas.microsoft.com/office/drawing/2014/main" id="{6C010B9B-B07F-4A36-33DE-9DA4420E47F2}"/>
              </a:ext>
            </a:extLst>
          </p:cNvPr>
          <p:cNvCxnSpPr/>
          <p:nvPr/>
        </p:nvCxnSpPr>
        <p:spPr>
          <a:xfrm>
            <a:off x="1094875" y="2043041"/>
            <a:ext cx="271056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3879C868-FF77-C556-CDB7-92B2F7A4E40A}"/>
              </a:ext>
            </a:extLst>
          </p:cNvPr>
          <p:cNvCxnSpPr/>
          <p:nvPr/>
        </p:nvCxnSpPr>
        <p:spPr>
          <a:xfrm>
            <a:off x="4760722" y="2072477"/>
            <a:ext cx="3911525"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52986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0B6DC-6AF4-BFD9-E1D5-B98AA266289F}"/>
              </a:ext>
            </a:extLst>
          </p:cNvPr>
          <p:cNvSpPr>
            <a:spLocks noGrp="1"/>
          </p:cNvSpPr>
          <p:nvPr>
            <p:ph type="subTitle" idx="1"/>
          </p:nvPr>
        </p:nvSpPr>
        <p:spPr>
          <a:xfrm>
            <a:off x="609600" y="1381125"/>
            <a:ext cx="4811486" cy="4295774"/>
          </a:xfrm>
        </p:spPr>
        <p:txBody>
          <a:bodyPr>
            <a:normAutofit/>
          </a:bodyPr>
          <a:lstStyle/>
          <a:p>
            <a:pPr marL="342900" indent="-342900" algn="l">
              <a:buFont typeface="Arial" panose="020B0604020202020204" pitchFamily="34" charset="0"/>
              <a:buChar char="•"/>
            </a:pPr>
            <a:r>
              <a:rPr lang="en-US" sz="3200" i="0" dirty="0"/>
              <a:t>HIV knowledge</a:t>
            </a:r>
          </a:p>
          <a:p>
            <a:pPr marL="342900" indent="-342900" algn="l">
              <a:buFont typeface="Arial" panose="020B0604020202020204" pitchFamily="34" charset="0"/>
              <a:buChar char="•"/>
            </a:pPr>
            <a:r>
              <a:rPr lang="en-US" sz="3200" i="0" dirty="0"/>
              <a:t>HIV-related attitudes and behaviors</a:t>
            </a:r>
          </a:p>
          <a:p>
            <a:pPr marL="342900" indent="-342900" algn="l">
              <a:buFont typeface="Arial" panose="020B0604020202020204" pitchFamily="34" charset="0"/>
              <a:buChar char="•"/>
            </a:pPr>
            <a:r>
              <a:rPr lang="en-US" sz="3200" b="1" i="0" dirty="0">
                <a:solidFill>
                  <a:schemeClr val="accent5"/>
                </a:solidFill>
              </a:rPr>
              <a:t>HIV testing</a:t>
            </a:r>
          </a:p>
          <a:p>
            <a:pPr marL="342900" indent="-342900" algn="l">
              <a:buFont typeface="Arial" panose="020B0604020202020204" pitchFamily="34" charset="0"/>
              <a:buChar char="•"/>
            </a:pPr>
            <a:r>
              <a:rPr lang="en-US" sz="3200" i="0" dirty="0"/>
              <a:t>HIV and youth</a:t>
            </a:r>
          </a:p>
        </p:txBody>
      </p:sp>
      <p:sp>
        <p:nvSpPr>
          <p:cNvPr id="9" name="TextBox 8">
            <a:extLst>
              <a:ext uri="{FF2B5EF4-FFF2-40B4-BE49-F238E27FC236}">
                <a16:creationId xmlns:a16="http://schemas.microsoft.com/office/drawing/2014/main" id="{E690F70B-E368-D7F5-795E-B5139345EF71}"/>
              </a:ext>
            </a:extLst>
          </p:cNvPr>
          <p:cNvSpPr txBox="1"/>
          <p:nvPr/>
        </p:nvSpPr>
        <p:spPr>
          <a:xfrm>
            <a:off x="6034089" y="4429124"/>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13 </a:t>
            </a:r>
            <a:r>
              <a:rPr lang="en-US" sz="2000" dirty="0"/>
              <a:t>of the Final Report</a:t>
            </a:r>
          </a:p>
        </p:txBody>
      </p:sp>
      <p:pic>
        <p:nvPicPr>
          <p:cNvPr id="2" name="Picture 1" descr="A cover of a report&#10;&#10;Description automatically generated with low confidence">
            <a:extLst>
              <a:ext uri="{FF2B5EF4-FFF2-40B4-BE49-F238E27FC236}">
                <a16:creationId xmlns:a16="http://schemas.microsoft.com/office/drawing/2014/main" id="{4DBC0833-C08A-2408-40C6-C5FF7312C3D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089" y="1314452"/>
            <a:ext cx="2257424" cy="3062023"/>
          </a:xfrm>
          <a:prstGeom prst="rect">
            <a:avLst/>
          </a:prstGeom>
          <a:ln>
            <a:solidFill>
              <a:schemeClr val="tx1"/>
            </a:solidFill>
          </a:ln>
        </p:spPr>
      </p:pic>
    </p:spTree>
    <p:extLst>
      <p:ext uri="{BB962C8B-B14F-4D97-AF65-F5344CB8AC3E}">
        <p14:creationId xmlns:p14="http://schemas.microsoft.com/office/powerpoint/2010/main" val="7597888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628650" y="365125"/>
            <a:ext cx="7886700" cy="930275"/>
          </a:xfrm>
        </p:spPr>
        <p:txBody>
          <a:bodyPr>
            <a:noAutofit/>
          </a:bodyPr>
          <a:lstStyle/>
          <a:p>
            <a:r>
              <a:rPr lang="en-US" dirty="0"/>
              <a:t>HIV Testing</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704850" y="1181099"/>
            <a:ext cx="7886700" cy="723900"/>
          </a:xfrm>
        </p:spPr>
        <p:txBody>
          <a:bodyPr>
            <a:normAutofit/>
          </a:bodyPr>
          <a:lstStyle/>
          <a:p>
            <a:r>
              <a:rPr lang="en-US" dirty="0"/>
              <a:t>Percent of women age 15-49 who:</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838533437"/>
              </p:ext>
            </p:extLst>
          </p:nvPr>
        </p:nvGraphicFramePr>
        <p:xfrm>
          <a:off x="628649" y="1656921"/>
          <a:ext cx="7886699" cy="483595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545205739"/>
      </p:ext>
    </p:extLst>
  </p:cSld>
  <p:clrMapOvr>
    <a:masterClrMapping/>
  </p:clrMapOvr>
</p:sld>
</file>

<file path=ppt/theme/theme1.xml><?xml version="1.0" encoding="utf-8"?>
<a:theme xmlns:a="http://schemas.openxmlformats.org/drawingml/2006/main" name="Custom Design">
  <a:themeElements>
    <a:clrScheme name="Philippines DHS">
      <a:dk1>
        <a:sysClr val="windowText" lastClr="000000"/>
      </a:dk1>
      <a:lt1>
        <a:sysClr val="window" lastClr="FFFFFF"/>
      </a:lt1>
      <a:dk2>
        <a:srgbClr val="44546A"/>
      </a:dk2>
      <a:lt2>
        <a:srgbClr val="E7E6E6"/>
      </a:lt2>
      <a:accent1>
        <a:srgbClr val="4F1F6F"/>
      </a:accent1>
      <a:accent2>
        <a:srgbClr val="B76477"/>
      </a:accent2>
      <a:accent3>
        <a:srgbClr val="A38E1D"/>
      </a:accent3>
      <a:accent4>
        <a:srgbClr val="19959C"/>
      </a:accent4>
      <a:accent5>
        <a:srgbClr val="9B2871"/>
      </a:accent5>
      <a:accent6>
        <a:srgbClr val="65B871"/>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Philippines DHS">
      <a:dk1>
        <a:sysClr val="windowText" lastClr="000000"/>
      </a:dk1>
      <a:lt1>
        <a:sysClr val="window" lastClr="FFFFFF"/>
      </a:lt1>
      <a:dk2>
        <a:srgbClr val="44546A"/>
      </a:dk2>
      <a:lt2>
        <a:srgbClr val="E7E6E6"/>
      </a:lt2>
      <a:accent1>
        <a:srgbClr val="4F1F6F"/>
      </a:accent1>
      <a:accent2>
        <a:srgbClr val="B76477"/>
      </a:accent2>
      <a:accent3>
        <a:srgbClr val="A38E1D"/>
      </a:accent3>
      <a:accent4>
        <a:srgbClr val="19959C"/>
      </a:accent4>
      <a:accent5>
        <a:srgbClr val="9B2871"/>
      </a:accent5>
      <a:accent6>
        <a:srgbClr val="65B871"/>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7" ma:contentTypeDescription="Create a new document." ma:contentTypeScope="" ma:versionID="e7cbe689751eeaf97a6063955fa96448">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ff45c2014597e0afdac646b4b124c49b"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VMX3MACP777Z-1177381151-28603</_dlc_DocId>
    <_dlc_DocIdUrl xmlns="d16efad5-0601-4cf0-b7c2-89968258c777">
      <Url>https://icfonline.sharepoint.com/sites/ihd-dhs/Dissemination/_layouts/15/DocIdRedir.aspx?ID=VMX3MACP777Z-1177381151-28603</Url>
      <Description>VMX3MACP777Z-1177381151-28603</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2.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3.xml><?xml version="1.0" encoding="utf-8"?>
<ds:datastoreItem xmlns:ds="http://schemas.openxmlformats.org/officeDocument/2006/customXml" ds:itemID="{0580BFE3-76E2-418B-A59B-63F71435613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9981E3BE-0910-4E81-BE17-3B9CCC885C4D}">
  <ds:schemaRefs>
    <ds:schemaRef ds:uri="http://schemas.microsoft.com/office/2006/documentManagement/types"/>
    <ds:schemaRef ds:uri="http://purl.org/dc/terms/"/>
    <ds:schemaRef ds:uri="http://www.w3.org/XML/1998/namespace"/>
    <ds:schemaRef ds:uri="d16efad5-0601-4cf0-b7c2-89968258c777"/>
    <ds:schemaRef ds:uri="4050c418-ec1a-4a63-84af-e27a3374b796"/>
    <ds:schemaRef ds:uri="http://schemas.microsoft.com/office/2006/metadata/properties"/>
    <ds:schemaRef ds:uri="http://schemas.microsoft.com/office/infopath/2007/PartnerControls"/>
    <ds:schemaRef ds:uri="http://purl.org/dc/dcmitype/"/>
    <ds:schemaRef ds:uri="http://purl.org/dc/elements/1.1/"/>
    <ds:schemaRef ds:uri="http://schemas.openxmlformats.org/package/2006/metadata/core-properties"/>
    <ds:schemaRef ds:uri="fa6a9aea-fb0f-4ddd-aff8-712634b7d5fe"/>
    <ds:schemaRef ds:uri="83c4e5ee-5eea-4e8c-8b50-726738bccb6e"/>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10864</TotalTime>
  <Words>683</Words>
  <Application>Microsoft Office PowerPoint</Application>
  <PresentationFormat>On-screen Show (4:3)</PresentationFormat>
  <Paragraphs>52</Paragraphs>
  <Slides>12</Slides>
  <Notes>6</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12</vt:i4>
      </vt:variant>
    </vt:vector>
  </HeadingPairs>
  <TitlesOfParts>
    <vt:vector size="18" baseType="lpstr">
      <vt:lpstr>Arial</vt:lpstr>
      <vt:lpstr>Calibri</vt:lpstr>
      <vt:lpstr>Source Sans Pro</vt:lpstr>
      <vt:lpstr>Source Sans Pro SemiBold</vt:lpstr>
      <vt:lpstr>Custom Design</vt:lpstr>
      <vt:lpstr>2_Custom Design</vt:lpstr>
      <vt:lpstr>PowerPoint Presentation</vt:lpstr>
      <vt:lpstr>PowerPoint Presentation</vt:lpstr>
      <vt:lpstr>Knowledge of Medicines to Treat or Prevent HIV</vt:lpstr>
      <vt:lpstr>PowerPoint Presentation</vt:lpstr>
      <vt:lpstr>Discriminatory Attitudes towards People Living with HIV</vt:lpstr>
      <vt:lpstr>Discriminatory Attitudes towards People Living with HIV by Residence</vt:lpstr>
      <vt:lpstr>Sex and Condom Use with Non-Cohabiting Partners</vt:lpstr>
      <vt:lpstr>PowerPoint Presentation</vt:lpstr>
      <vt:lpstr>HIV Testing</vt:lpstr>
      <vt:lpstr>PowerPoint Presentation</vt:lpstr>
      <vt:lpstr>Knowledge about HIV Prevention  among Young People</vt:lpstr>
      <vt:lpstr>Key Results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Balian, Sarah (CNTR)</cp:lastModifiedBy>
  <cp:revision>3</cp:revision>
  <dcterms:created xsi:type="dcterms:W3CDTF">2022-12-05T19:39:34Z</dcterms:created>
  <dcterms:modified xsi:type="dcterms:W3CDTF">2023-05-22T00:30:38Z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6b53866f-3f7e-4863-b93f-b566daa2e002</vt:lpwstr>
  </property>
  <property fmtid="{D5CDD505-2E9C-101B-9397-08002B2CF9AE}" pid="4" name="MediaServiceImageTags">
    <vt:lpwstr/>
  </property>
</Properties>
</file>