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31"/>
  </p:notesMasterIdLst>
  <p:handoutMasterIdLst>
    <p:handoutMasterId r:id="rId32"/>
  </p:handoutMasterIdLst>
  <p:sldIdLst>
    <p:sldId id="256" r:id="rId7"/>
    <p:sldId id="260" r:id="rId8"/>
    <p:sldId id="338" r:id="rId9"/>
    <p:sldId id="339" r:id="rId10"/>
    <p:sldId id="340" r:id="rId11"/>
    <p:sldId id="331" r:id="rId12"/>
    <p:sldId id="288" r:id="rId13"/>
    <p:sldId id="341" r:id="rId14"/>
    <p:sldId id="342" r:id="rId15"/>
    <p:sldId id="292" r:id="rId16"/>
    <p:sldId id="348" r:id="rId17"/>
    <p:sldId id="343" r:id="rId18"/>
    <p:sldId id="344" r:id="rId19"/>
    <p:sldId id="322" r:id="rId20"/>
    <p:sldId id="345" r:id="rId21"/>
    <p:sldId id="346" r:id="rId22"/>
    <p:sldId id="296" r:id="rId23"/>
    <p:sldId id="347" r:id="rId24"/>
    <p:sldId id="328" r:id="rId25"/>
    <p:sldId id="294" r:id="rId26"/>
    <p:sldId id="264" r:id="rId27"/>
    <p:sldId id="283" r:id="rId28"/>
    <p:sldId id="333" r:id="rId29"/>
    <p:sldId id="289"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CA1DB"/>
    <a:srgbClr val="CFAFFF"/>
    <a:srgbClr val="A366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882A23-5686-42B0-9425-16949F6B2E4B}" v="3" dt="2023-05-25T02:00:10.61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563" autoAdjust="0"/>
    <p:restoredTop sz="87468" autoAdjust="0"/>
  </p:normalViewPr>
  <p:slideViewPr>
    <p:cSldViewPr snapToGrid="0">
      <p:cViewPr varScale="1">
        <p:scale>
          <a:sx n="70" d="100"/>
          <a:sy n="70" d="100"/>
        </p:scale>
        <p:origin x="1445" y="53"/>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microsoft.com/office/2018/10/relationships/authors" Target="authors.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B73A0DA6-5400-476F-A52E-D9AA9B40FEA5}"/>
    <pc:docChg chg="undo custSel modSld modMainMaster">
      <pc:chgData name="Balian, Sarah (CNTR)" userId="b3b060d9-4d34-479b-ad68-688eaebf93c5" providerId="ADAL" clId="{B73A0DA6-5400-476F-A52E-D9AA9B40FEA5}" dt="2023-05-25T17:19:52.974" v="3828" actId="20577"/>
      <pc:docMkLst>
        <pc:docMk/>
      </pc:docMkLst>
      <pc:sldChg chg="addSp modSp mod">
        <pc:chgData name="Balian, Sarah (CNTR)" userId="b3b060d9-4d34-479b-ad68-688eaebf93c5" providerId="ADAL" clId="{B73A0DA6-5400-476F-A52E-D9AA9B40FEA5}" dt="2023-05-22T03:07:14.176" v="8"/>
        <pc:sldMkLst>
          <pc:docMk/>
          <pc:sldMk cId="109857222" sldId="256"/>
        </pc:sldMkLst>
        <pc:spChg chg="add mod">
          <ac:chgData name="Balian, Sarah (CNTR)" userId="b3b060d9-4d34-479b-ad68-688eaebf93c5" providerId="ADAL" clId="{B73A0DA6-5400-476F-A52E-D9AA9B40FEA5}" dt="2023-05-22T03:07:14.176" v="8"/>
          <ac:spMkLst>
            <pc:docMk/>
            <pc:sldMk cId="109857222" sldId="256"/>
            <ac:spMk id="2" creationId="{0DD3797A-3DF9-0DFA-4C2A-D1364A52CBA3}"/>
          </ac:spMkLst>
        </pc:spChg>
        <pc:spChg chg="mod">
          <ac:chgData name="Balian, Sarah (CNTR)" userId="b3b060d9-4d34-479b-ad68-688eaebf93c5" providerId="ADAL" clId="{B73A0DA6-5400-476F-A52E-D9AA9B40FEA5}" dt="2023-05-22T03:07:03.476" v="7" actId="1076"/>
          <ac:spMkLst>
            <pc:docMk/>
            <pc:sldMk cId="109857222" sldId="256"/>
            <ac:spMk id="3" creationId="{00000000-0000-0000-0000-000000000000}"/>
          </ac:spMkLst>
        </pc:spChg>
      </pc:sldChg>
      <pc:sldChg chg="addSp delSp modSp mod">
        <pc:chgData name="Balian, Sarah (CNTR)" userId="b3b060d9-4d34-479b-ad68-688eaebf93c5" providerId="ADAL" clId="{B73A0DA6-5400-476F-A52E-D9AA9B40FEA5}" dt="2023-05-22T03:07:31.459" v="11"/>
        <pc:sldMkLst>
          <pc:docMk/>
          <pc:sldMk cId="2163988523" sldId="260"/>
        </pc:sldMkLst>
        <pc:spChg chg="del">
          <ac:chgData name="Balian, Sarah (CNTR)" userId="b3b060d9-4d34-479b-ad68-688eaebf93c5" providerId="ADAL" clId="{B73A0DA6-5400-476F-A52E-D9AA9B40FEA5}" dt="2023-05-22T03:07:18.879" v="9" actId="478"/>
          <ac:spMkLst>
            <pc:docMk/>
            <pc:sldMk cId="2163988523" sldId="260"/>
            <ac:spMk id="6" creationId="{5D0F14F3-1A09-3E96-BCB2-D8B940E469DA}"/>
          </ac:spMkLst>
        </pc:spChg>
        <pc:spChg chg="del">
          <ac:chgData name="Balian, Sarah (CNTR)" userId="b3b060d9-4d34-479b-ad68-688eaebf93c5" providerId="ADAL" clId="{B73A0DA6-5400-476F-A52E-D9AA9B40FEA5}" dt="2023-05-22T03:07:18.879" v="9" actId="478"/>
          <ac:spMkLst>
            <pc:docMk/>
            <pc:sldMk cId="2163988523" sldId="260"/>
            <ac:spMk id="7" creationId="{CE64F085-394F-89FE-55C1-94E5F28AFADD}"/>
          </ac:spMkLst>
        </pc:spChg>
        <pc:spChg chg="del">
          <ac:chgData name="Balian, Sarah (CNTR)" userId="b3b060d9-4d34-479b-ad68-688eaebf93c5" providerId="ADAL" clId="{B73A0DA6-5400-476F-A52E-D9AA9B40FEA5}" dt="2023-05-22T03:07:18.879" v="9" actId="478"/>
          <ac:spMkLst>
            <pc:docMk/>
            <pc:sldMk cId="2163988523" sldId="260"/>
            <ac:spMk id="8" creationId="{E39DAA33-FEFE-A8BD-BBEA-A8F3D8B80ECE}"/>
          </ac:spMkLst>
        </pc:spChg>
        <pc:spChg chg="mod">
          <ac:chgData name="Balian, Sarah (CNTR)" userId="b3b060d9-4d34-479b-ad68-688eaebf93c5" providerId="ADAL" clId="{B73A0DA6-5400-476F-A52E-D9AA9B40FEA5}" dt="2023-05-22T03:07:24.686" v="10" actId="20577"/>
          <ac:spMkLst>
            <pc:docMk/>
            <pc:sldMk cId="2163988523" sldId="260"/>
            <ac:spMk id="9" creationId="{E690F70B-E368-D7F5-795E-B5139345EF71}"/>
          </ac:spMkLst>
        </pc:spChg>
        <pc:picChg chg="add mod">
          <ac:chgData name="Balian, Sarah (CNTR)" userId="b3b060d9-4d34-479b-ad68-688eaebf93c5" providerId="ADAL" clId="{B73A0DA6-5400-476F-A52E-D9AA9B40FEA5}" dt="2023-05-22T03:07:31.459" v="11"/>
          <ac:picMkLst>
            <pc:docMk/>
            <pc:sldMk cId="2163988523" sldId="260"/>
            <ac:picMk id="2" creationId="{0CA29D8D-2CC3-8321-384A-CA9230CA95C1}"/>
          </ac:picMkLst>
        </pc:picChg>
      </pc:sldChg>
      <pc:sldChg chg="addSp delSp modSp mod modNotesTx">
        <pc:chgData name="Balian, Sarah (CNTR)" userId="b3b060d9-4d34-479b-ad68-688eaebf93c5" providerId="ADAL" clId="{B73A0DA6-5400-476F-A52E-D9AA9B40FEA5}" dt="2023-05-22T03:43:31.456" v="3415" actId="20577"/>
        <pc:sldMkLst>
          <pc:docMk/>
          <pc:sldMk cId="2479953464" sldId="264"/>
        </pc:sldMkLst>
        <pc:graphicFrameChg chg="add mod">
          <ac:chgData name="Balian, Sarah (CNTR)" userId="b3b060d9-4d34-479b-ad68-688eaebf93c5" providerId="ADAL" clId="{B73A0DA6-5400-476F-A52E-D9AA9B40FEA5}" dt="2023-05-22T03:40:34.963" v="3379"/>
          <ac:graphicFrameMkLst>
            <pc:docMk/>
            <pc:sldMk cId="2479953464" sldId="264"/>
            <ac:graphicFrameMk id="3" creationId="{A90D7BE8-8620-6E1F-306A-B4DF90912EB6}"/>
          </ac:graphicFrameMkLst>
        </pc:graphicFrameChg>
        <pc:graphicFrameChg chg="del">
          <ac:chgData name="Balian, Sarah (CNTR)" userId="b3b060d9-4d34-479b-ad68-688eaebf93c5" providerId="ADAL" clId="{B73A0DA6-5400-476F-A52E-D9AA9B40FEA5}" dt="2023-05-22T03:40:18.835" v="3378" actId="478"/>
          <ac:graphicFrameMkLst>
            <pc:docMk/>
            <pc:sldMk cId="2479953464" sldId="264"/>
            <ac:graphicFrameMk id="9" creationId="{16BB2B36-D329-083C-5198-BEEC5AC12CFA}"/>
          </ac:graphicFrameMkLst>
        </pc:graphicFrameChg>
      </pc:sldChg>
      <pc:sldChg chg="mod modNotesTx">
        <pc:chgData name="Balian, Sarah (CNTR)" userId="b3b060d9-4d34-479b-ad68-688eaebf93c5" providerId="ADAL" clId="{B73A0DA6-5400-476F-A52E-D9AA9B40FEA5}" dt="2023-05-22T03:44:23.890" v="3480" actId="20577"/>
        <pc:sldMkLst>
          <pc:docMk/>
          <pc:sldMk cId="3502258445" sldId="283"/>
        </pc:sldMkLst>
      </pc:sldChg>
      <pc:sldChg chg="delSp mod modNotesTx">
        <pc:chgData name="Balian, Sarah (CNTR)" userId="b3b060d9-4d34-479b-ad68-688eaebf93c5" providerId="ADAL" clId="{B73A0DA6-5400-476F-A52E-D9AA9B40FEA5}" dt="2023-05-22T03:13:04.909" v="636" actId="20577"/>
        <pc:sldMkLst>
          <pc:docMk/>
          <pc:sldMk cId="2004344858" sldId="288"/>
        </pc:sldMkLst>
        <pc:spChg chg="del">
          <ac:chgData name="Balian, Sarah (CNTR)" userId="b3b060d9-4d34-479b-ad68-688eaebf93c5" providerId="ADAL" clId="{B73A0DA6-5400-476F-A52E-D9AA9B40FEA5}" dt="2023-05-22T03:11:20.877" v="217" actId="478"/>
          <ac:spMkLst>
            <pc:docMk/>
            <pc:sldMk cId="2004344858" sldId="288"/>
            <ac:spMk id="5" creationId="{0BE64CEA-D385-49E3-C36A-1AA3144DD3FD}"/>
          </ac:spMkLst>
        </pc:spChg>
      </pc:sldChg>
      <pc:sldChg chg="modSp mod delCm modCm">
        <pc:chgData name="Balian, Sarah (CNTR)" userId="b3b060d9-4d34-479b-ad68-688eaebf93c5" providerId="ADAL" clId="{B73A0DA6-5400-476F-A52E-D9AA9B40FEA5}" dt="2023-05-22T03:54:53.419" v="3786" actId="20577"/>
        <pc:sldMkLst>
          <pc:docMk/>
          <pc:sldMk cId="3475639167" sldId="289"/>
        </pc:sldMkLst>
        <pc:spChg chg="mod">
          <ac:chgData name="Balian, Sarah (CNTR)" userId="b3b060d9-4d34-479b-ad68-688eaebf93c5" providerId="ADAL" clId="{B73A0DA6-5400-476F-A52E-D9AA9B40FEA5}" dt="2023-05-22T03:54:53.419" v="3786"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mod">
              <pc226:chgData name="Balian, Sarah (CNTR)" userId="b3b060d9-4d34-479b-ad68-688eaebf93c5" providerId="ADAL" clId="{B73A0DA6-5400-476F-A52E-D9AA9B40FEA5}" dt="2023-05-22T03:54:05.666" v="3781"/>
              <pc2:cmMkLst xmlns:pc2="http://schemas.microsoft.com/office/powerpoint/2019/9/main/command">
                <pc:docMk/>
                <pc:sldMk cId="3475639167" sldId="289"/>
                <pc2:cmMk id="{2DEAD97D-A688-4E40-9364-09468691891F}"/>
              </pc2:cmMkLst>
            </pc226:cmChg>
          </p:ext>
        </pc:extLst>
      </pc:sldChg>
      <pc:sldChg chg="delSp modSp mod delCm modNotesTx">
        <pc:chgData name="Balian, Sarah (CNTR)" userId="b3b060d9-4d34-479b-ad68-688eaebf93c5" providerId="ADAL" clId="{B73A0DA6-5400-476F-A52E-D9AA9B40FEA5}" dt="2023-05-25T17:13:35.006" v="3812" actId="20577"/>
        <pc:sldMkLst>
          <pc:docMk/>
          <pc:sldMk cId="4205298638" sldId="292"/>
        </pc:sldMkLst>
        <pc:spChg chg="del">
          <ac:chgData name="Balian, Sarah (CNTR)" userId="b3b060d9-4d34-479b-ad68-688eaebf93c5" providerId="ADAL" clId="{B73A0DA6-5400-476F-A52E-D9AA9B40FEA5}" dt="2023-05-22T03:20:23.415" v="1062" actId="478"/>
          <ac:spMkLst>
            <pc:docMk/>
            <pc:sldMk cId="4205298638" sldId="292"/>
            <ac:spMk id="5" creationId="{65096ECE-03F1-2767-808A-DED55CEAA1F1}"/>
          </ac:spMkLst>
        </pc:spChg>
        <pc:spChg chg="mod">
          <ac:chgData name="Balian, Sarah (CNTR)" userId="b3b060d9-4d34-479b-ad68-688eaebf93c5" providerId="ADAL" clId="{B73A0DA6-5400-476F-A52E-D9AA9B40FEA5}" dt="2023-05-25T17:13:26.351" v="3810" actId="20577"/>
          <ac:spMkLst>
            <pc:docMk/>
            <pc:sldMk cId="4205298638" sldId="292"/>
            <ac:spMk id="7" creationId="{5712B7CF-64CA-FA11-549B-7CAB8FA5DD27}"/>
          </ac:spMkLst>
        </pc:spChg>
        <pc:spChg chg="mod">
          <ac:chgData name="Balian, Sarah (CNTR)" userId="b3b060d9-4d34-479b-ad68-688eaebf93c5" providerId="ADAL" clId="{B73A0DA6-5400-476F-A52E-D9AA9B40FEA5}" dt="2023-05-25T17:13:35.006" v="3812" actId="20577"/>
          <ac:spMkLst>
            <pc:docMk/>
            <pc:sldMk cId="4205298638" sldId="292"/>
            <ac:spMk id="8" creationId="{719F6631-9198-0B8E-736D-FDA9341DAE31}"/>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73A0DA6-5400-476F-A52E-D9AA9B40FEA5}" dt="2023-05-25T17:13:15.940" v="3808"/>
              <pc2:cmMkLst xmlns:pc2="http://schemas.microsoft.com/office/powerpoint/2019/9/main/command">
                <pc:docMk/>
                <pc:sldMk cId="4205298638" sldId="292"/>
                <pc2:cmMk id="{6B1AFA88-FA48-479F-B3CA-82F176A734E8}"/>
              </pc2:cmMkLst>
            </pc226:cmChg>
          </p:ext>
        </pc:extLst>
      </pc:sldChg>
      <pc:sldChg chg="modSp mod delCm modNotesTx">
        <pc:chgData name="Balian, Sarah (CNTR)" userId="b3b060d9-4d34-479b-ad68-688eaebf93c5" providerId="ADAL" clId="{B73A0DA6-5400-476F-A52E-D9AA9B40FEA5}" dt="2023-05-22T03:40:12.372" v="3377" actId="20577"/>
        <pc:sldMkLst>
          <pc:docMk/>
          <pc:sldMk cId="1925132525" sldId="294"/>
        </pc:sldMkLst>
        <pc:spChg chg="mod">
          <ac:chgData name="Balian, Sarah (CNTR)" userId="b3b060d9-4d34-479b-ad68-688eaebf93c5" providerId="ADAL" clId="{B73A0DA6-5400-476F-A52E-D9AA9B40FEA5}" dt="2023-05-22T03:08:40.068" v="36" actId="20577"/>
          <ac:spMkLst>
            <pc:docMk/>
            <pc:sldMk cId="1925132525" sldId="294"/>
            <ac:spMk id="13" creationId="{4C8CD7F4-6CDE-8575-B97F-CB652386122E}"/>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73A0DA6-5400-476F-A52E-D9AA9B40FEA5}" dt="2023-05-22T03:08:33.567" v="31"/>
              <pc2:cmMkLst xmlns:pc2="http://schemas.microsoft.com/office/powerpoint/2019/9/main/command">
                <pc:docMk/>
                <pc:sldMk cId="1925132525" sldId="294"/>
                <pc2:cmMk id="{5D66B79D-6654-46B8-89B3-9309EFAD2316}"/>
              </pc2:cmMkLst>
            </pc226:cmChg>
          </p:ext>
        </pc:extLst>
      </pc:sldChg>
      <pc:sldChg chg="delSp modSp mod delCm modNotesTx">
        <pc:chgData name="Balian, Sarah (CNTR)" userId="b3b060d9-4d34-479b-ad68-688eaebf93c5" providerId="ADAL" clId="{B73A0DA6-5400-476F-A52E-D9AA9B40FEA5}" dt="2023-05-25T17:19:52.974" v="3828" actId="20577"/>
        <pc:sldMkLst>
          <pc:docMk/>
          <pc:sldMk cId="476875324" sldId="296"/>
        </pc:sldMkLst>
        <pc:spChg chg="del">
          <ac:chgData name="Balian, Sarah (CNTR)" userId="b3b060d9-4d34-479b-ad68-688eaebf93c5" providerId="ADAL" clId="{B73A0DA6-5400-476F-A52E-D9AA9B40FEA5}" dt="2023-05-22T03:32:43.973" v="2097" actId="478"/>
          <ac:spMkLst>
            <pc:docMk/>
            <pc:sldMk cId="476875324" sldId="296"/>
            <ac:spMk id="8" creationId="{B2A850FD-2FCC-C1BF-2137-2EA009C0E22A}"/>
          </ac:spMkLst>
        </pc:spChg>
        <pc:graphicFrameChg chg="mod">
          <ac:chgData name="Balian, Sarah (CNTR)" userId="b3b060d9-4d34-479b-ad68-688eaebf93c5" providerId="ADAL" clId="{B73A0DA6-5400-476F-A52E-D9AA9B40FEA5}" dt="2023-05-22T03:33:08.091" v="2100" actId="207"/>
          <ac:graphicFrameMkLst>
            <pc:docMk/>
            <pc:sldMk cId="476875324" sldId="296"/>
            <ac:graphicFrameMk id="6" creationId="{CE0AC156-79DC-6462-5917-72039B2FC4D8}"/>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73A0DA6-5400-476F-A52E-D9AA9B40FEA5}" dt="2023-05-22T03:08:20.793" v="30"/>
              <pc2:cmMkLst xmlns:pc2="http://schemas.microsoft.com/office/powerpoint/2019/9/main/command">
                <pc:docMk/>
                <pc:sldMk cId="476875324" sldId="296"/>
                <pc2:cmMk id="{F9708234-D3C9-415F-B968-CD9F0601462C}"/>
              </pc2:cmMkLst>
            </pc226:cmChg>
            <pc226:cmChg xmlns:pc226="http://schemas.microsoft.com/office/powerpoint/2022/06/main/command" chg="del">
              <pc226:chgData name="Balian, Sarah (CNTR)" userId="b3b060d9-4d34-479b-ad68-688eaebf93c5" providerId="ADAL" clId="{B73A0DA6-5400-476F-A52E-D9AA9B40FEA5}" dt="2023-05-25T17:19:35.353" v="3827"/>
              <pc2:cmMkLst xmlns:pc2="http://schemas.microsoft.com/office/powerpoint/2019/9/main/command">
                <pc:docMk/>
                <pc:sldMk cId="476875324" sldId="296"/>
                <pc2:cmMk id="{57193DA0-AF5E-4DC1-A5AE-6F85CB71490B}"/>
              </pc2:cmMkLst>
            </pc226:cmChg>
          </p:ext>
        </pc:extLst>
      </pc:sldChg>
      <pc:sldChg chg="modSp mod modNotesTx">
        <pc:chgData name="Balian, Sarah (CNTR)" userId="b3b060d9-4d34-479b-ad68-688eaebf93c5" providerId="ADAL" clId="{B73A0DA6-5400-476F-A52E-D9AA9B40FEA5}" dt="2023-05-22T03:24:19.664" v="1533" actId="20577"/>
        <pc:sldMkLst>
          <pc:docMk/>
          <pc:sldMk cId="3332005300" sldId="322"/>
        </pc:sldMkLst>
        <pc:graphicFrameChg chg="mod">
          <ac:chgData name="Balian, Sarah (CNTR)" userId="b3b060d9-4d34-479b-ad68-688eaebf93c5" providerId="ADAL" clId="{B73A0DA6-5400-476F-A52E-D9AA9B40FEA5}" dt="2023-05-22T03:23:15.807" v="1251" actId="207"/>
          <ac:graphicFrameMkLst>
            <pc:docMk/>
            <pc:sldMk cId="3332005300" sldId="322"/>
            <ac:graphicFrameMk id="6" creationId="{A9A8CC69-E7C7-8BF8-2D2D-ABB1A61EC758}"/>
          </ac:graphicFrameMkLst>
        </pc:graphicFrameChg>
      </pc:sldChg>
      <pc:sldChg chg="mod modNotesTx">
        <pc:chgData name="Balian, Sarah (CNTR)" userId="b3b060d9-4d34-479b-ad68-688eaebf93c5" providerId="ADAL" clId="{B73A0DA6-5400-476F-A52E-D9AA9B40FEA5}" dt="2023-05-22T03:38:52.568" v="3197" actId="20577"/>
        <pc:sldMkLst>
          <pc:docMk/>
          <pc:sldMk cId="3632646033" sldId="328"/>
        </pc:sldMkLst>
      </pc:sldChg>
      <pc:sldChg chg="mod modNotesTx">
        <pc:chgData name="Balian, Sarah (CNTR)" userId="b3b060d9-4d34-479b-ad68-688eaebf93c5" providerId="ADAL" clId="{B73A0DA6-5400-476F-A52E-D9AA9B40FEA5}" dt="2023-05-22T03:09:59.821" v="207" actId="20577"/>
        <pc:sldMkLst>
          <pc:docMk/>
          <pc:sldMk cId="1612805360" sldId="331"/>
        </pc:sldMkLst>
      </pc:sldChg>
      <pc:sldChg chg="addSp delSp modSp mod modNotesTx">
        <pc:chgData name="Balian, Sarah (CNTR)" userId="b3b060d9-4d34-479b-ad68-688eaebf93c5" providerId="ADAL" clId="{B73A0DA6-5400-476F-A52E-D9AA9B40FEA5}" dt="2023-05-22T03:53:47.624" v="3779" actId="20577"/>
        <pc:sldMkLst>
          <pc:docMk/>
          <pc:sldMk cId="3558224958" sldId="333"/>
        </pc:sldMkLst>
        <pc:spChg chg="add mod">
          <ac:chgData name="Balian, Sarah (CNTR)" userId="b3b060d9-4d34-479b-ad68-688eaebf93c5" providerId="ADAL" clId="{B73A0DA6-5400-476F-A52E-D9AA9B40FEA5}" dt="2023-05-22T03:48:48.472" v="3611" actId="20577"/>
          <ac:spMkLst>
            <pc:docMk/>
            <pc:sldMk cId="3558224958" sldId="333"/>
            <ac:spMk id="3" creationId="{E4F7CC18-F6B7-AD5F-73E9-03BF6D47AB81}"/>
          </ac:spMkLst>
        </pc:spChg>
        <pc:spChg chg="add mod">
          <ac:chgData name="Balian, Sarah (CNTR)" userId="b3b060d9-4d34-479b-ad68-688eaebf93c5" providerId="ADAL" clId="{B73A0DA6-5400-476F-A52E-D9AA9B40FEA5}" dt="2023-05-22T03:48:22.593" v="3606" actId="1035"/>
          <ac:spMkLst>
            <pc:docMk/>
            <pc:sldMk cId="3558224958" sldId="333"/>
            <ac:spMk id="5" creationId="{1C2E464D-C0AD-5A35-89FF-2AD10EAA59D9}"/>
          </ac:spMkLst>
        </pc:spChg>
        <pc:spChg chg="add mod">
          <ac:chgData name="Balian, Sarah (CNTR)" userId="b3b060d9-4d34-479b-ad68-688eaebf93c5" providerId="ADAL" clId="{B73A0DA6-5400-476F-A52E-D9AA9B40FEA5}" dt="2023-05-22T03:49:04.404" v="3616" actId="20577"/>
          <ac:spMkLst>
            <pc:docMk/>
            <pc:sldMk cId="3558224958" sldId="333"/>
            <ac:spMk id="6" creationId="{D3292A04-6848-CA10-F1B6-20E57445F9B5}"/>
          </ac:spMkLst>
        </pc:spChg>
        <pc:spChg chg="del">
          <ac:chgData name="Balian, Sarah (CNTR)" userId="b3b060d9-4d34-479b-ad68-688eaebf93c5" providerId="ADAL" clId="{B73A0DA6-5400-476F-A52E-D9AA9B40FEA5}" dt="2023-05-22T03:44:39.744" v="3481" actId="478"/>
          <ac:spMkLst>
            <pc:docMk/>
            <pc:sldMk cId="3558224958" sldId="333"/>
            <ac:spMk id="8" creationId="{1A5D5D1F-6AE8-32C3-0DF9-D2F8A96FD892}"/>
          </ac:spMkLst>
        </pc:spChg>
        <pc:spChg chg="mod">
          <ac:chgData name="Balian, Sarah (CNTR)" userId="b3b060d9-4d34-479b-ad68-688eaebf93c5" providerId="ADAL" clId="{B73A0DA6-5400-476F-A52E-D9AA9B40FEA5}" dt="2023-05-22T03:52:05.643" v="3650" actId="207"/>
          <ac:spMkLst>
            <pc:docMk/>
            <pc:sldMk cId="3558224958" sldId="333"/>
            <ac:spMk id="9" creationId="{84917013-1F2E-53BF-2CB3-8D3CC42ECF36}"/>
          </ac:spMkLst>
        </pc:spChg>
        <pc:spChg chg="mod">
          <ac:chgData name="Balian, Sarah (CNTR)" userId="b3b060d9-4d34-479b-ad68-688eaebf93c5" providerId="ADAL" clId="{B73A0DA6-5400-476F-A52E-D9AA9B40FEA5}" dt="2023-05-22T03:52:11.699" v="3652" actId="207"/>
          <ac:spMkLst>
            <pc:docMk/>
            <pc:sldMk cId="3558224958" sldId="333"/>
            <ac:spMk id="10" creationId="{C1F7F361-F392-AC2D-C88B-9A6AE1347457}"/>
          </ac:spMkLst>
        </pc:spChg>
        <pc:spChg chg="mod">
          <ac:chgData name="Balian, Sarah (CNTR)" userId="b3b060d9-4d34-479b-ad68-688eaebf93c5" providerId="ADAL" clId="{B73A0DA6-5400-476F-A52E-D9AA9B40FEA5}" dt="2023-05-22T03:44:56.576" v="3482"/>
          <ac:spMkLst>
            <pc:docMk/>
            <pc:sldMk cId="3558224958" sldId="333"/>
            <ac:spMk id="11" creationId="{A246547D-2FE7-5770-C802-FF7948B5B274}"/>
          </ac:spMkLst>
        </pc:spChg>
        <pc:spChg chg="del">
          <ac:chgData name="Balian, Sarah (CNTR)" userId="b3b060d9-4d34-479b-ad68-688eaebf93c5" providerId="ADAL" clId="{B73A0DA6-5400-476F-A52E-D9AA9B40FEA5}" dt="2023-05-22T03:44:39.744" v="3481" actId="478"/>
          <ac:spMkLst>
            <pc:docMk/>
            <pc:sldMk cId="3558224958" sldId="333"/>
            <ac:spMk id="41" creationId="{D668D04A-DECC-8646-63D2-86090C0B6EC2}"/>
          </ac:spMkLst>
        </pc:spChg>
        <pc:spChg chg="del">
          <ac:chgData name="Balian, Sarah (CNTR)" userId="b3b060d9-4d34-479b-ad68-688eaebf93c5" providerId="ADAL" clId="{B73A0DA6-5400-476F-A52E-D9AA9B40FEA5}" dt="2023-05-22T03:44:39.744" v="3481" actId="478"/>
          <ac:spMkLst>
            <pc:docMk/>
            <pc:sldMk cId="3558224958" sldId="333"/>
            <ac:spMk id="42" creationId="{CF8A5421-9323-A745-9033-6B0858E056E5}"/>
          </ac:spMkLst>
        </pc:spChg>
        <pc:spChg chg="del">
          <ac:chgData name="Balian, Sarah (CNTR)" userId="b3b060d9-4d34-479b-ad68-688eaebf93c5" providerId="ADAL" clId="{B73A0DA6-5400-476F-A52E-D9AA9B40FEA5}" dt="2023-05-22T03:44:39.744" v="3481" actId="478"/>
          <ac:spMkLst>
            <pc:docMk/>
            <pc:sldMk cId="3558224958" sldId="333"/>
            <ac:spMk id="43" creationId="{B7FC13D1-752F-56B6-5609-2A21E3445535}"/>
          </ac:spMkLst>
        </pc:spChg>
        <pc:spChg chg="del">
          <ac:chgData name="Balian, Sarah (CNTR)" userId="b3b060d9-4d34-479b-ad68-688eaebf93c5" providerId="ADAL" clId="{B73A0DA6-5400-476F-A52E-D9AA9B40FEA5}" dt="2023-05-22T03:44:39.744" v="3481" actId="478"/>
          <ac:spMkLst>
            <pc:docMk/>
            <pc:sldMk cId="3558224958" sldId="333"/>
            <ac:spMk id="44" creationId="{4BC63EFC-51D8-5205-E29F-01514C838175}"/>
          </ac:spMkLst>
        </pc:spChg>
        <pc:spChg chg="del">
          <ac:chgData name="Balian, Sarah (CNTR)" userId="b3b060d9-4d34-479b-ad68-688eaebf93c5" providerId="ADAL" clId="{B73A0DA6-5400-476F-A52E-D9AA9B40FEA5}" dt="2023-05-22T03:44:39.744" v="3481" actId="478"/>
          <ac:spMkLst>
            <pc:docMk/>
            <pc:sldMk cId="3558224958" sldId="333"/>
            <ac:spMk id="45" creationId="{BBE6A571-B611-7C03-DEE0-82AB9841B25B}"/>
          </ac:spMkLst>
        </pc:spChg>
        <pc:spChg chg="del">
          <ac:chgData name="Balian, Sarah (CNTR)" userId="b3b060d9-4d34-479b-ad68-688eaebf93c5" providerId="ADAL" clId="{B73A0DA6-5400-476F-A52E-D9AA9B40FEA5}" dt="2023-05-22T03:44:39.744" v="3481" actId="478"/>
          <ac:spMkLst>
            <pc:docMk/>
            <pc:sldMk cId="3558224958" sldId="333"/>
            <ac:spMk id="46" creationId="{42DF423A-99C8-4EB4-85E6-B227F5AC86CF}"/>
          </ac:spMkLst>
        </pc:spChg>
        <pc:spChg chg="del">
          <ac:chgData name="Balian, Sarah (CNTR)" userId="b3b060d9-4d34-479b-ad68-688eaebf93c5" providerId="ADAL" clId="{B73A0DA6-5400-476F-A52E-D9AA9B40FEA5}" dt="2023-05-22T03:44:39.744" v="3481" actId="478"/>
          <ac:spMkLst>
            <pc:docMk/>
            <pc:sldMk cId="3558224958" sldId="333"/>
            <ac:spMk id="47" creationId="{1A54FE55-9EA8-7040-3CAE-58A0BC0B5A7A}"/>
          </ac:spMkLst>
        </pc:spChg>
        <pc:spChg chg="del">
          <ac:chgData name="Balian, Sarah (CNTR)" userId="b3b060d9-4d34-479b-ad68-688eaebf93c5" providerId="ADAL" clId="{B73A0DA6-5400-476F-A52E-D9AA9B40FEA5}" dt="2023-05-22T03:44:39.744" v="3481" actId="478"/>
          <ac:spMkLst>
            <pc:docMk/>
            <pc:sldMk cId="3558224958" sldId="333"/>
            <ac:spMk id="48" creationId="{C745E97A-7FD6-1663-C9EC-826AD8D437D1}"/>
          </ac:spMkLst>
        </pc:spChg>
        <pc:spChg chg="del">
          <ac:chgData name="Balian, Sarah (CNTR)" userId="b3b060d9-4d34-479b-ad68-688eaebf93c5" providerId="ADAL" clId="{B73A0DA6-5400-476F-A52E-D9AA9B40FEA5}" dt="2023-05-22T03:44:39.744" v="3481" actId="478"/>
          <ac:spMkLst>
            <pc:docMk/>
            <pc:sldMk cId="3558224958" sldId="333"/>
            <ac:spMk id="49" creationId="{5A089B96-6EB7-40E6-B695-CA14F03E510E}"/>
          </ac:spMkLst>
        </pc:spChg>
        <pc:spChg chg="del">
          <ac:chgData name="Balian, Sarah (CNTR)" userId="b3b060d9-4d34-479b-ad68-688eaebf93c5" providerId="ADAL" clId="{B73A0DA6-5400-476F-A52E-D9AA9B40FEA5}" dt="2023-05-22T03:44:39.744" v="3481" actId="478"/>
          <ac:spMkLst>
            <pc:docMk/>
            <pc:sldMk cId="3558224958" sldId="333"/>
            <ac:spMk id="50" creationId="{B4A38A1D-ED77-E4A3-DF60-1B2D80DD4252}"/>
          </ac:spMkLst>
        </pc:spChg>
        <pc:spChg chg="del">
          <ac:chgData name="Balian, Sarah (CNTR)" userId="b3b060d9-4d34-479b-ad68-688eaebf93c5" providerId="ADAL" clId="{B73A0DA6-5400-476F-A52E-D9AA9B40FEA5}" dt="2023-05-22T03:44:39.744" v="3481" actId="478"/>
          <ac:spMkLst>
            <pc:docMk/>
            <pc:sldMk cId="3558224958" sldId="333"/>
            <ac:spMk id="51" creationId="{3D949BF7-3246-03FC-D71D-FF2B194A5867}"/>
          </ac:spMkLst>
        </pc:spChg>
        <pc:spChg chg="del">
          <ac:chgData name="Balian, Sarah (CNTR)" userId="b3b060d9-4d34-479b-ad68-688eaebf93c5" providerId="ADAL" clId="{B73A0DA6-5400-476F-A52E-D9AA9B40FEA5}" dt="2023-05-22T03:44:39.744" v="3481" actId="478"/>
          <ac:spMkLst>
            <pc:docMk/>
            <pc:sldMk cId="3558224958" sldId="333"/>
            <ac:spMk id="52" creationId="{D73A6417-5A8E-992C-44F0-86E234C17E10}"/>
          </ac:spMkLst>
        </pc:spChg>
        <pc:spChg chg="del">
          <ac:chgData name="Balian, Sarah (CNTR)" userId="b3b060d9-4d34-479b-ad68-688eaebf93c5" providerId="ADAL" clId="{B73A0DA6-5400-476F-A52E-D9AA9B40FEA5}" dt="2023-05-22T03:44:39.744" v="3481" actId="478"/>
          <ac:spMkLst>
            <pc:docMk/>
            <pc:sldMk cId="3558224958" sldId="333"/>
            <ac:spMk id="53" creationId="{34E58A3B-6C41-24E5-AFB9-0CC8E52DFFBF}"/>
          </ac:spMkLst>
        </pc:spChg>
        <pc:spChg chg="del">
          <ac:chgData name="Balian, Sarah (CNTR)" userId="b3b060d9-4d34-479b-ad68-688eaebf93c5" providerId="ADAL" clId="{B73A0DA6-5400-476F-A52E-D9AA9B40FEA5}" dt="2023-05-22T03:44:39.744" v="3481" actId="478"/>
          <ac:spMkLst>
            <pc:docMk/>
            <pc:sldMk cId="3558224958" sldId="333"/>
            <ac:spMk id="54" creationId="{3C62B939-790C-DB0F-0CF6-1E2C6F585ED4}"/>
          </ac:spMkLst>
        </pc:spChg>
        <pc:spChg chg="del">
          <ac:chgData name="Balian, Sarah (CNTR)" userId="b3b060d9-4d34-479b-ad68-688eaebf93c5" providerId="ADAL" clId="{B73A0DA6-5400-476F-A52E-D9AA9B40FEA5}" dt="2023-05-22T03:44:39.744" v="3481" actId="478"/>
          <ac:spMkLst>
            <pc:docMk/>
            <pc:sldMk cId="3558224958" sldId="333"/>
            <ac:spMk id="55" creationId="{16C6B6BA-7222-2A46-CA43-30A3DC2F40E5}"/>
          </ac:spMkLst>
        </pc:spChg>
        <pc:spChg chg="mod">
          <ac:chgData name="Balian, Sarah (CNTR)" userId="b3b060d9-4d34-479b-ad68-688eaebf93c5" providerId="ADAL" clId="{B73A0DA6-5400-476F-A52E-D9AA9B40FEA5}" dt="2023-05-22T03:46:26.824" v="3524" actId="6549"/>
          <ac:spMkLst>
            <pc:docMk/>
            <pc:sldMk cId="3558224958" sldId="333"/>
            <ac:spMk id="56" creationId="{AD2C8684-3907-DFD2-561E-D55DE633DDD8}"/>
          </ac:spMkLst>
        </pc:spChg>
        <pc:spChg chg="mod">
          <ac:chgData name="Balian, Sarah (CNTR)" userId="b3b060d9-4d34-479b-ad68-688eaebf93c5" providerId="ADAL" clId="{B73A0DA6-5400-476F-A52E-D9AA9B40FEA5}" dt="2023-05-22T03:48:32.176" v="3608" actId="14100"/>
          <ac:spMkLst>
            <pc:docMk/>
            <pc:sldMk cId="3558224958" sldId="333"/>
            <ac:spMk id="57" creationId="{D9CBD7BC-4CFE-78E9-88FD-FF7234B14014}"/>
          </ac:spMkLst>
        </pc:spChg>
        <pc:spChg chg="mod">
          <ac:chgData name="Balian, Sarah (CNTR)" userId="b3b060d9-4d34-479b-ad68-688eaebf93c5" providerId="ADAL" clId="{B73A0DA6-5400-476F-A52E-D9AA9B40FEA5}" dt="2023-05-22T03:52:21.740" v="3653" actId="207"/>
          <ac:spMkLst>
            <pc:docMk/>
            <pc:sldMk cId="3558224958" sldId="333"/>
            <ac:spMk id="58" creationId="{CDF30AE2-F613-208D-3956-AFE2E05CE3FE}"/>
          </ac:spMkLst>
        </pc:spChg>
        <pc:spChg chg="del">
          <ac:chgData name="Balian, Sarah (CNTR)" userId="b3b060d9-4d34-479b-ad68-688eaebf93c5" providerId="ADAL" clId="{B73A0DA6-5400-476F-A52E-D9AA9B40FEA5}" dt="2023-05-22T03:44:39.744" v="3481" actId="478"/>
          <ac:spMkLst>
            <pc:docMk/>
            <pc:sldMk cId="3558224958" sldId="333"/>
            <ac:spMk id="59" creationId="{4D135624-874F-7303-6186-F1323F30C5AA}"/>
          </ac:spMkLst>
        </pc:spChg>
        <pc:spChg chg="del">
          <ac:chgData name="Balian, Sarah (CNTR)" userId="b3b060d9-4d34-479b-ad68-688eaebf93c5" providerId="ADAL" clId="{B73A0DA6-5400-476F-A52E-D9AA9B40FEA5}" dt="2023-05-22T03:44:39.744" v="3481" actId="478"/>
          <ac:spMkLst>
            <pc:docMk/>
            <pc:sldMk cId="3558224958" sldId="333"/>
            <ac:spMk id="60" creationId="{283A431F-66DE-56D0-6F8C-E197CA434994}"/>
          </ac:spMkLst>
        </pc:spChg>
        <pc:spChg chg="del">
          <ac:chgData name="Balian, Sarah (CNTR)" userId="b3b060d9-4d34-479b-ad68-688eaebf93c5" providerId="ADAL" clId="{B73A0DA6-5400-476F-A52E-D9AA9B40FEA5}" dt="2023-05-22T03:44:39.744" v="3481" actId="478"/>
          <ac:spMkLst>
            <pc:docMk/>
            <pc:sldMk cId="3558224958" sldId="333"/>
            <ac:spMk id="61" creationId="{13D1EBF7-3808-CC4B-C914-B34A82C02B00}"/>
          </ac:spMkLst>
        </pc:spChg>
        <pc:spChg chg="mod">
          <ac:chgData name="Balian, Sarah (CNTR)" userId="b3b060d9-4d34-479b-ad68-688eaebf93c5" providerId="ADAL" clId="{B73A0DA6-5400-476F-A52E-D9AA9B40FEA5}" dt="2023-05-22T03:44:56.576" v="3482"/>
          <ac:spMkLst>
            <pc:docMk/>
            <pc:sldMk cId="3558224958" sldId="333"/>
            <ac:spMk id="62" creationId="{9FE61D7F-C595-1D63-DA0D-AC0B6265EE3C}"/>
          </ac:spMkLst>
        </pc:spChg>
        <pc:spChg chg="mod">
          <ac:chgData name="Balian, Sarah (CNTR)" userId="b3b060d9-4d34-479b-ad68-688eaebf93c5" providerId="ADAL" clId="{B73A0DA6-5400-476F-A52E-D9AA9B40FEA5}" dt="2023-05-22T03:44:56.576" v="3482"/>
          <ac:spMkLst>
            <pc:docMk/>
            <pc:sldMk cId="3558224958" sldId="333"/>
            <ac:spMk id="63" creationId="{47E0F2EC-16F4-F5EF-3431-FA6BFDB9D319}"/>
          </ac:spMkLst>
        </pc:spChg>
        <pc:spChg chg="mod">
          <ac:chgData name="Balian, Sarah (CNTR)" userId="b3b060d9-4d34-479b-ad68-688eaebf93c5" providerId="ADAL" clId="{B73A0DA6-5400-476F-A52E-D9AA9B40FEA5}" dt="2023-05-22T03:52:28.102" v="3654" actId="207"/>
          <ac:spMkLst>
            <pc:docMk/>
            <pc:sldMk cId="3558224958" sldId="333"/>
            <ac:spMk id="1024" creationId="{66395758-616C-C9B7-0087-B50E15BA514C}"/>
          </ac:spMkLst>
        </pc:spChg>
        <pc:spChg chg="mod">
          <ac:chgData name="Balian, Sarah (CNTR)" userId="b3b060d9-4d34-479b-ad68-688eaebf93c5" providerId="ADAL" clId="{B73A0DA6-5400-476F-A52E-D9AA9B40FEA5}" dt="2023-05-22T03:53:10.544" v="3658" actId="207"/>
          <ac:spMkLst>
            <pc:docMk/>
            <pc:sldMk cId="3558224958" sldId="333"/>
            <ac:spMk id="1025" creationId="{9EA54D61-D2CF-7123-8B65-70DE71E4A584}"/>
          </ac:spMkLst>
        </pc:spChg>
        <pc:spChg chg="mod">
          <ac:chgData name="Balian, Sarah (CNTR)" userId="b3b060d9-4d34-479b-ad68-688eaebf93c5" providerId="ADAL" clId="{B73A0DA6-5400-476F-A52E-D9AA9B40FEA5}" dt="2023-05-22T03:53:01.653" v="3657" actId="207"/>
          <ac:spMkLst>
            <pc:docMk/>
            <pc:sldMk cId="3558224958" sldId="333"/>
            <ac:spMk id="1026" creationId="{4871FE61-36D0-EF52-8111-616B387A16D3}"/>
          </ac:spMkLst>
        </pc:spChg>
        <pc:spChg chg="mod">
          <ac:chgData name="Balian, Sarah (CNTR)" userId="b3b060d9-4d34-479b-ad68-688eaebf93c5" providerId="ADAL" clId="{B73A0DA6-5400-476F-A52E-D9AA9B40FEA5}" dt="2023-05-22T03:52:55.023" v="3656" actId="207"/>
          <ac:spMkLst>
            <pc:docMk/>
            <pc:sldMk cId="3558224958" sldId="333"/>
            <ac:spMk id="1027" creationId="{0EA8F841-7DD7-0D69-5BB5-AE1BE34DE197}"/>
          </ac:spMkLst>
        </pc:spChg>
        <pc:spChg chg="mod">
          <ac:chgData name="Balian, Sarah (CNTR)" userId="b3b060d9-4d34-479b-ad68-688eaebf93c5" providerId="ADAL" clId="{B73A0DA6-5400-476F-A52E-D9AA9B40FEA5}" dt="2023-05-22T03:51:51.280" v="3648" actId="207"/>
          <ac:spMkLst>
            <pc:docMk/>
            <pc:sldMk cId="3558224958" sldId="333"/>
            <ac:spMk id="1029" creationId="{12D0680F-1347-80F3-1D70-392FC2357912}"/>
          </ac:spMkLst>
        </pc:spChg>
        <pc:spChg chg="mod">
          <ac:chgData name="Balian, Sarah (CNTR)" userId="b3b060d9-4d34-479b-ad68-688eaebf93c5" providerId="ADAL" clId="{B73A0DA6-5400-476F-A52E-D9AA9B40FEA5}" dt="2023-05-22T03:52:32.828" v="3655" actId="207"/>
          <ac:spMkLst>
            <pc:docMk/>
            <pc:sldMk cId="3558224958" sldId="333"/>
            <ac:spMk id="1030" creationId="{51A51E71-4336-8602-7705-C71D0917A516}"/>
          </ac:spMkLst>
        </pc:spChg>
        <pc:spChg chg="mod">
          <ac:chgData name="Balian, Sarah (CNTR)" userId="b3b060d9-4d34-479b-ad68-688eaebf93c5" providerId="ADAL" clId="{B73A0DA6-5400-476F-A52E-D9AA9B40FEA5}" dt="2023-05-22T03:51:40.630" v="3647" actId="207"/>
          <ac:spMkLst>
            <pc:docMk/>
            <pc:sldMk cId="3558224958" sldId="333"/>
            <ac:spMk id="1031" creationId="{0503DA68-6B84-27BD-F37C-5BD20295E348}"/>
          </ac:spMkLst>
        </pc:spChg>
        <pc:spChg chg="mod">
          <ac:chgData name="Balian, Sarah (CNTR)" userId="b3b060d9-4d34-479b-ad68-688eaebf93c5" providerId="ADAL" clId="{B73A0DA6-5400-476F-A52E-D9AA9B40FEA5}" dt="2023-05-22T03:44:56.576" v="3482"/>
          <ac:spMkLst>
            <pc:docMk/>
            <pc:sldMk cId="3558224958" sldId="333"/>
            <ac:spMk id="1032" creationId="{4CBFD6FB-FECF-3A74-2C9C-44FB00EE5897}"/>
          </ac:spMkLst>
        </pc:spChg>
        <pc:spChg chg="del">
          <ac:chgData name="Balian, Sarah (CNTR)" userId="b3b060d9-4d34-479b-ad68-688eaebf93c5" providerId="ADAL" clId="{B73A0DA6-5400-476F-A52E-D9AA9B40FEA5}" dt="2023-05-22T03:44:39.744" v="3481" actId="478"/>
          <ac:spMkLst>
            <pc:docMk/>
            <pc:sldMk cId="3558224958" sldId="333"/>
            <ac:spMk id="1033" creationId="{3CD9B410-05B2-6138-6911-D2332C745AC9}"/>
          </ac:spMkLst>
        </pc:spChg>
        <pc:spChg chg="del">
          <ac:chgData name="Balian, Sarah (CNTR)" userId="b3b060d9-4d34-479b-ad68-688eaebf93c5" providerId="ADAL" clId="{B73A0DA6-5400-476F-A52E-D9AA9B40FEA5}" dt="2023-05-22T03:44:39.744" v="3481" actId="478"/>
          <ac:spMkLst>
            <pc:docMk/>
            <pc:sldMk cId="3558224958" sldId="333"/>
            <ac:spMk id="1034" creationId="{7DB997D1-C003-D6C6-1F18-F0F31FEDDA4D}"/>
          </ac:spMkLst>
        </pc:spChg>
        <pc:spChg chg="del">
          <ac:chgData name="Balian, Sarah (CNTR)" userId="b3b060d9-4d34-479b-ad68-688eaebf93c5" providerId="ADAL" clId="{B73A0DA6-5400-476F-A52E-D9AA9B40FEA5}" dt="2023-05-22T03:44:39.744" v="3481" actId="478"/>
          <ac:spMkLst>
            <pc:docMk/>
            <pc:sldMk cId="3558224958" sldId="333"/>
            <ac:spMk id="1035" creationId="{505D2889-80F3-69CB-1B35-181142E76EFB}"/>
          </ac:spMkLst>
        </pc:spChg>
        <pc:spChg chg="del">
          <ac:chgData name="Balian, Sarah (CNTR)" userId="b3b060d9-4d34-479b-ad68-688eaebf93c5" providerId="ADAL" clId="{B73A0DA6-5400-476F-A52E-D9AA9B40FEA5}" dt="2023-05-22T03:44:39.744" v="3481" actId="478"/>
          <ac:spMkLst>
            <pc:docMk/>
            <pc:sldMk cId="3558224958" sldId="333"/>
            <ac:spMk id="1036" creationId="{857DBFB8-A839-2B3D-F992-3D5B522A6EDA}"/>
          </ac:spMkLst>
        </pc:spChg>
        <pc:spChg chg="del">
          <ac:chgData name="Balian, Sarah (CNTR)" userId="b3b060d9-4d34-479b-ad68-688eaebf93c5" providerId="ADAL" clId="{B73A0DA6-5400-476F-A52E-D9AA9B40FEA5}" dt="2023-05-22T03:44:39.744" v="3481" actId="478"/>
          <ac:spMkLst>
            <pc:docMk/>
            <pc:sldMk cId="3558224958" sldId="333"/>
            <ac:spMk id="1037" creationId="{A619D19B-59AC-7D09-4061-FA84E7FB471A}"/>
          </ac:spMkLst>
        </pc:spChg>
        <pc:spChg chg="del">
          <ac:chgData name="Balian, Sarah (CNTR)" userId="b3b060d9-4d34-479b-ad68-688eaebf93c5" providerId="ADAL" clId="{B73A0DA6-5400-476F-A52E-D9AA9B40FEA5}" dt="2023-05-22T03:44:39.744" v="3481" actId="478"/>
          <ac:spMkLst>
            <pc:docMk/>
            <pc:sldMk cId="3558224958" sldId="333"/>
            <ac:spMk id="1038" creationId="{5909F8BF-9101-628B-51F4-11674CFA84EF}"/>
          </ac:spMkLst>
        </pc:spChg>
        <pc:spChg chg="mod">
          <ac:chgData name="Balian, Sarah (CNTR)" userId="b3b060d9-4d34-479b-ad68-688eaebf93c5" providerId="ADAL" clId="{B73A0DA6-5400-476F-A52E-D9AA9B40FEA5}" dt="2023-05-22T03:51:06.279" v="3646" actId="207"/>
          <ac:spMkLst>
            <pc:docMk/>
            <pc:sldMk cId="3558224958" sldId="333"/>
            <ac:spMk id="1040" creationId="{F0ED6B26-1974-C2BE-4CCA-56CE67B3715B}"/>
          </ac:spMkLst>
        </pc:spChg>
        <pc:spChg chg="del">
          <ac:chgData name="Balian, Sarah (CNTR)" userId="b3b060d9-4d34-479b-ad68-688eaebf93c5" providerId="ADAL" clId="{B73A0DA6-5400-476F-A52E-D9AA9B40FEA5}" dt="2023-05-22T03:44:39.744" v="3481" actId="478"/>
          <ac:spMkLst>
            <pc:docMk/>
            <pc:sldMk cId="3558224958" sldId="333"/>
            <ac:spMk id="1041" creationId="{EDDDA1C2-40F2-C465-D3BB-2E406CC881AB}"/>
          </ac:spMkLst>
        </pc:spChg>
        <pc:spChg chg="mod">
          <ac:chgData name="Balian, Sarah (CNTR)" userId="b3b060d9-4d34-479b-ad68-688eaebf93c5" providerId="ADAL" clId="{B73A0DA6-5400-476F-A52E-D9AA9B40FEA5}" dt="2023-05-22T03:44:56.576" v="3482"/>
          <ac:spMkLst>
            <pc:docMk/>
            <pc:sldMk cId="3558224958" sldId="333"/>
            <ac:spMk id="1042" creationId="{40F90488-7312-3971-66D4-63EF8DB7A3BD}"/>
          </ac:spMkLst>
        </pc:spChg>
        <pc:spChg chg="mod">
          <ac:chgData name="Balian, Sarah (CNTR)" userId="b3b060d9-4d34-479b-ad68-688eaebf93c5" providerId="ADAL" clId="{B73A0DA6-5400-476F-A52E-D9AA9B40FEA5}" dt="2023-05-22T03:52:01.742" v="3649" actId="207"/>
          <ac:spMkLst>
            <pc:docMk/>
            <pc:sldMk cId="3558224958" sldId="333"/>
            <ac:spMk id="1043" creationId="{43BE840B-BF87-A2E1-054A-E5C9E2179EF2}"/>
          </ac:spMkLst>
        </pc:spChg>
        <pc:spChg chg="del">
          <ac:chgData name="Balian, Sarah (CNTR)" userId="b3b060d9-4d34-479b-ad68-688eaebf93c5" providerId="ADAL" clId="{B73A0DA6-5400-476F-A52E-D9AA9B40FEA5}" dt="2023-05-22T03:44:39.744" v="3481" actId="478"/>
          <ac:spMkLst>
            <pc:docMk/>
            <pc:sldMk cId="3558224958" sldId="333"/>
            <ac:spMk id="1046" creationId="{8A57591F-F75D-FBB3-BD7E-757A1AFC2F44}"/>
          </ac:spMkLst>
        </pc:spChg>
        <pc:spChg chg="add mod">
          <ac:chgData name="Balian, Sarah (CNTR)" userId="b3b060d9-4d34-479b-ad68-688eaebf93c5" providerId="ADAL" clId="{B73A0DA6-5400-476F-A52E-D9AA9B40FEA5}" dt="2023-05-22T03:49:09.280" v="3618" actId="20577"/>
          <ac:spMkLst>
            <pc:docMk/>
            <pc:sldMk cId="3558224958" sldId="333"/>
            <ac:spMk id="1047" creationId="{9F81EC02-68A6-2870-0285-68BD8F5B645A}"/>
          </ac:spMkLst>
        </pc:spChg>
        <pc:spChg chg="add mod">
          <ac:chgData name="Balian, Sarah (CNTR)" userId="b3b060d9-4d34-479b-ad68-688eaebf93c5" providerId="ADAL" clId="{B73A0DA6-5400-476F-A52E-D9AA9B40FEA5}" dt="2023-05-22T03:49:14.506" v="3620" actId="20577"/>
          <ac:spMkLst>
            <pc:docMk/>
            <pc:sldMk cId="3558224958" sldId="333"/>
            <ac:spMk id="1049" creationId="{571C8BFC-87D4-0ACB-BEF0-BB7D981E9263}"/>
          </ac:spMkLst>
        </pc:spChg>
        <pc:spChg chg="add mod">
          <ac:chgData name="Balian, Sarah (CNTR)" userId="b3b060d9-4d34-479b-ad68-688eaebf93c5" providerId="ADAL" clId="{B73A0DA6-5400-476F-A52E-D9AA9B40FEA5}" dt="2023-05-22T03:49:18.816" v="3622" actId="20577"/>
          <ac:spMkLst>
            <pc:docMk/>
            <pc:sldMk cId="3558224958" sldId="333"/>
            <ac:spMk id="1051" creationId="{E41B7DD0-6224-C80B-40DF-615FA90F4826}"/>
          </ac:spMkLst>
        </pc:spChg>
        <pc:spChg chg="add mod">
          <ac:chgData name="Balian, Sarah (CNTR)" userId="b3b060d9-4d34-479b-ad68-688eaebf93c5" providerId="ADAL" clId="{B73A0DA6-5400-476F-A52E-D9AA9B40FEA5}" dt="2023-05-22T03:48:57.166" v="3612" actId="20577"/>
          <ac:spMkLst>
            <pc:docMk/>
            <pc:sldMk cId="3558224958" sldId="333"/>
            <ac:spMk id="1053" creationId="{D9812BF0-55EE-05D3-D9DC-CA664A9B3093}"/>
          </ac:spMkLst>
        </pc:spChg>
        <pc:spChg chg="add mod">
          <ac:chgData name="Balian, Sarah (CNTR)" userId="b3b060d9-4d34-479b-ad68-688eaebf93c5" providerId="ADAL" clId="{B73A0DA6-5400-476F-A52E-D9AA9B40FEA5}" dt="2023-05-22T03:49:28.611" v="3623" actId="20577"/>
          <ac:spMkLst>
            <pc:docMk/>
            <pc:sldMk cId="3558224958" sldId="333"/>
            <ac:spMk id="1055" creationId="{822A00FF-5D60-3D10-E2A7-151DD0A4E5CD}"/>
          </ac:spMkLst>
        </pc:spChg>
        <pc:spChg chg="add mod">
          <ac:chgData name="Balian, Sarah (CNTR)" userId="b3b060d9-4d34-479b-ad68-688eaebf93c5" providerId="ADAL" clId="{B73A0DA6-5400-476F-A52E-D9AA9B40FEA5}" dt="2023-05-22T03:49:34.377" v="3625" actId="20577"/>
          <ac:spMkLst>
            <pc:docMk/>
            <pc:sldMk cId="3558224958" sldId="333"/>
            <ac:spMk id="1057" creationId="{6F42AC5E-6669-9D7E-B57E-763066D4B7A6}"/>
          </ac:spMkLst>
        </pc:spChg>
        <pc:spChg chg="add mod">
          <ac:chgData name="Balian, Sarah (CNTR)" userId="b3b060d9-4d34-479b-ad68-688eaebf93c5" providerId="ADAL" clId="{B73A0DA6-5400-476F-A52E-D9AA9B40FEA5}" dt="2023-05-22T03:49:42.296" v="3627" actId="20577"/>
          <ac:spMkLst>
            <pc:docMk/>
            <pc:sldMk cId="3558224958" sldId="333"/>
            <ac:spMk id="1060" creationId="{AB31B96E-B9B9-9A7A-BDFA-1DE7F8C29E9B}"/>
          </ac:spMkLst>
        </pc:spChg>
        <pc:spChg chg="add mod">
          <ac:chgData name="Balian, Sarah (CNTR)" userId="b3b060d9-4d34-479b-ad68-688eaebf93c5" providerId="ADAL" clId="{B73A0DA6-5400-476F-A52E-D9AA9B40FEA5}" dt="2023-05-22T03:49:46.684" v="3629" actId="20577"/>
          <ac:spMkLst>
            <pc:docMk/>
            <pc:sldMk cId="3558224958" sldId="333"/>
            <ac:spMk id="1062" creationId="{5E8C58D5-1A5E-993B-C2A1-334DF6537813}"/>
          </ac:spMkLst>
        </pc:spChg>
        <pc:spChg chg="add mod">
          <ac:chgData name="Balian, Sarah (CNTR)" userId="b3b060d9-4d34-479b-ad68-688eaebf93c5" providerId="ADAL" clId="{B73A0DA6-5400-476F-A52E-D9AA9B40FEA5}" dt="2023-05-22T03:49:52.897" v="3631" actId="20577"/>
          <ac:spMkLst>
            <pc:docMk/>
            <pc:sldMk cId="3558224958" sldId="333"/>
            <ac:spMk id="1064" creationId="{7CA2A5F4-6828-A72A-DFA3-B6C8CD529C4E}"/>
          </ac:spMkLst>
        </pc:spChg>
        <pc:spChg chg="add mod">
          <ac:chgData name="Balian, Sarah (CNTR)" userId="b3b060d9-4d34-479b-ad68-688eaebf93c5" providerId="ADAL" clId="{B73A0DA6-5400-476F-A52E-D9AA9B40FEA5}" dt="2023-05-22T03:50:06.328" v="3633" actId="20577"/>
          <ac:spMkLst>
            <pc:docMk/>
            <pc:sldMk cId="3558224958" sldId="333"/>
            <ac:spMk id="1066" creationId="{32E826AF-081C-D92F-1AD7-239C5B44F3F0}"/>
          </ac:spMkLst>
        </pc:spChg>
        <pc:spChg chg="add mod">
          <ac:chgData name="Balian, Sarah (CNTR)" userId="b3b060d9-4d34-479b-ad68-688eaebf93c5" providerId="ADAL" clId="{B73A0DA6-5400-476F-A52E-D9AA9B40FEA5}" dt="2023-05-22T03:50:54.161" v="3642" actId="20577"/>
          <ac:spMkLst>
            <pc:docMk/>
            <pc:sldMk cId="3558224958" sldId="333"/>
            <ac:spMk id="1068" creationId="{D7A74807-2FE0-80AB-12A5-C53D2509838C}"/>
          </ac:spMkLst>
        </pc:spChg>
        <pc:spChg chg="add mod">
          <ac:chgData name="Balian, Sarah (CNTR)" userId="b3b060d9-4d34-479b-ad68-688eaebf93c5" providerId="ADAL" clId="{B73A0DA6-5400-476F-A52E-D9AA9B40FEA5}" dt="2023-05-22T03:50:46.207" v="3639" actId="20577"/>
          <ac:spMkLst>
            <pc:docMk/>
            <pc:sldMk cId="3558224958" sldId="333"/>
            <ac:spMk id="1070" creationId="{1EE6CA54-BCE0-373B-DF52-051C24459E99}"/>
          </ac:spMkLst>
        </pc:spChg>
        <pc:spChg chg="add mod">
          <ac:chgData name="Balian, Sarah (CNTR)" userId="b3b060d9-4d34-479b-ad68-688eaebf93c5" providerId="ADAL" clId="{B73A0DA6-5400-476F-A52E-D9AA9B40FEA5}" dt="2023-05-22T03:50:26.971" v="3636" actId="20577"/>
          <ac:spMkLst>
            <pc:docMk/>
            <pc:sldMk cId="3558224958" sldId="333"/>
            <ac:spMk id="1072" creationId="{8C591857-F9CA-340E-2F04-615A830E0C59}"/>
          </ac:spMkLst>
        </pc:spChg>
        <pc:spChg chg="add mod">
          <ac:chgData name="Balian, Sarah (CNTR)" userId="b3b060d9-4d34-479b-ad68-688eaebf93c5" providerId="ADAL" clId="{B73A0DA6-5400-476F-A52E-D9AA9B40FEA5}" dt="2023-05-22T03:50:13.813" v="3635" actId="20577"/>
          <ac:spMkLst>
            <pc:docMk/>
            <pc:sldMk cId="3558224958" sldId="333"/>
            <ac:spMk id="1074" creationId="{58D4E426-7714-3B9D-FCBD-6F8B568C27D0}"/>
          </ac:spMkLst>
        </pc:spChg>
        <pc:spChg chg="add mod">
          <ac:chgData name="Balian, Sarah (CNTR)" userId="b3b060d9-4d34-479b-ad68-688eaebf93c5" providerId="ADAL" clId="{B73A0DA6-5400-476F-A52E-D9AA9B40FEA5}" dt="2023-05-22T03:50:59.055" v="3645" actId="20577"/>
          <ac:spMkLst>
            <pc:docMk/>
            <pc:sldMk cId="3558224958" sldId="333"/>
            <ac:spMk id="1076" creationId="{C1CE1898-3B35-65A0-DBED-C29FA49F7613}"/>
          </ac:spMkLst>
        </pc:spChg>
        <pc:spChg chg="add mod">
          <ac:chgData name="Balian, Sarah (CNTR)" userId="b3b060d9-4d34-479b-ad68-688eaebf93c5" providerId="ADAL" clId="{B73A0DA6-5400-476F-A52E-D9AA9B40FEA5}" dt="2023-05-22T03:50:48.889" v="3640" actId="20577"/>
          <ac:spMkLst>
            <pc:docMk/>
            <pc:sldMk cId="3558224958" sldId="333"/>
            <ac:spMk id="1079" creationId="{832AA9C2-E791-2822-02FB-E38C7E96BD96}"/>
          </ac:spMkLst>
        </pc:spChg>
        <pc:grpChg chg="add mod">
          <ac:chgData name="Balian, Sarah (CNTR)" userId="b3b060d9-4d34-479b-ad68-688eaebf93c5" providerId="ADAL" clId="{B73A0DA6-5400-476F-A52E-D9AA9B40FEA5}" dt="2023-05-22T03:48:22.593" v="3606" actId="1035"/>
          <ac:grpSpMkLst>
            <pc:docMk/>
            <pc:sldMk cId="3558224958" sldId="333"/>
            <ac:grpSpMk id="7" creationId="{0DBE44E6-0C93-A248-3328-36C940A1DC33}"/>
          </ac:grpSpMkLst>
        </pc:grpChg>
        <pc:grpChg chg="del">
          <ac:chgData name="Balian, Sarah (CNTR)" userId="b3b060d9-4d34-479b-ad68-688eaebf93c5" providerId="ADAL" clId="{B73A0DA6-5400-476F-A52E-D9AA9B40FEA5}" dt="2023-05-22T03:44:39.744" v="3481" actId="478"/>
          <ac:grpSpMkLst>
            <pc:docMk/>
            <pc:sldMk cId="3558224958" sldId="333"/>
            <ac:grpSpMk id="12" creationId="{5E9238D3-4F99-E415-7A54-9FE1BC3F8A71}"/>
          </ac:grpSpMkLst>
        </pc:grpChg>
        <pc:cxnChg chg="del">
          <ac:chgData name="Balian, Sarah (CNTR)" userId="b3b060d9-4d34-479b-ad68-688eaebf93c5" providerId="ADAL" clId="{B73A0DA6-5400-476F-A52E-D9AA9B40FEA5}" dt="2023-05-22T03:44:39.744" v="3481" actId="478"/>
          <ac:cxnSpMkLst>
            <pc:docMk/>
            <pc:sldMk cId="3558224958" sldId="333"/>
            <ac:cxnSpMk id="1028" creationId="{251E71C6-C5DE-756D-28C9-B37F00509337}"/>
          </ac:cxnSpMkLst>
        </pc:cxnChg>
        <pc:cxnChg chg="del">
          <ac:chgData name="Balian, Sarah (CNTR)" userId="b3b060d9-4d34-479b-ad68-688eaebf93c5" providerId="ADAL" clId="{B73A0DA6-5400-476F-A52E-D9AA9B40FEA5}" dt="2023-05-22T03:44:39.744" v="3481" actId="478"/>
          <ac:cxnSpMkLst>
            <pc:docMk/>
            <pc:sldMk cId="3558224958" sldId="333"/>
            <ac:cxnSpMk id="1039" creationId="{27A9561D-6FFC-F4BF-D6C2-12FEB0D3D959}"/>
          </ac:cxnSpMkLst>
        </pc:cxnChg>
        <pc:cxnChg chg="del">
          <ac:chgData name="Balian, Sarah (CNTR)" userId="b3b060d9-4d34-479b-ad68-688eaebf93c5" providerId="ADAL" clId="{B73A0DA6-5400-476F-A52E-D9AA9B40FEA5}" dt="2023-05-22T03:44:39.744" v="3481" actId="478"/>
          <ac:cxnSpMkLst>
            <pc:docMk/>
            <pc:sldMk cId="3558224958" sldId="333"/>
            <ac:cxnSpMk id="1044" creationId="{449259B2-AC01-86E5-AAE4-014A1E3AD19E}"/>
          </ac:cxnSpMkLst>
        </pc:cxnChg>
        <pc:cxnChg chg="add mod">
          <ac:chgData name="Balian, Sarah (CNTR)" userId="b3b060d9-4d34-479b-ad68-688eaebf93c5" providerId="ADAL" clId="{B73A0DA6-5400-476F-A52E-D9AA9B40FEA5}" dt="2023-05-22T03:48:22.593" v="3606" actId="1035"/>
          <ac:cxnSpMkLst>
            <pc:docMk/>
            <pc:sldMk cId="3558224958" sldId="333"/>
            <ac:cxnSpMk id="1045" creationId="{C6369B74-E753-F6EE-CC11-42413A6C875D}"/>
          </ac:cxnSpMkLst>
        </pc:cxnChg>
        <pc:cxnChg chg="add mod">
          <ac:chgData name="Balian, Sarah (CNTR)" userId="b3b060d9-4d34-479b-ad68-688eaebf93c5" providerId="ADAL" clId="{B73A0DA6-5400-476F-A52E-D9AA9B40FEA5}" dt="2023-05-22T03:48:22.593" v="3606" actId="1035"/>
          <ac:cxnSpMkLst>
            <pc:docMk/>
            <pc:sldMk cId="3558224958" sldId="333"/>
            <ac:cxnSpMk id="1048" creationId="{EC6280AF-E8B9-673F-5380-D7B5F07DF836}"/>
          </ac:cxnSpMkLst>
        </pc:cxnChg>
        <pc:cxnChg chg="add mod">
          <ac:chgData name="Balian, Sarah (CNTR)" userId="b3b060d9-4d34-479b-ad68-688eaebf93c5" providerId="ADAL" clId="{B73A0DA6-5400-476F-A52E-D9AA9B40FEA5}" dt="2023-05-22T03:48:22.593" v="3606" actId="1035"/>
          <ac:cxnSpMkLst>
            <pc:docMk/>
            <pc:sldMk cId="3558224958" sldId="333"/>
            <ac:cxnSpMk id="1050" creationId="{F38B687C-0073-D5CD-3BC4-A57766448F71}"/>
          </ac:cxnSpMkLst>
        </pc:cxnChg>
        <pc:cxnChg chg="add mod">
          <ac:chgData name="Balian, Sarah (CNTR)" userId="b3b060d9-4d34-479b-ad68-688eaebf93c5" providerId="ADAL" clId="{B73A0DA6-5400-476F-A52E-D9AA9B40FEA5}" dt="2023-05-22T03:48:22.593" v="3606" actId="1035"/>
          <ac:cxnSpMkLst>
            <pc:docMk/>
            <pc:sldMk cId="3558224958" sldId="333"/>
            <ac:cxnSpMk id="1052" creationId="{DB0FBE91-529B-2774-B29D-4C9E1D6B4795}"/>
          </ac:cxnSpMkLst>
        </pc:cxnChg>
        <pc:cxnChg chg="add mod">
          <ac:chgData name="Balian, Sarah (CNTR)" userId="b3b060d9-4d34-479b-ad68-688eaebf93c5" providerId="ADAL" clId="{B73A0DA6-5400-476F-A52E-D9AA9B40FEA5}" dt="2023-05-22T03:48:22.593" v="3606" actId="1035"/>
          <ac:cxnSpMkLst>
            <pc:docMk/>
            <pc:sldMk cId="3558224958" sldId="333"/>
            <ac:cxnSpMk id="1054" creationId="{AE89BAD9-386F-3921-C90A-430327C8E898}"/>
          </ac:cxnSpMkLst>
        </pc:cxnChg>
        <pc:cxnChg chg="add mod">
          <ac:chgData name="Balian, Sarah (CNTR)" userId="b3b060d9-4d34-479b-ad68-688eaebf93c5" providerId="ADAL" clId="{B73A0DA6-5400-476F-A52E-D9AA9B40FEA5}" dt="2023-05-22T03:48:22.593" v="3606" actId="1035"/>
          <ac:cxnSpMkLst>
            <pc:docMk/>
            <pc:sldMk cId="3558224958" sldId="333"/>
            <ac:cxnSpMk id="1056" creationId="{716A8568-65BF-CC93-DEB1-7BC3A65704B8}"/>
          </ac:cxnSpMkLst>
        </pc:cxnChg>
        <pc:cxnChg chg="add mod">
          <ac:chgData name="Balian, Sarah (CNTR)" userId="b3b060d9-4d34-479b-ad68-688eaebf93c5" providerId="ADAL" clId="{B73A0DA6-5400-476F-A52E-D9AA9B40FEA5}" dt="2023-05-22T03:48:22.593" v="3606" actId="1035"/>
          <ac:cxnSpMkLst>
            <pc:docMk/>
            <pc:sldMk cId="3558224958" sldId="333"/>
            <ac:cxnSpMk id="1058" creationId="{EA45DF5A-7329-5C28-E1B8-7013D320D895}"/>
          </ac:cxnSpMkLst>
        </pc:cxnChg>
        <pc:cxnChg chg="add mod">
          <ac:chgData name="Balian, Sarah (CNTR)" userId="b3b060d9-4d34-479b-ad68-688eaebf93c5" providerId="ADAL" clId="{B73A0DA6-5400-476F-A52E-D9AA9B40FEA5}" dt="2023-05-22T03:48:22.593" v="3606" actId="1035"/>
          <ac:cxnSpMkLst>
            <pc:docMk/>
            <pc:sldMk cId="3558224958" sldId="333"/>
            <ac:cxnSpMk id="1059" creationId="{7666528F-2A4F-42BA-E6EE-6BA4F1D0EED5}"/>
          </ac:cxnSpMkLst>
        </pc:cxnChg>
        <pc:cxnChg chg="add mod">
          <ac:chgData name="Balian, Sarah (CNTR)" userId="b3b060d9-4d34-479b-ad68-688eaebf93c5" providerId="ADAL" clId="{B73A0DA6-5400-476F-A52E-D9AA9B40FEA5}" dt="2023-05-22T03:48:22.593" v="3606" actId="1035"/>
          <ac:cxnSpMkLst>
            <pc:docMk/>
            <pc:sldMk cId="3558224958" sldId="333"/>
            <ac:cxnSpMk id="1061" creationId="{DB1FBED7-A03F-5F2A-680C-49D394677E71}"/>
          </ac:cxnSpMkLst>
        </pc:cxnChg>
        <pc:cxnChg chg="add mod">
          <ac:chgData name="Balian, Sarah (CNTR)" userId="b3b060d9-4d34-479b-ad68-688eaebf93c5" providerId="ADAL" clId="{B73A0DA6-5400-476F-A52E-D9AA9B40FEA5}" dt="2023-05-22T03:48:22.593" v="3606" actId="1035"/>
          <ac:cxnSpMkLst>
            <pc:docMk/>
            <pc:sldMk cId="3558224958" sldId="333"/>
            <ac:cxnSpMk id="1063" creationId="{444E6EF0-52CF-B785-BA90-5716A6547FD1}"/>
          </ac:cxnSpMkLst>
        </pc:cxnChg>
        <pc:cxnChg chg="add mod">
          <ac:chgData name="Balian, Sarah (CNTR)" userId="b3b060d9-4d34-479b-ad68-688eaebf93c5" providerId="ADAL" clId="{B73A0DA6-5400-476F-A52E-D9AA9B40FEA5}" dt="2023-05-22T03:48:22.593" v="3606" actId="1035"/>
          <ac:cxnSpMkLst>
            <pc:docMk/>
            <pc:sldMk cId="3558224958" sldId="333"/>
            <ac:cxnSpMk id="1065" creationId="{46DA7D45-EB59-E652-57EF-87FFA745C10C}"/>
          </ac:cxnSpMkLst>
        </pc:cxnChg>
        <pc:cxnChg chg="add mod">
          <ac:chgData name="Balian, Sarah (CNTR)" userId="b3b060d9-4d34-479b-ad68-688eaebf93c5" providerId="ADAL" clId="{B73A0DA6-5400-476F-A52E-D9AA9B40FEA5}" dt="2023-05-22T03:48:22.593" v="3606" actId="1035"/>
          <ac:cxnSpMkLst>
            <pc:docMk/>
            <pc:sldMk cId="3558224958" sldId="333"/>
            <ac:cxnSpMk id="1067" creationId="{F6185663-73E0-BB09-3E44-AC78C30DC177}"/>
          </ac:cxnSpMkLst>
        </pc:cxnChg>
        <pc:cxnChg chg="add mod">
          <ac:chgData name="Balian, Sarah (CNTR)" userId="b3b060d9-4d34-479b-ad68-688eaebf93c5" providerId="ADAL" clId="{B73A0DA6-5400-476F-A52E-D9AA9B40FEA5}" dt="2023-05-22T03:48:22.593" v="3606" actId="1035"/>
          <ac:cxnSpMkLst>
            <pc:docMk/>
            <pc:sldMk cId="3558224958" sldId="333"/>
            <ac:cxnSpMk id="1069" creationId="{1E74E98B-83E0-B50B-783C-6C864029DBD5}"/>
          </ac:cxnSpMkLst>
        </pc:cxnChg>
        <pc:cxnChg chg="add mod">
          <ac:chgData name="Balian, Sarah (CNTR)" userId="b3b060d9-4d34-479b-ad68-688eaebf93c5" providerId="ADAL" clId="{B73A0DA6-5400-476F-A52E-D9AA9B40FEA5}" dt="2023-05-22T03:48:22.593" v="3606" actId="1035"/>
          <ac:cxnSpMkLst>
            <pc:docMk/>
            <pc:sldMk cId="3558224958" sldId="333"/>
            <ac:cxnSpMk id="1071" creationId="{0185AB6C-FA35-39E0-22AA-9E9CC12A9DA6}"/>
          </ac:cxnSpMkLst>
        </pc:cxnChg>
        <pc:cxnChg chg="add mod">
          <ac:chgData name="Balian, Sarah (CNTR)" userId="b3b060d9-4d34-479b-ad68-688eaebf93c5" providerId="ADAL" clId="{B73A0DA6-5400-476F-A52E-D9AA9B40FEA5}" dt="2023-05-22T03:48:22.593" v="3606" actId="1035"/>
          <ac:cxnSpMkLst>
            <pc:docMk/>
            <pc:sldMk cId="3558224958" sldId="333"/>
            <ac:cxnSpMk id="1073" creationId="{F0DF91B7-98C3-E577-347B-3892FA4FA8B7}"/>
          </ac:cxnSpMkLst>
        </pc:cxnChg>
        <pc:cxnChg chg="add mod">
          <ac:chgData name="Balian, Sarah (CNTR)" userId="b3b060d9-4d34-479b-ad68-688eaebf93c5" providerId="ADAL" clId="{B73A0DA6-5400-476F-A52E-D9AA9B40FEA5}" dt="2023-05-22T03:48:22.593" v="3606" actId="1035"/>
          <ac:cxnSpMkLst>
            <pc:docMk/>
            <pc:sldMk cId="3558224958" sldId="333"/>
            <ac:cxnSpMk id="1075" creationId="{5F48BA6C-A39F-10DF-BACD-6126AFA86967}"/>
          </ac:cxnSpMkLst>
        </pc:cxnChg>
        <pc:cxnChg chg="add mod">
          <ac:chgData name="Balian, Sarah (CNTR)" userId="b3b060d9-4d34-479b-ad68-688eaebf93c5" providerId="ADAL" clId="{B73A0DA6-5400-476F-A52E-D9AA9B40FEA5}" dt="2023-05-22T03:48:22.593" v="3606" actId="1035"/>
          <ac:cxnSpMkLst>
            <pc:docMk/>
            <pc:sldMk cId="3558224958" sldId="333"/>
            <ac:cxnSpMk id="1077" creationId="{6C38DFA4-959B-8323-C4DA-FF87FADEE725}"/>
          </ac:cxnSpMkLst>
        </pc:cxnChg>
        <pc:cxnChg chg="add mod">
          <ac:chgData name="Balian, Sarah (CNTR)" userId="b3b060d9-4d34-479b-ad68-688eaebf93c5" providerId="ADAL" clId="{B73A0DA6-5400-476F-A52E-D9AA9B40FEA5}" dt="2023-05-22T03:48:22.593" v="3606" actId="1035"/>
          <ac:cxnSpMkLst>
            <pc:docMk/>
            <pc:sldMk cId="3558224958" sldId="333"/>
            <ac:cxnSpMk id="1078" creationId="{5498BF8A-5DA2-CCC8-5DF0-E4946A8D8471}"/>
          </ac:cxnSpMkLst>
        </pc:cxnChg>
        <pc:cxnChg chg="add mod">
          <ac:chgData name="Balian, Sarah (CNTR)" userId="b3b060d9-4d34-479b-ad68-688eaebf93c5" providerId="ADAL" clId="{B73A0DA6-5400-476F-A52E-D9AA9B40FEA5}" dt="2023-05-22T03:48:22.593" v="3606" actId="1035"/>
          <ac:cxnSpMkLst>
            <pc:docMk/>
            <pc:sldMk cId="3558224958" sldId="333"/>
            <ac:cxnSpMk id="1080" creationId="{62BCCF85-F65C-384B-CA23-503DEB4F162C}"/>
          </ac:cxnSpMkLst>
        </pc:cxnChg>
      </pc:sldChg>
      <pc:sldChg chg="modSp mod delCm">
        <pc:chgData name="Balian, Sarah (CNTR)" userId="b3b060d9-4d34-479b-ad68-688eaebf93c5" providerId="ADAL" clId="{B73A0DA6-5400-476F-A52E-D9AA9B40FEA5}" dt="2023-05-25T17:10:48.161" v="3802" actId="27636"/>
        <pc:sldMkLst>
          <pc:docMk/>
          <pc:sldMk cId="2252892287" sldId="338"/>
        </pc:sldMkLst>
        <pc:spChg chg="mod">
          <ac:chgData name="Balian, Sarah (CNTR)" userId="b3b060d9-4d34-479b-ad68-688eaebf93c5" providerId="ADAL" clId="{B73A0DA6-5400-476F-A52E-D9AA9B40FEA5}" dt="2023-05-25T17:10:48.161" v="3802" actId="27636"/>
          <ac:spMkLst>
            <pc:docMk/>
            <pc:sldMk cId="2252892287" sldId="338"/>
            <ac:spMk id="3" creationId="{B6340F88-FDE5-D8FA-4CB8-7065B97BFE6B}"/>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73A0DA6-5400-476F-A52E-D9AA9B40FEA5}" dt="2023-05-25T17:10:10.651" v="3787"/>
              <pc2:cmMkLst xmlns:pc2="http://schemas.microsoft.com/office/powerpoint/2019/9/main/command">
                <pc:docMk/>
                <pc:sldMk cId="2252892287" sldId="338"/>
                <pc2:cmMk id="{F8C04A2F-125E-476F-8422-741AF0537649}"/>
              </pc2:cmMkLst>
            </pc226:cmChg>
          </p:ext>
        </pc:extLst>
      </pc:sldChg>
      <pc:sldChg chg="modSp mod addCm delCm modCm">
        <pc:chgData name="Balian, Sarah (CNTR)" userId="b3b060d9-4d34-479b-ad68-688eaebf93c5" providerId="ADAL" clId="{B73A0DA6-5400-476F-A52E-D9AA9B40FEA5}" dt="2023-05-25T17:12:45.355" v="3807"/>
        <pc:sldMkLst>
          <pc:docMk/>
          <pc:sldMk cId="1925418329" sldId="339"/>
        </pc:sldMkLst>
        <pc:spChg chg="mod">
          <ac:chgData name="Balian, Sarah (CNTR)" userId="b3b060d9-4d34-479b-ad68-688eaebf93c5" providerId="ADAL" clId="{B73A0DA6-5400-476F-A52E-D9AA9B40FEA5}" dt="2023-05-22T03:08:50.460" v="40" actId="20577"/>
          <ac:spMkLst>
            <pc:docMk/>
            <pc:sldMk cId="1925418329" sldId="339"/>
            <ac:spMk id="2" creationId="{F050121B-D4A7-C426-32A4-BF0987433026}"/>
          </ac:spMkLst>
        </pc:spChg>
        <pc:spChg chg="mod">
          <ac:chgData name="Balian, Sarah (CNTR)" userId="b3b060d9-4d34-479b-ad68-688eaebf93c5" providerId="ADAL" clId="{B73A0DA6-5400-476F-A52E-D9AA9B40FEA5}" dt="2023-05-25T17:12:41.356" v="3806" actId="27636"/>
          <ac:spMkLst>
            <pc:docMk/>
            <pc:sldMk cId="1925418329" sldId="339"/>
            <ac:spMk id="3" creationId="{B6340F88-FDE5-D8FA-4CB8-7065B97BFE6B}"/>
          </ac:spMkLst>
        </pc:spChg>
        <pc:extLst>
          <p:ext xmlns:p="http://schemas.openxmlformats.org/presentationml/2006/main" uri="{D6D511B9-2390-475A-947B-AFAB55BFBCF1}">
            <pc226:cmChg xmlns:pc226="http://schemas.microsoft.com/office/powerpoint/2022/06/main/command" chg="add del mod">
              <pc226:chgData name="Balian, Sarah (CNTR)" userId="b3b060d9-4d34-479b-ad68-688eaebf93c5" providerId="ADAL" clId="{B73A0DA6-5400-476F-A52E-D9AA9B40FEA5}" dt="2023-05-25T17:12:45.355" v="3807"/>
              <pc2:cmMkLst xmlns:pc2="http://schemas.microsoft.com/office/powerpoint/2019/9/main/command">
                <pc:docMk/>
                <pc:sldMk cId="1925418329" sldId="339"/>
                <pc2:cmMk id="{62750DC3-4FB0-43CB-AFC1-0F36596420E9}"/>
              </pc2:cmMkLst>
            </pc226:cmChg>
          </p:ext>
        </pc:extLst>
      </pc:sldChg>
      <pc:sldChg chg="addSp delSp modSp mod">
        <pc:chgData name="Balian, Sarah (CNTR)" userId="b3b060d9-4d34-479b-ad68-688eaebf93c5" providerId="ADAL" clId="{B73A0DA6-5400-476F-A52E-D9AA9B40FEA5}" dt="2023-05-22T03:07:47.030" v="17" actId="20577"/>
        <pc:sldMkLst>
          <pc:docMk/>
          <pc:sldMk cId="3002345635" sldId="340"/>
        </pc:sldMkLst>
        <pc:spChg chg="del">
          <ac:chgData name="Balian, Sarah (CNTR)" userId="b3b060d9-4d34-479b-ad68-688eaebf93c5" providerId="ADAL" clId="{B73A0DA6-5400-476F-A52E-D9AA9B40FEA5}" dt="2023-05-22T03:07:44.003" v="15" actId="478"/>
          <ac:spMkLst>
            <pc:docMk/>
            <pc:sldMk cId="3002345635" sldId="340"/>
            <ac:spMk id="6" creationId="{5D0F14F3-1A09-3E96-BCB2-D8B940E469DA}"/>
          </ac:spMkLst>
        </pc:spChg>
        <pc:spChg chg="del">
          <ac:chgData name="Balian, Sarah (CNTR)" userId="b3b060d9-4d34-479b-ad68-688eaebf93c5" providerId="ADAL" clId="{B73A0DA6-5400-476F-A52E-D9AA9B40FEA5}" dt="2023-05-22T03:07:43.356" v="14" actId="478"/>
          <ac:spMkLst>
            <pc:docMk/>
            <pc:sldMk cId="3002345635" sldId="340"/>
            <ac:spMk id="7" creationId="{CE64F085-394F-89FE-55C1-94E5F28AFADD}"/>
          </ac:spMkLst>
        </pc:spChg>
        <pc:spChg chg="del">
          <ac:chgData name="Balian, Sarah (CNTR)" userId="b3b060d9-4d34-479b-ad68-688eaebf93c5" providerId="ADAL" clId="{B73A0DA6-5400-476F-A52E-D9AA9B40FEA5}" dt="2023-05-22T03:07:44.954" v="16" actId="478"/>
          <ac:spMkLst>
            <pc:docMk/>
            <pc:sldMk cId="3002345635" sldId="340"/>
            <ac:spMk id="8" creationId="{E39DAA33-FEFE-A8BD-BBEA-A8F3D8B80ECE}"/>
          </ac:spMkLst>
        </pc:spChg>
        <pc:spChg chg="mod">
          <ac:chgData name="Balian, Sarah (CNTR)" userId="b3b060d9-4d34-479b-ad68-688eaebf93c5" providerId="ADAL" clId="{B73A0DA6-5400-476F-A52E-D9AA9B40FEA5}" dt="2023-05-22T03:07:47.030" v="17" actId="20577"/>
          <ac:spMkLst>
            <pc:docMk/>
            <pc:sldMk cId="3002345635" sldId="340"/>
            <ac:spMk id="9" creationId="{E690F70B-E368-D7F5-795E-B5139345EF71}"/>
          </ac:spMkLst>
        </pc:spChg>
        <pc:picChg chg="add mod ord">
          <ac:chgData name="Balian, Sarah (CNTR)" userId="b3b060d9-4d34-479b-ad68-688eaebf93c5" providerId="ADAL" clId="{B73A0DA6-5400-476F-A52E-D9AA9B40FEA5}" dt="2023-05-22T03:07:41.487" v="13" actId="167"/>
          <ac:picMkLst>
            <pc:docMk/>
            <pc:sldMk cId="3002345635" sldId="340"/>
            <ac:picMk id="2" creationId="{DA308075-A1DC-9EF9-E632-AC40447E9934}"/>
          </ac:picMkLst>
        </pc:picChg>
      </pc:sldChg>
      <pc:sldChg chg="mod modNotesTx">
        <pc:chgData name="Balian, Sarah (CNTR)" userId="b3b060d9-4d34-479b-ad68-688eaebf93c5" providerId="ADAL" clId="{B73A0DA6-5400-476F-A52E-D9AA9B40FEA5}" dt="2023-05-22T03:14:10.517" v="760" actId="20577"/>
        <pc:sldMkLst>
          <pc:docMk/>
          <pc:sldMk cId="2719209172" sldId="341"/>
        </pc:sldMkLst>
      </pc:sldChg>
      <pc:sldChg chg="delSp mod modNotesTx">
        <pc:chgData name="Balian, Sarah (CNTR)" userId="b3b060d9-4d34-479b-ad68-688eaebf93c5" providerId="ADAL" clId="{B73A0DA6-5400-476F-A52E-D9AA9B40FEA5}" dt="2023-05-22T03:15:57.710" v="816" actId="20577"/>
        <pc:sldMkLst>
          <pc:docMk/>
          <pc:sldMk cId="127253413" sldId="342"/>
        </pc:sldMkLst>
        <pc:spChg chg="del">
          <ac:chgData name="Balian, Sarah (CNTR)" userId="b3b060d9-4d34-479b-ad68-688eaebf93c5" providerId="ADAL" clId="{B73A0DA6-5400-476F-A52E-D9AA9B40FEA5}" dt="2023-05-22T03:14:19.916" v="761" actId="478"/>
          <ac:spMkLst>
            <pc:docMk/>
            <pc:sldMk cId="127253413" sldId="342"/>
            <ac:spMk id="5" creationId="{FE0BA0B7-CCD9-B683-F050-47BC8A0724EA}"/>
          </ac:spMkLst>
        </pc:spChg>
      </pc:sldChg>
      <pc:sldChg chg="delSp modSp mod delCm modNotesTx">
        <pc:chgData name="Balian, Sarah (CNTR)" userId="b3b060d9-4d34-479b-ad68-688eaebf93c5" providerId="ADAL" clId="{B73A0DA6-5400-476F-A52E-D9AA9B40FEA5}" dt="2023-05-22T03:18:46.320" v="1054" actId="20577"/>
        <pc:sldMkLst>
          <pc:docMk/>
          <pc:sldMk cId="847019123" sldId="343"/>
        </pc:sldMkLst>
        <pc:spChg chg="del">
          <ac:chgData name="Balian, Sarah (CNTR)" userId="b3b060d9-4d34-479b-ad68-688eaebf93c5" providerId="ADAL" clId="{B73A0DA6-5400-476F-A52E-D9AA9B40FEA5}" dt="2023-05-22T03:16:35.403" v="819" actId="478"/>
          <ac:spMkLst>
            <pc:docMk/>
            <pc:sldMk cId="847019123" sldId="343"/>
            <ac:spMk id="5" creationId="{32783196-2689-3280-21BC-93D6DC3B30CC}"/>
          </ac:spMkLst>
        </pc:spChg>
        <pc:spChg chg="del">
          <ac:chgData name="Balian, Sarah (CNTR)" userId="b3b060d9-4d34-479b-ad68-688eaebf93c5" providerId="ADAL" clId="{B73A0DA6-5400-476F-A52E-D9AA9B40FEA5}" dt="2023-05-22T03:16:24.315" v="818" actId="478"/>
          <ac:spMkLst>
            <pc:docMk/>
            <pc:sldMk cId="847019123" sldId="343"/>
            <ac:spMk id="6" creationId="{2EAAB5BB-CC77-4B8F-98EE-D1CAF50CBD83}"/>
          </ac:spMkLst>
        </pc:spChg>
        <pc:graphicFrameChg chg="mod">
          <ac:chgData name="Balian, Sarah (CNTR)" userId="b3b060d9-4d34-479b-ad68-688eaebf93c5" providerId="ADAL" clId="{B73A0DA6-5400-476F-A52E-D9AA9B40FEA5}" dt="2023-05-22T03:17:44.181" v="824" actId="113"/>
          <ac:graphicFrameMkLst>
            <pc:docMk/>
            <pc:sldMk cId="847019123" sldId="343"/>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73A0DA6-5400-476F-A52E-D9AA9B40FEA5}" dt="2023-05-22T03:16:19.239" v="817"/>
              <pc2:cmMkLst xmlns:pc2="http://schemas.microsoft.com/office/powerpoint/2019/9/main/command">
                <pc:docMk/>
                <pc:sldMk cId="847019123" sldId="343"/>
                <pc2:cmMk id="{F43D3577-2283-4650-B14D-4A5886073163}"/>
              </pc2:cmMkLst>
            </pc226:cmChg>
          </p:ext>
        </pc:extLst>
      </pc:sldChg>
      <pc:sldChg chg="addSp delSp modSp mod">
        <pc:chgData name="Balian, Sarah (CNTR)" userId="b3b060d9-4d34-479b-ad68-688eaebf93c5" providerId="ADAL" clId="{B73A0DA6-5400-476F-A52E-D9AA9B40FEA5}" dt="2023-05-22T03:08:00.147" v="22" actId="20577"/>
        <pc:sldMkLst>
          <pc:docMk/>
          <pc:sldMk cId="2849914987" sldId="344"/>
        </pc:sldMkLst>
        <pc:spChg chg="del">
          <ac:chgData name="Balian, Sarah (CNTR)" userId="b3b060d9-4d34-479b-ad68-688eaebf93c5" providerId="ADAL" clId="{B73A0DA6-5400-476F-A52E-D9AA9B40FEA5}" dt="2023-05-22T03:07:54.291" v="18" actId="478"/>
          <ac:spMkLst>
            <pc:docMk/>
            <pc:sldMk cId="2849914987" sldId="344"/>
            <ac:spMk id="6" creationId="{5D0F14F3-1A09-3E96-BCB2-D8B940E469DA}"/>
          </ac:spMkLst>
        </pc:spChg>
        <pc:spChg chg="del">
          <ac:chgData name="Balian, Sarah (CNTR)" userId="b3b060d9-4d34-479b-ad68-688eaebf93c5" providerId="ADAL" clId="{B73A0DA6-5400-476F-A52E-D9AA9B40FEA5}" dt="2023-05-22T03:07:55.109" v="19" actId="478"/>
          <ac:spMkLst>
            <pc:docMk/>
            <pc:sldMk cId="2849914987" sldId="344"/>
            <ac:spMk id="7" creationId="{CE64F085-394F-89FE-55C1-94E5F28AFADD}"/>
          </ac:spMkLst>
        </pc:spChg>
        <pc:spChg chg="del">
          <ac:chgData name="Balian, Sarah (CNTR)" userId="b3b060d9-4d34-479b-ad68-688eaebf93c5" providerId="ADAL" clId="{B73A0DA6-5400-476F-A52E-D9AA9B40FEA5}" dt="2023-05-22T03:07:55.803" v="20" actId="478"/>
          <ac:spMkLst>
            <pc:docMk/>
            <pc:sldMk cId="2849914987" sldId="344"/>
            <ac:spMk id="8" creationId="{E39DAA33-FEFE-A8BD-BBEA-A8F3D8B80ECE}"/>
          </ac:spMkLst>
        </pc:spChg>
        <pc:spChg chg="mod">
          <ac:chgData name="Balian, Sarah (CNTR)" userId="b3b060d9-4d34-479b-ad68-688eaebf93c5" providerId="ADAL" clId="{B73A0DA6-5400-476F-A52E-D9AA9B40FEA5}" dt="2023-05-22T03:08:00.147" v="22" actId="20577"/>
          <ac:spMkLst>
            <pc:docMk/>
            <pc:sldMk cId="2849914987" sldId="344"/>
            <ac:spMk id="9" creationId="{E690F70B-E368-D7F5-795E-B5139345EF71}"/>
          </ac:spMkLst>
        </pc:spChg>
        <pc:picChg chg="add mod">
          <ac:chgData name="Balian, Sarah (CNTR)" userId="b3b060d9-4d34-479b-ad68-688eaebf93c5" providerId="ADAL" clId="{B73A0DA6-5400-476F-A52E-D9AA9B40FEA5}" dt="2023-05-22T03:07:56.870" v="21"/>
          <ac:picMkLst>
            <pc:docMk/>
            <pc:sldMk cId="2849914987" sldId="344"/>
            <ac:picMk id="2" creationId="{814F994D-07DC-E6AA-F73E-D81001D9CC11}"/>
          </ac:picMkLst>
        </pc:picChg>
      </pc:sldChg>
      <pc:sldChg chg="modSp mod delCm modNotesTx">
        <pc:chgData name="Balian, Sarah (CNTR)" userId="b3b060d9-4d34-479b-ad68-688eaebf93c5" providerId="ADAL" clId="{B73A0DA6-5400-476F-A52E-D9AA9B40FEA5}" dt="2023-05-25T17:16:19.486" v="3823" actId="207"/>
        <pc:sldMkLst>
          <pc:docMk/>
          <pc:sldMk cId="933831771" sldId="345"/>
        </pc:sldMkLst>
        <pc:graphicFrameChg chg="mod">
          <ac:chgData name="Balian, Sarah (CNTR)" userId="b3b060d9-4d34-479b-ad68-688eaebf93c5" providerId="ADAL" clId="{B73A0DA6-5400-476F-A52E-D9AA9B40FEA5}" dt="2023-05-25T17:16:19.486" v="3823" actId="207"/>
          <ac:graphicFrameMkLst>
            <pc:docMk/>
            <pc:sldMk cId="933831771" sldId="345"/>
            <ac:graphicFrameMk id="8" creationId="{EDB93101-CAFF-0AD2-384D-BACC6A7146FB}"/>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B73A0DA6-5400-476F-A52E-D9AA9B40FEA5}" dt="2023-05-25T17:15:13.492" v="3813"/>
              <pc2:cmMkLst xmlns:pc2="http://schemas.microsoft.com/office/powerpoint/2019/9/main/command">
                <pc:docMk/>
                <pc:sldMk cId="933831771" sldId="345"/>
                <pc2:cmMk id="{94BE0922-0B3A-4949-AF34-C4DAC583CBA1}"/>
              </pc2:cmMkLst>
            </pc226:cmChg>
          </p:ext>
        </pc:extLst>
      </pc:sldChg>
      <pc:sldChg chg="addSp delSp modSp mod">
        <pc:chgData name="Balian, Sarah (CNTR)" userId="b3b060d9-4d34-479b-ad68-688eaebf93c5" providerId="ADAL" clId="{B73A0DA6-5400-476F-A52E-D9AA9B40FEA5}" dt="2023-05-22T03:08:10.757" v="29" actId="20577"/>
        <pc:sldMkLst>
          <pc:docMk/>
          <pc:sldMk cId="958764126" sldId="346"/>
        </pc:sldMkLst>
        <pc:spChg chg="del">
          <ac:chgData name="Balian, Sarah (CNTR)" userId="b3b060d9-4d34-479b-ad68-688eaebf93c5" providerId="ADAL" clId="{B73A0DA6-5400-476F-A52E-D9AA9B40FEA5}" dt="2023-05-22T03:08:04.091" v="23" actId="478"/>
          <ac:spMkLst>
            <pc:docMk/>
            <pc:sldMk cId="958764126" sldId="346"/>
            <ac:spMk id="6" creationId="{5D0F14F3-1A09-3E96-BCB2-D8B940E469DA}"/>
          </ac:spMkLst>
        </pc:spChg>
        <pc:spChg chg="del">
          <ac:chgData name="Balian, Sarah (CNTR)" userId="b3b060d9-4d34-479b-ad68-688eaebf93c5" providerId="ADAL" clId="{B73A0DA6-5400-476F-A52E-D9AA9B40FEA5}" dt="2023-05-22T03:08:05.003" v="24" actId="478"/>
          <ac:spMkLst>
            <pc:docMk/>
            <pc:sldMk cId="958764126" sldId="346"/>
            <ac:spMk id="7" creationId="{CE64F085-394F-89FE-55C1-94E5F28AFADD}"/>
          </ac:spMkLst>
        </pc:spChg>
        <pc:spChg chg="del">
          <ac:chgData name="Balian, Sarah (CNTR)" userId="b3b060d9-4d34-479b-ad68-688eaebf93c5" providerId="ADAL" clId="{B73A0DA6-5400-476F-A52E-D9AA9B40FEA5}" dt="2023-05-22T03:08:05.698" v="25" actId="478"/>
          <ac:spMkLst>
            <pc:docMk/>
            <pc:sldMk cId="958764126" sldId="346"/>
            <ac:spMk id="8" creationId="{E39DAA33-FEFE-A8BD-BBEA-A8F3D8B80ECE}"/>
          </ac:spMkLst>
        </pc:spChg>
        <pc:spChg chg="mod">
          <ac:chgData name="Balian, Sarah (CNTR)" userId="b3b060d9-4d34-479b-ad68-688eaebf93c5" providerId="ADAL" clId="{B73A0DA6-5400-476F-A52E-D9AA9B40FEA5}" dt="2023-05-22T03:08:10.757" v="29" actId="20577"/>
          <ac:spMkLst>
            <pc:docMk/>
            <pc:sldMk cId="958764126" sldId="346"/>
            <ac:spMk id="9" creationId="{E690F70B-E368-D7F5-795E-B5139345EF71}"/>
          </ac:spMkLst>
        </pc:spChg>
        <pc:picChg chg="add mod">
          <ac:chgData name="Balian, Sarah (CNTR)" userId="b3b060d9-4d34-479b-ad68-688eaebf93c5" providerId="ADAL" clId="{B73A0DA6-5400-476F-A52E-D9AA9B40FEA5}" dt="2023-05-22T03:08:06.891" v="26"/>
          <ac:picMkLst>
            <pc:docMk/>
            <pc:sldMk cId="958764126" sldId="346"/>
            <ac:picMk id="2" creationId="{86ED4C24-3654-9F28-A56E-CB65BC843808}"/>
          </ac:picMkLst>
        </pc:picChg>
      </pc:sldChg>
      <pc:sldChg chg="mod modNotesTx">
        <pc:chgData name="Balian, Sarah (CNTR)" userId="b3b060d9-4d34-479b-ad68-688eaebf93c5" providerId="ADAL" clId="{B73A0DA6-5400-476F-A52E-D9AA9B40FEA5}" dt="2023-05-22T03:36:59.477" v="2872" actId="20577"/>
        <pc:sldMkLst>
          <pc:docMk/>
          <pc:sldMk cId="174098947" sldId="347"/>
        </pc:sldMkLst>
      </pc:sldChg>
      <pc:sldChg chg="modSp mod">
        <pc:chgData name="Balian, Sarah (CNTR)" userId="b3b060d9-4d34-479b-ad68-688eaebf93c5" providerId="ADAL" clId="{B73A0DA6-5400-476F-A52E-D9AA9B40FEA5}" dt="2023-05-22T03:19:14.382" v="1055" actId="20577"/>
        <pc:sldMkLst>
          <pc:docMk/>
          <pc:sldMk cId="3364805724" sldId="348"/>
        </pc:sldMkLst>
        <pc:spChg chg="mod">
          <ac:chgData name="Balian, Sarah (CNTR)" userId="b3b060d9-4d34-479b-ad68-688eaebf93c5" providerId="ADAL" clId="{B73A0DA6-5400-476F-A52E-D9AA9B40FEA5}" dt="2023-05-22T03:19:14.382" v="1055" actId="20577"/>
          <ac:spMkLst>
            <pc:docMk/>
            <pc:sldMk cId="3364805724" sldId="348"/>
            <ac:spMk id="3" creationId="{B6340F88-FDE5-D8FA-4CB8-7065B97BFE6B}"/>
          </ac:spMkLst>
        </pc:spChg>
      </pc:sldChg>
      <pc:sldMasterChg chg="addSp delSp modSp mod setBg modSldLayout">
        <pc:chgData name="Balian, Sarah (CNTR)" userId="b3b060d9-4d34-479b-ad68-688eaebf93c5" providerId="ADAL" clId="{B73A0DA6-5400-476F-A52E-D9AA9B40FEA5}" dt="2023-05-22T03:06:21.593" v="3"/>
        <pc:sldMasterMkLst>
          <pc:docMk/>
          <pc:sldMasterMk cId="3850865728" sldId="2147483662"/>
        </pc:sldMasterMkLst>
        <pc:spChg chg="del">
          <ac:chgData name="Balian, Sarah (CNTR)" userId="b3b060d9-4d34-479b-ad68-688eaebf93c5" providerId="ADAL" clId="{B73A0DA6-5400-476F-A52E-D9AA9B40FEA5}" dt="2023-05-22T03:06:01.591" v="0" actId="478"/>
          <ac:spMkLst>
            <pc:docMk/>
            <pc:sldMasterMk cId="3850865728" sldId="2147483662"/>
            <ac:spMk id="2" creationId="{A1AF6A25-C05E-275F-43E1-F8E93E3EEC0C}"/>
          </ac:spMkLst>
        </pc:spChg>
        <pc:spChg chg="add mod">
          <ac:chgData name="Balian, Sarah (CNTR)" userId="b3b060d9-4d34-479b-ad68-688eaebf93c5" providerId="ADAL" clId="{B73A0DA6-5400-476F-A52E-D9AA9B40FEA5}" dt="2023-05-22T03:06:21.593" v="3"/>
          <ac:spMkLst>
            <pc:docMk/>
            <pc:sldMasterMk cId="3850865728" sldId="2147483662"/>
            <ac:spMk id="3" creationId="{607B7CDE-0318-5BF4-987E-2A24DF5E9E6F}"/>
          </ac:spMkLst>
        </pc:spChg>
        <pc:spChg chg="del">
          <ac:chgData name="Balian, Sarah (CNTR)" userId="b3b060d9-4d34-479b-ad68-688eaebf93c5" providerId="ADAL" clId="{B73A0DA6-5400-476F-A52E-D9AA9B40FEA5}" dt="2023-05-22T03:06:01.591" v="0" actId="478"/>
          <ac:spMkLst>
            <pc:docMk/>
            <pc:sldMasterMk cId="3850865728" sldId="2147483662"/>
            <ac:spMk id="4" creationId="{EF1B5812-A233-6083-8BE7-6465D675F0CA}"/>
          </ac:spMkLst>
        </pc:spChg>
        <pc:spChg chg="del">
          <ac:chgData name="Balian, Sarah (CNTR)" userId="b3b060d9-4d34-479b-ad68-688eaebf93c5" providerId="ADAL" clId="{B73A0DA6-5400-476F-A52E-D9AA9B40FEA5}" dt="2023-05-22T03:06:01.591" v="0" actId="478"/>
          <ac:spMkLst>
            <pc:docMk/>
            <pc:sldMasterMk cId="3850865728" sldId="2147483662"/>
            <ac:spMk id="7" creationId="{2139826A-640E-12A1-234F-57C1984C22CC}"/>
          </ac:spMkLst>
        </pc:spChg>
        <pc:spChg chg="del">
          <ac:chgData name="Balian, Sarah (CNTR)" userId="b3b060d9-4d34-479b-ad68-688eaebf93c5" providerId="ADAL" clId="{B73A0DA6-5400-476F-A52E-D9AA9B40FEA5}" dt="2023-05-22T03:06:01.591" v="0" actId="478"/>
          <ac:spMkLst>
            <pc:docMk/>
            <pc:sldMasterMk cId="3850865728" sldId="2147483662"/>
            <ac:spMk id="8" creationId="{BD89CD6A-460E-F8B9-A2A8-47A478D0A124}"/>
          </ac:spMkLst>
        </pc:spChg>
        <pc:picChg chg="add mod">
          <ac:chgData name="Balian, Sarah (CNTR)" userId="b3b060d9-4d34-479b-ad68-688eaebf93c5" providerId="ADAL" clId="{B73A0DA6-5400-476F-A52E-D9AA9B40FEA5}" dt="2023-05-22T03:06:21.593" v="3"/>
          <ac:picMkLst>
            <pc:docMk/>
            <pc:sldMasterMk cId="3850865728" sldId="2147483662"/>
            <ac:picMk id="5" creationId="{140B691F-1C1F-53BD-FC85-24C94BA80601}"/>
          </ac:picMkLst>
        </pc:picChg>
        <pc:picChg chg="add mod">
          <ac:chgData name="Balian, Sarah (CNTR)" userId="b3b060d9-4d34-479b-ad68-688eaebf93c5" providerId="ADAL" clId="{B73A0DA6-5400-476F-A52E-D9AA9B40FEA5}" dt="2023-05-22T03:06:21.593" v="3"/>
          <ac:picMkLst>
            <pc:docMk/>
            <pc:sldMasterMk cId="3850865728" sldId="2147483662"/>
            <ac:picMk id="6" creationId="{140CB43D-1F55-5D0C-2A87-01AF252DB1F9}"/>
          </ac:picMkLst>
        </pc:picChg>
        <pc:sldLayoutChg chg="delSp mod">
          <pc:chgData name="Balian, Sarah (CNTR)" userId="b3b060d9-4d34-479b-ad68-688eaebf93c5" providerId="ADAL" clId="{B73A0DA6-5400-476F-A52E-D9AA9B40FEA5}" dt="2023-05-22T03:06:05.038" v="1" actId="478"/>
          <pc:sldLayoutMkLst>
            <pc:docMk/>
            <pc:sldMasterMk cId="3850865728" sldId="2147483662"/>
            <pc:sldLayoutMk cId="3824787925" sldId="2147483686"/>
          </pc:sldLayoutMkLst>
          <pc:spChg chg="del">
            <ac:chgData name="Balian, Sarah (CNTR)" userId="b3b060d9-4d34-479b-ad68-688eaebf93c5" providerId="ADAL" clId="{B73A0DA6-5400-476F-A52E-D9AA9B40FEA5}" dt="2023-05-22T03:06:05.038" v="1" actId="478"/>
            <ac:spMkLst>
              <pc:docMk/>
              <pc:sldMasterMk cId="3850865728" sldId="2147483662"/>
              <pc:sldLayoutMk cId="3824787925" sldId="2147483686"/>
              <ac:spMk id="4" creationId="{EC71831F-1B8F-EA98-3184-E4EB3C6D8FB1}"/>
            </ac:spMkLst>
          </pc:spChg>
        </pc:sldLayoutChg>
      </pc:sldMasterChg>
    </pc:docChg>
  </pc:docChgLst>
  <pc:docChgLst>
    <pc:chgData name="Balian, Sarah" userId="b3b060d9-4d34-479b-ad68-688eaebf93c5" providerId="ADAL" clId="{BD17BC63-F287-4CF6-8C3D-628E6F7E7388}"/>
    <pc:docChg chg="undo custSel addSld delSld modSld sldOrd">
      <pc:chgData name="Balian, Sarah" userId="b3b060d9-4d34-479b-ad68-688eaebf93c5" providerId="ADAL" clId="{BD17BC63-F287-4CF6-8C3D-628E6F7E7388}" dt="2022-12-21T15:57:28.179" v="3960" actId="20577"/>
      <pc:docMkLst>
        <pc:docMk/>
      </pc:docMkLst>
      <pc:sldChg chg="modSp mod">
        <pc:chgData name="Balian, Sarah" userId="b3b060d9-4d34-479b-ad68-688eaebf93c5" providerId="ADAL" clId="{BD17BC63-F287-4CF6-8C3D-628E6F7E7388}" dt="2022-12-21T15:53:21.567" v="3836" actId="20577"/>
        <pc:sldMkLst>
          <pc:docMk/>
          <pc:sldMk cId="109857222" sldId="256"/>
        </pc:sldMkLst>
        <pc:spChg chg="mod">
          <ac:chgData name="Balian, Sarah" userId="b3b060d9-4d34-479b-ad68-688eaebf93c5" providerId="ADAL" clId="{BD17BC63-F287-4CF6-8C3D-628E6F7E7388}" dt="2022-12-21T15:53:21.567" v="3836" actId="20577"/>
          <ac:spMkLst>
            <pc:docMk/>
            <pc:sldMk cId="109857222" sldId="256"/>
            <ac:spMk id="3" creationId="{00000000-0000-0000-0000-000000000000}"/>
          </ac:spMkLst>
        </pc:spChg>
      </pc:sldChg>
      <pc:sldChg chg="modSp mod">
        <pc:chgData name="Balian, Sarah" userId="b3b060d9-4d34-479b-ad68-688eaebf93c5" providerId="ADAL" clId="{BD17BC63-F287-4CF6-8C3D-628E6F7E7388}" dt="2022-12-18T20:31:28.244" v="1386" actId="20577"/>
        <pc:sldMkLst>
          <pc:docMk/>
          <pc:sldMk cId="2163988523" sldId="260"/>
        </pc:sldMkLst>
        <pc:spChg chg="mod">
          <ac:chgData name="Balian, Sarah" userId="b3b060d9-4d34-479b-ad68-688eaebf93c5" providerId="ADAL" clId="{BD17BC63-F287-4CF6-8C3D-628E6F7E7388}" dt="2022-12-18T20:31:14.492" v="1385" actId="1076"/>
          <ac:spMkLst>
            <pc:docMk/>
            <pc:sldMk cId="2163988523" sldId="260"/>
            <ac:spMk id="3" creationId="{7F10B6DC-6AF4-BFD9-E1D5-B98AA266289F}"/>
          </ac:spMkLst>
        </pc:spChg>
        <pc:spChg chg="mod">
          <ac:chgData name="Balian, Sarah" userId="b3b060d9-4d34-479b-ad68-688eaebf93c5" providerId="ADAL" clId="{BD17BC63-F287-4CF6-8C3D-628E6F7E7388}" dt="2022-12-18T20:31:28.244" v="1386" actId="20577"/>
          <ac:spMkLst>
            <pc:docMk/>
            <pc:sldMk cId="2163988523" sldId="260"/>
            <ac:spMk id="9" creationId="{E690F70B-E368-D7F5-795E-B5139345EF71}"/>
          </ac:spMkLst>
        </pc:spChg>
      </pc:sldChg>
      <pc:sldChg chg="del">
        <pc:chgData name="Balian, Sarah" userId="b3b060d9-4d34-479b-ad68-688eaebf93c5" providerId="ADAL" clId="{BD17BC63-F287-4CF6-8C3D-628E6F7E7388}" dt="2022-12-18T23:46:01.951" v="3325" actId="47"/>
        <pc:sldMkLst>
          <pc:docMk/>
          <pc:sldMk cId="1428788921" sldId="262"/>
        </pc:sldMkLst>
      </pc:sldChg>
      <pc:sldChg chg="del">
        <pc:chgData name="Balian, Sarah" userId="b3b060d9-4d34-479b-ad68-688eaebf93c5" providerId="ADAL" clId="{BD17BC63-F287-4CF6-8C3D-628E6F7E7388}" dt="2022-12-18T23:45:52.782" v="3318" actId="47"/>
        <pc:sldMkLst>
          <pc:docMk/>
          <pc:sldMk cId="1887431401" sldId="263"/>
        </pc:sldMkLst>
      </pc:sldChg>
      <pc:sldChg chg="addSp delSp modSp mod ord">
        <pc:chgData name="Balian, Sarah" userId="b3b060d9-4d34-479b-ad68-688eaebf93c5" providerId="ADAL" clId="{BD17BC63-F287-4CF6-8C3D-628E6F7E7388}" dt="2022-12-18T23:40:52.301" v="3205" actId="27918"/>
        <pc:sldMkLst>
          <pc:docMk/>
          <pc:sldMk cId="2479953464" sldId="264"/>
        </pc:sldMkLst>
        <pc:spChg chg="del">
          <ac:chgData name="Balian, Sarah" userId="b3b060d9-4d34-479b-ad68-688eaebf93c5" providerId="ADAL" clId="{BD17BC63-F287-4CF6-8C3D-628E6F7E7388}" dt="2022-12-18T23:40:12.398" v="3184" actId="478"/>
          <ac:spMkLst>
            <pc:docMk/>
            <pc:sldMk cId="2479953464" sldId="264"/>
            <ac:spMk id="7" creationId="{5C4488A9-3E50-8D1E-BEEA-C6DAA1DB5FF6}"/>
          </ac:spMkLst>
        </pc:spChg>
        <pc:spChg chg="del">
          <ac:chgData name="Balian, Sarah" userId="b3b060d9-4d34-479b-ad68-688eaebf93c5" providerId="ADAL" clId="{BD17BC63-F287-4CF6-8C3D-628E6F7E7388}" dt="2022-12-18T23:40:12.398" v="3184" actId="478"/>
          <ac:spMkLst>
            <pc:docMk/>
            <pc:sldMk cId="2479953464" sldId="264"/>
            <ac:spMk id="8" creationId="{F5E4BF04-30F0-80D8-4650-4F218AF2E66A}"/>
          </ac:spMkLst>
        </pc:spChg>
        <pc:spChg chg="add del mod">
          <ac:chgData name="Balian, Sarah" userId="b3b060d9-4d34-479b-ad68-688eaebf93c5" providerId="ADAL" clId="{BD17BC63-F287-4CF6-8C3D-628E6F7E7388}" dt="2022-12-18T23:40:15.149" v="3185" actId="478"/>
          <ac:spMkLst>
            <pc:docMk/>
            <pc:sldMk cId="2479953464" sldId="264"/>
            <ac:spMk id="11" creationId="{D1E55ECD-3E07-3405-4C10-94B48DE8C3E5}"/>
          </ac:spMkLst>
        </pc:spChg>
        <pc:spChg chg="add del mod">
          <ac:chgData name="Balian, Sarah" userId="b3b060d9-4d34-479b-ad68-688eaebf93c5" providerId="ADAL" clId="{BD17BC63-F287-4CF6-8C3D-628E6F7E7388}" dt="2022-12-18T23:40:16.844" v="3186" actId="478"/>
          <ac:spMkLst>
            <pc:docMk/>
            <pc:sldMk cId="2479953464" sldId="264"/>
            <ac:spMk id="15" creationId="{FCA71C92-0661-96C8-82C8-3DDC02BFAB06}"/>
          </ac:spMkLst>
        </pc:spChg>
        <pc:spChg chg="add mod">
          <ac:chgData name="Balian, Sarah" userId="b3b060d9-4d34-479b-ad68-688eaebf93c5" providerId="ADAL" clId="{BD17BC63-F287-4CF6-8C3D-628E6F7E7388}" dt="2022-12-18T23:40:31.242" v="3198" actId="14100"/>
          <ac:spMkLst>
            <pc:docMk/>
            <pc:sldMk cId="2479953464" sldId="264"/>
            <ac:spMk id="16" creationId="{DD732E95-7BE6-171B-809D-24DCBC6A0F54}"/>
          </ac:spMkLst>
        </pc:spChg>
        <pc:spChg chg="add mod">
          <ac:chgData name="Balian, Sarah" userId="b3b060d9-4d34-479b-ad68-688eaebf93c5" providerId="ADAL" clId="{BD17BC63-F287-4CF6-8C3D-628E6F7E7388}" dt="2022-12-18T23:40:21.980" v="3187"/>
          <ac:spMkLst>
            <pc:docMk/>
            <pc:sldMk cId="2479953464" sldId="264"/>
            <ac:spMk id="17" creationId="{85ED22CB-3BA1-A469-F33D-C4DBE09CA034}"/>
          </ac:spMkLst>
        </pc:spChg>
      </pc:sldChg>
      <pc:sldChg chg="addSp delSp modSp mod ord">
        <pc:chgData name="Balian, Sarah" userId="b3b060d9-4d34-479b-ad68-688eaebf93c5" providerId="ADAL" clId="{BD17BC63-F287-4CF6-8C3D-628E6F7E7388}" dt="2022-12-18T23:41:33.123" v="3221" actId="27918"/>
        <pc:sldMkLst>
          <pc:docMk/>
          <pc:sldMk cId="3502258445" sldId="283"/>
        </pc:sldMkLst>
        <pc:spChg chg="del">
          <ac:chgData name="Balian, Sarah" userId="b3b060d9-4d34-479b-ad68-688eaebf93c5" providerId="ADAL" clId="{BD17BC63-F287-4CF6-8C3D-628E6F7E7388}" dt="2022-12-18T23:40:07.792" v="3182" actId="478"/>
          <ac:spMkLst>
            <pc:docMk/>
            <pc:sldMk cId="3502258445" sldId="283"/>
            <ac:spMk id="11" creationId="{F1BBE4AF-2799-DB2C-D11F-B0A6D4DF73A7}"/>
          </ac:spMkLst>
        </pc:spChg>
        <pc:spChg chg="del">
          <ac:chgData name="Balian, Sarah" userId="b3b060d9-4d34-479b-ad68-688eaebf93c5" providerId="ADAL" clId="{BD17BC63-F287-4CF6-8C3D-628E6F7E7388}" dt="2022-12-18T23:40:07.792" v="3182" actId="478"/>
          <ac:spMkLst>
            <pc:docMk/>
            <pc:sldMk cId="3502258445" sldId="283"/>
            <ac:spMk id="12" creationId="{24FC0F76-3FB7-49BA-E762-C8013CD4ADEA}"/>
          </ac:spMkLst>
        </pc:spChg>
        <pc:spChg chg="add del mod">
          <ac:chgData name="Balian, Sarah" userId="b3b060d9-4d34-479b-ad68-688eaebf93c5" providerId="ADAL" clId="{BD17BC63-F287-4CF6-8C3D-628E6F7E7388}" dt="2022-12-18T23:40:09.955" v="3183" actId="478"/>
          <ac:spMkLst>
            <pc:docMk/>
            <pc:sldMk cId="3502258445" sldId="283"/>
            <ac:spMk id="15" creationId="{471641F1-0FBF-3088-6298-A0A3BC5EE9CD}"/>
          </ac:spMkLst>
        </pc:spChg>
        <pc:spChg chg="add del mod">
          <ac:chgData name="Balian, Sarah" userId="b3b060d9-4d34-479b-ad68-688eaebf93c5" providerId="ADAL" clId="{BD17BC63-F287-4CF6-8C3D-628E6F7E7388}" dt="2022-12-18T23:40:09.955" v="3183" actId="478"/>
          <ac:spMkLst>
            <pc:docMk/>
            <pc:sldMk cId="3502258445" sldId="283"/>
            <ac:spMk id="17" creationId="{5ED0F6B4-D613-6C6D-D9EA-6593E150E6F2}"/>
          </ac:spMkLst>
        </pc:spChg>
        <pc:spChg chg="add mod">
          <ac:chgData name="Balian, Sarah" userId="b3b060d9-4d34-479b-ad68-688eaebf93c5" providerId="ADAL" clId="{BD17BC63-F287-4CF6-8C3D-628E6F7E7388}" dt="2022-12-18T23:41:16.021" v="3214" actId="20577"/>
          <ac:spMkLst>
            <pc:docMk/>
            <pc:sldMk cId="3502258445" sldId="283"/>
            <ac:spMk id="20" creationId="{610FCD09-B693-E77C-4EC3-F37CE004BED0}"/>
          </ac:spMkLst>
        </pc:spChg>
        <pc:spChg chg="add mod">
          <ac:chgData name="Balian, Sarah" userId="b3b060d9-4d34-479b-ad68-688eaebf93c5" providerId="ADAL" clId="{BD17BC63-F287-4CF6-8C3D-628E6F7E7388}" dt="2022-12-18T23:40:23.385" v="3188"/>
          <ac:spMkLst>
            <pc:docMk/>
            <pc:sldMk cId="3502258445" sldId="283"/>
            <ac:spMk id="21" creationId="{48177657-8A3D-A9A8-205B-ECCF29700155}"/>
          </ac:spMkLst>
        </pc:spChg>
      </pc:sldChg>
      <pc:sldChg chg="addSp modSp mod ord">
        <pc:chgData name="Balian, Sarah" userId="b3b060d9-4d34-479b-ad68-688eaebf93c5" providerId="ADAL" clId="{BD17BC63-F287-4CF6-8C3D-628E6F7E7388}" dt="2022-12-18T20:55:20.040" v="1860" actId="20577"/>
        <pc:sldMkLst>
          <pc:docMk/>
          <pc:sldMk cId="2004344858" sldId="288"/>
        </pc:sldMkLst>
        <pc:spChg chg="add mod">
          <ac:chgData name="Balian, Sarah" userId="b3b060d9-4d34-479b-ad68-688eaebf93c5" providerId="ADAL" clId="{BD17BC63-F287-4CF6-8C3D-628E6F7E7388}" dt="2022-12-18T20:52:02.646" v="1813" actId="27636"/>
          <ac:spMkLst>
            <pc:docMk/>
            <pc:sldMk cId="2004344858" sldId="288"/>
            <ac:spMk id="3" creationId="{A8FD50B4-35E4-2D4F-FF67-444D1EC82D17}"/>
          </ac:spMkLst>
        </pc:spChg>
        <pc:spChg chg="add mod">
          <ac:chgData name="Balian, Sarah" userId="b3b060d9-4d34-479b-ad68-688eaebf93c5" providerId="ADAL" clId="{BD17BC63-F287-4CF6-8C3D-628E6F7E7388}" dt="2022-12-18T20:52:07.097" v="1817" actId="27636"/>
          <ac:spMkLst>
            <pc:docMk/>
            <pc:sldMk cId="2004344858" sldId="288"/>
            <ac:spMk id="4" creationId="{E101C719-EDE0-EBF2-5BF6-CCAEDAE3D2DE}"/>
          </ac:spMkLst>
        </pc:spChg>
        <pc:spChg chg="mod">
          <ac:chgData name="Balian, Sarah" userId="b3b060d9-4d34-479b-ad68-688eaebf93c5" providerId="ADAL" clId="{BD17BC63-F287-4CF6-8C3D-628E6F7E7388}" dt="2022-12-18T20:46:27.398" v="1524" actId="20577"/>
          <ac:spMkLst>
            <pc:docMk/>
            <pc:sldMk cId="2004344858" sldId="288"/>
            <ac:spMk id="10" creationId="{2D953FA9-CD59-752E-4FDA-CC41FF4B8DF2}"/>
          </ac:spMkLst>
        </pc:spChg>
        <pc:spChg chg="mod">
          <ac:chgData name="Balian, Sarah" userId="b3b060d9-4d34-479b-ad68-688eaebf93c5" providerId="ADAL" clId="{BD17BC63-F287-4CF6-8C3D-628E6F7E7388}" dt="2022-12-18T20:55:20.040" v="1860" actId="20577"/>
          <ac:spMkLst>
            <pc:docMk/>
            <pc:sldMk cId="2004344858" sldId="288"/>
            <ac:spMk id="11" creationId="{8E4E40E9-D792-25A1-4B37-23D4780B1318}"/>
          </ac:spMkLst>
        </pc:spChg>
        <pc:graphicFrameChg chg="mod">
          <ac:chgData name="Balian, Sarah" userId="b3b060d9-4d34-479b-ad68-688eaebf93c5" providerId="ADAL" clId="{BD17BC63-F287-4CF6-8C3D-628E6F7E7388}" dt="2022-12-18T20:52:41.096" v="1820" actId="207"/>
          <ac:graphicFrameMkLst>
            <pc:docMk/>
            <pc:sldMk cId="2004344858" sldId="288"/>
            <ac:graphicFrameMk id="2" creationId="{B0A68F7A-A083-4E2B-B574-D05208620F48}"/>
          </ac:graphicFrameMkLst>
        </pc:graphicFrameChg>
        <pc:cxnChg chg="add mod">
          <ac:chgData name="Balian, Sarah" userId="b3b060d9-4d34-479b-ad68-688eaebf93c5" providerId="ADAL" clId="{BD17BC63-F287-4CF6-8C3D-628E6F7E7388}" dt="2022-12-18T20:52:57.098" v="1823" actId="1582"/>
          <ac:cxnSpMkLst>
            <pc:docMk/>
            <pc:sldMk cId="2004344858" sldId="288"/>
            <ac:cxnSpMk id="6" creationId="{FDDAC23F-7D2D-478A-4E64-885C12ED54B6}"/>
          </ac:cxnSpMkLst>
        </pc:cxnChg>
        <pc:cxnChg chg="add mod">
          <ac:chgData name="Balian, Sarah" userId="b3b060d9-4d34-479b-ad68-688eaebf93c5" providerId="ADAL" clId="{BD17BC63-F287-4CF6-8C3D-628E6F7E7388}" dt="2022-12-18T20:53:08.107" v="1825" actId="1076"/>
          <ac:cxnSpMkLst>
            <pc:docMk/>
            <pc:sldMk cId="2004344858" sldId="288"/>
            <ac:cxnSpMk id="7" creationId="{EE1511D1-50B1-6CA4-639F-95560A23DBBA}"/>
          </ac:cxnSpMkLst>
        </pc:cxnChg>
      </pc:sldChg>
      <pc:sldChg chg="modSp mod">
        <pc:chgData name="Balian, Sarah" userId="b3b060d9-4d34-479b-ad68-688eaebf93c5" providerId="ADAL" clId="{BD17BC63-F287-4CF6-8C3D-628E6F7E7388}" dt="2022-12-19T00:03:57.102" v="3807" actId="403"/>
        <pc:sldMkLst>
          <pc:docMk/>
          <pc:sldMk cId="3475639167" sldId="289"/>
        </pc:sldMkLst>
        <pc:spChg chg="mod">
          <ac:chgData name="Balian, Sarah" userId="b3b060d9-4d34-479b-ad68-688eaebf93c5" providerId="ADAL" clId="{BD17BC63-F287-4CF6-8C3D-628E6F7E7388}" dt="2022-12-19T00:03:57.102" v="3807" actId="403"/>
          <ac:spMkLst>
            <pc:docMk/>
            <pc:sldMk cId="3475639167" sldId="289"/>
            <ac:spMk id="3" creationId="{F2A31AE5-F919-CA50-BF07-AF012D87D146}"/>
          </ac:spMkLst>
        </pc:spChg>
      </pc:sldChg>
      <pc:sldChg chg="del">
        <pc:chgData name="Balian, Sarah" userId="b3b060d9-4d34-479b-ad68-688eaebf93c5" providerId="ADAL" clId="{BD17BC63-F287-4CF6-8C3D-628E6F7E7388}" dt="2022-12-18T23:45:54.743" v="3320" actId="47"/>
        <pc:sldMkLst>
          <pc:docMk/>
          <pc:sldMk cId="61370533" sldId="290"/>
        </pc:sldMkLst>
      </pc:sldChg>
      <pc:sldChg chg="addSp modSp mod ord">
        <pc:chgData name="Balian, Sarah" userId="b3b060d9-4d34-479b-ad68-688eaebf93c5" providerId="ADAL" clId="{BD17BC63-F287-4CF6-8C3D-628E6F7E7388}" dt="2022-12-18T21:07:29.347" v="2102"/>
        <pc:sldMkLst>
          <pc:docMk/>
          <pc:sldMk cId="4205298638" sldId="292"/>
        </pc:sldMkLst>
        <pc:spChg chg="mod">
          <ac:chgData name="Balian, Sarah" userId="b3b060d9-4d34-479b-ad68-688eaebf93c5" providerId="ADAL" clId="{BD17BC63-F287-4CF6-8C3D-628E6F7E7388}" dt="2022-12-18T21:06:40.049" v="2094" actId="20577"/>
          <ac:spMkLst>
            <pc:docMk/>
            <pc:sldMk cId="4205298638" sldId="292"/>
            <ac:spMk id="2" creationId="{F6245169-1799-41CD-B28E-D2D20D16AD73}"/>
          </ac:spMkLst>
        </pc:spChg>
        <pc:spChg chg="mod">
          <ac:chgData name="Balian, Sarah" userId="b3b060d9-4d34-479b-ad68-688eaebf93c5" providerId="ADAL" clId="{BD17BC63-F287-4CF6-8C3D-628E6F7E7388}" dt="2022-12-18T21:06:29.165" v="2054" actId="20577"/>
          <ac:spMkLst>
            <pc:docMk/>
            <pc:sldMk cId="4205298638" sldId="292"/>
            <ac:spMk id="3" creationId="{E4FD1E92-5DBC-B105-F246-2355E4FF9A74}"/>
          </ac:spMkLst>
        </pc:spChg>
        <pc:spChg chg="add mod">
          <ac:chgData name="Balian, Sarah" userId="b3b060d9-4d34-479b-ad68-688eaebf93c5" providerId="ADAL" clId="{BD17BC63-F287-4CF6-8C3D-628E6F7E7388}" dt="2022-12-18T21:06:15.945" v="2051" actId="1076"/>
          <ac:spMkLst>
            <pc:docMk/>
            <pc:sldMk cId="4205298638" sldId="292"/>
            <ac:spMk id="5" creationId="{65096ECE-03F1-2767-808A-DED55CEAA1F1}"/>
          </ac:spMkLst>
        </pc:spChg>
        <pc:graphicFrameChg chg="mod">
          <ac:chgData name="Balian, Sarah" userId="b3b060d9-4d34-479b-ad68-688eaebf93c5" providerId="ADAL" clId="{BD17BC63-F287-4CF6-8C3D-628E6F7E7388}" dt="2022-12-18T21:07:01.377" v="2100"/>
          <ac:graphicFrameMkLst>
            <pc:docMk/>
            <pc:sldMk cId="4205298638" sldId="292"/>
            <ac:graphicFrameMk id="9" creationId="{16BB2B36-D329-083C-5198-BEEC5AC12CFA}"/>
          </ac:graphicFrameMkLst>
        </pc:graphicFrameChg>
      </pc:sldChg>
      <pc:sldChg chg="addSp delSp modSp mod">
        <pc:chgData name="Balian, Sarah" userId="b3b060d9-4d34-479b-ad68-688eaebf93c5" providerId="ADAL" clId="{BD17BC63-F287-4CF6-8C3D-628E6F7E7388}" dt="2022-12-18T23:40:34.811" v="3199" actId="14100"/>
        <pc:sldMkLst>
          <pc:docMk/>
          <pc:sldMk cId="1925132525" sldId="294"/>
        </pc:sldMkLst>
        <pc:spChg chg="mod">
          <ac:chgData name="Balian, Sarah" userId="b3b060d9-4d34-479b-ad68-688eaebf93c5" providerId="ADAL" clId="{BD17BC63-F287-4CF6-8C3D-628E6F7E7388}" dt="2022-12-18T23:40:34.811" v="3199" actId="14100"/>
          <ac:spMkLst>
            <pc:docMk/>
            <pc:sldMk cId="1925132525" sldId="294"/>
            <ac:spMk id="2" creationId="{F6245169-1799-41CD-B28E-D2D20D16AD73}"/>
          </ac:spMkLst>
        </pc:spChg>
        <pc:spChg chg="del">
          <ac:chgData name="Balian, Sarah" userId="b3b060d9-4d34-479b-ad68-688eaebf93c5" providerId="ADAL" clId="{BD17BC63-F287-4CF6-8C3D-628E6F7E7388}" dt="2022-12-18T23:37:57.791" v="3113" actId="478"/>
          <ac:spMkLst>
            <pc:docMk/>
            <pc:sldMk cId="1925132525" sldId="294"/>
            <ac:spMk id="3" creationId="{E4FD1E92-5DBC-B105-F246-2355E4FF9A74}"/>
          </ac:spMkLst>
        </pc:spChg>
        <pc:spChg chg="mod">
          <ac:chgData name="Balian, Sarah" userId="b3b060d9-4d34-479b-ad68-688eaebf93c5" providerId="ADAL" clId="{BD17BC63-F287-4CF6-8C3D-628E6F7E7388}" dt="2022-12-18T23:39:15.606" v="3132" actId="1076"/>
          <ac:spMkLst>
            <pc:docMk/>
            <pc:sldMk cId="1925132525" sldId="294"/>
            <ac:spMk id="4" creationId="{87E0FD17-000E-F917-D7E1-AFF7CACBF13D}"/>
          </ac:spMkLst>
        </pc:spChg>
        <pc:spChg chg="del">
          <ac:chgData name="Balian, Sarah" userId="b3b060d9-4d34-479b-ad68-688eaebf93c5" providerId="ADAL" clId="{BD17BC63-F287-4CF6-8C3D-628E6F7E7388}" dt="2022-12-18T23:39:06.477" v="3130" actId="478"/>
          <ac:spMkLst>
            <pc:docMk/>
            <pc:sldMk cId="1925132525" sldId="294"/>
            <ac:spMk id="5" creationId="{B3616B7D-A375-398C-0366-AC966A1A5F0A}"/>
          </ac:spMkLst>
        </pc:spChg>
        <pc:spChg chg="del">
          <ac:chgData name="Balian, Sarah" userId="b3b060d9-4d34-479b-ad68-688eaebf93c5" providerId="ADAL" clId="{BD17BC63-F287-4CF6-8C3D-628E6F7E7388}" dt="2022-12-18T23:39:06.477" v="3130" actId="478"/>
          <ac:spMkLst>
            <pc:docMk/>
            <pc:sldMk cId="1925132525" sldId="294"/>
            <ac:spMk id="6" creationId="{D8D5586F-4021-71BF-8F32-913C906417B3}"/>
          </ac:spMkLst>
        </pc:spChg>
        <pc:spChg chg="del">
          <ac:chgData name="Balian, Sarah" userId="b3b060d9-4d34-479b-ad68-688eaebf93c5" providerId="ADAL" clId="{BD17BC63-F287-4CF6-8C3D-628E6F7E7388}" dt="2022-12-18T23:39:06.477" v="3130" actId="478"/>
          <ac:spMkLst>
            <pc:docMk/>
            <pc:sldMk cId="1925132525" sldId="294"/>
            <ac:spMk id="7" creationId="{70FEFE14-1C6A-1168-F512-D6AD8C8C65F7}"/>
          </ac:spMkLst>
        </pc:spChg>
        <pc:spChg chg="del">
          <ac:chgData name="Balian, Sarah" userId="b3b060d9-4d34-479b-ad68-688eaebf93c5" providerId="ADAL" clId="{BD17BC63-F287-4CF6-8C3D-628E6F7E7388}" dt="2022-12-18T23:39:06.477" v="3130" actId="478"/>
          <ac:spMkLst>
            <pc:docMk/>
            <pc:sldMk cId="1925132525" sldId="294"/>
            <ac:spMk id="8" creationId="{ED718153-B8F8-D0AB-8876-5757C1746209}"/>
          </ac:spMkLst>
        </pc:spChg>
        <pc:spChg chg="add del mod">
          <ac:chgData name="Balian, Sarah" userId="b3b060d9-4d34-479b-ad68-688eaebf93c5" providerId="ADAL" clId="{BD17BC63-F287-4CF6-8C3D-628E6F7E7388}" dt="2022-12-18T23:38:02.053" v="3114" actId="478"/>
          <ac:spMkLst>
            <pc:docMk/>
            <pc:sldMk cId="1925132525" sldId="294"/>
            <ac:spMk id="11" creationId="{DDCFB30B-8B4C-801C-AAB8-3969958C614A}"/>
          </ac:spMkLst>
        </pc:spChg>
        <pc:spChg chg="add mod">
          <ac:chgData name="Balian, Sarah" userId="b3b060d9-4d34-479b-ad68-688eaebf93c5" providerId="ADAL" clId="{BD17BC63-F287-4CF6-8C3D-628E6F7E7388}" dt="2022-12-18T23:39:43.483" v="3177" actId="14100"/>
          <ac:spMkLst>
            <pc:docMk/>
            <pc:sldMk cId="1925132525" sldId="294"/>
            <ac:spMk id="13" creationId="{4C8CD7F4-6CDE-8575-B97F-CB652386122E}"/>
          </ac:spMkLst>
        </pc:spChg>
        <pc:graphicFrameChg chg="mod">
          <ac:chgData name="Balian, Sarah" userId="b3b060d9-4d34-479b-ad68-688eaebf93c5" providerId="ADAL" clId="{BD17BC63-F287-4CF6-8C3D-628E6F7E7388}" dt="2022-12-18T23:39:08.300" v="3131" actId="14100"/>
          <ac:graphicFrameMkLst>
            <pc:docMk/>
            <pc:sldMk cId="1925132525" sldId="294"/>
            <ac:graphicFrameMk id="9" creationId="{16BB2B36-D329-083C-5198-BEEC5AC12CFA}"/>
          </ac:graphicFrameMkLst>
        </pc:graphicFrameChg>
        <pc:picChg chg="add mod">
          <ac:chgData name="Balian, Sarah" userId="b3b060d9-4d34-479b-ad68-688eaebf93c5" providerId="ADAL" clId="{BD17BC63-F287-4CF6-8C3D-628E6F7E7388}" dt="2022-12-18T23:38:08.041" v="3115"/>
          <ac:picMkLst>
            <pc:docMk/>
            <pc:sldMk cId="1925132525" sldId="294"/>
            <ac:picMk id="12" creationId="{86EF5F35-8776-3407-F5FB-EFEDE4A66A6A}"/>
          </ac:picMkLst>
        </pc:picChg>
      </pc:sldChg>
      <pc:sldChg chg="addSp delSp modSp mod ord">
        <pc:chgData name="Balian, Sarah" userId="b3b060d9-4d34-479b-ad68-688eaebf93c5" providerId="ADAL" clId="{BD17BC63-F287-4CF6-8C3D-628E6F7E7388}" dt="2022-12-19T15:03:18.264" v="3814" actId="6549"/>
        <pc:sldMkLst>
          <pc:docMk/>
          <pc:sldMk cId="476875324" sldId="296"/>
        </pc:sldMkLst>
        <pc:spChg chg="mod">
          <ac:chgData name="Balian, Sarah" userId="b3b060d9-4d34-479b-ad68-688eaebf93c5" providerId="ADAL" clId="{BD17BC63-F287-4CF6-8C3D-628E6F7E7388}" dt="2022-12-18T22:33:38.738" v="2509" actId="14100"/>
          <ac:spMkLst>
            <pc:docMk/>
            <pc:sldMk cId="476875324" sldId="296"/>
            <ac:spMk id="2" creationId="{F6245169-1799-41CD-B28E-D2D20D16AD73}"/>
          </ac:spMkLst>
        </pc:spChg>
        <pc:spChg chg="mod">
          <ac:chgData name="Balian, Sarah" userId="b3b060d9-4d34-479b-ad68-688eaebf93c5" providerId="ADAL" clId="{BD17BC63-F287-4CF6-8C3D-628E6F7E7388}" dt="2022-12-19T15:03:18.264" v="3814" actId="6549"/>
          <ac:spMkLst>
            <pc:docMk/>
            <pc:sldMk cId="476875324" sldId="296"/>
            <ac:spMk id="3" creationId="{E4FD1E92-5DBC-B105-F246-2355E4FF9A74}"/>
          </ac:spMkLst>
        </pc:spChg>
        <pc:spChg chg="add mod">
          <ac:chgData name="Balian, Sarah" userId="b3b060d9-4d34-479b-ad68-688eaebf93c5" providerId="ADAL" clId="{BD17BC63-F287-4CF6-8C3D-628E6F7E7388}" dt="2022-12-18T23:29:54.789" v="2733" actId="1038"/>
          <ac:spMkLst>
            <pc:docMk/>
            <pc:sldMk cId="476875324" sldId="296"/>
            <ac:spMk id="8" creationId="{B2A850FD-2FCC-C1BF-2137-2EA009C0E22A}"/>
          </ac:spMkLst>
        </pc:spChg>
        <pc:graphicFrameChg chg="add mod">
          <ac:chgData name="Balian, Sarah" userId="b3b060d9-4d34-479b-ad68-688eaebf93c5" providerId="ADAL" clId="{BD17BC63-F287-4CF6-8C3D-628E6F7E7388}" dt="2022-12-18T23:29:34.214" v="2725" actId="208"/>
          <ac:graphicFrameMkLst>
            <pc:docMk/>
            <pc:sldMk cId="476875324" sldId="296"/>
            <ac:graphicFrameMk id="6" creationId="{CE0AC156-79DC-6462-5917-72039B2FC4D8}"/>
          </ac:graphicFrameMkLst>
        </pc:graphicFrameChg>
        <pc:graphicFrameChg chg="del mod">
          <ac:chgData name="Balian, Sarah" userId="b3b060d9-4d34-479b-ad68-688eaebf93c5" providerId="ADAL" clId="{BD17BC63-F287-4CF6-8C3D-628E6F7E7388}" dt="2022-12-18T23:25:55.316" v="2682" actId="478"/>
          <ac:graphicFrameMkLst>
            <pc:docMk/>
            <pc:sldMk cId="476875324" sldId="296"/>
            <ac:graphicFrameMk id="7" creationId="{BAE287F8-D626-0727-B8AA-36BF55EA7C9D}"/>
          </ac:graphicFrameMkLst>
        </pc:graphicFrameChg>
      </pc:sldChg>
      <pc:sldChg chg="del">
        <pc:chgData name="Balian, Sarah" userId="b3b060d9-4d34-479b-ad68-688eaebf93c5" providerId="ADAL" clId="{BD17BC63-F287-4CF6-8C3D-628E6F7E7388}" dt="2022-12-18T23:45:56.023" v="3321" actId="47"/>
        <pc:sldMkLst>
          <pc:docMk/>
          <pc:sldMk cId="317324267" sldId="299"/>
        </pc:sldMkLst>
      </pc:sldChg>
      <pc:sldChg chg="del">
        <pc:chgData name="Balian, Sarah" userId="b3b060d9-4d34-479b-ad68-688eaebf93c5" providerId="ADAL" clId="{BD17BC63-F287-4CF6-8C3D-628E6F7E7388}" dt="2022-12-18T23:45:57.161" v="3322" actId="47"/>
        <pc:sldMkLst>
          <pc:docMk/>
          <pc:sldMk cId="3076330452" sldId="300"/>
        </pc:sldMkLst>
      </pc:sldChg>
      <pc:sldChg chg="delSp modSp mod ord">
        <pc:chgData name="Balian, Sarah" userId="b3b060d9-4d34-479b-ad68-688eaebf93c5" providerId="ADAL" clId="{BD17BC63-F287-4CF6-8C3D-628E6F7E7388}" dt="2022-12-18T21:13:06.588" v="2255" actId="207"/>
        <pc:sldMkLst>
          <pc:docMk/>
          <pc:sldMk cId="3332005300" sldId="322"/>
        </pc:sldMkLst>
        <pc:spChg chg="mod">
          <ac:chgData name="Balian, Sarah" userId="b3b060d9-4d34-479b-ad68-688eaebf93c5" providerId="ADAL" clId="{BD17BC63-F287-4CF6-8C3D-628E6F7E7388}" dt="2022-12-18T21:10:01.412" v="2141" actId="20577"/>
          <ac:spMkLst>
            <pc:docMk/>
            <pc:sldMk cId="3332005300" sldId="322"/>
            <ac:spMk id="2" creationId="{F6245169-1799-41CD-B28E-D2D20D16AD73}"/>
          </ac:spMkLst>
        </pc:spChg>
        <pc:spChg chg="mod">
          <ac:chgData name="Balian, Sarah" userId="b3b060d9-4d34-479b-ad68-688eaebf93c5" providerId="ADAL" clId="{BD17BC63-F287-4CF6-8C3D-628E6F7E7388}" dt="2022-12-18T21:10:42.579" v="2230" actId="1076"/>
          <ac:spMkLst>
            <pc:docMk/>
            <pc:sldMk cId="3332005300" sldId="322"/>
            <ac:spMk id="3" creationId="{E4FD1E92-5DBC-B105-F246-2355E4FF9A74}"/>
          </ac:spMkLst>
        </pc:spChg>
        <pc:spChg chg="del">
          <ac:chgData name="Balian, Sarah" userId="b3b060d9-4d34-479b-ad68-688eaebf93c5" providerId="ADAL" clId="{BD17BC63-F287-4CF6-8C3D-628E6F7E7388}" dt="2022-12-18T21:11:31.261" v="2239" actId="478"/>
          <ac:spMkLst>
            <pc:docMk/>
            <pc:sldMk cId="3332005300" sldId="322"/>
            <ac:spMk id="4" creationId="{FAA73026-B2B6-F53B-C335-B129531E9269}"/>
          </ac:spMkLst>
        </pc:spChg>
        <pc:spChg chg="del">
          <ac:chgData name="Balian, Sarah" userId="b3b060d9-4d34-479b-ad68-688eaebf93c5" providerId="ADAL" clId="{BD17BC63-F287-4CF6-8C3D-628E6F7E7388}" dt="2022-12-18T21:12:12.429" v="2241" actId="478"/>
          <ac:spMkLst>
            <pc:docMk/>
            <pc:sldMk cId="3332005300" sldId="322"/>
            <ac:spMk id="5" creationId="{2DB53C78-DA00-2BC5-996C-8D5C0A276C42}"/>
          </ac:spMkLst>
        </pc:spChg>
        <pc:graphicFrameChg chg="mod">
          <ac:chgData name="Balian, Sarah" userId="b3b060d9-4d34-479b-ad68-688eaebf93c5" providerId="ADAL" clId="{BD17BC63-F287-4CF6-8C3D-628E6F7E7388}" dt="2022-12-18T21:13:06.588" v="2255" actId="207"/>
          <ac:graphicFrameMkLst>
            <pc:docMk/>
            <pc:sldMk cId="3332005300" sldId="322"/>
            <ac:graphicFrameMk id="6" creationId="{A9A8CC69-E7C7-8BF8-2D2D-ABB1A61EC758}"/>
          </ac:graphicFrameMkLst>
        </pc:graphicFrameChg>
      </pc:sldChg>
      <pc:sldChg chg="del">
        <pc:chgData name="Balian, Sarah" userId="b3b060d9-4d34-479b-ad68-688eaebf93c5" providerId="ADAL" clId="{BD17BC63-F287-4CF6-8C3D-628E6F7E7388}" dt="2022-12-18T23:45:53.688" v="3319" actId="47"/>
        <pc:sldMkLst>
          <pc:docMk/>
          <pc:sldMk cId="327494629" sldId="323"/>
        </pc:sldMkLst>
      </pc:sldChg>
      <pc:sldChg chg="del">
        <pc:chgData name="Balian, Sarah" userId="b3b060d9-4d34-479b-ad68-688eaebf93c5" providerId="ADAL" clId="{BD17BC63-F287-4CF6-8C3D-628E6F7E7388}" dt="2022-12-18T21:08:46.323" v="2105" actId="47"/>
        <pc:sldMkLst>
          <pc:docMk/>
          <pc:sldMk cId="314515802" sldId="324"/>
        </pc:sldMkLst>
      </pc:sldChg>
      <pc:sldChg chg="del">
        <pc:chgData name="Balian, Sarah" userId="b3b060d9-4d34-479b-ad68-688eaebf93c5" providerId="ADAL" clId="{BD17BC63-F287-4CF6-8C3D-628E6F7E7388}" dt="2022-12-18T23:46:02.942" v="3326" actId="47"/>
        <pc:sldMkLst>
          <pc:docMk/>
          <pc:sldMk cId="661188151" sldId="325"/>
        </pc:sldMkLst>
      </pc:sldChg>
      <pc:sldChg chg="del">
        <pc:chgData name="Balian, Sarah" userId="b3b060d9-4d34-479b-ad68-688eaebf93c5" providerId="ADAL" clId="{BD17BC63-F287-4CF6-8C3D-628E6F7E7388}" dt="2022-12-18T21:08:49.298" v="2106" actId="47"/>
        <pc:sldMkLst>
          <pc:docMk/>
          <pc:sldMk cId="1504281115" sldId="326"/>
        </pc:sldMkLst>
      </pc:sldChg>
      <pc:sldChg chg="del">
        <pc:chgData name="Balian, Sarah" userId="b3b060d9-4d34-479b-ad68-688eaebf93c5" providerId="ADAL" clId="{BD17BC63-F287-4CF6-8C3D-628E6F7E7388}" dt="2022-12-18T23:46:04.096" v="3327" actId="47"/>
        <pc:sldMkLst>
          <pc:docMk/>
          <pc:sldMk cId="2410084660" sldId="327"/>
        </pc:sldMkLst>
      </pc:sldChg>
      <pc:sldChg chg="addSp modSp mod ord">
        <pc:chgData name="Balian, Sarah" userId="b3b060d9-4d34-479b-ad68-688eaebf93c5" providerId="ADAL" clId="{BD17BC63-F287-4CF6-8C3D-628E6F7E7388}" dt="2022-12-18T23:35:36.018" v="2999" actId="20577"/>
        <pc:sldMkLst>
          <pc:docMk/>
          <pc:sldMk cId="3632646033" sldId="328"/>
        </pc:sldMkLst>
        <pc:spChg chg="mod">
          <ac:chgData name="Balian, Sarah" userId="b3b060d9-4d34-479b-ad68-688eaebf93c5" providerId="ADAL" clId="{BD17BC63-F287-4CF6-8C3D-628E6F7E7388}" dt="2022-12-18T23:35:36.018" v="2999" actId="20577"/>
          <ac:spMkLst>
            <pc:docMk/>
            <pc:sldMk cId="3632646033" sldId="328"/>
            <ac:spMk id="10" creationId="{2D953FA9-CD59-752E-4FDA-CC41FF4B8DF2}"/>
          </ac:spMkLst>
        </pc:spChg>
        <pc:spChg chg="mod">
          <ac:chgData name="Balian, Sarah" userId="b3b060d9-4d34-479b-ad68-688eaebf93c5" providerId="ADAL" clId="{BD17BC63-F287-4CF6-8C3D-628E6F7E7388}" dt="2022-12-18T23:33:32.131" v="2957" actId="20577"/>
          <ac:spMkLst>
            <pc:docMk/>
            <pc:sldMk cId="3632646033" sldId="328"/>
            <ac:spMk id="11" creationId="{8E4E40E9-D792-25A1-4B37-23D4780B1318}"/>
          </ac:spMkLst>
        </pc:spChg>
        <pc:graphicFrameChg chg="mod">
          <ac:chgData name="Balian, Sarah" userId="b3b060d9-4d34-479b-ad68-688eaebf93c5" providerId="ADAL" clId="{BD17BC63-F287-4CF6-8C3D-628E6F7E7388}" dt="2022-12-18T23:33:41.756" v="2959" actId="207"/>
          <ac:graphicFrameMkLst>
            <pc:docMk/>
            <pc:sldMk cId="3632646033" sldId="328"/>
            <ac:graphicFrameMk id="2" creationId="{B0A68F7A-A083-4E2B-B574-D05208620F48}"/>
          </ac:graphicFrameMkLst>
        </pc:graphicFrameChg>
        <pc:picChg chg="add mod">
          <ac:chgData name="Balian, Sarah" userId="b3b060d9-4d34-479b-ad68-688eaebf93c5" providerId="ADAL" clId="{BD17BC63-F287-4CF6-8C3D-628E6F7E7388}" dt="2022-12-18T23:32:40.046" v="2819"/>
          <ac:picMkLst>
            <pc:docMk/>
            <pc:sldMk cId="3632646033" sldId="328"/>
            <ac:picMk id="3" creationId="{E9FEF337-E66C-E5E8-BF6C-D7926D121938}"/>
          </ac:picMkLst>
        </pc:picChg>
      </pc:sldChg>
      <pc:sldChg chg="del">
        <pc:chgData name="Balian, Sarah" userId="b3b060d9-4d34-479b-ad68-688eaebf93c5" providerId="ADAL" clId="{BD17BC63-F287-4CF6-8C3D-628E6F7E7388}" dt="2022-12-18T21:08:50.878" v="2107" actId="47"/>
        <pc:sldMkLst>
          <pc:docMk/>
          <pc:sldMk cId="3536622148" sldId="329"/>
        </pc:sldMkLst>
      </pc:sldChg>
      <pc:sldChg chg="del">
        <pc:chgData name="Balian, Sarah" userId="b3b060d9-4d34-479b-ad68-688eaebf93c5" providerId="ADAL" clId="{BD17BC63-F287-4CF6-8C3D-628E6F7E7388}" dt="2022-12-18T21:08:52.394" v="2108" actId="47"/>
        <pc:sldMkLst>
          <pc:docMk/>
          <pc:sldMk cId="2812464284" sldId="330"/>
        </pc:sldMkLst>
      </pc:sldChg>
      <pc:sldChg chg="modSp mod ord">
        <pc:chgData name="Balian, Sarah" userId="b3b060d9-4d34-479b-ad68-688eaebf93c5" providerId="ADAL" clId="{BD17BC63-F287-4CF6-8C3D-628E6F7E7388}" dt="2022-12-18T20:53:38.631" v="1826" actId="207"/>
        <pc:sldMkLst>
          <pc:docMk/>
          <pc:sldMk cId="1612805360" sldId="331"/>
        </pc:sldMkLst>
        <pc:spChg chg="mod">
          <ac:chgData name="Balian, Sarah" userId="b3b060d9-4d34-479b-ad68-688eaebf93c5" providerId="ADAL" clId="{BD17BC63-F287-4CF6-8C3D-628E6F7E7388}" dt="2022-12-18T20:43:25.133" v="1430" actId="20577"/>
          <ac:spMkLst>
            <pc:docMk/>
            <pc:sldMk cId="1612805360" sldId="331"/>
            <ac:spMk id="2" creationId="{F6245169-1799-41CD-B28E-D2D20D16AD73}"/>
          </ac:spMkLst>
        </pc:spChg>
        <pc:spChg chg="mod">
          <ac:chgData name="Balian, Sarah" userId="b3b060d9-4d34-479b-ad68-688eaebf93c5" providerId="ADAL" clId="{BD17BC63-F287-4CF6-8C3D-628E6F7E7388}" dt="2022-12-18T20:44:21.087" v="1472" actId="20577"/>
          <ac:spMkLst>
            <pc:docMk/>
            <pc:sldMk cId="1612805360" sldId="331"/>
            <ac:spMk id="3" creationId="{E4FD1E92-5DBC-B105-F246-2355E4FF9A74}"/>
          </ac:spMkLst>
        </pc:spChg>
        <pc:graphicFrameChg chg="mod">
          <ac:chgData name="Balian, Sarah" userId="b3b060d9-4d34-479b-ad68-688eaebf93c5" providerId="ADAL" clId="{BD17BC63-F287-4CF6-8C3D-628E6F7E7388}" dt="2022-12-18T20:53:38.631" v="1826" actId="207"/>
          <ac:graphicFrameMkLst>
            <pc:docMk/>
            <pc:sldMk cId="1612805360" sldId="331"/>
            <ac:graphicFrameMk id="9" creationId="{16BB2B36-D329-083C-5198-BEEC5AC12CFA}"/>
          </ac:graphicFrameMkLst>
        </pc:graphicFrameChg>
      </pc:sldChg>
      <pc:sldChg chg="del">
        <pc:chgData name="Balian, Sarah" userId="b3b060d9-4d34-479b-ad68-688eaebf93c5" providerId="ADAL" clId="{BD17BC63-F287-4CF6-8C3D-628E6F7E7388}" dt="2022-12-18T23:46:05.014" v="3328" actId="47"/>
        <pc:sldMkLst>
          <pc:docMk/>
          <pc:sldMk cId="1825204444" sldId="332"/>
        </pc:sldMkLst>
      </pc:sldChg>
      <pc:sldChg chg="addSp delSp modSp add del mod ord">
        <pc:chgData name="Balian, Sarah" userId="b3b060d9-4d34-479b-ad68-688eaebf93c5" providerId="ADAL" clId="{BD17BC63-F287-4CF6-8C3D-628E6F7E7388}" dt="2022-12-18T23:58:14.178" v="3386" actId="1076"/>
        <pc:sldMkLst>
          <pc:docMk/>
          <pc:sldMk cId="3558224958" sldId="333"/>
        </pc:sldMkLst>
        <pc:spChg chg="del">
          <ac:chgData name="Balian, Sarah" userId="b3b060d9-4d34-479b-ad68-688eaebf93c5" providerId="ADAL" clId="{BD17BC63-F287-4CF6-8C3D-628E6F7E7388}" dt="2022-12-18T23:40:02.115" v="3180" actId="478"/>
          <ac:spMkLst>
            <pc:docMk/>
            <pc:sldMk cId="3558224958" sldId="333"/>
            <ac:spMk id="5" creationId="{C5DF0382-C2EE-8050-EC32-C95DE214D571}"/>
          </ac:spMkLst>
        </pc:spChg>
        <pc:spChg chg="del">
          <ac:chgData name="Balian, Sarah" userId="b3b060d9-4d34-479b-ad68-688eaebf93c5" providerId="ADAL" clId="{BD17BC63-F287-4CF6-8C3D-628E6F7E7388}" dt="2022-12-18T23:40:02.115" v="3180" actId="478"/>
          <ac:spMkLst>
            <pc:docMk/>
            <pc:sldMk cId="3558224958" sldId="333"/>
            <ac:spMk id="6" creationId="{356E46E2-C2D0-14CF-A944-2AEE69ECEE82}"/>
          </ac:spMkLst>
        </pc:spChg>
        <pc:spChg chg="mod">
          <ac:chgData name="Balian, Sarah" userId="b3b060d9-4d34-479b-ad68-688eaebf93c5" providerId="ADAL" clId="{BD17BC63-F287-4CF6-8C3D-628E6F7E7388}" dt="2022-12-18T23:44:47.303" v="3300" actId="1036"/>
          <ac:spMkLst>
            <pc:docMk/>
            <pc:sldMk cId="3558224958" sldId="333"/>
            <ac:spMk id="8" creationId="{1A5D5D1F-6AE8-32C3-0DF9-D2F8A96FD892}"/>
          </ac:spMkLst>
        </pc:spChg>
        <pc:spChg chg="add del mod">
          <ac:chgData name="Balian, Sarah" userId="b3b060d9-4d34-479b-ad68-688eaebf93c5" providerId="ADAL" clId="{BD17BC63-F287-4CF6-8C3D-628E6F7E7388}" dt="2022-12-18T23:40:04.677" v="3181" actId="478"/>
          <ac:spMkLst>
            <pc:docMk/>
            <pc:sldMk cId="3558224958" sldId="333"/>
            <ac:spMk id="9" creationId="{66CBEDEF-BF87-4B57-1D8E-25D389A909BF}"/>
          </ac:spMkLst>
        </pc:spChg>
        <pc:spChg chg="add del mod">
          <ac:chgData name="Balian, Sarah" userId="b3b060d9-4d34-479b-ad68-688eaebf93c5" providerId="ADAL" clId="{BD17BC63-F287-4CF6-8C3D-628E6F7E7388}" dt="2022-12-18T23:40:04.677" v="3181" actId="478"/>
          <ac:spMkLst>
            <pc:docMk/>
            <pc:sldMk cId="3558224958" sldId="333"/>
            <ac:spMk id="11" creationId="{8EA81919-32C6-4F8F-76A8-ACC1F3C857B2}"/>
          </ac:spMkLst>
        </pc:spChg>
        <pc:spChg chg="mod">
          <ac:chgData name="Balian, Sarah" userId="b3b060d9-4d34-479b-ad68-688eaebf93c5" providerId="ADAL" clId="{BD17BC63-F287-4CF6-8C3D-628E6F7E7388}" dt="2022-12-18T23:44:47.303" v="3300" actId="1036"/>
          <ac:spMkLst>
            <pc:docMk/>
            <pc:sldMk cId="3558224958" sldId="333"/>
            <ac:spMk id="13" creationId="{618E7B23-19E2-47DA-9766-356BD49EC512}"/>
          </ac:spMkLst>
        </pc:spChg>
        <pc:spChg chg="mod">
          <ac:chgData name="Balian, Sarah" userId="b3b060d9-4d34-479b-ad68-688eaebf93c5" providerId="ADAL" clId="{BD17BC63-F287-4CF6-8C3D-628E6F7E7388}" dt="2022-12-18T23:57:35.905" v="3381" actId="207"/>
          <ac:spMkLst>
            <pc:docMk/>
            <pc:sldMk cId="3558224958" sldId="333"/>
            <ac:spMk id="15" creationId="{D0F2CC26-5BB6-0FF2-59FF-823E56C7B7BC}"/>
          </ac:spMkLst>
        </pc:spChg>
        <pc:spChg chg="mod">
          <ac:chgData name="Balian, Sarah" userId="b3b060d9-4d34-479b-ad68-688eaebf93c5" providerId="ADAL" clId="{BD17BC63-F287-4CF6-8C3D-628E6F7E7388}" dt="2022-12-18T23:44:47.303" v="3300" actId="1036"/>
          <ac:spMkLst>
            <pc:docMk/>
            <pc:sldMk cId="3558224958" sldId="333"/>
            <ac:spMk id="16" creationId="{B48AF8D6-3B53-9F74-94D2-3B25DE3DD83B}"/>
          </ac:spMkLst>
        </pc:spChg>
        <pc:spChg chg="mod">
          <ac:chgData name="Balian, Sarah" userId="b3b060d9-4d34-479b-ad68-688eaebf93c5" providerId="ADAL" clId="{BD17BC63-F287-4CF6-8C3D-628E6F7E7388}" dt="2022-12-18T23:44:47.303" v="3300" actId="1036"/>
          <ac:spMkLst>
            <pc:docMk/>
            <pc:sldMk cId="3558224958" sldId="333"/>
            <ac:spMk id="17" creationId="{A26086BA-EB13-AEAF-5740-8696C7A3D23D}"/>
          </ac:spMkLst>
        </pc:spChg>
        <pc:spChg chg="mod">
          <ac:chgData name="Balian, Sarah" userId="b3b060d9-4d34-479b-ad68-688eaebf93c5" providerId="ADAL" clId="{BD17BC63-F287-4CF6-8C3D-628E6F7E7388}" dt="2022-12-18T23:44:47.303" v="3300" actId="1036"/>
          <ac:spMkLst>
            <pc:docMk/>
            <pc:sldMk cId="3558224958" sldId="333"/>
            <ac:spMk id="18" creationId="{6EB730F7-D11E-13E3-D394-591543F6F3F4}"/>
          </ac:spMkLst>
        </pc:spChg>
        <pc:spChg chg="mod">
          <ac:chgData name="Balian, Sarah" userId="b3b060d9-4d34-479b-ad68-688eaebf93c5" providerId="ADAL" clId="{BD17BC63-F287-4CF6-8C3D-628E6F7E7388}" dt="2022-12-18T23:57:13.067" v="3379" actId="207"/>
          <ac:spMkLst>
            <pc:docMk/>
            <pc:sldMk cId="3558224958" sldId="333"/>
            <ac:spMk id="19" creationId="{82B27EF9-3FBD-309B-79E6-6DD1B396B7F2}"/>
          </ac:spMkLst>
        </pc:spChg>
        <pc:spChg chg="mod">
          <ac:chgData name="Balian, Sarah" userId="b3b060d9-4d34-479b-ad68-688eaebf93c5" providerId="ADAL" clId="{BD17BC63-F287-4CF6-8C3D-628E6F7E7388}" dt="2022-12-18T23:44:47.303" v="3300" actId="1036"/>
          <ac:spMkLst>
            <pc:docMk/>
            <pc:sldMk cId="3558224958" sldId="333"/>
            <ac:spMk id="20" creationId="{DFF4D7D1-5531-9052-3A86-E631897C3FF1}"/>
          </ac:spMkLst>
        </pc:spChg>
        <pc:spChg chg="mod">
          <ac:chgData name="Balian, Sarah" userId="b3b060d9-4d34-479b-ad68-688eaebf93c5" providerId="ADAL" clId="{BD17BC63-F287-4CF6-8C3D-628E6F7E7388}" dt="2022-12-18T23:44:47.303" v="3300" actId="1036"/>
          <ac:spMkLst>
            <pc:docMk/>
            <pc:sldMk cId="3558224958" sldId="333"/>
            <ac:spMk id="21" creationId="{AECBB6B8-6EEE-D215-E1C3-2FF2633D3578}"/>
          </ac:spMkLst>
        </pc:spChg>
        <pc:spChg chg="mod">
          <ac:chgData name="Balian, Sarah" userId="b3b060d9-4d34-479b-ad68-688eaebf93c5" providerId="ADAL" clId="{BD17BC63-F287-4CF6-8C3D-628E6F7E7388}" dt="2022-12-18T23:44:47.303" v="3300" actId="1036"/>
          <ac:spMkLst>
            <pc:docMk/>
            <pc:sldMk cId="3558224958" sldId="333"/>
            <ac:spMk id="22" creationId="{79F7DE7F-B6FC-67E3-1062-6A6FF705070C}"/>
          </ac:spMkLst>
        </pc:spChg>
        <pc:spChg chg="mod">
          <ac:chgData name="Balian, Sarah" userId="b3b060d9-4d34-479b-ad68-688eaebf93c5" providerId="ADAL" clId="{BD17BC63-F287-4CF6-8C3D-628E6F7E7388}" dt="2022-12-18T23:57:58.289" v="3383" actId="207"/>
          <ac:spMkLst>
            <pc:docMk/>
            <pc:sldMk cId="3558224958" sldId="333"/>
            <ac:spMk id="23" creationId="{FB08A05E-566E-4B8C-CEE8-9AB1A3EC8EFD}"/>
          </ac:spMkLst>
        </pc:spChg>
        <pc:spChg chg="mod">
          <ac:chgData name="Balian, Sarah" userId="b3b060d9-4d34-479b-ad68-688eaebf93c5" providerId="ADAL" clId="{BD17BC63-F287-4CF6-8C3D-628E6F7E7388}" dt="2022-12-18T23:57:01.446" v="3375" actId="207"/>
          <ac:spMkLst>
            <pc:docMk/>
            <pc:sldMk cId="3558224958" sldId="333"/>
            <ac:spMk id="24" creationId="{C50532D2-86D1-EE8B-6A3E-06DE59632923}"/>
          </ac:spMkLst>
        </pc:spChg>
        <pc:spChg chg="mod">
          <ac:chgData name="Balian, Sarah" userId="b3b060d9-4d34-479b-ad68-688eaebf93c5" providerId="ADAL" clId="{BD17BC63-F287-4CF6-8C3D-628E6F7E7388}" dt="2022-12-18T23:44:47.303" v="3300" actId="1036"/>
          <ac:spMkLst>
            <pc:docMk/>
            <pc:sldMk cId="3558224958" sldId="333"/>
            <ac:spMk id="25" creationId="{9286E2F4-7211-1053-F8E4-62BDD171BC13}"/>
          </ac:spMkLst>
        </pc:spChg>
        <pc:spChg chg="mod">
          <ac:chgData name="Balian, Sarah" userId="b3b060d9-4d34-479b-ad68-688eaebf93c5" providerId="ADAL" clId="{BD17BC63-F287-4CF6-8C3D-628E6F7E7388}" dt="2022-12-18T23:57:44.698" v="3382" actId="207"/>
          <ac:spMkLst>
            <pc:docMk/>
            <pc:sldMk cId="3558224958" sldId="333"/>
            <ac:spMk id="26" creationId="{0CE7C57C-079C-43BE-38DE-8556061A61F0}"/>
          </ac:spMkLst>
        </pc:spChg>
        <pc:spChg chg="mod">
          <ac:chgData name="Balian, Sarah" userId="b3b060d9-4d34-479b-ad68-688eaebf93c5" providerId="ADAL" clId="{BD17BC63-F287-4CF6-8C3D-628E6F7E7388}" dt="2022-12-18T23:44:47.303" v="3300" actId="1036"/>
          <ac:spMkLst>
            <pc:docMk/>
            <pc:sldMk cId="3558224958" sldId="333"/>
            <ac:spMk id="27" creationId="{3B2484F9-7DA9-3B58-5691-5C05CBB4911C}"/>
          </ac:spMkLst>
        </pc:spChg>
        <pc:spChg chg="mod">
          <ac:chgData name="Balian, Sarah" userId="b3b060d9-4d34-479b-ad68-688eaebf93c5" providerId="ADAL" clId="{BD17BC63-F287-4CF6-8C3D-628E6F7E7388}" dt="2022-12-18T23:57:05.699" v="3376" actId="207"/>
          <ac:spMkLst>
            <pc:docMk/>
            <pc:sldMk cId="3558224958" sldId="333"/>
            <ac:spMk id="28" creationId="{086B88E6-B36D-DA23-F13A-221477F30255}"/>
          </ac:spMkLst>
        </pc:spChg>
        <pc:spChg chg="mod">
          <ac:chgData name="Balian, Sarah" userId="b3b060d9-4d34-479b-ad68-688eaebf93c5" providerId="ADAL" clId="{BD17BC63-F287-4CF6-8C3D-628E6F7E7388}" dt="2022-12-18T23:57:33.678" v="3380" actId="207"/>
          <ac:spMkLst>
            <pc:docMk/>
            <pc:sldMk cId="3558224958" sldId="333"/>
            <ac:spMk id="29" creationId="{1BF5DB5A-462C-81A6-1C76-D1666FA63B95}"/>
          </ac:spMkLst>
        </pc:spChg>
        <pc:spChg chg="mod">
          <ac:chgData name="Balian, Sarah" userId="b3b060d9-4d34-479b-ad68-688eaebf93c5" providerId="ADAL" clId="{BD17BC63-F287-4CF6-8C3D-628E6F7E7388}" dt="2022-12-18T23:44:47.303" v="3300" actId="1036"/>
          <ac:spMkLst>
            <pc:docMk/>
            <pc:sldMk cId="3558224958" sldId="333"/>
            <ac:spMk id="30" creationId="{70AA0F01-213A-E2F6-7512-A7938C78CB69}"/>
          </ac:spMkLst>
        </pc:spChg>
        <pc:spChg chg="mod">
          <ac:chgData name="Balian, Sarah" userId="b3b060d9-4d34-479b-ad68-688eaebf93c5" providerId="ADAL" clId="{BD17BC63-F287-4CF6-8C3D-628E6F7E7388}" dt="2022-12-18T23:44:47.303" v="3300" actId="1036"/>
          <ac:spMkLst>
            <pc:docMk/>
            <pc:sldMk cId="3558224958" sldId="333"/>
            <ac:spMk id="31" creationId="{A67A114E-0910-BD77-04C3-779B7C7BED6A}"/>
          </ac:spMkLst>
        </pc:spChg>
        <pc:spChg chg="mod">
          <ac:chgData name="Balian, Sarah" userId="b3b060d9-4d34-479b-ad68-688eaebf93c5" providerId="ADAL" clId="{BD17BC63-F287-4CF6-8C3D-628E6F7E7388}" dt="2022-12-18T23:44:47.303" v="3300" actId="1036"/>
          <ac:spMkLst>
            <pc:docMk/>
            <pc:sldMk cId="3558224958" sldId="333"/>
            <ac:spMk id="32" creationId="{E978B757-63B9-7169-1890-A30CE86C7447}"/>
          </ac:spMkLst>
        </pc:spChg>
        <pc:spChg chg="mod">
          <ac:chgData name="Balian, Sarah" userId="b3b060d9-4d34-479b-ad68-688eaebf93c5" providerId="ADAL" clId="{BD17BC63-F287-4CF6-8C3D-628E6F7E7388}" dt="2022-12-18T23:44:47.303" v="3300" actId="1036"/>
          <ac:spMkLst>
            <pc:docMk/>
            <pc:sldMk cId="3558224958" sldId="333"/>
            <ac:spMk id="33" creationId="{BA2C492C-960A-8864-6C7D-64EA5A3A0782}"/>
          </ac:spMkLst>
        </pc:spChg>
        <pc:spChg chg="mod">
          <ac:chgData name="Balian, Sarah" userId="b3b060d9-4d34-479b-ad68-688eaebf93c5" providerId="ADAL" clId="{BD17BC63-F287-4CF6-8C3D-628E6F7E7388}" dt="2022-12-18T23:44:47.303" v="3300" actId="1036"/>
          <ac:spMkLst>
            <pc:docMk/>
            <pc:sldMk cId="3558224958" sldId="333"/>
            <ac:spMk id="34" creationId="{DF95CE22-E860-1A14-1666-1A99D7D42037}"/>
          </ac:spMkLst>
        </pc:spChg>
        <pc:spChg chg="mod">
          <ac:chgData name="Balian, Sarah" userId="b3b060d9-4d34-479b-ad68-688eaebf93c5" providerId="ADAL" clId="{BD17BC63-F287-4CF6-8C3D-628E6F7E7388}" dt="2022-12-18T23:44:47.303" v="3300" actId="1036"/>
          <ac:spMkLst>
            <pc:docMk/>
            <pc:sldMk cId="3558224958" sldId="333"/>
            <ac:spMk id="35" creationId="{F8F9B46C-36E3-0EA5-56DA-E653E271E8D5}"/>
          </ac:spMkLst>
        </pc:spChg>
        <pc:spChg chg="mod">
          <ac:chgData name="Balian, Sarah" userId="b3b060d9-4d34-479b-ad68-688eaebf93c5" providerId="ADAL" clId="{BD17BC63-F287-4CF6-8C3D-628E6F7E7388}" dt="2022-12-18T23:44:47.303" v="3300" actId="1036"/>
          <ac:spMkLst>
            <pc:docMk/>
            <pc:sldMk cId="3558224958" sldId="333"/>
            <ac:spMk id="36" creationId="{3A6045E7-8748-CF8A-A9B5-1479A6021893}"/>
          </ac:spMkLst>
        </pc:spChg>
        <pc:spChg chg="mod">
          <ac:chgData name="Balian, Sarah" userId="b3b060d9-4d34-479b-ad68-688eaebf93c5" providerId="ADAL" clId="{BD17BC63-F287-4CF6-8C3D-628E6F7E7388}" dt="2022-12-18T23:44:47.303" v="3300" actId="1036"/>
          <ac:spMkLst>
            <pc:docMk/>
            <pc:sldMk cId="3558224958" sldId="333"/>
            <ac:spMk id="37" creationId="{24E116F7-2E45-096C-5484-C30AA3622009}"/>
          </ac:spMkLst>
        </pc:spChg>
        <pc:spChg chg="mod">
          <ac:chgData name="Balian, Sarah" userId="b3b060d9-4d34-479b-ad68-688eaebf93c5" providerId="ADAL" clId="{BD17BC63-F287-4CF6-8C3D-628E6F7E7388}" dt="2022-12-18T23:58:09.282" v="3385" actId="207"/>
          <ac:spMkLst>
            <pc:docMk/>
            <pc:sldMk cId="3558224958" sldId="333"/>
            <ac:spMk id="38" creationId="{AD04D305-2F1B-09A1-7316-2CA8AE0B75EB}"/>
          </ac:spMkLst>
        </pc:spChg>
        <pc:spChg chg="mod">
          <ac:chgData name="Balian, Sarah" userId="b3b060d9-4d34-479b-ad68-688eaebf93c5" providerId="ADAL" clId="{BD17BC63-F287-4CF6-8C3D-628E6F7E7388}" dt="2022-12-18T23:57:10.795" v="3378" actId="207"/>
          <ac:spMkLst>
            <pc:docMk/>
            <pc:sldMk cId="3558224958" sldId="333"/>
            <ac:spMk id="39" creationId="{E8EB246B-21B0-3706-9009-9F756AA23DB1}"/>
          </ac:spMkLst>
        </pc:spChg>
        <pc:spChg chg="mod">
          <ac:chgData name="Balian, Sarah" userId="b3b060d9-4d34-479b-ad68-688eaebf93c5" providerId="ADAL" clId="{BD17BC63-F287-4CF6-8C3D-628E6F7E7388}" dt="2022-12-18T23:57:08.261" v="3377" actId="207"/>
          <ac:spMkLst>
            <pc:docMk/>
            <pc:sldMk cId="3558224958" sldId="333"/>
            <ac:spMk id="40" creationId="{6A2D8D17-55A6-5F49-0564-5524CA389360}"/>
          </ac:spMkLst>
        </pc:spChg>
        <pc:spChg chg="mod">
          <ac:chgData name="Balian, Sarah" userId="b3b060d9-4d34-479b-ad68-688eaebf93c5" providerId="ADAL" clId="{BD17BC63-F287-4CF6-8C3D-628E6F7E7388}" dt="2022-12-18T23:55:31.004" v="3360" actId="20577"/>
          <ac:spMkLst>
            <pc:docMk/>
            <pc:sldMk cId="3558224958" sldId="333"/>
            <ac:spMk id="41" creationId="{D668D04A-DECC-8646-63D2-86090C0B6EC2}"/>
          </ac:spMkLst>
        </pc:spChg>
        <pc:spChg chg="mod">
          <ac:chgData name="Balian, Sarah" userId="b3b060d9-4d34-479b-ad68-688eaebf93c5" providerId="ADAL" clId="{BD17BC63-F287-4CF6-8C3D-628E6F7E7388}" dt="2022-12-18T23:55:52.511" v="3365" actId="20577"/>
          <ac:spMkLst>
            <pc:docMk/>
            <pc:sldMk cId="3558224958" sldId="333"/>
            <ac:spMk id="42" creationId="{CF8A5421-9323-A745-9033-6B0858E056E5}"/>
          </ac:spMkLst>
        </pc:spChg>
        <pc:spChg chg="mod">
          <ac:chgData name="Balian, Sarah" userId="b3b060d9-4d34-479b-ad68-688eaebf93c5" providerId="ADAL" clId="{BD17BC63-F287-4CF6-8C3D-628E6F7E7388}" dt="2022-12-18T23:55:08.062" v="3352" actId="20577"/>
          <ac:spMkLst>
            <pc:docMk/>
            <pc:sldMk cId="3558224958" sldId="333"/>
            <ac:spMk id="43" creationId="{B7FC13D1-752F-56B6-5609-2A21E3445535}"/>
          </ac:spMkLst>
        </pc:spChg>
        <pc:spChg chg="mod">
          <ac:chgData name="Balian, Sarah" userId="b3b060d9-4d34-479b-ad68-688eaebf93c5" providerId="ADAL" clId="{BD17BC63-F287-4CF6-8C3D-628E6F7E7388}" dt="2022-12-18T23:56:16.810" v="3371" actId="6549"/>
          <ac:spMkLst>
            <pc:docMk/>
            <pc:sldMk cId="3558224958" sldId="333"/>
            <ac:spMk id="44" creationId="{4BC63EFC-51D8-5205-E29F-01514C838175}"/>
          </ac:spMkLst>
        </pc:spChg>
        <pc:spChg chg="mod">
          <ac:chgData name="Balian, Sarah" userId="b3b060d9-4d34-479b-ad68-688eaebf93c5" providerId="ADAL" clId="{BD17BC63-F287-4CF6-8C3D-628E6F7E7388}" dt="2022-12-18T23:52:51.085" v="3330" actId="20577"/>
          <ac:spMkLst>
            <pc:docMk/>
            <pc:sldMk cId="3558224958" sldId="333"/>
            <ac:spMk id="45" creationId="{BBE6A571-B611-7C03-DEE0-82AB9841B25B}"/>
          </ac:spMkLst>
        </pc:spChg>
        <pc:spChg chg="mod">
          <ac:chgData name="Balian, Sarah" userId="b3b060d9-4d34-479b-ad68-688eaebf93c5" providerId="ADAL" clId="{BD17BC63-F287-4CF6-8C3D-628E6F7E7388}" dt="2022-12-18T23:55:36.581" v="3362" actId="20577"/>
          <ac:spMkLst>
            <pc:docMk/>
            <pc:sldMk cId="3558224958" sldId="333"/>
            <ac:spMk id="46" creationId="{42DF423A-99C8-4EB4-85E6-B227F5AC86CF}"/>
          </ac:spMkLst>
        </pc:spChg>
        <pc:spChg chg="mod">
          <ac:chgData name="Balian, Sarah" userId="b3b060d9-4d34-479b-ad68-688eaebf93c5" providerId="ADAL" clId="{BD17BC63-F287-4CF6-8C3D-628E6F7E7388}" dt="2022-12-18T23:54:06.575" v="3340" actId="20577"/>
          <ac:spMkLst>
            <pc:docMk/>
            <pc:sldMk cId="3558224958" sldId="333"/>
            <ac:spMk id="47" creationId="{1A54FE55-9EA8-7040-3CAE-58A0BC0B5A7A}"/>
          </ac:spMkLst>
        </pc:spChg>
        <pc:spChg chg="mod">
          <ac:chgData name="Balian, Sarah" userId="b3b060d9-4d34-479b-ad68-688eaebf93c5" providerId="ADAL" clId="{BD17BC63-F287-4CF6-8C3D-628E6F7E7388}" dt="2022-12-18T23:54:41.648" v="3347" actId="20577"/>
          <ac:spMkLst>
            <pc:docMk/>
            <pc:sldMk cId="3558224958" sldId="333"/>
            <ac:spMk id="48" creationId="{C745E97A-7FD6-1663-C9EC-826AD8D437D1}"/>
          </ac:spMkLst>
        </pc:spChg>
        <pc:spChg chg="mod">
          <ac:chgData name="Balian, Sarah" userId="b3b060d9-4d34-479b-ad68-688eaebf93c5" providerId="ADAL" clId="{BD17BC63-F287-4CF6-8C3D-628E6F7E7388}" dt="2022-12-18T23:54:53.164" v="3349" actId="20577"/>
          <ac:spMkLst>
            <pc:docMk/>
            <pc:sldMk cId="3558224958" sldId="333"/>
            <ac:spMk id="49" creationId="{5A089B96-6EB7-40E6-B695-CA14F03E510E}"/>
          </ac:spMkLst>
        </pc:spChg>
        <pc:spChg chg="mod">
          <ac:chgData name="Balian, Sarah" userId="b3b060d9-4d34-479b-ad68-688eaebf93c5" providerId="ADAL" clId="{BD17BC63-F287-4CF6-8C3D-628E6F7E7388}" dt="2022-12-18T23:56:34.398" v="3374" actId="6549"/>
          <ac:spMkLst>
            <pc:docMk/>
            <pc:sldMk cId="3558224958" sldId="333"/>
            <ac:spMk id="50" creationId="{B4A38A1D-ED77-E4A3-DF60-1B2D80DD4252}"/>
          </ac:spMkLst>
        </pc:spChg>
        <pc:spChg chg="mod">
          <ac:chgData name="Balian, Sarah" userId="b3b060d9-4d34-479b-ad68-688eaebf93c5" providerId="ADAL" clId="{BD17BC63-F287-4CF6-8C3D-628E6F7E7388}" dt="2022-12-18T23:53:33.031" v="3334" actId="6549"/>
          <ac:spMkLst>
            <pc:docMk/>
            <pc:sldMk cId="3558224958" sldId="333"/>
            <ac:spMk id="51" creationId="{3D949BF7-3246-03FC-D71D-FF2B194A5867}"/>
          </ac:spMkLst>
        </pc:spChg>
        <pc:spChg chg="mod">
          <ac:chgData name="Balian, Sarah" userId="b3b060d9-4d34-479b-ad68-688eaebf93c5" providerId="ADAL" clId="{BD17BC63-F287-4CF6-8C3D-628E6F7E7388}" dt="2022-12-18T23:53:42.149" v="3336" actId="20577"/>
          <ac:spMkLst>
            <pc:docMk/>
            <pc:sldMk cId="3558224958" sldId="333"/>
            <ac:spMk id="52" creationId="{D73A6417-5A8E-992C-44F0-86E234C17E10}"/>
          </ac:spMkLst>
        </pc:spChg>
        <pc:spChg chg="mod">
          <ac:chgData name="Balian, Sarah" userId="b3b060d9-4d34-479b-ad68-688eaebf93c5" providerId="ADAL" clId="{BD17BC63-F287-4CF6-8C3D-628E6F7E7388}" dt="2022-12-18T23:55:23.911" v="3358" actId="20577"/>
          <ac:spMkLst>
            <pc:docMk/>
            <pc:sldMk cId="3558224958" sldId="333"/>
            <ac:spMk id="53" creationId="{34E58A3B-6C41-24E5-AFB9-0CC8E52DFFBF}"/>
          </ac:spMkLst>
        </pc:spChg>
        <pc:spChg chg="mod">
          <ac:chgData name="Balian, Sarah" userId="b3b060d9-4d34-479b-ad68-688eaebf93c5" providerId="ADAL" clId="{BD17BC63-F287-4CF6-8C3D-628E6F7E7388}" dt="2022-12-18T23:53:28.150" v="3333" actId="20577"/>
          <ac:spMkLst>
            <pc:docMk/>
            <pc:sldMk cId="3558224958" sldId="333"/>
            <ac:spMk id="54" creationId="{3C62B939-790C-DB0F-0CF6-1E2C6F585ED4}"/>
          </ac:spMkLst>
        </pc:spChg>
        <pc:spChg chg="mod">
          <ac:chgData name="Balian, Sarah" userId="b3b060d9-4d34-479b-ad68-688eaebf93c5" providerId="ADAL" clId="{BD17BC63-F287-4CF6-8C3D-628E6F7E7388}" dt="2022-12-18T23:56:27.225" v="3373" actId="20577"/>
          <ac:spMkLst>
            <pc:docMk/>
            <pc:sldMk cId="3558224958" sldId="333"/>
            <ac:spMk id="55" creationId="{16C6B6BA-7222-2A46-CA43-30A3DC2F40E5}"/>
          </ac:spMkLst>
        </pc:spChg>
        <pc:spChg chg="add mod">
          <ac:chgData name="Balian, Sarah" userId="b3b060d9-4d34-479b-ad68-688eaebf93c5" providerId="ADAL" clId="{BD17BC63-F287-4CF6-8C3D-628E6F7E7388}" dt="2022-12-18T23:45:09.180" v="3315" actId="403"/>
          <ac:spMkLst>
            <pc:docMk/>
            <pc:sldMk cId="3558224958" sldId="333"/>
            <ac:spMk id="56" creationId="{AD2C8684-3907-DFD2-561E-D55DE633DDD8}"/>
          </ac:spMkLst>
        </pc:spChg>
        <pc:spChg chg="add mod">
          <ac:chgData name="Balian, Sarah" userId="b3b060d9-4d34-479b-ad68-688eaebf93c5" providerId="ADAL" clId="{BD17BC63-F287-4CF6-8C3D-628E6F7E7388}" dt="2022-12-18T23:53:24.810" v="3331" actId="14100"/>
          <ac:spMkLst>
            <pc:docMk/>
            <pc:sldMk cId="3558224958" sldId="333"/>
            <ac:spMk id="57" creationId="{D9CBD7BC-4CFE-78E9-88FD-FF7234B14014}"/>
          </ac:spMkLst>
        </pc:spChg>
        <pc:spChg chg="mod">
          <ac:chgData name="Balian, Sarah" userId="b3b060d9-4d34-479b-ad68-688eaebf93c5" providerId="ADAL" clId="{BD17BC63-F287-4CF6-8C3D-628E6F7E7388}" dt="2022-12-18T23:54:35.564" v="3345" actId="20577"/>
          <ac:spMkLst>
            <pc:docMk/>
            <pc:sldMk cId="3558224958" sldId="333"/>
            <ac:spMk id="59" creationId="{4D135624-874F-7303-6186-F1323F30C5AA}"/>
          </ac:spMkLst>
        </pc:spChg>
        <pc:spChg chg="mod">
          <ac:chgData name="Balian, Sarah" userId="b3b060d9-4d34-479b-ad68-688eaebf93c5" providerId="ADAL" clId="{BD17BC63-F287-4CF6-8C3D-628E6F7E7388}" dt="2022-12-18T23:53:49.425" v="3338" actId="20577"/>
          <ac:spMkLst>
            <pc:docMk/>
            <pc:sldMk cId="3558224958" sldId="333"/>
            <ac:spMk id="60" creationId="{283A431F-66DE-56D0-6F8C-E197CA434994}"/>
          </ac:spMkLst>
        </pc:spChg>
        <pc:spChg chg="mod">
          <ac:chgData name="Balian, Sarah" userId="b3b060d9-4d34-479b-ad68-688eaebf93c5" providerId="ADAL" clId="{BD17BC63-F287-4CF6-8C3D-628E6F7E7388}" dt="2022-12-18T23:55:44.703" v="3363" actId="20577"/>
          <ac:spMkLst>
            <pc:docMk/>
            <pc:sldMk cId="3558224958" sldId="333"/>
            <ac:spMk id="61" creationId="{13D1EBF7-3808-CC4B-C914-B34A82C02B00}"/>
          </ac:spMkLst>
        </pc:spChg>
        <pc:spChg chg="mod">
          <ac:chgData name="Balian, Sarah" userId="b3b060d9-4d34-479b-ad68-688eaebf93c5" providerId="ADAL" clId="{BD17BC63-F287-4CF6-8C3D-628E6F7E7388}" dt="2022-12-18T23:58:14.178" v="3386" actId="1076"/>
          <ac:spMkLst>
            <pc:docMk/>
            <pc:sldMk cId="3558224958" sldId="333"/>
            <ac:spMk id="1033" creationId="{3CD9B410-05B2-6138-6911-D2332C745AC9}"/>
          </ac:spMkLst>
        </pc:spChg>
        <pc:spChg chg="mod">
          <ac:chgData name="Balian, Sarah" userId="b3b060d9-4d34-479b-ad68-688eaebf93c5" providerId="ADAL" clId="{BD17BC63-F287-4CF6-8C3D-628E6F7E7388}" dt="2022-12-18T23:56:22.091" v="3372" actId="6549"/>
          <ac:spMkLst>
            <pc:docMk/>
            <pc:sldMk cId="3558224958" sldId="333"/>
            <ac:spMk id="1034" creationId="{7DB997D1-C003-D6C6-1F18-F0F31FEDDA4D}"/>
          </ac:spMkLst>
        </pc:spChg>
        <pc:spChg chg="mod">
          <ac:chgData name="Balian, Sarah" userId="b3b060d9-4d34-479b-ad68-688eaebf93c5" providerId="ADAL" clId="{BD17BC63-F287-4CF6-8C3D-628E6F7E7388}" dt="2022-12-18T23:56:10.919" v="3370" actId="20577"/>
          <ac:spMkLst>
            <pc:docMk/>
            <pc:sldMk cId="3558224958" sldId="333"/>
            <ac:spMk id="1035" creationId="{505D2889-80F3-69CB-1B35-181142E76EFB}"/>
          </ac:spMkLst>
        </pc:spChg>
        <pc:spChg chg="mod">
          <ac:chgData name="Balian, Sarah" userId="b3b060d9-4d34-479b-ad68-688eaebf93c5" providerId="ADAL" clId="{BD17BC63-F287-4CF6-8C3D-628E6F7E7388}" dt="2022-12-18T23:54:30.566" v="3344" actId="20577"/>
          <ac:spMkLst>
            <pc:docMk/>
            <pc:sldMk cId="3558224958" sldId="333"/>
            <ac:spMk id="1036" creationId="{857DBFB8-A839-2B3D-F992-3D5B522A6EDA}"/>
          </ac:spMkLst>
        </pc:spChg>
        <pc:spChg chg="mod">
          <ac:chgData name="Balian, Sarah" userId="b3b060d9-4d34-479b-ad68-688eaebf93c5" providerId="ADAL" clId="{BD17BC63-F287-4CF6-8C3D-628E6F7E7388}" dt="2022-12-18T23:55:15.839" v="3354" actId="20577"/>
          <ac:spMkLst>
            <pc:docMk/>
            <pc:sldMk cId="3558224958" sldId="333"/>
            <ac:spMk id="1037" creationId="{A619D19B-59AC-7D09-4061-FA84E7FB471A}"/>
          </ac:spMkLst>
        </pc:spChg>
        <pc:spChg chg="mod">
          <ac:chgData name="Balian, Sarah" userId="b3b060d9-4d34-479b-ad68-688eaebf93c5" providerId="ADAL" clId="{BD17BC63-F287-4CF6-8C3D-628E6F7E7388}" dt="2022-12-18T23:56:00.581" v="3366" actId="20577"/>
          <ac:spMkLst>
            <pc:docMk/>
            <pc:sldMk cId="3558224958" sldId="333"/>
            <ac:spMk id="1038" creationId="{5909F8BF-9101-628B-51F4-11674CFA84EF}"/>
          </ac:spMkLst>
        </pc:spChg>
        <pc:spChg chg="mod">
          <ac:chgData name="Balian, Sarah" userId="b3b060d9-4d34-479b-ad68-688eaebf93c5" providerId="ADAL" clId="{BD17BC63-F287-4CF6-8C3D-628E6F7E7388}" dt="2022-12-18T23:54:59.131" v="3350" actId="20577"/>
          <ac:spMkLst>
            <pc:docMk/>
            <pc:sldMk cId="3558224958" sldId="333"/>
            <ac:spMk id="1041" creationId="{EDDDA1C2-40F2-C465-D3BB-2E406CC881AB}"/>
          </ac:spMkLst>
        </pc:spChg>
        <pc:spChg chg="mod">
          <ac:chgData name="Balian, Sarah" userId="b3b060d9-4d34-479b-ad68-688eaebf93c5" providerId="ADAL" clId="{BD17BC63-F287-4CF6-8C3D-628E6F7E7388}" dt="2022-12-18T23:45:18.810" v="3317" actId="20577"/>
          <ac:spMkLst>
            <pc:docMk/>
            <pc:sldMk cId="3558224958" sldId="333"/>
            <ac:spMk id="1046" creationId="{8A57591F-F75D-FBB3-BD7E-757A1AFC2F44}"/>
          </ac:spMkLst>
        </pc:spChg>
        <pc:grpChg chg="mod">
          <ac:chgData name="Balian, Sarah" userId="b3b060d9-4d34-479b-ad68-688eaebf93c5" providerId="ADAL" clId="{BD17BC63-F287-4CF6-8C3D-628E6F7E7388}" dt="2022-12-18T23:44:47.303" v="3300" actId="1036"/>
          <ac:grpSpMkLst>
            <pc:docMk/>
            <pc:sldMk cId="3558224958" sldId="333"/>
            <ac:grpSpMk id="12" creationId="{5E9238D3-4F99-E415-7A54-9FE1BC3F8A71}"/>
          </ac:grpSpMkLst>
        </pc:grpChg>
        <pc:grpChg chg="mod">
          <ac:chgData name="Balian, Sarah" userId="b3b060d9-4d34-479b-ad68-688eaebf93c5" providerId="ADAL" clId="{BD17BC63-F287-4CF6-8C3D-628E6F7E7388}" dt="2022-12-18T23:44:47.303" v="3300" actId="1036"/>
          <ac:grpSpMkLst>
            <pc:docMk/>
            <pc:sldMk cId="3558224958" sldId="333"/>
            <ac:grpSpMk id="14" creationId="{BC42B063-9625-A786-D121-49378D2AC485}"/>
          </ac:grpSpMkLst>
        </pc:grpChg>
        <pc:cxnChg chg="mod">
          <ac:chgData name="Balian, Sarah" userId="b3b060d9-4d34-479b-ad68-688eaebf93c5" providerId="ADAL" clId="{BD17BC63-F287-4CF6-8C3D-628E6F7E7388}" dt="2022-12-18T23:44:47.303" v="3300" actId="1036"/>
          <ac:cxnSpMkLst>
            <pc:docMk/>
            <pc:sldMk cId="3558224958" sldId="333"/>
            <ac:cxnSpMk id="1028" creationId="{251E71C6-C5DE-756D-28C9-B37F00509337}"/>
          </ac:cxnSpMkLst>
        </pc:cxnChg>
        <pc:cxnChg chg="mod">
          <ac:chgData name="Balian, Sarah" userId="b3b060d9-4d34-479b-ad68-688eaebf93c5" providerId="ADAL" clId="{BD17BC63-F287-4CF6-8C3D-628E6F7E7388}" dt="2022-12-18T23:44:47.303" v="3300" actId="1036"/>
          <ac:cxnSpMkLst>
            <pc:docMk/>
            <pc:sldMk cId="3558224958" sldId="333"/>
            <ac:cxnSpMk id="1039" creationId="{27A9561D-6FFC-F4BF-D6C2-12FEB0D3D959}"/>
          </ac:cxnSpMkLst>
        </pc:cxnChg>
        <pc:cxnChg chg="mod">
          <ac:chgData name="Balian, Sarah" userId="b3b060d9-4d34-479b-ad68-688eaebf93c5" providerId="ADAL" clId="{BD17BC63-F287-4CF6-8C3D-628E6F7E7388}" dt="2022-12-18T23:44:47.303" v="3300" actId="1036"/>
          <ac:cxnSpMkLst>
            <pc:docMk/>
            <pc:sldMk cId="3558224958" sldId="333"/>
            <ac:cxnSpMk id="1044" creationId="{449259B2-AC01-86E5-AAE4-014A1E3AD19E}"/>
          </ac:cxnSpMkLst>
        </pc:cxnChg>
      </pc:sldChg>
      <pc:sldChg chg="addSp delSp modSp mod">
        <pc:chgData name="Balian, Sarah" userId="b3b060d9-4d34-479b-ad68-688eaebf93c5" providerId="ADAL" clId="{BD17BC63-F287-4CF6-8C3D-628E6F7E7388}" dt="2022-12-18T20:22:44.924" v="1252" actId="22"/>
        <pc:sldMkLst>
          <pc:docMk/>
          <pc:sldMk cId="2252892287" sldId="338"/>
        </pc:sldMkLst>
        <pc:spChg chg="mod">
          <ac:chgData name="Balian, Sarah" userId="b3b060d9-4d34-479b-ad68-688eaebf93c5" providerId="ADAL" clId="{BD17BC63-F287-4CF6-8C3D-628E6F7E7388}" dt="2022-12-18T20:16:17.725" v="58" actId="20577"/>
          <ac:spMkLst>
            <pc:docMk/>
            <pc:sldMk cId="2252892287" sldId="338"/>
            <ac:spMk id="2" creationId="{F050121B-D4A7-C426-32A4-BF0987433026}"/>
          </ac:spMkLst>
        </pc:spChg>
        <pc:spChg chg="mod">
          <ac:chgData name="Balian, Sarah" userId="b3b060d9-4d34-479b-ad68-688eaebf93c5" providerId="ADAL" clId="{BD17BC63-F287-4CF6-8C3D-628E6F7E7388}" dt="2022-12-18T20:22:33.407" v="1250" actId="207"/>
          <ac:spMkLst>
            <pc:docMk/>
            <pc:sldMk cId="2252892287" sldId="338"/>
            <ac:spMk id="3" creationId="{B6340F88-FDE5-D8FA-4CB8-7065B97BFE6B}"/>
          </ac:spMkLst>
        </pc:spChg>
        <pc:spChg chg="add del">
          <ac:chgData name="Balian, Sarah" userId="b3b060d9-4d34-479b-ad68-688eaebf93c5" providerId="ADAL" clId="{BD17BC63-F287-4CF6-8C3D-628E6F7E7388}" dt="2022-12-18T20:22:44.924" v="1252" actId="22"/>
          <ac:spMkLst>
            <pc:docMk/>
            <pc:sldMk cId="2252892287" sldId="338"/>
            <ac:spMk id="5" creationId="{CDEBA9AD-6E26-79A1-630D-810727348A68}"/>
          </ac:spMkLst>
        </pc:spChg>
        <pc:spChg chg="del">
          <ac:chgData name="Balian, Sarah" userId="b3b060d9-4d34-479b-ad68-688eaebf93c5" providerId="ADAL" clId="{BD17BC63-F287-4CF6-8C3D-628E6F7E7388}" dt="2022-12-18T20:16:21.409" v="59" actId="478"/>
          <ac:spMkLst>
            <pc:docMk/>
            <pc:sldMk cId="2252892287" sldId="338"/>
            <ac:spMk id="7" creationId="{A740AC67-B1C2-9ADA-0B77-2CE3E656CF08}"/>
          </ac:spMkLst>
        </pc:spChg>
        <pc:spChg chg="del">
          <ac:chgData name="Balian, Sarah" userId="b3b060d9-4d34-479b-ad68-688eaebf93c5" providerId="ADAL" clId="{BD17BC63-F287-4CF6-8C3D-628E6F7E7388}" dt="2022-12-18T20:15:51.622" v="20" actId="478"/>
          <ac:spMkLst>
            <pc:docMk/>
            <pc:sldMk cId="2252892287" sldId="338"/>
            <ac:spMk id="8" creationId="{01C63506-5423-D6DA-D5E6-F13B94D21B7F}"/>
          </ac:spMkLst>
        </pc:spChg>
        <pc:spChg chg="del">
          <ac:chgData name="Balian, Sarah" userId="b3b060d9-4d34-479b-ad68-688eaebf93c5" providerId="ADAL" clId="{BD17BC63-F287-4CF6-8C3D-628E6F7E7388}" dt="2022-12-18T20:15:49.953" v="19" actId="478"/>
          <ac:spMkLst>
            <pc:docMk/>
            <pc:sldMk cId="2252892287" sldId="338"/>
            <ac:spMk id="9" creationId="{04C5497F-F038-9559-74A9-E252109FC2C8}"/>
          </ac:spMkLst>
        </pc:spChg>
      </pc:sldChg>
      <pc:sldChg chg="modSp mod">
        <pc:chgData name="Balian, Sarah" userId="b3b060d9-4d34-479b-ad68-688eaebf93c5" providerId="ADAL" clId="{BD17BC63-F287-4CF6-8C3D-628E6F7E7388}" dt="2022-12-18T20:23:47.103" v="1315" actId="27636"/>
        <pc:sldMkLst>
          <pc:docMk/>
          <pc:sldMk cId="1925418329" sldId="339"/>
        </pc:sldMkLst>
        <pc:spChg chg="mod">
          <ac:chgData name="Balian, Sarah" userId="b3b060d9-4d34-479b-ad68-688eaebf93c5" providerId="ADAL" clId="{BD17BC63-F287-4CF6-8C3D-628E6F7E7388}" dt="2022-12-18T20:23:47.103" v="1315" actId="27636"/>
          <ac:spMkLst>
            <pc:docMk/>
            <pc:sldMk cId="1925418329" sldId="339"/>
            <ac:spMk id="3" creationId="{B6340F88-FDE5-D8FA-4CB8-7065B97BFE6B}"/>
          </ac:spMkLst>
        </pc:spChg>
      </pc:sldChg>
      <pc:sldChg chg="modSp add mod">
        <pc:chgData name="Balian, Sarah" userId="b3b060d9-4d34-479b-ad68-688eaebf93c5" providerId="ADAL" clId="{BD17BC63-F287-4CF6-8C3D-628E6F7E7388}" dt="2022-12-18T20:31:45.277" v="1389" actId="108"/>
        <pc:sldMkLst>
          <pc:docMk/>
          <pc:sldMk cId="3002345635" sldId="340"/>
        </pc:sldMkLst>
        <pc:spChg chg="mod">
          <ac:chgData name="Balian, Sarah" userId="b3b060d9-4d34-479b-ad68-688eaebf93c5" providerId="ADAL" clId="{BD17BC63-F287-4CF6-8C3D-628E6F7E7388}" dt="2022-12-18T20:31:45.277" v="1389" actId="108"/>
          <ac:spMkLst>
            <pc:docMk/>
            <pc:sldMk cId="3002345635" sldId="340"/>
            <ac:spMk id="3" creationId="{7F10B6DC-6AF4-BFD9-E1D5-B98AA266289F}"/>
          </ac:spMkLst>
        </pc:spChg>
      </pc:sldChg>
      <pc:sldChg chg="modSp add mod">
        <pc:chgData name="Balian, Sarah" userId="b3b060d9-4d34-479b-ad68-688eaebf93c5" providerId="ADAL" clId="{BD17BC63-F287-4CF6-8C3D-628E6F7E7388}" dt="2022-12-18T20:54:30.090" v="1842" actId="27918"/>
        <pc:sldMkLst>
          <pc:docMk/>
          <pc:sldMk cId="2719209172" sldId="341"/>
        </pc:sldMkLst>
        <pc:spChg chg="mod">
          <ac:chgData name="Balian, Sarah" userId="b3b060d9-4d34-479b-ad68-688eaebf93c5" providerId="ADAL" clId="{BD17BC63-F287-4CF6-8C3D-628E6F7E7388}" dt="2022-12-18T20:53:49.434" v="1834" actId="20577"/>
          <ac:spMkLst>
            <pc:docMk/>
            <pc:sldMk cId="2719209172" sldId="341"/>
            <ac:spMk id="2" creationId="{F6245169-1799-41CD-B28E-D2D20D16AD73}"/>
          </ac:spMkLst>
        </pc:spChg>
      </pc:sldChg>
      <pc:sldChg chg="addSp modSp add mod">
        <pc:chgData name="Balian, Sarah" userId="b3b060d9-4d34-479b-ad68-688eaebf93c5" providerId="ADAL" clId="{BD17BC63-F287-4CF6-8C3D-628E6F7E7388}" dt="2022-12-18T20:58:22.079" v="1970" actId="27636"/>
        <pc:sldMkLst>
          <pc:docMk/>
          <pc:sldMk cId="127253413" sldId="342"/>
        </pc:sldMkLst>
        <pc:spChg chg="mod">
          <ac:chgData name="Balian, Sarah" userId="b3b060d9-4d34-479b-ad68-688eaebf93c5" providerId="ADAL" clId="{BD17BC63-F287-4CF6-8C3D-628E6F7E7388}" dt="2022-12-18T20:56:51.201" v="1888" actId="1035"/>
          <ac:spMkLst>
            <pc:docMk/>
            <pc:sldMk cId="127253413" sldId="342"/>
            <ac:spMk id="3" creationId="{A8FD50B4-35E4-2D4F-FF67-444D1EC82D17}"/>
          </ac:spMkLst>
        </pc:spChg>
        <pc:spChg chg="mod">
          <ac:chgData name="Balian, Sarah" userId="b3b060d9-4d34-479b-ad68-688eaebf93c5" providerId="ADAL" clId="{BD17BC63-F287-4CF6-8C3D-628E6F7E7388}" dt="2022-12-18T20:56:51.201" v="1888" actId="1035"/>
          <ac:spMkLst>
            <pc:docMk/>
            <pc:sldMk cId="127253413" sldId="342"/>
            <ac:spMk id="4" creationId="{E101C719-EDE0-EBF2-5BF6-CCAEDAE3D2DE}"/>
          </ac:spMkLst>
        </pc:spChg>
        <pc:spChg chg="add mod">
          <ac:chgData name="Balian, Sarah" userId="b3b060d9-4d34-479b-ad68-688eaebf93c5" providerId="ADAL" clId="{BD17BC63-F287-4CF6-8C3D-628E6F7E7388}" dt="2022-12-18T20:58:22.079" v="1970" actId="27636"/>
          <ac:spMkLst>
            <pc:docMk/>
            <pc:sldMk cId="127253413" sldId="342"/>
            <ac:spMk id="5" creationId="{FE0BA0B7-CCD9-B683-F050-47BC8A0724EA}"/>
          </ac:spMkLst>
        </pc:spChg>
        <pc:spChg chg="mod">
          <ac:chgData name="Balian, Sarah" userId="b3b060d9-4d34-479b-ad68-688eaebf93c5" providerId="ADAL" clId="{BD17BC63-F287-4CF6-8C3D-628E6F7E7388}" dt="2022-12-18T20:56:57.105" v="1889" actId="1076"/>
          <ac:spMkLst>
            <pc:docMk/>
            <pc:sldMk cId="127253413" sldId="342"/>
            <ac:spMk id="10" creationId="{2D953FA9-CD59-752E-4FDA-CC41FF4B8DF2}"/>
          </ac:spMkLst>
        </pc:spChg>
        <pc:spChg chg="mod">
          <ac:chgData name="Balian, Sarah" userId="b3b060d9-4d34-479b-ad68-688eaebf93c5" providerId="ADAL" clId="{BD17BC63-F287-4CF6-8C3D-628E6F7E7388}" dt="2022-12-18T20:56:59.227" v="1890" actId="1076"/>
          <ac:spMkLst>
            <pc:docMk/>
            <pc:sldMk cId="127253413" sldId="342"/>
            <ac:spMk id="11" creationId="{8E4E40E9-D792-25A1-4B37-23D4780B1318}"/>
          </ac:spMkLst>
        </pc:spChg>
        <pc:graphicFrameChg chg="mod">
          <ac:chgData name="Balian, Sarah" userId="b3b060d9-4d34-479b-ad68-688eaebf93c5" providerId="ADAL" clId="{BD17BC63-F287-4CF6-8C3D-628E6F7E7388}" dt="2022-12-18T20:57:03.261" v="1891"/>
          <ac:graphicFrameMkLst>
            <pc:docMk/>
            <pc:sldMk cId="127253413" sldId="342"/>
            <ac:graphicFrameMk id="2" creationId="{B0A68F7A-A083-4E2B-B574-D05208620F48}"/>
          </ac:graphicFrameMkLst>
        </pc:graphicFrameChg>
        <pc:cxnChg chg="mod">
          <ac:chgData name="Balian, Sarah" userId="b3b060d9-4d34-479b-ad68-688eaebf93c5" providerId="ADAL" clId="{BD17BC63-F287-4CF6-8C3D-628E6F7E7388}" dt="2022-12-18T20:56:51.201" v="1888" actId="1035"/>
          <ac:cxnSpMkLst>
            <pc:docMk/>
            <pc:sldMk cId="127253413" sldId="342"/>
            <ac:cxnSpMk id="6" creationId="{FDDAC23F-7D2D-478A-4E64-885C12ED54B6}"/>
          </ac:cxnSpMkLst>
        </pc:cxnChg>
        <pc:cxnChg chg="mod">
          <ac:chgData name="Balian, Sarah" userId="b3b060d9-4d34-479b-ad68-688eaebf93c5" providerId="ADAL" clId="{BD17BC63-F287-4CF6-8C3D-628E6F7E7388}" dt="2022-12-18T20:56:51.201" v="1888" actId="1035"/>
          <ac:cxnSpMkLst>
            <pc:docMk/>
            <pc:sldMk cId="127253413" sldId="342"/>
            <ac:cxnSpMk id="7" creationId="{EE1511D1-50B1-6CA4-639F-95560A23DBBA}"/>
          </ac:cxnSpMkLst>
        </pc:cxnChg>
      </pc:sldChg>
      <pc:sldChg chg="addSp modSp add mod">
        <pc:chgData name="Balian, Sarah" userId="b3b060d9-4d34-479b-ad68-688eaebf93c5" providerId="ADAL" clId="{BD17BC63-F287-4CF6-8C3D-628E6F7E7388}" dt="2022-12-18T21:02:08.171" v="2020" actId="1076"/>
        <pc:sldMkLst>
          <pc:docMk/>
          <pc:sldMk cId="847019123" sldId="343"/>
        </pc:sldMkLst>
        <pc:spChg chg="mod">
          <ac:chgData name="Balian, Sarah" userId="b3b060d9-4d34-479b-ad68-688eaebf93c5" providerId="ADAL" clId="{BD17BC63-F287-4CF6-8C3D-628E6F7E7388}" dt="2022-12-18T20:59:51.933" v="1999" actId="20577"/>
          <ac:spMkLst>
            <pc:docMk/>
            <pc:sldMk cId="847019123" sldId="343"/>
            <ac:spMk id="2" creationId="{F6245169-1799-41CD-B28E-D2D20D16AD73}"/>
          </ac:spMkLst>
        </pc:spChg>
        <pc:spChg chg="mod">
          <ac:chgData name="Balian, Sarah" userId="b3b060d9-4d34-479b-ad68-688eaebf93c5" providerId="ADAL" clId="{BD17BC63-F287-4CF6-8C3D-628E6F7E7388}" dt="2022-12-18T21:02:08.171" v="2020" actId="1076"/>
          <ac:spMkLst>
            <pc:docMk/>
            <pc:sldMk cId="847019123" sldId="343"/>
            <ac:spMk id="3" creationId="{E4FD1E92-5DBC-B105-F246-2355E4FF9A74}"/>
          </ac:spMkLst>
        </pc:spChg>
        <pc:spChg chg="add mod">
          <ac:chgData name="Balian, Sarah" userId="b3b060d9-4d34-479b-ad68-688eaebf93c5" providerId="ADAL" clId="{BD17BC63-F287-4CF6-8C3D-628E6F7E7388}" dt="2022-12-18T21:01:45.065" v="2019" actId="20577"/>
          <ac:spMkLst>
            <pc:docMk/>
            <pc:sldMk cId="847019123" sldId="343"/>
            <ac:spMk id="5" creationId="{32783196-2689-3280-21BC-93D6DC3B30CC}"/>
          </ac:spMkLst>
        </pc:spChg>
        <pc:spChg chg="add mod">
          <ac:chgData name="Balian, Sarah" userId="b3b060d9-4d34-479b-ad68-688eaebf93c5" providerId="ADAL" clId="{BD17BC63-F287-4CF6-8C3D-628E6F7E7388}" dt="2022-12-18T21:01:37.427" v="2016" actId="20577"/>
          <ac:spMkLst>
            <pc:docMk/>
            <pc:sldMk cId="847019123" sldId="343"/>
            <ac:spMk id="6" creationId="{2EAAB5BB-CC77-4B8F-98EE-D1CAF50CBD83}"/>
          </ac:spMkLst>
        </pc:spChg>
        <pc:graphicFrameChg chg="mod">
          <ac:chgData name="Balian, Sarah" userId="b3b060d9-4d34-479b-ad68-688eaebf93c5" providerId="ADAL" clId="{BD17BC63-F287-4CF6-8C3D-628E6F7E7388}" dt="2022-12-18T21:01:29.671" v="2011"/>
          <ac:graphicFrameMkLst>
            <pc:docMk/>
            <pc:sldMk cId="847019123" sldId="343"/>
            <ac:graphicFrameMk id="9" creationId="{16BB2B36-D329-083C-5198-BEEC5AC12CFA}"/>
          </ac:graphicFrameMkLst>
        </pc:graphicFrameChg>
        <pc:picChg chg="add mod">
          <ac:chgData name="Balian, Sarah" userId="b3b060d9-4d34-479b-ad68-688eaebf93c5" providerId="ADAL" clId="{BD17BC63-F287-4CF6-8C3D-628E6F7E7388}" dt="2022-12-18T20:59:38.984" v="1972"/>
          <ac:picMkLst>
            <pc:docMk/>
            <pc:sldMk cId="847019123" sldId="343"/>
            <ac:picMk id="4" creationId="{41BC3834-4608-40A5-F26F-E8ECF590BC53}"/>
          </ac:picMkLst>
        </pc:picChg>
      </pc:sldChg>
      <pc:sldChg chg="modSp mod">
        <pc:chgData name="Balian, Sarah" userId="b3b060d9-4d34-479b-ad68-688eaebf93c5" providerId="ADAL" clId="{BD17BC63-F287-4CF6-8C3D-628E6F7E7388}" dt="2022-12-18T21:08:37.542" v="2104" actId="108"/>
        <pc:sldMkLst>
          <pc:docMk/>
          <pc:sldMk cId="2849914987" sldId="344"/>
        </pc:sldMkLst>
        <pc:spChg chg="mod">
          <ac:chgData name="Balian, Sarah" userId="b3b060d9-4d34-479b-ad68-688eaebf93c5" providerId="ADAL" clId="{BD17BC63-F287-4CF6-8C3D-628E6F7E7388}" dt="2022-12-18T21:08:37.542" v="2104" actId="108"/>
          <ac:spMkLst>
            <pc:docMk/>
            <pc:sldMk cId="2849914987" sldId="344"/>
            <ac:spMk id="3" creationId="{7F10B6DC-6AF4-BFD9-E1D5-B98AA266289F}"/>
          </ac:spMkLst>
        </pc:spChg>
      </pc:sldChg>
      <pc:sldChg chg="addSp delSp modSp add mod">
        <pc:chgData name="Balian, Sarah" userId="b3b060d9-4d34-479b-ad68-688eaebf93c5" providerId="ADAL" clId="{BD17BC63-F287-4CF6-8C3D-628E6F7E7388}" dt="2022-12-18T21:28:47.720" v="2447" actId="20577"/>
        <pc:sldMkLst>
          <pc:docMk/>
          <pc:sldMk cId="933831771" sldId="345"/>
        </pc:sldMkLst>
        <pc:spChg chg="del">
          <ac:chgData name="Balian, Sarah" userId="b3b060d9-4d34-479b-ad68-688eaebf93c5" providerId="ADAL" clId="{BD17BC63-F287-4CF6-8C3D-628E6F7E7388}" dt="2022-12-18T21:16:18.029" v="2369" actId="478"/>
          <ac:spMkLst>
            <pc:docMk/>
            <pc:sldMk cId="933831771" sldId="345"/>
            <ac:spMk id="3" creationId="{A8FD50B4-35E4-2D4F-FF67-444D1EC82D17}"/>
          </ac:spMkLst>
        </pc:spChg>
        <pc:spChg chg="del">
          <ac:chgData name="Balian, Sarah" userId="b3b060d9-4d34-479b-ad68-688eaebf93c5" providerId="ADAL" clId="{BD17BC63-F287-4CF6-8C3D-628E6F7E7388}" dt="2022-12-18T21:16:19.829" v="2371" actId="478"/>
          <ac:spMkLst>
            <pc:docMk/>
            <pc:sldMk cId="933831771" sldId="345"/>
            <ac:spMk id="4" creationId="{E101C719-EDE0-EBF2-5BF6-CCAEDAE3D2DE}"/>
          </ac:spMkLst>
        </pc:spChg>
        <pc:spChg chg="add del mod">
          <ac:chgData name="Balian, Sarah" userId="b3b060d9-4d34-479b-ad68-688eaebf93c5" providerId="ADAL" clId="{BD17BC63-F287-4CF6-8C3D-628E6F7E7388}" dt="2022-12-18T21:26:02.754" v="2385" actId="478"/>
          <ac:spMkLst>
            <pc:docMk/>
            <pc:sldMk cId="933831771" sldId="345"/>
            <ac:spMk id="5" creationId="{60AE1752-07C8-5FCC-ACE1-2A402EE29817}"/>
          </ac:spMkLst>
        </pc:spChg>
        <pc:spChg chg="mod">
          <ac:chgData name="Balian, Sarah" userId="b3b060d9-4d34-479b-ad68-688eaebf93c5" providerId="ADAL" clId="{BD17BC63-F287-4CF6-8C3D-628E6F7E7388}" dt="2022-12-18T21:28:47.720" v="2447" actId="20577"/>
          <ac:spMkLst>
            <pc:docMk/>
            <pc:sldMk cId="933831771" sldId="345"/>
            <ac:spMk id="10" creationId="{2D953FA9-CD59-752E-4FDA-CC41FF4B8DF2}"/>
          </ac:spMkLst>
        </pc:spChg>
        <pc:spChg chg="mod">
          <ac:chgData name="Balian, Sarah" userId="b3b060d9-4d34-479b-ad68-688eaebf93c5" providerId="ADAL" clId="{BD17BC63-F287-4CF6-8C3D-628E6F7E7388}" dt="2022-12-18T21:28:44.286" v="2446" actId="1076"/>
          <ac:spMkLst>
            <pc:docMk/>
            <pc:sldMk cId="933831771" sldId="345"/>
            <ac:spMk id="11" creationId="{8E4E40E9-D792-25A1-4B37-23D4780B1318}"/>
          </ac:spMkLst>
        </pc:spChg>
        <pc:graphicFrameChg chg="del">
          <ac:chgData name="Balian, Sarah" userId="b3b060d9-4d34-479b-ad68-688eaebf93c5" providerId="ADAL" clId="{BD17BC63-F287-4CF6-8C3D-628E6F7E7388}" dt="2022-12-18T21:16:15.678" v="2368" actId="478"/>
          <ac:graphicFrameMkLst>
            <pc:docMk/>
            <pc:sldMk cId="933831771" sldId="345"/>
            <ac:graphicFrameMk id="2" creationId="{B0A68F7A-A083-4E2B-B574-D05208620F48}"/>
          </ac:graphicFrameMkLst>
        </pc:graphicFrameChg>
        <pc:graphicFrameChg chg="add mod">
          <ac:chgData name="Balian, Sarah" userId="b3b060d9-4d34-479b-ad68-688eaebf93c5" providerId="ADAL" clId="{BD17BC63-F287-4CF6-8C3D-628E6F7E7388}" dt="2022-12-18T21:28:25.783" v="2411" actId="14100"/>
          <ac:graphicFrameMkLst>
            <pc:docMk/>
            <pc:sldMk cId="933831771" sldId="345"/>
            <ac:graphicFrameMk id="8" creationId="{EDB93101-CAFF-0AD2-384D-BACC6A7146FB}"/>
          </ac:graphicFrameMkLst>
        </pc:graphicFrameChg>
        <pc:cxnChg chg="del">
          <ac:chgData name="Balian, Sarah" userId="b3b060d9-4d34-479b-ad68-688eaebf93c5" providerId="ADAL" clId="{BD17BC63-F287-4CF6-8C3D-628E6F7E7388}" dt="2022-12-18T21:16:18.901" v="2370" actId="478"/>
          <ac:cxnSpMkLst>
            <pc:docMk/>
            <pc:sldMk cId="933831771" sldId="345"/>
            <ac:cxnSpMk id="6" creationId="{FDDAC23F-7D2D-478A-4E64-885C12ED54B6}"/>
          </ac:cxnSpMkLst>
        </pc:cxnChg>
        <pc:cxnChg chg="del">
          <ac:chgData name="Balian, Sarah" userId="b3b060d9-4d34-479b-ad68-688eaebf93c5" providerId="ADAL" clId="{BD17BC63-F287-4CF6-8C3D-628E6F7E7388}" dt="2022-12-18T21:16:21.013" v="2372" actId="478"/>
          <ac:cxnSpMkLst>
            <pc:docMk/>
            <pc:sldMk cId="933831771" sldId="345"/>
            <ac:cxnSpMk id="7" creationId="{EE1511D1-50B1-6CA4-639F-95560A23DBBA}"/>
          </ac:cxnSpMkLst>
        </pc:cxnChg>
      </pc:sldChg>
      <pc:sldChg chg="modSp mod">
        <pc:chgData name="Balian, Sarah" userId="b3b060d9-4d34-479b-ad68-688eaebf93c5" providerId="ADAL" clId="{BD17BC63-F287-4CF6-8C3D-628E6F7E7388}" dt="2022-12-18T21:29:19.365" v="2449" actId="108"/>
        <pc:sldMkLst>
          <pc:docMk/>
          <pc:sldMk cId="958764126" sldId="346"/>
        </pc:sldMkLst>
        <pc:spChg chg="mod">
          <ac:chgData name="Balian, Sarah" userId="b3b060d9-4d34-479b-ad68-688eaebf93c5" providerId="ADAL" clId="{BD17BC63-F287-4CF6-8C3D-628E6F7E7388}" dt="2022-12-18T21:29:19.365" v="2449" actId="108"/>
          <ac:spMkLst>
            <pc:docMk/>
            <pc:sldMk cId="958764126" sldId="346"/>
            <ac:spMk id="3" creationId="{7F10B6DC-6AF4-BFD9-E1D5-B98AA266289F}"/>
          </ac:spMkLst>
        </pc:spChg>
      </pc:sldChg>
      <pc:sldChg chg="delSp modSp add mod">
        <pc:chgData name="Balian, Sarah" userId="b3b060d9-4d34-479b-ad68-688eaebf93c5" providerId="ADAL" clId="{BD17BC63-F287-4CF6-8C3D-628E6F7E7388}" dt="2022-12-19T15:03:06.814" v="3813" actId="20577"/>
        <pc:sldMkLst>
          <pc:docMk/>
          <pc:sldMk cId="174098947" sldId="347"/>
        </pc:sldMkLst>
        <pc:spChg chg="mod">
          <ac:chgData name="Balian, Sarah" userId="b3b060d9-4d34-479b-ad68-688eaebf93c5" providerId="ADAL" clId="{BD17BC63-F287-4CF6-8C3D-628E6F7E7388}" dt="2022-12-19T15:03:06.814" v="3813" actId="20577"/>
          <ac:spMkLst>
            <pc:docMk/>
            <pc:sldMk cId="174098947" sldId="347"/>
            <ac:spMk id="10" creationId="{2D953FA9-CD59-752E-4FDA-CC41FF4B8DF2}"/>
          </ac:spMkLst>
        </pc:spChg>
        <pc:spChg chg="mod">
          <ac:chgData name="Balian, Sarah" userId="b3b060d9-4d34-479b-ad68-688eaebf93c5" providerId="ADAL" clId="{BD17BC63-F287-4CF6-8C3D-628E6F7E7388}" dt="2022-12-18T23:36:45.195" v="3054" actId="14100"/>
          <ac:spMkLst>
            <pc:docMk/>
            <pc:sldMk cId="174098947" sldId="347"/>
            <ac:spMk id="11" creationId="{8E4E40E9-D792-25A1-4B37-23D4780B1318}"/>
          </ac:spMkLst>
        </pc:spChg>
        <pc:picChg chg="del">
          <ac:chgData name="Balian, Sarah" userId="b3b060d9-4d34-479b-ad68-688eaebf93c5" providerId="ADAL" clId="{BD17BC63-F287-4CF6-8C3D-628E6F7E7388}" dt="2022-12-18T23:35:08.878" v="2970" actId="478"/>
          <ac:picMkLst>
            <pc:docMk/>
            <pc:sldMk cId="174098947" sldId="347"/>
            <ac:picMk id="3" creationId="{E9FEF337-E66C-E5E8-BF6C-D7926D121938}"/>
          </ac:picMkLst>
        </pc:picChg>
      </pc:sldChg>
      <pc:sldChg chg="addSp delSp modSp mod">
        <pc:chgData name="Balian, Sarah" userId="b3b060d9-4d34-479b-ad68-688eaebf93c5" providerId="ADAL" clId="{BD17BC63-F287-4CF6-8C3D-628E6F7E7388}" dt="2022-12-21T15:57:28.179" v="3960" actId="20577"/>
        <pc:sldMkLst>
          <pc:docMk/>
          <pc:sldMk cId="3364805724" sldId="348"/>
        </pc:sldMkLst>
        <pc:spChg chg="mod">
          <ac:chgData name="Balian, Sarah" userId="b3b060d9-4d34-479b-ad68-688eaebf93c5" providerId="ADAL" clId="{BD17BC63-F287-4CF6-8C3D-628E6F7E7388}" dt="2022-12-21T15:56:33.267" v="3889" actId="1076"/>
          <ac:spMkLst>
            <pc:docMk/>
            <pc:sldMk cId="3364805724" sldId="348"/>
            <ac:spMk id="2" creationId="{F050121B-D4A7-C426-32A4-BF0987433026}"/>
          </ac:spMkLst>
        </pc:spChg>
        <pc:spChg chg="mod">
          <ac:chgData name="Balian, Sarah" userId="b3b060d9-4d34-479b-ad68-688eaebf93c5" providerId="ADAL" clId="{BD17BC63-F287-4CF6-8C3D-628E6F7E7388}" dt="2022-12-21T15:57:28.179" v="3960" actId="20577"/>
          <ac:spMkLst>
            <pc:docMk/>
            <pc:sldMk cId="3364805724" sldId="348"/>
            <ac:spMk id="3" creationId="{B6340F88-FDE5-D8FA-4CB8-7065B97BFE6B}"/>
          </ac:spMkLst>
        </pc:spChg>
        <pc:picChg chg="add mod">
          <ac:chgData name="Balian, Sarah" userId="b3b060d9-4d34-479b-ad68-688eaebf93c5" providerId="ADAL" clId="{BD17BC63-F287-4CF6-8C3D-628E6F7E7388}" dt="2022-12-21T15:56:39.106" v="3890"/>
          <ac:picMkLst>
            <pc:docMk/>
            <pc:sldMk cId="3364805724" sldId="348"/>
            <ac:picMk id="4" creationId="{5A76E4CC-589A-D15A-61E3-2EFA9CF891D0}"/>
          </ac:picMkLst>
        </pc:picChg>
        <pc:picChg chg="del">
          <ac:chgData name="Balian, Sarah" userId="b3b060d9-4d34-479b-ad68-688eaebf93c5" providerId="ADAL" clId="{BD17BC63-F287-4CF6-8C3D-628E6F7E7388}" dt="2022-12-21T15:56:05.355" v="3838" actId="478"/>
          <ac:picMkLst>
            <pc:docMk/>
            <pc:sldMk cId="3364805724" sldId="348"/>
            <ac:picMk id="5" creationId="{1F88B73B-EEE1-0183-F124-9B027958F712}"/>
          </ac:picMkLst>
        </pc:picChg>
        <pc:picChg chg="del">
          <ac:chgData name="Balian, Sarah" userId="b3b060d9-4d34-479b-ad68-688eaebf93c5" providerId="ADAL" clId="{BD17BC63-F287-4CF6-8C3D-628E6F7E7388}" dt="2022-12-21T15:56:05.355" v="3838" actId="478"/>
          <ac:picMkLst>
            <pc:docMk/>
            <pc:sldMk cId="3364805724" sldId="348"/>
            <ac:picMk id="6" creationId="{AD77C697-B779-6D9D-158A-54003357BF8B}"/>
          </ac:picMkLst>
        </pc:picChg>
        <pc:picChg chg="del mod">
          <ac:chgData name="Balian, Sarah" userId="b3b060d9-4d34-479b-ad68-688eaebf93c5" providerId="ADAL" clId="{BD17BC63-F287-4CF6-8C3D-628E6F7E7388}" dt="2022-12-21T15:56:05.355" v="3838" actId="478"/>
          <ac:picMkLst>
            <pc:docMk/>
            <pc:sldMk cId="3364805724" sldId="348"/>
            <ac:picMk id="7" creationId="{9C297817-C33F-3B47-9958-4CD758B3D999}"/>
          </ac:picMkLst>
        </pc:picChg>
        <pc:picChg chg="del mod">
          <ac:chgData name="Balian, Sarah" userId="b3b060d9-4d34-479b-ad68-688eaebf93c5" providerId="ADAL" clId="{BD17BC63-F287-4CF6-8C3D-628E6F7E7388}" dt="2022-12-21T15:56:05.355" v="3838" actId="478"/>
          <ac:picMkLst>
            <pc:docMk/>
            <pc:sldMk cId="3364805724" sldId="348"/>
            <ac:picMk id="9" creationId="{72BEDD55-7627-F03F-7F65-26D281E6D24B}"/>
          </ac:picMkLst>
        </pc:picChg>
        <pc:picChg chg="del mod">
          <ac:chgData name="Balian, Sarah" userId="b3b060d9-4d34-479b-ad68-688eaebf93c5" providerId="ADAL" clId="{BD17BC63-F287-4CF6-8C3D-628E6F7E7388}" dt="2022-12-21T15:56:05.355" v="3838" actId="478"/>
          <ac:picMkLst>
            <pc:docMk/>
            <pc:sldMk cId="3364805724" sldId="348"/>
            <ac:picMk id="10" creationId="{5C899693-7CC1-8AD2-622E-315E0A3A2881}"/>
          </ac:picMkLst>
        </pc:picChg>
        <pc:picChg chg="del mod">
          <ac:chgData name="Balian, Sarah" userId="b3b060d9-4d34-479b-ad68-688eaebf93c5" providerId="ADAL" clId="{BD17BC63-F287-4CF6-8C3D-628E6F7E7388}" dt="2022-12-21T15:56:05.355" v="3838" actId="478"/>
          <ac:picMkLst>
            <pc:docMk/>
            <pc:sldMk cId="3364805724" sldId="348"/>
            <ac:picMk id="11" creationId="{13889F12-9752-3E30-0276-3182DE0B35FD}"/>
          </ac:picMkLst>
        </pc:picChg>
        <pc:picChg chg="del mod">
          <ac:chgData name="Balian, Sarah" userId="b3b060d9-4d34-479b-ad68-688eaebf93c5" providerId="ADAL" clId="{BD17BC63-F287-4CF6-8C3D-628E6F7E7388}" dt="2022-12-21T15:56:05.355" v="3838" actId="478"/>
          <ac:picMkLst>
            <pc:docMk/>
            <pc:sldMk cId="3364805724" sldId="348"/>
            <ac:picMk id="12" creationId="{81745FEF-8EF0-1D90-070F-7E8D2215A28A}"/>
          </ac:picMkLst>
        </pc:picChg>
        <pc:picChg chg="del mod">
          <ac:chgData name="Balian, Sarah" userId="b3b060d9-4d34-479b-ad68-688eaebf93c5" providerId="ADAL" clId="{BD17BC63-F287-4CF6-8C3D-628E6F7E7388}" dt="2022-12-21T15:56:05.355" v="3838" actId="478"/>
          <ac:picMkLst>
            <pc:docMk/>
            <pc:sldMk cId="3364805724" sldId="348"/>
            <ac:picMk id="13" creationId="{A67CD6B7-75FB-E4D1-7199-72E21C446D10}"/>
          </ac:picMkLst>
        </pc:picChg>
        <pc:picChg chg="del mod">
          <ac:chgData name="Balian, Sarah" userId="b3b060d9-4d34-479b-ad68-688eaebf93c5" providerId="ADAL" clId="{BD17BC63-F287-4CF6-8C3D-628E6F7E7388}" dt="2022-12-21T15:56:05.355" v="3838" actId="478"/>
          <ac:picMkLst>
            <pc:docMk/>
            <pc:sldMk cId="3364805724" sldId="348"/>
            <ac:picMk id="14" creationId="{779E8509-AA90-9C1E-818F-ACFE0164BD35}"/>
          </ac:picMkLst>
        </pc:picChg>
        <pc:picChg chg="del mod">
          <ac:chgData name="Balian, Sarah" userId="b3b060d9-4d34-479b-ad68-688eaebf93c5" providerId="ADAL" clId="{BD17BC63-F287-4CF6-8C3D-628E6F7E7388}" dt="2022-12-21T15:56:05.355" v="3838" actId="478"/>
          <ac:picMkLst>
            <pc:docMk/>
            <pc:sldMk cId="3364805724" sldId="348"/>
            <ac:picMk id="16" creationId="{4C7F7417-7EC7-B932-F2D0-7AC68429426C}"/>
          </ac:picMkLst>
        </pc:picChg>
        <pc:picChg chg="del">
          <ac:chgData name="Balian, Sarah" userId="b3b060d9-4d34-479b-ad68-688eaebf93c5" providerId="ADAL" clId="{BD17BC63-F287-4CF6-8C3D-628E6F7E7388}" dt="2022-12-21T15:56:06.530" v="3839" actId="478"/>
          <ac:picMkLst>
            <pc:docMk/>
            <pc:sldMk cId="3364805724" sldId="348"/>
            <ac:picMk id="17" creationId="{F973C56C-7C50-0575-F0C7-114E0C85A538}"/>
          </ac:picMkLst>
        </pc:picChg>
      </pc:sldChg>
    </pc:docChg>
  </pc:docChgLst>
  <pc:docChgLst>
    <pc:chgData name="Scates, Sara" userId="ea4dabcb-fa5f-4228-81a7-4c0c56797820" providerId="ADAL" clId="{EF882A23-5686-42B0-9425-16949F6B2E4B}"/>
    <pc:docChg chg="custSel modSld">
      <pc:chgData name="Scates, Sara" userId="ea4dabcb-fa5f-4228-81a7-4c0c56797820" providerId="ADAL" clId="{EF882A23-5686-42B0-9425-16949F6B2E4B}" dt="2023-05-25T02:04:32.937" v="50" actId="20577"/>
      <pc:docMkLst>
        <pc:docMk/>
      </pc:docMkLst>
      <pc:sldChg chg="addCm">
        <pc:chgData name="Scates, Sara" userId="ea4dabcb-fa5f-4228-81a7-4c0c56797820" providerId="ADAL" clId="{EF882A23-5686-42B0-9425-16949F6B2E4B}" dt="2023-05-25T01:54:24.585" v="43"/>
        <pc:sldMkLst>
          <pc:docMk/>
          <pc:sldMk cId="4205298638" sldId="292"/>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EF882A23-5686-42B0-9425-16949F6B2E4B}" dt="2023-05-25T01:54:24.585" v="43"/>
              <pc2:cmMkLst xmlns:pc2="http://schemas.microsoft.com/office/powerpoint/2019/9/main/command">
                <pc:docMk/>
                <pc:sldMk cId="4205298638" sldId="292"/>
                <pc2:cmMk id="{6B1AFA88-FA48-479F-B3CA-82F176A734E8}"/>
              </pc2:cmMkLst>
            </pc226:cmChg>
          </p:ext>
        </pc:extLst>
      </pc:sldChg>
      <pc:sldChg chg="mod addCm modNotesTx">
        <pc:chgData name="Scates, Sara" userId="ea4dabcb-fa5f-4228-81a7-4c0c56797820" providerId="ADAL" clId="{EF882A23-5686-42B0-9425-16949F6B2E4B}" dt="2023-05-25T02:04:32.937" v="50" actId="20577"/>
        <pc:sldMkLst>
          <pc:docMk/>
          <pc:sldMk cId="476875324" sldId="296"/>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EF882A23-5686-42B0-9425-16949F6B2E4B}" dt="2023-05-25T02:04:26.505" v="49"/>
              <pc2:cmMkLst xmlns:pc2="http://schemas.microsoft.com/office/powerpoint/2019/9/main/command">
                <pc:docMk/>
                <pc:sldMk cId="476875324" sldId="296"/>
                <pc2:cmMk id="{57193DA0-AF5E-4DC1-A5AE-6F85CB71490B}"/>
              </pc2:cmMkLst>
            </pc226:cmChg>
          </p:ext>
        </pc:extLst>
      </pc:sldChg>
      <pc:sldChg chg="addCm">
        <pc:chgData name="Scates, Sara" userId="ea4dabcb-fa5f-4228-81a7-4c0c56797820" providerId="ADAL" clId="{EF882A23-5686-42B0-9425-16949F6B2E4B}" dt="2023-05-25T01:10:12.727" v="0"/>
        <pc:sldMkLst>
          <pc:docMk/>
          <pc:sldMk cId="2252892287" sldId="338"/>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EF882A23-5686-42B0-9425-16949F6B2E4B}" dt="2023-05-25T01:10:12.727" v="0"/>
              <pc2:cmMkLst xmlns:pc2="http://schemas.microsoft.com/office/powerpoint/2019/9/main/command">
                <pc:docMk/>
                <pc:sldMk cId="2252892287" sldId="338"/>
                <pc2:cmMk id="{F8C04A2F-125E-476F-8422-741AF0537649}"/>
              </pc2:cmMkLst>
            </pc226:cmChg>
          </p:ext>
        </pc:extLst>
      </pc:sldChg>
      <pc:sldChg chg="addSp delSp modSp mod addCm">
        <pc:chgData name="Scates, Sara" userId="ea4dabcb-fa5f-4228-81a7-4c0c56797820" providerId="ADAL" clId="{EF882A23-5686-42B0-9425-16949F6B2E4B}" dt="2023-05-25T01:14:11.273" v="42"/>
        <pc:sldMkLst>
          <pc:docMk/>
          <pc:sldMk cId="1925418329" sldId="339"/>
        </pc:sldMkLst>
        <pc:spChg chg="mod">
          <ac:chgData name="Scates, Sara" userId="ea4dabcb-fa5f-4228-81a7-4c0c56797820" providerId="ADAL" clId="{EF882A23-5686-42B0-9425-16949F6B2E4B}" dt="2023-05-25T01:13:18.816" v="41" actId="20577"/>
          <ac:spMkLst>
            <pc:docMk/>
            <pc:sldMk cId="1925418329" sldId="339"/>
            <ac:spMk id="3" creationId="{B6340F88-FDE5-D8FA-4CB8-7065B97BFE6B}"/>
          </ac:spMkLst>
        </pc:spChg>
        <pc:graphicFrameChg chg="add del mod">
          <ac:chgData name="Scates, Sara" userId="ea4dabcb-fa5f-4228-81a7-4c0c56797820" providerId="ADAL" clId="{EF882A23-5686-42B0-9425-16949F6B2E4B}" dt="2023-05-25T01:12:41.854" v="6"/>
          <ac:graphicFrameMkLst>
            <pc:docMk/>
            <pc:sldMk cId="1925418329" sldId="339"/>
            <ac:graphicFrameMk id="4" creationId="{6A18A1C0-F2E2-0534-114A-110F10FC85CB}"/>
          </ac:graphicFrameMkLst>
        </pc:graphicFrameChg>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EF882A23-5686-42B0-9425-16949F6B2E4B}" dt="2023-05-25T01:14:11.273" v="42"/>
              <pc2:cmMkLst xmlns:pc2="http://schemas.microsoft.com/office/powerpoint/2019/9/main/command">
                <pc:docMk/>
                <pc:sldMk cId="1925418329" sldId="339"/>
                <pc2:cmMk id="{62750DC3-4FB0-43CB-AFC1-0F36596420E9}"/>
              </pc2:cmMkLst>
            </pc226:cmChg>
          </p:ext>
        </pc:extLst>
      </pc:sldChg>
      <pc:sldChg chg="addCm modCm">
        <pc:chgData name="Scates, Sara" userId="ea4dabcb-fa5f-4228-81a7-4c0c56797820" providerId="ADAL" clId="{EF882A23-5686-42B0-9425-16949F6B2E4B}" dt="2023-05-25T02:01:16.231" v="45"/>
        <pc:sldMkLst>
          <pc:docMk/>
          <pc:sldMk cId="933831771" sldId="345"/>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EF882A23-5686-42B0-9425-16949F6B2E4B}" dt="2023-05-25T02:01:16.231" v="45"/>
              <pc2:cmMkLst xmlns:pc2="http://schemas.microsoft.com/office/powerpoint/2019/9/main/command">
                <pc:docMk/>
                <pc:sldMk cId="933831771" sldId="345"/>
                <pc2:cmMk id="{94BE0922-0B3A-4949-AF34-C4DAC583CBA1}"/>
              </pc2:cmMkLst>
              <pc226:cmRplyChg chg="add">
                <pc226:chgData name="Scates, Sara" userId="ea4dabcb-fa5f-4228-81a7-4c0c56797820" providerId="ADAL" clId="{EF882A23-5686-42B0-9425-16949F6B2E4B}" dt="2023-05-25T02:01:16.231" v="45"/>
                <pc2:cmRplyMkLst xmlns:pc2="http://schemas.microsoft.com/office/powerpoint/2019/9/main/command">
                  <pc:docMk/>
                  <pc:sldMk cId="933831771" sldId="345"/>
                  <pc2:cmMk id="{94BE0922-0B3A-4949-AF34-C4DAC583CBA1}"/>
                  <pc2:cmRplyMk id="{580EC970-7246-42D2-9976-6E6897F4D3DF}"/>
                </pc2:cmRplyMkLst>
              </pc226:cmRplyChg>
            </pc226:cmChg>
          </p:ext>
        </pc:extLst>
      </pc:sldChg>
    </pc:docChg>
  </pc:docChgLst>
  <pc:docChgLst>
    <pc:chgData name="Behague, Sabina" userId="2f9f8379-56ce-455c-81be-d1dc66b28ae7" providerId="ADAL" clId="{2623C8A1-F0A1-4CDA-B565-2E575953FB5F}"/>
    <pc:docChg chg="undo custSel modSld">
      <pc:chgData name="Behague, Sabina" userId="2f9f8379-56ce-455c-81be-d1dc66b28ae7" providerId="ADAL" clId="{2623C8A1-F0A1-4CDA-B565-2E575953FB5F}" dt="2023-02-01T20:12:04.687" v="61" actId="113"/>
      <pc:docMkLst>
        <pc:docMk/>
      </pc:docMkLst>
      <pc:sldChg chg="modSp mod">
        <pc:chgData name="Behague, Sabina" userId="2f9f8379-56ce-455c-81be-d1dc66b28ae7" providerId="ADAL" clId="{2623C8A1-F0A1-4CDA-B565-2E575953FB5F}" dt="2023-01-26T14:58:07.554" v="0" actId="1076"/>
        <pc:sldMkLst>
          <pc:docMk/>
          <pc:sldMk cId="2163988523" sldId="260"/>
        </pc:sldMkLst>
        <pc:spChg chg="mod">
          <ac:chgData name="Behague, Sabina" userId="2f9f8379-56ce-455c-81be-d1dc66b28ae7" providerId="ADAL" clId="{2623C8A1-F0A1-4CDA-B565-2E575953FB5F}" dt="2023-01-26T14:58:07.554" v="0" actId="1076"/>
          <ac:spMkLst>
            <pc:docMk/>
            <pc:sldMk cId="2163988523" sldId="260"/>
            <ac:spMk id="9" creationId="{E690F70B-E368-D7F5-795E-B5139345EF71}"/>
          </ac:spMkLst>
        </pc:spChg>
      </pc:sldChg>
      <pc:sldChg chg="addSp delSp modSp mod">
        <pc:chgData name="Behague, Sabina" userId="2f9f8379-56ce-455c-81be-d1dc66b28ae7" providerId="ADAL" clId="{2623C8A1-F0A1-4CDA-B565-2E575953FB5F}" dt="2023-01-26T15:14:41.588" v="56" actId="1076"/>
        <pc:sldMkLst>
          <pc:docMk/>
          <pc:sldMk cId="2479953464" sldId="264"/>
        </pc:sldMkLst>
        <pc:spChg chg="del">
          <ac:chgData name="Behague, Sabina" userId="2f9f8379-56ce-455c-81be-d1dc66b28ae7" providerId="ADAL" clId="{2623C8A1-F0A1-4CDA-B565-2E575953FB5F}" dt="2023-01-26T15:13:02.708" v="43" actId="478"/>
          <ac:spMkLst>
            <pc:docMk/>
            <pc:sldMk cId="2479953464" sldId="264"/>
            <ac:spMk id="3" creationId="{CFBB141F-C6A9-B9F7-82C1-17FE9E23A6E3}"/>
          </ac:spMkLst>
        </pc:spChg>
        <pc:spChg chg="add mod">
          <ac:chgData name="Behague, Sabina" userId="2f9f8379-56ce-455c-81be-d1dc66b28ae7" providerId="ADAL" clId="{2623C8A1-F0A1-4CDA-B565-2E575953FB5F}" dt="2023-01-26T15:13:04.204" v="44"/>
          <ac:spMkLst>
            <pc:docMk/>
            <pc:sldMk cId="2479953464" sldId="264"/>
            <ac:spMk id="4" creationId="{413794E4-3A9D-20E8-785D-95B979A005A0}"/>
          </ac:spMkLst>
        </pc:spChg>
        <pc:spChg chg="mod">
          <ac:chgData name="Behague, Sabina" userId="2f9f8379-56ce-455c-81be-d1dc66b28ae7" providerId="ADAL" clId="{2623C8A1-F0A1-4CDA-B565-2E575953FB5F}" dt="2023-01-26T15:14:41.588" v="56" actId="1076"/>
          <ac:spMkLst>
            <pc:docMk/>
            <pc:sldMk cId="2479953464" sldId="264"/>
            <ac:spMk id="17" creationId="{85ED22CB-3BA1-A469-F33D-C4DBE09CA034}"/>
          </ac:spMkLst>
        </pc:spChg>
      </pc:sldChg>
      <pc:sldChg chg="addSp delSp modSp mod">
        <pc:chgData name="Behague, Sabina" userId="2f9f8379-56ce-455c-81be-d1dc66b28ae7" providerId="ADAL" clId="{2623C8A1-F0A1-4CDA-B565-2E575953FB5F}" dt="2023-01-26T15:13:17.204" v="47" actId="1076"/>
        <pc:sldMkLst>
          <pc:docMk/>
          <pc:sldMk cId="3502258445" sldId="283"/>
        </pc:sldMkLst>
        <pc:spChg chg="del">
          <ac:chgData name="Behague, Sabina" userId="2f9f8379-56ce-455c-81be-d1dc66b28ae7" providerId="ADAL" clId="{2623C8A1-F0A1-4CDA-B565-2E575953FB5F}" dt="2023-01-26T15:13:08.558" v="45" actId="478"/>
          <ac:spMkLst>
            <pc:docMk/>
            <pc:sldMk cId="3502258445" sldId="283"/>
            <ac:spMk id="3" creationId="{A03C1582-A54B-1B01-908F-5E0125A269A7}"/>
          </ac:spMkLst>
        </pc:spChg>
        <pc:spChg chg="add mod">
          <ac:chgData name="Behague, Sabina" userId="2f9f8379-56ce-455c-81be-d1dc66b28ae7" providerId="ADAL" clId="{2623C8A1-F0A1-4CDA-B565-2E575953FB5F}" dt="2023-01-26T15:13:17.204" v="47" actId="1076"/>
          <ac:spMkLst>
            <pc:docMk/>
            <pc:sldMk cId="3502258445" sldId="283"/>
            <ac:spMk id="4" creationId="{7B483EAE-BCDF-13EF-481E-D58C50E1A5EA}"/>
          </ac:spMkLst>
        </pc:spChg>
      </pc:sldChg>
      <pc:sldChg chg="modSp mod">
        <pc:chgData name="Behague, Sabina" userId="2f9f8379-56ce-455c-81be-d1dc66b28ae7" providerId="ADAL" clId="{2623C8A1-F0A1-4CDA-B565-2E575953FB5F}" dt="2023-01-26T15:00:21.339" v="5" actId="20577"/>
        <pc:sldMkLst>
          <pc:docMk/>
          <pc:sldMk cId="2004344858" sldId="288"/>
        </pc:sldMkLst>
        <pc:spChg chg="mod">
          <ac:chgData name="Behague, Sabina" userId="2f9f8379-56ce-455c-81be-d1dc66b28ae7" providerId="ADAL" clId="{2623C8A1-F0A1-4CDA-B565-2E575953FB5F}" dt="2023-01-26T15:00:16.914" v="4" actId="20577"/>
          <ac:spMkLst>
            <pc:docMk/>
            <pc:sldMk cId="2004344858" sldId="288"/>
            <ac:spMk id="3" creationId="{A8FD50B4-35E4-2D4F-FF67-444D1EC82D17}"/>
          </ac:spMkLst>
        </pc:spChg>
        <pc:spChg chg="mod">
          <ac:chgData name="Behague, Sabina" userId="2f9f8379-56ce-455c-81be-d1dc66b28ae7" providerId="ADAL" clId="{2623C8A1-F0A1-4CDA-B565-2E575953FB5F}" dt="2023-01-26T15:00:21.339" v="5" actId="20577"/>
          <ac:spMkLst>
            <pc:docMk/>
            <pc:sldMk cId="2004344858" sldId="288"/>
            <ac:spMk id="4" creationId="{E101C719-EDE0-EBF2-5BF6-CCAEDAE3D2DE}"/>
          </ac:spMkLst>
        </pc:spChg>
      </pc:sldChg>
      <pc:sldChg chg="addCm delCm">
        <pc:chgData name="Behague, Sabina" userId="2f9f8379-56ce-455c-81be-d1dc66b28ae7" providerId="ADAL" clId="{2623C8A1-F0A1-4CDA-B565-2E575953FB5F}" dt="2023-01-26T15:18:45.281" v="58"/>
        <pc:sldMkLst>
          <pc:docMk/>
          <pc:sldMk cId="3475639167" sldId="289"/>
        </pc:sldMkLst>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2623C8A1-F0A1-4CDA-B565-2E575953FB5F}" dt="2023-01-26T15:18:45.281" v="58"/>
              <pc2:cmMkLst xmlns:pc2="http://schemas.microsoft.com/office/powerpoint/2019/9/main/command">
                <pc:docMk/>
                <pc:sldMk cId="3475639167" sldId="289"/>
                <pc2:cmMk id="{C27FAEB6-7B91-4EA2-B557-0D7FCC2D8794}"/>
              </pc2:cmMkLst>
            </pc226:cmChg>
          </p:ext>
        </pc:extLst>
      </pc:sldChg>
      <pc:sldChg chg="addCm">
        <pc:chgData name="Behague, Sabina" userId="2f9f8379-56ce-455c-81be-d1dc66b28ae7" providerId="ADAL" clId="{2623C8A1-F0A1-4CDA-B565-2E575953FB5F}" dt="2023-01-26T15:02:44.707" v="8"/>
        <pc:sldMkLst>
          <pc:docMk/>
          <pc:sldMk cId="4205298638" sldId="29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2:44.707" v="8"/>
              <pc2:cmMkLst xmlns:pc2="http://schemas.microsoft.com/office/powerpoint/2019/9/main/command">
                <pc:docMk/>
                <pc:sldMk cId="4205298638" sldId="292"/>
                <pc2:cmMk id="{DE437266-AEE2-4DFA-8C0B-AFF4C05A6A7A}"/>
              </pc2:cmMkLst>
            </pc226:cmChg>
          </p:ext>
        </pc:extLst>
      </pc:sldChg>
      <pc:sldChg chg="addSp delSp modSp mod addCm">
        <pc:chgData name="Behague, Sabina" userId="2f9f8379-56ce-455c-81be-d1dc66b28ae7" providerId="ADAL" clId="{2623C8A1-F0A1-4CDA-B565-2E575953FB5F}" dt="2023-01-26T15:14:29.627" v="55"/>
        <pc:sldMkLst>
          <pc:docMk/>
          <pc:sldMk cId="1925132525" sldId="294"/>
        </pc:sldMkLst>
        <pc:spChg chg="mod">
          <ac:chgData name="Behague, Sabina" userId="2f9f8379-56ce-455c-81be-d1dc66b28ae7" providerId="ADAL" clId="{2623C8A1-F0A1-4CDA-B565-2E575953FB5F}" dt="2023-01-26T15:14:06.689" v="54" actId="113"/>
          <ac:spMkLst>
            <pc:docMk/>
            <pc:sldMk cId="1925132525" sldId="294"/>
            <ac:spMk id="4" creationId="{87E0FD17-000E-F917-D7E1-AFF7CACBF13D}"/>
          </ac:spMkLst>
        </pc:spChg>
        <pc:spChg chg="del">
          <ac:chgData name="Behague, Sabina" userId="2f9f8379-56ce-455c-81be-d1dc66b28ae7" providerId="ADAL" clId="{2623C8A1-F0A1-4CDA-B565-2E575953FB5F}" dt="2023-01-26T15:12:55.760" v="41" actId="478"/>
          <ac:spMkLst>
            <pc:docMk/>
            <pc:sldMk cId="1925132525" sldId="294"/>
            <ac:spMk id="5" creationId="{9309038A-385A-1CAC-7405-5F502B16D108}"/>
          </ac:spMkLst>
        </pc:spChg>
        <pc:spChg chg="add mod">
          <ac:chgData name="Behague, Sabina" userId="2f9f8379-56ce-455c-81be-d1dc66b28ae7" providerId="ADAL" clId="{2623C8A1-F0A1-4CDA-B565-2E575953FB5F}" dt="2023-01-26T15:12:57.278" v="42"/>
          <ac:spMkLst>
            <pc:docMk/>
            <pc:sldMk cId="1925132525" sldId="294"/>
            <ac:spMk id="6" creationId="{8FC12757-3E2C-5F51-7EA2-A986165D1D5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14:29.627" v="55"/>
              <pc2:cmMkLst xmlns:pc2="http://schemas.microsoft.com/office/powerpoint/2019/9/main/command">
                <pc:docMk/>
                <pc:sldMk cId="1925132525" sldId="294"/>
                <pc2:cmMk id="{E55B65CB-D2DD-4DD2-82FF-A36CEE34A503}"/>
              </pc2:cmMkLst>
            </pc226:cmChg>
          </p:ext>
        </pc:extLst>
      </pc:sldChg>
      <pc:sldChg chg="addCm">
        <pc:chgData name="Behague, Sabina" userId="2f9f8379-56ce-455c-81be-d1dc66b28ae7" providerId="ADAL" clId="{2623C8A1-F0A1-4CDA-B565-2E575953FB5F}" dt="2023-01-26T15:11:55.626" v="35"/>
        <pc:sldMkLst>
          <pc:docMk/>
          <pc:sldMk cId="476875324" sldId="296"/>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11:55.626" v="35"/>
              <pc2:cmMkLst xmlns:pc2="http://schemas.microsoft.com/office/powerpoint/2019/9/main/command">
                <pc:docMk/>
                <pc:sldMk cId="476875324" sldId="296"/>
                <pc2:cmMk id="{F9708234-D3C9-415F-B968-CD9F0601462C}"/>
              </pc2:cmMkLst>
            </pc226:cmChg>
          </p:ext>
        </pc:extLst>
      </pc:sldChg>
      <pc:sldChg chg="modSp addCm delCm">
        <pc:chgData name="Behague, Sabina" userId="2f9f8379-56ce-455c-81be-d1dc66b28ae7" providerId="ADAL" clId="{2623C8A1-F0A1-4CDA-B565-2E575953FB5F}" dt="2023-02-01T20:12:04.687" v="61" actId="113"/>
        <pc:sldMkLst>
          <pc:docMk/>
          <pc:sldMk cId="3332005300" sldId="322"/>
        </pc:sldMkLst>
        <pc:graphicFrameChg chg="mod">
          <ac:chgData name="Behague, Sabina" userId="2f9f8379-56ce-455c-81be-d1dc66b28ae7" providerId="ADAL" clId="{2623C8A1-F0A1-4CDA-B565-2E575953FB5F}" dt="2023-02-01T20:12:04.687" v="61" actId="113"/>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2623C8A1-F0A1-4CDA-B565-2E575953FB5F}" dt="2023-02-01T20:11:45.554" v="59"/>
              <pc2:cmMkLst xmlns:pc2="http://schemas.microsoft.com/office/powerpoint/2019/9/main/command">
                <pc:docMk/>
                <pc:sldMk cId="3332005300" sldId="322"/>
                <pc2:cmMk id="{AFFB9EA6-8100-48EA-B608-A2FF67835B23}"/>
              </pc2:cmMkLst>
            </pc226:cmChg>
          </p:ext>
        </pc:extLst>
      </pc:sldChg>
      <pc:sldChg chg="modSp mod">
        <pc:chgData name="Behague, Sabina" userId="2f9f8379-56ce-455c-81be-d1dc66b28ae7" providerId="ADAL" clId="{2623C8A1-F0A1-4CDA-B565-2E575953FB5F}" dt="2023-01-26T15:12:28.083" v="40" actId="1076"/>
        <pc:sldMkLst>
          <pc:docMk/>
          <pc:sldMk cId="3632646033" sldId="328"/>
        </pc:sldMkLst>
        <pc:spChg chg="mod">
          <ac:chgData name="Behague, Sabina" userId="2f9f8379-56ce-455c-81be-d1dc66b28ae7" providerId="ADAL" clId="{2623C8A1-F0A1-4CDA-B565-2E575953FB5F}" dt="2023-01-26T15:12:28.083" v="40" actId="1076"/>
          <ac:spMkLst>
            <pc:docMk/>
            <pc:sldMk cId="3632646033" sldId="328"/>
            <ac:spMk id="5" creationId="{F5B44C3E-7C8D-1C70-3674-72CF216CA3A0}"/>
          </ac:spMkLst>
        </pc:spChg>
      </pc:sldChg>
      <pc:sldChg chg="addSp delSp modSp mod">
        <pc:chgData name="Behague, Sabina" userId="2f9f8379-56ce-455c-81be-d1dc66b28ae7" providerId="ADAL" clId="{2623C8A1-F0A1-4CDA-B565-2E575953FB5F}" dt="2023-01-26T15:13:46.092" v="53" actId="1076"/>
        <pc:sldMkLst>
          <pc:docMk/>
          <pc:sldMk cId="3558224958" sldId="333"/>
        </pc:sldMkLst>
        <pc:spChg chg="del">
          <ac:chgData name="Behague, Sabina" userId="2f9f8379-56ce-455c-81be-d1dc66b28ae7" providerId="ADAL" clId="{2623C8A1-F0A1-4CDA-B565-2E575953FB5F}" dt="2023-01-26T15:13:28.944" v="50" actId="478"/>
          <ac:spMkLst>
            <pc:docMk/>
            <pc:sldMk cId="3558224958" sldId="333"/>
            <ac:spMk id="3" creationId="{0A79CE97-8A91-E43C-5EE2-2F1D25EE8286}"/>
          </ac:spMkLst>
        </pc:spChg>
        <pc:spChg chg="add mod">
          <ac:chgData name="Behague, Sabina" userId="2f9f8379-56ce-455c-81be-d1dc66b28ae7" providerId="ADAL" clId="{2623C8A1-F0A1-4CDA-B565-2E575953FB5F}" dt="2023-01-26T15:13:34.925" v="52" actId="1076"/>
          <ac:spMkLst>
            <pc:docMk/>
            <pc:sldMk cId="3558224958" sldId="333"/>
            <ac:spMk id="4" creationId="{F8AA4074-27C9-8B1B-037E-0C2D5EA9D9E3}"/>
          </ac:spMkLst>
        </pc:spChg>
        <pc:grpChg chg="mod">
          <ac:chgData name="Behague, Sabina" userId="2f9f8379-56ce-455c-81be-d1dc66b28ae7" providerId="ADAL" clId="{2623C8A1-F0A1-4CDA-B565-2E575953FB5F}" dt="2023-01-26T15:13:46.092" v="53" actId="1076"/>
          <ac:grpSpMkLst>
            <pc:docMk/>
            <pc:sldMk cId="3558224958" sldId="333"/>
            <ac:grpSpMk id="12" creationId="{5E9238D3-4F99-E415-7A54-9FE1BC3F8A71}"/>
          </ac:grpSpMkLst>
        </pc:grpChg>
        <pc:picChg chg="add del">
          <ac:chgData name="Behague, Sabina" userId="2f9f8379-56ce-455c-81be-d1dc66b28ae7" providerId="ADAL" clId="{2623C8A1-F0A1-4CDA-B565-2E575953FB5F}" dt="2023-01-26T15:13:25.483" v="49" actId="478"/>
          <ac:picMkLst>
            <pc:docMk/>
            <pc:sldMk cId="3558224958" sldId="333"/>
            <ac:picMk id="2" creationId="{C643F56A-A278-7305-EDB4-58D4F2AE702D}"/>
          </ac:picMkLst>
        </pc:picChg>
      </pc:sldChg>
      <pc:sldChg chg="modSp mod">
        <pc:chgData name="Behague, Sabina" userId="2f9f8379-56ce-455c-81be-d1dc66b28ae7" providerId="ADAL" clId="{2623C8A1-F0A1-4CDA-B565-2E575953FB5F}" dt="2023-01-26T14:59:25.586" v="1" actId="1076"/>
        <pc:sldMkLst>
          <pc:docMk/>
          <pc:sldMk cId="3002345635" sldId="340"/>
        </pc:sldMkLst>
        <pc:spChg chg="mod">
          <ac:chgData name="Behague, Sabina" userId="2f9f8379-56ce-455c-81be-d1dc66b28ae7" providerId="ADAL" clId="{2623C8A1-F0A1-4CDA-B565-2E575953FB5F}" dt="2023-01-26T14:59:25.586" v="1" actId="1076"/>
          <ac:spMkLst>
            <pc:docMk/>
            <pc:sldMk cId="3002345635" sldId="340"/>
            <ac:spMk id="9" creationId="{E690F70B-E368-D7F5-795E-B5139345EF71}"/>
          </ac:spMkLst>
        </pc:spChg>
      </pc:sldChg>
      <pc:sldChg chg="modSp mod">
        <pc:chgData name="Behague, Sabina" userId="2f9f8379-56ce-455c-81be-d1dc66b28ae7" providerId="ADAL" clId="{2623C8A1-F0A1-4CDA-B565-2E575953FB5F}" dt="2023-01-26T15:01:19.585" v="7" actId="20577"/>
        <pc:sldMkLst>
          <pc:docMk/>
          <pc:sldMk cId="127253413" sldId="342"/>
        </pc:sldMkLst>
        <pc:spChg chg="mod">
          <ac:chgData name="Behague, Sabina" userId="2f9f8379-56ce-455c-81be-d1dc66b28ae7" providerId="ADAL" clId="{2623C8A1-F0A1-4CDA-B565-2E575953FB5F}" dt="2023-01-26T15:01:16.556" v="6" actId="20577"/>
          <ac:spMkLst>
            <pc:docMk/>
            <pc:sldMk cId="127253413" sldId="342"/>
            <ac:spMk id="3" creationId="{A8FD50B4-35E4-2D4F-FF67-444D1EC82D17}"/>
          </ac:spMkLst>
        </pc:spChg>
        <pc:spChg chg="mod">
          <ac:chgData name="Behague, Sabina" userId="2f9f8379-56ce-455c-81be-d1dc66b28ae7" providerId="ADAL" clId="{2623C8A1-F0A1-4CDA-B565-2E575953FB5F}" dt="2023-01-26T15:01:19.585" v="7" actId="20577"/>
          <ac:spMkLst>
            <pc:docMk/>
            <pc:sldMk cId="127253413" sldId="342"/>
            <ac:spMk id="4" creationId="{E101C719-EDE0-EBF2-5BF6-CCAEDAE3D2DE}"/>
          </ac:spMkLst>
        </pc:spChg>
      </pc:sldChg>
      <pc:sldChg chg="modSp mod addCm">
        <pc:chgData name="Behague, Sabina" userId="2f9f8379-56ce-455c-81be-d1dc66b28ae7" providerId="ADAL" clId="{2623C8A1-F0A1-4CDA-B565-2E575953FB5F}" dt="2023-01-26T15:06:16.649" v="26"/>
        <pc:sldMkLst>
          <pc:docMk/>
          <pc:sldMk cId="847019123" sldId="343"/>
        </pc:sldMkLst>
        <pc:spChg chg="mod">
          <ac:chgData name="Behague, Sabina" userId="2f9f8379-56ce-455c-81be-d1dc66b28ae7" providerId="ADAL" clId="{2623C8A1-F0A1-4CDA-B565-2E575953FB5F}" dt="2023-01-26T15:04:26.709" v="18" actId="1076"/>
          <ac:spMkLst>
            <pc:docMk/>
            <pc:sldMk cId="847019123" sldId="343"/>
            <ac:spMk id="8" creationId="{6EBAB372-B395-8FDF-76C3-F7E633EF436C}"/>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6:16.649" v="26"/>
              <pc2:cmMkLst xmlns:pc2="http://schemas.microsoft.com/office/powerpoint/2019/9/main/command">
                <pc:docMk/>
                <pc:sldMk cId="847019123" sldId="343"/>
                <pc2:cmMk id="{F43D3577-2283-4650-B14D-4A5886073163}"/>
              </pc2:cmMkLst>
            </pc226:cmChg>
          </p:ext>
        </pc:extLst>
      </pc:sldChg>
      <pc:sldChg chg="modSp mod">
        <pc:chgData name="Behague, Sabina" userId="2f9f8379-56ce-455c-81be-d1dc66b28ae7" providerId="ADAL" clId="{2623C8A1-F0A1-4CDA-B565-2E575953FB5F}" dt="2023-01-26T15:06:26.335" v="27" actId="1076"/>
        <pc:sldMkLst>
          <pc:docMk/>
          <pc:sldMk cId="2849914987" sldId="344"/>
        </pc:sldMkLst>
        <pc:spChg chg="mod">
          <ac:chgData name="Behague, Sabina" userId="2f9f8379-56ce-455c-81be-d1dc66b28ae7" providerId="ADAL" clId="{2623C8A1-F0A1-4CDA-B565-2E575953FB5F}" dt="2023-01-26T15:06:26.335" v="27" actId="1076"/>
          <ac:spMkLst>
            <pc:docMk/>
            <pc:sldMk cId="2849914987" sldId="344"/>
            <ac:spMk id="9" creationId="{E690F70B-E368-D7F5-795E-B5139345EF71}"/>
          </ac:spMkLst>
        </pc:spChg>
      </pc:sldChg>
      <pc:sldChg chg="addCm">
        <pc:chgData name="Behague, Sabina" userId="2f9f8379-56ce-455c-81be-d1dc66b28ae7" providerId="ADAL" clId="{2623C8A1-F0A1-4CDA-B565-2E575953FB5F}" dt="2023-01-26T15:08:28.471" v="33"/>
        <pc:sldMkLst>
          <pc:docMk/>
          <pc:sldMk cId="933831771" sldId="34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623C8A1-F0A1-4CDA-B565-2E575953FB5F}" dt="2023-01-26T15:08:28.471" v="33"/>
              <pc2:cmMkLst xmlns:pc2="http://schemas.microsoft.com/office/powerpoint/2019/9/main/command">
                <pc:docMk/>
                <pc:sldMk cId="933831771" sldId="345"/>
                <pc2:cmMk id="{E57B3035-C712-4199-B5CC-5FFFF573734B}"/>
              </pc2:cmMkLst>
            </pc226:cmChg>
          </p:ext>
        </pc:extLst>
      </pc:sldChg>
      <pc:sldChg chg="modSp mod">
        <pc:chgData name="Behague, Sabina" userId="2f9f8379-56ce-455c-81be-d1dc66b28ae7" providerId="ADAL" clId="{2623C8A1-F0A1-4CDA-B565-2E575953FB5F}" dt="2023-01-26T15:10:47.815" v="34" actId="1076"/>
        <pc:sldMkLst>
          <pc:docMk/>
          <pc:sldMk cId="958764126" sldId="346"/>
        </pc:sldMkLst>
        <pc:spChg chg="mod">
          <ac:chgData name="Behague, Sabina" userId="2f9f8379-56ce-455c-81be-d1dc66b28ae7" providerId="ADAL" clId="{2623C8A1-F0A1-4CDA-B565-2E575953FB5F}" dt="2023-01-26T15:10:47.815" v="34" actId="1076"/>
          <ac:spMkLst>
            <pc:docMk/>
            <pc:sldMk cId="958764126" sldId="346"/>
            <ac:spMk id="9" creationId="{E690F70B-E368-D7F5-795E-B5139345EF71}"/>
          </ac:spMkLst>
        </pc:spChg>
      </pc:sldChg>
      <pc:sldChg chg="modSp mod">
        <pc:chgData name="Behague, Sabina" userId="2f9f8379-56ce-455c-81be-d1dc66b28ae7" providerId="ADAL" clId="{2623C8A1-F0A1-4CDA-B565-2E575953FB5F}" dt="2023-01-26T15:04:01.682" v="13" actId="1076"/>
        <pc:sldMkLst>
          <pc:docMk/>
          <pc:sldMk cId="3364805724" sldId="348"/>
        </pc:sldMkLst>
        <pc:spChg chg="mod">
          <ac:chgData name="Behague, Sabina" userId="2f9f8379-56ce-455c-81be-d1dc66b28ae7" providerId="ADAL" clId="{2623C8A1-F0A1-4CDA-B565-2E575953FB5F}" dt="2023-01-26T15:04:01.682" v="13" actId="1076"/>
          <ac:spMkLst>
            <pc:docMk/>
            <pc:sldMk cId="3364805724" sldId="348"/>
            <ac:spMk id="6" creationId="{D0F80AC6-B85E-876D-3F7F-2D945C3A0FA6}"/>
          </ac:spMkLst>
        </pc:spChg>
      </pc:sldChg>
    </pc:docChg>
  </pc:docChgLst>
  <pc:docChgLst>
    <pc:chgData name="Twesigye, Gloria" userId="6464a502-8a44-4d67-8fab-8f3aa9495827" providerId="ADAL" clId="{E43AF64B-14D0-4A79-BE21-9893EA8A11B3}"/>
    <pc:docChg chg="undo redo custSel modSld">
      <pc:chgData name="Twesigye, Gloria" userId="6464a502-8a44-4d67-8fab-8f3aa9495827" providerId="ADAL" clId="{E43AF64B-14D0-4A79-BE21-9893EA8A11B3}" dt="2023-01-27T21:22:24.995" v="17"/>
      <pc:docMkLst>
        <pc:docMk/>
      </pc:docMkLst>
      <pc:sldChg chg="modSp mod">
        <pc:chgData name="Twesigye, Gloria" userId="6464a502-8a44-4d67-8fab-8f3aa9495827" providerId="ADAL" clId="{E43AF64B-14D0-4A79-BE21-9893EA8A11B3}" dt="2023-01-27T21:14:21.078" v="9" actId="6549"/>
        <pc:sldMkLst>
          <pc:docMk/>
          <pc:sldMk cId="2479953464" sldId="264"/>
        </pc:sldMkLst>
        <pc:spChg chg="mod">
          <ac:chgData name="Twesigye, Gloria" userId="6464a502-8a44-4d67-8fab-8f3aa9495827" providerId="ADAL" clId="{E43AF64B-14D0-4A79-BE21-9893EA8A11B3}" dt="2023-01-27T21:14:21.078" v="9" actId="6549"/>
          <ac:spMkLst>
            <pc:docMk/>
            <pc:sldMk cId="2479953464" sldId="264"/>
            <ac:spMk id="17" creationId="{85ED22CB-3BA1-A469-F33D-C4DBE09CA034}"/>
          </ac:spMkLst>
        </pc:spChg>
      </pc:sldChg>
      <pc:sldChg chg="modSp mod addCm modCm">
        <pc:chgData name="Twesigye, Gloria" userId="6464a502-8a44-4d67-8fab-8f3aa9495827" providerId="ADAL" clId="{E43AF64B-14D0-4A79-BE21-9893EA8A11B3}" dt="2023-01-27T21:19:27.300" v="16" actId="13926"/>
        <pc:sldMkLst>
          <pc:docMk/>
          <pc:sldMk cId="3475639167" sldId="289"/>
        </pc:sldMkLst>
        <pc:spChg chg="mod">
          <ac:chgData name="Twesigye, Gloria" userId="6464a502-8a44-4d67-8fab-8f3aa9495827" providerId="ADAL" clId="{E43AF64B-14D0-4A79-BE21-9893EA8A11B3}" dt="2023-01-27T21:19:27.300" v="16" actId="13926"/>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E43AF64B-14D0-4A79-BE21-9893EA8A11B3}" dt="2023-01-27T21:19:17.364" v="15"/>
              <pc2:cmMkLst xmlns:pc2="http://schemas.microsoft.com/office/powerpoint/2019/9/main/command">
                <pc:docMk/>
                <pc:sldMk cId="3475639167" sldId="289"/>
                <pc2:cmMk id="{2DEAD97D-A688-4E40-9364-09468691891F}"/>
              </pc2:cmMkLst>
            </pc226:cmChg>
            <pc226:cmChg xmlns:pc226="http://schemas.microsoft.com/office/powerpoint/2022/06/main/command" chg="add mod">
              <pc226:chgData name="Twesigye, Gloria" userId="6464a502-8a44-4d67-8fab-8f3aa9495827" providerId="ADAL" clId="{E43AF64B-14D0-4A79-BE21-9893EA8A11B3}" dt="2023-01-27T21:16:31.701" v="14" actId="20577"/>
              <pc2:cmMkLst xmlns:pc2="http://schemas.microsoft.com/office/powerpoint/2019/9/main/command">
                <pc:docMk/>
                <pc:sldMk cId="3475639167" sldId="289"/>
                <pc2:cmMk id="{F20D34CA-D1F1-4055-8B45-5452D98E809A}"/>
              </pc2:cmMkLst>
            </pc226:cmChg>
          </p:ext>
        </pc:extLst>
      </pc:sldChg>
      <pc:sldChg chg="addCm">
        <pc:chgData name="Twesigye, Gloria" userId="6464a502-8a44-4d67-8fab-8f3aa9495827" providerId="ADAL" clId="{E43AF64B-14D0-4A79-BE21-9893EA8A11B3}" dt="2023-01-27T21:22:24.995" v="17"/>
        <pc:sldMkLst>
          <pc:docMk/>
          <pc:sldMk cId="1925132525" sldId="294"/>
        </pc:sldMkLst>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E43AF64B-14D0-4A79-BE21-9893EA8A11B3}" dt="2023-01-27T21:22:24.995" v="17"/>
              <pc2:cmMkLst xmlns:pc2="http://schemas.microsoft.com/office/powerpoint/2019/9/main/command">
                <pc:docMk/>
                <pc:sldMk cId="1925132525" sldId="294"/>
                <pc2:cmMk id="{5D66B79D-6654-46B8-89B3-9309EFAD2316}"/>
              </pc2:cmMkLst>
            </pc226:cmChg>
          </p:ext>
        </pc:extLst>
      </pc:sldChg>
      <pc:sldChg chg="modSp mod">
        <pc:chgData name="Twesigye, Gloria" userId="6464a502-8a44-4d67-8fab-8f3aa9495827" providerId="ADAL" clId="{E43AF64B-14D0-4A79-BE21-9893EA8A11B3}" dt="2023-01-27T21:14:13.403" v="8" actId="6549"/>
        <pc:sldMkLst>
          <pc:docMk/>
          <pc:sldMk cId="3558224958" sldId="333"/>
        </pc:sldMkLst>
        <pc:spChg chg="mod">
          <ac:chgData name="Twesigye, Gloria" userId="6464a502-8a44-4d67-8fab-8f3aa9495827" providerId="ADAL" clId="{E43AF64B-14D0-4A79-BE21-9893EA8A11B3}" dt="2023-01-27T21:14:13.403" v="8" actId="6549"/>
          <ac:spMkLst>
            <pc:docMk/>
            <pc:sldMk cId="3558224958" sldId="333"/>
            <ac:spMk id="57" creationId="{D9CBD7BC-4CFE-78E9-88FD-FF7234B14014}"/>
          </ac:spMkLst>
        </pc:spChg>
      </pc:sldChg>
    </pc:docChg>
  </pc:docChgLst>
  <pc:docChgLst>
    <pc:chgData name="McFarland, Annette" userId="e93d1f50-85ab-41a8-a34a-185a53159573" providerId="ADAL" clId="{41917E24-5732-4ABA-B6E2-3809DA045350}"/>
    <pc:docChg chg="undo custSel modSld sldOrd">
      <pc:chgData name="McFarland, Annette" userId="e93d1f50-85ab-41a8-a34a-185a53159573" providerId="ADAL" clId="{41917E24-5732-4ABA-B6E2-3809DA045350}" dt="2023-01-20T20:35:46.130" v="1589"/>
      <pc:docMkLst>
        <pc:docMk/>
      </pc:docMkLst>
      <pc:sldChg chg="modSp mod">
        <pc:chgData name="McFarland, Annette" userId="e93d1f50-85ab-41a8-a34a-185a53159573" providerId="ADAL" clId="{41917E24-5732-4ABA-B6E2-3809DA045350}" dt="2023-01-13T19:53:25.381" v="18" actId="20577"/>
        <pc:sldMkLst>
          <pc:docMk/>
          <pc:sldMk cId="2163988523" sldId="260"/>
        </pc:sldMkLst>
        <pc:spChg chg="mod">
          <ac:chgData name="McFarland, Annette" userId="e93d1f50-85ab-41a8-a34a-185a53159573" providerId="ADAL" clId="{41917E24-5732-4ABA-B6E2-3809DA045350}" dt="2023-01-13T19:53:25.381" v="18" actId="20577"/>
          <ac:spMkLst>
            <pc:docMk/>
            <pc:sldMk cId="2163988523" sldId="260"/>
            <ac:spMk id="9" creationId="{E690F70B-E368-D7F5-795E-B5139345EF71}"/>
          </ac:spMkLst>
        </pc:spChg>
      </pc:sldChg>
      <pc:sldChg chg="addSp delSp modSp mod addCm delCm modCm">
        <pc:chgData name="McFarland, Annette" userId="e93d1f50-85ab-41a8-a34a-185a53159573" providerId="ADAL" clId="{41917E24-5732-4ABA-B6E2-3809DA045350}" dt="2023-01-20T17:32:14.372" v="1369"/>
        <pc:sldMkLst>
          <pc:docMk/>
          <pc:sldMk cId="2479953464" sldId="264"/>
        </pc:sldMkLst>
        <pc:spChg chg="add mod">
          <ac:chgData name="McFarland, Annette" userId="e93d1f50-85ab-41a8-a34a-185a53159573" providerId="ADAL" clId="{41917E24-5732-4ABA-B6E2-3809DA045350}" dt="2023-01-17T14:19:52.225" v="823"/>
          <ac:spMkLst>
            <pc:docMk/>
            <pc:sldMk cId="2479953464" sldId="264"/>
            <ac:spMk id="3" creationId="{CFBB141F-C6A9-B9F7-82C1-17FE9E23A6E3}"/>
          </ac:spMkLst>
        </pc:spChg>
        <pc:spChg chg="mod">
          <ac:chgData name="McFarland, Annette" userId="e93d1f50-85ab-41a8-a34a-185a53159573" providerId="ADAL" clId="{41917E24-5732-4ABA-B6E2-3809DA045350}" dt="2023-01-20T17:32:11.057" v="1368" actId="1076"/>
          <ac:spMkLst>
            <pc:docMk/>
            <pc:sldMk cId="2479953464" sldId="264"/>
            <ac:spMk id="16" creationId="{DD732E95-7BE6-171B-809D-24DCBC6A0F54}"/>
          </ac:spMkLst>
        </pc:spChg>
        <pc:spChg chg="mod">
          <ac:chgData name="McFarland, Annette" userId="e93d1f50-85ab-41a8-a34a-185a53159573" providerId="ADAL" clId="{41917E24-5732-4ABA-B6E2-3809DA045350}" dt="2023-01-20T17:32:11.057" v="1368" actId="1076"/>
          <ac:spMkLst>
            <pc:docMk/>
            <pc:sldMk cId="2479953464" sldId="264"/>
            <ac:spMk id="17" creationId="{85ED22CB-3BA1-A469-F33D-C4DBE09CA034}"/>
          </ac:spMkLst>
        </pc:spChg>
        <pc:picChg chg="add mod">
          <ac:chgData name="McFarland, Annette" userId="e93d1f50-85ab-41a8-a34a-185a53159573" providerId="ADAL" clId="{41917E24-5732-4ABA-B6E2-3809DA045350}" dt="2023-01-17T14:19:52.225" v="823"/>
          <ac:picMkLst>
            <pc:docMk/>
            <pc:sldMk cId="2479953464" sldId="264"/>
            <ac:picMk id="2" creationId="{DAC7FA72-7AF7-3EB7-B172-E71DF9FF7E87}"/>
          </ac:picMkLst>
        </pc:picChg>
        <pc:picChg chg="del">
          <ac:chgData name="McFarland, Annette" userId="e93d1f50-85ab-41a8-a34a-185a53159573" providerId="ADAL" clId="{41917E24-5732-4ABA-B6E2-3809DA045350}" dt="2023-01-17T14:19:51.876" v="822" actId="478"/>
          <ac:picMkLst>
            <pc:docMk/>
            <pc:sldMk cId="2479953464" sldId="264"/>
            <ac:picMk id="14" creationId="{1F4E151D-79B0-2594-1670-74173B816B17}"/>
          </ac:picMkLst>
        </pc:picChg>
      </pc:sldChg>
      <pc:sldChg chg="addSp delSp modSp mod">
        <pc:chgData name="McFarland, Annette" userId="e93d1f50-85ab-41a8-a34a-185a53159573" providerId="ADAL" clId="{41917E24-5732-4ABA-B6E2-3809DA045350}" dt="2023-01-17T14:20:30.391" v="847" actId="2085"/>
        <pc:sldMkLst>
          <pc:docMk/>
          <pc:sldMk cId="3502258445" sldId="283"/>
        </pc:sldMkLst>
        <pc:spChg chg="add mod">
          <ac:chgData name="McFarland, Annette" userId="e93d1f50-85ab-41a8-a34a-185a53159573" providerId="ADAL" clId="{41917E24-5732-4ABA-B6E2-3809DA045350}" dt="2023-01-17T14:19:55.854" v="825"/>
          <ac:spMkLst>
            <pc:docMk/>
            <pc:sldMk cId="3502258445" sldId="283"/>
            <ac:spMk id="3" creationId="{A03C1582-A54B-1B01-908F-5E0125A269A7}"/>
          </ac:spMkLst>
        </pc:spChg>
        <pc:spChg chg="mod">
          <ac:chgData name="McFarland, Annette" userId="e93d1f50-85ab-41a8-a34a-185a53159573" providerId="ADAL" clId="{41917E24-5732-4ABA-B6E2-3809DA045350}" dt="2023-01-17T14:20:30.391" v="847" actId="2085"/>
          <ac:spMkLst>
            <pc:docMk/>
            <pc:sldMk cId="3502258445" sldId="283"/>
            <ac:spMk id="5" creationId="{07E7D4A9-A2D8-FCFA-930A-28EF4D10D77F}"/>
          </ac:spMkLst>
        </pc:spChg>
        <pc:spChg chg="mod">
          <ac:chgData name="McFarland, Annette" userId="e93d1f50-85ab-41a8-a34a-185a53159573" providerId="ADAL" clId="{41917E24-5732-4ABA-B6E2-3809DA045350}" dt="2023-01-17T14:20:16.132" v="837" actId="20577"/>
          <ac:spMkLst>
            <pc:docMk/>
            <pc:sldMk cId="3502258445" sldId="283"/>
            <ac:spMk id="20" creationId="{610FCD09-B693-E77C-4EC3-F37CE004BED0}"/>
          </ac:spMkLst>
        </pc:spChg>
        <pc:spChg chg="mod">
          <ac:chgData name="McFarland, Annette" userId="e93d1f50-85ab-41a8-a34a-185a53159573" providerId="ADAL" clId="{41917E24-5732-4ABA-B6E2-3809DA045350}" dt="2023-01-17T14:20:20.102" v="846" actId="20577"/>
          <ac:spMkLst>
            <pc:docMk/>
            <pc:sldMk cId="3502258445" sldId="283"/>
            <ac:spMk id="21" creationId="{48177657-8A3D-A9A8-205B-ECCF29700155}"/>
          </ac:spMkLst>
        </pc:spChg>
        <pc:picChg chg="add mod">
          <ac:chgData name="McFarland, Annette" userId="e93d1f50-85ab-41a8-a34a-185a53159573" providerId="ADAL" clId="{41917E24-5732-4ABA-B6E2-3809DA045350}" dt="2023-01-17T14:19:55.854" v="825"/>
          <ac:picMkLst>
            <pc:docMk/>
            <pc:sldMk cId="3502258445" sldId="283"/>
            <ac:picMk id="2" creationId="{1123BA8A-40A7-52DE-51B2-5B7352EC879D}"/>
          </ac:picMkLst>
        </pc:picChg>
        <pc:picChg chg="del">
          <ac:chgData name="McFarland, Annette" userId="e93d1f50-85ab-41a8-a34a-185a53159573" providerId="ADAL" clId="{41917E24-5732-4ABA-B6E2-3809DA045350}" dt="2023-01-17T14:19:55.597" v="824" actId="478"/>
          <ac:picMkLst>
            <pc:docMk/>
            <pc:sldMk cId="3502258445" sldId="283"/>
            <ac:picMk id="19" creationId="{C1C35796-9F1E-5306-E9AC-80257CC6FADB}"/>
          </ac:picMkLst>
        </pc:picChg>
      </pc:sldChg>
      <pc:sldChg chg="addSp modSp mod addCm delCm modCm modNotesTx">
        <pc:chgData name="McFarland, Annette" userId="e93d1f50-85ab-41a8-a34a-185a53159573" providerId="ADAL" clId="{41917E24-5732-4ABA-B6E2-3809DA045350}" dt="2023-01-20T17:23:54.797" v="1261"/>
        <pc:sldMkLst>
          <pc:docMk/>
          <pc:sldMk cId="2004344858" sldId="288"/>
        </pc:sldMkLst>
        <pc:spChg chg="mod">
          <ac:chgData name="McFarland, Annette" userId="e93d1f50-85ab-41a8-a34a-185a53159573" providerId="ADAL" clId="{41917E24-5732-4ABA-B6E2-3809DA045350}" dt="2023-01-13T20:03:57.674" v="55" actId="20577"/>
          <ac:spMkLst>
            <pc:docMk/>
            <pc:sldMk cId="2004344858" sldId="288"/>
            <ac:spMk id="3" creationId="{A8FD50B4-35E4-2D4F-FF67-444D1EC82D17}"/>
          </ac:spMkLst>
        </pc:spChg>
        <pc:spChg chg="mod">
          <ac:chgData name="McFarland, Annette" userId="e93d1f50-85ab-41a8-a34a-185a53159573" providerId="ADAL" clId="{41917E24-5732-4ABA-B6E2-3809DA045350}" dt="2023-01-13T20:04:01.914" v="61" actId="20577"/>
          <ac:spMkLst>
            <pc:docMk/>
            <pc:sldMk cId="2004344858" sldId="288"/>
            <ac:spMk id="4" creationId="{E101C719-EDE0-EBF2-5BF6-CCAEDAE3D2DE}"/>
          </ac:spMkLst>
        </pc:spChg>
        <pc:spChg chg="add mod">
          <ac:chgData name="McFarland, Annette" userId="e93d1f50-85ab-41a8-a34a-185a53159573" providerId="ADAL" clId="{41917E24-5732-4ABA-B6E2-3809DA045350}" dt="2023-01-13T20:06:29.227" v="144" actId="27636"/>
          <ac:spMkLst>
            <pc:docMk/>
            <pc:sldMk cId="2004344858" sldId="288"/>
            <ac:spMk id="5" creationId="{0BE64CEA-D385-49E3-C36A-1AA3144DD3FD}"/>
          </ac:spMkLst>
        </pc:spChg>
        <pc:spChg chg="mod">
          <ac:chgData name="McFarland, Annette" userId="e93d1f50-85ab-41a8-a34a-185a53159573" providerId="ADAL" clId="{41917E24-5732-4ABA-B6E2-3809DA045350}" dt="2023-01-20T17:21:27.574" v="1218" actId="20577"/>
          <ac:spMkLst>
            <pc:docMk/>
            <pc:sldMk cId="2004344858" sldId="288"/>
            <ac:spMk id="10" creationId="{2D953FA9-CD59-752E-4FDA-CC41FF4B8DF2}"/>
          </ac:spMkLst>
        </pc:spChg>
        <pc:spChg chg="mod">
          <ac:chgData name="McFarland, Annette" userId="e93d1f50-85ab-41a8-a34a-185a53159573" providerId="ADAL" clId="{41917E24-5732-4ABA-B6E2-3809DA045350}" dt="2023-01-13T20:02:58.018" v="49" actId="20577"/>
          <ac:spMkLst>
            <pc:docMk/>
            <pc:sldMk cId="2004344858" sldId="288"/>
            <ac:spMk id="11" creationId="{8E4E40E9-D792-25A1-4B37-23D4780B1318}"/>
          </ac:spMkLst>
        </pc:spChg>
        <pc:graphicFrameChg chg="mod">
          <ac:chgData name="McFarland, Annette" userId="e93d1f50-85ab-41a8-a34a-185a53159573" providerId="ADAL" clId="{41917E24-5732-4ABA-B6E2-3809DA045350}" dt="2023-01-13T20:06:22.099" v="142"/>
          <ac:graphicFrameMkLst>
            <pc:docMk/>
            <pc:sldMk cId="2004344858" sldId="288"/>
            <ac:graphicFrameMk id="2" creationId="{B0A68F7A-A083-4E2B-B574-D05208620F48}"/>
          </ac:graphicFrameMkLst>
        </pc:graphicFrameChg>
      </pc:sldChg>
      <pc:sldChg chg="modSp mod">
        <pc:chgData name="McFarland, Annette" userId="e93d1f50-85ab-41a8-a34a-185a53159573" providerId="ADAL" clId="{41917E24-5732-4ABA-B6E2-3809DA045350}" dt="2023-01-17T14:21:49.607" v="885" actId="20577"/>
        <pc:sldMkLst>
          <pc:docMk/>
          <pc:sldMk cId="3475639167" sldId="289"/>
        </pc:sldMkLst>
        <pc:spChg chg="mod">
          <ac:chgData name="McFarland, Annette" userId="e93d1f50-85ab-41a8-a34a-185a53159573" providerId="ADAL" clId="{41917E24-5732-4ABA-B6E2-3809DA045350}" dt="2023-01-17T14:21:49.607" v="885" actId="20577"/>
          <ac:spMkLst>
            <pc:docMk/>
            <pc:sldMk cId="3475639167" sldId="289"/>
            <ac:spMk id="3" creationId="{F2A31AE5-F919-CA50-BF07-AF012D87D146}"/>
          </ac:spMkLst>
        </pc:spChg>
      </pc:sldChg>
      <pc:sldChg chg="addSp delSp modSp mod ord addCm delCm modCm">
        <pc:chgData name="McFarland, Annette" userId="e93d1f50-85ab-41a8-a34a-185a53159573" providerId="ADAL" clId="{41917E24-5732-4ABA-B6E2-3809DA045350}" dt="2023-01-20T17:27:21.629" v="1324"/>
        <pc:sldMkLst>
          <pc:docMk/>
          <pc:sldMk cId="4205298638" sldId="292"/>
        </pc:sldMkLst>
        <pc:spChg chg="mod">
          <ac:chgData name="McFarland, Annette" userId="e93d1f50-85ab-41a8-a34a-185a53159573" providerId="ADAL" clId="{41917E24-5732-4ABA-B6E2-3809DA045350}" dt="2023-01-13T20:14:46.285" v="290" actId="20577"/>
          <ac:spMkLst>
            <pc:docMk/>
            <pc:sldMk cId="4205298638" sldId="292"/>
            <ac:spMk id="2" creationId="{F6245169-1799-41CD-B28E-D2D20D16AD73}"/>
          </ac:spMkLst>
        </pc:spChg>
        <pc:spChg chg="mod">
          <ac:chgData name="McFarland, Annette" userId="e93d1f50-85ab-41a8-a34a-185a53159573" providerId="ADAL" clId="{41917E24-5732-4ABA-B6E2-3809DA045350}" dt="2023-01-17T13:59:57.276" v="638" actId="20577"/>
          <ac:spMkLst>
            <pc:docMk/>
            <pc:sldMk cId="4205298638" sldId="292"/>
            <ac:spMk id="3" creationId="{E4FD1E92-5DBC-B105-F246-2355E4FF9A74}"/>
          </ac:spMkLst>
        </pc:spChg>
        <pc:spChg chg="add mod">
          <ac:chgData name="McFarland, Annette" userId="e93d1f50-85ab-41a8-a34a-185a53159573" providerId="ADAL" clId="{41917E24-5732-4ABA-B6E2-3809DA045350}" dt="2023-01-20T17:27:05.898" v="1321" actId="122"/>
          <ac:spMkLst>
            <pc:docMk/>
            <pc:sldMk cId="4205298638" sldId="292"/>
            <ac:spMk id="4" creationId="{B89269E4-357A-5DFD-D129-0D281D64DE26}"/>
          </ac:spMkLst>
        </pc:spChg>
        <pc:spChg chg="mod">
          <ac:chgData name="McFarland, Annette" userId="e93d1f50-85ab-41a8-a34a-185a53159573" providerId="ADAL" clId="{41917E24-5732-4ABA-B6E2-3809DA045350}" dt="2023-01-17T14:00:29.910" v="643" actId="1076"/>
          <ac:spMkLst>
            <pc:docMk/>
            <pc:sldMk cId="4205298638" sldId="292"/>
            <ac:spMk id="5" creationId="{65096ECE-03F1-2767-808A-DED55CEAA1F1}"/>
          </ac:spMkLst>
        </pc:spChg>
        <pc:spChg chg="add mod">
          <ac:chgData name="McFarland, Annette" userId="e93d1f50-85ab-41a8-a34a-185a53159573" providerId="ADAL" clId="{41917E24-5732-4ABA-B6E2-3809DA045350}" dt="2023-01-20T17:26:58.328" v="1319" actId="122"/>
          <ac:spMkLst>
            <pc:docMk/>
            <pc:sldMk cId="4205298638" sldId="292"/>
            <ac:spMk id="6" creationId="{63D5920A-B047-6C4E-D3B8-EDD7EA88577D}"/>
          </ac:spMkLst>
        </pc:spChg>
        <pc:spChg chg="add mod">
          <ac:chgData name="McFarland, Annette" userId="e93d1f50-85ab-41a8-a34a-185a53159573" providerId="ADAL" clId="{41917E24-5732-4ABA-B6E2-3809DA045350}" dt="2023-01-17T13:59:11.794" v="611" actId="1076"/>
          <ac:spMkLst>
            <pc:docMk/>
            <pc:sldMk cId="4205298638" sldId="292"/>
            <ac:spMk id="7" creationId="{5712B7CF-64CA-FA11-549B-7CAB8FA5DD27}"/>
          </ac:spMkLst>
        </pc:spChg>
        <pc:spChg chg="add mod">
          <ac:chgData name="McFarland, Annette" userId="e93d1f50-85ab-41a8-a34a-185a53159573" providerId="ADAL" clId="{41917E24-5732-4ABA-B6E2-3809DA045350}" dt="2023-01-17T13:59:11.794" v="611" actId="1076"/>
          <ac:spMkLst>
            <pc:docMk/>
            <pc:sldMk cId="4205298638" sldId="292"/>
            <ac:spMk id="8" creationId="{719F6631-9198-0B8E-736D-FDA9341DAE31}"/>
          </ac:spMkLst>
        </pc:spChg>
        <pc:spChg chg="add del mod">
          <ac:chgData name="McFarland, Annette" userId="e93d1f50-85ab-41a8-a34a-185a53159573" providerId="ADAL" clId="{41917E24-5732-4ABA-B6E2-3809DA045350}" dt="2023-01-17T13:55:45.395" v="579" actId="21"/>
          <ac:spMkLst>
            <pc:docMk/>
            <pc:sldMk cId="4205298638" sldId="292"/>
            <ac:spMk id="10" creationId="{4CE02F8A-82A0-7F09-2324-629D59AC6A09}"/>
          </ac:spMkLst>
        </pc:spChg>
        <pc:spChg chg="add mod">
          <ac:chgData name="McFarland, Annette" userId="e93d1f50-85ab-41a8-a34a-185a53159573" providerId="ADAL" clId="{41917E24-5732-4ABA-B6E2-3809DA045350}" dt="2023-01-17T13:59:11.794" v="611" actId="1076"/>
          <ac:spMkLst>
            <pc:docMk/>
            <pc:sldMk cId="4205298638" sldId="292"/>
            <ac:spMk id="11" creationId="{01408482-9774-63BE-6CED-CB3D4F7D4C3B}"/>
          </ac:spMkLst>
        </pc:spChg>
        <pc:spChg chg="add mod">
          <ac:chgData name="McFarland, Annette" userId="e93d1f50-85ab-41a8-a34a-185a53159573" providerId="ADAL" clId="{41917E24-5732-4ABA-B6E2-3809DA045350}" dt="2023-01-17T13:59:11.794" v="611" actId="1076"/>
          <ac:spMkLst>
            <pc:docMk/>
            <pc:sldMk cId="4205298638" sldId="292"/>
            <ac:spMk id="12" creationId="{5A08B952-F47E-64C0-7A45-63ED2FD4C028}"/>
          </ac:spMkLst>
        </pc:spChg>
        <pc:spChg chg="add mod">
          <ac:chgData name="McFarland, Annette" userId="e93d1f50-85ab-41a8-a34a-185a53159573" providerId="ADAL" clId="{41917E24-5732-4ABA-B6E2-3809DA045350}" dt="2023-01-17T13:59:11.794" v="611" actId="1076"/>
          <ac:spMkLst>
            <pc:docMk/>
            <pc:sldMk cId="4205298638" sldId="292"/>
            <ac:spMk id="13" creationId="{D6EEC4E6-5458-C433-8409-DAE79392E5C6}"/>
          </ac:spMkLst>
        </pc:spChg>
        <pc:spChg chg="add mod">
          <ac:chgData name="McFarland, Annette" userId="e93d1f50-85ab-41a8-a34a-185a53159573" providerId="ADAL" clId="{41917E24-5732-4ABA-B6E2-3809DA045350}" dt="2023-01-17T13:59:11.794" v="611" actId="1076"/>
          <ac:spMkLst>
            <pc:docMk/>
            <pc:sldMk cId="4205298638" sldId="292"/>
            <ac:spMk id="14" creationId="{154F1BF2-AA90-65D6-8059-B563BDA0F340}"/>
          </ac:spMkLst>
        </pc:spChg>
        <pc:graphicFrameChg chg="add del mod">
          <ac:chgData name="McFarland, Annette" userId="e93d1f50-85ab-41a8-a34a-185a53159573" providerId="ADAL" clId="{41917E24-5732-4ABA-B6E2-3809DA045350}" dt="2023-01-13T20:28:37.357" v="353"/>
          <ac:graphicFrameMkLst>
            <pc:docMk/>
            <pc:sldMk cId="4205298638" sldId="292"/>
            <ac:graphicFrameMk id="6" creationId="{0DDEDFD4-F3DD-11AB-8CF5-F3A0B617CA40}"/>
          </ac:graphicFrameMkLst>
        </pc:graphicFrameChg>
        <pc:graphicFrameChg chg="mod">
          <ac:chgData name="McFarland, Annette" userId="e93d1f50-85ab-41a8-a34a-185a53159573" providerId="ADAL" clId="{41917E24-5732-4ABA-B6E2-3809DA045350}" dt="2023-01-17T13:59:26.161" v="614" actId="14100"/>
          <ac:graphicFrameMkLst>
            <pc:docMk/>
            <pc:sldMk cId="4205298638" sldId="292"/>
            <ac:graphicFrameMk id="9" creationId="{16BB2B36-D329-083C-5198-BEEC5AC12CFA}"/>
          </ac:graphicFrameMkLst>
        </pc:graphicFrameChg>
        <pc:cxnChg chg="add mod">
          <ac:chgData name="McFarland, Annette" userId="e93d1f50-85ab-41a8-a34a-185a53159573" providerId="ADAL" clId="{41917E24-5732-4ABA-B6E2-3809DA045350}" dt="2023-01-20T17:27:11.452" v="1322" actId="1076"/>
          <ac:cxnSpMkLst>
            <pc:docMk/>
            <pc:sldMk cId="4205298638" sldId="292"/>
            <ac:cxnSpMk id="10" creationId="{F1EC5209-DF5E-3950-E204-65B287D29FE0}"/>
          </ac:cxnSpMkLst>
        </pc:cxnChg>
        <pc:cxnChg chg="add mod">
          <ac:chgData name="McFarland, Annette" userId="e93d1f50-85ab-41a8-a34a-185a53159573" providerId="ADAL" clId="{41917E24-5732-4ABA-B6E2-3809DA045350}" dt="2023-01-20T17:27:17.661" v="1323" actId="1076"/>
          <ac:cxnSpMkLst>
            <pc:docMk/>
            <pc:sldMk cId="4205298638" sldId="292"/>
            <ac:cxnSpMk id="16" creationId="{0560DE5B-7690-078C-287A-A3BB7D3E5E34}"/>
          </ac:cxnSpMkLst>
        </pc:cxnChg>
      </pc:sldChg>
      <pc:sldChg chg="addSp delSp modSp mod addCm delCm">
        <pc:chgData name="McFarland, Annette" userId="e93d1f50-85ab-41a8-a34a-185a53159573" providerId="ADAL" clId="{41917E24-5732-4ABA-B6E2-3809DA045350}" dt="2023-01-20T17:31:46.038" v="1356" actId="20577"/>
        <pc:sldMkLst>
          <pc:docMk/>
          <pc:sldMk cId="1925132525" sldId="294"/>
        </pc:sldMkLst>
        <pc:spChg chg="mod">
          <ac:chgData name="McFarland, Annette" userId="e93d1f50-85ab-41a8-a34a-185a53159573" providerId="ADAL" clId="{41917E24-5732-4ABA-B6E2-3809DA045350}" dt="2023-01-20T17:31:46.038" v="1356" actId="20577"/>
          <ac:spMkLst>
            <pc:docMk/>
            <pc:sldMk cId="1925132525" sldId="294"/>
            <ac:spMk id="2" creationId="{F6245169-1799-41CD-B28E-D2D20D16AD73}"/>
          </ac:spMkLst>
        </pc:spChg>
        <pc:spChg chg="mod">
          <ac:chgData name="McFarland, Annette" userId="e93d1f50-85ab-41a8-a34a-185a53159573" providerId="ADAL" clId="{41917E24-5732-4ABA-B6E2-3809DA045350}" dt="2023-01-20T17:31:05.322" v="1345" actId="20577"/>
          <ac:spMkLst>
            <pc:docMk/>
            <pc:sldMk cId="1925132525" sldId="294"/>
            <ac:spMk id="4" creationId="{87E0FD17-000E-F917-D7E1-AFF7CACBF13D}"/>
          </ac:spMkLst>
        </pc:spChg>
        <pc:spChg chg="add mod">
          <ac:chgData name="McFarland, Annette" userId="e93d1f50-85ab-41a8-a34a-185a53159573" providerId="ADAL" clId="{41917E24-5732-4ABA-B6E2-3809DA045350}" dt="2023-01-17T14:17:28.628" v="783"/>
          <ac:spMkLst>
            <pc:docMk/>
            <pc:sldMk cId="1925132525" sldId="294"/>
            <ac:spMk id="5" creationId="{9309038A-385A-1CAC-7405-5F502B16D108}"/>
          </ac:spMkLst>
        </pc:spChg>
        <pc:spChg chg="mod">
          <ac:chgData name="McFarland, Annette" userId="e93d1f50-85ab-41a8-a34a-185a53159573" providerId="ADAL" clId="{41917E24-5732-4ABA-B6E2-3809DA045350}" dt="2023-01-17T14:17:49.483" v="795" actId="20577"/>
          <ac:spMkLst>
            <pc:docMk/>
            <pc:sldMk cId="1925132525" sldId="294"/>
            <ac:spMk id="13" creationId="{4C8CD7F4-6CDE-8575-B97F-CB652386122E}"/>
          </ac:spMkLst>
        </pc:spChg>
        <pc:graphicFrameChg chg="mod">
          <ac:chgData name="McFarland, Annette" userId="e93d1f50-85ab-41a8-a34a-185a53159573" providerId="ADAL" clId="{41917E24-5732-4ABA-B6E2-3809DA045350}" dt="2023-01-20T17:31:15.493" v="1346" actId="14100"/>
          <ac:graphicFrameMkLst>
            <pc:docMk/>
            <pc:sldMk cId="1925132525" sldId="294"/>
            <ac:graphicFrameMk id="9" creationId="{16BB2B36-D329-083C-5198-BEEC5AC12CFA}"/>
          </ac:graphicFrameMkLst>
        </pc:graphicFrameChg>
        <pc:picChg chg="add mod">
          <ac:chgData name="McFarland, Annette" userId="e93d1f50-85ab-41a8-a34a-185a53159573" providerId="ADAL" clId="{41917E24-5732-4ABA-B6E2-3809DA045350}" dt="2023-01-17T14:17:28.628" v="783"/>
          <ac:picMkLst>
            <pc:docMk/>
            <pc:sldMk cId="1925132525" sldId="294"/>
            <ac:picMk id="3" creationId="{191AA408-4559-3CF3-13CC-C0DD165D43B9}"/>
          </ac:picMkLst>
        </pc:picChg>
        <pc:picChg chg="del">
          <ac:chgData name="McFarland, Annette" userId="e93d1f50-85ab-41a8-a34a-185a53159573" providerId="ADAL" clId="{41917E24-5732-4ABA-B6E2-3809DA045350}" dt="2023-01-17T14:17:28.220" v="782" actId="478"/>
          <ac:picMkLst>
            <pc:docMk/>
            <pc:sldMk cId="1925132525" sldId="294"/>
            <ac:picMk id="12" creationId="{86EF5F35-8776-3407-F5FB-EFEDE4A66A6A}"/>
          </ac:picMkLst>
        </pc:picChg>
      </pc:sldChg>
      <pc:sldChg chg="modSp mod addCm delCm">
        <pc:chgData name="McFarland, Annette" userId="e93d1f50-85ab-41a8-a34a-185a53159573" providerId="ADAL" clId="{41917E24-5732-4ABA-B6E2-3809DA045350}" dt="2023-01-20T17:30:04.287" v="1333"/>
        <pc:sldMkLst>
          <pc:docMk/>
          <pc:sldMk cId="476875324" sldId="296"/>
        </pc:sldMkLst>
        <pc:spChg chg="mod">
          <ac:chgData name="McFarland, Annette" userId="e93d1f50-85ab-41a8-a34a-185a53159573" providerId="ADAL" clId="{41917E24-5732-4ABA-B6E2-3809DA045350}" dt="2023-01-17T14:11:08.223" v="712" actId="20577"/>
          <ac:spMkLst>
            <pc:docMk/>
            <pc:sldMk cId="476875324" sldId="296"/>
            <ac:spMk id="2" creationId="{F6245169-1799-41CD-B28E-D2D20D16AD73}"/>
          </ac:spMkLst>
        </pc:spChg>
        <pc:spChg chg="mod">
          <ac:chgData name="McFarland, Annette" userId="e93d1f50-85ab-41a8-a34a-185a53159573" providerId="ADAL" clId="{41917E24-5732-4ABA-B6E2-3809DA045350}" dt="2023-01-17T14:11:21.114" v="718" actId="20577"/>
          <ac:spMkLst>
            <pc:docMk/>
            <pc:sldMk cId="476875324" sldId="296"/>
            <ac:spMk id="3" creationId="{E4FD1E92-5DBC-B105-F246-2355E4FF9A74}"/>
          </ac:spMkLst>
        </pc:spChg>
        <pc:graphicFrameChg chg="mod">
          <ac:chgData name="McFarland, Annette" userId="e93d1f50-85ab-41a8-a34a-185a53159573" providerId="ADAL" clId="{41917E24-5732-4ABA-B6E2-3809DA045350}" dt="2023-01-20T17:29:48.701" v="1332" actId="207"/>
          <ac:graphicFrameMkLst>
            <pc:docMk/>
            <pc:sldMk cId="476875324" sldId="296"/>
            <ac:graphicFrameMk id="6" creationId="{CE0AC156-79DC-6462-5917-72039B2FC4D8}"/>
          </ac:graphicFrameMkLst>
        </pc:graphicFrameChg>
      </pc:sldChg>
      <pc:sldChg chg="modSp mod addCm delCm">
        <pc:chgData name="McFarland, Annette" userId="e93d1f50-85ab-41a8-a34a-185a53159573" providerId="ADAL" clId="{41917E24-5732-4ABA-B6E2-3809DA045350}" dt="2023-01-20T17:28:30.437" v="1326"/>
        <pc:sldMkLst>
          <pc:docMk/>
          <pc:sldMk cId="3332005300" sldId="322"/>
        </pc:sldMkLst>
        <pc:spChg chg="mod">
          <ac:chgData name="McFarland, Annette" userId="e93d1f50-85ab-41a8-a34a-185a53159573" providerId="ADAL" clId="{41917E24-5732-4ABA-B6E2-3809DA045350}" dt="2023-01-17T14:06:16.743" v="680" actId="20577"/>
          <ac:spMkLst>
            <pc:docMk/>
            <pc:sldMk cId="3332005300" sldId="322"/>
            <ac:spMk id="2" creationId="{F6245169-1799-41CD-B28E-D2D20D16AD73}"/>
          </ac:spMkLst>
        </pc:spChg>
        <pc:graphicFrameChg chg="mod">
          <ac:chgData name="McFarland, Annette" userId="e93d1f50-85ab-41a8-a34a-185a53159573" providerId="ADAL" clId="{41917E24-5732-4ABA-B6E2-3809DA045350}" dt="2023-01-17T14:07:11.146" v="686"/>
          <ac:graphicFrameMkLst>
            <pc:docMk/>
            <pc:sldMk cId="3332005300" sldId="322"/>
            <ac:graphicFrameMk id="6" creationId="{A9A8CC69-E7C7-8BF8-2D2D-ABB1A61EC758}"/>
          </ac:graphicFrameMkLst>
        </pc:graphicFrameChg>
      </pc:sldChg>
      <pc:sldChg chg="addSp delSp modSp mod">
        <pc:chgData name="McFarland, Annette" userId="e93d1f50-85ab-41a8-a34a-185a53159573" providerId="ADAL" clId="{41917E24-5732-4ABA-B6E2-3809DA045350}" dt="2023-01-17T14:17:24.034" v="781"/>
        <pc:sldMkLst>
          <pc:docMk/>
          <pc:sldMk cId="3632646033" sldId="328"/>
        </pc:sldMkLst>
        <pc:spChg chg="add mod">
          <ac:chgData name="McFarland, Annette" userId="e93d1f50-85ab-41a8-a34a-185a53159573" providerId="ADAL" clId="{41917E24-5732-4ABA-B6E2-3809DA045350}" dt="2023-01-17T14:17:24.034" v="781"/>
          <ac:spMkLst>
            <pc:docMk/>
            <pc:sldMk cId="3632646033" sldId="328"/>
            <ac:spMk id="5" creationId="{F5B44C3E-7C8D-1C70-3674-72CF216CA3A0}"/>
          </ac:spMkLst>
        </pc:spChg>
        <pc:spChg chg="mod">
          <ac:chgData name="McFarland, Annette" userId="e93d1f50-85ab-41a8-a34a-185a53159573" providerId="ADAL" clId="{41917E24-5732-4ABA-B6E2-3809DA045350}" dt="2023-01-17T14:15:40.566" v="765" actId="20577"/>
          <ac:spMkLst>
            <pc:docMk/>
            <pc:sldMk cId="3632646033" sldId="328"/>
            <ac:spMk id="10" creationId="{2D953FA9-CD59-752E-4FDA-CC41FF4B8DF2}"/>
          </ac:spMkLst>
        </pc:spChg>
        <pc:spChg chg="mod">
          <ac:chgData name="McFarland, Annette" userId="e93d1f50-85ab-41a8-a34a-185a53159573" providerId="ADAL" clId="{41917E24-5732-4ABA-B6E2-3809DA045350}" dt="2023-01-17T14:16:29.103" v="777" actId="255"/>
          <ac:spMkLst>
            <pc:docMk/>
            <pc:sldMk cId="3632646033" sldId="328"/>
            <ac:spMk id="11" creationId="{8E4E40E9-D792-25A1-4B37-23D4780B1318}"/>
          </ac:spMkLst>
        </pc:spChg>
        <pc:graphicFrameChg chg="mod">
          <ac:chgData name="McFarland, Annette" userId="e93d1f50-85ab-41a8-a34a-185a53159573" providerId="ADAL" clId="{41917E24-5732-4ABA-B6E2-3809DA045350}" dt="2023-01-17T14:16:43.629" v="779"/>
          <ac:graphicFrameMkLst>
            <pc:docMk/>
            <pc:sldMk cId="3632646033" sldId="328"/>
            <ac:graphicFrameMk id="2" creationId="{B0A68F7A-A083-4E2B-B574-D05208620F48}"/>
          </ac:graphicFrameMkLst>
        </pc:graphicFrameChg>
        <pc:picChg chg="del">
          <ac:chgData name="McFarland, Annette" userId="e93d1f50-85ab-41a8-a34a-185a53159573" providerId="ADAL" clId="{41917E24-5732-4ABA-B6E2-3809DA045350}" dt="2023-01-17T14:17:23.571" v="780" actId="478"/>
          <ac:picMkLst>
            <pc:docMk/>
            <pc:sldMk cId="3632646033" sldId="328"/>
            <ac:picMk id="3" creationId="{E9FEF337-E66C-E5E8-BF6C-D7926D121938}"/>
          </ac:picMkLst>
        </pc:picChg>
        <pc:picChg chg="add mod">
          <ac:chgData name="McFarland, Annette" userId="e93d1f50-85ab-41a8-a34a-185a53159573" providerId="ADAL" clId="{41917E24-5732-4ABA-B6E2-3809DA045350}" dt="2023-01-17T14:17:24.034" v="781"/>
          <ac:picMkLst>
            <pc:docMk/>
            <pc:sldMk cId="3632646033" sldId="328"/>
            <ac:picMk id="4" creationId="{5BAD7848-7970-DFAE-AAB3-FCD4ACB035BA}"/>
          </ac:picMkLst>
        </pc:picChg>
      </pc:sldChg>
      <pc:sldChg chg="modSp mod addCm delCm modNotesTx">
        <pc:chgData name="McFarland, Annette" userId="e93d1f50-85ab-41a8-a34a-185a53159573" providerId="ADAL" clId="{41917E24-5732-4ABA-B6E2-3809DA045350}" dt="2023-01-20T17:21:37.115" v="1220"/>
        <pc:sldMkLst>
          <pc:docMk/>
          <pc:sldMk cId="1612805360" sldId="331"/>
        </pc:sldMkLst>
        <pc:spChg chg="mod">
          <ac:chgData name="McFarland, Annette" userId="e93d1f50-85ab-41a8-a34a-185a53159573" providerId="ADAL" clId="{41917E24-5732-4ABA-B6E2-3809DA045350}" dt="2023-01-13T19:59:56.017" v="30" actId="20577"/>
          <ac:spMkLst>
            <pc:docMk/>
            <pc:sldMk cId="1612805360" sldId="331"/>
            <ac:spMk id="2" creationId="{F6245169-1799-41CD-B28E-D2D20D16AD73}"/>
          </ac:spMkLst>
        </pc:spChg>
        <pc:graphicFrameChg chg="mod">
          <ac:chgData name="McFarland, Annette" userId="e93d1f50-85ab-41a8-a34a-185a53159573" providerId="ADAL" clId="{41917E24-5732-4ABA-B6E2-3809DA045350}" dt="2023-01-13T20:01:46.714" v="38"/>
          <ac:graphicFrameMkLst>
            <pc:docMk/>
            <pc:sldMk cId="1612805360" sldId="331"/>
            <ac:graphicFrameMk id="9" creationId="{16BB2B36-D329-083C-5198-BEEC5AC12CFA}"/>
          </ac:graphicFrameMkLst>
        </pc:graphicFrameChg>
      </pc:sldChg>
      <pc:sldChg chg="addSp delSp modSp mod">
        <pc:chgData name="McFarland, Annette" userId="e93d1f50-85ab-41a8-a34a-185a53159573" providerId="ADAL" clId="{41917E24-5732-4ABA-B6E2-3809DA045350}" dt="2023-01-17T14:21:19.707" v="874" actId="20577"/>
        <pc:sldMkLst>
          <pc:docMk/>
          <pc:sldMk cId="3558224958" sldId="333"/>
        </pc:sldMkLst>
        <pc:spChg chg="add mod">
          <ac:chgData name="McFarland, Annette" userId="e93d1f50-85ab-41a8-a34a-185a53159573" providerId="ADAL" clId="{41917E24-5732-4ABA-B6E2-3809DA045350}" dt="2023-01-17T14:20:40.765" v="849"/>
          <ac:spMkLst>
            <pc:docMk/>
            <pc:sldMk cId="3558224958" sldId="333"/>
            <ac:spMk id="3" creationId="{0A79CE97-8A91-E43C-5EE2-2F1D25EE8286}"/>
          </ac:spMkLst>
        </pc:spChg>
        <pc:spChg chg="mod">
          <ac:chgData name="McFarland, Annette" userId="e93d1f50-85ab-41a8-a34a-185a53159573" providerId="ADAL" clId="{41917E24-5732-4ABA-B6E2-3809DA045350}" dt="2023-01-17T14:21:19.707" v="874" actId="20577"/>
          <ac:spMkLst>
            <pc:docMk/>
            <pc:sldMk cId="3558224958" sldId="333"/>
            <ac:spMk id="56" creationId="{AD2C8684-3907-DFD2-561E-D55DE633DDD8}"/>
          </ac:spMkLst>
        </pc:spChg>
        <pc:spChg chg="mod">
          <ac:chgData name="McFarland, Annette" userId="e93d1f50-85ab-41a8-a34a-185a53159573" providerId="ADAL" clId="{41917E24-5732-4ABA-B6E2-3809DA045350}" dt="2023-01-17T14:21:01.422" v="862" actId="6549"/>
          <ac:spMkLst>
            <pc:docMk/>
            <pc:sldMk cId="3558224958" sldId="333"/>
            <ac:spMk id="57" creationId="{D9CBD7BC-4CFE-78E9-88FD-FF7234B14014}"/>
          </ac:spMkLst>
        </pc:spChg>
        <pc:picChg chg="add mod">
          <ac:chgData name="McFarland, Annette" userId="e93d1f50-85ab-41a8-a34a-185a53159573" providerId="ADAL" clId="{41917E24-5732-4ABA-B6E2-3809DA045350}" dt="2023-01-17T14:20:40.765" v="849"/>
          <ac:picMkLst>
            <pc:docMk/>
            <pc:sldMk cId="3558224958" sldId="333"/>
            <ac:picMk id="2" creationId="{C643F56A-A278-7305-EDB4-58D4F2AE702D}"/>
          </ac:picMkLst>
        </pc:picChg>
        <pc:picChg chg="del">
          <ac:chgData name="McFarland, Annette" userId="e93d1f50-85ab-41a8-a34a-185a53159573" providerId="ADAL" clId="{41917E24-5732-4ABA-B6E2-3809DA045350}" dt="2023-01-17T14:20:40.254" v="848" actId="478"/>
          <ac:picMkLst>
            <pc:docMk/>
            <pc:sldMk cId="3558224958" sldId="333"/>
            <ac:picMk id="1047" creationId="{D7FE3863-12E1-E1C6-6EF5-9F3DE5DF3376}"/>
          </ac:picMkLst>
        </pc:picChg>
      </pc:sldChg>
      <pc:sldChg chg="modSp mod">
        <pc:chgData name="McFarland, Annette" userId="e93d1f50-85ab-41a8-a34a-185a53159573" providerId="ADAL" clId="{41917E24-5732-4ABA-B6E2-3809DA045350}" dt="2023-01-13T19:51:59.710" v="15" actId="6549"/>
        <pc:sldMkLst>
          <pc:docMk/>
          <pc:sldMk cId="2252892287" sldId="338"/>
        </pc:sldMkLst>
        <pc:spChg chg="mod">
          <ac:chgData name="McFarland, Annette" userId="e93d1f50-85ab-41a8-a34a-185a53159573" providerId="ADAL" clId="{41917E24-5732-4ABA-B6E2-3809DA045350}" dt="2023-01-13T19:51:34.109" v="3" actId="20577"/>
          <ac:spMkLst>
            <pc:docMk/>
            <pc:sldMk cId="2252892287" sldId="338"/>
            <ac:spMk id="2" creationId="{F050121B-D4A7-C426-32A4-BF0987433026}"/>
          </ac:spMkLst>
        </pc:spChg>
        <pc:spChg chg="mod">
          <ac:chgData name="McFarland, Annette" userId="e93d1f50-85ab-41a8-a34a-185a53159573" providerId="ADAL" clId="{41917E24-5732-4ABA-B6E2-3809DA045350}" dt="2023-01-13T19:51:59.710" v="15" actId="6549"/>
          <ac:spMkLst>
            <pc:docMk/>
            <pc:sldMk cId="2252892287" sldId="338"/>
            <ac:spMk id="3" creationId="{B6340F88-FDE5-D8FA-4CB8-7065B97BFE6B}"/>
          </ac:spMkLst>
        </pc:spChg>
      </pc:sldChg>
      <pc:sldChg chg="modSp mod addCm delCm">
        <pc:chgData name="McFarland, Annette" userId="e93d1f50-85ab-41a8-a34a-185a53159573" providerId="ADAL" clId="{41917E24-5732-4ABA-B6E2-3809DA045350}" dt="2023-01-20T20:34:24.665" v="1588"/>
        <pc:sldMkLst>
          <pc:docMk/>
          <pc:sldMk cId="1925418329" sldId="339"/>
        </pc:sldMkLst>
        <pc:spChg chg="mod">
          <ac:chgData name="McFarland, Annette" userId="e93d1f50-85ab-41a8-a34a-185a53159573" providerId="ADAL" clId="{41917E24-5732-4ABA-B6E2-3809DA045350}" dt="2023-01-13T19:53:57.223" v="22" actId="20577"/>
          <ac:spMkLst>
            <pc:docMk/>
            <pc:sldMk cId="1925418329" sldId="339"/>
            <ac:spMk id="2" creationId="{F050121B-D4A7-C426-32A4-BF0987433026}"/>
          </ac:spMkLst>
        </pc:spChg>
        <pc:spChg chg="mod">
          <ac:chgData name="McFarland, Annette" userId="e93d1f50-85ab-41a8-a34a-185a53159573" providerId="ADAL" clId="{41917E24-5732-4ABA-B6E2-3809DA045350}" dt="2023-01-20T20:34:20.461" v="1587" actId="6549"/>
          <ac:spMkLst>
            <pc:docMk/>
            <pc:sldMk cId="1925418329" sldId="339"/>
            <ac:spMk id="3" creationId="{B6340F88-FDE5-D8FA-4CB8-7065B97BFE6B}"/>
          </ac:spMkLst>
        </pc:spChg>
      </pc:sldChg>
      <pc:sldChg chg="modSp mod">
        <pc:chgData name="McFarland, Annette" userId="e93d1f50-85ab-41a8-a34a-185a53159573" providerId="ADAL" clId="{41917E24-5732-4ABA-B6E2-3809DA045350}" dt="2023-01-13T19:59:50.267" v="26" actId="20577"/>
        <pc:sldMkLst>
          <pc:docMk/>
          <pc:sldMk cId="3002345635" sldId="340"/>
        </pc:sldMkLst>
        <pc:spChg chg="mod">
          <ac:chgData name="McFarland, Annette" userId="e93d1f50-85ab-41a8-a34a-185a53159573" providerId="ADAL" clId="{41917E24-5732-4ABA-B6E2-3809DA045350}" dt="2023-01-13T19:59:50.267" v="26" actId="20577"/>
          <ac:spMkLst>
            <pc:docMk/>
            <pc:sldMk cId="3002345635" sldId="340"/>
            <ac:spMk id="9" creationId="{E690F70B-E368-D7F5-795E-B5139345EF71}"/>
          </ac:spMkLst>
        </pc:spChg>
      </pc:sldChg>
      <pc:sldChg chg="addSp delSp modSp mod addCm delCm modCm modNotesTx">
        <pc:chgData name="McFarland, Annette" userId="e93d1f50-85ab-41a8-a34a-185a53159573" providerId="ADAL" clId="{41917E24-5732-4ABA-B6E2-3809DA045350}" dt="2023-01-20T20:35:46.130" v="1589"/>
        <pc:sldMkLst>
          <pc:docMk/>
          <pc:sldMk cId="2719209172" sldId="341"/>
        </pc:sldMkLst>
        <pc:spChg chg="mod">
          <ac:chgData name="McFarland, Annette" userId="e93d1f50-85ab-41a8-a34a-185a53159573" providerId="ADAL" clId="{41917E24-5732-4ABA-B6E2-3809DA045350}" dt="2023-01-13T20:06:36.919" v="148" actId="20577"/>
          <ac:spMkLst>
            <pc:docMk/>
            <pc:sldMk cId="2719209172" sldId="341"/>
            <ac:spMk id="2" creationId="{F6245169-1799-41CD-B28E-D2D20D16AD73}"/>
          </ac:spMkLst>
        </pc:spChg>
        <pc:spChg chg="add del mod">
          <ac:chgData name="McFarland, Annette" userId="e93d1f50-85ab-41a8-a34a-185a53159573" providerId="ADAL" clId="{41917E24-5732-4ABA-B6E2-3809DA045350}" dt="2023-01-17T14:45:33.343" v="1187" actId="478"/>
          <ac:spMkLst>
            <pc:docMk/>
            <pc:sldMk cId="2719209172" sldId="341"/>
            <ac:spMk id="4" creationId="{E6E2EF9E-91F9-FAD7-F121-442CF332C0A6}"/>
          </ac:spMkLst>
        </pc:spChg>
        <pc:graphicFrameChg chg="mod">
          <ac:chgData name="McFarland, Annette" userId="e93d1f50-85ab-41a8-a34a-185a53159573" providerId="ADAL" clId="{41917E24-5732-4ABA-B6E2-3809DA045350}" dt="2023-01-13T20:08:10.502" v="158"/>
          <ac:graphicFrameMkLst>
            <pc:docMk/>
            <pc:sldMk cId="2719209172" sldId="341"/>
            <ac:graphicFrameMk id="9" creationId="{16BB2B36-D329-083C-5198-BEEC5AC12CFA}"/>
          </ac:graphicFrameMkLst>
        </pc:graphicFrameChg>
      </pc:sldChg>
      <pc:sldChg chg="modSp mod addCm delCm modCm">
        <pc:chgData name="McFarland, Annette" userId="e93d1f50-85ab-41a8-a34a-185a53159573" providerId="ADAL" clId="{41917E24-5732-4ABA-B6E2-3809DA045350}" dt="2023-01-20T17:25:52.041" v="1312" actId="20577"/>
        <pc:sldMkLst>
          <pc:docMk/>
          <pc:sldMk cId="127253413" sldId="342"/>
        </pc:sldMkLst>
        <pc:spChg chg="mod">
          <ac:chgData name="McFarland, Annette" userId="e93d1f50-85ab-41a8-a34a-185a53159573" providerId="ADAL" clId="{41917E24-5732-4ABA-B6E2-3809DA045350}" dt="2023-01-13T20:09:45.622" v="242" actId="20577"/>
          <ac:spMkLst>
            <pc:docMk/>
            <pc:sldMk cId="127253413" sldId="342"/>
            <ac:spMk id="3" creationId="{A8FD50B4-35E4-2D4F-FF67-444D1EC82D17}"/>
          </ac:spMkLst>
        </pc:spChg>
        <pc:spChg chg="mod">
          <ac:chgData name="McFarland, Annette" userId="e93d1f50-85ab-41a8-a34a-185a53159573" providerId="ADAL" clId="{41917E24-5732-4ABA-B6E2-3809DA045350}" dt="2023-01-13T20:09:51.024" v="248" actId="20577"/>
          <ac:spMkLst>
            <pc:docMk/>
            <pc:sldMk cId="127253413" sldId="342"/>
            <ac:spMk id="4" creationId="{E101C719-EDE0-EBF2-5BF6-CCAEDAE3D2DE}"/>
          </ac:spMkLst>
        </pc:spChg>
        <pc:spChg chg="mod">
          <ac:chgData name="McFarland, Annette" userId="e93d1f50-85ab-41a8-a34a-185a53159573" providerId="ADAL" clId="{41917E24-5732-4ABA-B6E2-3809DA045350}" dt="2023-01-20T17:25:52.041" v="1312" actId="20577"/>
          <ac:spMkLst>
            <pc:docMk/>
            <pc:sldMk cId="127253413" sldId="342"/>
            <ac:spMk id="5" creationId="{FE0BA0B7-CCD9-B683-F050-47BC8A0724EA}"/>
          </ac:spMkLst>
        </pc:spChg>
        <pc:spChg chg="mod">
          <ac:chgData name="McFarland, Annette" userId="e93d1f50-85ab-41a8-a34a-185a53159573" providerId="ADAL" clId="{41917E24-5732-4ABA-B6E2-3809DA045350}" dt="2023-01-20T17:25:39.488" v="1285" actId="20577"/>
          <ac:spMkLst>
            <pc:docMk/>
            <pc:sldMk cId="127253413" sldId="342"/>
            <ac:spMk id="10" creationId="{2D953FA9-CD59-752E-4FDA-CC41FF4B8DF2}"/>
          </ac:spMkLst>
        </pc:spChg>
        <pc:spChg chg="mod">
          <ac:chgData name="McFarland, Annette" userId="e93d1f50-85ab-41a8-a34a-185a53159573" providerId="ADAL" clId="{41917E24-5732-4ABA-B6E2-3809DA045350}" dt="2023-01-13T20:09:35.040" v="236" actId="20577"/>
          <ac:spMkLst>
            <pc:docMk/>
            <pc:sldMk cId="127253413" sldId="342"/>
            <ac:spMk id="11" creationId="{8E4E40E9-D792-25A1-4B37-23D4780B1318}"/>
          </ac:spMkLst>
        </pc:spChg>
      </pc:sldChg>
      <pc:sldChg chg="addSp delSp modSp mod">
        <pc:chgData name="McFarland, Annette" userId="e93d1f50-85ab-41a8-a34a-185a53159573" providerId="ADAL" clId="{41917E24-5732-4ABA-B6E2-3809DA045350}" dt="2023-01-17T14:03:04.862" v="671" actId="27918"/>
        <pc:sldMkLst>
          <pc:docMk/>
          <pc:sldMk cId="847019123" sldId="343"/>
        </pc:sldMkLst>
        <pc:spChg chg="mod">
          <ac:chgData name="McFarland, Annette" userId="e93d1f50-85ab-41a8-a34a-185a53159573" providerId="ADAL" clId="{41917E24-5732-4ABA-B6E2-3809DA045350}" dt="2023-01-17T14:02:08.775" v="654" actId="20577"/>
          <ac:spMkLst>
            <pc:docMk/>
            <pc:sldMk cId="847019123" sldId="343"/>
            <ac:spMk id="2" creationId="{F6245169-1799-41CD-B28E-D2D20D16AD73}"/>
          </ac:spMkLst>
        </pc:spChg>
        <pc:spChg chg="add mod">
          <ac:chgData name="McFarland, Annette" userId="e93d1f50-85ab-41a8-a34a-185a53159573" providerId="ADAL" clId="{41917E24-5732-4ABA-B6E2-3809DA045350}" dt="2023-01-17T14:02:57.128" v="667" actId="20577"/>
          <ac:spMkLst>
            <pc:docMk/>
            <pc:sldMk cId="847019123" sldId="343"/>
            <ac:spMk id="8" creationId="{6EBAB372-B395-8FDF-76C3-F7E633EF436C}"/>
          </ac:spMkLst>
        </pc:spChg>
        <pc:picChg chg="del">
          <ac:chgData name="McFarland, Annette" userId="e93d1f50-85ab-41a8-a34a-185a53159573" providerId="ADAL" clId="{41917E24-5732-4ABA-B6E2-3809DA045350}" dt="2023-01-17T14:02:47.677" v="655" actId="478"/>
          <ac:picMkLst>
            <pc:docMk/>
            <pc:sldMk cId="847019123" sldId="343"/>
            <ac:picMk id="4" creationId="{41BC3834-4608-40A5-F26F-E8ECF590BC53}"/>
          </ac:picMkLst>
        </pc:picChg>
        <pc:picChg chg="add mod">
          <ac:chgData name="McFarland, Annette" userId="e93d1f50-85ab-41a8-a34a-185a53159573" providerId="ADAL" clId="{41917E24-5732-4ABA-B6E2-3809DA045350}" dt="2023-01-17T14:02:48.026" v="656"/>
          <ac:picMkLst>
            <pc:docMk/>
            <pc:sldMk cId="847019123" sldId="343"/>
            <ac:picMk id="7" creationId="{F0B81754-AFA0-C91A-7EF0-BBEB5284A9F8}"/>
          </ac:picMkLst>
        </pc:picChg>
      </pc:sldChg>
      <pc:sldChg chg="modSp mod">
        <pc:chgData name="McFarland, Annette" userId="e93d1f50-85ab-41a8-a34a-185a53159573" providerId="ADAL" clId="{41917E24-5732-4ABA-B6E2-3809DA045350}" dt="2023-01-17T14:05:20.566" v="674" actId="20577"/>
        <pc:sldMkLst>
          <pc:docMk/>
          <pc:sldMk cId="2849914987" sldId="344"/>
        </pc:sldMkLst>
        <pc:spChg chg="mod">
          <ac:chgData name="McFarland, Annette" userId="e93d1f50-85ab-41a8-a34a-185a53159573" providerId="ADAL" clId="{41917E24-5732-4ABA-B6E2-3809DA045350}" dt="2023-01-17T14:05:20.566" v="674" actId="20577"/>
          <ac:spMkLst>
            <pc:docMk/>
            <pc:sldMk cId="2849914987" sldId="344"/>
            <ac:spMk id="9" creationId="{E690F70B-E368-D7F5-795E-B5139345EF71}"/>
          </ac:spMkLst>
        </pc:spChg>
      </pc:sldChg>
      <pc:sldChg chg="modSp mod">
        <pc:chgData name="McFarland, Annette" userId="e93d1f50-85ab-41a8-a34a-185a53159573" providerId="ADAL" clId="{41917E24-5732-4ABA-B6E2-3809DA045350}" dt="2023-01-17T14:08:59.252" v="700"/>
        <pc:sldMkLst>
          <pc:docMk/>
          <pc:sldMk cId="933831771" sldId="345"/>
        </pc:sldMkLst>
        <pc:spChg chg="mod">
          <ac:chgData name="McFarland, Annette" userId="e93d1f50-85ab-41a8-a34a-185a53159573" providerId="ADAL" clId="{41917E24-5732-4ABA-B6E2-3809DA045350}" dt="2023-01-17T14:08:18.926" v="699" actId="20577"/>
          <ac:spMkLst>
            <pc:docMk/>
            <pc:sldMk cId="933831771" sldId="345"/>
            <ac:spMk id="10" creationId="{2D953FA9-CD59-752E-4FDA-CC41FF4B8DF2}"/>
          </ac:spMkLst>
        </pc:spChg>
        <pc:graphicFrameChg chg="mod">
          <ac:chgData name="McFarland, Annette" userId="e93d1f50-85ab-41a8-a34a-185a53159573" providerId="ADAL" clId="{41917E24-5732-4ABA-B6E2-3809DA045350}" dt="2023-01-17T14:08:59.252" v="700"/>
          <ac:graphicFrameMkLst>
            <pc:docMk/>
            <pc:sldMk cId="933831771" sldId="345"/>
            <ac:graphicFrameMk id="8" creationId="{EDB93101-CAFF-0AD2-384D-BACC6A7146FB}"/>
          </ac:graphicFrameMkLst>
        </pc:graphicFrameChg>
      </pc:sldChg>
      <pc:sldChg chg="modSp mod addCm delCm">
        <pc:chgData name="McFarland, Annette" userId="e93d1f50-85ab-41a8-a34a-185a53159573" providerId="ADAL" clId="{41917E24-5732-4ABA-B6E2-3809DA045350}" dt="2023-01-20T17:29:00.437" v="1327"/>
        <pc:sldMkLst>
          <pc:docMk/>
          <pc:sldMk cId="958764126" sldId="346"/>
        </pc:sldMkLst>
        <pc:spChg chg="mod">
          <ac:chgData name="McFarland, Annette" userId="e93d1f50-85ab-41a8-a34a-185a53159573" providerId="ADAL" clId="{41917E24-5732-4ABA-B6E2-3809DA045350}" dt="2023-01-17T14:09:21.575" v="703" actId="20577"/>
          <ac:spMkLst>
            <pc:docMk/>
            <pc:sldMk cId="958764126" sldId="346"/>
            <ac:spMk id="9" creationId="{E690F70B-E368-D7F5-795E-B5139345EF71}"/>
          </ac:spMkLst>
        </pc:spChg>
      </pc:sldChg>
      <pc:sldChg chg="modSp mod addCm delCm">
        <pc:chgData name="McFarland, Annette" userId="e93d1f50-85ab-41a8-a34a-185a53159573" providerId="ADAL" clId="{41917E24-5732-4ABA-B6E2-3809DA045350}" dt="2023-01-20T17:30:22.110" v="1334"/>
        <pc:sldMkLst>
          <pc:docMk/>
          <pc:sldMk cId="174098947" sldId="347"/>
        </pc:sldMkLst>
        <pc:spChg chg="mod">
          <ac:chgData name="McFarland, Annette" userId="e93d1f50-85ab-41a8-a34a-185a53159573" providerId="ADAL" clId="{41917E24-5732-4ABA-B6E2-3809DA045350}" dt="2023-01-17T14:13:12.879" v="732" actId="20577"/>
          <ac:spMkLst>
            <pc:docMk/>
            <pc:sldMk cId="174098947" sldId="347"/>
            <ac:spMk id="10" creationId="{2D953FA9-CD59-752E-4FDA-CC41FF4B8DF2}"/>
          </ac:spMkLst>
        </pc:spChg>
        <pc:spChg chg="mod">
          <ac:chgData name="McFarland, Annette" userId="e93d1f50-85ab-41a8-a34a-185a53159573" providerId="ADAL" clId="{41917E24-5732-4ABA-B6E2-3809DA045350}" dt="2023-01-17T14:14:53.963" v="753" actId="20577"/>
          <ac:spMkLst>
            <pc:docMk/>
            <pc:sldMk cId="174098947" sldId="347"/>
            <ac:spMk id="11" creationId="{8E4E40E9-D792-25A1-4B37-23D4780B1318}"/>
          </ac:spMkLst>
        </pc:spChg>
        <pc:graphicFrameChg chg="mod">
          <ac:chgData name="McFarland, Annette" userId="e93d1f50-85ab-41a8-a34a-185a53159573" providerId="ADAL" clId="{41917E24-5732-4ABA-B6E2-3809DA045350}" dt="2023-01-17T14:14:59.762" v="755"/>
          <ac:graphicFrameMkLst>
            <pc:docMk/>
            <pc:sldMk cId="174098947" sldId="347"/>
            <ac:graphicFrameMk id="2" creationId="{B0A68F7A-A083-4E2B-B574-D05208620F48}"/>
          </ac:graphicFrameMkLst>
        </pc:graphicFrameChg>
      </pc:sldChg>
      <pc:sldChg chg="addSp delSp modSp mod addCm delCm">
        <pc:chgData name="McFarland, Annette" userId="e93d1f50-85ab-41a8-a34a-185a53159573" providerId="ADAL" clId="{41917E24-5732-4ABA-B6E2-3809DA045350}" dt="2023-01-20T17:27:56.537" v="1325"/>
        <pc:sldMkLst>
          <pc:docMk/>
          <pc:sldMk cId="3364805724" sldId="348"/>
        </pc:sldMkLst>
        <pc:spChg chg="mod">
          <ac:chgData name="McFarland, Annette" userId="e93d1f50-85ab-41a8-a34a-185a53159573" providerId="ADAL" clId="{41917E24-5732-4ABA-B6E2-3809DA045350}" dt="2023-01-13T20:12:50.802" v="260" actId="6549"/>
          <ac:spMkLst>
            <pc:docMk/>
            <pc:sldMk cId="3364805724" sldId="348"/>
            <ac:spMk id="2" creationId="{F050121B-D4A7-C426-32A4-BF0987433026}"/>
          </ac:spMkLst>
        </pc:spChg>
        <pc:spChg chg="add mod">
          <ac:chgData name="McFarland, Annette" userId="e93d1f50-85ab-41a8-a34a-185a53159573" providerId="ADAL" clId="{41917E24-5732-4ABA-B6E2-3809DA045350}" dt="2023-01-13T20:13:34.741" v="283" actId="6549"/>
          <ac:spMkLst>
            <pc:docMk/>
            <pc:sldMk cId="3364805724" sldId="348"/>
            <ac:spMk id="6" creationId="{D0F80AC6-B85E-876D-3F7F-2D945C3A0FA6}"/>
          </ac:spMkLst>
        </pc:spChg>
        <pc:picChg chg="del">
          <ac:chgData name="McFarland, Annette" userId="e93d1f50-85ab-41a8-a34a-185a53159573" providerId="ADAL" clId="{41917E24-5732-4ABA-B6E2-3809DA045350}" dt="2023-01-13T20:13:23.409" v="261" actId="478"/>
          <ac:picMkLst>
            <pc:docMk/>
            <pc:sldMk cId="3364805724" sldId="348"/>
            <ac:picMk id="4" creationId="{5A76E4CC-589A-D15A-61E3-2EFA9CF891D0}"/>
          </ac:picMkLst>
        </pc:picChg>
        <pc:picChg chg="add mod">
          <ac:chgData name="McFarland, Annette" userId="e93d1f50-85ab-41a8-a34a-185a53159573" providerId="ADAL" clId="{41917E24-5732-4ABA-B6E2-3809DA045350}" dt="2023-01-13T20:13:23.741" v="262"/>
          <ac:picMkLst>
            <pc:docMk/>
            <pc:sldMk cId="3364805724" sldId="348"/>
            <ac:picMk id="5" creationId="{A0CCB558-D334-C73D-70FF-B925B385DF8B}"/>
          </ac:picMkLst>
        </pc:picChg>
      </pc:sldChg>
    </pc:docChg>
  </pc:docChgLst>
  <pc:docChgLst>
    <pc:chgData name="Sarah Balian" userId="b9b6ec2c-f67a-4485-ae9a-27dddf9569d2" providerId="ADAL" clId="{BB214F9E-113E-4EA9-8FB3-FE8A292AEA75}"/>
    <pc:docChg chg="undo redo custSel modSld">
      <pc:chgData name="Sarah Balian" userId="b9b6ec2c-f67a-4485-ae9a-27dddf9569d2" providerId="ADAL" clId="{BB214F9E-113E-4EA9-8FB3-FE8A292AEA75}" dt="2023-02-02T19:17:44.198" v="106"/>
      <pc:docMkLst>
        <pc:docMk/>
      </pc:docMkLst>
      <pc:sldChg chg="modSp mod delCm modCm">
        <pc:chgData name="Sarah Balian" userId="b9b6ec2c-f67a-4485-ae9a-27dddf9569d2" providerId="ADAL" clId="{BB214F9E-113E-4EA9-8FB3-FE8A292AEA75}" dt="2023-02-02T19:17:44.198" v="106"/>
        <pc:sldMkLst>
          <pc:docMk/>
          <pc:sldMk cId="3475639167" sldId="289"/>
        </pc:sldMkLst>
        <pc:spChg chg="mod">
          <ac:chgData name="Sarah Balian" userId="b9b6ec2c-f67a-4485-ae9a-27dddf9569d2" providerId="ADAL" clId="{BB214F9E-113E-4EA9-8FB3-FE8A292AEA75}" dt="2023-02-02T19:17:26.474" v="104" actId="1076"/>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B214F9E-113E-4EA9-8FB3-FE8A292AEA75}" dt="2023-02-02T19:17:44.198" v="106"/>
              <pc2:cmMkLst xmlns:pc2="http://schemas.microsoft.com/office/powerpoint/2019/9/main/command">
                <pc:docMk/>
                <pc:sldMk cId="3475639167" sldId="289"/>
                <pc2:cmMk id="{2DEAD97D-A688-4E40-9364-09468691891F}"/>
              </pc2:cmMkLst>
              <pc226:cmRplyChg chg="add">
                <pc226:chgData name="Sarah Balian" userId="b9b6ec2c-f67a-4485-ae9a-27dddf9569d2" providerId="ADAL" clId="{BB214F9E-113E-4EA9-8FB3-FE8A292AEA75}" dt="2023-02-02T19:17:38.977" v="105"/>
                <pc2:cmRplyMkLst xmlns:pc2="http://schemas.microsoft.com/office/powerpoint/2019/9/main/command">
                  <pc:docMk/>
                  <pc:sldMk cId="3475639167" sldId="289"/>
                  <pc2:cmMk id="{2DEAD97D-A688-4E40-9364-09468691891F}"/>
                  <pc2:cmRplyMk id="{B34258AC-9087-40AE-9975-CB827D1C0F19}"/>
                </pc2:cmRplyMkLst>
              </pc226:cmRplyChg>
            </pc226:cmChg>
            <pc226:cmChg xmlns:pc226="http://schemas.microsoft.com/office/powerpoint/2022/06/main/command" chg="del mod">
              <pc226:chgData name="Sarah Balian" userId="b9b6ec2c-f67a-4485-ae9a-27dddf9569d2" providerId="ADAL" clId="{BB214F9E-113E-4EA9-8FB3-FE8A292AEA75}" dt="2023-02-02T19:15:19.826" v="16"/>
              <pc2:cmMkLst xmlns:pc2="http://schemas.microsoft.com/office/powerpoint/2019/9/main/command">
                <pc:docMk/>
                <pc:sldMk cId="3475639167" sldId="289"/>
                <pc2:cmMk id="{F20D34CA-D1F1-4055-8B45-5452D98E809A}"/>
              </pc2:cmMkLst>
            </pc226:cmChg>
          </p:ext>
        </pc:extLst>
      </pc:sldChg>
      <pc:sldChg chg="delCm">
        <pc:chgData name="Sarah Balian" userId="b9b6ec2c-f67a-4485-ae9a-27dddf9569d2" providerId="ADAL" clId="{BB214F9E-113E-4EA9-8FB3-FE8A292AEA75}" dt="2023-02-02T18:47:42.813" v="3"/>
        <pc:sldMkLst>
          <pc:docMk/>
          <pc:sldMk cId="4205298638" sldId="29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7:42.813" v="3"/>
              <pc2:cmMkLst xmlns:pc2="http://schemas.microsoft.com/office/powerpoint/2019/9/main/command">
                <pc:docMk/>
                <pc:sldMk cId="4205298638" sldId="292"/>
                <pc2:cmMk id="{DE437266-AEE2-4DFA-8C0B-AFF4C05A6A7A}"/>
              </pc2:cmMkLst>
            </pc226:cmChg>
          </p:ext>
        </pc:extLst>
      </pc:sldChg>
      <pc:sldChg chg="delCm">
        <pc:chgData name="Sarah Balian" userId="b9b6ec2c-f67a-4485-ae9a-27dddf9569d2" providerId="ADAL" clId="{BB214F9E-113E-4EA9-8FB3-FE8A292AEA75}" dt="2023-02-02T18:50:56.670" v="10"/>
        <pc:sldMkLst>
          <pc:docMk/>
          <pc:sldMk cId="1925132525" sldId="29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50:56.670" v="10"/>
              <pc2:cmMkLst xmlns:pc2="http://schemas.microsoft.com/office/powerpoint/2019/9/main/command">
                <pc:docMk/>
                <pc:sldMk cId="1925132525" sldId="294"/>
                <pc2:cmMk id="{E55B65CB-D2DD-4DD2-82FF-A36CEE34A503}"/>
              </pc2:cmMkLst>
            </pc226:cmChg>
          </p:ext>
        </pc:extLst>
      </pc:sldChg>
      <pc:sldChg chg="modCm">
        <pc:chgData name="Sarah Balian" userId="b9b6ec2c-f67a-4485-ae9a-27dddf9569d2" providerId="ADAL" clId="{BB214F9E-113E-4EA9-8FB3-FE8A292AEA75}" dt="2023-02-02T18:49:16.036" v="9"/>
        <pc:sldMkLst>
          <pc:docMk/>
          <pc:sldMk cId="476875324" sldId="296"/>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B214F9E-113E-4EA9-8FB3-FE8A292AEA75}" dt="2023-02-02T18:49:16.036" v="9"/>
              <pc2:cmMkLst xmlns:pc2="http://schemas.microsoft.com/office/powerpoint/2019/9/main/command">
                <pc:docMk/>
                <pc:sldMk cId="476875324" sldId="296"/>
                <pc2:cmMk id="{F9708234-D3C9-415F-B968-CD9F0601462C}"/>
              </pc2:cmMkLst>
              <pc226:cmRplyChg chg="add">
                <pc226:chgData name="Sarah Balian" userId="b9b6ec2c-f67a-4485-ae9a-27dddf9569d2" providerId="ADAL" clId="{BB214F9E-113E-4EA9-8FB3-FE8A292AEA75}" dt="2023-02-02T18:49:16.036" v="9"/>
                <pc2:cmRplyMkLst xmlns:pc2="http://schemas.microsoft.com/office/powerpoint/2019/9/main/command">
                  <pc:docMk/>
                  <pc:sldMk cId="476875324" sldId="296"/>
                  <pc2:cmMk id="{F9708234-D3C9-415F-B968-CD9F0601462C}"/>
                  <pc2:cmRplyMk id="{47C065BF-A79F-4FB7-93FC-6416DABFA3D5}"/>
                </pc2:cmRplyMkLst>
              </pc226:cmRplyChg>
            </pc226:cmChg>
          </p:ext>
        </pc:extLst>
      </pc:sldChg>
      <pc:sldChg chg="modSp mod">
        <pc:chgData name="Sarah Balian" userId="b9b6ec2c-f67a-4485-ae9a-27dddf9569d2" providerId="ADAL" clId="{BB214F9E-113E-4EA9-8FB3-FE8A292AEA75}" dt="2023-02-02T18:48:22.404" v="7" actId="207"/>
        <pc:sldMkLst>
          <pc:docMk/>
          <pc:sldMk cId="3332005300" sldId="322"/>
        </pc:sldMkLst>
        <pc:graphicFrameChg chg="mod">
          <ac:chgData name="Sarah Balian" userId="b9b6ec2c-f67a-4485-ae9a-27dddf9569d2" providerId="ADAL" clId="{BB214F9E-113E-4EA9-8FB3-FE8A292AEA75}" dt="2023-02-02T18:48:22.404" v="7" actId="207"/>
          <ac:graphicFrameMkLst>
            <pc:docMk/>
            <pc:sldMk cId="3332005300" sldId="322"/>
            <ac:graphicFrameMk id="6" creationId="{A9A8CC69-E7C7-8BF8-2D2D-ABB1A61EC758}"/>
          </ac:graphicFrameMkLst>
        </pc:graphicFrameChg>
      </pc:sldChg>
      <pc:sldChg chg="modSp mod">
        <pc:chgData name="Sarah Balian" userId="b9b6ec2c-f67a-4485-ae9a-27dddf9569d2" providerId="ADAL" clId="{BB214F9E-113E-4EA9-8FB3-FE8A292AEA75}" dt="2023-02-02T18:47:06.321" v="1" actId="20577"/>
        <pc:sldMkLst>
          <pc:docMk/>
          <pc:sldMk cId="2252892287" sldId="338"/>
        </pc:sldMkLst>
        <pc:spChg chg="mod">
          <ac:chgData name="Sarah Balian" userId="b9b6ec2c-f67a-4485-ae9a-27dddf9569d2" providerId="ADAL" clId="{BB214F9E-113E-4EA9-8FB3-FE8A292AEA75}" dt="2023-02-02T18:47:06.321" v="1" actId="20577"/>
          <ac:spMkLst>
            <pc:docMk/>
            <pc:sldMk cId="2252892287" sldId="338"/>
            <ac:spMk id="2" creationId="{F050121B-D4A7-C426-32A4-BF0987433026}"/>
          </ac:spMkLst>
        </pc:spChg>
      </pc:sldChg>
      <pc:sldChg chg="delCm">
        <pc:chgData name="Sarah Balian" userId="b9b6ec2c-f67a-4485-ae9a-27dddf9569d2" providerId="ADAL" clId="{BB214F9E-113E-4EA9-8FB3-FE8A292AEA75}" dt="2023-02-02T18:47:35.071" v="2"/>
        <pc:sldMkLst>
          <pc:docMk/>
          <pc:sldMk cId="127253413" sldId="34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7:35.071" v="2"/>
              <pc2:cmMkLst xmlns:pc2="http://schemas.microsoft.com/office/powerpoint/2019/9/main/command">
                <pc:docMk/>
                <pc:sldMk cId="127253413" sldId="342"/>
                <pc2:cmMk id="{F5FF777C-8968-4448-B66F-6FB6FC71B0F9}"/>
              </pc2:cmMkLst>
            </pc226:cmChg>
          </p:ext>
        </pc:extLst>
      </pc:sldChg>
      <pc:sldChg chg="modCm">
        <pc:chgData name="Sarah Balian" userId="b9b6ec2c-f67a-4485-ae9a-27dddf9569d2" providerId="ADAL" clId="{BB214F9E-113E-4EA9-8FB3-FE8A292AEA75}" dt="2023-02-02T18:48:03.608" v="4"/>
        <pc:sldMkLst>
          <pc:docMk/>
          <pc:sldMk cId="847019123" sldId="343"/>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B214F9E-113E-4EA9-8FB3-FE8A292AEA75}" dt="2023-02-02T18:48:03.608" v="4"/>
              <pc2:cmMkLst xmlns:pc2="http://schemas.microsoft.com/office/powerpoint/2019/9/main/command">
                <pc:docMk/>
                <pc:sldMk cId="847019123" sldId="343"/>
                <pc2:cmMk id="{F43D3577-2283-4650-B14D-4A5886073163}"/>
              </pc2:cmMkLst>
              <pc226:cmRplyChg chg="add">
                <pc226:chgData name="Sarah Balian" userId="b9b6ec2c-f67a-4485-ae9a-27dddf9569d2" providerId="ADAL" clId="{BB214F9E-113E-4EA9-8FB3-FE8A292AEA75}" dt="2023-02-02T18:48:03.608" v="4"/>
                <pc2:cmRplyMkLst xmlns:pc2="http://schemas.microsoft.com/office/powerpoint/2019/9/main/command">
                  <pc:docMk/>
                  <pc:sldMk cId="847019123" sldId="343"/>
                  <pc2:cmMk id="{F43D3577-2283-4650-B14D-4A5886073163}"/>
                  <pc2:cmRplyMk id="{9B180D57-7B67-47EE-AA1E-B72AD28802F9}"/>
                </pc2:cmRplyMkLst>
              </pc226:cmRplyChg>
            </pc226:cmChg>
          </p:ext>
        </pc:extLst>
      </pc:sldChg>
      <pc:sldChg chg="delCm">
        <pc:chgData name="Sarah Balian" userId="b9b6ec2c-f67a-4485-ae9a-27dddf9569d2" providerId="ADAL" clId="{BB214F9E-113E-4EA9-8FB3-FE8A292AEA75}" dt="2023-02-02T18:48:26.650" v="8"/>
        <pc:sldMkLst>
          <pc:docMk/>
          <pc:sldMk cId="933831771" sldId="345"/>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B214F9E-113E-4EA9-8FB3-FE8A292AEA75}" dt="2023-02-02T18:48:26.650" v="8"/>
              <pc2:cmMkLst xmlns:pc2="http://schemas.microsoft.com/office/powerpoint/2019/9/main/command">
                <pc:docMk/>
                <pc:sldMk cId="933831771" sldId="345"/>
                <pc2:cmMk id="{E57B3035-C712-4199-B5CC-5FFFF573734B}"/>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9308246941623874E-2"/>
          <c:w val="0.95416666666666672"/>
          <c:h val="0.7247775702729703"/>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experienced physical 
violence by any perpetrator 
since age 15</c:v>
                </c:pt>
                <c:pt idx="1">
                  <c:v>Experienced physical violence 
by any perpetrator
in the last 12 months</c:v>
                </c:pt>
              </c:strCache>
            </c:strRef>
          </c:cat>
          <c:val>
            <c:numRef>
              <c:f>Sheet1!$B$2:$C$2</c:f>
              <c:numCache>
                <c:formatCode>General</c:formatCode>
                <c:ptCount val="2"/>
                <c:pt idx="0">
                  <c:v>13</c:v>
                </c:pt>
                <c:pt idx="1">
                  <c:v>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3819999733609199E-2"/>
          <c:w val="0.99392242559276067"/>
          <c:h val="0.71161441707032269"/>
        </c:manualLayout>
      </c:layout>
      <c:barChart>
        <c:barDir val="col"/>
        <c:grouping val="clustered"/>
        <c:varyColors val="0"/>
        <c:ser>
          <c:idx val="0"/>
          <c:order val="0"/>
          <c:tx>
            <c:strRef>
              <c:f>Sheet1!$A$2</c:f>
              <c:strCache>
                <c:ptCount val="1"/>
                <c:pt idx="0">
                  <c:v>Emotional violence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Physical or sexual or emotional violence</c:v>
                </c:pt>
              </c:strCache>
            </c:strRef>
          </c:cat>
          <c:val>
            <c:numRef>
              <c:f>Sheet1!$B$2:$B$5</c:f>
              <c:numCache>
                <c:formatCode>General</c:formatCode>
                <c:ptCount val="4"/>
                <c:pt idx="0">
                  <c:v>15</c:v>
                </c:pt>
                <c:pt idx="1">
                  <c:v>6</c:v>
                </c:pt>
                <c:pt idx="2">
                  <c:v>2</c:v>
                </c:pt>
                <c:pt idx="3">
                  <c:v>18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1.5609768619669177E-2"/>
          <c:w val="0.99392242559276067"/>
          <c:h val="0.71982459203551719"/>
        </c:manualLayout>
      </c:layout>
      <c:barChart>
        <c:barDir val="col"/>
        <c:grouping val="clustered"/>
        <c:varyColors val="0"/>
        <c:ser>
          <c:idx val="0"/>
          <c:order val="0"/>
          <c:tx>
            <c:strRef>
              <c:f>Sheet1!$A$2</c:f>
              <c:strCache>
                <c:ptCount val="1"/>
                <c:pt idx="0">
                  <c:v>Emotional violence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Emotional violence</c:v>
                </c:pt>
                <c:pt idx="1">
                  <c:v>Physical violence</c:v>
                </c:pt>
                <c:pt idx="2">
                  <c:v>Sexual violence</c:v>
                </c:pt>
                <c:pt idx="3">
                  <c:v>Physical or sexual or emotional violence</c:v>
                </c:pt>
              </c:strCache>
            </c:strRef>
          </c:cat>
          <c:val>
            <c:numRef>
              <c:f>Sheet1!$B$2:$B$5</c:f>
              <c:numCache>
                <c:formatCode>General</c:formatCode>
                <c:ptCount val="4"/>
                <c:pt idx="0">
                  <c:v>11</c:v>
                </c:pt>
                <c:pt idx="1">
                  <c:v>3</c:v>
                </c:pt>
                <c:pt idx="2">
                  <c:v>1</c:v>
                </c:pt>
                <c:pt idx="3">
                  <c:v>12</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9047008833E-2"/>
          <c:y val="3.896811170960026E-2"/>
          <c:w val="0.95416666666666672"/>
          <c:h val="0.83805808308298213"/>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15-19</c:v>
                </c:pt>
                <c:pt idx="2">
                  <c:v>20-24</c:v>
                </c:pt>
                <c:pt idx="3">
                  <c:v>25-29</c:v>
                </c:pt>
                <c:pt idx="4">
                  <c:v>30-39</c:v>
                </c:pt>
                <c:pt idx="5">
                  <c:v>40-49</c:v>
                </c:pt>
              </c:strCache>
            </c:strRef>
          </c:cat>
          <c:val>
            <c:numRef>
              <c:f>Sheet1!$B$2:$B$7</c:f>
              <c:numCache>
                <c:formatCode>0</c:formatCode>
                <c:ptCount val="6"/>
                <c:pt idx="0">
                  <c:v>12</c:v>
                </c:pt>
                <c:pt idx="1">
                  <c:v>13</c:v>
                </c:pt>
                <c:pt idx="2">
                  <c:v>13</c:v>
                </c:pt>
                <c:pt idx="3">
                  <c:v>11</c:v>
                </c:pt>
                <c:pt idx="4">
                  <c:v>13</c:v>
                </c:pt>
                <c:pt idx="5">
                  <c:v>11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1.3845189766504109E-3"/>
          <c:w val="0.96460183535431077"/>
          <c:h val="0.7922301719205514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c:formatCode>
                <c:ptCount val="6"/>
                <c:pt idx="0" formatCode="General">
                  <c:v>8</c:v>
                </c:pt>
                <c:pt idx="1">
                  <c:v>18</c:v>
                </c:pt>
                <c:pt idx="2" formatCode="General">
                  <c:v>13</c:v>
                </c:pt>
                <c:pt idx="3" formatCode="General">
                  <c:v>14</c:v>
                </c:pt>
                <c:pt idx="4" formatCode="General">
                  <c:v>9</c:v>
                </c:pt>
                <c:pt idx="5" formatCode="General">
                  <c:v>9</c:v>
                </c:pt>
              </c:numCache>
            </c:numRef>
          </c:val>
          <c:extLst>
            <c:ext xmlns:c16="http://schemas.microsoft.com/office/drawing/2014/chart" uri="{C3380CC4-5D6E-409C-BE32-E72D297353CC}">
              <c16:uniqueId val="{00000000-1B2D-43DD-8B9F-337E3F36783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15</c:v>
                </c:pt>
                <c:pt idx="1">
                  <c:v>15</c:v>
                </c:pt>
                <c:pt idx="2" formatCode="General">
                  <c:v>13</c:v>
                </c:pt>
                <c:pt idx="3" formatCode="General">
                  <c:v>10</c:v>
                </c:pt>
                <c:pt idx="4" formatCode="General">
                  <c:v>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318802736778E-2"/>
          <c:w val="0.99392242559276067"/>
          <c:h val="0.6104189967799809"/>
        </c:manualLayout>
      </c:layout>
      <c:barChart>
        <c:barDir val="col"/>
        <c:grouping val="clustered"/>
        <c:varyColors val="0"/>
        <c:ser>
          <c:idx val="0"/>
          <c:order val="0"/>
          <c:tx>
            <c:strRef>
              <c:f>Sheet1!$A$2</c:f>
              <c:strCache>
                <c:ptCount val="1"/>
                <c:pt idx="0">
                  <c:v>Current husband/ intimate 
partner</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 intimate 
partner</c:v>
                </c:pt>
                <c:pt idx="1">
                  <c:v>Former husband/ intimate 
partner</c:v>
                </c:pt>
                <c:pt idx="3">
                  <c:v>Mother/
step-mother</c:v>
                </c:pt>
                <c:pt idx="4">
                  <c:v>Sister/ brother</c:v>
                </c:pt>
              </c:strCache>
            </c:strRef>
          </c:cat>
          <c:val>
            <c:numRef>
              <c:f>Sheet1!$B$2:$B$6</c:f>
              <c:numCache>
                <c:formatCode>General</c:formatCode>
                <c:ptCount val="5"/>
                <c:pt idx="0">
                  <c:v>36</c:v>
                </c:pt>
                <c:pt idx="1">
                  <c:v>34</c:v>
                </c:pt>
                <c:pt idx="3">
                  <c:v>33</c:v>
                </c:pt>
                <c:pt idx="4">
                  <c:v>21</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1.400521742942952E-2"/>
          <c:w val="0.95416666666666672"/>
          <c:h val="0.7118385501264638"/>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experienced sexual violence 
by any perpetrator</c:v>
                </c:pt>
                <c:pt idx="1">
                  <c:v>Experienced sexual violence 
by any perpetrator
in the last 12 months</c:v>
                </c:pt>
              </c:strCache>
            </c:strRef>
          </c:cat>
          <c:val>
            <c:numRef>
              <c:f>Sheet1!$B$2:$C$2</c:f>
              <c:numCache>
                <c:formatCode>General</c:formatCode>
                <c:ptCount val="2"/>
                <c:pt idx="0">
                  <c:v>4</c:v>
                </c:pt>
                <c:pt idx="1">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9889946351445645E-4"/>
          <c:y val="2.1693188271898804E-2"/>
          <c:w val="0.99960110053648554"/>
          <c:h val="0.65863566159925313"/>
        </c:manualLayout>
      </c:layout>
      <c:barChart>
        <c:barDir val="col"/>
        <c:grouping val="clustered"/>
        <c:varyColors val="0"/>
        <c:ser>
          <c:idx val="0"/>
          <c:order val="0"/>
          <c:tx>
            <c:strRef>
              <c:f>Sheet1!$A$2</c:f>
              <c:strCache>
                <c:ptCount val="1"/>
                <c:pt idx="0">
                  <c:v>Current husband/ intimate 
partner</c:v>
                </c:pt>
              </c:strCache>
            </c:strRef>
          </c:tx>
          <c:spPr>
            <a:solidFill>
              <a:schemeClr val="accent3"/>
            </a:solidFill>
            <a:ln>
              <a:noFill/>
            </a:ln>
            <a:effectLst/>
          </c:spPr>
          <c:invertIfNegative val="0"/>
          <c:dPt>
            <c:idx val="1"/>
            <c:invertIfNegative val="0"/>
            <c:bubble3D val="0"/>
            <c:spPr>
              <a:solidFill>
                <a:schemeClr val="accent3"/>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2">
                  <a:lumMod val="75000"/>
                </a:schemeClr>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2">
                  <a:lumMod val="75000"/>
                </a:schemeClr>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husband/ intimate 
partner</c:v>
                </c:pt>
                <c:pt idx="1">
                  <c:v>Former husband/ intimate 
partner</c:v>
                </c:pt>
                <c:pt idx="3">
                  <c:v>Stranger</c:v>
                </c:pt>
                <c:pt idx="4">
                  <c:v>Other relative</c:v>
                </c:pt>
              </c:strCache>
            </c:strRef>
          </c:cat>
          <c:val>
            <c:numRef>
              <c:f>Sheet1!$B$2:$B$6</c:f>
              <c:numCache>
                <c:formatCode>General</c:formatCode>
                <c:ptCount val="5"/>
                <c:pt idx="0">
                  <c:v>45</c:v>
                </c:pt>
                <c:pt idx="1">
                  <c:v>35</c:v>
                </c:pt>
                <c:pt idx="3">
                  <c:v>29</c:v>
                </c:pt>
                <c:pt idx="4">
                  <c:v>28</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6466268319824191E-2"/>
          <c:w val="0.95416666666666672"/>
          <c:h val="0.76313201823455856"/>
        </c:manualLayout>
      </c:layout>
      <c:barChart>
        <c:barDir val="col"/>
        <c:grouping val="clustered"/>
        <c:varyColors val="0"/>
        <c:ser>
          <c:idx val="0"/>
          <c:order val="0"/>
          <c:tx>
            <c:strRef>
              <c:f>Sheet1!$A$2</c:f>
              <c:strCache>
                <c:ptCount val="1"/>
                <c:pt idx="0">
                  <c:v>Never had an intimate partner</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Sheet1!$B$2:$C$2</c:f>
              <c:numCache>
                <c:formatCode>General</c:formatCode>
                <c:ptCount val="2"/>
                <c:pt idx="0">
                  <c:v>7</c:v>
                </c:pt>
                <c:pt idx="1">
                  <c:v>2</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Ever had an intimate partner</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Sheet1!$B$3:$C$3</c:f>
              <c:numCache>
                <c:formatCode>General</c:formatCode>
                <c:ptCount val="2"/>
                <c:pt idx="0">
                  <c:v>11</c:v>
                </c:pt>
                <c:pt idx="1">
                  <c:v>5</c:v>
                </c:pt>
              </c:numCache>
            </c:numRef>
          </c:val>
          <c:extLst>
            <c:ext xmlns:c16="http://schemas.microsoft.com/office/drawing/2014/chart" uri="{C3380CC4-5D6E-409C-BE32-E72D297353CC}">
              <c16:uniqueId val="{00000001-F103-4BD6-A737-F89A69E717A2}"/>
            </c:ext>
          </c:extLst>
        </c:ser>
        <c:ser>
          <c:idx val="2"/>
          <c:order val="2"/>
          <c:tx>
            <c:strRef>
              <c:f>Sheet1!$A$4</c:f>
              <c:strCache>
                <c:ptCount val="1"/>
                <c:pt idx="0">
                  <c:v>Married/ living together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Sheet1!$B$4:$C$4</c:f>
              <c:numCache>
                <c:formatCode>General</c:formatCode>
                <c:ptCount val="2"/>
                <c:pt idx="0">
                  <c:v>15</c:v>
                </c:pt>
                <c:pt idx="1">
                  <c:v>5</c:v>
                </c:pt>
              </c:numCache>
            </c:numRef>
          </c:val>
          <c:extLst>
            <c:ext xmlns:c16="http://schemas.microsoft.com/office/drawing/2014/chart" uri="{C3380CC4-5D6E-409C-BE32-E72D297353CC}">
              <c16:uniqueId val="{00000000-E369-4CE4-BD15-4F6BA3CB40E0}"/>
            </c:ext>
          </c:extLst>
        </c:ser>
        <c:ser>
          <c:idx val="3"/>
          <c:order val="3"/>
          <c:tx>
            <c:strRef>
              <c:f>Sheet1!$A$5</c:f>
              <c:strCache>
                <c:ptCount val="1"/>
                <c:pt idx="0">
                  <c:v>Divorced/ separated/ widowed</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Physical violence by any perpetrator since age 15</c:v>
                </c:pt>
                <c:pt idx="1">
                  <c:v>Sexual violence 
by any perpetrator</c:v>
                </c:pt>
              </c:strCache>
            </c:strRef>
          </c:cat>
          <c:val>
            <c:numRef>
              <c:f>Sheet1!$B$5:$C$5</c:f>
              <c:numCache>
                <c:formatCode>General</c:formatCode>
                <c:ptCount val="2"/>
                <c:pt idx="0">
                  <c:v>30</c:v>
                </c:pt>
                <c:pt idx="1">
                  <c:v>14</c:v>
                </c:pt>
              </c:numCache>
            </c:numRef>
          </c:val>
          <c:extLst>
            <c:ext xmlns:c16="http://schemas.microsoft.com/office/drawing/2014/chart" uri="{C3380CC4-5D6E-409C-BE32-E72D297353CC}">
              <c16:uniqueId val="{00000001-E369-4CE4-BD15-4F6BA3CB40E0}"/>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85421872952E-2"/>
          <c:y val="5.1126424014790027E-2"/>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3FE0-4DEB-958F-8416F671333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experienced sexual violence by someone other than a husband/intimate partner</c:v>
                </c:pt>
                <c:pt idx="1">
                  <c:v>Experienced sexual violence
in the last 12 months by someone other than a husband/intimate partner</c:v>
                </c:pt>
              </c:strCache>
            </c:strRef>
          </c:cat>
          <c:val>
            <c:numRef>
              <c:f>Sheet1!$B$2:$C$2</c:f>
              <c:numCache>
                <c:formatCode>General</c:formatCode>
                <c:ptCount val="2"/>
                <c:pt idx="0">
                  <c:v>2</c:v>
                </c:pt>
                <c:pt idx="1">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6672707746843403E-2"/>
          <c:y val="4.1836169525692087E-2"/>
          <c:w val="0.72787149836666321"/>
          <c:h val="0.95816383047430786"/>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explosion val="1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22825516724395778"/>
                  <c:y val="0.15066179996281473"/>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3664698846124582"/>
                  <c:y val="-7.254298323727138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453944143499147"/>
                      <c:h val="0.23523363114168566"/>
                    </c:manualLayout>
                  </c15:layout>
                </c:ext>
                <c:ext xmlns:c16="http://schemas.microsoft.com/office/drawing/2014/chart" uri="{C3380CC4-5D6E-409C-BE32-E72D297353CC}">
                  <c16:uniqueId val="{00000001-AFA1-4794-A37B-898FEAB5CD79}"/>
                </c:ext>
              </c:extLst>
            </c:dLbl>
            <c:dLbl>
              <c:idx val="2"/>
              <c:layout>
                <c:manualLayout>
                  <c:x val="0.17899974180930558"/>
                  <c:y val="9.2586529146402322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Sought help to stop violence</c:v>
                </c:pt>
                <c:pt idx="1">
                  <c:v>Never sought help but told someone</c:v>
                </c:pt>
                <c:pt idx="2">
                  <c:v>Never sought help, never told anyone</c:v>
                </c:pt>
              </c:strCache>
            </c:strRef>
          </c:cat>
          <c:val>
            <c:numRef>
              <c:f>Sheet1!$B$2:$B$4</c:f>
              <c:numCache>
                <c:formatCode>General</c:formatCode>
                <c:ptCount val="3"/>
                <c:pt idx="0">
                  <c:v>34</c:v>
                </c:pt>
                <c:pt idx="1">
                  <c:v>24</c:v>
                </c:pt>
                <c:pt idx="2">
                  <c:v>42</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b="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92345815223E-2"/>
          <c:y val="3.4652153794442697E-2"/>
          <c:w val="0.95416666666666672"/>
          <c:h val="0.77980614027665185"/>
        </c:manualLayout>
      </c:layout>
      <c:barChart>
        <c:barDir val="col"/>
        <c:grouping val="clustered"/>
        <c:varyColors val="0"/>
        <c:ser>
          <c:idx val="0"/>
          <c:order val="0"/>
          <c:tx>
            <c:strRef>
              <c:f>Sheet1!$B$1</c:f>
              <c:strCache>
                <c:ptCount val="1"/>
                <c:pt idx="0">
                  <c:v>Own family</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only</c:v>
                </c:pt>
                <c:pt idx="1">
                  <c:v>Sexual 
only</c:v>
                </c:pt>
                <c:pt idx="2">
                  <c:v>Both physical 
and sexual</c:v>
                </c:pt>
                <c:pt idx="3">
                  <c:v>Physical 
or sexual</c:v>
                </c:pt>
              </c:strCache>
            </c:strRef>
          </c:cat>
          <c:val>
            <c:numRef>
              <c:f>Sheet1!$B$2:$B$5</c:f>
              <c:numCache>
                <c:formatCode>General</c:formatCode>
                <c:ptCount val="4"/>
                <c:pt idx="0">
                  <c:v>65</c:v>
                </c:pt>
                <c:pt idx="1">
                  <c:v>59</c:v>
                </c:pt>
                <c:pt idx="2">
                  <c:v>52</c:v>
                </c:pt>
                <c:pt idx="3">
                  <c:v>61</c:v>
                </c:pt>
              </c:numCache>
            </c:numRef>
          </c:val>
          <c:extLst>
            <c:ext xmlns:c16="http://schemas.microsoft.com/office/drawing/2014/chart" uri="{C3380CC4-5D6E-409C-BE32-E72D297353CC}">
              <c16:uniqueId val="{00000001-ADB3-4CAB-A54C-DF8C88CC3E02}"/>
            </c:ext>
          </c:extLst>
        </c:ser>
        <c:ser>
          <c:idx val="1"/>
          <c:order val="1"/>
          <c:tx>
            <c:strRef>
              <c:f>Sheet1!$C$1</c:f>
              <c:strCache>
                <c:ptCount val="1"/>
                <c:pt idx="0">
                  <c:v>Friend</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only</c:v>
                </c:pt>
                <c:pt idx="1">
                  <c:v>Sexual 
only</c:v>
                </c:pt>
                <c:pt idx="2">
                  <c:v>Both physical 
and sexual</c:v>
                </c:pt>
                <c:pt idx="3">
                  <c:v>Physical 
or sexual</c:v>
                </c:pt>
              </c:strCache>
            </c:strRef>
          </c:cat>
          <c:val>
            <c:numRef>
              <c:f>Sheet1!$C$2:$C$5</c:f>
              <c:numCache>
                <c:formatCode>General</c:formatCode>
                <c:ptCount val="4"/>
                <c:pt idx="0">
                  <c:v>12</c:v>
                </c:pt>
                <c:pt idx="1">
                  <c:v>10</c:v>
                </c:pt>
                <c:pt idx="2">
                  <c:v>13</c:v>
                </c:pt>
                <c:pt idx="3">
                  <c:v>12</c:v>
                </c:pt>
              </c:numCache>
            </c:numRef>
          </c:val>
          <c:extLst>
            <c:ext xmlns:c16="http://schemas.microsoft.com/office/drawing/2014/chart" uri="{C3380CC4-5D6E-409C-BE32-E72D297353CC}">
              <c16:uniqueId val="{00000002-ADB3-4CAB-A54C-DF8C88CC3E02}"/>
            </c:ext>
          </c:extLst>
        </c:ser>
        <c:ser>
          <c:idx val="2"/>
          <c:order val="2"/>
          <c:tx>
            <c:strRef>
              <c:f>Sheet1!$D$1</c:f>
              <c:strCache>
                <c:ptCount val="1"/>
                <c:pt idx="0">
                  <c:v>Neighbor</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only</c:v>
                </c:pt>
                <c:pt idx="1">
                  <c:v>Sexual 
only</c:v>
                </c:pt>
                <c:pt idx="2">
                  <c:v>Both physical 
and sexual</c:v>
                </c:pt>
                <c:pt idx="3">
                  <c:v>Physical 
or sexual</c:v>
                </c:pt>
              </c:strCache>
            </c:strRef>
          </c:cat>
          <c:val>
            <c:numRef>
              <c:f>Sheet1!$D$2:$D$5</c:f>
              <c:numCache>
                <c:formatCode>General</c:formatCode>
                <c:ptCount val="4"/>
                <c:pt idx="0">
                  <c:v>8</c:v>
                </c:pt>
                <c:pt idx="1">
                  <c:v>13</c:v>
                </c:pt>
                <c:pt idx="2">
                  <c:v>8</c:v>
                </c:pt>
                <c:pt idx="3">
                  <c:v>8</c:v>
                </c:pt>
              </c:numCache>
            </c:numRef>
          </c:val>
          <c:extLst>
            <c:ext xmlns:c16="http://schemas.microsoft.com/office/drawing/2014/chart" uri="{C3380CC4-5D6E-409C-BE32-E72D297353CC}">
              <c16:uniqueId val="{00000003-ADB3-4CAB-A54C-DF8C88CC3E02}"/>
            </c:ext>
          </c:extLst>
        </c:ser>
        <c:ser>
          <c:idx val="3"/>
          <c:order val="3"/>
          <c:tx>
            <c:strRef>
              <c:f>Sheet1!$E$1</c:f>
              <c:strCache>
                <c:ptCount val="1"/>
                <c:pt idx="0">
                  <c:v>Police</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only</c:v>
                </c:pt>
                <c:pt idx="1">
                  <c:v>Sexual 
only</c:v>
                </c:pt>
                <c:pt idx="2">
                  <c:v>Both physical 
and sexual</c:v>
                </c:pt>
                <c:pt idx="3">
                  <c:v>Physical 
or sexual</c:v>
                </c:pt>
              </c:strCache>
            </c:strRef>
          </c:cat>
          <c:val>
            <c:numRef>
              <c:f>Sheet1!$E$2:$E$5</c:f>
              <c:numCache>
                <c:formatCode>General</c:formatCode>
                <c:ptCount val="4"/>
                <c:pt idx="0">
                  <c:v>8</c:v>
                </c:pt>
                <c:pt idx="1">
                  <c:v>2</c:v>
                </c:pt>
                <c:pt idx="2">
                  <c:v>15</c:v>
                </c:pt>
                <c:pt idx="3">
                  <c:v>9</c:v>
                </c:pt>
              </c:numCache>
            </c:numRef>
          </c:val>
          <c:extLst>
            <c:ext xmlns:c16="http://schemas.microsoft.com/office/drawing/2014/chart" uri="{C3380CC4-5D6E-409C-BE32-E72D297353CC}">
              <c16:uniqueId val="{00000000-A21E-4BA7-8419-7598AD4E3128}"/>
            </c:ext>
          </c:extLst>
        </c:ser>
        <c:ser>
          <c:idx val="4"/>
          <c:order val="4"/>
          <c:tx>
            <c:strRef>
              <c:f>Sheet1!$F$1</c:f>
              <c:strCache>
                <c:ptCount val="1"/>
                <c:pt idx="0">
                  <c:v>Barangay center</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Physical 
only</c:v>
                </c:pt>
                <c:pt idx="1">
                  <c:v>Sexual 
only</c:v>
                </c:pt>
                <c:pt idx="2">
                  <c:v>Both physical 
and sexual</c:v>
                </c:pt>
                <c:pt idx="3">
                  <c:v>Physical 
or sexual</c:v>
                </c:pt>
              </c:strCache>
            </c:strRef>
          </c:cat>
          <c:val>
            <c:numRef>
              <c:f>Sheet1!$F$2:$F$5</c:f>
              <c:numCache>
                <c:formatCode>General</c:formatCode>
                <c:ptCount val="4"/>
                <c:pt idx="0">
                  <c:v>9</c:v>
                </c:pt>
                <c:pt idx="1">
                  <c:v>4</c:v>
                </c:pt>
                <c:pt idx="2">
                  <c:v>12</c:v>
                </c:pt>
                <c:pt idx="3">
                  <c:v>10</c:v>
                </c:pt>
              </c:numCache>
            </c:numRef>
          </c:val>
          <c:extLst>
            <c:ext xmlns:c16="http://schemas.microsoft.com/office/drawing/2014/chart" uri="{C3380CC4-5D6E-409C-BE32-E72D297353CC}">
              <c16:uniqueId val="{00000000-BB82-4647-8084-A5D754557008}"/>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3071926637742017"/>
          <c:y val="4.4130233832038068E-2"/>
          <c:w val="0.44681784602722319"/>
          <c:h val="0.93389460614056174"/>
        </c:manualLayout>
      </c:layout>
      <c:barChart>
        <c:barDir val="bar"/>
        <c:grouping val="clustered"/>
        <c:varyColors val="0"/>
        <c:ser>
          <c:idx val="0"/>
          <c:order val="0"/>
          <c:tx>
            <c:strRef>
              <c:f>Sheet1!$B$1</c:f>
              <c:strCache>
                <c:ptCount val="1"/>
                <c:pt idx="0">
                  <c:v>Series 1</c:v>
                </c:pt>
              </c:strCache>
            </c:strRef>
          </c:tx>
          <c:spPr>
            <a:solidFill>
              <a:schemeClr val="accent1">
                <a:lumMod val="60000"/>
                <a:lumOff val="40000"/>
              </a:schemeClr>
            </a:solidFill>
            <a:ln>
              <a:noFill/>
            </a:ln>
            <a:effectLst/>
          </c:spPr>
          <c:invertIfNegative val="0"/>
          <c:dPt>
            <c:idx val="0"/>
            <c:invertIfNegative val="0"/>
            <c:bubble3D val="0"/>
            <c:spPr>
              <a:solidFill>
                <a:schemeClr val="accent6"/>
              </a:solidFill>
              <a:ln>
                <a:noFill/>
              </a:ln>
              <a:effectLst/>
            </c:spPr>
            <c:extLst>
              <c:ext xmlns:c16="http://schemas.microsoft.com/office/drawing/2014/chart" uri="{C3380CC4-5D6E-409C-BE32-E72D297353CC}">
                <c16:uniqueId val="{00000001-1B89-43D6-A24A-1F31023E35BD}"/>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0-1B89-43D6-A24A-1F31023E35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Displays none of the specific behaviors</c:v>
                </c:pt>
                <c:pt idx="1">
                  <c:v>Displays 3 or more of the specific behaviors</c:v>
                </c:pt>
                <c:pt idx="2">
                  <c:v>Insists on knowing where she is at all times</c:v>
                </c:pt>
                <c:pt idx="3">
                  <c:v>Tries to limit her contact with her family</c:v>
                </c:pt>
                <c:pt idx="4">
                  <c:v>Does not permit her to meet her female friends</c:v>
                </c:pt>
                <c:pt idx="5">
                  <c:v>Wrongly accuses her of being unfaithful</c:v>
                </c:pt>
                <c:pt idx="6">
                  <c:v>Is jealous or angry if she talks to other men</c:v>
                </c:pt>
              </c:strCache>
            </c:strRef>
          </c:cat>
          <c:val>
            <c:numRef>
              <c:f>Sheet1!$B$2:$B$8</c:f>
              <c:numCache>
                <c:formatCode>General</c:formatCode>
                <c:ptCount val="7"/>
                <c:pt idx="0">
                  <c:v>64</c:v>
                </c:pt>
                <c:pt idx="1">
                  <c:v>9</c:v>
                </c:pt>
                <c:pt idx="2">
                  <c:v>20</c:v>
                </c:pt>
                <c:pt idx="3">
                  <c:v>3</c:v>
                </c:pt>
                <c:pt idx="4">
                  <c:v>7</c:v>
                </c:pt>
                <c:pt idx="5">
                  <c:v>12</c:v>
                </c:pt>
                <c:pt idx="6">
                  <c:v>26</c:v>
                </c:pt>
              </c:numCache>
            </c:numRef>
          </c:val>
          <c:extLst>
            <c:ext xmlns:c16="http://schemas.microsoft.com/office/drawing/2014/chart" uri="{C3380CC4-5D6E-409C-BE32-E72D297353CC}">
              <c16:uniqueId val="{00000000-104B-4215-BA43-59D29F4997F0}"/>
            </c:ext>
          </c:extLst>
        </c:ser>
        <c:dLbls>
          <c:dLblPos val="outEnd"/>
          <c:showLegendKey val="0"/>
          <c:showVal val="1"/>
          <c:showCatName val="0"/>
          <c:showSerName val="0"/>
          <c:showPercent val="0"/>
          <c:showBubbleSize val="0"/>
        </c:dLbls>
        <c:gapWidth val="182"/>
        <c:axId val="38386367"/>
        <c:axId val="38386783"/>
      </c:barChart>
      <c:catAx>
        <c:axId val="38386367"/>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38386783"/>
        <c:crosses val="autoZero"/>
        <c:auto val="1"/>
        <c:lblAlgn val="ctr"/>
        <c:lblOffset val="100"/>
        <c:noMultiLvlLbl val="0"/>
      </c:catAx>
      <c:valAx>
        <c:axId val="38386783"/>
        <c:scaling>
          <c:orientation val="minMax"/>
          <c:max val="100"/>
        </c:scaling>
        <c:delete val="1"/>
        <c:axPos val="b"/>
        <c:numFmt formatCode="General" sourceLinked="1"/>
        <c:majorTickMark val="none"/>
        <c:minorTickMark val="none"/>
        <c:tickLblPos val="nextTo"/>
        <c:crossAx val="3838636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0.72057</cdr:x>
      <cdr:y>0.66875</cdr:y>
    </cdr:from>
    <cdr:to>
      <cdr:x>0.77712</cdr:x>
      <cdr:y>0.75511</cdr:y>
    </cdr:to>
    <cdr:sp macro="" textlink="">
      <cdr:nvSpPr>
        <cdr:cNvPr id="2" name="TextBox 5">
          <a:extLst xmlns:a="http://schemas.openxmlformats.org/drawingml/2006/main">
            <a:ext uri="{FF2B5EF4-FFF2-40B4-BE49-F238E27FC236}">
              <a16:creationId xmlns:a16="http://schemas.microsoft.com/office/drawing/2014/main" id="{BDD56CF6-3B2A-0845-7AF8-19816CD67AB1}"/>
            </a:ext>
          </a:extLst>
        </cdr:cNvPr>
        <cdr:cNvSpPr txBox="1"/>
      </cdr:nvSpPr>
      <cdr:spPr>
        <a:xfrm xmlns:a="http://schemas.openxmlformats.org/drawingml/2006/main">
          <a:off x="6102563" y="3203123"/>
          <a:ext cx="478971" cy="413656"/>
        </a:xfrm>
        <a:prstGeom xmlns:a="http://schemas.openxmlformats.org/drawingml/2006/main" prst="rect">
          <a:avLst/>
        </a:prstGeom>
      </cdr:spPr>
      <cdr:txBody>
        <a:bodyPr xmlns:a="http://schemas.openxmlformats.org/drawingml/2006/main" vert="horz" wrap="square" lIns="91440" tIns="45720" rIns="91440" bIns="45720" rtlCol="0" anchor="ctr">
          <a:norm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l"/>
          <a:r>
            <a:rPr lang="en-US" sz="1800" b="1" dirty="0">
              <a:latin typeface="Source Sans Pro" panose="020B0503030403020204" pitchFamily="34" charset="0"/>
              <a:ea typeface="Source Sans Pro" panose="020B0503030403020204" pitchFamily="34" charset="0"/>
            </a:rPr>
            <a:t>&lt;1</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5/25/2023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F518F8C-009B-4A2C-9AAF-305BA862A756}" type="datetimeFigureOut">
              <a:rPr lang="en-US" smtClean="0"/>
              <a:t>5/25/2023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C3D64E-78CB-41C6-B861-9BD6719652BF}" type="slidenum">
              <a:rPr lang="en-US" smtClean="0"/>
              <a:t>‹#›</a:t>
            </a:fld>
            <a:endParaRPr lang="en-US"/>
          </a:p>
        </p:txBody>
      </p:sp>
    </p:spTree>
    <p:extLst>
      <p:ext uri="{BB962C8B-B14F-4D97-AF65-F5344CB8AC3E}">
        <p14:creationId xmlns:p14="http://schemas.microsoft.com/office/powerpoint/2010/main" val="32635151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13% of women age 15-49 have ever experienced physical violence since age 15 and 4% experienced physical violence in the last 12 months. Note: Ever experienced physical violence by any perpetrator since age 15 includes physical violence in the last 12 months.</a:t>
            </a:r>
          </a:p>
        </p:txBody>
      </p:sp>
      <p:sp>
        <p:nvSpPr>
          <p:cNvPr id="4" name="Slide Number Placeholder 3"/>
          <p:cNvSpPr>
            <a:spLocks noGrp="1"/>
          </p:cNvSpPr>
          <p:nvPr>
            <p:ph type="sldNum" sz="quarter" idx="5"/>
          </p:nvPr>
        </p:nvSpPr>
        <p:spPr/>
        <p:txBody>
          <a:bodyPr/>
          <a:lstStyle/>
          <a:p>
            <a:fld id="{E6C3D64E-78CB-41C6-B861-9BD6719652BF}" type="slidenum">
              <a:rPr lang="en-US" smtClean="0"/>
              <a:t>6</a:t>
            </a:fld>
            <a:endParaRPr lang="en-US"/>
          </a:p>
        </p:txBody>
      </p:sp>
    </p:spTree>
    <p:extLst>
      <p:ext uri="{BB962C8B-B14F-4D97-AF65-F5344CB8AC3E}">
        <p14:creationId xmlns:p14="http://schemas.microsoft.com/office/powerpoint/2010/main" val="37454592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15% of women who have ever had a husband or intimate partner have ever experienced emotional violence committed by their most recent husband or intimate partner, while 6% have experienced physical violence, 2% have experienced sexual violence, and 18% have experienced physical or sexual or emotional violence. </a:t>
            </a:r>
          </a:p>
        </p:txBody>
      </p:sp>
      <p:sp>
        <p:nvSpPr>
          <p:cNvPr id="4" name="Slide Number Placeholder 3"/>
          <p:cNvSpPr>
            <a:spLocks noGrp="1"/>
          </p:cNvSpPr>
          <p:nvPr>
            <p:ph type="sldNum" sz="quarter" idx="5"/>
          </p:nvPr>
        </p:nvSpPr>
        <p:spPr/>
        <p:txBody>
          <a:bodyPr/>
          <a:lstStyle/>
          <a:p>
            <a:fld id="{E6C3D64E-78CB-41C6-B861-9BD6719652BF}" type="slidenum">
              <a:rPr lang="en-US" smtClean="0"/>
              <a:t>18</a:t>
            </a:fld>
            <a:endParaRPr lang="en-US"/>
          </a:p>
        </p:txBody>
      </p:sp>
    </p:spTree>
    <p:extLst>
      <p:ext uri="{BB962C8B-B14F-4D97-AF65-F5344CB8AC3E}">
        <p14:creationId xmlns:p14="http://schemas.microsoft.com/office/powerpoint/2010/main" val="18163091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11% of women who have ever had a husband or intimate partner experienced emotional violence in the last 12 months by any husband or intimate partner, 3% experienced physical violence, 1% experienced sexual violence, and 12% experienced physical or sexual or emotional violence in the last 12 months by any husband or intimate partner.</a:t>
            </a:r>
          </a:p>
        </p:txBody>
      </p:sp>
      <p:sp>
        <p:nvSpPr>
          <p:cNvPr id="4" name="Slide Number Placeholder 3"/>
          <p:cNvSpPr>
            <a:spLocks noGrp="1"/>
          </p:cNvSpPr>
          <p:nvPr>
            <p:ph type="sldNum" sz="quarter" idx="5"/>
          </p:nvPr>
        </p:nvSpPr>
        <p:spPr/>
        <p:txBody>
          <a:bodyPr/>
          <a:lstStyle/>
          <a:p>
            <a:fld id="{E6C3D64E-78CB-41C6-B861-9BD6719652BF}" type="slidenum">
              <a:rPr lang="en-US" smtClean="0"/>
              <a:t>19</a:t>
            </a:fld>
            <a:endParaRPr lang="en-US"/>
          </a:p>
        </p:txBody>
      </p:sp>
    </p:spTree>
    <p:extLst>
      <p:ext uri="{BB962C8B-B14F-4D97-AF65-F5344CB8AC3E}">
        <p14:creationId xmlns:p14="http://schemas.microsoft.com/office/powerpoint/2010/main" val="15731084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relationship between a woman’s experience of intimate partner violence in the last 12 months by any husband or partner and age. </a:t>
            </a:r>
          </a:p>
        </p:txBody>
      </p:sp>
      <p:sp>
        <p:nvSpPr>
          <p:cNvPr id="4" name="Slide Number Placeholder 3"/>
          <p:cNvSpPr>
            <a:spLocks noGrp="1"/>
          </p:cNvSpPr>
          <p:nvPr>
            <p:ph type="sldNum" sz="quarter" idx="5"/>
          </p:nvPr>
        </p:nvSpPr>
        <p:spPr/>
        <p:txBody>
          <a:bodyPr/>
          <a:lstStyle/>
          <a:p>
            <a:fld id="{E6C3D64E-78CB-41C6-B861-9BD6719652BF}" type="slidenum">
              <a:rPr lang="en-US" smtClean="0"/>
              <a:t>20</a:t>
            </a:fld>
            <a:endParaRPr lang="en-US"/>
          </a:p>
        </p:txBody>
      </p:sp>
    </p:spTree>
    <p:extLst>
      <p:ext uri="{BB962C8B-B14F-4D97-AF65-F5344CB8AC3E}">
        <p14:creationId xmlns:p14="http://schemas.microsoft.com/office/powerpoint/2010/main" val="8172882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 clear relationship between a woman’s experience of intimate partner violence in the last 12 months by any husband or partner and education.</a:t>
            </a:r>
          </a:p>
        </p:txBody>
      </p:sp>
      <p:sp>
        <p:nvSpPr>
          <p:cNvPr id="4" name="Slide Number Placeholder 3"/>
          <p:cNvSpPr>
            <a:spLocks noGrp="1"/>
          </p:cNvSpPr>
          <p:nvPr>
            <p:ph type="sldNum" sz="quarter" idx="5"/>
          </p:nvPr>
        </p:nvSpPr>
        <p:spPr/>
        <p:txBody>
          <a:bodyPr/>
          <a:lstStyle/>
          <a:p>
            <a:fld id="{E6C3D64E-78CB-41C6-B861-9BD6719652BF}" type="slidenum">
              <a:rPr lang="en-US" smtClean="0"/>
              <a:t>21</a:t>
            </a:fld>
            <a:endParaRPr lang="en-US"/>
          </a:p>
        </p:txBody>
      </p:sp>
    </p:spTree>
    <p:extLst>
      <p:ext uri="{BB962C8B-B14F-4D97-AF65-F5344CB8AC3E}">
        <p14:creationId xmlns:p14="http://schemas.microsoft.com/office/powerpoint/2010/main" val="2506552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Women’s experience of intimate partner violence in the last 12 months by any husband or partner decreases as household wealth increases.</a:t>
            </a:r>
          </a:p>
          <a:p>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22</a:t>
            </a:fld>
            <a:endParaRPr lang="en-US"/>
          </a:p>
        </p:txBody>
      </p:sp>
    </p:spTree>
    <p:extLst>
      <p:ext uri="{BB962C8B-B14F-4D97-AF65-F5344CB8AC3E}">
        <p14:creationId xmlns:p14="http://schemas.microsoft.com/office/powerpoint/2010/main" val="3448610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Violence in the last 12 months by any husband or intimate partner ranges from 4% in BARMM to 18% in MIMAROPA.</a:t>
            </a:r>
          </a:p>
        </p:txBody>
      </p:sp>
      <p:sp>
        <p:nvSpPr>
          <p:cNvPr id="4" name="Slide Number Placeholder 3"/>
          <p:cNvSpPr>
            <a:spLocks noGrp="1"/>
          </p:cNvSpPr>
          <p:nvPr>
            <p:ph type="sldNum" sz="quarter" idx="5"/>
          </p:nvPr>
        </p:nvSpPr>
        <p:spPr/>
        <p:txBody>
          <a:bodyPr/>
          <a:lstStyle/>
          <a:p>
            <a:fld id="{E6C3D64E-78CB-41C6-B861-9BD6719652BF}" type="slidenum">
              <a:rPr lang="en-US" smtClean="0"/>
              <a:t>23</a:t>
            </a:fld>
            <a:endParaRPr lang="en-US"/>
          </a:p>
        </p:txBody>
      </p:sp>
    </p:spTree>
    <p:extLst>
      <p:ext uri="{BB962C8B-B14F-4D97-AF65-F5344CB8AC3E}">
        <p14:creationId xmlns:p14="http://schemas.microsoft.com/office/powerpoint/2010/main" val="2992743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who have ever been married or had an intimate partner, the most common perpetrators of physical violence are current and former husbands or intimate partners. Among women who have never been married nor had an intimate partner, the most common perpetrators are mother or step-mother or sister or brother. Note: </a:t>
            </a:r>
            <a:r>
              <a:rPr lang="en-US" sz="1800" dirty="0">
                <a:effectLst/>
                <a:latin typeface="Segoe UI" panose="020B0502040204020203" pitchFamily="34" charset="0"/>
              </a:rPr>
              <a:t>only the top 2 most frequently cited perpetrators for each sub-category of women are displayed on this slide.</a:t>
            </a:r>
            <a:endParaRPr lang="en-US" dirty="0"/>
          </a:p>
        </p:txBody>
      </p:sp>
      <p:sp>
        <p:nvSpPr>
          <p:cNvPr id="4" name="Slide Number Placeholder 3"/>
          <p:cNvSpPr>
            <a:spLocks noGrp="1"/>
          </p:cNvSpPr>
          <p:nvPr>
            <p:ph type="sldNum" sz="quarter" idx="5"/>
          </p:nvPr>
        </p:nvSpPr>
        <p:spPr/>
        <p:txBody>
          <a:bodyPr/>
          <a:lstStyle/>
          <a:p>
            <a:fld id="{E6C3D64E-78CB-41C6-B861-9BD6719652BF}" type="slidenum">
              <a:rPr lang="en-US" smtClean="0"/>
              <a:t>7</a:t>
            </a:fld>
            <a:endParaRPr lang="en-US"/>
          </a:p>
        </p:txBody>
      </p:sp>
    </p:spTree>
    <p:extLst>
      <p:ext uri="{BB962C8B-B14F-4D97-AF65-F5344CB8AC3E}">
        <p14:creationId xmlns:p14="http://schemas.microsoft.com/office/powerpoint/2010/main" val="42758611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of women age 15-49 have ever experienced sexual violence and 1% experienced sexual violence in the last 12 months. Note: Ever experienced sexual violence by any perpetrator includes experience of sexual violence in the last 12 months.</a:t>
            </a:r>
          </a:p>
        </p:txBody>
      </p:sp>
      <p:sp>
        <p:nvSpPr>
          <p:cNvPr id="4" name="Slide Number Placeholder 3"/>
          <p:cNvSpPr>
            <a:spLocks noGrp="1"/>
          </p:cNvSpPr>
          <p:nvPr>
            <p:ph type="sldNum" sz="quarter" idx="5"/>
          </p:nvPr>
        </p:nvSpPr>
        <p:spPr/>
        <p:txBody>
          <a:bodyPr/>
          <a:lstStyle/>
          <a:p>
            <a:fld id="{E6C3D64E-78CB-41C6-B861-9BD6719652BF}" type="slidenum">
              <a:rPr lang="en-US" smtClean="0"/>
              <a:t>8</a:t>
            </a:fld>
            <a:endParaRPr lang="en-US"/>
          </a:p>
        </p:txBody>
      </p:sp>
    </p:spTree>
    <p:extLst>
      <p:ext uri="{BB962C8B-B14F-4D97-AF65-F5344CB8AC3E}">
        <p14:creationId xmlns:p14="http://schemas.microsoft.com/office/powerpoint/2010/main" val="4140510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Among women who have ever been married or had an intimate partner, the most common perpetrators of sexual violence are current and former husbands or intimate partners. Among women who have never been married nor had an intimate partner, the most common perpetrators are strangers or other relatives. </a:t>
            </a:r>
          </a:p>
        </p:txBody>
      </p:sp>
      <p:sp>
        <p:nvSpPr>
          <p:cNvPr id="4" name="Slide Number Placeholder 3"/>
          <p:cNvSpPr>
            <a:spLocks noGrp="1"/>
          </p:cNvSpPr>
          <p:nvPr>
            <p:ph type="sldNum" sz="quarter" idx="5"/>
          </p:nvPr>
        </p:nvSpPr>
        <p:spPr/>
        <p:txBody>
          <a:bodyPr/>
          <a:lstStyle/>
          <a:p>
            <a:fld id="{E6C3D64E-78CB-41C6-B861-9BD6719652BF}" type="slidenum">
              <a:rPr lang="en-US" smtClean="0"/>
              <a:t>9</a:t>
            </a:fld>
            <a:endParaRPr lang="en-US"/>
          </a:p>
        </p:txBody>
      </p:sp>
    </p:spTree>
    <p:extLst>
      <p:ext uri="{BB962C8B-B14F-4D97-AF65-F5344CB8AC3E}">
        <p14:creationId xmlns:p14="http://schemas.microsoft.com/office/powerpoint/2010/main" val="25713144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graphic shows that physical and sexual violence is most common among ever-married women who are divorced, separated, or widowed.</a:t>
            </a:r>
          </a:p>
        </p:txBody>
      </p:sp>
      <p:sp>
        <p:nvSpPr>
          <p:cNvPr id="4" name="Slide Number Placeholder 3"/>
          <p:cNvSpPr>
            <a:spLocks noGrp="1"/>
          </p:cNvSpPr>
          <p:nvPr>
            <p:ph type="sldNum" sz="quarter" idx="5"/>
          </p:nvPr>
        </p:nvSpPr>
        <p:spPr/>
        <p:txBody>
          <a:bodyPr/>
          <a:lstStyle/>
          <a:p>
            <a:fld id="{E6C3D64E-78CB-41C6-B861-9BD6719652BF}" type="slidenum">
              <a:rPr lang="en-US" smtClean="0"/>
              <a:t>10</a:t>
            </a:fld>
            <a:endParaRPr lang="en-US"/>
          </a:p>
        </p:txBody>
      </p:sp>
    </p:spTree>
    <p:extLst>
      <p:ext uri="{BB962C8B-B14F-4D97-AF65-F5344CB8AC3E}">
        <p14:creationId xmlns:p14="http://schemas.microsoft.com/office/powerpoint/2010/main" val="1957705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 of women have ever experienced sexual violence by someone other than a husband/intimate partner, while less than 1% experienced sexual violence by a non-intimate partner in the last 12 months. </a:t>
            </a:r>
          </a:p>
        </p:txBody>
      </p:sp>
      <p:sp>
        <p:nvSpPr>
          <p:cNvPr id="4" name="Slide Number Placeholder 3"/>
          <p:cNvSpPr>
            <a:spLocks noGrp="1"/>
          </p:cNvSpPr>
          <p:nvPr>
            <p:ph type="sldNum" sz="quarter" idx="5"/>
          </p:nvPr>
        </p:nvSpPr>
        <p:spPr/>
        <p:txBody>
          <a:bodyPr/>
          <a:lstStyle/>
          <a:p>
            <a:fld id="{E6C3D64E-78CB-41C6-B861-9BD6719652BF}" type="slidenum">
              <a:rPr lang="en-US" smtClean="0"/>
              <a:t>12</a:t>
            </a:fld>
            <a:endParaRPr lang="en-US"/>
          </a:p>
        </p:txBody>
      </p:sp>
    </p:spTree>
    <p:extLst>
      <p:ext uri="{BB962C8B-B14F-4D97-AF65-F5344CB8AC3E}">
        <p14:creationId xmlns:p14="http://schemas.microsoft.com/office/powerpoint/2010/main" val="261608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34% of women who experienced physical or sexual violence sought help to stop the violence. 24% never sought help but told someone about the violence. More than 4 in 10 women who experienced physical or sexual violence never sought help and never told anyone.</a:t>
            </a:r>
          </a:p>
        </p:txBody>
      </p:sp>
      <p:sp>
        <p:nvSpPr>
          <p:cNvPr id="4" name="Slide Number Placeholder 3"/>
          <p:cNvSpPr>
            <a:spLocks noGrp="1"/>
          </p:cNvSpPr>
          <p:nvPr>
            <p:ph type="sldNum" sz="quarter" idx="5"/>
          </p:nvPr>
        </p:nvSpPr>
        <p:spPr/>
        <p:txBody>
          <a:bodyPr/>
          <a:lstStyle/>
          <a:p>
            <a:fld id="{E6C3D64E-78CB-41C6-B861-9BD6719652BF}" type="slidenum">
              <a:rPr lang="en-US" smtClean="0"/>
              <a:t>14</a:t>
            </a:fld>
            <a:endParaRPr lang="en-US"/>
          </a:p>
        </p:txBody>
      </p:sp>
    </p:spTree>
    <p:extLst>
      <p:ext uri="{BB962C8B-B14F-4D97-AF65-F5344CB8AC3E}">
        <p14:creationId xmlns:p14="http://schemas.microsoft.com/office/powerpoint/2010/main" val="39792639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woman’s own family was the most commonly sought source of help to stop violence experienced irrespective of the type of violence experienced. Friends were the second most common source of help for women who experienced physical violence. Neighbors are the second most common source of help for women who experienced sexual violence. The police are the second most common source of help for women who experienced both physical and sexual violence. </a:t>
            </a:r>
          </a:p>
        </p:txBody>
      </p:sp>
      <p:sp>
        <p:nvSpPr>
          <p:cNvPr id="4" name="Slide Number Placeholder 3"/>
          <p:cNvSpPr>
            <a:spLocks noGrp="1"/>
          </p:cNvSpPr>
          <p:nvPr>
            <p:ph type="sldNum" sz="quarter" idx="5"/>
          </p:nvPr>
        </p:nvSpPr>
        <p:spPr/>
        <p:txBody>
          <a:bodyPr/>
          <a:lstStyle/>
          <a:p>
            <a:fld id="{E6C3D64E-78CB-41C6-B861-9BD6719652BF}" type="slidenum">
              <a:rPr lang="en-US" smtClean="0"/>
              <a:t>15</a:t>
            </a:fld>
            <a:endParaRPr lang="en-US"/>
          </a:p>
        </p:txBody>
      </p:sp>
    </p:spTree>
    <p:extLst>
      <p:ext uri="{BB962C8B-B14F-4D97-AF65-F5344CB8AC3E}">
        <p14:creationId xmlns:p14="http://schemas.microsoft.com/office/powerpoint/2010/main" val="39378775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controlling behavior that women who ever had a husband or intimate partner has ever experienced is her husband or partner being jealous or angry if she talks to other men. 9% of women say their husband or partner displays 3 or more of the specific behaviors while 64% of women say their husband or partner displays none of the specific behaviors. </a:t>
            </a:r>
          </a:p>
        </p:txBody>
      </p:sp>
      <p:sp>
        <p:nvSpPr>
          <p:cNvPr id="4" name="Slide Number Placeholder 3"/>
          <p:cNvSpPr>
            <a:spLocks noGrp="1"/>
          </p:cNvSpPr>
          <p:nvPr>
            <p:ph type="sldNum" sz="quarter" idx="5"/>
          </p:nvPr>
        </p:nvSpPr>
        <p:spPr/>
        <p:txBody>
          <a:bodyPr/>
          <a:lstStyle/>
          <a:p>
            <a:fld id="{E6C3D64E-78CB-41C6-B861-9BD6719652BF}" type="slidenum">
              <a:rPr lang="en-US" smtClean="0"/>
              <a:t>17</a:t>
            </a:fld>
            <a:endParaRPr lang="en-US"/>
          </a:p>
        </p:txBody>
      </p:sp>
    </p:spTree>
    <p:extLst>
      <p:ext uri="{BB962C8B-B14F-4D97-AF65-F5344CB8AC3E}">
        <p14:creationId xmlns:p14="http://schemas.microsoft.com/office/powerpoint/2010/main" val="13076662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5/25/2023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07B7CDE-0318-5BF4-987E-2A24DF5E9E6F}"/>
              </a:ext>
            </a:extLst>
          </p:cNvPr>
          <p:cNvSpPr txBox="1"/>
          <p:nvPr userDrawn="1"/>
        </p:nvSpPr>
        <p:spPr>
          <a:xfrm>
            <a:off x="230304" y="1189948"/>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5" name="Picture 4" descr="A picture containing clothing, pattern, fabric, lilac&#10;&#10;Description automatically generated">
            <a:extLst>
              <a:ext uri="{FF2B5EF4-FFF2-40B4-BE49-F238E27FC236}">
                <a16:creationId xmlns:a16="http://schemas.microsoft.com/office/drawing/2014/main" id="{140B691F-1C1F-53BD-FC85-24C94BA8060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13426"/>
            <a:ext cx="9144000" cy="2244574"/>
          </a:xfrm>
          <a:prstGeom prst="rect">
            <a:avLst/>
          </a:prstGeom>
        </p:spPr>
      </p:pic>
      <p:pic>
        <p:nvPicPr>
          <p:cNvPr id="6" name="Picture 5" descr="A picture containing text, font, screenshot, logo&#10;&#10;Description automatically generated">
            <a:extLst>
              <a:ext uri="{FF2B5EF4-FFF2-40B4-BE49-F238E27FC236}">
                <a16:creationId xmlns:a16="http://schemas.microsoft.com/office/drawing/2014/main" id="{140CB43D-1F55-5D0C-2A87-01AF252DB1F9}"/>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77245"/>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chart" Target="../charts/chart13.xml"/></Relationships>
</file>

<file path=ppt/slides/_rels/slide22.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004457"/>
            <a:ext cx="9144000" cy="1209448"/>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Violence</a:t>
            </a:r>
          </a:p>
        </p:txBody>
      </p:sp>
      <p:sp>
        <p:nvSpPr>
          <p:cNvPr id="2" name="Subtitle 2">
            <a:extLst>
              <a:ext uri="{FF2B5EF4-FFF2-40B4-BE49-F238E27FC236}">
                <a16:creationId xmlns:a16="http://schemas.microsoft.com/office/drawing/2014/main" id="{0DD3797A-3DF9-0DFA-4C2A-D1364A52CBA3}"/>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Violence by Marital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273802"/>
            <a:ext cx="7886700" cy="419100"/>
          </a:xfrm>
        </p:spPr>
        <p:txBody>
          <a:bodyPr>
            <a:normAutofit/>
          </a:bodyPr>
          <a:lstStyle/>
          <a:p>
            <a:r>
              <a:rPr lang="en-US" dirty="0"/>
              <a:t>Percent of women age 15-49 who have ever experienced: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46321164"/>
              </p:ext>
            </p:extLst>
          </p:nvPr>
        </p:nvGraphicFramePr>
        <p:xfrm>
          <a:off x="628651" y="2846484"/>
          <a:ext cx="8126244" cy="3848230"/>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B89269E4-357A-5DFD-D129-0D281D64DE26}"/>
              </a:ext>
            </a:extLst>
          </p:cNvPr>
          <p:cNvSpPr txBox="1">
            <a:spLocks/>
          </p:cNvSpPr>
          <p:nvPr/>
        </p:nvSpPr>
        <p:spPr>
          <a:xfrm>
            <a:off x="815387" y="1827838"/>
            <a:ext cx="3378925"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i="0" dirty="0"/>
              <a:t>Never married</a:t>
            </a:r>
          </a:p>
        </p:txBody>
      </p:sp>
      <p:sp>
        <p:nvSpPr>
          <p:cNvPr id="6" name="Content Placeholder 2">
            <a:extLst>
              <a:ext uri="{FF2B5EF4-FFF2-40B4-BE49-F238E27FC236}">
                <a16:creationId xmlns:a16="http://schemas.microsoft.com/office/drawing/2014/main" id="{63D5920A-B047-6C4E-D3B8-EDD7EA88577D}"/>
              </a:ext>
            </a:extLst>
          </p:cNvPr>
          <p:cNvSpPr txBox="1">
            <a:spLocks/>
          </p:cNvSpPr>
          <p:nvPr/>
        </p:nvSpPr>
        <p:spPr>
          <a:xfrm>
            <a:off x="5275787" y="1801731"/>
            <a:ext cx="2957754" cy="40234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i="0" dirty="0"/>
              <a:t>Ever married</a:t>
            </a:r>
          </a:p>
        </p:txBody>
      </p:sp>
      <p:sp>
        <p:nvSpPr>
          <p:cNvPr id="7" name="Content Placeholder 2">
            <a:extLst>
              <a:ext uri="{FF2B5EF4-FFF2-40B4-BE49-F238E27FC236}">
                <a16:creationId xmlns:a16="http://schemas.microsoft.com/office/drawing/2014/main" id="{5712B7CF-64CA-FA11-549B-7CAB8FA5DD27}"/>
              </a:ext>
            </a:extLst>
          </p:cNvPr>
          <p:cNvSpPr txBox="1">
            <a:spLocks/>
          </p:cNvSpPr>
          <p:nvPr/>
        </p:nvSpPr>
        <p:spPr>
          <a:xfrm>
            <a:off x="927513" y="2183200"/>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Never had an intimate partner</a:t>
            </a:r>
          </a:p>
          <a:p>
            <a:pPr>
              <a:lnSpc>
                <a:spcPct val="100000"/>
              </a:lnSpc>
              <a:spcBef>
                <a:spcPts val="0"/>
              </a:spcBef>
            </a:pPr>
            <a:r>
              <a:rPr lang="en-US" i="0" dirty="0"/>
              <a:t>Ever had an intimate partner</a:t>
            </a:r>
          </a:p>
        </p:txBody>
      </p:sp>
      <p:sp>
        <p:nvSpPr>
          <p:cNvPr id="8" name="Content Placeholder 2">
            <a:extLst>
              <a:ext uri="{FF2B5EF4-FFF2-40B4-BE49-F238E27FC236}">
                <a16:creationId xmlns:a16="http://schemas.microsoft.com/office/drawing/2014/main" id="{719F6631-9198-0B8E-736D-FDA9341DAE31}"/>
              </a:ext>
            </a:extLst>
          </p:cNvPr>
          <p:cNvSpPr txBox="1">
            <a:spLocks/>
          </p:cNvSpPr>
          <p:nvPr/>
        </p:nvSpPr>
        <p:spPr>
          <a:xfrm>
            <a:off x="5389557" y="2181674"/>
            <a:ext cx="3575214" cy="40234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pPr>
            <a:r>
              <a:rPr lang="en-US" i="0" dirty="0"/>
              <a:t>Married/living together</a:t>
            </a:r>
          </a:p>
          <a:p>
            <a:pPr>
              <a:lnSpc>
                <a:spcPct val="100000"/>
              </a:lnSpc>
              <a:spcBef>
                <a:spcPts val="0"/>
              </a:spcBef>
            </a:pPr>
            <a:r>
              <a:rPr lang="en-US" i="0" dirty="0"/>
              <a:t>Divorced/ separated/ widowed</a:t>
            </a:r>
          </a:p>
        </p:txBody>
      </p:sp>
      <p:sp>
        <p:nvSpPr>
          <p:cNvPr id="11" name="Rectangle 10">
            <a:extLst>
              <a:ext uri="{FF2B5EF4-FFF2-40B4-BE49-F238E27FC236}">
                <a16:creationId xmlns:a16="http://schemas.microsoft.com/office/drawing/2014/main" id="{01408482-9774-63BE-6CED-CB3D4F7D4C3B}"/>
              </a:ext>
            </a:extLst>
          </p:cNvPr>
          <p:cNvSpPr/>
          <p:nvPr/>
        </p:nvSpPr>
        <p:spPr>
          <a:xfrm>
            <a:off x="817033" y="2585174"/>
            <a:ext cx="110480" cy="120649"/>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2"/>
              </a:solidFill>
            </a:endParaRPr>
          </a:p>
        </p:txBody>
      </p:sp>
      <p:sp>
        <p:nvSpPr>
          <p:cNvPr id="12" name="Rectangle 11">
            <a:extLst>
              <a:ext uri="{FF2B5EF4-FFF2-40B4-BE49-F238E27FC236}">
                <a16:creationId xmlns:a16="http://schemas.microsoft.com/office/drawing/2014/main" id="{5A08B952-F47E-64C0-7A45-63ED2FD4C028}"/>
              </a:ext>
            </a:extLst>
          </p:cNvPr>
          <p:cNvSpPr/>
          <p:nvPr/>
        </p:nvSpPr>
        <p:spPr>
          <a:xfrm>
            <a:off x="815388" y="2323863"/>
            <a:ext cx="113770" cy="120649"/>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D6EEC4E6-5458-C433-8409-DAE79392E5C6}"/>
              </a:ext>
            </a:extLst>
          </p:cNvPr>
          <p:cNvSpPr/>
          <p:nvPr/>
        </p:nvSpPr>
        <p:spPr>
          <a:xfrm>
            <a:off x="5275787" y="2323863"/>
            <a:ext cx="113770" cy="120649"/>
          </a:xfrm>
          <a:prstGeom prst="rect">
            <a:avLst/>
          </a:prstGeom>
          <a:solidFill>
            <a:schemeClr val="accent3"/>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154F1BF2-AA90-65D6-8059-B563BDA0F340}"/>
              </a:ext>
            </a:extLst>
          </p:cNvPr>
          <p:cNvSpPr/>
          <p:nvPr/>
        </p:nvSpPr>
        <p:spPr>
          <a:xfrm>
            <a:off x="5275787" y="2585173"/>
            <a:ext cx="113770" cy="120649"/>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F1EC5209-DF5E-3950-E204-65B287D29FE0}"/>
              </a:ext>
            </a:extLst>
          </p:cNvPr>
          <p:cNvCxnSpPr>
            <a:cxnSpLocks/>
          </p:cNvCxnSpPr>
          <p:nvPr/>
        </p:nvCxnSpPr>
        <p:spPr>
          <a:xfrm>
            <a:off x="1759605"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560DE5B-7690-078C-287A-A3BB7D3E5E34}"/>
              </a:ext>
            </a:extLst>
          </p:cNvPr>
          <p:cNvCxnSpPr>
            <a:cxnSpLocks/>
          </p:cNvCxnSpPr>
          <p:nvPr/>
        </p:nvCxnSpPr>
        <p:spPr>
          <a:xfrm>
            <a:off x="6031161" y="2166800"/>
            <a:ext cx="150042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544302"/>
            <a:ext cx="7886700" cy="1116816"/>
          </a:xfrm>
        </p:spPr>
        <p:txBody>
          <a:bodyPr>
            <a:normAutofit/>
          </a:bodyPr>
          <a:lstStyle/>
          <a:p>
            <a:r>
              <a:rPr lang="en-US" dirty="0"/>
              <a:t>Age at First Experience of Sexual Violence</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2764971"/>
            <a:ext cx="7886700" cy="1328058"/>
          </a:xfrm>
        </p:spPr>
        <p:txBody>
          <a:bodyPr>
            <a:normAutofit/>
          </a:bodyPr>
          <a:lstStyle/>
          <a:p>
            <a:pPr algn="ctr">
              <a:lnSpc>
                <a:spcPct val="110000"/>
              </a:lnSpc>
            </a:pPr>
            <a:r>
              <a:rPr lang="en-US" sz="3200" b="1" i="0" dirty="0">
                <a:solidFill>
                  <a:schemeClr val="accent5"/>
                </a:solidFill>
              </a:rPr>
              <a:t>2%</a:t>
            </a:r>
            <a:r>
              <a:rPr lang="en-US" sz="3200" i="0" dirty="0"/>
              <a:t> of women age 18-29 experienced </a:t>
            </a:r>
            <a:br>
              <a:rPr lang="en-US" sz="3200" i="0" dirty="0"/>
            </a:br>
            <a:r>
              <a:rPr lang="en-US" sz="3200" i="0" dirty="0"/>
              <a:t>sexual violence by age 18.</a:t>
            </a:r>
            <a:endParaRPr lang="en-US" sz="3600" b="1" i="0" dirty="0">
              <a:solidFill>
                <a:schemeClr val="accent5"/>
              </a:solidFill>
            </a:endParaRPr>
          </a:p>
        </p:txBody>
      </p:sp>
      <p:pic>
        <p:nvPicPr>
          <p:cNvPr id="5" name="Picture 4" descr="A picture containing text&#10;&#10;Description automatically generated">
            <a:extLst>
              <a:ext uri="{FF2B5EF4-FFF2-40B4-BE49-F238E27FC236}">
                <a16:creationId xmlns:a16="http://schemas.microsoft.com/office/drawing/2014/main" id="{A0CCB558-D334-C73D-70FF-B925B385DF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D0F80AC6-B85E-876D-3F7F-2D945C3A0FA6}"/>
              </a:ext>
            </a:extLst>
          </p:cNvPr>
          <p:cNvSpPr txBox="1">
            <a:spLocks/>
          </p:cNvSpPr>
          <p:nvPr/>
        </p:nvSpPr>
        <p:spPr>
          <a:xfrm>
            <a:off x="7302261" y="805178"/>
            <a:ext cx="180862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16.2.3</a:t>
            </a:r>
          </a:p>
        </p:txBody>
      </p:sp>
    </p:spTree>
    <p:extLst>
      <p:ext uri="{BB962C8B-B14F-4D97-AF65-F5344CB8AC3E}">
        <p14:creationId xmlns:p14="http://schemas.microsoft.com/office/powerpoint/2010/main" val="3364805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Sexual Violence </a:t>
            </a:r>
            <a:br>
              <a:rPr lang="en-US" dirty="0"/>
            </a:br>
            <a:r>
              <a:rPr lang="en-US" dirty="0"/>
              <a:t>by a Non-Intimate Partner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43050"/>
            <a:ext cx="7886700" cy="419100"/>
          </a:xfrm>
        </p:spPr>
        <p:txBody>
          <a:bodyPr>
            <a:normAutofit/>
          </a:bodyPr>
          <a:lstStyle/>
          <a:p>
            <a:r>
              <a:rPr lang="en-US" dirty="0"/>
              <a:t>Percent of women age 15-49 who have: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2137647"/>
              </p:ext>
            </p:extLst>
          </p:nvPr>
        </p:nvGraphicFramePr>
        <p:xfrm>
          <a:off x="315687" y="1904999"/>
          <a:ext cx="8469084" cy="4789715"/>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F0B81754-AFA0-C91A-7EF0-BBEB5284A9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6EBAB372-B395-8FDF-76C3-F7E633EF436C}"/>
              </a:ext>
            </a:extLst>
          </p:cNvPr>
          <p:cNvSpPr txBox="1">
            <a:spLocks/>
          </p:cNvSpPr>
          <p:nvPr/>
        </p:nvSpPr>
        <p:spPr>
          <a:xfrm>
            <a:off x="7342602" y="776510"/>
            <a:ext cx="1727947"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8470191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b="1" i="0" dirty="0">
                <a:solidFill>
                  <a:schemeClr val="accent5"/>
                </a:solidFill>
              </a:rPr>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814F994D-07DC-E6AA-F73E-D81001D9CC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8499149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Help Seeking to Stop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848662"/>
            <a:ext cx="7513865" cy="771141"/>
          </a:xfrm>
        </p:spPr>
        <p:txBody>
          <a:bodyPr>
            <a:normAutofit/>
          </a:bodyPr>
          <a:lstStyle/>
          <a:p>
            <a:r>
              <a:rPr lang="en-US" dirty="0"/>
              <a:t>Percent distribution of women age 15-49 who ever experienced physical or sexual violence by their help-seeking behavior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687890895"/>
              </p:ext>
            </p:extLst>
          </p:nvPr>
        </p:nvGraphicFramePr>
        <p:xfrm>
          <a:off x="498019" y="1508965"/>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1031872"/>
          </a:xfrm>
        </p:spPr>
        <p:txBody>
          <a:bodyPr>
            <a:noAutofit/>
          </a:bodyPr>
          <a:lstStyle/>
          <a:p>
            <a:pPr algn="l"/>
            <a:r>
              <a:rPr lang="en-US" dirty="0"/>
              <a:t>Sources for Help to Stop the Violence </a:t>
            </a:r>
            <a:br>
              <a:rPr lang="en-US" dirty="0"/>
            </a:br>
            <a:r>
              <a:rPr lang="en-US" dirty="0"/>
              <a:t>by Type of Violence Experienced</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382485"/>
            <a:ext cx="7886700" cy="620486"/>
          </a:xfrm>
        </p:spPr>
        <p:txBody>
          <a:bodyPr>
            <a:normAutofit/>
          </a:bodyPr>
          <a:lstStyle/>
          <a:p>
            <a:pPr algn="l"/>
            <a:r>
              <a:rPr lang="en-US" dirty="0"/>
              <a:t>Among women age 15-49 who ever experienced physical or sexual violence and sought help, percent who report specific sources of help sought to stop the violence</a:t>
            </a:r>
          </a:p>
        </p:txBody>
      </p:sp>
      <p:graphicFrame>
        <p:nvGraphicFramePr>
          <p:cNvPr id="8" name="Chart 7">
            <a:extLst>
              <a:ext uri="{FF2B5EF4-FFF2-40B4-BE49-F238E27FC236}">
                <a16:creationId xmlns:a16="http://schemas.microsoft.com/office/drawing/2014/main" id="{EDB93101-CAFF-0AD2-384D-BACC6A7146FB}"/>
              </a:ext>
            </a:extLst>
          </p:cNvPr>
          <p:cNvGraphicFramePr/>
          <p:nvPr>
            <p:extLst>
              <p:ext uri="{D42A27DB-BD31-4B8C-83A1-F6EECF244321}">
                <p14:modId xmlns:p14="http://schemas.microsoft.com/office/powerpoint/2010/main" val="1164509996"/>
              </p:ext>
            </p:extLst>
          </p:nvPr>
        </p:nvGraphicFramePr>
        <p:xfrm>
          <a:off x="283029" y="2002971"/>
          <a:ext cx="8599714" cy="469174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338317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b="1" i="0" dirty="0">
                <a:solidFill>
                  <a:schemeClr val="accent5"/>
                </a:solidFill>
              </a:rPr>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86ED4C24-3654-9F28-A56E-CB65BC8438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9587641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11017"/>
          </a:xfrm>
        </p:spPr>
        <p:txBody>
          <a:bodyPr>
            <a:noAutofit/>
          </a:bodyPr>
          <a:lstStyle/>
          <a:p>
            <a:r>
              <a:rPr lang="en-US" dirty="0"/>
              <a:t>Controlling Behaviors of Husband/ Intimate Partner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59" y="1477528"/>
            <a:ext cx="7886700" cy="723900"/>
          </a:xfrm>
        </p:spPr>
        <p:txBody>
          <a:bodyPr>
            <a:normAutofit/>
          </a:bodyPr>
          <a:lstStyle/>
          <a:p>
            <a:r>
              <a:rPr lang="en-US" dirty="0"/>
              <a:t>Percent of women age 15-49 who have ever had a husband/intimate partner whose husbands/intimate partners have ever demonstrated specific behaviors</a:t>
            </a:r>
          </a:p>
        </p:txBody>
      </p:sp>
      <p:graphicFrame>
        <p:nvGraphicFramePr>
          <p:cNvPr id="6" name="Chart 5">
            <a:extLst>
              <a:ext uri="{FF2B5EF4-FFF2-40B4-BE49-F238E27FC236}">
                <a16:creationId xmlns:a16="http://schemas.microsoft.com/office/drawing/2014/main" id="{CE0AC156-79DC-6462-5917-72039B2FC4D8}"/>
              </a:ext>
            </a:extLst>
          </p:cNvPr>
          <p:cNvGraphicFramePr/>
          <p:nvPr>
            <p:extLst>
              <p:ext uri="{D42A27DB-BD31-4B8C-83A1-F6EECF244321}">
                <p14:modId xmlns:p14="http://schemas.microsoft.com/office/powerpoint/2010/main" val="1252533132"/>
              </p:ext>
            </p:extLst>
          </p:nvPr>
        </p:nvGraphicFramePr>
        <p:xfrm>
          <a:off x="423859" y="2000043"/>
          <a:ext cx="8480655" cy="458581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7886700" cy="792386"/>
          </a:xfrm>
        </p:spPr>
        <p:txBody>
          <a:bodyPr>
            <a:noAutofit/>
          </a:bodyPr>
          <a:lstStyle/>
          <a:p>
            <a:pPr algn="l"/>
            <a:r>
              <a:rPr lang="en-US" dirty="0"/>
              <a:t>Any Violence by Most Recent Husband/ Intimate Partner</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7"/>
            <a:ext cx="7886700" cy="980283"/>
          </a:xfrm>
        </p:spPr>
        <p:txBody>
          <a:bodyPr>
            <a:normAutofit/>
          </a:bodyPr>
          <a:lstStyle/>
          <a:p>
            <a:pPr algn="l"/>
            <a:r>
              <a:rPr lang="en-US" dirty="0"/>
              <a:t>Percent of women age 15-49 who have ever had a husband or intimate partner who have ever experienced violence committed by their current or most recent husband/intimate partner</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326240078"/>
              </p:ext>
            </p:extLst>
          </p:nvPr>
        </p:nvGraphicFramePr>
        <p:xfrm>
          <a:off x="628647" y="2353340"/>
          <a:ext cx="7886699" cy="450466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4098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447166"/>
            <a:ext cx="7886700" cy="792386"/>
          </a:xfrm>
        </p:spPr>
        <p:txBody>
          <a:bodyPr>
            <a:noAutofit/>
          </a:bodyPr>
          <a:lstStyle/>
          <a:p>
            <a:pPr algn="l"/>
            <a:r>
              <a:rPr lang="en-US" dirty="0"/>
              <a:t>Recent Violence by Any Husband/ Intimate Partner</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479889"/>
            <a:ext cx="7886700" cy="695550"/>
          </a:xfrm>
        </p:spPr>
        <p:txBody>
          <a:bodyPr>
            <a:noAutofit/>
          </a:bodyPr>
          <a:lstStyle/>
          <a:p>
            <a:pPr algn="l"/>
            <a:r>
              <a:rPr lang="en-US" dirty="0"/>
              <a:t>Percent of women age 15-49 who have ever had a husband or intimate partner who have experienced violence by any husband/intimate partner in the last 12 months</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432764219"/>
              </p:ext>
            </p:extLst>
          </p:nvPr>
        </p:nvGraphicFramePr>
        <p:xfrm>
          <a:off x="628647" y="2339162"/>
          <a:ext cx="7886699" cy="4518837"/>
        </p:xfrm>
        <a:graphic>
          <a:graphicData uri="http://schemas.openxmlformats.org/drawingml/2006/chart">
            <c:chart xmlns:c="http://schemas.openxmlformats.org/drawingml/2006/chart" xmlns:r="http://schemas.openxmlformats.org/officeDocument/2006/relationships" r:id="rId3"/>
          </a:graphicData>
        </a:graphic>
      </p:graphicFrame>
      <p:pic>
        <p:nvPicPr>
          <p:cNvPr id="4" name="Picture 3" descr="A picture containing text&#10;&#10;Description automatically generated">
            <a:extLst>
              <a:ext uri="{FF2B5EF4-FFF2-40B4-BE49-F238E27FC236}">
                <a16:creationId xmlns:a16="http://schemas.microsoft.com/office/drawing/2014/main" id="{5BAD7848-7970-DFAE-AAB3-FCD4ACB035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F5B44C3E-7C8D-1C70-3674-72CF216CA3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36326460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b="1" i="0" dirty="0">
                <a:solidFill>
                  <a:schemeClr val="accent5"/>
                </a:solidFill>
              </a:rPr>
              <a:t>Terminology</a:t>
            </a:r>
          </a:p>
          <a:p>
            <a:pPr marL="342900" indent="-342900" algn="l">
              <a:buFont typeface="Arial" panose="020B0604020202020204" pitchFamily="34" charset="0"/>
              <a:buChar char="•"/>
            </a:pPr>
            <a:r>
              <a:rPr lang="en-US" sz="3200" i="0" dirty="0"/>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0CA29D8D-2CC3-8321-384A-CA9230CA95C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30001"/>
          </a:xfrm>
        </p:spPr>
        <p:txBody>
          <a:bodyPr>
            <a:noAutofit/>
          </a:bodyPr>
          <a:lstStyle/>
          <a:p>
            <a:r>
              <a:rPr lang="en-US" dirty="0"/>
              <a:t>Recent Violence by Any Husband/ </a:t>
            </a:r>
            <a:br>
              <a:rPr lang="en-US" dirty="0"/>
            </a:br>
            <a:r>
              <a:rPr lang="en-US" dirty="0"/>
              <a:t>Intimate Partner by Woman’s Age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51059277"/>
              </p:ext>
            </p:extLst>
          </p:nvPr>
        </p:nvGraphicFramePr>
        <p:xfrm>
          <a:off x="261257" y="2282457"/>
          <a:ext cx="8621486" cy="406864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Woman’s Age (years)</a:t>
            </a:r>
          </a:p>
        </p:txBody>
      </p:sp>
      <p:sp>
        <p:nvSpPr>
          <p:cNvPr id="13" name="Content Placeholder 2">
            <a:extLst>
              <a:ext uri="{FF2B5EF4-FFF2-40B4-BE49-F238E27FC236}">
                <a16:creationId xmlns:a16="http://schemas.microsoft.com/office/drawing/2014/main" id="{4C8CD7F4-6CDE-8575-B97F-CB652386122E}"/>
              </a:ext>
            </a:extLst>
          </p:cNvPr>
          <p:cNvSpPr>
            <a:spLocks noGrp="1"/>
          </p:cNvSpPr>
          <p:nvPr>
            <p:ph idx="1"/>
          </p:nvPr>
        </p:nvSpPr>
        <p:spPr>
          <a:xfrm>
            <a:off x="423860" y="1395390"/>
            <a:ext cx="7886700" cy="945039"/>
          </a:xfrm>
        </p:spPr>
        <p:txBody>
          <a:bodyPr>
            <a:normAutofit/>
          </a:bodyPr>
          <a:lstStyle/>
          <a:p>
            <a:pPr algn="l"/>
            <a:r>
              <a:rPr lang="en-US" dirty="0"/>
              <a:t>Percent of women age 15-49 who have ever had a husband or intimate partner who have experienced physical, sexual, or emotional violence by any husband/ intimate partner in the last 12 months</a:t>
            </a:r>
          </a:p>
        </p:txBody>
      </p:sp>
      <p:pic>
        <p:nvPicPr>
          <p:cNvPr id="3" name="Picture 2" descr="A picture containing text&#10;&#10;Description automatically generated">
            <a:extLst>
              <a:ext uri="{FF2B5EF4-FFF2-40B4-BE49-F238E27FC236}">
                <a16:creationId xmlns:a16="http://schemas.microsoft.com/office/drawing/2014/main" id="{191AA408-4559-3CF3-13CC-C0DD165D43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8FC12757-3E2C-5F51-7EA2-A986165D1D51}"/>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19251325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DD732E95-7BE6-171B-809D-24DCBC6A0F54}"/>
              </a:ext>
            </a:extLst>
          </p:cNvPr>
          <p:cNvSpPr>
            <a:spLocks noGrp="1"/>
          </p:cNvSpPr>
          <p:nvPr>
            <p:ph type="title"/>
          </p:nvPr>
        </p:nvSpPr>
        <p:spPr>
          <a:xfrm>
            <a:off x="394043" y="213484"/>
            <a:ext cx="7408175" cy="1242628"/>
          </a:xfrm>
        </p:spPr>
        <p:txBody>
          <a:bodyPr>
            <a:noAutofit/>
          </a:bodyPr>
          <a:lstStyle/>
          <a:p>
            <a:r>
              <a:rPr lang="en-US" dirty="0"/>
              <a:t>Recent Violence by Any Husband/ </a:t>
            </a:r>
            <a:br>
              <a:rPr lang="en-US" dirty="0"/>
            </a:br>
            <a:r>
              <a:rPr lang="en-US" dirty="0"/>
              <a:t>Intimate Partner by Woman’s Education</a:t>
            </a:r>
          </a:p>
        </p:txBody>
      </p:sp>
      <p:sp>
        <p:nvSpPr>
          <p:cNvPr id="17" name="Content Placeholder 2">
            <a:extLst>
              <a:ext uri="{FF2B5EF4-FFF2-40B4-BE49-F238E27FC236}">
                <a16:creationId xmlns:a16="http://schemas.microsoft.com/office/drawing/2014/main" id="{85ED22CB-3BA1-A469-F33D-C4DBE09CA034}"/>
              </a:ext>
            </a:extLst>
          </p:cNvPr>
          <p:cNvSpPr>
            <a:spLocks noGrp="1"/>
          </p:cNvSpPr>
          <p:nvPr>
            <p:ph idx="1"/>
          </p:nvPr>
        </p:nvSpPr>
        <p:spPr>
          <a:xfrm>
            <a:off x="394043" y="1602059"/>
            <a:ext cx="7886700" cy="945039"/>
          </a:xfrm>
        </p:spPr>
        <p:txBody>
          <a:bodyPr>
            <a:normAutofit/>
          </a:bodyPr>
          <a:lstStyle/>
          <a:p>
            <a:pPr algn="l"/>
            <a:r>
              <a:rPr lang="en-US" dirty="0"/>
              <a:t>Percent of women age 15-49 who have ever had a husband or partner who have experienced physical or sexual or emotional violence by any husband/intimate partner in the last 12 months</a:t>
            </a:r>
          </a:p>
        </p:txBody>
      </p:sp>
      <p:pic>
        <p:nvPicPr>
          <p:cNvPr id="2" name="Picture 1" descr="A picture containing text&#10;&#10;Description automatically generated">
            <a:extLst>
              <a:ext uri="{FF2B5EF4-FFF2-40B4-BE49-F238E27FC236}">
                <a16:creationId xmlns:a16="http://schemas.microsoft.com/office/drawing/2014/main" id="{DAC7FA72-7AF7-3EB7-B172-E71DF9FF7E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413794E4-3A9D-20E8-785D-95B979A005A0}"/>
              </a:ext>
            </a:extLst>
          </p:cNvPr>
          <p:cNvSpPr txBox="1">
            <a:spLocks/>
          </p:cNvSpPr>
          <p:nvPr/>
        </p:nvSpPr>
        <p:spPr>
          <a:xfrm>
            <a:off x="7231664" y="742873"/>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graphicFrame>
        <p:nvGraphicFramePr>
          <p:cNvPr id="3" name="Chart 2">
            <a:extLst>
              <a:ext uri="{FF2B5EF4-FFF2-40B4-BE49-F238E27FC236}">
                <a16:creationId xmlns:a16="http://schemas.microsoft.com/office/drawing/2014/main" id="{A90D7BE8-8620-6E1F-306A-B4DF90912EB6}"/>
              </a:ext>
            </a:extLst>
          </p:cNvPr>
          <p:cNvGraphicFramePr/>
          <p:nvPr>
            <p:extLst>
              <p:ext uri="{D42A27DB-BD31-4B8C-83A1-F6EECF244321}">
                <p14:modId xmlns:p14="http://schemas.microsoft.com/office/powerpoint/2010/main" val="2260131428"/>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799534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682837463"/>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20" name="Title 1">
            <a:extLst>
              <a:ext uri="{FF2B5EF4-FFF2-40B4-BE49-F238E27FC236}">
                <a16:creationId xmlns:a16="http://schemas.microsoft.com/office/drawing/2014/main" id="{610FCD09-B693-E77C-4EC3-F37CE004BED0}"/>
              </a:ext>
            </a:extLst>
          </p:cNvPr>
          <p:cNvSpPr>
            <a:spLocks noGrp="1"/>
          </p:cNvSpPr>
          <p:nvPr>
            <p:ph type="title"/>
          </p:nvPr>
        </p:nvSpPr>
        <p:spPr>
          <a:xfrm>
            <a:off x="423860" y="427583"/>
            <a:ext cx="8296275" cy="861674"/>
          </a:xfrm>
        </p:spPr>
        <p:txBody>
          <a:bodyPr>
            <a:noAutofit/>
          </a:bodyPr>
          <a:lstStyle/>
          <a:p>
            <a:r>
              <a:rPr lang="en-US" dirty="0"/>
              <a:t>Recent Violence by Any Husband/ </a:t>
            </a:r>
            <a:br>
              <a:rPr lang="en-US" dirty="0"/>
            </a:br>
            <a:r>
              <a:rPr lang="en-US" dirty="0"/>
              <a:t>Intimate Partner by Wealth</a:t>
            </a:r>
          </a:p>
        </p:txBody>
      </p:sp>
      <p:sp>
        <p:nvSpPr>
          <p:cNvPr id="21" name="Content Placeholder 2">
            <a:extLst>
              <a:ext uri="{FF2B5EF4-FFF2-40B4-BE49-F238E27FC236}">
                <a16:creationId xmlns:a16="http://schemas.microsoft.com/office/drawing/2014/main" id="{48177657-8A3D-A9A8-205B-ECCF29700155}"/>
              </a:ext>
            </a:extLst>
          </p:cNvPr>
          <p:cNvSpPr>
            <a:spLocks noGrp="1"/>
          </p:cNvSpPr>
          <p:nvPr>
            <p:ph idx="1"/>
          </p:nvPr>
        </p:nvSpPr>
        <p:spPr>
          <a:xfrm>
            <a:off x="423860" y="1395390"/>
            <a:ext cx="7886700" cy="945039"/>
          </a:xfrm>
        </p:spPr>
        <p:txBody>
          <a:bodyPr>
            <a:normAutofit/>
          </a:bodyPr>
          <a:lstStyle/>
          <a:p>
            <a:pPr algn="l"/>
            <a:r>
              <a:rPr lang="en-US" dirty="0"/>
              <a:t>Percent of women age 15-49 who have ever had a husband or intimate partner who have experienced physical or sexual or emotional violence by any husband/ intimate partner in the last 12 months</a:t>
            </a:r>
          </a:p>
        </p:txBody>
      </p:sp>
      <p:pic>
        <p:nvPicPr>
          <p:cNvPr id="2" name="Picture 1" descr="A picture containing text&#10;&#10;Description automatically generated">
            <a:extLst>
              <a:ext uri="{FF2B5EF4-FFF2-40B4-BE49-F238E27FC236}">
                <a16:creationId xmlns:a16="http://schemas.microsoft.com/office/drawing/2014/main" id="{1123BA8A-40A7-52DE-51B2-5B7352EC87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7B483EAE-BCDF-13EF-481E-D58C50E1A5EA}"/>
              </a:ext>
            </a:extLst>
          </p:cNvPr>
          <p:cNvSpPr txBox="1">
            <a:spLocks/>
          </p:cNvSpPr>
          <p:nvPr/>
        </p:nvSpPr>
        <p:spPr>
          <a:xfrm>
            <a:off x="7335648" y="805178"/>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Tree>
    <p:extLst>
      <p:ext uri="{BB962C8B-B14F-4D97-AF65-F5344CB8AC3E}">
        <p14:creationId xmlns:p14="http://schemas.microsoft.com/office/powerpoint/2010/main" val="350225844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Title 1">
            <a:extLst>
              <a:ext uri="{FF2B5EF4-FFF2-40B4-BE49-F238E27FC236}">
                <a16:creationId xmlns:a16="http://schemas.microsoft.com/office/drawing/2014/main" id="{AD2C8684-3907-DFD2-561E-D55DE633DDD8}"/>
              </a:ext>
            </a:extLst>
          </p:cNvPr>
          <p:cNvSpPr>
            <a:spLocks noGrp="1"/>
          </p:cNvSpPr>
          <p:nvPr>
            <p:ph type="title"/>
          </p:nvPr>
        </p:nvSpPr>
        <p:spPr>
          <a:xfrm>
            <a:off x="349387" y="16321"/>
            <a:ext cx="8296275" cy="861674"/>
          </a:xfrm>
        </p:spPr>
        <p:txBody>
          <a:bodyPr>
            <a:noAutofit/>
          </a:bodyPr>
          <a:lstStyle/>
          <a:p>
            <a:r>
              <a:rPr lang="en-US" sz="2600" dirty="0"/>
              <a:t>Recent Violence by Any Husband/ Intimate Partner</a:t>
            </a:r>
            <a:br>
              <a:rPr lang="en-US" sz="2600" dirty="0"/>
            </a:br>
            <a:r>
              <a:rPr lang="en-US" sz="2600" dirty="0"/>
              <a:t>by Region</a:t>
            </a:r>
          </a:p>
        </p:txBody>
      </p:sp>
      <p:sp>
        <p:nvSpPr>
          <p:cNvPr id="57" name="Content Placeholder 2">
            <a:extLst>
              <a:ext uri="{FF2B5EF4-FFF2-40B4-BE49-F238E27FC236}">
                <a16:creationId xmlns:a16="http://schemas.microsoft.com/office/drawing/2014/main" id="{D9CBD7BC-4CFE-78E9-88FD-FF7234B14014}"/>
              </a:ext>
            </a:extLst>
          </p:cNvPr>
          <p:cNvSpPr>
            <a:spLocks noGrp="1"/>
          </p:cNvSpPr>
          <p:nvPr>
            <p:ph idx="1"/>
          </p:nvPr>
        </p:nvSpPr>
        <p:spPr>
          <a:xfrm>
            <a:off x="20333" y="6291257"/>
            <a:ext cx="9150126" cy="579514"/>
          </a:xfrm>
        </p:spPr>
        <p:txBody>
          <a:bodyPr>
            <a:noAutofit/>
          </a:bodyPr>
          <a:lstStyle/>
          <a:p>
            <a:r>
              <a:rPr lang="en-US" sz="1600" dirty="0"/>
              <a:t>Percent of women age 15-49 who have ever had a husband or intimate partner who have experienced physical or sexual or emotional violence by any husband/ intimate partner in the last 12 months</a:t>
            </a:r>
          </a:p>
        </p:txBody>
      </p:sp>
      <p:pic>
        <p:nvPicPr>
          <p:cNvPr id="2" name="Picture 1" descr="A picture containing text&#10;&#10;Description automatically generated">
            <a:extLst>
              <a:ext uri="{FF2B5EF4-FFF2-40B4-BE49-F238E27FC236}">
                <a16:creationId xmlns:a16="http://schemas.microsoft.com/office/drawing/2014/main" id="{C643F56A-A278-7305-EDB4-58D4F2AE70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F8AA4074-27C9-8B1B-037E-0C2D5EA9D9E3}"/>
              </a:ext>
            </a:extLst>
          </p:cNvPr>
          <p:cNvSpPr txBox="1">
            <a:spLocks/>
          </p:cNvSpPr>
          <p:nvPr/>
        </p:nvSpPr>
        <p:spPr>
          <a:xfrm>
            <a:off x="7233912" y="778136"/>
            <a:ext cx="194982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CA1DB"/>
                </a:solidFill>
              </a:rPr>
              <a:t>Indicator 5.2.2</a:t>
            </a:r>
          </a:p>
        </p:txBody>
      </p:sp>
      <p:sp>
        <p:nvSpPr>
          <p:cNvPr id="3" name="TextBox 2">
            <a:extLst>
              <a:ext uri="{FF2B5EF4-FFF2-40B4-BE49-F238E27FC236}">
                <a16:creationId xmlns:a16="http://schemas.microsoft.com/office/drawing/2014/main" id="{E4F7CC18-F6B7-AD5F-73E9-03BF6D47AB81}"/>
              </a:ext>
            </a:extLst>
          </p:cNvPr>
          <p:cNvSpPr txBox="1"/>
          <p:nvPr/>
        </p:nvSpPr>
        <p:spPr>
          <a:xfrm>
            <a:off x="93185" y="399427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Philippines</a:t>
            </a:r>
          </a:p>
          <a:p>
            <a:pPr algn="ctr"/>
            <a:r>
              <a:rPr lang="en-US" sz="2400" b="1" dirty="0">
                <a:latin typeface="Source Sans Pro" panose="020B0503030403020204" pitchFamily="34" charset="0"/>
                <a:ea typeface="Source Sans Pro" panose="020B0503030403020204" pitchFamily="34" charset="0"/>
              </a:rPr>
              <a:t>12%</a:t>
            </a:r>
          </a:p>
        </p:txBody>
      </p:sp>
      <p:sp>
        <p:nvSpPr>
          <p:cNvPr id="5" name="TextBox 4">
            <a:extLst>
              <a:ext uri="{FF2B5EF4-FFF2-40B4-BE49-F238E27FC236}">
                <a16:creationId xmlns:a16="http://schemas.microsoft.com/office/drawing/2014/main" id="{1C2E464D-C0AD-5A35-89FF-2AD10EAA59D9}"/>
              </a:ext>
            </a:extLst>
          </p:cNvPr>
          <p:cNvSpPr txBox="1"/>
          <p:nvPr/>
        </p:nvSpPr>
        <p:spPr>
          <a:xfrm>
            <a:off x="6206836" y="410683"/>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6" name="TextBox 5">
            <a:extLst>
              <a:ext uri="{FF2B5EF4-FFF2-40B4-BE49-F238E27FC236}">
                <a16:creationId xmlns:a16="http://schemas.microsoft.com/office/drawing/2014/main" id="{D3292A04-6848-CA10-F1B6-20E57445F9B5}"/>
              </a:ext>
            </a:extLst>
          </p:cNvPr>
          <p:cNvSpPr txBox="1"/>
          <p:nvPr/>
        </p:nvSpPr>
        <p:spPr>
          <a:xfrm>
            <a:off x="336073" y="935924"/>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dirty="0"/>
              <a:t>12%</a:t>
            </a:r>
            <a:endParaRPr lang="en-US" sz="1800" dirty="0"/>
          </a:p>
        </p:txBody>
      </p:sp>
      <p:grpSp>
        <p:nvGrpSpPr>
          <p:cNvPr id="7" name="Group 4">
            <a:extLst>
              <a:ext uri="{FF2B5EF4-FFF2-40B4-BE49-F238E27FC236}">
                <a16:creationId xmlns:a16="http://schemas.microsoft.com/office/drawing/2014/main" id="{0DBE44E6-0C93-A248-3328-36C940A1DC33}"/>
              </a:ext>
            </a:extLst>
          </p:cNvPr>
          <p:cNvGrpSpPr>
            <a:grpSpLocks noChangeAspect="1"/>
          </p:cNvGrpSpPr>
          <p:nvPr/>
        </p:nvGrpSpPr>
        <p:grpSpPr bwMode="auto">
          <a:xfrm>
            <a:off x="2610190" y="4792"/>
            <a:ext cx="3587333" cy="6157896"/>
            <a:chOff x="1869" y="705"/>
            <a:chExt cx="2004" cy="3440"/>
          </a:xfrm>
        </p:grpSpPr>
        <p:sp>
          <p:nvSpPr>
            <p:cNvPr id="9" name="Freeform 5">
              <a:extLst>
                <a:ext uri="{FF2B5EF4-FFF2-40B4-BE49-F238E27FC236}">
                  <a16:creationId xmlns:a16="http://schemas.microsoft.com/office/drawing/2014/main" id="{84917013-1F2E-53BF-2CB3-8D3CC42ECF36}"/>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5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6">
              <a:extLst>
                <a:ext uri="{FF2B5EF4-FFF2-40B4-BE49-F238E27FC236}">
                  <a16:creationId xmlns:a16="http://schemas.microsoft.com/office/drawing/2014/main" id="{C1F7F361-F392-AC2D-C88B-9A6AE1347457}"/>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A246547D-2FE7-5770-C802-FF7948B5B274}"/>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8">
              <a:extLst>
                <a:ext uri="{FF2B5EF4-FFF2-40B4-BE49-F238E27FC236}">
                  <a16:creationId xmlns:a16="http://schemas.microsoft.com/office/drawing/2014/main" id="{CDF30AE2-F613-208D-3956-AFE2E05CE3FE}"/>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5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9">
              <a:extLst>
                <a:ext uri="{FF2B5EF4-FFF2-40B4-BE49-F238E27FC236}">
                  <a16:creationId xmlns:a16="http://schemas.microsoft.com/office/drawing/2014/main" id="{9FE61D7F-C595-1D63-DA0D-AC0B6265EE3C}"/>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0">
              <a:extLst>
                <a:ext uri="{FF2B5EF4-FFF2-40B4-BE49-F238E27FC236}">
                  <a16:creationId xmlns:a16="http://schemas.microsoft.com/office/drawing/2014/main" id="{47E0F2EC-16F4-F5EF-3431-FA6BFDB9D319}"/>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1">
              <a:extLst>
                <a:ext uri="{FF2B5EF4-FFF2-40B4-BE49-F238E27FC236}">
                  <a16:creationId xmlns:a16="http://schemas.microsoft.com/office/drawing/2014/main" id="{66395758-616C-C9B7-0087-B50E15BA514C}"/>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2">
              <a:extLst>
                <a:ext uri="{FF2B5EF4-FFF2-40B4-BE49-F238E27FC236}">
                  <a16:creationId xmlns:a16="http://schemas.microsoft.com/office/drawing/2014/main" id="{9EA54D61-D2CF-7123-8B65-70DE71E4A584}"/>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3">
              <a:extLst>
                <a:ext uri="{FF2B5EF4-FFF2-40B4-BE49-F238E27FC236}">
                  <a16:creationId xmlns:a16="http://schemas.microsoft.com/office/drawing/2014/main" id="{4871FE61-36D0-EF52-8111-616B387A16D3}"/>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4">
              <a:extLst>
                <a:ext uri="{FF2B5EF4-FFF2-40B4-BE49-F238E27FC236}">
                  <a16:creationId xmlns:a16="http://schemas.microsoft.com/office/drawing/2014/main" id="{0EA8F841-7DD7-0D69-5BB5-AE1BE34DE197}"/>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9" name="Freeform 15">
              <a:extLst>
                <a:ext uri="{FF2B5EF4-FFF2-40B4-BE49-F238E27FC236}">
                  <a16:creationId xmlns:a16="http://schemas.microsoft.com/office/drawing/2014/main" id="{12D0680F-1347-80F3-1D70-392FC2357912}"/>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16">
              <a:extLst>
                <a:ext uri="{FF2B5EF4-FFF2-40B4-BE49-F238E27FC236}">
                  <a16:creationId xmlns:a16="http://schemas.microsoft.com/office/drawing/2014/main" id="{51A51E71-4336-8602-7705-C71D0917A516}"/>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7">
              <a:extLst>
                <a:ext uri="{FF2B5EF4-FFF2-40B4-BE49-F238E27FC236}">
                  <a16:creationId xmlns:a16="http://schemas.microsoft.com/office/drawing/2014/main" id="{0503DA68-6B84-27BD-F37C-5BD20295E348}"/>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8">
              <a:extLst>
                <a:ext uri="{FF2B5EF4-FFF2-40B4-BE49-F238E27FC236}">
                  <a16:creationId xmlns:a16="http://schemas.microsoft.com/office/drawing/2014/main" id="{4CBFD6FB-FECF-3A74-2C9C-44FB00EE5897}"/>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9">
              <a:extLst>
                <a:ext uri="{FF2B5EF4-FFF2-40B4-BE49-F238E27FC236}">
                  <a16:creationId xmlns:a16="http://schemas.microsoft.com/office/drawing/2014/main" id="{F0ED6B26-1974-C2BE-4CCA-56CE67B3715B}"/>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20">
              <a:extLst>
                <a:ext uri="{FF2B5EF4-FFF2-40B4-BE49-F238E27FC236}">
                  <a16:creationId xmlns:a16="http://schemas.microsoft.com/office/drawing/2014/main" id="{40F90488-7312-3971-66D4-63EF8DB7A3BD}"/>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3" name="Freeform 21">
              <a:extLst>
                <a:ext uri="{FF2B5EF4-FFF2-40B4-BE49-F238E27FC236}">
                  <a16:creationId xmlns:a16="http://schemas.microsoft.com/office/drawing/2014/main" id="{43BE840B-BF87-A2E1-054A-E5C9E2179EF2}"/>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5" name="Straight Connector 1044">
            <a:extLst>
              <a:ext uri="{FF2B5EF4-FFF2-40B4-BE49-F238E27FC236}">
                <a16:creationId xmlns:a16="http://schemas.microsoft.com/office/drawing/2014/main" id="{C6369B74-E753-F6EE-CC11-42413A6C875D}"/>
              </a:ext>
            </a:extLst>
          </p:cNvPr>
          <p:cNvCxnSpPr>
            <a:cxnSpLocks/>
          </p:cNvCxnSpPr>
          <p:nvPr/>
        </p:nvCxnSpPr>
        <p:spPr>
          <a:xfrm flipH="1">
            <a:off x="2415931" y="1316095"/>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7" name="TextBox 1046">
            <a:extLst>
              <a:ext uri="{FF2B5EF4-FFF2-40B4-BE49-F238E27FC236}">
                <a16:creationId xmlns:a16="http://schemas.microsoft.com/office/drawing/2014/main" id="{9F81EC02-68A6-2870-0285-68BD8F5B645A}"/>
              </a:ext>
            </a:extLst>
          </p:cNvPr>
          <p:cNvSpPr txBox="1"/>
          <p:nvPr/>
        </p:nvSpPr>
        <p:spPr>
          <a:xfrm>
            <a:off x="2853823" y="435690"/>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dirty="0"/>
              <a:t>16%</a:t>
            </a:r>
            <a:endParaRPr lang="en-US" sz="1800" dirty="0"/>
          </a:p>
        </p:txBody>
      </p:sp>
      <p:cxnSp>
        <p:nvCxnSpPr>
          <p:cNvPr id="1048" name="Straight Connector 1047">
            <a:extLst>
              <a:ext uri="{FF2B5EF4-FFF2-40B4-BE49-F238E27FC236}">
                <a16:creationId xmlns:a16="http://schemas.microsoft.com/office/drawing/2014/main" id="{EC6280AF-E8B9-673F-5380-D7B5F07DF836}"/>
              </a:ext>
            </a:extLst>
          </p:cNvPr>
          <p:cNvCxnSpPr>
            <a:cxnSpLocks/>
            <a:stCxn id="9" idx="59"/>
          </p:cNvCxnSpPr>
          <p:nvPr/>
        </p:nvCxnSpPr>
        <p:spPr>
          <a:xfrm flipH="1" flipV="1">
            <a:off x="3665182" y="995604"/>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571C8BFC-87D4-0ACB-BEF0-BB7D981E9263}"/>
              </a:ext>
            </a:extLst>
          </p:cNvPr>
          <p:cNvSpPr txBox="1"/>
          <p:nvPr/>
        </p:nvSpPr>
        <p:spPr>
          <a:xfrm>
            <a:off x="5027701" y="455808"/>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r>
              <a:rPr lang="en-US" sz="1800" dirty="0"/>
              <a:t>11%</a:t>
            </a:r>
          </a:p>
        </p:txBody>
      </p:sp>
      <p:cxnSp>
        <p:nvCxnSpPr>
          <p:cNvPr id="1050" name="Straight Connector 1049">
            <a:extLst>
              <a:ext uri="{FF2B5EF4-FFF2-40B4-BE49-F238E27FC236}">
                <a16:creationId xmlns:a16="http://schemas.microsoft.com/office/drawing/2014/main" id="{F38B687C-0073-D5CD-3BC4-A57766448F71}"/>
              </a:ext>
            </a:extLst>
          </p:cNvPr>
          <p:cNvCxnSpPr/>
          <p:nvPr/>
        </p:nvCxnSpPr>
        <p:spPr>
          <a:xfrm flipV="1">
            <a:off x="4493361" y="1026939"/>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E41B7DD0-6224-C80B-40DF-615FA90F4826}"/>
              </a:ext>
            </a:extLst>
          </p:cNvPr>
          <p:cNvSpPr txBox="1"/>
          <p:nvPr/>
        </p:nvSpPr>
        <p:spPr>
          <a:xfrm>
            <a:off x="4620163" y="1170309"/>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dirty="0"/>
              <a:t>11%</a:t>
            </a:r>
            <a:endParaRPr lang="en-US" sz="1800" dirty="0"/>
          </a:p>
        </p:txBody>
      </p:sp>
      <p:cxnSp>
        <p:nvCxnSpPr>
          <p:cNvPr id="1052" name="Straight Connector 1051">
            <a:extLst>
              <a:ext uri="{FF2B5EF4-FFF2-40B4-BE49-F238E27FC236}">
                <a16:creationId xmlns:a16="http://schemas.microsoft.com/office/drawing/2014/main" id="{DB0FBE91-529B-2774-B29D-4C9E1D6B4795}"/>
              </a:ext>
            </a:extLst>
          </p:cNvPr>
          <p:cNvCxnSpPr>
            <a:cxnSpLocks/>
          </p:cNvCxnSpPr>
          <p:nvPr/>
        </p:nvCxnSpPr>
        <p:spPr>
          <a:xfrm flipV="1">
            <a:off x="4058370" y="1701234"/>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D9812BF0-55EE-05D3-D9DC-CA664A9B3093}"/>
              </a:ext>
            </a:extLst>
          </p:cNvPr>
          <p:cNvSpPr txBox="1"/>
          <p:nvPr/>
        </p:nvSpPr>
        <p:spPr>
          <a:xfrm>
            <a:off x="841435" y="2140560"/>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dirty="0"/>
              <a:t>8%</a:t>
            </a:r>
            <a:endParaRPr lang="en-US" sz="1800" dirty="0"/>
          </a:p>
        </p:txBody>
      </p:sp>
      <p:cxnSp>
        <p:nvCxnSpPr>
          <p:cNvPr id="1054" name="Straight Connector 1053">
            <a:extLst>
              <a:ext uri="{FF2B5EF4-FFF2-40B4-BE49-F238E27FC236}">
                <a16:creationId xmlns:a16="http://schemas.microsoft.com/office/drawing/2014/main" id="{AE89BAD9-386F-3921-C90A-430327C8E898}"/>
              </a:ext>
            </a:extLst>
          </p:cNvPr>
          <p:cNvCxnSpPr>
            <a:cxnSpLocks/>
            <a:stCxn id="1031" idx="4"/>
          </p:cNvCxnSpPr>
          <p:nvPr/>
        </p:nvCxnSpPr>
        <p:spPr>
          <a:xfrm flipH="1">
            <a:off x="2529840" y="2430930"/>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822A00FF-5D60-3D10-E2A7-151DD0A4E5CD}"/>
              </a:ext>
            </a:extLst>
          </p:cNvPr>
          <p:cNvSpPr txBox="1"/>
          <p:nvPr/>
        </p:nvSpPr>
        <p:spPr>
          <a:xfrm>
            <a:off x="5099636" y="1759825"/>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dirty="0"/>
              <a:t>9%</a:t>
            </a:r>
            <a:endParaRPr lang="en-US" sz="1800" dirty="0"/>
          </a:p>
        </p:txBody>
      </p:sp>
      <p:cxnSp>
        <p:nvCxnSpPr>
          <p:cNvPr id="1056" name="Straight Connector 1055">
            <a:extLst>
              <a:ext uri="{FF2B5EF4-FFF2-40B4-BE49-F238E27FC236}">
                <a16:creationId xmlns:a16="http://schemas.microsoft.com/office/drawing/2014/main" id="{716A8568-65BF-CC93-DEB1-7BC3A65704B8}"/>
              </a:ext>
            </a:extLst>
          </p:cNvPr>
          <p:cNvCxnSpPr>
            <a:cxnSpLocks/>
          </p:cNvCxnSpPr>
          <p:nvPr/>
        </p:nvCxnSpPr>
        <p:spPr>
          <a:xfrm flipH="1">
            <a:off x="4204082" y="2357621"/>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7" name="TextBox 1056">
            <a:extLst>
              <a:ext uri="{FF2B5EF4-FFF2-40B4-BE49-F238E27FC236}">
                <a16:creationId xmlns:a16="http://schemas.microsoft.com/office/drawing/2014/main" id="{6F42AC5E-6669-9D7E-B57E-763066D4B7A6}"/>
              </a:ext>
            </a:extLst>
          </p:cNvPr>
          <p:cNvSpPr txBox="1"/>
          <p:nvPr/>
        </p:nvSpPr>
        <p:spPr>
          <a:xfrm>
            <a:off x="926052" y="3048541"/>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dirty="0"/>
              <a:t>18%</a:t>
            </a:r>
            <a:endParaRPr lang="en-US" sz="1800" dirty="0"/>
          </a:p>
        </p:txBody>
      </p:sp>
      <p:cxnSp>
        <p:nvCxnSpPr>
          <p:cNvPr id="1058" name="Straight Connector 1057">
            <a:extLst>
              <a:ext uri="{FF2B5EF4-FFF2-40B4-BE49-F238E27FC236}">
                <a16:creationId xmlns:a16="http://schemas.microsoft.com/office/drawing/2014/main" id="{EA45DF5A-7329-5C28-E1B8-7013D320D895}"/>
              </a:ext>
            </a:extLst>
          </p:cNvPr>
          <p:cNvCxnSpPr>
            <a:cxnSpLocks/>
          </p:cNvCxnSpPr>
          <p:nvPr/>
        </p:nvCxnSpPr>
        <p:spPr>
          <a:xfrm flipH="1">
            <a:off x="2345257" y="3049074"/>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9" name="Straight Connector 1058">
            <a:extLst>
              <a:ext uri="{FF2B5EF4-FFF2-40B4-BE49-F238E27FC236}">
                <a16:creationId xmlns:a16="http://schemas.microsoft.com/office/drawing/2014/main" id="{7666528F-2A4F-42BA-E6EE-6BA4F1D0EED5}"/>
              </a:ext>
            </a:extLst>
          </p:cNvPr>
          <p:cNvCxnSpPr>
            <a:cxnSpLocks/>
          </p:cNvCxnSpPr>
          <p:nvPr/>
        </p:nvCxnSpPr>
        <p:spPr>
          <a:xfrm flipH="1" flipV="1">
            <a:off x="2296925" y="3727900"/>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0" name="TextBox 1059">
            <a:extLst>
              <a:ext uri="{FF2B5EF4-FFF2-40B4-BE49-F238E27FC236}">
                <a16:creationId xmlns:a16="http://schemas.microsoft.com/office/drawing/2014/main" id="{AB31B96E-B9B9-9A7A-BDFA-1DE7F8C29E9B}"/>
              </a:ext>
            </a:extLst>
          </p:cNvPr>
          <p:cNvSpPr txBox="1"/>
          <p:nvPr/>
        </p:nvSpPr>
        <p:spPr>
          <a:xfrm>
            <a:off x="6292602" y="2275565"/>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dirty="0"/>
              <a:t>19%</a:t>
            </a:r>
            <a:endParaRPr lang="en-US" sz="1800" dirty="0"/>
          </a:p>
        </p:txBody>
      </p:sp>
      <p:cxnSp>
        <p:nvCxnSpPr>
          <p:cNvPr id="1061" name="Straight Connector 1060">
            <a:extLst>
              <a:ext uri="{FF2B5EF4-FFF2-40B4-BE49-F238E27FC236}">
                <a16:creationId xmlns:a16="http://schemas.microsoft.com/office/drawing/2014/main" id="{DB1FBED7-A03F-5F2A-680C-49D394677E71}"/>
              </a:ext>
            </a:extLst>
          </p:cNvPr>
          <p:cNvCxnSpPr>
            <a:cxnSpLocks/>
          </p:cNvCxnSpPr>
          <p:nvPr/>
        </p:nvCxnSpPr>
        <p:spPr>
          <a:xfrm flipH="1">
            <a:off x="4992108" y="2775867"/>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5E8C58D5-1A5E-993B-C2A1-334DF6537813}"/>
              </a:ext>
            </a:extLst>
          </p:cNvPr>
          <p:cNvSpPr txBox="1"/>
          <p:nvPr/>
        </p:nvSpPr>
        <p:spPr>
          <a:xfrm>
            <a:off x="2820366" y="3812583"/>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12%</a:t>
            </a:r>
            <a:endParaRPr lang="en-US" sz="1800" dirty="0"/>
          </a:p>
        </p:txBody>
      </p:sp>
      <p:cxnSp>
        <p:nvCxnSpPr>
          <p:cNvPr id="1063" name="Straight Connector 1062">
            <a:extLst>
              <a:ext uri="{FF2B5EF4-FFF2-40B4-BE49-F238E27FC236}">
                <a16:creationId xmlns:a16="http://schemas.microsoft.com/office/drawing/2014/main" id="{444E6EF0-52CF-B785-BA90-5716A6547FD1}"/>
              </a:ext>
            </a:extLst>
          </p:cNvPr>
          <p:cNvCxnSpPr>
            <a:cxnSpLocks/>
          </p:cNvCxnSpPr>
          <p:nvPr/>
        </p:nvCxnSpPr>
        <p:spPr>
          <a:xfrm flipH="1">
            <a:off x="4223057" y="3727900"/>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7CA2A5F4-6828-A72A-DFA3-B6C8CD529C4E}"/>
              </a:ext>
            </a:extLst>
          </p:cNvPr>
          <p:cNvSpPr txBox="1"/>
          <p:nvPr/>
        </p:nvSpPr>
        <p:spPr>
          <a:xfrm>
            <a:off x="5732994" y="3502889"/>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14%</a:t>
            </a:r>
            <a:endParaRPr lang="en-US" sz="1800" dirty="0"/>
          </a:p>
        </p:txBody>
      </p:sp>
      <p:cxnSp>
        <p:nvCxnSpPr>
          <p:cNvPr id="1065" name="Straight Connector 1064">
            <a:extLst>
              <a:ext uri="{FF2B5EF4-FFF2-40B4-BE49-F238E27FC236}">
                <a16:creationId xmlns:a16="http://schemas.microsoft.com/office/drawing/2014/main" id="{46DA7D45-EB59-E652-57EF-87FFA745C10C}"/>
              </a:ext>
            </a:extLst>
          </p:cNvPr>
          <p:cNvCxnSpPr>
            <a:cxnSpLocks/>
          </p:cNvCxnSpPr>
          <p:nvPr/>
        </p:nvCxnSpPr>
        <p:spPr>
          <a:xfrm flipH="1">
            <a:off x="5640176" y="3417658"/>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32E826AF-081C-D92F-1AD7-239C5B44F3F0}"/>
              </a:ext>
            </a:extLst>
          </p:cNvPr>
          <p:cNvSpPr txBox="1"/>
          <p:nvPr/>
        </p:nvSpPr>
        <p:spPr>
          <a:xfrm>
            <a:off x="6699498" y="2903362"/>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17%</a:t>
            </a:r>
          </a:p>
        </p:txBody>
      </p:sp>
      <p:cxnSp>
        <p:nvCxnSpPr>
          <p:cNvPr id="1067" name="Straight Connector 1066">
            <a:extLst>
              <a:ext uri="{FF2B5EF4-FFF2-40B4-BE49-F238E27FC236}">
                <a16:creationId xmlns:a16="http://schemas.microsoft.com/office/drawing/2014/main" id="{F6185663-73E0-BB09-3E44-AC78C30DC177}"/>
              </a:ext>
            </a:extLst>
          </p:cNvPr>
          <p:cNvCxnSpPr>
            <a:cxnSpLocks/>
            <a:endCxn id="63" idx="54"/>
          </p:cNvCxnSpPr>
          <p:nvPr/>
        </p:nvCxnSpPr>
        <p:spPr>
          <a:xfrm flipH="1">
            <a:off x="4988859" y="3995412"/>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D7A74807-2FE0-80AB-12A5-C53D2509838C}"/>
              </a:ext>
            </a:extLst>
          </p:cNvPr>
          <p:cNvSpPr txBox="1"/>
          <p:nvPr/>
        </p:nvSpPr>
        <p:spPr>
          <a:xfrm>
            <a:off x="7477264" y="3869774"/>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dirty="0"/>
              <a:t>15%</a:t>
            </a:r>
            <a:endParaRPr lang="en-US" sz="1800" dirty="0"/>
          </a:p>
        </p:txBody>
      </p:sp>
      <p:cxnSp>
        <p:nvCxnSpPr>
          <p:cNvPr id="1069" name="Straight Connector 1068">
            <a:extLst>
              <a:ext uri="{FF2B5EF4-FFF2-40B4-BE49-F238E27FC236}">
                <a16:creationId xmlns:a16="http://schemas.microsoft.com/office/drawing/2014/main" id="{1E74E98B-83E0-B50B-783C-6C864029DBD5}"/>
              </a:ext>
            </a:extLst>
          </p:cNvPr>
          <p:cNvCxnSpPr>
            <a:cxnSpLocks/>
          </p:cNvCxnSpPr>
          <p:nvPr/>
        </p:nvCxnSpPr>
        <p:spPr>
          <a:xfrm flipH="1">
            <a:off x="5800124" y="4361657"/>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1EE6CA54-BCE0-373B-DF52-051C24459E99}"/>
              </a:ext>
            </a:extLst>
          </p:cNvPr>
          <p:cNvSpPr txBox="1"/>
          <p:nvPr/>
        </p:nvSpPr>
        <p:spPr>
          <a:xfrm>
            <a:off x="6234083" y="5010338"/>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16%</a:t>
            </a:r>
            <a:endParaRPr lang="en-US" sz="1800" dirty="0"/>
          </a:p>
        </p:txBody>
      </p:sp>
      <p:cxnSp>
        <p:nvCxnSpPr>
          <p:cNvPr id="1071" name="Straight Connector 1070">
            <a:extLst>
              <a:ext uri="{FF2B5EF4-FFF2-40B4-BE49-F238E27FC236}">
                <a16:creationId xmlns:a16="http://schemas.microsoft.com/office/drawing/2014/main" id="{0185AB6C-FA35-39E0-22AA-9E9CC12A9DA6}"/>
              </a:ext>
            </a:extLst>
          </p:cNvPr>
          <p:cNvCxnSpPr>
            <a:cxnSpLocks/>
            <a:endCxn id="1027" idx="40"/>
          </p:cNvCxnSpPr>
          <p:nvPr/>
        </p:nvCxnSpPr>
        <p:spPr>
          <a:xfrm flipH="1" flipV="1">
            <a:off x="5901597" y="5105347"/>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8C591857-F9CA-340E-2F04-615A830E0C59}"/>
              </a:ext>
            </a:extLst>
          </p:cNvPr>
          <p:cNvSpPr txBox="1"/>
          <p:nvPr/>
        </p:nvSpPr>
        <p:spPr>
          <a:xfrm>
            <a:off x="6349681" y="4452842"/>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10%</a:t>
            </a:r>
            <a:endParaRPr lang="en-US" sz="1800" dirty="0"/>
          </a:p>
        </p:txBody>
      </p:sp>
      <p:cxnSp>
        <p:nvCxnSpPr>
          <p:cNvPr id="1073" name="Straight Connector 1072">
            <a:extLst>
              <a:ext uri="{FF2B5EF4-FFF2-40B4-BE49-F238E27FC236}">
                <a16:creationId xmlns:a16="http://schemas.microsoft.com/office/drawing/2014/main" id="{F0DF91B7-98C3-E577-347B-3892FA4FA8B7}"/>
              </a:ext>
            </a:extLst>
          </p:cNvPr>
          <p:cNvCxnSpPr>
            <a:cxnSpLocks/>
          </p:cNvCxnSpPr>
          <p:nvPr/>
        </p:nvCxnSpPr>
        <p:spPr>
          <a:xfrm flipH="1" flipV="1">
            <a:off x="5569203" y="4874350"/>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58D4E426-7714-3B9D-FCBD-6F8B568C27D0}"/>
              </a:ext>
            </a:extLst>
          </p:cNvPr>
          <p:cNvSpPr txBox="1"/>
          <p:nvPr/>
        </p:nvSpPr>
        <p:spPr>
          <a:xfrm>
            <a:off x="1601823" y="4947695"/>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17%</a:t>
            </a:r>
            <a:endParaRPr lang="en-US" sz="1800" dirty="0"/>
          </a:p>
        </p:txBody>
      </p:sp>
      <p:cxnSp>
        <p:nvCxnSpPr>
          <p:cNvPr id="1075" name="Straight Connector 1074">
            <a:extLst>
              <a:ext uri="{FF2B5EF4-FFF2-40B4-BE49-F238E27FC236}">
                <a16:creationId xmlns:a16="http://schemas.microsoft.com/office/drawing/2014/main" id="{5F48BA6C-A39F-10DF-BACD-6126AFA86967}"/>
              </a:ext>
            </a:extLst>
          </p:cNvPr>
          <p:cNvCxnSpPr>
            <a:cxnSpLocks/>
            <a:stCxn id="1025" idx="31"/>
            <a:endCxn id="1043" idx="0"/>
          </p:cNvCxnSpPr>
          <p:nvPr/>
        </p:nvCxnSpPr>
        <p:spPr>
          <a:xfrm flipH="1">
            <a:off x="3161223" y="4962520"/>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6" name="TextBox 1075">
            <a:extLst>
              <a:ext uri="{FF2B5EF4-FFF2-40B4-BE49-F238E27FC236}">
                <a16:creationId xmlns:a16="http://schemas.microsoft.com/office/drawing/2014/main" id="{C1CE1898-3B35-65A0-DBED-C29FA49F7613}"/>
              </a:ext>
            </a:extLst>
          </p:cNvPr>
          <p:cNvSpPr txBox="1"/>
          <p:nvPr/>
        </p:nvSpPr>
        <p:spPr>
          <a:xfrm>
            <a:off x="4263911" y="5408439"/>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4%</a:t>
            </a:r>
            <a:endParaRPr lang="en-US" sz="1800" dirty="0"/>
          </a:p>
        </p:txBody>
      </p:sp>
      <p:cxnSp>
        <p:nvCxnSpPr>
          <p:cNvPr id="1077" name="Straight Connector 1076">
            <a:extLst>
              <a:ext uri="{FF2B5EF4-FFF2-40B4-BE49-F238E27FC236}">
                <a16:creationId xmlns:a16="http://schemas.microsoft.com/office/drawing/2014/main" id="{6C38DFA4-959B-8323-C4DA-FF87FADEE725}"/>
              </a:ext>
            </a:extLst>
          </p:cNvPr>
          <p:cNvCxnSpPr>
            <a:cxnSpLocks/>
          </p:cNvCxnSpPr>
          <p:nvPr/>
        </p:nvCxnSpPr>
        <p:spPr>
          <a:xfrm flipH="1">
            <a:off x="4930837" y="4949130"/>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8" name="Straight Connector 1077">
            <a:extLst>
              <a:ext uri="{FF2B5EF4-FFF2-40B4-BE49-F238E27FC236}">
                <a16:creationId xmlns:a16="http://schemas.microsoft.com/office/drawing/2014/main" id="{5498BF8A-5DA2-CCC8-5DF0-E4946A8D8471}"/>
              </a:ext>
            </a:extLst>
          </p:cNvPr>
          <p:cNvCxnSpPr>
            <a:cxnSpLocks/>
            <a:endCxn id="1040" idx="39"/>
          </p:cNvCxnSpPr>
          <p:nvPr/>
        </p:nvCxnSpPr>
        <p:spPr>
          <a:xfrm flipH="1" flipV="1">
            <a:off x="4264290" y="5637267"/>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9" name="TextBox 1078">
            <a:extLst>
              <a:ext uri="{FF2B5EF4-FFF2-40B4-BE49-F238E27FC236}">
                <a16:creationId xmlns:a16="http://schemas.microsoft.com/office/drawing/2014/main" id="{832AA9C2-E791-2822-02FB-E38C7E96BD96}"/>
              </a:ext>
            </a:extLst>
          </p:cNvPr>
          <p:cNvSpPr txBox="1"/>
          <p:nvPr/>
        </p:nvSpPr>
        <p:spPr>
          <a:xfrm>
            <a:off x="5766112" y="5607162"/>
            <a:ext cx="2719035" cy="616053"/>
          </a:xfrm>
          <a:prstGeom prst="rect">
            <a:avLst/>
          </a:prstGeom>
        </p:spPr>
        <p:txBody>
          <a:bodyPr vert="horz" wrap="square" lIns="91440" tIns="45720" rIns="91440" bIns="45720" rtlCol="0" anchor="ctr">
            <a:normAutofit/>
          </a:bodyPr>
          <a:lstStyle/>
          <a:p>
            <a:pPr algn="ctr"/>
            <a:r>
              <a:rPr lang="en-US" sz="1800" dirty="0"/>
              <a:t>XII - SOCCSKSARGEN 9%</a:t>
            </a:r>
          </a:p>
        </p:txBody>
      </p:sp>
      <p:cxnSp>
        <p:nvCxnSpPr>
          <p:cNvPr id="1080" name="Straight Connector 1079">
            <a:extLst>
              <a:ext uri="{FF2B5EF4-FFF2-40B4-BE49-F238E27FC236}">
                <a16:creationId xmlns:a16="http://schemas.microsoft.com/office/drawing/2014/main" id="{62BCCF85-F65C-384B-CA23-503DEB4F162C}"/>
              </a:ext>
            </a:extLst>
          </p:cNvPr>
          <p:cNvCxnSpPr>
            <a:cxnSpLocks/>
          </p:cNvCxnSpPr>
          <p:nvPr/>
        </p:nvCxnSpPr>
        <p:spPr>
          <a:xfrm flipH="1" flipV="1">
            <a:off x="5526332" y="5500556"/>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582249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085516"/>
            <a:ext cx="8101693" cy="5362243"/>
          </a:xfrm>
        </p:spPr>
        <p:txBody>
          <a:bodyPr>
            <a:noAutofit/>
          </a:bodyPr>
          <a:lstStyle/>
          <a:p>
            <a:pPr>
              <a:lnSpc>
                <a:spcPct val="100000"/>
              </a:lnSpc>
            </a:pPr>
            <a:r>
              <a:rPr lang="en-US" sz="2200" i="0" dirty="0"/>
              <a:t>Among women age 15-49:</a:t>
            </a:r>
          </a:p>
          <a:p>
            <a:pPr marL="285750" indent="-285750">
              <a:lnSpc>
                <a:spcPct val="100000"/>
              </a:lnSpc>
              <a:buFont typeface="Arial" panose="020B0604020202020204" pitchFamily="34" charset="0"/>
              <a:buChar char="•"/>
            </a:pPr>
            <a:r>
              <a:rPr lang="en-US" sz="2200" b="1" i="0" dirty="0">
                <a:solidFill>
                  <a:schemeClr val="accent5"/>
                </a:solidFill>
              </a:rPr>
              <a:t>13% </a:t>
            </a:r>
            <a:r>
              <a:rPr lang="en-US" sz="2200" i="0" dirty="0"/>
              <a:t>of women have </a:t>
            </a:r>
            <a:r>
              <a:rPr lang="en-US" sz="2200" b="1" i="0" dirty="0">
                <a:solidFill>
                  <a:schemeClr val="accent5"/>
                </a:solidFill>
              </a:rPr>
              <a:t>ever experienced physical violence since age 15</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4% </a:t>
            </a:r>
            <a:r>
              <a:rPr lang="en-US" sz="2200" i="0" dirty="0"/>
              <a:t>of women have </a:t>
            </a:r>
            <a:r>
              <a:rPr lang="en-US" sz="2200" b="1" i="0" dirty="0">
                <a:solidFill>
                  <a:schemeClr val="accent5"/>
                </a:solidFill>
              </a:rPr>
              <a:t>ever experienced sexual violence</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34% </a:t>
            </a:r>
            <a:r>
              <a:rPr lang="en-US" sz="2200" i="0" dirty="0"/>
              <a:t>of women who have ever experienced physical or sexual violence </a:t>
            </a:r>
            <a:r>
              <a:rPr lang="en-US" sz="2200" b="1" i="0" dirty="0">
                <a:solidFill>
                  <a:schemeClr val="accent5"/>
                </a:solidFill>
              </a:rPr>
              <a:t>sought help to stop the violence</a:t>
            </a:r>
            <a:r>
              <a:rPr lang="en-US" sz="2200" i="0" dirty="0"/>
              <a:t>.</a:t>
            </a:r>
            <a:r>
              <a:rPr lang="en-US" sz="2200" b="1" i="0" dirty="0">
                <a:solidFill>
                  <a:schemeClr val="accent5"/>
                </a:solidFill>
              </a:rPr>
              <a:t> </a:t>
            </a:r>
            <a:endParaRPr lang="en-US" sz="2200" i="0" dirty="0"/>
          </a:p>
          <a:p>
            <a:pPr>
              <a:lnSpc>
                <a:spcPct val="100000"/>
              </a:lnSpc>
            </a:pPr>
            <a:r>
              <a:rPr lang="en-US" sz="2200" i="0" dirty="0"/>
              <a:t>Among women age 15-49 who ever had a husband/intimate partner:</a:t>
            </a:r>
          </a:p>
          <a:p>
            <a:pPr marL="285750" indent="-285750">
              <a:lnSpc>
                <a:spcPct val="100000"/>
              </a:lnSpc>
              <a:buFont typeface="Arial" panose="020B0604020202020204" pitchFamily="34" charset="0"/>
              <a:buChar char="•"/>
            </a:pPr>
            <a:r>
              <a:rPr lang="en-US" sz="2200" b="1" i="0" dirty="0">
                <a:solidFill>
                  <a:schemeClr val="accent5"/>
                </a:solidFill>
              </a:rPr>
              <a:t>18% </a:t>
            </a:r>
            <a:r>
              <a:rPr lang="en-US" sz="2200" i="0" dirty="0"/>
              <a:t>of women </a:t>
            </a:r>
            <a:r>
              <a:rPr lang="en-US" sz="2200" b="1" i="0" dirty="0">
                <a:solidFill>
                  <a:schemeClr val="accent5"/>
                </a:solidFill>
              </a:rPr>
              <a:t>ever experienced physical or sexual or emotional violence </a:t>
            </a:r>
            <a:r>
              <a:rPr lang="en-US" sz="2200" i="0" dirty="0"/>
              <a:t>by their current or most recent husband/intimate partner.</a:t>
            </a:r>
          </a:p>
          <a:p>
            <a:pPr marL="285750" indent="-285750">
              <a:lnSpc>
                <a:spcPct val="100000"/>
              </a:lnSpc>
              <a:buFont typeface="Arial" panose="020B0604020202020204" pitchFamily="34" charset="0"/>
              <a:buChar char="•"/>
            </a:pPr>
            <a:r>
              <a:rPr lang="en-US" sz="2200" b="1" i="0">
                <a:solidFill>
                  <a:schemeClr val="accent5"/>
                </a:solidFill>
              </a:rPr>
              <a:t>12% </a:t>
            </a:r>
            <a:r>
              <a:rPr lang="en-US" sz="2200" i="0" dirty="0"/>
              <a:t>of women </a:t>
            </a:r>
            <a:r>
              <a:rPr lang="en-US" sz="2200" b="1" i="0" dirty="0">
                <a:solidFill>
                  <a:schemeClr val="accent5"/>
                </a:solidFill>
              </a:rPr>
              <a:t>experienced physical or sexual or emotional violence in the last 12 months </a:t>
            </a:r>
            <a:r>
              <a:rPr lang="en-US" sz="2200" i="0" dirty="0"/>
              <a:t>by any husband/intimate partner.</a:t>
            </a:r>
          </a:p>
          <a:p>
            <a:pPr>
              <a:lnSpc>
                <a:spcPct val="100000"/>
              </a:lnSpc>
            </a:pPr>
            <a:endParaRPr lang="en-US" sz="2200" i="0" dirty="0"/>
          </a:p>
          <a:p>
            <a:pPr>
              <a:lnSpc>
                <a:spcPct val="100000"/>
              </a:lnSpc>
            </a:pPr>
            <a:endParaRPr lang="en-US" sz="2200" i="0" dirty="0"/>
          </a:p>
          <a:p>
            <a:pPr>
              <a:lnSpc>
                <a:spcPct val="100000"/>
              </a:lnSpc>
            </a:pPr>
            <a:endParaRPr lang="en-US" sz="2200" i="0" dirty="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en-US" dirty="0"/>
              <a:t>Terminology used in the 2021-22 CDHS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10000"/>
          </a:bodyPr>
          <a:lstStyle/>
          <a:p>
            <a:pPr>
              <a:lnSpc>
                <a:spcPct val="100000"/>
              </a:lnSpc>
              <a:spcBef>
                <a:spcPts val="0"/>
              </a:spcBef>
            </a:pPr>
            <a:r>
              <a:rPr lang="en-US" sz="2400" b="1" i="0" dirty="0">
                <a:solidFill>
                  <a:schemeClr val="accent5"/>
                </a:solidFill>
              </a:rPr>
              <a:t>Husband: </a:t>
            </a:r>
            <a:r>
              <a:rPr lang="en-US" sz="2400" i="0" dirty="0"/>
              <a:t>a man with whom a woman is married or living together</a:t>
            </a:r>
            <a:br>
              <a:rPr lang="en-US" sz="2400" i="0" dirty="0"/>
            </a:br>
            <a:endParaRPr lang="en-US" sz="2400" i="0" dirty="0"/>
          </a:p>
          <a:p>
            <a:pPr>
              <a:lnSpc>
                <a:spcPct val="100000"/>
              </a:lnSpc>
              <a:spcBef>
                <a:spcPts val="0"/>
              </a:spcBef>
            </a:pPr>
            <a:r>
              <a:rPr lang="en-US" sz="2400" b="1" i="0" dirty="0">
                <a:solidFill>
                  <a:schemeClr val="accent5"/>
                </a:solidFill>
              </a:rPr>
              <a:t>Boyfriend: </a:t>
            </a:r>
            <a:r>
              <a:rPr lang="en-US" sz="2400" i="0" dirty="0"/>
              <a:t>a man with whom a woman has a casual relationship and who she did not mention as an intimate partner</a:t>
            </a:r>
          </a:p>
          <a:p>
            <a:pPr>
              <a:lnSpc>
                <a:spcPct val="100000"/>
              </a:lnSpc>
              <a:spcBef>
                <a:spcPts val="0"/>
              </a:spcBef>
            </a:pPr>
            <a:endParaRPr lang="en-US" sz="2400" b="1" i="0" dirty="0">
              <a:solidFill>
                <a:schemeClr val="accent5"/>
              </a:solidFill>
            </a:endParaRPr>
          </a:p>
          <a:p>
            <a:pPr>
              <a:lnSpc>
                <a:spcPct val="100000"/>
              </a:lnSpc>
              <a:spcBef>
                <a:spcPts val="0"/>
              </a:spcBef>
            </a:pPr>
            <a:r>
              <a:rPr lang="en-US" sz="2400" b="1" i="0" dirty="0">
                <a:solidFill>
                  <a:schemeClr val="accent5"/>
                </a:solidFill>
              </a:rPr>
              <a:t>Intimate partner:</a:t>
            </a:r>
            <a:r>
              <a:rPr lang="en-US" sz="2400" b="1" i="0" dirty="0"/>
              <a:t> </a:t>
            </a:r>
            <a:r>
              <a:rPr lang="en-US" sz="2400" i="0" dirty="0"/>
              <a:t>a man with whom a never-married woman is in a relationship that involves physical and/or emotional intimacy and for which the relationship is or has the expectation of being longer lasting. Not a </a:t>
            </a:r>
            <a:r>
              <a:rPr lang="en-US" sz="2400" b="1" i="0" dirty="0">
                <a:solidFill>
                  <a:schemeClr val="accent5"/>
                </a:solidFill>
              </a:rPr>
              <a:t>husband</a:t>
            </a:r>
            <a:r>
              <a:rPr lang="en-US" sz="2400" i="0" dirty="0"/>
              <a:t> or </a:t>
            </a:r>
            <a:r>
              <a:rPr lang="en-US" sz="2400" b="1" i="0" dirty="0">
                <a:solidFill>
                  <a:schemeClr val="accent5"/>
                </a:solidFill>
              </a:rPr>
              <a:t>boyfriend</a:t>
            </a:r>
          </a:p>
          <a:p>
            <a:pPr>
              <a:lnSpc>
                <a:spcPct val="100000"/>
              </a:lnSpc>
              <a:spcBef>
                <a:spcPts val="0"/>
              </a:spcBef>
            </a:pPr>
            <a:endParaRPr lang="en-US" sz="2400" b="1" i="0" dirty="0">
              <a:solidFill>
                <a:schemeClr val="accent5"/>
              </a:solidFill>
            </a:endParaRPr>
          </a:p>
          <a:p>
            <a:pPr>
              <a:lnSpc>
                <a:spcPct val="100000"/>
              </a:lnSpc>
              <a:spcBef>
                <a:spcPts val="0"/>
              </a:spcBef>
            </a:pPr>
            <a:r>
              <a:rPr lang="en-US" sz="2400" b="1" i="0" dirty="0">
                <a:solidFill>
                  <a:schemeClr val="accent5"/>
                </a:solidFill>
              </a:rPr>
              <a:t>Husband/Intimate partner: </a:t>
            </a:r>
            <a:r>
              <a:rPr lang="en-US" sz="2400" i="0" dirty="0"/>
              <a:t>the current husband for currently married women, the most recent husband for divorced, separated, or widowed women, the current intimate partner for never-married women who currently have an intimate partner and the most recent intimate partner for never-married women who do not currently have an intimate partner but had one in the past</a:t>
            </a:r>
            <a:endParaRPr lang="en-US" sz="2400" b="1" i="0" dirty="0"/>
          </a:p>
        </p:txBody>
      </p:sp>
    </p:spTree>
    <p:extLst>
      <p:ext uri="{BB962C8B-B14F-4D97-AF65-F5344CB8AC3E}">
        <p14:creationId xmlns:p14="http://schemas.microsoft.com/office/powerpoint/2010/main" val="22528922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49" y="200356"/>
            <a:ext cx="8101693" cy="931758"/>
          </a:xfrm>
        </p:spPr>
        <p:txBody>
          <a:bodyPr>
            <a:normAutofit/>
          </a:bodyPr>
          <a:lstStyle/>
          <a:p>
            <a:r>
              <a:rPr lang="en-US" dirty="0"/>
              <a:t>Terminology used in the 2022 NDHS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240972"/>
            <a:ext cx="8101692" cy="5334000"/>
          </a:xfrm>
        </p:spPr>
        <p:txBody>
          <a:bodyPr>
            <a:normAutofit fontScale="92500" lnSpcReduction="10000"/>
          </a:bodyPr>
          <a:lstStyle/>
          <a:p>
            <a:pPr>
              <a:lnSpc>
                <a:spcPct val="110000"/>
              </a:lnSpc>
            </a:pPr>
            <a:r>
              <a:rPr lang="en-US" sz="2400" b="1" i="0" dirty="0">
                <a:solidFill>
                  <a:schemeClr val="accent5"/>
                </a:solidFill>
              </a:rPr>
              <a:t>Physical violence: </a:t>
            </a:r>
            <a:r>
              <a:rPr lang="en-US" sz="2400" i="0" dirty="0"/>
              <a:t>push, shake, or throw something at; slap; twist arm or pull hair; punch with fist or with something that could hurt; kick, drag, or beat up; try to choke or burn on purpose; or attack with a knife, gun, or other weapon</a:t>
            </a:r>
          </a:p>
          <a:p>
            <a:pPr>
              <a:lnSpc>
                <a:spcPct val="110000"/>
              </a:lnSpc>
            </a:pPr>
            <a:r>
              <a:rPr lang="en-US" sz="2400" b="1" i="0" dirty="0">
                <a:solidFill>
                  <a:schemeClr val="accent5"/>
                </a:solidFill>
              </a:rPr>
              <a:t>Sexual violence:</a:t>
            </a:r>
            <a:r>
              <a:rPr lang="en-US" sz="2400" b="1" i="0" dirty="0"/>
              <a:t> </a:t>
            </a:r>
            <a:r>
              <a:rPr lang="en-US" sz="2400" i="0" dirty="0"/>
              <a:t>physically force to have sexual intercourse; physically force to perform any other sexual acts; force with threats or in any other way to perform sexual acts</a:t>
            </a:r>
          </a:p>
          <a:p>
            <a:pPr>
              <a:lnSpc>
                <a:spcPct val="110000"/>
              </a:lnSpc>
            </a:pPr>
            <a:r>
              <a:rPr lang="en-US" sz="2400" b="1" i="0" dirty="0">
                <a:solidFill>
                  <a:schemeClr val="accent5"/>
                </a:solidFill>
              </a:rPr>
              <a:t>Emotional violence: </a:t>
            </a:r>
            <a:r>
              <a:rPr lang="en-US" sz="2400" i="0" dirty="0"/>
              <a:t>say or do something to humiliate you in front of others; threaten to hurt or harm you or someone you care about; insult you or make you feel bad about yourself; not allow you to engage in any legitimate work or practice your profession; control your money or property or force you to work; destroy your personal property, pets, or belongings or threaten or harm your pets; or have other intimate relationships</a:t>
            </a:r>
            <a:endParaRPr lang="en-US" sz="2400" b="1" i="0" dirty="0"/>
          </a:p>
        </p:txBody>
      </p:sp>
    </p:spTree>
    <p:extLst>
      <p:ext uri="{BB962C8B-B14F-4D97-AF65-F5344CB8AC3E}">
        <p14:creationId xmlns:p14="http://schemas.microsoft.com/office/powerpoint/2010/main" val="1925418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over of a report&#10;&#10;Description automatically generated with low confidence">
            <a:extLst>
              <a:ext uri="{FF2B5EF4-FFF2-40B4-BE49-F238E27FC236}">
                <a16:creationId xmlns:a16="http://schemas.microsoft.com/office/drawing/2014/main" id="{DA308075-A1DC-9EF9-E632-AC40447E99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40896" y="1425858"/>
            <a:ext cx="4811486" cy="2891858"/>
          </a:xfrm>
        </p:spPr>
        <p:txBody>
          <a:bodyPr>
            <a:normAutofit/>
          </a:bodyPr>
          <a:lstStyle/>
          <a:p>
            <a:pPr marL="342900" indent="-342900" algn="l">
              <a:buFont typeface="Arial" panose="020B0604020202020204" pitchFamily="34" charset="0"/>
              <a:buChar char="•"/>
            </a:pPr>
            <a:r>
              <a:rPr lang="en-US" sz="3200" i="0" dirty="0"/>
              <a:t>Terminology</a:t>
            </a:r>
          </a:p>
          <a:p>
            <a:pPr marL="342900" indent="-342900" algn="l">
              <a:buFont typeface="Arial" panose="020B0604020202020204" pitchFamily="34" charset="0"/>
              <a:buChar char="•"/>
            </a:pPr>
            <a:r>
              <a:rPr lang="en-US" sz="3200" b="1" i="0" dirty="0">
                <a:solidFill>
                  <a:schemeClr val="accent5"/>
                </a:solidFill>
              </a:rPr>
              <a:t>Experience of violence</a:t>
            </a:r>
          </a:p>
          <a:p>
            <a:pPr marL="342900" indent="-342900" algn="l">
              <a:buFont typeface="Arial" panose="020B0604020202020204" pitchFamily="34" charset="0"/>
              <a:buChar char="•"/>
            </a:pPr>
            <a:r>
              <a:rPr lang="en-US" sz="3200" i="0" dirty="0"/>
              <a:t>Help seeking</a:t>
            </a:r>
          </a:p>
          <a:p>
            <a:pPr marL="342900" indent="-342900" algn="l">
              <a:buFont typeface="Arial" panose="020B0604020202020204" pitchFamily="34" charset="0"/>
              <a:buChar char="•"/>
            </a:pPr>
            <a:r>
              <a:rPr lang="en-US" sz="3200" i="0" dirty="0"/>
              <a:t>Intimate partner violence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15 </a:t>
            </a:r>
            <a:r>
              <a:rPr lang="en-US" sz="2000" dirty="0"/>
              <a:t>of the Final Report</a:t>
            </a:r>
          </a:p>
        </p:txBody>
      </p:sp>
    </p:spTree>
    <p:extLst>
      <p:ext uri="{BB962C8B-B14F-4D97-AF65-F5344CB8AC3E}">
        <p14:creationId xmlns:p14="http://schemas.microsoft.com/office/powerpoint/2010/main" val="3002345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Physical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en-US" dirty="0"/>
              <a:t>Percent of women age 15-49 who have: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64996605"/>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en-US" dirty="0"/>
              <a:t>Persons Committing Physical Violence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121228"/>
            <a:ext cx="7886700" cy="695550"/>
          </a:xfrm>
        </p:spPr>
        <p:txBody>
          <a:bodyPr>
            <a:normAutofit/>
          </a:bodyPr>
          <a:lstStyle/>
          <a:p>
            <a:pPr algn="l"/>
            <a:r>
              <a:rPr lang="en-US" dirty="0"/>
              <a:t>Among women age 15-49 who have ever experienced physical violence since age 15, percent who report specific persons who committed the violence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1714813640"/>
              </p:ext>
            </p:extLst>
          </p:nvPr>
        </p:nvGraphicFramePr>
        <p:xfrm>
          <a:off x="628647" y="2438400"/>
          <a:ext cx="7886699" cy="375339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26622" y="1983806"/>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ever-married/ever had an intimate partner</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0525" y="1913614"/>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never-married/never had an intimate partner</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609164"/>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551328"/>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43448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Experience of Sexual Violence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en-US" dirty="0"/>
              <a:t>Percent of women age 15-49 who have: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16719263"/>
              </p:ext>
            </p:extLst>
          </p:nvPr>
        </p:nvGraphicFramePr>
        <p:xfrm>
          <a:off x="628649" y="1905000"/>
          <a:ext cx="7886699" cy="45878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192091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6" y="263526"/>
            <a:ext cx="7886700" cy="792386"/>
          </a:xfrm>
        </p:spPr>
        <p:txBody>
          <a:bodyPr>
            <a:noAutofit/>
          </a:bodyPr>
          <a:lstStyle/>
          <a:p>
            <a:pPr algn="l"/>
            <a:r>
              <a:rPr lang="en-US" dirty="0"/>
              <a:t>Persons Committing Sexual Violence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6" y="1002050"/>
            <a:ext cx="7886700" cy="695550"/>
          </a:xfrm>
        </p:spPr>
        <p:txBody>
          <a:bodyPr>
            <a:normAutofit/>
          </a:bodyPr>
          <a:lstStyle/>
          <a:p>
            <a:pPr algn="l"/>
            <a:r>
              <a:rPr lang="en-US" dirty="0"/>
              <a:t>Among women age 15-49 who have ever experienced sexual violence, percent who report specific persons who committed the violence</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3490493824"/>
              </p:ext>
            </p:extLst>
          </p:nvPr>
        </p:nvGraphicFramePr>
        <p:xfrm>
          <a:off x="628647" y="2307768"/>
          <a:ext cx="7886699" cy="4180114"/>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A8FD50B4-35E4-2D4F-FF67-444D1EC82D17}"/>
              </a:ext>
            </a:extLst>
          </p:cNvPr>
          <p:cNvSpPr txBox="1">
            <a:spLocks/>
          </p:cNvSpPr>
          <p:nvPr/>
        </p:nvSpPr>
        <p:spPr>
          <a:xfrm>
            <a:off x="726622" y="1853174"/>
            <a:ext cx="3037114"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ever-married/ever had an intimate partner</a:t>
            </a:r>
          </a:p>
        </p:txBody>
      </p:sp>
      <p:sp>
        <p:nvSpPr>
          <p:cNvPr id="4" name="Content Placeholder 2">
            <a:extLst>
              <a:ext uri="{FF2B5EF4-FFF2-40B4-BE49-F238E27FC236}">
                <a16:creationId xmlns:a16="http://schemas.microsoft.com/office/drawing/2014/main" id="{E101C719-EDE0-EBF2-5BF6-CCAEDAE3D2DE}"/>
              </a:ext>
            </a:extLst>
          </p:cNvPr>
          <p:cNvSpPr txBox="1">
            <a:spLocks/>
          </p:cNvSpPr>
          <p:nvPr/>
        </p:nvSpPr>
        <p:spPr>
          <a:xfrm>
            <a:off x="5260525" y="1782982"/>
            <a:ext cx="3352796" cy="625358"/>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Women never-married/never had an intimate partner</a:t>
            </a:r>
          </a:p>
        </p:txBody>
      </p:sp>
      <p:cxnSp>
        <p:nvCxnSpPr>
          <p:cNvPr id="6" name="Straight Connector 5">
            <a:extLst>
              <a:ext uri="{FF2B5EF4-FFF2-40B4-BE49-F238E27FC236}">
                <a16:creationId xmlns:a16="http://schemas.microsoft.com/office/drawing/2014/main" id="{FDDAC23F-7D2D-478A-4E64-885C12ED54B6}"/>
              </a:ext>
            </a:extLst>
          </p:cNvPr>
          <p:cNvCxnSpPr/>
          <p:nvPr/>
        </p:nvCxnSpPr>
        <p:spPr>
          <a:xfrm>
            <a:off x="881743" y="2478532"/>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EE1511D1-50B1-6CA4-639F-95560A23DBBA}"/>
              </a:ext>
            </a:extLst>
          </p:cNvPr>
          <p:cNvCxnSpPr/>
          <p:nvPr/>
        </p:nvCxnSpPr>
        <p:spPr>
          <a:xfrm>
            <a:off x="5519057" y="2420696"/>
            <a:ext cx="27432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253413"/>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VMX3MACP777Z-1177381151-28614</_dlc_DocId>
    <_dlc_DocIdUrl xmlns="d16efad5-0601-4cf0-b7c2-89968258c777">
      <Url>https://icfonline.sharepoint.com/sites/ihd-dhs/Dissemination/_layouts/15/DocIdRedir.aspx?ID=VMX3MACP777Z-1177381151-28614</Url>
      <Description>VMX3MACP777Z-1177381151-28614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DF980578-054A-473F-BA42-C4369D3F061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http://purl.org/dc/terms/"/>
    <ds:schemaRef ds:uri="http://purl.org/dc/dcmitype/"/>
    <ds:schemaRef ds:uri="http://schemas.openxmlformats.org/package/2006/metadata/core-properties"/>
    <ds:schemaRef ds:uri="http://www.w3.org/XML/1998/namespace"/>
    <ds:schemaRef ds:uri="83c4e5ee-5eea-4e8c-8b50-726738bccb6e"/>
    <ds:schemaRef ds:uri="d16efad5-0601-4cf0-b7c2-89968258c777"/>
    <ds:schemaRef ds:uri="http://schemas.microsoft.com/office/2006/documentManagement/types"/>
    <ds:schemaRef ds:uri="http://schemas.microsoft.com/office/2006/metadata/properties"/>
    <ds:schemaRef ds:uri="http://schemas.microsoft.com/office/infopath/2007/PartnerControls"/>
    <ds:schemaRef ds:uri="fa6a9aea-fb0f-4ddd-aff8-712634b7d5fe"/>
    <ds:schemaRef ds:uri="http://purl.org/dc/elements/1.1/"/>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19048</TotalTime>
  <Words>1876</Words>
  <Application>Microsoft Office PowerPoint</Application>
  <PresentationFormat>On-screen Show (4:3)</PresentationFormat>
  <Paragraphs>163</Paragraphs>
  <Slides>24</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Arial</vt:lpstr>
      <vt:lpstr>Calibri</vt:lpstr>
      <vt:lpstr>Segoe UI</vt:lpstr>
      <vt:lpstr>Source Sans Pro</vt:lpstr>
      <vt:lpstr>Source Sans Pro SemiBold</vt:lpstr>
      <vt:lpstr>Custom Design</vt:lpstr>
      <vt:lpstr>2_Custom Design</vt:lpstr>
      <vt:lpstr>PowerPoint Presentation</vt:lpstr>
      <vt:lpstr>PowerPoint Presentation</vt:lpstr>
      <vt:lpstr>Terminology used in the 2021-22 CDHS</vt:lpstr>
      <vt:lpstr>Terminology used in the 2022 NDHS</vt:lpstr>
      <vt:lpstr>PowerPoint Presentation</vt:lpstr>
      <vt:lpstr>Experience of Physical Violence</vt:lpstr>
      <vt:lpstr>Persons Committing Physical Violence</vt:lpstr>
      <vt:lpstr>Experience of Sexual Violence</vt:lpstr>
      <vt:lpstr>Persons Committing Sexual Violence</vt:lpstr>
      <vt:lpstr>Experience of Violence by Marital Status</vt:lpstr>
      <vt:lpstr>Age at First Experience of Sexual Violence</vt:lpstr>
      <vt:lpstr>Experience of Sexual Violence  by a Non-Intimate Partner</vt:lpstr>
      <vt:lpstr>PowerPoint Presentation</vt:lpstr>
      <vt:lpstr>Help Seeking to Stop Violence</vt:lpstr>
      <vt:lpstr>Sources for Help to Stop the Violence  by Type of Violence Experienced</vt:lpstr>
      <vt:lpstr>PowerPoint Presentation</vt:lpstr>
      <vt:lpstr>Controlling Behaviors of Husband/ Intimate Partner</vt:lpstr>
      <vt:lpstr>Any Violence by Most Recent Husband/ Intimate Partner</vt:lpstr>
      <vt:lpstr>Recent Violence by Any Husband/ Intimate Partner</vt:lpstr>
      <vt:lpstr>Recent Violence by Any Husband/  Intimate Partner by Woman’s Age</vt:lpstr>
      <vt:lpstr>Recent Violence by Any Husband/  Intimate Partner by Woman’s Education</vt:lpstr>
      <vt:lpstr>Recent Violence by Any Husband/  Intimate Partner by Wealth</vt:lpstr>
      <vt:lpstr>Recent Violence by Any Husband/ Intimate Partner by Region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5</cp:revision>
  <dcterms:created xsi:type="dcterms:W3CDTF">2022-12-05T19:39:34Z</dcterms:created>
  <dcterms:modified xsi:type="dcterms:W3CDTF">2023-05-25T17:19:57Z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1cb97cc9-184c-4b7c-a16d-4fa5b736dd89</vt:lpwstr>
  </property>
  <property fmtid="{D5CDD505-2E9C-101B-9397-08002B2CF9AE}" pid="4" name="MediaServiceImageTags">
    <vt:lpwstr/>
  </property>
</Properties>
</file>