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2.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3.xml" ContentType="application/vnd.openxmlformats-officedocument.drawingml.chartshapes+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4.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263" r:id="rId10"/>
    <p:sldId id="298" r:id="rId11"/>
    <p:sldId id="262" r:id="rId12"/>
    <p:sldId id="318" r:id="rId13"/>
    <p:sldId id="286" r:id="rId14"/>
    <p:sldId id="288" r:id="rId15"/>
    <p:sldId id="319" r:id="rId16"/>
    <p:sldId id="307" r:id="rId17"/>
    <p:sldId id="321" r:id="rId18"/>
    <p:sldId id="264" r:id="rId19"/>
    <p:sldId id="283" r:id="rId20"/>
    <p:sldId id="299" r:id="rId21"/>
    <p:sldId id="320" r:id="rId22"/>
    <p:sldId id="322" r:id="rId23"/>
    <p:sldId id="300" r:id="rId24"/>
    <p:sldId id="323" r:id="rId25"/>
    <p:sldId id="324" r:id="rId26"/>
    <p:sldId id="325"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A2F7DB-C94D-48A4-AA57-A44E4D7A827C}" v="1" dt="2023-06-08T06:58:56.35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9113" autoAdjust="0"/>
  </p:normalViewPr>
  <p:slideViewPr>
    <p:cSldViewPr snapToGrid="0">
      <p:cViewPr varScale="1">
        <p:scale>
          <a:sx n="83" d="100"/>
          <a:sy n="83" d="100"/>
        </p:scale>
        <p:origin x="1296" y="60"/>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5/10/relationships/revisionInfo" Target="revisionInfo.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353609DC-DF31-4D2C-A570-111C39EBAE2B}"/>
    <pc:docChg chg="undo custSel modSld sldOrd">
      <pc:chgData name="McFarland, Annette" userId="e93d1f50-85ab-41a8-a34a-185a53159573" providerId="ADAL" clId="{353609DC-DF31-4D2C-A570-111C39EBAE2B}" dt="2023-01-09T19:10:07.521" v="1074" actId="20577"/>
      <pc:docMkLst>
        <pc:docMk/>
      </pc:docMkLst>
      <pc:sldChg chg="modSp mod ord">
        <pc:chgData name="McFarland, Annette" userId="e93d1f50-85ab-41a8-a34a-185a53159573" providerId="ADAL" clId="{353609DC-DF31-4D2C-A570-111C39EBAE2B}" dt="2023-01-09T17:06:56.098" v="414" actId="14100"/>
        <pc:sldMkLst>
          <pc:docMk/>
          <pc:sldMk cId="1428788921" sldId="262"/>
        </pc:sldMkLst>
        <pc:spChg chg="mod">
          <ac:chgData name="McFarland, Annette" userId="e93d1f50-85ab-41a8-a34a-185a53159573" providerId="ADAL" clId="{353609DC-DF31-4D2C-A570-111C39EBAE2B}" dt="2023-01-09T16:29:33.927" v="5" actId="20577"/>
          <ac:spMkLst>
            <pc:docMk/>
            <pc:sldMk cId="1428788921" sldId="262"/>
            <ac:spMk id="2" creationId="{F6245169-1799-41CD-B28E-D2D20D16AD73}"/>
          </ac:spMkLst>
        </pc:spChg>
        <pc:graphicFrameChg chg="mod">
          <ac:chgData name="McFarland, Annette" userId="e93d1f50-85ab-41a8-a34a-185a53159573" providerId="ADAL" clId="{353609DC-DF31-4D2C-A570-111C39EBAE2B}" dt="2023-01-09T17:06:56.098" v="414" actId="14100"/>
          <ac:graphicFrameMkLst>
            <pc:docMk/>
            <pc:sldMk cId="1428788921" sldId="262"/>
            <ac:graphicFrameMk id="8" creationId="{A25666F9-CCA3-9D59-B863-99CA3EC76DEB}"/>
          </ac:graphicFrameMkLst>
        </pc:graphicFrameChg>
      </pc:sldChg>
      <pc:sldChg chg="modSp mod modNotesTx">
        <pc:chgData name="McFarland, Annette" userId="e93d1f50-85ab-41a8-a34a-185a53159573" providerId="ADAL" clId="{353609DC-DF31-4D2C-A570-111C39EBAE2B}" dt="2023-01-09T16:34:27.296" v="295" actId="27918"/>
        <pc:sldMkLst>
          <pc:docMk/>
          <pc:sldMk cId="1887431401" sldId="263"/>
        </pc:sldMkLst>
        <pc:spChg chg="mod">
          <ac:chgData name="McFarland, Annette" userId="e93d1f50-85ab-41a8-a34a-185a53159573" providerId="ADAL" clId="{353609DC-DF31-4D2C-A570-111C39EBAE2B}" dt="2023-01-09T16:30:05.334" v="13" actId="20577"/>
          <ac:spMkLst>
            <pc:docMk/>
            <pc:sldMk cId="1887431401" sldId="263"/>
            <ac:spMk id="2" creationId="{F6245169-1799-41CD-B28E-D2D20D16AD73}"/>
          </ac:spMkLst>
        </pc:spChg>
      </pc:sldChg>
      <pc:sldChg chg="addSp delSp modSp mod addCm delCm modCm modNotesTx">
        <pc:chgData name="McFarland, Annette" userId="e93d1f50-85ab-41a8-a34a-185a53159573" providerId="ADAL" clId="{353609DC-DF31-4D2C-A570-111C39EBAE2B}" dt="2023-01-09T18:59:28.541" v="978" actId="1076"/>
        <pc:sldMkLst>
          <pc:docMk/>
          <pc:sldMk cId="2479953464" sldId="264"/>
        </pc:sldMkLst>
        <pc:spChg chg="mod">
          <ac:chgData name="McFarland, Annette" userId="e93d1f50-85ab-41a8-a34a-185a53159573" providerId="ADAL" clId="{353609DC-DF31-4D2C-A570-111C39EBAE2B}" dt="2023-01-09T18:59:08.120" v="977" actId="14100"/>
          <ac:spMkLst>
            <pc:docMk/>
            <pc:sldMk cId="2479953464" sldId="264"/>
            <ac:spMk id="2" creationId="{F6245169-1799-41CD-B28E-D2D20D16AD73}"/>
          </ac:spMkLst>
        </pc:spChg>
        <pc:spChg chg="add mod">
          <ac:chgData name="McFarland, Annette" userId="e93d1f50-85ab-41a8-a34a-185a53159573" providerId="ADAL" clId="{353609DC-DF31-4D2C-A570-111C39EBAE2B}" dt="2023-01-09T18:59:28.541" v="978" actId="1076"/>
          <ac:spMkLst>
            <pc:docMk/>
            <pc:sldMk cId="2479953464" sldId="264"/>
            <ac:spMk id="4" creationId="{96845529-961E-A70F-D54B-6018490E5D08}"/>
          </ac:spMkLst>
        </pc:spChg>
        <pc:spChg chg="mod">
          <ac:chgData name="McFarland, Annette" userId="e93d1f50-85ab-41a8-a34a-185a53159573" providerId="ADAL" clId="{353609DC-DF31-4D2C-A570-111C39EBAE2B}" dt="2023-01-09T17:43:55.717" v="949" actId="20577"/>
          <ac:spMkLst>
            <pc:docMk/>
            <pc:sldMk cId="2479953464" sldId="264"/>
            <ac:spMk id="13" creationId="{B8005264-241D-4BC5-4C18-207DA6D099C3}"/>
          </ac:spMkLst>
        </pc:spChg>
        <pc:graphicFrameChg chg="mod">
          <ac:chgData name="McFarland, Annette" userId="e93d1f50-85ab-41a8-a34a-185a53159573" providerId="ADAL" clId="{353609DC-DF31-4D2C-A570-111C39EBAE2B}" dt="2023-01-09T17:48:33.618" v="955"/>
          <ac:graphicFrameMkLst>
            <pc:docMk/>
            <pc:sldMk cId="2479953464" sldId="264"/>
            <ac:graphicFrameMk id="9" creationId="{16BB2B36-D329-083C-5198-BEEC5AC12CFA}"/>
          </ac:graphicFrameMkLst>
        </pc:graphicFrameChg>
        <pc:picChg chg="add mod">
          <ac:chgData name="McFarland, Annette" userId="e93d1f50-85ab-41a8-a34a-185a53159573" providerId="ADAL" clId="{353609DC-DF31-4D2C-A570-111C39EBAE2B}" dt="2023-01-09T18:59:28.541" v="978" actId="1076"/>
          <ac:picMkLst>
            <pc:docMk/>
            <pc:sldMk cId="2479953464" sldId="264"/>
            <ac:picMk id="3" creationId="{549273F1-FF90-2E90-7BA7-DE3A6F175B2E}"/>
          </ac:picMkLst>
        </pc:picChg>
        <pc:picChg chg="del">
          <ac:chgData name="McFarland, Annette" userId="e93d1f50-85ab-41a8-a34a-185a53159573" providerId="ADAL" clId="{353609DC-DF31-4D2C-A570-111C39EBAE2B}" dt="2023-01-09T17:45:01.853" v="951" actId="478"/>
          <ac:picMkLst>
            <pc:docMk/>
            <pc:sldMk cId="2479953464" sldId="264"/>
            <ac:picMk id="14" creationId="{1F4E151D-79B0-2594-1670-74173B816B17}"/>
          </ac:picMkLst>
        </pc:picChg>
      </pc:sldChg>
      <pc:sldChg chg="addSp delSp modSp mod modNotesTx">
        <pc:chgData name="McFarland, Annette" userId="e93d1f50-85ab-41a8-a34a-185a53159573" providerId="ADAL" clId="{353609DC-DF31-4D2C-A570-111C39EBAE2B}" dt="2023-01-09T19:00:49.231" v="1009"/>
        <pc:sldMkLst>
          <pc:docMk/>
          <pc:sldMk cId="3502258445" sldId="283"/>
        </pc:sldMkLst>
        <pc:spChg chg="add mod">
          <ac:chgData name="McFarland, Annette" userId="e93d1f50-85ab-41a8-a34a-185a53159573" providerId="ADAL" clId="{353609DC-DF31-4D2C-A570-111C39EBAE2B}" dt="2023-01-09T19:00:13.069" v="994"/>
          <ac:spMkLst>
            <pc:docMk/>
            <pc:sldMk cId="3502258445" sldId="283"/>
            <ac:spMk id="3" creationId="{DA952587-2EEA-2936-8C78-577F7C69E709}"/>
          </ac:spMkLst>
        </pc:spChg>
        <pc:spChg chg="mod">
          <ac:chgData name="McFarland, Annette" userId="e93d1f50-85ab-41a8-a34a-185a53159573" providerId="ADAL" clId="{353609DC-DF31-4D2C-A570-111C39EBAE2B}" dt="2023-01-09T18:59:58.929" v="991" actId="2085"/>
          <ac:spMkLst>
            <pc:docMk/>
            <pc:sldMk cId="3502258445" sldId="283"/>
            <ac:spMk id="5" creationId="{07E7D4A9-A2D8-FCFA-930A-28EF4D10D77F}"/>
          </ac:spMkLst>
        </pc:spChg>
        <pc:spChg chg="mod">
          <ac:chgData name="McFarland, Annette" userId="e93d1f50-85ab-41a8-a34a-185a53159573" providerId="ADAL" clId="{353609DC-DF31-4D2C-A570-111C39EBAE2B}" dt="2023-01-09T18:59:53.401" v="990" actId="20577"/>
          <ac:spMkLst>
            <pc:docMk/>
            <pc:sldMk cId="3502258445" sldId="283"/>
            <ac:spMk id="14" creationId="{472837B1-EAE8-8564-2917-A240D47892B0}"/>
          </ac:spMkLst>
        </pc:spChg>
        <pc:graphicFrameChg chg="mod">
          <ac:chgData name="McFarland, Annette" userId="e93d1f50-85ab-41a8-a34a-185a53159573" providerId="ADAL" clId="{353609DC-DF31-4D2C-A570-111C39EBAE2B}" dt="2023-01-09T19:00:02.864" v="992"/>
          <ac:graphicFrameMkLst>
            <pc:docMk/>
            <pc:sldMk cId="3502258445" sldId="283"/>
            <ac:graphicFrameMk id="9" creationId="{16BB2B36-D329-083C-5198-BEEC5AC12CFA}"/>
          </ac:graphicFrameMkLst>
        </pc:graphicFrameChg>
        <pc:picChg chg="add mod">
          <ac:chgData name="McFarland, Annette" userId="e93d1f50-85ab-41a8-a34a-185a53159573" providerId="ADAL" clId="{353609DC-DF31-4D2C-A570-111C39EBAE2B}" dt="2023-01-09T19:00:13.069" v="994"/>
          <ac:picMkLst>
            <pc:docMk/>
            <pc:sldMk cId="3502258445" sldId="283"/>
            <ac:picMk id="2" creationId="{B2F2D1A3-A074-A26D-349B-9206AC03B23C}"/>
          </ac:picMkLst>
        </pc:picChg>
        <pc:picChg chg="del">
          <ac:chgData name="McFarland, Annette" userId="e93d1f50-85ab-41a8-a34a-185a53159573" providerId="ADAL" clId="{353609DC-DF31-4D2C-A570-111C39EBAE2B}" dt="2023-01-09T19:00:12.634" v="993" actId="478"/>
          <ac:picMkLst>
            <pc:docMk/>
            <pc:sldMk cId="3502258445" sldId="283"/>
            <ac:picMk id="19" creationId="{C1C35796-9F1E-5306-E9AC-80257CC6FADB}"/>
          </ac:picMkLst>
        </pc:picChg>
      </pc:sldChg>
      <pc:sldChg chg="modSp mod addCm modNotesTx">
        <pc:chgData name="McFarland, Annette" userId="e93d1f50-85ab-41a8-a34a-185a53159573" providerId="ADAL" clId="{353609DC-DF31-4D2C-A570-111C39EBAE2B}" dt="2023-01-09T17:15:20.600" v="466" actId="20577"/>
        <pc:sldMkLst>
          <pc:docMk/>
          <pc:sldMk cId="1821595124" sldId="286"/>
        </pc:sldMkLst>
        <pc:spChg chg="mod">
          <ac:chgData name="McFarland, Annette" userId="e93d1f50-85ab-41a8-a34a-185a53159573" providerId="ADAL" clId="{353609DC-DF31-4D2C-A570-111C39EBAE2B}" dt="2023-01-09T17:07:21.993" v="420" actId="20577"/>
          <ac:spMkLst>
            <pc:docMk/>
            <pc:sldMk cId="1821595124" sldId="286"/>
            <ac:spMk id="2" creationId="{F6245169-1799-41CD-B28E-D2D20D16AD73}"/>
          </ac:spMkLst>
        </pc:spChg>
        <pc:graphicFrameChg chg="mod">
          <ac:chgData name="McFarland, Annette" userId="e93d1f50-85ab-41a8-a34a-185a53159573" providerId="ADAL" clId="{353609DC-DF31-4D2C-A570-111C39EBAE2B}" dt="2023-01-09T17:13:57.836" v="430"/>
          <ac:graphicFrameMkLst>
            <pc:docMk/>
            <pc:sldMk cId="1821595124" sldId="286"/>
            <ac:graphicFrameMk id="8" creationId="{DE9A6772-C53F-EAE5-A902-BA86493CFD41}"/>
          </ac:graphicFrameMkLst>
        </pc:graphicFrameChg>
      </pc:sldChg>
      <pc:sldChg chg="modSp mod">
        <pc:chgData name="McFarland, Annette" userId="e93d1f50-85ab-41a8-a34a-185a53159573" providerId="ADAL" clId="{353609DC-DF31-4D2C-A570-111C39EBAE2B}" dt="2023-01-09T17:15:50.132" v="478" actId="14100"/>
        <pc:sldMkLst>
          <pc:docMk/>
          <pc:sldMk cId="2004344858" sldId="288"/>
        </pc:sldMkLst>
        <pc:spChg chg="mod">
          <ac:chgData name="McFarland, Annette" userId="e93d1f50-85ab-41a8-a34a-185a53159573" providerId="ADAL" clId="{353609DC-DF31-4D2C-A570-111C39EBAE2B}" dt="2023-01-09T17:15:24.408" v="468" actId="20577"/>
          <ac:spMkLst>
            <pc:docMk/>
            <pc:sldMk cId="2004344858" sldId="288"/>
            <ac:spMk id="10" creationId="{2D953FA9-CD59-752E-4FDA-CC41FF4B8DF2}"/>
          </ac:spMkLst>
        </pc:spChg>
        <pc:spChg chg="mod">
          <ac:chgData name="McFarland, Annette" userId="e93d1f50-85ab-41a8-a34a-185a53159573" providerId="ADAL" clId="{353609DC-DF31-4D2C-A570-111C39EBAE2B}" dt="2023-01-09T17:15:35" v="477" actId="20577"/>
          <ac:spMkLst>
            <pc:docMk/>
            <pc:sldMk cId="2004344858" sldId="288"/>
            <ac:spMk id="11" creationId="{8E4E40E9-D792-25A1-4B37-23D4780B1318}"/>
          </ac:spMkLst>
        </pc:spChg>
        <pc:graphicFrameChg chg="mod">
          <ac:chgData name="McFarland, Annette" userId="e93d1f50-85ab-41a8-a34a-185a53159573" providerId="ADAL" clId="{353609DC-DF31-4D2C-A570-111C39EBAE2B}" dt="2023-01-09T17:15:50.132" v="478" actId="14100"/>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353609DC-DF31-4D2C-A570-111C39EBAE2B}" dt="2023-01-09T19:10:07.521" v="1074" actId="20577"/>
        <pc:sldMkLst>
          <pc:docMk/>
          <pc:sldMk cId="3475639167" sldId="289"/>
        </pc:sldMkLst>
        <pc:spChg chg="mod">
          <ac:chgData name="McFarland, Annette" userId="e93d1f50-85ab-41a8-a34a-185a53159573" providerId="ADAL" clId="{353609DC-DF31-4D2C-A570-111C39EBAE2B}" dt="2023-01-09T19:10:07.521" v="1074" actId="20577"/>
          <ac:spMkLst>
            <pc:docMk/>
            <pc:sldMk cId="3475639167" sldId="289"/>
            <ac:spMk id="3" creationId="{F2A31AE5-F919-CA50-BF07-AF012D87D146}"/>
          </ac:spMkLst>
        </pc:spChg>
      </pc:sldChg>
      <pc:sldChg chg="modSp mod">
        <pc:chgData name="McFarland, Annette" userId="e93d1f50-85ab-41a8-a34a-185a53159573" providerId="ADAL" clId="{353609DC-DF31-4D2C-A570-111C39EBAE2B}" dt="2023-01-09T17:06:28.429" v="412" actId="14100"/>
        <pc:sldMkLst>
          <pc:docMk/>
          <pc:sldMk cId="1182146475" sldId="298"/>
        </pc:sldMkLst>
        <pc:spChg chg="mod">
          <ac:chgData name="McFarland, Annette" userId="e93d1f50-85ab-41a8-a34a-185a53159573" providerId="ADAL" clId="{353609DC-DF31-4D2C-A570-111C39EBAE2B}" dt="2023-01-09T17:06:28.429" v="412" actId="14100"/>
          <ac:spMkLst>
            <pc:docMk/>
            <pc:sldMk cId="1182146475" sldId="298"/>
            <ac:spMk id="2" creationId="{F6245169-1799-41CD-B28E-D2D20D16AD73}"/>
          </ac:spMkLst>
        </pc:spChg>
      </pc:sldChg>
      <pc:sldChg chg="addSp delSp modSp mod modNotesTx">
        <pc:chgData name="McFarland, Annette" userId="e93d1f50-85ab-41a8-a34a-185a53159573" providerId="ADAL" clId="{353609DC-DF31-4D2C-A570-111C39EBAE2B}" dt="2023-01-09T19:00:51.013" v="1010"/>
        <pc:sldMkLst>
          <pc:docMk/>
          <pc:sldMk cId="317324267" sldId="299"/>
        </pc:sldMkLst>
        <pc:spChg chg="add mod">
          <ac:chgData name="McFarland, Annette" userId="e93d1f50-85ab-41a8-a34a-185a53159573" providerId="ADAL" clId="{353609DC-DF31-4D2C-A570-111C39EBAE2B}" dt="2023-01-09T19:00:17.335" v="996"/>
          <ac:spMkLst>
            <pc:docMk/>
            <pc:sldMk cId="317324267" sldId="299"/>
            <ac:spMk id="3" creationId="{30F94154-D092-60B9-1AA4-FF4EDDD5FF17}"/>
          </ac:spMkLst>
        </pc:spChg>
        <pc:spChg chg="mod">
          <ac:chgData name="McFarland, Annette" userId="e93d1f50-85ab-41a8-a34a-185a53159573" providerId="ADAL" clId="{353609DC-DF31-4D2C-A570-111C39EBAE2B}" dt="2023-01-09T19:00:35.151" v="1008" actId="20577"/>
          <ac:spMkLst>
            <pc:docMk/>
            <pc:sldMk cId="317324267" sldId="299"/>
            <ac:spMk id="58" creationId="{DB0E9556-57C4-FB9F-F4ED-4A86F430775C}"/>
          </ac:spMkLst>
        </pc:spChg>
        <pc:picChg chg="add mod">
          <ac:chgData name="McFarland, Annette" userId="e93d1f50-85ab-41a8-a34a-185a53159573" providerId="ADAL" clId="{353609DC-DF31-4D2C-A570-111C39EBAE2B}" dt="2023-01-09T19:00:17.335" v="996"/>
          <ac:picMkLst>
            <pc:docMk/>
            <pc:sldMk cId="317324267" sldId="299"/>
            <ac:picMk id="2" creationId="{B2CCBCAD-8661-B6FF-CA36-82ACE6FA96F0}"/>
          </ac:picMkLst>
        </pc:picChg>
        <pc:picChg chg="del">
          <ac:chgData name="McFarland, Annette" userId="e93d1f50-85ab-41a8-a34a-185a53159573" providerId="ADAL" clId="{353609DC-DF31-4D2C-A570-111C39EBAE2B}" dt="2023-01-09T19:00:16.906" v="995" actId="478"/>
          <ac:picMkLst>
            <pc:docMk/>
            <pc:sldMk cId="317324267" sldId="299"/>
            <ac:picMk id="6" creationId="{54127A77-B12B-D47A-C855-6366D8066847}"/>
          </ac:picMkLst>
        </pc:picChg>
      </pc:sldChg>
      <pc:sldChg chg="modSp mod">
        <pc:chgData name="McFarland, Annette" userId="e93d1f50-85ab-41a8-a34a-185a53159573" providerId="ADAL" clId="{353609DC-DF31-4D2C-A570-111C39EBAE2B}" dt="2023-01-09T19:04:55.108" v="1037"/>
        <pc:sldMkLst>
          <pc:docMk/>
          <pc:sldMk cId="3076330452" sldId="300"/>
        </pc:sldMkLst>
        <pc:spChg chg="mod">
          <ac:chgData name="McFarland, Annette" userId="e93d1f50-85ab-41a8-a34a-185a53159573" providerId="ADAL" clId="{353609DC-DF31-4D2C-A570-111C39EBAE2B}" dt="2023-01-09T19:04:45.612" v="1036" actId="20577"/>
          <ac:spMkLst>
            <pc:docMk/>
            <pc:sldMk cId="3076330452" sldId="300"/>
            <ac:spMk id="6" creationId="{9BDCE6A8-2C31-F7B4-5CEC-7699505FBC63}"/>
          </ac:spMkLst>
        </pc:spChg>
        <pc:graphicFrameChg chg="mod">
          <ac:chgData name="McFarland, Annette" userId="e93d1f50-85ab-41a8-a34a-185a53159573" providerId="ADAL" clId="{353609DC-DF31-4D2C-A570-111C39EBAE2B}" dt="2023-01-09T19:04:55.108" v="1037"/>
          <ac:graphicFrameMkLst>
            <pc:docMk/>
            <pc:sldMk cId="3076330452" sldId="300"/>
            <ac:graphicFrameMk id="11" creationId="{62BC07AA-BD24-124C-67E7-62C2A510874C}"/>
          </ac:graphicFrameMkLst>
        </pc:graphicFrameChg>
      </pc:sldChg>
      <pc:sldChg chg="modSp mod modCm modNotesTx">
        <pc:chgData name="McFarland, Annette" userId="e93d1f50-85ab-41a8-a34a-185a53159573" providerId="ADAL" clId="{353609DC-DF31-4D2C-A570-111C39EBAE2B}" dt="2023-01-09T16:37:06.562" v="411"/>
        <pc:sldMkLst>
          <pc:docMk/>
          <pc:sldMk cId="999049329" sldId="305"/>
        </pc:sldMkLst>
        <pc:spChg chg="mod">
          <ac:chgData name="McFarland, Annette" userId="e93d1f50-85ab-41a8-a34a-185a53159573" providerId="ADAL" clId="{353609DC-DF31-4D2C-A570-111C39EBAE2B}" dt="2023-01-09T16:35:26.128" v="410" actId="20577"/>
          <ac:spMkLst>
            <pc:docMk/>
            <pc:sldMk cId="999049329" sldId="305"/>
            <ac:spMk id="28" creationId="{991AF816-4FB0-23CF-F756-70991345D24B}"/>
          </ac:spMkLst>
        </pc:spChg>
        <pc:picChg chg="mod">
          <ac:chgData name="McFarland, Annette" userId="e93d1f50-85ab-41a8-a34a-185a53159573" providerId="ADAL" clId="{353609DC-DF31-4D2C-A570-111C39EBAE2B}" dt="2023-01-09T16:32:04.113" v="124" actId="1076"/>
          <ac:picMkLst>
            <pc:docMk/>
            <pc:sldMk cId="999049329" sldId="305"/>
            <ac:picMk id="14" creationId="{8205031A-0169-9195-1F2E-D7783DEFB086}"/>
          </ac:picMkLst>
        </pc:picChg>
        <pc:picChg chg="mod">
          <ac:chgData name="McFarland, Annette" userId="e93d1f50-85ab-41a8-a34a-185a53159573" providerId="ADAL" clId="{353609DC-DF31-4D2C-A570-111C39EBAE2B}" dt="2023-01-09T16:32:04.113" v="124" actId="1076"/>
          <ac:picMkLst>
            <pc:docMk/>
            <pc:sldMk cId="999049329" sldId="305"/>
            <ac:picMk id="15" creationId="{94E7711E-3F95-D644-1C34-936BD078DDA4}"/>
          </ac:picMkLst>
        </pc:picChg>
        <pc:picChg chg="mod">
          <ac:chgData name="McFarland, Annette" userId="e93d1f50-85ab-41a8-a34a-185a53159573" providerId="ADAL" clId="{353609DC-DF31-4D2C-A570-111C39EBAE2B}" dt="2023-01-09T16:32:04.113" v="124" actId="1076"/>
          <ac:picMkLst>
            <pc:docMk/>
            <pc:sldMk cId="999049329" sldId="305"/>
            <ac:picMk id="30" creationId="{6B856B9C-4E6D-7137-DD7A-8C203DF55B0D}"/>
          </ac:picMkLst>
        </pc:picChg>
        <pc:picChg chg="mod">
          <ac:chgData name="McFarland, Annette" userId="e93d1f50-85ab-41a8-a34a-185a53159573" providerId="ADAL" clId="{353609DC-DF31-4D2C-A570-111C39EBAE2B}" dt="2023-01-09T16:32:04.113" v="124" actId="1076"/>
          <ac:picMkLst>
            <pc:docMk/>
            <pc:sldMk cId="999049329" sldId="305"/>
            <ac:picMk id="31" creationId="{107E5058-8C21-45CE-DC94-617D608955ED}"/>
          </ac:picMkLst>
        </pc:picChg>
        <pc:picChg chg="mod">
          <ac:chgData name="McFarland, Annette" userId="e93d1f50-85ab-41a8-a34a-185a53159573" providerId="ADAL" clId="{353609DC-DF31-4D2C-A570-111C39EBAE2B}" dt="2023-01-09T16:32:04.113" v="124" actId="1076"/>
          <ac:picMkLst>
            <pc:docMk/>
            <pc:sldMk cId="999049329" sldId="305"/>
            <ac:picMk id="32" creationId="{324D4BD2-0F17-DFEB-7228-2B076E910BFA}"/>
          </ac:picMkLst>
        </pc:picChg>
        <pc:picChg chg="mod">
          <ac:chgData name="McFarland, Annette" userId="e93d1f50-85ab-41a8-a34a-185a53159573" providerId="ADAL" clId="{353609DC-DF31-4D2C-A570-111C39EBAE2B}" dt="2023-01-09T16:32:04.113" v="124" actId="1076"/>
          <ac:picMkLst>
            <pc:docMk/>
            <pc:sldMk cId="999049329" sldId="305"/>
            <ac:picMk id="33" creationId="{02511611-31DD-BC92-8680-895969A3D611}"/>
          </ac:picMkLst>
        </pc:picChg>
        <pc:picChg chg="mod">
          <ac:chgData name="McFarland, Annette" userId="e93d1f50-85ab-41a8-a34a-185a53159573" providerId="ADAL" clId="{353609DC-DF31-4D2C-A570-111C39EBAE2B}" dt="2023-01-09T16:32:04.113" v="124" actId="1076"/>
          <ac:picMkLst>
            <pc:docMk/>
            <pc:sldMk cId="999049329" sldId="305"/>
            <ac:picMk id="34" creationId="{53EEE7B1-3FAD-3FEE-A40C-C5274A86F87D}"/>
          </ac:picMkLst>
        </pc:picChg>
        <pc:picChg chg="mod">
          <ac:chgData name="McFarland, Annette" userId="e93d1f50-85ab-41a8-a34a-185a53159573" providerId="ADAL" clId="{353609DC-DF31-4D2C-A570-111C39EBAE2B}" dt="2023-01-09T16:32:04.113" v="124" actId="1076"/>
          <ac:picMkLst>
            <pc:docMk/>
            <pc:sldMk cId="999049329" sldId="305"/>
            <ac:picMk id="35" creationId="{B05A3BBC-A51B-DA1B-014F-12D05166B5BC}"/>
          </ac:picMkLst>
        </pc:picChg>
        <pc:picChg chg="mod">
          <ac:chgData name="McFarland, Annette" userId="e93d1f50-85ab-41a8-a34a-185a53159573" providerId="ADAL" clId="{353609DC-DF31-4D2C-A570-111C39EBAE2B}" dt="2023-01-09T16:32:04.113" v="124" actId="1076"/>
          <ac:picMkLst>
            <pc:docMk/>
            <pc:sldMk cId="999049329" sldId="305"/>
            <ac:picMk id="36" creationId="{5CF82A57-5F34-9AC3-D327-FE52682EB7C1}"/>
          </ac:picMkLst>
        </pc:picChg>
        <pc:picChg chg="mod">
          <ac:chgData name="McFarland, Annette" userId="e93d1f50-85ab-41a8-a34a-185a53159573" providerId="ADAL" clId="{353609DC-DF31-4D2C-A570-111C39EBAE2B}" dt="2023-01-09T16:32:04.113" v="124" actId="1076"/>
          <ac:picMkLst>
            <pc:docMk/>
            <pc:sldMk cId="999049329" sldId="305"/>
            <ac:picMk id="37" creationId="{3FAEEB03-C185-21EE-89D2-D4A07787E36C}"/>
          </ac:picMkLst>
        </pc:picChg>
        <pc:picChg chg="mod">
          <ac:chgData name="McFarland, Annette" userId="e93d1f50-85ab-41a8-a34a-185a53159573" providerId="ADAL" clId="{353609DC-DF31-4D2C-A570-111C39EBAE2B}" dt="2023-01-09T16:33:39.277" v="291" actId="1076"/>
          <ac:picMkLst>
            <pc:docMk/>
            <pc:sldMk cId="999049329" sldId="305"/>
            <ac:picMk id="40" creationId="{84633422-9B9B-8D9C-9A74-06A58DD92087}"/>
          </ac:picMkLst>
        </pc:picChg>
      </pc:sldChg>
      <pc:sldChg chg="modSp mod modNotesTx">
        <pc:chgData name="McFarland, Annette" userId="e93d1f50-85ab-41a8-a34a-185a53159573" providerId="ADAL" clId="{353609DC-DF31-4D2C-A570-111C39EBAE2B}" dt="2023-01-09T17:18:29.076" v="609" actId="20577"/>
        <pc:sldMkLst>
          <pc:docMk/>
          <pc:sldMk cId="1653516997" sldId="307"/>
        </pc:sldMkLst>
        <pc:spChg chg="mod">
          <ac:chgData name="McFarland, Annette" userId="e93d1f50-85ab-41a8-a34a-185a53159573" providerId="ADAL" clId="{353609DC-DF31-4D2C-A570-111C39EBAE2B}" dt="2023-01-09T17:16:58.922" v="482" actId="20577"/>
          <ac:spMkLst>
            <pc:docMk/>
            <pc:sldMk cId="1653516997" sldId="307"/>
            <ac:spMk id="2" creationId="{F6245169-1799-41CD-B28E-D2D20D16AD73}"/>
          </ac:spMkLst>
        </pc:spChg>
      </pc:sldChg>
      <pc:sldChg chg="delSp modSp mod">
        <pc:chgData name="McFarland, Annette" userId="e93d1f50-85ab-41a8-a34a-185a53159573" providerId="ADAL" clId="{353609DC-DF31-4D2C-A570-111C39EBAE2B}" dt="2023-01-09T17:26:01.966" v="622" actId="27918"/>
        <pc:sldMkLst>
          <pc:docMk/>
          <pc:sldMk cId="3199844134" sldId="321"/>
        </pc:sldMkLst>
        <pc:spChg chg="mod">
          <ac:chgData name="McFarland, Annette" userId="e93d1f50-85ab-41a8-a34a-185a53159573" providerId="ADAL" clId="{353609DC-DF31-4D2C-A570-111C39EBAE2B}" dt="2023-01-09T17:18:40.691" v="615" actId="20577"/>
          <ac:spMkLst>
            <pc:docMk/>
            <pc:sldMk cId="3199844134" sldId="321"/>
            <ac:spMk id="2" creationId="{F6245169-1799-41CD-B28E-D2D20D16AD73}"/>
          </ac:spMkLst>
        </pc:spChg>
        <pc:graphicFrameChg chg="mod">
          <ac:chgData name="McFarland, Annette" userId="e93d1f50-85ab-41a8-a34a-185a53159573" providerId="ADAL" clId="{353609DC-DF31-4D2C-A570-111C39EBAE2B}" dt="2023-01-09T17:25:53.484" v="619" actId="6549"/>
          <ac:graphicFrameMkLst>
            <pc:docMk/>
            <pc:sldMk cId="3199844134" sldId="321"/>
            <ac:graphicFrameMk id="5" creationId="{7248A65F-85D1-5155-E595-A9548413AB87}"/>
          </ac:graphicFrameMkLst>
        </pc:graphicFrameChg>
        <pc:picChg chg="del">
          <ac:chgData name="McFarland, Annette" userId="e93d1f50-85ab-41a8-a34a-185a53159573" providerId="ADAL" clId="{353609DC-DF31-4D2C-A570-111C39EBAE2B}" dt="2023-01-09T17:18:43.842" v="616" actId="478"/>
          <ac:picMkLst>
            <pc:docMk/>
            <pc:sldMk cId="3199844134" sldId="321"/>
            <ac:picMk id="4" creationId="{CBF52486-4C06-6AC3-A207-1419B1C318E7}"/>
          </ac:picMkLst>
        </pc:picChg>
      </pc:sldChg>
      <pc:sldChg chg="modSp mod addCm">
        <pc:chgData name="McFarland, Annette" userId="e93d1f50-85ab-41a8-a34a-185a53159573" providerId="ADAL" clId="{353609DC-DF31-4D2C-A570-111C39EBAE2B}" dt="2023-01-09T19:04:35.197" v="1030" actId="1076"/>
        <pc:sldMkLst>
          <pc:docMk/>
          <pc:sldMk cId="3332005300" sldId="322"/>
        </pc:sldMkLst>
        <pc:spChg chg="mod">
          <ac:chgData name="McFarland, Annette" userId="e93d1f50-85ab-41a8-a34a-185a53159573" providerId="ADAL" clId="{353609DC-DF31-4D2C-A570-111C39EBAE2B}" dt="2023-01-09T19:02:17.504" v="1028" actId="20577"/>
          <ac:spMkLst>
            <pc:docMk/>
            <pc:sldMk cId="3332005300" sldId="322"/>
            <ac:spMk id="2" creationId="{F6245169-1799-41CD-B28E-D2D20D16AD73}"/>
          </ac:spMkLst>
        </pc:spChg>
        <pc:spChg chg="mod">
          <ac:chgData name="McFarland, Annette" userId="e93d1f50-85ab-41a8-a34a-185a53159573" providerId="ADAL" clId="{353609DC-DF31-4D2C-A570-111C39EBAE2B}" dt="2023-01-09T19:02:07.473" v="1022" actId="20577"/>
          <ac:spMkLst>
            <pc:docMk/>
            <pc:sldMk cId="3332005300" sldId="322"/>
            <ac:spMk id="5" creationId="{2DB53C78-DA00-2BC5-996C-8D5C0A276C42}"/>
          </ac:spMkLst>
        </pc:spChg>
        <pc:graphicFrameChg chg="mod">
          <ac:chgData name="McFarland, Annette" userId="e93d1f50-85ab-41a8-a34a-185a53159573" providerId="ADAL" clId="{353609DC-DF31-4D2C-A570-111C39EBAE2B}" dt="2023-01-09T19:04:35.197" v="1030" actId="1076"/>
          <ac:graphicFrameMkLst>
            <pc:docMk/>
            <pc:sldMk cId="3332005300" sldId="322"/>
            <ac:graphicFrameMk id="6" creationId="{A9A8CC69-E7C7-8BF8-2D2D-ABB1A61EC758}"/>
          </ac:graphicFrameMkLst>
        </pc:graphicFrameChg>
      </pc:sldChg>
      <pc:sldChg chg="modSp mod addCm">
        <pc:chgData name="McFarland, Annette" userId="e93d1f50-85ab-41a8-a34a-185a53159573" providerId="ADAL" clId="{353609DC-DF31-4D2C-A570-111C39EBAE2B}" dt="2023-01-09T19:08:59.977" v="1053"/>
        <pc:sldMkLst>
          <pc:docMk/>
          <pc:sldMk cId="1702557876" sldId="324"/>
        </pc:sldMkLst>
        <pc:spChg chg="mod">
          <ac:chgData name="McFarland, Annette" userId="e93d1f50-85ab-41a8-a34a-185a53159573" providerId="ADAL" clId="{353609DC-DF31-4D2C-A570-111C39EBAE2B}" dt="2023-01-09T19:06:01.859" v="1043" actId="20577"/>
          <ac:spMkLst>
            <pc:docMk/>
            <pc:sldMk cId="1702557876" sldId="324"/>
            <ac:spMk id="2" creationId="{F6245169-1799-41CD-B28E-D2D20D16AD73}"/>
          </ac:spMkLst>
        </pc:spChg>
        <pc:graphicFrameChg chg="mod">
          <ac:chgData name="McFarland, Annette" userId="e93d1f50-85ab-41a8-a34a-185a53159573" providerId="ADAL" clId="{353609DC-DF31-4D2C-A570-111C39EBAE2B}" dt="2023-01-09T19:08:59.977" v="1053"/>
          <ac:graphicFrameMkLst>
            <pc:docMk/>
            <pc:sldMk cId="1702557876" sldId="324"/>
            <ac:graphicFrameMk id="21" creationId="{9673CC04-08CC-5578-D046-2CD1CE6E0EBA}"/>
          </ac:graphicFrameMkLst>
        </pc:graphicFrameChg>
      </pc:sldChg>
      <pc:sldChg chg="modSp mod">
        <pc:chgData name="McFarland, Annette" userId="e93d1f50-85ab-41a8-a34a-185a53159573" providerId="ADAL" clId="{353609DC-DF31-4D2C-A570-111C39EBAE2B}" dt="2023-01-09T19:09:34.191" v="1061" actId="20577"/>
        <pc:sldMkLst>
          <pc:docMk/>
          <pc:sldMk cId="4269612064" sldId="325"/>
        </pc:sldMkLst>
        <pc:spChg chg="mod">
          <ac:chgData name="McFarland, Annette" userId="e93d1f50-85ab-41a8-a34a-185a53159573" providerId="ADAL" clId="{353609DC-DF31-4D2C-A570-111C39EBAE2B}" dt="2023-01-09T19:09:34.191" v="1061" actId="20577"/>
          <ac:spMkLst>
            <pc:docMk/>
            <pc:sldMk cId="4269612064" sldId="325"/>
            <ac:spMk id="10" creationId="{2D953FA9-CD59-752E-4FDA-CC41FF4B8DF2}"/>
          </ac:spMkLst>
        </pc:spChg>
      </pc:sldChg>
    </pc:docChg>
  </pc:docChgLst>
  <pc:docChgLst>
    <pc:chgData name="Gloria Twesigye" userId="6464a502-8a44-4d67-8fab-8f3aa9495827" providerId="ADAL" clId="{733B199D-50C6-4D72-BB38-FBBEA3593B6D}"/>
    <pc:docChg chg="modSld">
      <pc:chgData name="Gloria Twesigye" userId="6464a502-8a44-4d67-8fab-8f3aa9495827" providerId="ADAL" clId="{733B199D-50C6-4D72-BB38-FBBEA3593B6D}" dt="2023-02-01T20:41:58.320" v="1" actId="2711"/>
      <pc:docMkLst>
        <pc:docMk/>
      </pc:docMkLst>
      <pc:sldChg chg="modSp">
        <pc:chgData name="Gloria Twesigye" userId="6464a502-8a44-4d67-8fab-8f3aa9495827" providerId="ADAL" clId="{733B199D-50C6-4D72-BB38-FBBEA3593B6D}" dt="2023-02-01T20:41:58.320" v="1" actId="2711"/>
        <pc:sldMkLst>
          <pc:docMk/>
          <pc:sldMk cId="3332005300" sldId="322"/>
        </pc:sldMkLst>
        <pc:graphicFrameChg chg="mod">
          <ac:chgData name="Gloria Twesigye" userId="6464a502-8a44-4d67-8fab-8f3aa9495827" providerId="ADAL" clId="{733B199D-50C6-4D72-BB38-FBBEA3593B6D}" dt="2023-02-01T20:41:58.320" v="1" actId="2711"/>
          <ac:graphicFrameMkLst>
            <pc:docMk/>
            <pc:sldMk cId="3332005300" sldId="322"/>
            <ac:graphicFrameMk id="6" creationId="{A9A8CC69-E7C7-8BF8-2D2D-ABB1A61EC758}"/>
          </ac:graphicFrameMkLst>
        </pc:graphicFrameChg>
      </pc:sldChg>
    </pc:docChg>
  </pc:docChgLst>
  <pc:docChgLst>
    <pc:chgData name="Sarah Balian" userId="b3b060d9-4d34-479b-ad68-688eaebf93c5" providerId="ADAL" clId="{4721152D-B4EF-4E76-9658-EBD458AFBE5C}"/>
    <pc:docChg chg="modSld">
      <pc:chgData name="Sarah Balian" userId="b3b060d9-4d34-479b-ad68-688eaebf93c5" providerId="ADAL" clId="{4721152D-B4EF-4E76-9658-EBD458AFBE5C}" dt="2023-01-23T19:56:32.574" v="1" actId="207"/>
      <pc:docMkLst>
        <pc:docMk/>
      </pc:docMkLst>
      <pc:sldChg chg="modSp">
        <pc:chgData name="Sarah Balian" userId="b3b060d9-4d34-479b-ad68-688eaebf93c5" providerId="ADAL" clId="{4721152D-B4EF-4E76-9658-EBD458AFBE5C}" dt="2023-01-23T19:56:32.574" v="1" actId="207"/>
        <pc:sldMkLst>
          <pc:docMk/>
          <pc:sldMk cId="1702557876" sldId="324"/>
        </pc:sldMkLst>
        <pc:graphicFrameChg chg="mod">
          <ac:chgData name="Sarah Balian" userId="b3b060d9-4d34-479b-ad68-688eaebf93c5" providerId="ADAL" clId="{4721152D-B4EF-4E76-9658-EBD458AFBE5C}" dt="2023-01-23T19:56:32.574" v="1" actId="207"/>
          <ac:graphicFrameMkLst>
            <pc:docMk/>
            <pc:sldMk cId="1702557876" sldId="324"/>
            <ac:graphicFrameMk id="21" creationId="{9673CC04-08CC-5578-D046-2CD1CE6E0EBA}"/>
          </ac:graphicFrameMkLst>
        </pc:graphicFrameChg>
      </pc:sldChg>
    </pc:docChg>
  </pc:docChgLst>
  <pc:docChgLst>
    <pc:chgData name="Gloria Twesigye" userId="6464a502-8a44-4d67-8fab-8f3aa9495827" providerId="ADAL" clId="{12A2F7DB-C94D-48A4-AA57-A44E4D7A827C}"/>
    <pc:docChg chg="addSld delSld modSld">
      <pc:chgData name="Gloria Twesigye" userId="6464a502-8a44-4d67-8fab-8f3aa9495827" providerId="ADAL" clId="{12A2F7DB-C94D-48A4-AA57-A44E4D7A827C}" dt="2023-06-08T08:43:22.653" v="5" actId="47"/>
      <pc:docMkLst>
        <pc:docMk/>
      </pc:docMkLst>
      <pc:sldChg chg="mod">
        <pc:chgData name="Gloria Twesigye" userId="6464a502-8a44-4d67-8fab-8f3aa9495827" providerId="ADAL" clId="{12A2F7DB-C94D-48A4-AA57-A44E4D7A827C}" dt="2023-06-08T04:17:00.556" v="3" actId="27918"/>
        <pc:sldMkLst>
          <pc:docMk/>
          <pc:sldMk cId="3199844134" sldId="321"/>
        </pc:sldMkLst>
      </pc:sldChg>
      <pc:sldChg chg="add del">
        <pc:chgData name="Gloria Twesigye" userId="6464a502-8a44-4d67-8fab-8f3aa9495827" providerId="ADAL" clId="{12A2F7DB-C94D-48A4-AA57-A44E4D7A827C}" dt="2023-06-08T08:43:22.653" v="5" actId="47"/>
        <pc:sldMkLst>
          <pc:docMk/>
          <pc:sldMk cId="495468364" sldId="326"/>
        </pc:sldMkLst>
      </pc:sldChg>
    </pc:docChg>
  </pc:docChgLst>
  <pc:docChgLst>
    <pc:chgData name="Behague, Sabina" userId="2f9f8379-56ce-455c-81be-d1dc66b28ae7" providerId="ADAL" clId="{EBD04D75-9617-41F6-9E00-B35E3A0F7C17}"/>
    <pc:docChg chg="undo custSel modSld">
      <pc:chgData name="Behague, Sabina" userId="2f9f8379-56ce-455c-81be-d1dc66b28ae7" providerId="ADAL" clId="{EBD04D75-9617-41F6-9E00-B35E3A0F7C17}" dt="2023-01-27T01:43:55.095" v="140"/>
      <pc:docMkLst>
        <pc:docMk/>
      </pc:docMkLst>
      <pc:sldChg chg="modSp mod">
        <pc:chgData name="Behague, Sabina" userId="2f9f8379-56ce-455c-81be-d1dc66b28ae7" providerId="ADAL" clId="{EBD04D75-9617-41F6-9E00-B35E3A0F7C17}" dt="2023-01-27T01:36:10.100" v="111" actId="1076"/>
        <pc:sldMkLst>
          <pc:docMk/>
          <pc:sldMk cId="2163988523" sldId="260"/>
        </pc:sldMkLst>
        <pc:spChg chg="mod">
          <ac:chgData name="Behague, Sabina" userId="2f9f8379-56ce-455c-81be-d1dc66b28ae7" providerId="ADAL" clId="{EBD04D75-9617-41F6-9E00-B35E3A0F7C17}" dt="2023-01-27T01:36:10.100" v="111" actId="1076"/>
          <ac:spMkLst>
            <pc:docMk/>
            <pc:sldMk cId="2163988523" sldId="260"/>
            <ac:spMk id="9" creationId="{E690F70B-E368-D7F5-795E-B5139345EF71}"/>
          </ac:spMkLst>
        </pc:spChg>
      </pc:sldChg>
      <pc:sldChg chg="modSp mod">
        <pc:chgData name="Behague, Sabina" userId="2f9f8379-56ce-455c-81be-d1dc66b28ae7" providerId="ADAL" clId="{EBD04D75-9617-41F6-9E00-B35E3A0F7C17}" dt="2023-01-27T01:39:24.369" v="121" actId="1076"/>
        <pc:sldMkLst>
          <pc:docMk/>
          <pc:sldMk cId="2479953464" sldId="264"/>
        </pc:sldMkLst>
        <pc:spChg chg="mod">
          <ac:chgData name="Behague, Sabina" userId="2f9f8379-56ce-455c-81be-d1dc66b28ae7" providerId="ADAL" clId="{EBD04D75-9617-41F6-9E00-B35E3A0F7C17}" dt="2023-01-27T01:39:24.369" v="121" actId="1076"/>
          <ac:spMkLst>
            <pc:docMk/>
            <pc:sldMk cId="2479953464" sldId="264"/>
            <ac:spMk id="2" creationId="{F6245169-1799-41CD-B28E-D2D20D16AD73}"/>
          </ac:spMkLst>
        </pc:spChg>
        <pc:spChg chg="mod">
          <ac:chgData name="Behague, Sabina" userId="2f9f8379-56ce-455c-81be-d1dc66b28ae7" providerId="ADAL" clId="{EBD04D75-9617-41F6-9E00-B35E3A0F7C17}" dt="2023-01-27T01:39:17.033" v="120" actId="1076"/>
          <ac:spMkLst>
            <pc:docMk/>
            <pc:sldMk cId="2479953464" sldId="264"/>
            <ac:spMk id="4" creationId="{96845529-961E-A70F-D54B-6018490E5D08}"/>
          </ac:spMkLst>
        </pc:spChg>
      </pc:sldChg>
      <pc:sldChg chg="modSp mod">
        <pc:chgData name="Behague, Sabina" userId="2f9f8379-56ce-455c-81be-d1dc66b28ae7" providerId="ADAL" clId="{EBD04D75-9617-41F6-9E00-B35E3A0F7C17}" dt="2023-01-27T01:40:13.615" v="125" actId="1076"/>
        <pc:sldMkLst>
          <pc:docMk/>
          <pc:sldMk cId="3502258445" sldId="283"/>
        </pc:sldMkLst>
        <pc:spChg chg="mod">
          <ac:chgData name="Behague, Sabina" userId="2f9f8379-56ce-455c-81be-d1dc66b28ae7" providerId="ADAL" clId="{EBD04D75-9617-41F6-9E00-B35E3A0F7C17}" dt="2023-01-27T01:40:13.615" v="125" actId="1076"/>
          <ac:spMkLst>
            <pc:docMk/>
            <pc:sldMk cId="3502258445" sldId="283"/>
            <ac:spMk id="3" creationId="{DA952587-2EEA-2936-8C78-577F7C69E709}"/>
          </ac:spMkLst>
        </pc:spChg>
      </pc:sldChg>
      <pc:sldChg chg="modSp mod addCm">
        <pc:chgData name="Behague, Sabina" userId="2f9f8379-56ce-455c-81be-d1dc66b28ae7" providerId="ADAL" clId="{EBD04D75-9617-41F6-9E00-B35E3A0F7C17}" dt="2023-01-27T01:43:55.095" v="140"/>
        <pc:sldMkLst>
          <pc:docMk/>
          <pc:sldMk cId="3475639167" sldId="289"/>
        </pc:sldMkLst>
        <pc:spChg chg="mod">
          <ac:chgData name="Behague, Sabina" userId="2f9f8379-56ce-455c-81be-d1dc66b28ae7" providerId="ADAL" clId="{EBD04D75-9617-41F6-9E00-B35E3A0F7C17}" dt="2023-01-27T01:43:32.918" v="139"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EBD04D75-9617-41F6-9E00-B35E3A0F7C17}" dt="2023-01-27T01:43:55.095" v="140"/>
              <pc2:cmMkLst xmlns:pc2="http://schemas.microsoft.com/office/powerpoint/2019/9/main/command">
                <pc:docMk/>
                <pc:sldMk cId="3475639167" sldId="289"/>
                <pc2:cmMk id="{E673B653-6BE9-4F59-8C83-215DC7738D56}"/>
              </pc2:cmMkLst>
            </pc226:cmChg>
          </p:ext>
        </pc:extLst>
      </pc:sldChg>
      <pc:sldChg chg="modSp mod">
        <pc:chgData name="Behague, Sabina" userId="2f9f8379-56ce-455c-81be-d1dc66b28ae7" providerId="ADAL" clId="{EBD04D75-9617-41F6-9E00-B35E3A0F7C17}" dt="2023-01-27T01:37:03.450" v="113" actId="113"/>
        <pc:sldMkLst>
          <pc:docMk/>
          <pc:sldMk cId="1182146475" sldId="298"/>
        </pc:sldMkLst>
        <pc:spChg chg="mod">
          <ac:chgData name="Behague, Sabina" userId="2f9f8379-56ce-455c-81be-d1dc66b28ae7" providerId="ADAL" clId="{EBD04D75-9617-41F6-9E00-B35E3A0F7C17}" dt="2023-01-27T01:37:03.450" v="113" actId="113"/>
          <ac:spMkLst>
            <pc:docMk/>
            <pc:sldMk cId="1182146475" sldId="298"/>
            <ac:spMk id="4" creationId="{87E0FD17-000E-F917-D7E1-AFF7CACBF13D}"/>
          </ac:spMkLst>
        </pc:spChg>
      </pc:sldChg>
      <pc:sldChg chg="modSp mod">
        <pc:chgData name="Behague, Sabina" userId="2f9f8379-56ce-455c-81be-d1dc66b28ae7" providerId="ADAL" clId="{EBD04D75-9617-41F6-9E00-B35E3A0F7C17}" dt="2023-01-27T01:40:46.779" v="131" actId="1076"/>
        <pc:sldMkLst>
          <pc:docMk/>
          <pc:sldMk cId="317324267" sldId="299"/>
        </pc:sldMkLst>
        <pc:spChg chg="mod">
          <ac:chgData name="Behague, Sabina" userId="2f9f8379-56ce-455c-81be-d1dc66b28ae7" providerId="ADAL" clId="{EBD04D75-9617-41F6-9E00-B35E3A0F7C17}" dt="2023-01-27T01:40:46.779" v="131" actId="1076"/>
          <ac:spMkLst>
            <pc:docMk/>
            <pc:sldMk cId="317324267" sldId="299"/>
            <ac:spMk id="3" creationId="{30F94154-D092-60B9-1AA4-FF4EDDD5FF17}"/>
          </ac:spMkLst>
        </pc:spChg>
      </pc:sldChg>
      <pc:sldChg chg="addSp delSp modSp mod">
        <pc:chgData name="Behague, Sabina" userId="2f9f8379-56ce-455c-81be-d1dc66b28ae7" providerId="ADAL" clId="{EBD04D75-9617-41F6-9E00-B35E3A0F7C17}" dt="2023-01-27T01:37:12.267" v="114" actId="113"/>
        <pc:sldMkLst>
          <pc:docMk/>
          <pc:sldMk cId="999049329" sldId="305"/>
        </pc:sldMkLst>
        <pc:spChg chg="mod">
          <ac:chgData name="Behague, Sabina" userId="2f9f8379-56ce-455c-81be-d1dc66b28ae7" providerId="ADAL" clId="{EBD04D75-9617-41F6-9E00-B35E3A0F7C17}" dt="2023-01-27T01:37:12.267" v="114" actId="113"/>
          <ac:spMkLst>
            <pc:docMk/>
            <pc:sldMk cId="999049329" sldId="305"/>
            <ac:spMk id="11" creationId="{8E4E40E9-D792-25A1-4B37-23D4780B1318}"/>
          </ac:spMkLst>
        </pc:spChg>
        <pc:picChg chg="add del mod ord modCrop">
          <ac:chgData name="Behague, Sabina" userId="2f9f8379-56ce-455c-81be-d1dc66b28ae7" providerId="ADAL" clId="{EBD04D75-9617-41F6-9E00-B35E3A0F7C17}" dt="2023-01-27T01:34:59.374" v="85"/>
          <ac:picMkLst>
            <pc:docMk/>
            <pc:sldMk cId="999049329" sldId="305"/>
            <ac:picMk id="3" creationId="{B93C9506-4858-83C2-00D2-259F4510BB8F}"/>
          </ac:picMkLst>
        </pc:picChg>
        <pc:picChg chg="mod ord">
          <ac:chgData name="Behague, Sabina" userId="2f9f8379-56ce-455c-81be-d1dc66b28ae7" providerId="ADAL" clId="{EBD04D75-9617-41F6-9E00-B35E3A0F7C17}" dt="2023-01-27T01:34:56.052" v="79" actId="167"/>
          <ac:picMkLst>
            <pc:docMk/>
            <pc:sldMk cId="999049329" sldId="305"/>
            <ac:picMk id="36" creationId="{5CF82A57-5F34-9AC3-D327-FE52682EB7C1}"/>
          </ac:picMkLst>
        </pc:picChg>
        <pc:picChg chg="add del mod">
          <ac:chgData name="Behague, Sabina" userId="2f9f8379-56ce-455c-81be-d1dc66b28ae7" providerId="ADAL" clId="{EBD04D75-9617-41F6-9E00-B35E3A0F7C17}" dt="2023-01-27T01:36:22.069" v="112" actId="1076"/>
          <ac:picMkLst>
            <pc:docMk/>
            <pc:sldMk cId="999049329" sldId="305"/>
            <ac:picMk id="40" creationId="{84633422-9B9B-8D9C-9A74-06A58DD92087}"/>
          </ac:picMkLst>
        </pc:picChg>
      </pc:sldChg>
      <pc:sldChg chg="modSp mod">
        <pc:chgData name="Behague, Sabina" userId="2f9f8379-56ce-455c-81be-d1dc66b28ae7" providerId="ADAL" clId="{EBD04D75-9617-41F6-9E00-B35E3A0F7C17}" dt="2023-01-27T01:37:24.545" v="115" actId="1076"/>
        <pc:sldMkLst>
          <pc:docMk/>
          <pc:sldMk cId="1931778444" sldId="318"/>
        </pc:sldMkLst>
        <pc:spChg chg="mod">
          <ac:chgData name="Behague, Sabina" userId="2f9f8379-56ce-455c-81be-d1dc66b28ae7" providerId="ADAL" clId="{EBD04D75-9617-41F6-9E00-B35E3A0F7C17}" dt="2023-01-27T01:37:24.545" v="115" actId="1076"/>
          <ac:spMkLst>
            <pc:docMk/>
            <pc:sldMk cId="1931778444" sldId="318"/>
            <ac:spMk id="9" creationId="{E690F70B-E368-D7F5-795E-B5139345EF71}"/>
          </ac:spMkLst>
        </pc:spChg>
      </pc:sldChg>
      <pc:sldChg chg="modSp mod">
        <pc:chgData name="Behague, Sabina" userId="2f9f8379-56ce-455c-81be-d1dc66b28ae7" providerId="ADAL" clId="{EBD04D75-9617-41F6-9E00-B35E3A0F7C17}" dt="2023-01-27T01:38:29.302" v="116" actId="1076"/>
        <pc:sldMkLst>
          <pc:docMk/>
          <pc:sldMk cId="734295458" sldId="319"/>
        </pc:sldMkLst>
        <pc:spChg chg="mod">
          <ac:chgData name="Behague, Sabina" userId="2f9f8379-56ce-455c-81be-d1dc66b28ae7" providerId="ADAL" clId="{EBD04D75-9617-41F6-9E00-B35E3A0F7C17}" dt="2023-01-27T01:38:29.302" v="116" actId="1076"/>
          <ac:spMkLst>
            <pc:docMk/>
            <pc:sldMk cId="734295458" sldId="319"/>
            <ac:spMk id="9" creationId="{E690F70B-E368-D7F5-795E-B5139345EF71}"/>
          </ac:spMkLst>
        </pc:spChg>
      </pc:sldChg>
      <pc:sldChg chg="modSp mod">
        <pc:chgData name="Behague, Sabina" userId="2f9f8379-56ce-455c-81be-d1dc66b28ae7" providerId="ADAL" clId="{EBD04D75-9617-41F6-9E00-B35E3A0F7C17}" dt="2023-01-27T01:41:12.626" v="132" actId="1076"/>
        <pc:sldMkLst>
          <pc:docMk/>
          <pc:sldMk cId="204169627" sldId="320"/>
        </pc:sldMkLst>
        <pc:spChg chg="mod">
          <ac:chgData name="Behague, Sabina" userId="2f9f8379-56ce-455c-81be-d1dc66b28ae7" providerId="ADAL" clId="{EBD04D75-9617-41F6-9E00-B35E3A0F7C17}" dt="2023-01-27T01:41:12.626" v="132" actId="1076"/>
          <ac:spMkLst>
            <pc:docMk/>
            <pc:sldMk cId="204169627" sldId="320"/>
            <ac:spMk id="9" creationId="{E690F70B-E368-D7F5-795E-B5139345EF71}"/>
          </ac:spMkLst>
        </pc:spChg>
      </pc:sldChg>
      <pc:sldChg chg="modSp">
        <pc:chgData name="Behague, Sabina" userId="2f9f8379-56ce-455c-81be-d1dc66b28ae7" providerId="ADAL" clId="{EBD04D75-9617-41F6-9E00-B35E3A0F7C17}" dt="2023-01-27T01:41:35.899" v="137"/>
        <pc:sldMkLst>
          <pc:docMk/>
          <pc:sldMk cId="3332005300" sldId="322"/>
        </pc:sldMkLst>
        <pc:graphicFrameChg chg="mod">
          <ac:chgData name="Behague, Sabina" userId="2f9f8379-56ce-455c-81be-d1dc66b28ae7" providerId="ADAL" clId="{EBD04D75-9617-41F6-9E00-B35E3A0F7C17}" dt="2023-01-27T01:41:35.899" v="137"/>
          <ac:graphicFrameMkLst>
            <pc:docMk/>
            <pc:sldMk cId="3332005300" sldId="322"/>
            <ac:graphicFrameMk id="6" creationId="{A9A8CC69-E7C7-8BF8-2D2D-ABB1A61EC758}"/>
          </ac:graphicFrameMkLst>
        </pc:graphicFrameChg>
      </pc:sldChg>
      <pc:sldChg chg="modSp mod">
        <pc:chgData name="Behague, Sabina" userId="2f9f8379-56ce-455c-81be-d1dc66b28ae7" providerId="ADAL" clId="{EBD04D75-9617-41F6-9E00-B35E3A0F7C17}" dt="2023-01-27T01:42:01.578" v="138" actId="1076"/>
        <pc:sldMkLst>
          <pc:docMk/>
          <pc:sldMk cId="2491221319" sldId="323"/>
        </pc:sldMkLst>
        <pc:spChg chg="mod">
          <ac:chgData name="Behague, Sabina" userId="2f9f8379-56ce-455c-81be-d1dc66b28ae7" providerId="ADAL" clId="{EBD04D75-9617-41F6-9E00-B35E3A0F7C17}" dt="2023-01-27T01:42:01.578" v="138" actId="1076"/>
          <ac:spMkLst>
            <pc:docMk/>
            <pc:sldMk cId="2491221319" sldId="323"/>
            <ac:spMk id="9" creationId="{E690F70B-E368-D7F5-795E-B5139345EF71}"/>
          </ac:spMkLst>
        </pc:spChg>
      </pc:sldChg>
    </pc:docChg>
  </pc:docChgLst>
  <pc:docChgLst>
    <pc:chgData name="Balian, Sarah (CNTR)" userId="b3b060d9-4d34-479b-ad68-688eaebf93c5" providerId="ADAL" clId="{E3DE24ED-FE0F-423D-ABEC-C7CBF11B5F14}"/>
    <pc:docChg chg="undo custSel delSld modSld modMainMaster">
      <pc:chgData name="Balian, Sarah (CNTR)" userId="b3b060d9-4d34-479b-ad68-688eaebf93c5" providerId="ADAL" clId="{E3DE24ED-FE0F-423D-ABEC-C7CBF11B5F14}" dt="2023-05-22T03:06:18.721" v="6118" actId="1076"/>
      <pc:docMkLst>
        <pc:docMk/>
      </pc:docMkLst>
      <pc:sldChg chg="addSp modSp mod">
        <pc:chgData name="Balian, Sarah (CNTR)" userId="b3b060d9-4d34-479b-ad68-688eaebf93c5" providerId="ADAL" clId="{E3DE24ED-FE0F-423D-ABEC-C7CBF11B5F14}" dt="2023-05-21T15:22:26.669" v="11"/>
        <pc:sldMkLst>
          <pc:docMk/>
          <pc:sldMk cId="109857222" sldId="256"/>
        </pc:sldMkLst>
        <pc:spChg chg="add mod">
          <ac:chgData name="Balian, Sarah (CNTR)" userId="b3b060d9-4d34-479b-ad68-688eaebf93c5" providerId="ADAL" clId="{E3DE24ED-FE0F-423D-ABEC-C7CBF11B5F14}" dt="2023-05-21T15:22:26.669" v="11"/>
          <ac:spMkLst>
            <pc:docMk/>
            <pc:sldMk cId="109857222" sldId="256"/>
            <ac:spMk id="2" creationId="{8D77D133-06CC-0B81-EEF3-B2E046F5E790}"/>
          </ac:spMkLst>
        </pc:spChg>
        <pc:spChg chg="mod">
          <ac:chgData name="Balian, Sarah (CNTR)" userId="b3b060d9-4d34-479b-ad68-688eaebf93c5" providerId="ADAL" clId="{E3DE24ED-FE0F-423D-ABEC-C7CBF11B5F14}" dt="2023-05-21T15:22:16.965" v="10" actId="1076"/>
          <ac:spMkLst>
            <pc:docMk/>
            <pc:sldMk cId="109857222" sldId="256"/>
            <ac:spMk id="3" creationId="{00000000-0000-0000-0000-000000000000}"/>
          </ac:spMkLst>
        </pc:spChg>
      </pc:sldChg>
      <pc:sldChg chg="addSp delSp modSp mod">
        <pc:chgData name="Balian, Sarah (CNTR)" userId="b3b060d9-4d34-479b-ad68-688eaebf93c5" providerId="ADAL" clId="{E3DE24ED-FE0F-423D-ABEC-C7CBF11B5F14}" dt="2023-05-21T15:24:00.629" v="24"/>
        <pc:sldMkLst>
          <pc:docMk/>
          <pc:sldMk cId="2163988523" sldId="260"/>
        </pc:sldMkLst>
        <pc:spChg chg="add del mod">
          <ac:chgData name="Balian, Sarah (CNTR)" userId="b3b060d9-4d34-479b-ad68-688eaebf93c5" providerId="ADAL" clId="{E3DE24ED-FE0F-423D-ABEC-C7CBF11B5F14}" dt="2023-05-21T15:24:00.629" v="24"/>
          <ac:spMkLst>
            <pc:docMk/>
            <pc:sldMk cId="2163988523" sldId="260"/>
            <ac:spMk id="4" creationId="{6D8ED6BD-95B5-54B5-707A-F37DD0AEB23D}"/>
          </ac:spMkLst>
        </pc:spChg>
        <pc:spChg chg="add del mod">
          <ac:chgData name="Balian, Sarah (CNTR)" userId="b3b060d9-4d34-479b-ad68-688eaebf93c5" providerId="ADAL" clId="{E3DE24ED-FE0F-423D-ABEC-C7CBF11B5F14}" dt="2023-05-21T15:24:00.629" v="24"/>
          <ac:spMkLst>
            <pc:docMk/>
            <pc:sldMk cId="2163988523" sldId="260"/>
            <ac:spMk id="5" creationId="{5DC062D1-3A69-7FDA-58E0-2855F58901F0}"/>
          </ac:spMkLst>
        </pc:spChg>
        <pc:spChg chg="del">
          <ac:chgData name="Balian, Sarah (CNTR)" userId="b3b060d9-4d34-479b-ad68-688eaebf93c5" providerId="ADAL" clId="{E3DE24ED-FE0F-423D-ABEC-C7CBF11B5F14}" dt="2023-05-21T15:22:32.538" v="12" actId="478"/>
          <ac:spMkLst>
            <pc:docMk/>
            <pc:sldMk cId="2163988523" sldId="260"/>
            <ac:spMk id="6" creationId="{5D0F14F3-1A09-3E96-BCB2-D8B940E469DA}"/>
          </ac:spMkLst>
        </pc:spChg>
        <pc:spChg chg="del">
          <ac:chgData name="Balian, Sarah (CNTR)" userId="b3b060d9-4d34-479b-ad68-688eaebf93c5" providerId="ADAL" clId="{E3DE24ED-FE0F-423D-ABEC-C7CBF11B5F14}" dt="2023-05-21T15:22:32.538" v="12" actId="478"/>
          <ac:spMkLst>
            <pc:docMk/>
            <pc:sldMk cId="2163988523" sldId="260"/>
            <ac:spMk id="7" creationId="{CE64F085-394F-89FE-55C1-94E5F28AFADD}"/>
          </ac:spMkLst>
        </pc:spChg>
        <pc:spChg chg="del">
          <ac:chgData name="Balian, Sarah (CNTR)" userId="b3b060d9-4d34-479b-ad68-688eaebf93c5" providerId="ADAL" clId="{E3DE24ED-FE0F-423D-ABEC-C7CBF11B5F14}" dt="2023-05-21T15:22:32.538" v="12" actId="478"/>
          <ac:spMkLst>
            <pc:docMk/>
            <pc:sldMk cId="2163988523" sldId="260"/>
            <ac:spMk id="8" creationId="{E39DAA33-FEFE-A8BD-BBEA-A8F3D8B80ECE}"/>
          </ac:spMkLst>
        </pc:spChg>
        <pc:spChg chg="add del mod">
          <ac:chgData name="Balian, Sarah (CNTR)" userId="b3b060d9-4d34-479b-ad68-688eaebf93c5" providerId="ADAL" clId="{E3DE24ED-FE0F-423D-ABEC-C7CBF11B5F14}" dt="2023-05-21T15:24:00.629" v="24"/>
          <ac:spMkLst>
            <pc:docMk/>
            <pc:sldMk cId="2163988523" sldId="260"/>
            <ac:spMk id="10" creationId="{7DA7EED3-93F1-80DC-B243-E5DCA6BCF6B4}"/>
          </ac:spMkLst>
        </pc:spChg>
        <pc:spChg chg="mod">
          <ac:chgData name="Balian, Sarah (CNTR)" userId="b3b060d9-4d34-479b-ad68-688eaebf93c5" providerId="ADAL" clId="{E3DE24ED-FE0F-423D-ABEC-C7CBF11B5F14}" dt="2023-05-21T15:23:58.840" v="23"/>
          <ac:spMkLst>
            <pc:docMk/>
            <pc:sldMk cId="2163988523" sldId="260"/>
            <ac:spMk id="12" creationId="{18DB9B2C-338B-FA1B-B092-FC90D7438968}"/>
          </ac:spMkLst>
        </pc:spChg>
        <pc:spChg chg="mod">
          <ac:chgData name="Balian, Sarah (CNTR)" userId="b3b060d9-4d34-479b-ad68-688eaebf93c5" providerId="ADAL" clId="{E3DE24ED-FE0F-423D-ABEC-C7CBF11B5F14}" dt="2023-05-21T15:23:58.840" v="23"/>
          <ac:spMkLst>
            <pc:docMk/>
            <pc:sldMk cId="2163988523" sldId="260"/>
            <ac:spMk id="13" creationId="{FC6DA7BA-CCB9-3380-B76E-E4DC5FA5836B}"/>
          </ac:spMkLst>
        </pc:spChg>
        <pc:spChg chg="mod">
          <ac:chgData name="Balian, Sarah (CNTR)" userId="b3b060d9-4d34-479b-ad68-688eaebf93c5" providerId="ADAL" clId="{E3DE24ED-FE0F-423D-ABEC-C7CBF11B5F14}" dt="2023-05-21T15:23:58.840" v="23"/>
          <ac:spMkLst>
            <pc:docMk/>
            <pc:sldMk cId="2163988523" sldId="260"/>
            <ac:spMk id="14" creationId="{9B1AC6FC-5BD9-65E5-1AFC-4B25441AD0CF}"/>
          </ac:spMkLst>
        </pc:spChg>
        <pc:spChg chg="mod">
          <ac:chgData name="Balian, Sarah (CNTR)" userId="b3b060d9-4d34-479b-ad68-688eaebf93c5" providerId="ADAL" clId="{E3DE24ED-FE0F-423D-ABEC-C7CBF11B5F14}" dt="2023-05-21T15:23:58.840" v="23"/>
          <ac:spMkLst>
            <pc:docMk/>
            <pc:sldMk cId="2163988523" sldId="260"/>
            <ac:spMk id="15" creationId="{4B169DC0-202E-EFA0-7D21-B0A777D80364}"/>
          </ac:spMkLst>
        </pc:spChg>
        <pc:spChg chg="mod">
          <ac:chgData name="Balian, Sarah (CNTR)" userId="b3b060d9-4d34-479b-ad68-688eaebf93c5" providerId="ADAL" clId="{E3DE24ED-FE0F-423D-ABEC-C7CBF11B5F14}" dt="2023-05-21T15:23:58.840" v="23"/>
          <ac:spMkLst>
            <pc:docMk/>
            <pc:sldMk cId="2163988523" sldId="260"/>
            <ac:spMk id="16" creationId="{F28FDA93-7C37-47FE-6747-77FA7856EE83}"/>
          </ac:spMkLst>
        </pc:spChg>
        <pc:spChg chg="mod">
          <ac:chgData name="Balian, Sarah (CNTR)" userId="b3b060d9-4d34-479b-ad68-688eaebf93c5" providerId="ADAL" clId="{E3DE24ED-FE0F-423D-ABEC-C7CBF11B5F14}" dt="2023-05-21T15:23:58.840" v="23"/>
          <ac:spMkLst>
            <pc:docMk/>
            <pc:sldMk cId="2163988523" sldId="260"/>
            <ac:spMk id="17" creationId="{57685EB8-A5E4-45CB-FD7C-E14FF741080D}"/>
          </ac:spMkLst>
        </pc:spChg>
        <pc:spChg chg="mod">
          <ac:chgData name="Balian, Sarah (CNTR)" userId="b3b060d9-4d34-479b-ad68-688eaebf93c5" providerId="ADAL" clId="{E3DE24ED-FE0F-423D-ABEC-C7CBF11B5F14}" dt="2023-05-21T15:23:58.840" v="23"/>
          <ac:spMkLst>
            <pc:docMk/>
            <pc:sldMk cId="2163988523" sldId="260"/>
            <ac:spMk id="18" creationId="{CDF31083-49F7-1CA7-9161-C70BB2941C15}"/>
          </ac:spMkLst>
        </pc:spChg>
        <pc:spChg chg="mod">
          <ac:chgData name="Balian, Sarah (CNTR)" userId="b3b060d9-4d34-479b-ad68-688eaebf93c5" providerId="ADAL" clId="{E3DE24ED-FE0F-423D-ABEC-C7CBF11B5F14}" dt="2023-05-21T15:23:58.840" v="23"/>
          <ac:spMkLst>
            <pc:docMk/>
            <pc:sldMk cId="2163988523" sldId="260"/>
            <ac:spMk id="19" creationId="{882A1E0C-A9A4-10E6-B4AF-882A410E358C}"/>
          </ac:spMkLst>
        </pc:spChg>
        <pc:spChg chg="mod">
          <ac:chgData name="Balian, Sarah (CNTR)" userId="b3b060d9-4d34-479b-ad68-688eaebf93c5" providerId="ADAL" clId="{E3DE24ED-FE0F-423D-ABEC-C7CBF11B5F14}" dt="2023-05-21T15:23:58.840" v="23"/>
          <ac:spMkLst>
            <pc:docMk/>
            <pc:sldMk cId="2163988523" sldId="260"/>
            <ac:spMk id="20" creationId="{16333451-3D00-CDB5-C77D-116212223E1F}"/>
          </ac:spMkLst>
        </pc:spChg>
        <pc:spChg chg="mod">
          <ac:chgData name="Balian, Sarah (CNTR)" userId="b3b060d9-4d34-479b-ad68-688eaebf93c5" providerId="ADAL" clId="{E3DE24ED-FE0F-423D-ABEC-C7CBF11B5F14}" dt="2023-05-21T15:23:58.840" v="23"/>
          <ac:spMkLst>
            <pc:docMk/>
            <pc:sldMk cId="2163988523" sldId="260"/>
            <ac:spMk id="21" creationId="{C7D3D3D4-D7EB-04C2-D67C-A1FFD5838BD5}"/>
          </ac:spMkLst>
        </pc:spChg>
        <pc:spChg chg="mod">
          <ac:chgData name="Balian, Sarah (CNTR)" userId="b3b060d9-4d34-479b-ad68-688eaebf93c5" providerId="ADAL" clId="{E3DE24ED-FE0F-423D-ABEC-C7CBF11B5F14}" dt="2023-05-21T15:23:58.840" v="23"/>
          <ac:spMkLst>
            <pc:docMk/>
            <pc:sldMk cId="2163988523" sldId="260"/>
            <ac:spMk id="22" creationId="{5C6249A5-2C79-EB3B-D064-28601C2CDDB6}"/>
          </ac:spMkLst>
        </pc:spChg>
        <pc:spChg chg="mod">
          <ac:chgData name="Balian, Sarah (CNTR)" userId="b3b060d9-4d34-479b-ad68-688eaebf93c5" providerId="ADAL" clId="{E3DE24ED-FE0F-423D-ABEC-C7CBF11B5F14}" dt="2023-05-21T15:23:58.840" v="23"/>
          <ac:spMkLst>
            <pc:docMk/>
            <pc:sldMk cId="2163988523" sldId="260"/>
            <ac:spMk id="23" creationId="{0B80D08F-2237-EC5F-2C08-124AA0D7004F}"/>
          </ac:spMkLst>
        </pc:spChg>
        <pc:spChg chg="mod">
          <ac:chgData name="Balian, Sarah (CNTR)" userId="b3b060d9-4d34-479b-ad68-688eaebf93c5" providerId="ADAL" clId="{E3DE24ED-FE0F-423D-ABEC-C7CBF11B5F14}" dt="2023-05-21T15:23:58.840" v="23"/>
          <ac:spMkLst>
            <pc:docMk/>
            <pc:sldMk cId="2163988523" sldId="260"/>
            <ac:spMk id="24" creationId="{ACC7FCA3-D711-616C-2D0E-9593F0DBA5B9}"/>
          </ac:spMkLst>
        </pc:spChg>
        <pc:spChg chg="mod">
          <ac:chgData name="Balian, Sarah (CNTR)" userId="b3b060d9-4d34-479b-ad68-688eaebf93c5" providerId="ADAL" clId="{E3DE24ED-FE0F-423D-ABEC-C7CBF11B5F14}" dt="2023-05-21T15:23:58.840" v="23"/>
          <ac:spMkLst>
            <pc:docMk/>
            <pc:sldMk cId="2163988523" sldId="260"/>
            <ac:spMk id="25" creationId="{23BFBB62-3098-D34F-8A2E-7F8564C6D658}"/>
          </ac:spMkLst>
        </pc:spChg>
        <pc:spChg chg="mod">
          <ac:chgData name="Balian, Sarah (CNTR)" userId="b3b060d9-4d34-479b-ad68-688eaebf93c5" providerId="ADAL" clId="{E3DE24ED-FE0F-423D-ABEC-C7CBF11B5F14}" dt="2023-05-21T15:23:58.840" v="23"/>
          <ac:spMkLst>
            <pc:docMk/>
            <pc:sldMk cId="2163988523" sldId="260"/>
            <ac:spMk id="26" creationId="{7D530D5A-C31A-5365-C222-E001CAD2EF29}"/>
          </ac:spMkLst>
        </pc:spChg>
        <pc:spChg chg="mod">
          <ac:chgData name="Balian, Sarah (CNTR)" userId="b3b060d9-4d34-479b-ad68-688eaebf93c5" providerId="ADAL" clId="{E3DE24ED-FE0F-423D-ABEC-C7CBF11B5F14}" dt="2023-05-21T15:23:58.840" v="23"/>
          <ac:spMkLst>
            <pc:docMk/>
            <pc:sldMk cId="2163988523" sldId="260"/>
            <ac:spMk id="27" creationId="{E893A9CE-BC1A-2E71-5DB4-7132DA645B00}"/>
          </ac:spMkLst>
        </pc:spChg>
        <pc:spChg chg="mod">
          <ac:chgData name="Balian, Sarah (CNTR)" userId="b3b060d9-4d34-479b-ad68-688eaebf93c5" providerId="ADAL" clId="{E3DE24ED-FE0F-423D-ABEC-C7CBF11B5F14}" dt="2023-05-21T15:23:58.840" v="23"/>
          <ac:spMkLst>
            <pc:docMk/>
            <pc:sldMk cId="2163988523" sldId="260"/>
            <ac:spMk id="28" creationId="{E8645452-74EB-579D-4AAF-85E9360E9010}"/>
          </ac:spMkLst>
        </pc:spChg>
        <pc:spChg chg="add del mod">
          <ac:chgData name="Balian, Sarah (CNTR)" userId="b3b060d9-4d34-479b-ad68-688eaebf93c5" providerId="ADAL" clId="{E3DE24ED-FE0F-423D-ABEC-C7CBF11B5F14}" dt="2023-05-21T15:24:00.629" v="24"/>
          <ac:spMkLst>
            <pc:docMk/>
            <pc:sldMk cId="2163988523" sldId="260"/>
            <ac:spMk id="30" creationId="{5D030ECA-E788-0EE3-8E28-AF724279891B}"/>
          </ac:spMkLst>
        </pc:spChg>
        <pc:spChg chg="add del mod">
          <ac:chgData name="Balian, Sarah (CNTR)" userId="b3b060d9-4d34-479b-ad68-688eaebf93c5" providerId="ADAL" clId="{E3DE24ED-FE0F-423D-ABEC-C7CBF11B5F14}" dt="2023-05-21T15:24:00.629" v="24"/>
          <ac:spMkLst>
            <pc:docMk/>
            <pc:sldMk cId="2163988523" sldId="260"/>
            <ac:spMk id="32" creationId="{CD13BC9B-FA7E-CB50-723D-17C07F53ADDE}"/>
          </ac:spMkLst>
        </pc:spChg>
        <pc:spChg chg="add del mod">
          <ac:chgData name="Balian, Sarah (CNTR)" userId="b3b060d9-4d34-479b-ad68-688eaebf93c5" providerId="ADAL" clId="{E3DE24ED-FE0F-423D-ABEC-C7CBF11B5F14}" dt="2023-05-21T15:24:00.629" v="24"/>
          <ac:spMkLst>
            <pc:docMk/>
            <pc:sldMk cId="2163988523" sldId="260"/>
            <ac:spMk id="34" creationId="{A9D598F0-43FE-AB9B-639D-FADB65226964}"/>
          </ac:spMkLst>
        </pc:spChg>
        <pc:spChg chg="add del mod">
          <ac:chgData name="Balian, Sarah (CNTR)" userId="b3b060d9-4d34-479b-ad68-688eaebf93c5" providerId="ADAL" clId="{E3DE24ED-FE0F-423D-ABEC-C7CBF11B5F14}" dt="2023-05-21T15:24:00.629" v="24"/>
          <ac:spMkLst>
            <pc:docMk/>
            <pc:sldMk cId="2163988523" sldId="260"/>
            <ac:spMk id="36" creationId="{AAD65727-A2D7-1A02-9EE5-9DFA886EB69C}"/>
          </ac:spMkLst>
        </pc:spChg>
        <pc:spChg chg="add del mod">
          <ac:chgData name="Balian, Sarah (CNTR)" userId="b3b060d9-4d34-479b-ad68-688eaebf93c5" providerId="ADAL" clId="{E3DE24ED-FE0F-423D-ABEC-C7CBF11B5F14}" dt="2023-05-21T15:24:00.629" v="24"/>
          <ac:spMkLst>
            <pc:docMk/>
            <pc:sldMk cId="2163988523" sldId="260"/>
            <ac:spMk id="38" creationId="{127C80A6-6C36-1BEF-51FA-5C2659231B57}"/>
          </ac:spMkLst>
        </pc:spChg>
        <pc:spChg chg="add del mod">
          <ac:chgData name="Balian, Sarah (CNTR)" userId="b3b060d9-4d34-479b-ad68-688eaebf93c5" providerId="ADAL" clId="{E3DE24ED-FE0F-423D-ABEC-C7CBF11B5F14}" dt="2023-05-21T15:24:00.629" v="24"/>
          <ac:spMkLst>
            <pc:docMk/>
            <pc:sldMk cId="2163988523" sldId="260"/>
            <ac:spMk id="40" creationId="{F3ABDE34-F537-9622-F340-4A9C2F20E7E1}"/>
          </ac:spMkLst>
        </pc:spChg>
        <pc:spChg chg="add del mod">
          <ac:chgData name="Balian, Sarah (CNTR)" userId="b3b060d9-4d34-479b-ad68-688eaebf93c5" providerId="ADAL" clId="{E3DE24ED-FE0F-423D-ABEC-C7CBF11B5F14}" dt="2023-05-21T15:24:00.629" v="24"/>
          <ac:spMkLst>
            <pc:docMk/>
            <pc:sldMk cId="2163988523" sldId="260"/>
            <ac:spMk id="43" creationId="{0ED26970-A532-40C7-BC7D-3BEDD255359F}"/>
          </ac:spMkLst>
        </pc:spChg>
        <pc:spChg chg="add del mod">
          <ac:chgData name="Balian, Sarah (CNTR)" userId="b3b060d9-4d34-479b-ad68-688eaebf93c5" providerId="ADAL" clId="{E3DE24ED-FE0F-423D-ABEC-C7CBF11B5F14}" dt="2023-05-21T15:24:00.629" v="24"/>
          <ac:spMkLst>
            <pc:docMk/>
            <pc:sldMk cId="2163988523" sldId="260"/>
            <ac:spMk id="45" creationId="{43670C98-E3B3-DF1F-65D1-AE3852A738F1}"/>
          </ac:spMkLst>
        </pc:spChg>
        <pc:spChg chg="add del mod">
          <ac:chgData name="Balian, Sarah (CNTR)" userId="b3b060d9-4d34-479b-ad68-688eaebf93c5" providerId="ADAL" clId="{E3DE24ED-FE0F-423D-ABEC-C7CBF11B5F14}" dt="2023-05-21T15:24:00.629" v="24"/>
          <ac:spMkLst>
            <pc:docMk/>
            <pc:sldMk cId="2163988523" sldId="260"/>
            <ac:spMk id="47" creationId="{67058A2B-3830-E8A2-9DB3-7B8F6F0AFB3B}"/>
          </ac:spMkLst>
        </pc:spChg>
        <pc:spChg chg="add del mod">
          <ac:chgData name="Balian, Sarah (CNTR)" userId="b3b060d9-4d34-479b-ad68-688eaebf93c5" providerId="ADAL" clId="{E3DE24ED-FE0F-423D-ABEC-C7CBF11B5F14}" dt="2023-05-21T15:24:00.629" v="24"/>
          <ac:spMkLst>
            <pc:docMk/>
            <pc:sldMk cId="2163988523" sldId="260"/>
            <ac:spMk id="49" creationId="{ADF9747C-2202-E7C3-F314-6218BA8E8FED}"/>
          </ac:spMkLst>
        </pc:spChg>
        <pc:spChg chg="add del mod">
          <ac:chgData name="Balian, Sarah (CNTR)" userId="b3b060d9-4d34-479b-ad68-688eaebf93c5" providerId="ADAL" clId="{E3DE24ED-FE0F-423D-ABEC-C7CBF11B5F14}" dt="2023-05-21T15:24:00.629" v="24"/>
          <ac:spMkLst>
            <pc:docMk/>
            <pc:sldMk cId="2163988523" sldId="260"/>
            <ac:spMk id="51" creationId="{5D32E910-5AFA-BD23-DBA9-275510BA3920}"/>
          </ac:spMkLst>
        </pc:spChg>
        <pc:spChg chg="add del mod">
          <ac:chgData name="Balian, Sarah (CNTR)" userId="b3b060d9-4d34-479b-ad68-688eaebf93c5" providerId="ADAL" clId="{E3DE24ED-FE0F-423D-ABEC-C7CBF11B5F14}" dt="2023-05-21T15:24:00.629" v="24"/>
          <ac:spMkLst>
            <pc:docMk/>
            <pc:sldMk cId="2163988523" sldId="260"/>
            <ac:spMk id="53" creationId="{A93B4EF0-7D5A-96C6-CE01-4F2E0AEB5C71}"/>
          </ac:spMkLst>
        </pc:spChg>
        <pc:spChg chg="add del mod">
          <ac:chgData name="Balian, Sarah (CNTR)" userId="b3b060d9-4d34-479b-ad68-688eaebf93c5" providerId="ADAL" clId="{E3DE24ED-FE0F-423D-ABEC-C7CBF11B5F14}" dt="2023-05-21T15:24:00.629" v="24"/>
          <ac:spMkLst>
            <pc:docMk/>
            <pc:sldMk cId="2163988523" sldId="260"/>
            <ac:spMk id="55" creationId="{2357DAE8-656E-191E-BC26-84D540DDD194}"/>
          </ac:spMkLst>
        </pc:spChg>
        <pc:spChg chg="add del mod">
          <ac:chgData name="Balian, Sarah (CNTR)" userId="b3b060d9-4d34-479b-ad68-688eaebf93c5" providerId="ADAL" clId="{E3DE24ED-FE0F-423D-ABEC-C7CBF11B5F14}" dt="2023-05-21T15:24:00.629" v="24"/>
          <ac:spMkLst>
            <pc:docMk/>
            <pc:sldMk cId="2163988523" sldId="260"/>
            <ac:spMk id="57" creationId="{732BDDE7-867A-AC17-3C6B-A825988D4F2A}"/>
          </ac:spMkLst>
        </pc:spChg>
        <pc:spChg chg="add del mod">
          <ac:chgData name="Balian, Sarah (CNTR)" userId="b3b060d9-4d34-479b-ad68-688eaebf93c5" providerId="ADAL" clId="{E3DE24ED-FE0F-423D-ABEC-C7CBF11B5F14}" dt="2023-05-21T15:24:00.629" v="24"/>
          <ac:spMkLst>
            <pc:docMk/>
            <pc:sldMk cId="2163988523" sldId="260"/>
            <ac:spMk id="59" creationId="{D4B1EB77-578A-10BC-7D6B-58DF7E5FF65F}"/>
          </ac:spMkLst>
        </pc:spChg>
        <pc:spChg chg="add del mod">
          <ac:chgData name="Balian, Sarah (CNTR)" userId="b3b060d9-4d34-479b-ad68-688eaebf93c5" providerId="ADAL" clId="{E3DE24ED-FE0F-423D-ABEC-C7CBF11B5F14}" dt="2023-05-21T15:24:00.629" v="24"/>
          <ac:spMkLst>
            <pc:docMk/>
            <pc:sldMk cId="2163988523" sldId="260"/>
            <ac:spMk id="62" creationId="{951F47F6-F893-9ED7-ABF3-B3E844E63C28}"/>
          </ac:spMkLst>
        </pc:spChg>
        <pc:grpChg chg="add del mod">
          <ac:chgData name="Balian, Sarah (CNTR)" userId="b3b060d9-4d34-479b-ad68-688eaebf93c5" providerId="ADAL" clId="{E3DE24ED-FE0F-423D-ABEC-C7CBF11B5F14}" dt="2023-05-21T15:24:00.629" v="24"/>
          <ac:grpSpMkLst>
            <pc:docMk/>
            <pc:sldMk cId="2163988523" sldId="260"/>
            <ac:grpSpMk id="11" creationId="{49C68980-272D-CF23-E514-1C4539AB42A8}"/>
          </ac:grpSpMkLst>
        </pc:grpChg>
        <pc:picChg chg="add mod">
          <ac:chgData name="Balian, Sarah (CNTR)" userId="b3b060d9-4d34-479b-ad68-688eaebf93c5" providerId="ADAL" clId="{E3DE24ED-FE0F-423D-ABEC-C7CBF11B5F14}" dt="2023-05-21T15:23:27.693" v="22"/>
          <ac:picMkLst>
            <pc:docMk/>
            <pc:sldMk cId="2163988523" sldId="260"/>
            <ac:picMk id="2" creationId="{CAA50D93-66BB-9830-1612-C5D0FAE55C0A}"/>
          </ac:picMkLst>
        </pc:picChg>
        <pc:cxnChg chg="add del mod">
          <ac:chgData name="Balian, Sarah (CNTR)" userId="b3b060d9-4d34-479b-ad68-688eaebf93c5" providerId="ADAL" clId="{E3DE24ED-FE0F-423D-ABEC-C7CBF11B5F14}" dt="2023-05-21T15:24:00.629" v="24"/>
          <ac:cxnSpMkLst>
            <pc:docMk/>
            <pc:sldMk cId="2163988523" sldId="260"/>
            <ac:cxnSpMk id="29" creationId="{3018732E-986F-F91C-A68E-3D8E6655B259}"/>
          </ac:cxnSpMkLst>
        </pc:cxnChg>
        <pc:cxnChg chg="add del mod">
          <ac:chgData name="Balian, Sarah (CNTR)" userId="b3b060d9-4d34-479b-ad68-688eaebf93c5" providerId="ADAL" clId="{E3DE24ED-FE0F-423D-ABEC-C7CBF11B5F14}" dt="2023-05-21T15:24:00.629" v="24"/>
          <ac:cxnSpMkLst>
            <pc:docMk/>
            <pc:sldMk cId="2163988523" sldId="260"/>
            <ac:cxnSpMk id="31" creationId="{D2E9ABD8-AB29-7CAE-C298-5C5B09C616EA}"/>
          </ac:cxnSpMkLst>
        </pc:cxnChg>
        <pc:cxnChg chg="add del mod">
          <ac:chgData name="Balian, Sarah (CNTR)" userId="b3b060d9-4d34-479b-ad68-688eaebf93c5" providerId="ADAL" clId="{E3DE24ED-FE0F-423D-ABEC-C7CBF11B5F14}" dt="2023-05-21T15:24:00.629" v="24"/>
          <ac:cxnSpMkLst>
            <pc:docMk/>
            <pc:sldMk cId="2163988523" sldId="260"/>
            <ac:cxnSpMk id="33" creationId="{CE68A054-3415-F7E6-E316-E78A85D0B347}"/>
          </ac:cxnSpMkLst>
        </pc:cxnChg>
        <pc:cxnChg chg="add del mod">
          <ac:chgData name="Balian, Sarah (CNTR)" userId="b3b060d9-4d34-479b-ad68-688eaebf93c5" providerId="ADAL" clId="{E3DE24ED-FE0F-423D-ABEC-C7CBF11B5F14}" dt="2023-05-21T15:24:00.629" v="24"/>
          <ac:cxnSpMkLst>
            <pc:docMk/>
            <pc:sldMk cId="2163988523" sldId="260"/>
            <ac:cxnSpMk id="35" creationId="{F89074D5-751D-E2B9-5928-793D39EA7668}"/>
          </ac:cxnSpMkLst>
        </pc:cxnChg>
        <pc:cxnChg chg="add del mod">
          <ac:chgData name="Balian, Sarah (CNTR)" userId="b3b060d9-4d34-479b-ad68-688eaebf93c5" providerId="ADAL" clId="{E3DE24ED-FE0F-423D-ABEC-C7CBF11B5F14}" dt="2023-05-21T15:24:00.629" v="24"/>
          <ac:cxnSpMkLst>
            <pc:docMk/>
            <pc:sldMk cId="2163988523" sldId="260"/>
            <ac:cxnSpMk id="37" creationId="{2B9B7E47-EA3C-5F26-BD02-99C8D2459E9D}"/>
          </ac:cxnSpMkLst>
        </pc:cxnChg>
        <pc:cxnChg chg="add del mod">
          <ac:chgData name="Balian, Sarah (CNTR)" userId="b3b060d9-4d34-479b-ad68-688eaebf93c5" providerId="ADAL" clId="{E3DE24ED-FE0F-423D-ABEC-C7CBF11B5F14}" dt="2023-05-21T15:24:00.629" v="24"/>
          <ac:cxnSpMkLst>
            <pc:docMk/>
            <pc:sldMk cId="2163988523" sldId="260"/>
            <ac:cxnSpMk id="39" creationId="{0DD3D3CB-0E0B-43C3-8671-C3438FA02D94}"/>
          </ac:cxnSpMkLst>
        </pc:cxnChg>
        <pc:cxnChg chg="add del mod">
          <ac:chgData name="Balian, Sarah (CNTR)" userId="b3b060d9-4d34-479b-ad68-688eaebf93c5" providerId="ADAL" clId="{E3DE24ED-FE0F-423D-ABEC-C7CBF11B5F14}" dt="2023-05-21T15:24:00.629" v="24"/>
          <ac:cxnSpMkLst>
            <pc:docMk/>
            <pc:sldMk cId="2163988523" sldId="260"/>
            <ac:cxnSpMk id="41" creationId="{18CAAAFE-0BD0-4F29-DC91-E0C5FF8A37CD}"/>
          </ac:cxnSpMkLst>
        </pc:cxnChg>
        <pc:cxnChg chg="add del mod">
          <ac:chgData name="Balian, Sarah (CNTR)" userId="b3b060d9-4d34-479b-ad68-688eaebf93c5" providerId="ADAL" clId="{E3DE24ED-FE0F-423D-ABEC-C7CBF11B5F14}" dt="2023-05-21T15:24:00.629" v="24"/>
          <ac:cxnSpMkLst>
            <pc:docMk/>
            <pc:sldMk cId="2163988523" sldId="260"/>
            <ac:cxnSpMk id="42" creationId="{1F64BB6A-909A-7C24-07C4-F605C529CE2D}"/>
          </ac:cxnSpMkLst>
        </pc:cxnChg>
        <pc:cxnChg chg="add del mod">
          <ac:chgData name="Balian, Sarah (CNTR)" userId="b3b060d9-4d34-479b-ad68-688eaebf93c5" providerId="ADAL" clId="{E3DE24ED-FE0F-423D-ABEC-C7CBF11B5F14}" dt="2023-05-21T15:24:00.629" v="24"/>
          <ac:cxnSpMkLst>
            <pc:docMk/>
            <pc:sldMk cId="2163988523" sldId="260"/>
            <ac:cxnSpMk id="44" creationId="{52D41320-1F45-FE31-1763-0E59B28270FC}"/>
          </ac:cxnSpMkLst>
        </pc:cxnChg>
        <pc:cxnChg chg="add del mod">
          <ac:chgData name="Balian, Sarah (CNTR)" userId="b3b060d9-4d34-479b-ad68-688eaebf93c5" providerId="ADAL" clId="{E3DE24ED-FE0F-423D-ABEC-C7CBF11B5F14}" dt="2023-05-21T15:24:00.629" v="24"/>
          <ac:cxnSpMkLst>
            <pc:docMk/>
            <pc:sldMk cId="2163988523" sldId="260"/>
            <ac:cxnSpMk id="46" creationId="{AB37643E-85DD-AB04-6447-E0A8556FC169}"/>
          </ac:cxnSpMkLst>
        </pc:cxnChg>
        <pc:cxnChg chg="add del mod">
          <ac:chgData name="Balian, Sarah (CNTR)" userId="b3b060d9-4d34-479b-ad68-688eaebf93c5" providerId="ADAL" clId="{E3DE24ED-FE0F-423D-ABEC-C7CBF11B5F14}" dt="2023-05-21T15:24:00.629" v="24"/>
          <ac:cxnSpMkLst>
            <pc:docMk/>
            <pc:sldMk cId="2163988523" sldId="260"/>
            <ac:cxnSpMk id="48" creationId="{F3CEA594-0DE6-64E8-ADBA-4F4579C6EDE8}"/>
          </ac:cxnSpMkLst>
        </pc:cxnChg>
        <pc:cxnChg chg="add del mod">
          <ac:chgData name="Balian, Sarah (CNTR)" userId="b3b060d9-4d34-479b-ad68-688eaebf93c5" providerId="ADAL" clId="{E3DE24ED-FE0F-423D-ABEC-C7CBF11B5F14}" dt="2023-05-21T15:24:00.629" v="24"/>
          <ac:cxnSpMkLst>
            <pc:docMk/>
            <pc:sldMk cId="2163988523" sldId="260"/>
            <ac:cxnSpMk id="50" creationId="{94EC0AE8-CF03-D8D4-7314-1B4F1725DC44}"/>
          </ac:cxnSpMkLst>
        </pc:cxnChg>
        <pc:cxnChg chg="add del mod">
          <ac:chgData name="Balian, Sarah (CNTR)" userId="b3b060d9-4d34-479b-ad68-688eaebf93c5" providerId="ADAL" clId="{E3DE24ED-FE0F-423D-ABEC-C7CBF11B5F14}" dt="2023-05-21T15:24:00.629" v="24"/>
          <ac:cxnSpMkLst>
            <pc:docMk/>
            <pc:sldMk cId="2163988523" sldId="260"/>
            <ac:cxnSpMk id="52" creationId="{6C8DD633-AA0A-5B69-594A-8EB92557AB7A}"/>
          </ac:cxnSpMkLst>
        </pc:cxnChg>
        <pc:cxnChg chg="add del mod">
          <ac:chgData name="Balian, Sarah (CNTR)" userId="b3b060d9-4d34-479b-ad68-688eaebf93c5" providerId="ADAL" clId="{E3DE24ED-FE0F-423D-ABEC-C7CBF11B5F14}" dt="2023-05-21T15:24:00.629" v="24"/>
          <ac:cxnSpMkLst>
            <pc:docMk/>
            <pc:sldMk cId="2163988523" sldId="260"/>
            <ac:cxnSpMk id="54" creationId="{32E3C4FD-05D8-8669-BC12-1167AC7B3498}"/>
          </ac:cxnSpMkLst>
        </pc:cxnChg>
        <pc:cxnChg chg="add del mod">
          <ac:chgData name="Balian, Sarah (CNTR)" userId="b3b060d9-4d34-479b-ad68-688eaebf93c5" providerId="ADAL" clId="{E3DE24ED-FE0F-423D-ABEC-C7CBF11B5F14}" dt="2023-05-21T15:24:00.629" v="24"/>
          <ac:cxnSpMkLst>
            <pc:docMk/>
            <pc:sldMk cId="2163988523" sldId="260"/>
            <ac:cxnSpMk id="56" creationId="{DA219B43-F968-0630-B8DC-3BBDBD4EE61D}"/>
          </ac:cxnSpMkLst>
        </pc:cxnChg>
        <pc:cxnChg chg="add del mod">
          <ac:chgData name="Balian, Sarah (CNTR)" userId="b3b060d9-4d34-479b-ad68-688eaebf93c5" providerId="ADAL" clId="{E3DE24ED-FE0F-423D-ABEC-C7CBF11B5F14}" dt="2023-05-21T15:24:00.629" v="24"/>
          <ac:cxnSpMkLst>
            <pc:docMk/>
            <pc:sldMk cId="2163988523" sldId="260"/>
            <ac:cxnSpMk id="58" creationId="{156F970A-F30E-9117-9ED0-3642BD0CD8C7}"/>
          </ac:cxnSpMkLst>
        </pc:cxnChg>
        <pc:cxnChg chg="add del mod">
          <ac:chgData name="Balian, Sarah (CNTR)" userId="b3b060d9-4d34-479b-ad68-688eaebf93c5" providerId="ADAL" clId="{E3DE24ED-FE0F-423D-ABEC-C7CBF11B5F14}" dt="2023-05-21T15:24:00.629" v="24"/>
          <ac:cxnSpMkLst>
            <pc:docMk/>
            <pc:sldMk cId="2163988523" sldId="260"/>
            <ac:cxnSpMk id="60" creationId="{9CEA33B9-4999-690B-8C6F-AD2A9ED632AE}"/>
          </ac:cxnSpMkLst>
        </pc:cxnChg>
        <pc:cxnChg chg="add del mod">
          <ac:chgData name="Balian, Sarah (CNTR)" userId="b3b060d9-4d34-479b-ad68-688eaebf93c5" providerId="ADAL" clId="{E3DE24ED-FE0F-423D-ABEC-C7CBF11B5F14}" dt="2023-05-21T15:24:00.629" v="24"/>
          <ac:cxnSpMkLst>
            <pc:docMk/>
            <pc:sldMk cId="2163988523" sldId="260"/>
            <ac:cxnSpMk id="61" creationId="{72D1CC4A-234A-3E26-D1C0-6BE4AEF562B6}"/>
          </ac:cxnSpMkLst>
        </pc:cxnChg>
        <pc:cxnChg chg="add del mod">
          <ac:chgData name="Balian, Sarah (CNTR)" userId="b3b060d9-4d34-479b-ad68-688eaebf93c5" providerId="ADAL" clId="{E3DE24ED-FE0F-423D-ABEC-C7CBF11B5F14}" dt="2023-05-21T15:24:00.629" v="24"/>
          <ac:cxnSpMkLst>
            <pc:docMk/>
            <pc:sldMk cId="2163988523" sldId="260"/>
            <ac:cxnSpMk id="63" creationId="{0B490E00-01C4-C2C6-240A-0D1B8B8AC1C8}"/>
          </ac:cxnSpMkLst>
        </pc:cxnChg>
      </pc:sldChg>
      <pc:sldChg chg="addSp delSp modSp mod modNotesTx">
        <pc:chgData name="Balian, Sarah (CNTR)" userId="b3b060d9-4d34-479b-ad68-688eaebf93c5" providerId="ADAL" clId="{E3DE24ED-FE0F-423D-ABEC-C7CBF11B5F14}" dt="2023-05-21T15:46:02.218" v="1310" actId="20577"/>
        <pc:sldMkLst>
          <pc:docMk/>
          <pc:sldMk cId="1428788921" sldId="262"/>
        </pc:sldMkLst>
        <pc:graphicFrameChg chg="add mod">
          <ac:chgData name="Balian, Sarah (CNTR)" userId="b3b060d9-4d34-479b-ad68-688eaebf93c5" providerId="ADAL" clId="{E3DE24ED-FE0F-423D-ABEC-C7CBF11B5F14}" dt="2023-05-21T15:43:58.334" v="1060"/>
          <ac:graphicFrameMkLst>
            <pc:docMk/>
            <pc:sldMk cId="1428788921" sldId="262"/>
            <ac:graphicFrameMk id="4" creationId="{7C09287D-D2A5-C7EA-7E9D-9661180262CD}"/>
          </ac:graphicFrameMkLst>
        </pc:graphicFrameChg>
        <pc:graphicFrameChg chg="del">
          <ac:chgData name="Balian, Sarah (CNTR)" userId="b3b060d9-4d34-479b-ad68-688eaebf93c5" providerId="ADAL" clId="{E3DE24ED-FE0F-423D-ABEC-C7CBF11B5F14}" dt="2023-05-21T15:39:19.190" v="725" actId="478"/>
          <ac:graphicFrameMkLst>
            <pc:docMk/>
            <pc:sldMk cId="1428788921" sldId="262"/>
            <ac:graphicFrameMk id="8" creationId="{A25666F9-CCA3-9D59-B863-99CA3EC76DEB}"/>
          </ac:graphicFrameMkLst>
        </pc:graphicFrameChg>
      </pc:sldChg>
      <pc:sldChg chg="mod modNotesTx">
        <pc:chgData name="Balian, Sarah (CNTR)" userId="b3b060d9-4d34-479b-ad68-688eaebf93c5" providerId="ADAL" clId="{E3DE24ED-FE0F-423D-ABEC-C7CBF11B5F14}" dt="2023-05-21T15:36:11.349" v="706" actId="20577"/>
        <pc:sldMkLst>
          <pc:docMk/>
          <pc:sldMk cId="1887431401" sldId="263"/>
        </pc:sldMkLst>
      </pc:sldChg>
      <pc:sldChg chg="addSp delSp modSp mod modNotesTx">
        <pc:chgData name="Balian, Sarah (CNTR)" userId="b3b060d9-4d34-479b-ad68-688eaebf93c5" providerId="ADAL" clId="{E3DE24ED-FE0F-423D-ABEC-C7CBF11B5F14}" dt="2023-05-21T16:23:01.631" v="4256" actId="20577"/>
        <pc:sldMkLst>
          <pc:docMk/>
          <pc:sldMk cId="2479953464" sldId="264"/>
        </pc:sldMkLst>
        <pc:spChg chg="mod">
          <ac:chgData name="Balian, Sarah (CNTR)" userId="b3b060d9-4d34-479b-ad68-688eaebf93c5" providerId="ADAL" clId="{E3DE24ED-FE0F-423D-ABEC-C7CBF11B5F14}" dt="2023-05-21T15:26:43.126" v="81" actId="404"/>
          <ac:spMkLst>
            <pc:docMk/>
            <pc:sldMk cId="2479953464" sldId="264"/>
            <ac:spMk id="2" creationId="{F6245169-1799-41CD-B28E-D2D20D16AD73}"/>
          </ac:spMkLst>
        </pc:spChg>
        <pc:spChg chg="mod">
          <ac:chgData name="Balian, Sarah (CNTR)" userId="b3b060d9-4d34-479b-ad68-688eaebf93c5" providerId="ADAL" clId="{E3DE24ED-FE0F-423D-ABEC-C7CBF11B5F14}" dt="2023-05-21T15:26:47.902" v="82" actId="1076"/>
          <ac:spMkLst>
            <pc:docMk/>
            <pc:sldMk cId="2479953464" sldId="264"/>
            <ac:spMk id="13" creationId="{B8005264-241D-4BC5-4C18-207DA6D099C3}"/>
          </ac:spMkLst>
        </pc:spChg>
        <pc:graphicFrameChg chg="add mod">
          <ac:chgData name="Balian, Sarah (CNTR)" userId="b3b060d9-4d34-479b-ad68-688eaebf93c5" providerId="ADAL" clId="{E3DE24ED-FE0F-423D-ABEC-C7CBF11B5F14}" dt="2023-05-21T16:21:08.350" v="4058"/>
          <ac:graphicFrameMkLst>
            <pc:docMk/>
            <pc:sldMk cId="2479953464" sldId="264"/>
            <ac:graphicFrameMk id="5" creationId="{4903987F-AD68-268D-6573-3FFBDB7C52B6}"/>
          </ac:graphicFrameMkLst>
        </pc:graphicFrameChg>
        <pc:graphicFrameChg chg="del">
          <ac:chgData name="Balian, Sarah (CNTR)" userId="b3b060d9-4d34-479b-ad68-688eaebf93c5" providerId="ADAL" clId="{E3DE24ED-FE0F-423D-ABEC-C7CBF11B5F14}" dt="2023-05-21T16:21:00.550" v="4057" actId="478"/>
          <ac:graphicFrameMkLst>
            <pc:docMk/>
            <pc:sldMk cId="2479953464" sldId="264"/>
            <ac:graphicFrameMk id="9" creationId="{16BB2B36-D329-083C-5198-BEEC5AC12CFA}"/>
          </ac:graphicFrameMkLst>
        </pc:graphicFrameChg>
      </pc:sldChg>
      <pc:sldChg chg="modSp mod modNotesTx">
        <pc:chgData name="Balian, Sarah (CNTR)" userId="b3b060d9-4d34-479b-ad68-688eaebf93c5" providerId="ADAL" clId="{E3DE24ED-FE0F-423D-ABEC-C7CBF11B5F14}" dt="2023-05-21T16:24:46.280" v="4322" actId="20577"/>
        <pc:sldMkLst>
          <pc:docMk/>
          <pc:sldMk cId="3502258445" sldId="283"/>
        </pc:sldMkLst>
        <pc:spChg chg="mod">
          <ac:chgData name="Balian, Sarah (CNTR)" userId="b3b060d9-4d34-479b-ad68-688eaebf93c5" providerId="ADAL" clId="{E3DE24ED-FE0F-423D-ABEC-C7CBF11B5F14}" dt="2023-05-21T16:23:10.458" v="4257" actId="404"/>
          <ac:spMkLst>
            <pc:docMk/>
            <pc:sldMk cId="3502258445" sldId="283"/>
            <ac:spMk id="14" creationId="{472837B1-EAE8-8564-2917-A240D47892B0}"/>
          </ac:spMkLst>
        </pc:spChg>
        <pc:spChg chg="mod">
          <ac:chgData name="Balian, Sarah (CNTR)" userId="b3b060d9-4d34-479b-ad68-688eaebf93c5" providerId="ADAL" clId="{E3DE24ED-FE0F-423D-ABEC-C7CBF11B5F14}" dt="2023-05-21T16:24:46.280" v="4322" actId="20577"/>
          <ac:spMkLst>
            <pc:docMk/>
            <pc:sldMk cId="3502258445" sldId="283"/>
            <ac:spMk id="18" creationId="{FDF76921-9C9B-C9A6-4201-92D90EB20460}"/>
          </ac:spMkLst>
        </pc:spChg>
      </pc:sldChg>
      <pc:sldChg chg="delSp modSp mod modNotesTx">
        <pc:chgData name="Balian, Sarah (CNTR)" userId="b3b060d9-4d34-479b-ad68-688eaebf93c5" providerId="ADAL" clId="{E3DE24ED-FE0F-423D-ABEC-C7CBF11B5F14}" dt="2023-05-21T15:52:24.032" v="1657" actId="20577"/>
        <pc:sldMkLst>
          <pc:docMk/>
          <pc:sldMk cId="1821595124" sldId="286"/>
        </pc:sldMkLst>
        <pc:spChg chg="mod">
          <ac:chgData name="Balian, Sarah (CNTR)" userId="b3b060d9-4d34-479b-ad68-688eaebf93c5" providerId="ADAL" clId="{E3DE24ED-FE0F-423D-ABEC-C7CBF11B5F14}" dt="2023-05-21T15:49:53.203" v="1343" actId="1076"/>
          <ac:spMkLst>
            <pc:docMk/>
            <pc:sldMk cId="1821595124" sldId="286"/>
            <ac:spMk id="9" creationId="{8458E0F6-BBE5-BFD2-2C5C-A72AF0FE7113}"/>
          </ac:spMkLst>
        </pc:spChg>
        <pc:spChg chg="del mod">
          <ac:chgData name="Balian, Sarah (CNTR)" userId="b3b060d9-4d34-479b-ad68-688eaebf93c5" providerId="ADAL" clId="{E3DE24ED-FE0F-423D-ABEC-C7CBF11B5F14}" dt="2023-05-21T15:50:00.981" v="1344" actId="478"/>
          <ac:spMkLst>
            <pc:docMk/>
            <pc:sldMk cId="1821595124" sldId="286"/>
            <ac:spMk id="10" creationId="{2BCD5B87-D68C-96C1-BDEA-A615BE78DA67}"/>
          </ac:spMkLst>
        </pc:spChg>
        <pc:spChg chg="del">
          <ac:chgData name="Balian, Sarah (CNTR)" userId="b3b060d9-4d34-479b-ad68-688eaebf93c5" providerId="ADAL" clId="{E3DE24ED-FE0F-423D-ABEC-C7CBF11B5F14}" dt="2023-05-21T15:49:14.908" v="1338" actId="478"/>
          <ac:spMkLst>
            <pc:docMk/>
            <pc:sldMk cId="1821595124" sldId="286"/>
            <ac:spMk id="11" creationId="{6911DFF3-43BA-B411-34DB-00B6570CFB96}"/>
          </ac:spMkLst>
        </pc:spChg>
        <pc:spChg chg="mod">
          <ac:chgData name="Balian, Sarah (CNTR)" userId="b3b060d9-4d34-479b-ad68-688eaebf93c5" providerId="ADAL" clId="{E3DE24ED-FE0F-423D-ABEC-C7CBF11B5F14}" dt="2023-05-21T15:49:46.003" v="1342" actId="1076"/>
          <ac:spMkLst>
            <pc:docMk/>
            <pc:sldMk cId="1821595124" sldId="286"/>
            <ac:spMk id="12" creationId="{36198808-7F7D-2180-BA83-92503A93FCEC}"/>
          </ac:spMkLst>
        </pc:spChg>
        <pc:graphicFrameChg chg="mod">
          <ac:chgData name="Balian, Sarah (CNTR)" userId="b3b060d9-4d34-479b-ad68-688eaebf93c5" providerId="ADAL" clId="{E3DE24ED-FE0F-423D-ABEC-C7CBF11B5F14}" dt="2023-05-21T15:49:39.934" v="1341" actId="1076"/>
          <ac:graphicFrameMkLst>
            <pc:docMk/>
            <pc:sldMk cId="1821595124" sldId="286"/>
            <ac:graphicFrameMk id="8" creationId="{DE9A6772-C53F-EAE5-A902-BA86493CFD41}"/>
          </ac:graphicFrameMkLst>
        </pc:graphicFrameChg>
      </pc:sldChg>
      <pc:sldChg chg="mod modNotesTx">
        <pc:chgData name="Balian, Sarah (CNTR)" userId="b3b060d9-4d34-479b-ad68-688eaebf93c5" providerId="ADAL" clId="{E3DE24ED-FE0F-423D-ABEC-C7CBF11B5F14}" dt="2023-05-21T15:58:30.245" v="2273" actId="20577"/>
        <pc:sldMkLst>
          <pc:docMk/>
          <pc:sldMk cId="2004344858" sldId="288"/>
        </pc:sldMkLst>
      </pc:sldChg>
      <pc:sldChg chg="modSp mod">
        <pc:chgData name="Balian, Sarah (CNTR)" userId="b3b060d9-4d34-479b-ad68-688eaebf93c5" providerId="ADAL" clId="{E3DE24ED-FE0F-423D-ABEC-C7CBF11B5F14}" dt="2023-05-21T16:49:30.586" v="6117" actId="20577"/>
        <pc:sldMkLst>
          <pc:docMk/>
          <pc:sldMk cId="3475639167" sldId="289"/>
        </pc:sldMkLst>
        <pc:spChg chg="mod">
          <ac:chgData name="Balian, Sarah (CNTR)" userId="b3b060d9-4d34-479b-ad68-688eaebf93c5" providerId="ADAL" clId="{E3DE24ED-FE0F-423D-ABEC-C7CBF11B5F14}" dt="2023-05-21T16:49:30.586" v="6117" actId="20577"/>
          <ac:spMkLst>
            <pc:docMk/>
            <pc:sldMk cId="3475639167" sldId="289"/>
            <ac:spMk id="3" creationId="{F2A31AE5-F919-CA50-BF07-AF012D87D146}"/>
          </ac:spMkLst>
        </pc:spChg>
      </pc:sldChg>
      <pc:sldChg chg="delSp modSp mod modNotesTx">
        <pc:chgData name="Balian, Sarah (CNTR)" userId="b3b060d9-4d34-479b-ad68-688eaebf93c5" providerId="ADAL" clId="{E3DE24ED-FE0F-423D-ABEC-C7CBF11B5F14}" dt="2023-05-21T15:42:33.768" v="862" actId="20577"/>
        <pc:sldMkLst>
          <pc:docMk/>
          <pc:sldMk cId="1182146475" sldId="298"/>
        </pc:sldMkLst>
        <pc:spChg chg="mod">
          <ac:chgData name="Balian, Sarah (CNTR)" userId="b3b060d9-4d34-479b-ad68-688eaebf93c5" providerId="ADAL" clId="{E3DE24ED-FE0F-423D-ABEC-C7CBF11B5F14}" dt="2023-05-21T15:38:48.385" v="724" actId="1076"/>
          <ac:spMkLst>
            <pc:docMk/>
            <pc:sldMk cId="1182146475" sldId="298"/>
            <ac:spMk id="6" creationId="{BDD56CF6-3B2A-0845-7AF8-19816CD67AB1}"/>
          </ac:spMkLst>
        </pc:spChg>
        <pc:spChg chg="mod">
          <ac:chgData name="Balian, Sarah (CNTR)" userId="b3b060d9-4d34-479b-ad68-688eaebf93c5" providerId="ADAL" clId="{E3DE24ED-FE0F-423D-ABEC-C7CBF11B5F14}" dt="2023-05-21T15:38:40.209" v="722" actId="1076"/>
          <ac:spMkLst>
            <pc:docMk/>
            <pc:sldMk cId="1182146475" sldId="298"/>
            <ac:spMk id="7" creationId="{00308902-3E4B-A395-7185-386B402BF7D6}"/>
          </ac:spMkLst>
        </pc:spChg>
        <pc:spChg chg="mod">
          <ac:chgData name="Balian, Sarah (CNTR)" userId="b3b060d9-4d34-479b-ad68-688eaebf93c5" providerId="ADAL" clId="{E3DE24ED-FE0F-423D-ABEC-C7CBF11B5F14}" dt="2023-05-21T15:38:44.593" v="723" actId="1076"/>
          <ac:spMkLst>
            <pc:docMk/>
            <pc:sldMk cId="1182146475" sldId="298"/>
            <ac:spMk id="8" creationId="{22816C1C-F82E-6D4B-D0A9-FA5039BA0D6B}"/>
          </ac:spMkLst>
        </pc:spChg>
        <pc:spChg chg="del">
          <ac:chgData name="Balian, Sarah (CNTR)" userId="b3b060d9-4d34-479b-ad68-688eaebf93c5" providerId="ADAL" clId="{E3DE24ED-FE0F-423D-ABEC-C7CBF11B5F14}" dt="2023-05-21T15:38:18.993" v="718" actId="478"/>
          <ac:spMkLst>
            <pc:docMk/>
            <pc:sldMk cId="1182146475" sldId="298"/>
            <ac:spMk id="10" creationId="{C27C53CC-BF64-87A2-B4D9-F3C84CBDD6BE}"/>
          </ac:spMkLst>
        </pc:spChg>
        <pc:graphicFrameChg chg="mod">
          <ac:chgData name="Balian, Sarah (CNTR)" userId="b3b060d9-4d34-479b-ad68-688eaebf93c5" providerId="ADAL" clId="{E3DE24ED-FE0F-423D-ABEC-C7CBF11B5F14}" dt="2023-05-21T15:38:21.505" v="719" actId="113"/>
          <ac:graphicFrameMkLst>
            <pc:docMk/>
            <pc:sldMk cId="1182146475" sldId="298"/>
            <ac:graphicFrameMk id="9" creationId="{16BB2B36-D329-083C-5198-BEEC5AC12CFA}"/>
          </ac:graphicFrameMkLst>
        </pc:graphicFrameChg>
      </pc:sldChg>
      <pc:sldChg chg="addSp delSp modSp mod modNotesTx">
        <pc:chgData name="Balian, Sarah (CNTR)" userId="b3b060d9-4d34-479b-ad68-688eaebf93c5" providerId="ADAL" clId="{E3DE24ED-FE0F-423D-ABEC-C7CBF11B5F14}" dt="2023-05-21T16:32:32.300" v="4606" actId="20577"/>
        <pc:sldMkLst>
          <pc:docMk/>
          <pc:sldMk cId="317324267" sldId="299"/>
        </pc:sldMkLst>
        <pc:spChg chg="add mod">
          <ac:chgData name="Balian, Sarah (CNTR)" userId="b3b060d9-4d34-479b-ad68-688eaebf93c5" providerId="ADAL" clId="{E3DE24ED-FE0F-423D-ABEC-C7CBF11B5F14}" dt="2023-05-21T16:25:56.712" v="4348" actId="20577"/>
          <ac:spMkLst>
            <pc:docMk/>
            <pc:sldMk cId="317324267" sldId="299"/>
            <ac:spMk id="4" creationId="{D12A5EC9-1D65-B049-ACCE-541312D6BF3D}"/>
          </ac:spMkLst>
        </pc:spChg>
        <pc:spChg chg="add mod">
          <ac:chgData name="Balian, Sarah (CNTR)" userId="b3b060d9-4d34-479b-ad68-688eaebf93c5" providerId="ADAL" clId="{E3DE24ED-FE0F-423D-ABEC-C7CBF11B5F14}" dt="2023-05-21T15:24:06.107" v="25"/>
          <ac:spMkLst>
            <pc:docMk/>
            <pc:sldMk cId="317324267" sldId="299"/>
            <ac:spMk id="5" creationId="{A4BCB992-FDA8-F9AC-9ED9-5D759FEC69BB}"/>
          </ac:spMkLst>
        </pc:spChg>
        <pc:spChg chg="add mod">
          <ac:chgData name="Balian, Sarah (CNTR)" userId="b3b060d9-4d34-479b-ad68-688eaebf93c5" providerId="ADAL" clId="{E3DE24ED-FE0F-423D-ABEC-C7CBF11B5F14}" dt="2023-05-21T16:26:16.049" v="4354" actId="20577"/>
          <ac:spMkLst>
            <pc:docMk/>
            <pc:sldMk cId="317324267" sldId="299"/>
            <ac:spMk id="6" creationId="{5D857046-BC33-6C8F-3A37-E4BDB775A438}"/>
          </ac:spMkLst>
        </pc:spChg>
        <pc:spChg chg="del">
          <ac:chgData name="Balian, Sarah (CNTR)" userId="b3b060d9-4d34-479b-ad68-688eaebf93c5" providerId="ADAL" clId="{E3DE24ED-FE0F-423D-ABEC-C7CBF11B5F14}" dt="2023-05-21T15:22:55.642" v="15" actId="478"/>
          <ac:spMkLst>
            <pc:docMk/>
            <pc:sldMk cId="317324267" sldId="299"/>
            <ac:spMk id="8" creationId="{1A5D5D1F-6AE8-32C3-0DF9-D2F8A96FD892}"/>
          </ac:spMkLst>
        </pc:spChg>
        <pc:spChg chg="mod">
          <ac:chgData name="Balian, Sarah (CNTR)" userId="b3b060d9-4d34-479b-ad68-688eaebf93c5" providerId="ADAL" clId="{E3DE24ED-FE0F-423D-ABEC-C7CBF11B5F14}" dt="2023-05-21T16:29:57.607" v="4401" actId="207"/>
          <ac:spMkLst>
            <pc:docMk/>
            <pc:sldMk cId="317324267" sldId="299"/>
            <ac:spMk id="9" creationId="{9D98D2CA-50FC-D38E-88BC-1E134D0888DD}"/>
          </ac:spMkLst>
        </pc:spChg>
        <pc:spChg chg="mod">
          <ac:chgData name="Balian, Sarah (CNTR)" userId="b3b060d9-4d34-479b-ad68-688eaebf93c5" providerId="ADAL" clId="{E3DE24ED-FE0F-423D-ABEC-C7CBF11B5F14}" dt="2023-05-21T16:25:37.907" v="4345" actId="1038"/>
          <ac:spMkLst>
            <pc:docMk/>
            <pc:sldMk cId="317324267" sldId="299"/>
            <ac:spMk id="10" creationId="{F771182A-32DE-C278-1E07-AC2B79BB595B}"/>
          </ac:spMkLst>
        </pc:spChg>
        <pc:spChg chg="mod">
          <ac:chgData name="Balian, Sarah (CNTR)" userId="b3b060d9-4d34-479b-ad68-688eaebf93c5" providerId="ADAL" clId="{E3DE24ED-FE0F-423D-ABEC-C7CBF11B5F14}" dt="2023-05-21T16:29:51.186" v="4400" actId="207"/>
          <ac:spMkLst>
            <pc:docMk/>
            <pc:sldMk cId="317324267" sldId="299"/>
            <ac:spMk id="11" creationId="{646DE39B-7B91-4C8C-C628-4EEF302B895A}"/>
          </ac:spMkLst>
        </pc:spChg>
        <pc:spChg chg="del">
          <ac:chgData name="Balian, Sarah (CNTR)" userId="b3b060d9-4d34-479b-ad68-688eaebf93c5" providerId="ADAL" clId="{E3DE24ED-FE0F-423D-ABEC-C7CBF11B5F14}" dt="2023-05-21T15:22:55.642" v="15" actId="478"/>
          <ac:spMkLst>
            <pc:docMk/>
            <pc:sldMk cId="317324267" sldId="299"/>
            <ac:spMk id="41" creationId="{D668D04A-DECC-8646-63D2-86090C0B6EC2}"/>
          </ac:spMkLst>
        </pc:spChg>
        <pc:spChg chg="del">
          <ac:chgData name="Balian, Sarah (CNTR)" userId="b3b060d9-4d34-479b-ad68-688eaebf93c5" providerId="ADAL" clId="{E3DE24ED-FE0F-423D-ABEC-C7CBF11B5F14}" dt="2023-05-21T15:22:55.642" v="15" actId="478"/>
          <ac:spMkLst>
            <pc:docMk/>
            <pc:sldMk cId="317324267" sldId="299"/>
            <ac:spMk id="42" creationId="{CF8A5421-9323-A745-9033-6B0858E056E5}"/>
          </ac:spMkLst>
        </pc:spChg>
        <pc:spChg chg="del">
          <ac:chgData name="Balian, Sarah (CNTR)" userId="b3b060d9-4d34-479b-ad68-688eaebf93c5" providerId="ADAL" clId="{E3DE24ED-FE0F-423D-ABEC-C7CBF11B5F14}" dt="2023-05-21T15:22:55.642" v="15" actId="478"/>
          <ac:spMkLst>
            <pc:docMk/>
            <pc:sldMk cId="317324267" sldId="299"/>
            <ac:spMk id="43" creationId="{B7FC13D1-752F-56B6-5609-2A21E3445535}"/>
          </ac:spMkLst>
        </pc:spChg>
        <pc:spChg chg="del">
          <ac:chgData name="Balian, Sarah (CNTR)" userId="b3b060d9-4d34-479b-ad68-688eaebf93c5" providerId="ADAL" clId="{E3DE24ED-FE0F-423D-ABEC-C7CBF11B5F14}" dt="2023-05-21T15:22:55.642" v="15" actId="478"/>
          <ac:spMkLst>
            <pc:docMk/>
            <pc:sldMk cId="317324267" sldId="299"/>
            <ac:spMk id="44" creationId="{4BC63EFC-51D8-5205-E29F-01514C838175}"/>
          </ac:spMkLst>
        </pc:spChg>
        <pc:spChg chg="del">
          <ac:chgData name="Balian, Sarah (CNTR)" userId="b3b060d9-4d34-479b-ad68-688eaebf93c5" providerId="ADAL" clId="{E3DE24ED-FE0F-423D-ABEC-C7CBF11B5F14}" dt="2023-05-21T15:22:55.642" v="15" actId="478"/>
          <ac:spMkLst>
            <pc:docMk/>
            <pc:sldMk cId="317324267" sldId="299"/>
            <ac:spMk id="45" creationId="{BBE6A571-B611-7C03-DEE0-82AB9841B25B}"/>
          </ac:spMkLst>
        </pc:spChg>
        <pc:spChg chg="del">
          <ac:chgData name="Balian, Sarah (CNTR)" userId="b3b060d9-4d34-479b-ad68-688eaebf93c5" providerId="ADAL" clId="{E3DE24ED-FE0F-423D-ABEC-C7CBF11B5F14}" dt="2023-05-21T15:22:55.642" v="15" actId="478"/>
          <ac:spMkLst>
            <pc:docMk/>
            <pc:sldMk cId="317324267" sldId="299"/>
            <ac:spMk id="46" creationId="{42DF423A-99C8-4EB4-85E6-B227F5AC86CF}"/>
          </ac:spMkLst>
        </pc:spChg>
        <pc:spChg chg="del">
          <ac:chgData name="Balian, Sarah (CNTR)" userId="b3b060d9-4d34-479b-ad68-688eaebf93c5" providerId="ADAL" clId="{E3DE24ED-FE0F-423D-ABEC-C7CBF11B5F14}" dt="2023-05-21T15:22:55.642" v="15" actId="478"/>
          <ac:spMkLst>
            <pc:docMk/>
            <pc:sldMk cId="317324267" sldId="299"/>
            <ac:spMk id="47" creationId="{1A54FE55-9EA8-7040-3CAE-58A0BC0B5A7A}"/>
          </ac:spMkLst>
        </pc:spChg>
        <pc:spChg chg="del">
          <ac:chgData name="Balian, Sarah (CNTR)" userId="b3b060d9-4d34-479b-ad68-688eaebf93c5" providerId="ADAL" clId="{E3DE24ED-FE0F-423D-ABEC-C7CBF11B5F14}" dt="2023-05-21T15:22:55.642" v="15" actId="478"/>
          <ac:spMkLst>
            <pc:docMk/>
            <pc:sldMk cId="317324267" sldId="299"/>
            <ac:spMk id="48" creationId="{C745E97A-7FD6-1663-C9EC-826AD8D437D1}"/>
          </ac:spMkLst>
        </pc:spChg>
        <pc:spChg chg="del">
          <ac:chgData name="Balian, Sarah (CNTR)" userId="b3b060d9-4d34-479b-ad68-688eaebf93c5" providerId="ADAL" clId="{E3DE24ED-FE0F-423D-ABEC-C7CBF11B5F14}" dt="2023-05-21T15:22:55.642" v="15" actId="478"/>
          <ac:spMkLst>
            <pc:docMk/>
            <pc:sldMk cId="317324267" sldId="299"/>
            <ac:spMk id="49" creationId="{5A089B96-6EB7-40E6-B695-CA14F03E510E}"/>
          </ac:spMkLst>
        </pc:spChg>
        <pc:spChg chg="del">
          <ac:chgData name="Balian, Sarah (CNTR)" userId="b3b060d9-4d34-479b-ad68-688eaebf93c5" providerId="ADAL" clId="{E3DE24ED-FE0F-423D-ABEC-C7CBF11B5F14}" dt="2023-05-21T15:22:55.642" v="15" actId="478"/>
          <ac:spMkLst>
            <pc:docMk/>
            <pc:sldMk cId="317324267" sldId="299"/>
            <ac:spMk id="50" creationId="{B4A38A1D-ED77-E4A3-DF60-1B2D80DD4252}"/>
          </ac:spMkLst>
        </pc:spChg>
        <pc:spChg chg="del">
          <ac:chgData name="Balian, Sarah (CNTR)" userId="b3b060d9-4d34-479b-ad68-688eaebf93c5" providerId="ADAL" clId="{E3DE24ED-FE0F-423D-ABEC-C7CBF11B5F14}" dt="2023-05-21T15:22:55.642" v="15" actId="478"/>
          <ac:spMkLst>
            <pc:docMk/>
            <pc:sldMk cId="317324267" sldId="299"/>
            <ac:spMk id="51" creationId="{3D949BF7-3246-03FC-D71D-FF2B194A5867}"/>
          </ac:spMkLst>
        </pc:spChg>
        <pc:spChg chg="del">
          <ac:chgData name="Balian, Sarah (CNTR)" userId="b3b060d9-4d34-479b-ad68-688eaebf93c5" providerId="ADAL" clId="{E3DE24ED-FE0F-423D-ABEC-C7CBF11B5F14}" dt="2023-05-21T15:22:55.642" v="15" actId="478"/>
          <ac:spMkLst>
            <pc:docMk/>
            <pc:sldMk cId="317324267" sldId="299"/>
            <ac:spMk id="52" creationId="{D73A6417-5A8E-992C-44F0-86E234C17E10}"/>
          </ac:spMkLst>
        </pc:spChg>
        <pc:spChg chg="del">
          <ac:chgData name="Balian, Sarah (CNTR)" userId="b3b060d9-4d34-479b-ad68-688eaebf93c5" providerId="ADAL" clId="{E3DE24ED-FE0F-423D-ABEC-C7CBF11B5F14}" dt="2023-05-21T15:22:55.642" v="15" actId="478"/>
          <ac:spMkLst>
            <pc:docMk/>
            <pc:sldMk cId="317324267" sldId="299"/>
            <ac:spMk id="53" creationId="{34E58A3B-6C41-24E5-AFB9-0CC8E52DFFBF}"/>
          </ac:spMkLst>
        </pc:spChg>
        <pc:spChg chg="del">
          <ac:chgData name="Balian, Sarah (CNTR)" userId="b3b060d9-4d34-479b-ad68-688eaebf93c5" providerId="ADAL" clId="{E3DE24ED-FE0F-423D-ABEC-C7CBF11B5F14}" dt="2023-05-21T15:22:55.642" v="15" actId="478"/>
          <ac:spMkLst>
            <pc:docMk/>
            <pc:sldMk cId="317324267" sldId="299"/>
            <ac:spMk id="54" creationId="{3C62B939-790C-DB0F-0CF6-1E2C6F585ED4}"/>
          </ac:spMkLst>
        </pc:spChg>
        <pc:spChg chg="del">
          <ac:chgData name="Balian, Sarah (CNTR)" userId="b3b060d9-4d34-479b-ad68-688eaebf93c5" providerId="ADAL" clId="{E3DE24ED-FE0F-423D-ABEC-C7CBF11B5F14}" dt="2023-05-21T15:22:55.642" v="15" actId="478"/>
          <ac:spMkLst>
            <pc:docMk/>
            <pc:sldMk cId="317324267" sldId="299"/>
            <ac:spMk id="55" creationId="{16C6B6BA-7222-2A46-CA43-30A3DC2F40E5}"/>
          </ac:spMkLst>
        </pc:spChg>
        <pc:spChg chg="mod">
          <ac:chgData name="Balian, Sarah (CNTR)" userId="b3b060d9-4d34-479b-ad68-688eaebf93c5" providerId="ADAL" clId="{E3DE24ED-FE0F-423D-ABEC-C7CBF11B5F14}" dt="2023-05-21T16:30:01.693" v="4402" actId="207"/>
          <ac:spMkLst>
            <pc:docMk/>
            <pc:sldMk cId="317324267" sldId="299"/>
            <ac:spMk id="56" creationId="{CA8487B1-DEC3-4BE8-1956-E231A5AE036A}"/>
          </ac:spMkLst>
        </pc:spChg>
        <pc:spChg chg="mod">
          <ac:chgData name="Balian, Sarah (CNTR)" userId="b3b060d9-4d34-479b-ad68-688eaebf93c5" providerId="ADAL" clId="{E3DE24ED-FE0F-423D-ABEC-C7CBF11B5F14}" dt="2023-05-21T15:24:06.107" v="25"/>
          <ac:spMkLst>
            <pc:docMk/>
            <pc:sldMk cId="317324267" sldId="299"/>
            <ac:spMk id="57" creationId="{50F399F6-B4D4-461F-2193-176CE22A1C75}"/>
          </ac:spMkLst>
        </pc:spChg>
        <pc:spChg chg="mod">
          <ac:chgData name="Balian, Sarah (CNTR)" userId="b3b060d9-4d34-479b-ad68-688eaebf93c5" providerId="ADAL" clId="{E3DE24ED-FE0F-423D-ABEC-C7CBF11B5F14}" dt="2023-05-21T15:24:55.803" v="74" actId="1037"/>
          <ac:spMkLst>
            <pc:docMk/>
            <pc:sldMk cId="317324267" sldId="299"/>
            <ac:spMk id="58" creationId="{DB0E9556-57C4-FB9F-F4ED-4A86F430775C}"/>
          </ac:spMkLst>
        </pc:spChg>
        <pc:spChg chg="del">
          <ac:chgData name="Balian, Sarah (CNTR)" userId="b3b060d9-4d34-479b-ad68-688eaebf93c5" providerId="ADAL" clId="{E3DE24ED-FE0F-423D-ABEC-C7CBF11B5F14}" dt="2023-05-21T15:22:55.642" v="15" actId="478"/>
          <ac:spMkLst>
            <pc:docMk/>
            <pc:sldMk cId="317324267" sldId="299"/>
            <ac:spMk id="59" creationId="{4D135624-874F-7303-6186-F1323F30C5AA}"/>
          </ac:spMkLst>
        </pc:spChg>
        <pc:spChg chg="del">
          <ac:chgData name="Balian, Sarah (CNTR)" userId="b3b060d9-4d34-479b-ad68-688eaebf93c5" providerId="ADAL" clId="{E3DE24ED-FE0F-423D-ABEC-C7CBF11B5F14}" dt="2023-05-21T15:22:55.642" v="15" actId="478"/>
          <ac:spMkLst>
            <pc:docMk/>
            <pc:sldMk cId="317324267" sldId="299"/>
            <ac:spMk id="60" creationId="{283A431F-66DE-56D0-6F8C-E197CA434994}"/>
          </ac:spMkLst>
        </pc:spChg>
        <pc:spChg chg="del">
          <ac:chgData name="Balian, Sarah (CNTR)" userId="b3b060d9-4d34-479b-ad68-688eaebf93c5" providerId="ADAL" clId="{E3DE24ED-FE0F-423D-ABEC-C7CBF11B5F14}" dt="2023-05-21T15:22:55.642" v="15" actId="478"/>
          <ac:spMkLst>
            <pc:docMk/>
            <pc:sldMk cId="317324267" sldId="299"/>
            <ac:spMk id="61" creationId="{13D1EBF7-3808-CC4B-C914-B34A82C02B00}"/>
          </ac:spMkLst>
        </pc:spChg>
        <pc:spChg chg="mod">
          <ac:chgData name="Balian, Sarah (CNTR)" userId="b3b060d9-4d34-479b-ad68-688eaebf93c5" providerId="ADAL" clId="{E3DE24ED-FE0F-423D-ABEC-C7CBF11B5F14}" dt="2023-05-21T15:24:06.107" v="25"/>
          <ac:spMkLst>
            <pc:docMk/>
            <pc:sldMk cId="317324267" sldId="299"/>
            <ac:spMk id="62" creationId="{A6E3620E-1795-FA84-39DA-B1A819CE2CB0}"/>
          </ac:spMkLst>
        </pc:spChg>
        <pc:spChg chg="mod">
          <ac:chgData name="Balian, Sarah (CNTR)" userId="b3b060d9-4d34-479b-ad68-688eaebf93c5" providerId="ADAL" clId="{E3DE24ED-FE0F-423D-ABEC-C7CBF11B5F14}" dt="2023-05-21T16:30:36.111" v="4406" actId="207"/>
          <ac:spMkLst>
            <pc:docMk/>
            <pc:sldMk cId="317324267" sldId="299"/>
            <ac:spMk id="63" creationId="{079E53ED-E719-A788-8843-9C21C1948E01}"/>
          </ac:spMkLst>
        </pc:spChg>
        <pc:spChg chg="mod">
          <ac:chgData name="Balian, Sarah (CNTR)" userId="b3b060d9-4d34-479b-ad68-688eaebf93c5" providerId="ADAL" clId="{E3DE24ED-FE0F-423D-ABEC-C7CBF11B5F14}" dt="2023-05-21T15:24:06.107" v="25"/>
          <ac:spMkLst>
            <pc:docMk/>
            <pc:sldMk cId="317324267" sldId="299"/>
            <ac:spMk id="1024" creationId="{501C77FD-8E88-4CAD-004F-329A0C0E0E81}"/>
          </ac:spMkLst>
        </pc:spChg>
        <pc:spChg chg="mod">
          <ac:chgData name="Balian, Sarah (CNTR)" userId="b3b060d9-4d34-479b-ad68-688eaebf93c5" providerId="ADAL" clId="{E3DE24ED-FE0F-423D-ABEC-C7CBF11B5F14}" dt="2023-05-21T16:30:45.997" v="4408" actId="207"/>
          <ac:spMkLst>
            <pc:docMk/>
            <pc:sldMk cId="317324267" sldId="299"/>
            <ac:spMk id="1025" creationId="{7FABE4C5-B09A-7185-2A47-DFA54474983F}"/>
          </ac:spMkLst>
        </pc:spChg>
        <pc:spChg chg="mod">
          <ac:chgData name="Balian, Sarah (CNTR)" userId="b3b060d9-4d34-479b-ad68-688eaebf93c5" providerId="ADAL" clId="{E3DE24ED-FE0F-423D-ABEC-C7CBF11B5F14}" dt="2023-05-21T16:31:02.879" v="4410" actId="207"/>
          <ac:spMkLst>
            <pc:docMk/>
            <pc:sldMk cId="317324267" sldId="299"/>
            <ac:spMk id="1026" creationId="{AF1AD01E-A4CE-D7A3-8E16-80628AFD3484}"/>
          </ac:spMkLst>
        </pc:spChg>
        <pc:spChg chg="mod">
          <ac:chgData name="Balian, Sarah (CNTR)" userId="b3b060d9-4d34-479b-ad68-688eaebf93c5" providerId="ADAL" clId="{E3DE24ED-FE0F-423D-ABEC-C7CBF11B5F14}" dt="2023-05-21T15:24:06.107" v="25"/>
          <ac:spMkLst>
            <pc:docMk/>
            <pc:sldMk cId="317324267" sldId="299"/>
            <ac:spMk id="1027" creationId="{089BD105-D69C-9D52-52CB-42EBD6D2A768}"/>
          </ac:spMkLst>
        </pc:spChg>
        <pc:spChg chg="mod">
          <ac:chgData name="Balian, Sarah (CNTR)" userId="b3b060d9-4d34-479b-ad68-688eaebf93c5" providerId="ADAL" clId="{E3DE24ED-FE0F-423D-ABEC-C7CBF11B5F14}" dt="2023-05-21T16:30:54.137" v="4409" actId="207"/>
          <ac:spMkLst>
            <pc:docMk/>
            <pc:sldMk cId="317324267" sldId="299"/>
            <ac:spMk id="1029" creationId="{54AF53E7-9120-8AD6-75B6-068FC92DCCE2}"/>
          </ac:spMkLst>
        </pc:spChg>
        <pc:spChg chg="mod">
          <ac:chgData name="Balian, Sarah (CNTR)" userId="b3b060d9-4d34-479b-ad68-688eaebf93c5" providerId="ADAL" clId="{E3DE24ED-FE0F-423D-ABEC-C7CBF11B5F14}" dt="2023-05-21T16:30:41.552" v="4407" actId="207"/>
          <ac:spMkLst>
            <pc:docMk/>
            <pc:sldMk cId="317324267" sldId="299"/>
            <ac:spMk id="1030" creationId="{BB3428C6-4397-1A22-BE0C-9D9941335C43}"/>
          </ac:spMkLst>
        </pc:spChg>
        <pc:spChg chg="mod">
          <ac:chgData name="Balian, Sarah (CNTR)" userId="b3b060d9-4d34-479b-ad68-688eaebf93c5" providerId="ADAL" clId="{E3DE24ED-FE0F-423D-ABEC-C7CBF11B5F14}" dt="2023-05-21T16:30:19.605" v="4404" actId="207"/>
          <ac:spMkLst>
            <pc:docMk/>
            <pc:sldMk cId="317324267" sldId="299"/>
            <ac:spMk id="1031" creationId="{C0376D13-DC1F-06B6-8365-24C3563F2483}"/>
          </ac:spMkLst>
        </pc:spChg>
        <pc:spChg chg="mod">
          <ac:chgData name="Balian, Sarah (CNTR)" userId="b3b060d9-4d34-479b-ad68-688eaebf93c5" providerId="ADAL" clId="{E3DE24ED-FE0F-423D-ABEC-C7CBF11B5F14}" dt="2023-05-21T15:24:06.107" v="25"/>
          <ac:spMkLst>
            <pc:docMk/>
            <pc:sldMk cId="317324267" sldId="299"/>
            <ac:spMk id="1032" creationId="{620597C6-3913-C7ED-6C1C-C29C06290287}"/>
          </ac:spMkLst>
        </pc:spChg>
        <pc:spChg chg="del">
          <ac:chgData name="Balian, Sarah (CNTR)" userId="b3b060d9-4d34-479b-ad68-688eaebf93c5" providerId="ADAL" clId="{E3DE24ED-FE0F-423D-ABEC-C7CBF11B5F14}" dt="2023-05-21T15:22:55.642" v="15" actId="478"/>
          <ac:spMkLst>
            <pc:docMk/>
            <pc:sldMk cId="317324267" sldId="299"/>
            <ac:spMk id="1033" creationId="{3CD9B410-05B2-6138-6911-D2332C745AC9}"/>
          </ac:spMkLst>
        </pc:spChg>
        <pc:spChg chg="del">
          <ac:chgData name="Balian, Sarah (CNTR)" userId="b3b060d9-4d34-479b-ad68-688eaebf93c5" providerId="ADAL" clId="{E3DE24ED-FE0F-423D-ABEC-C7CBF11B5F14}" dt="2023-05-21T15:22:55.642" v="15" actId="478"/>
          <ac:spMkLst>
            <pc:docMk/>
            <pc:sldMk cId="317324267" sldId="299"/>
            <ac:spMk id="1034" creationId="{7DB997D1-C003-D6C6-1F18-F0F31FEDDA4D}"/>
          </ac:spMkLst>
        </pc:spChg>
        <pc:spChg chg="del">
          <ac:chgData name="Balian, Sarah (CNTR)" userId="b3b060d9-4d34-479b-ad68-688eaebf93c5" providerId="ADAL" clId="{E3DE24ED-FE0F-423D-ABEC-C7CBF11B5F14}" dt="2023-05-21T15:22:55.642" v="15" actId="478"/>
          <ac:spMkLst>
            <pc:docMk/>
            <pc:sldMk cId="317324267" sldId="299"/>
            <ac:spMk id="1035" creationId="{505D2889-80F3-69CB-1B35-181142E76EFB}"/>
          </ac:spMkLst>
        </pc:spChg>
        <pc:spChg chg="del">
          <ac:chgData name="Balian, Sarah (CNTR)" userId="b3b060d9-4d34-479b-ad68-688eaebf93c5" providerId="ADAL" clId="{E3DE24ED-FE0F-423D-ABEC-C7CBF11B5F14}" dt="2023-05-21T15:22:55.642" v="15" actId="478"/>
          <ac:spMkLst>
            <pc:docMk/>
            <pc:sldMk cId="317324267" sldId="299"/>
            <ac:spMk id="1036" creationId="{857DBFB8-A839-2B3D-F992-3D5B522A6EDA}"/>
          </ac:spMkLst>
        </pc:spChg>
        <pc:spChg chg="del">
          <ac:chgData name="Balian, Sarah (CNTR)" userId="b3b060d9-4d34-479b-ad68-688eaebf93c5" providerId="ADAL" clId="{E3DE24ED-FE0F-423D-ABEC-C7CBF11B5F14}" dt="2023-05-21T15:22:55.642" v="15" actId="478"/>
          <ac:spMkLst>
            <pc:docMk/>
            <pc:sldMk cId="317324267" sldId="299"/>
            <ac:spMk id="1037" creationId="{A619D19B-59AC-7D09-4061-FA84E7FB471A}"/>
          </ac:spMkLst>
        </pc:spChg>
        <pc:spChg chg="del">
          <ac:chgData name="Balian, Sarah (CNTR)" userId="b3b060d9-4d34-479b-ad68-688eaebf93c5" providerId="ADAL" clId="{E3DE24ED-FE0F-423D-ABEC-C7CBF11B5F14}" dt="2023-05-21T15:22:55.642" v="15" actId="478"/>
          <ac:spMkLst>
            <pc:docMk/>
            <pc:sldMk cId="317324267" sldId="299"/>
            <ac:spMk id="1038" creationId="{5909F8BF-9101-628B-51F4-11674CFA84EF}"/>
          </ac:spMkLst>
        </pc:spChg>
        <pc:spChg chg="mod">
          <ac:chgData name="Balian, Sarah (CNTR)" userId="b3b060d9-4d34-479b-ad68-688eaebf93c5" providerId="ADAL" clId="{E3DE24ED-FE0F-423D-ABEC-C7CBF11B5F14}" dt="2023-05-21T15:24:06.107" v="25"/>
          <ac:spMkLst>
            <pc:docMk/>
            <pc:sldMk cId="317324267" sldId="299"/>
            <ac:spMk id="1040" creationId="{6FE004C8-59DC-ED74-0076-FF8DA6FF7827}"/>
          </ac:spMkLst>
        </pc:spChg>
        <pc:spChg chg="del">
          <ac:chgData name="Balian, Sarah (CNTR)" userId="b3b060d9-4d34-479b-ad68-688eaebf93c5" providerId="ADAL" clId="{E3DE24ED-FE0F-423D-ABEC-C7CBF11B5F14}" dt="2023-05-21T15:22:55.642" v="15" actId="478"/>
          <ac:spMkLst>
            <pc:docMk/>
            <pc:sldMk cId="317324267" sldId="299"/>
            <ac:spMk id="1041" creationId="{EDDDA1C2-40F2-C465-D3BB-2E406CC881AB}"/>
          </ac:spMkLst>
        </pc:spChg>
        <pc:spChg chg="mod">
          <ac:chgData name="Balian, Sarah (CNTR)" userId="b3b060d9-4d34-479b-ad68-688eaebf93c5" providerId="ADAL" clId="{E3DE24ED-FE0F-423D-ABEC-C7CBF11B5F14}" dt="2023-05-21T16:30:13.935" v="4403" actId="207"/>
          <ac:spMkLst>
            <pc:docMk/>
            <pc:sldMk cId="317324267" sldId="299"/>
            <ac:spMk id="1042" creationId="{546A5C83-F6A4-EBD0-0BDD-D773DBA3F948}"/>
          </ac:spMkLst>
        </pc:spChg>
        <pc:spChg chg="mod">
          <ac:chgData name="Balian, Sarah (CNTR)" userId="b3b060d9-4d34-479b-ad68-688eaebf93c5" providerId="ADAL" clId="{E3DE24ED-FE0F-423D-ABEC-C7CBF11B5F14}" dt="2023-05-21T15:24:06.107" v="25"/>
          <ac:spMkLst>
            <pc:docMk/>
            <pc:sldMk cId="317324267" sldId="299"/>
            <ac:spMk id="1043" creationId="{FBB47BFD-66D9-038B-EDE5-77483D56B8CE}"/>
          </ac:spMkLst>
        </pc:spChg>
        <pc:spChg chg="del">
          <ac:chgData name="Balian, Sarah (CNTR)" userId="b3b060d9-4d34-479b-ad68-688eaebf93c5" providerId="ADAL" clId="{E3DE24ED-FE0F-423D-ABEC-C7CBF11B5F14}" dt="2023-05-21T15:22:55.642" v="15" actId="478"/>
          <ac:spMkLst>
            <pc:docMk/>
            <pc:sldMk cId="317324267" sldId="299"/>
            <ac:spMk id="1046" creationId="{8A57591F-F75D-FBB3-BD7E-757A1AFC2F44}"/>
          </ac:spMkLst>
        </pc:spChg>
        <pc:spChg chg="add mod">
          <ac:chgData name="Balian, Sarah (CNTR)" userId="b3b060d9-4d34-479b-ad68-688eaebf93c5" providerId="ADAL" clId="{E3DE24ED-FE0F-423D-ABEC-C7CBF11B5F14}" dt="2023-05-21T16:26:31.402" v="4357" actId="20577"/>
          <ac:spMkLst>
            <pc:docMk/>
            <pc:sldMk cId="317324267" sldId="299"/>
            <ac:spMk id="1047" creationId="{327C01BF-B657-B166-3FD8-DB976692D7D9}"/>
          </ac:spMkLst>
        </pc:spChg>
        <pc:spChg chg="add mod">
          <ac:chgData name="Balian, Sarah (CNTR)" userId="b3b060d9-4d34-479b-ad68-688eaebf93c5" providerId="ADAL" clId="{E3DE24ED-FE0F-423D-ABEC-C7CBF11B5F14}" dt="2023-05-21T16:26:37.688" v="4360" actId="20577"/>
          <ac:spMkLst>
            <pc:docMk/>
            <pc:sldMk cId="317324267" sldId="299"/>
            <ac:spMk id="1049" creationId="{96FA47AD-CB9F-DC7C-A9D7-A5E42258BA4F}"/>
          </ac:spMkLst>
        </pc:spChg>
        <pc:spChg chg="add mod">
          <ac:chgData name="Balian, Sarah (CNTR)" userId="b3b060d9-4d34-479b-ad68-688eaebf93c5" providerId="ADAL" clId="{E3DE24ED-FE0F-423D-ABEC-C7CBF11B5F14}" dt="2023-05-21T16:26:45.401" v="4363" actId="20577"/>
          <ac:spMkLst>
            <pc:docMk/>
            <pc:sldMk cId="317324267" sldId="299"/>
            <ac:spMk id="1051" creationId="{75ACC6B2-248A-0762-47C6-2A738491BAA5}"/>
          </ac:spMkLst>
        </pc:spChg>
        <pc:spChg chg="add mod">
          <ac:chgData name="Balian, Sarah (CNTR)" userId="b3b060d9-4d34-479b-ad68-688eaebf93c5" providerId="ADAL" clId="{E3DE24ED-FE0F-423D-ABEC-C7CBF11B5F14}" dt="2023-05-21T16:26:06.937" v="4351" actId="20577"/>
          <ac:spMkLst>
            <pc:docMk/>
            <pc:sldMk cId="317324267" sldId="299"/>
            <ac:spMk id="1053" creationId="{6755E91A-B422-B02A-993D-E6C628E25D0E}"/>
          </ac:spMkLst>
        </pc:spChg>
        <pc:spChg chg="add mod">
          <ac:chgData name="Balian, Sarah (CNTR)" userId="b3b060d9-4d34-479b-ad68-688eaebf93c5" providerId="ADAL" clId="{E3DE24ED-FE0F-423D-ABEC-C7CBF11B5F14}" dt="2023-05-21T16:26:54.993" v="4366" actId="20577"/>
          <ac:spMkLst>
            <pc:docMk/>
            <pc:sldMk cId="317324267" sldId="299"/>
            <ac:spMk id="1055" creationId="{740170E1-222B-4759-8CC2-9758DCD39588}"/>
          </ac:spMkLst>
        </pc:spChg>
        <pc:spChg chg="add mod">
          <ac:chgData name="Balian, Sarah (CNTR)" userId="b3b060d9-4d34-479b-ad68-688eaebf93c5" providerId="ADAL" clId="{E3DE24ED-FE0F-423D-ABEC-C7CBF11B5F14}" dt="2023-05-21T16:27:06.465" v="4369" actId="20577"/>
          <ac:spMkLst>
            <pc:docMk/>
            <pc:sldMk cId="317324267" sldId="299"/>
            <ac:spMk id="1057" creationId="{383E6505-977B-467A-3296-19C8BFE1044D}"/>
          </ac:spMkLst>
        </pc:spChg>
        <pc:spChg chg="add mod">
          <ac:chgData name="Balian, Sarah (CNTR)" userId="b3b060d9-4d34-479b-ad68-688eaebf93c5" providerId="ADAL" clId="{E3DE24ED-FE0F-423D-ABEC-C7CBF11B5F14}" dt="2023-05-21T16:27:14.154" v="4372" actId="20577"/>
          <ac:spMkLst>
            <pc:docMk/>
            <pc:sldMk cId="317324267" sldId="299"/>
            <ac:spMk id="1060" creationId="{13DE10C8-4C59-C60D-868E-4C3BA11CD0A5}"/>
          </ac:spMkLst>
        </pc:spChg>
        <pc:spChg chg="add mod">
          <ac:chgData name="Balian, Sarah (CNTR)" userId="b3b060d9-4d34-479b-ad68-688eaebf93c5" providerId="ADAL" clId="{E3DE24ED-FE0F-423D-ABEC-C7CBF11B5F14}" dt="2023-05-21T16:27:23.873" v="4375" actId="20577"/>
          <ac:spMkLst>
            <pc:docMk/>
            <pc:sldMk cId="317324267" sldId="299"/>
            <ac:spMk id="1062" creationId="{72D33FC2-A8CD-6865-4836-5D370C4E5951}"/>
          </ac:spMkLst>
        </pc:spChg>
        <pc:spChg chg="add mod">
          <ac:chgData name="Balian, Sarah (CNTR)" userId="b3b060d9-4d34-479b-ad68-688eaebf93c5" providerId="ADAL" clId="{E3DE24ED-FE0F-423D-ABEC-C7CBF11B5F14}" dt="2023-05-21T16:27:30.416" v="4378" actId="20577"/>
          <ac:spMkLst>
            <pc:docMk/>
            <pc:sldMk cId="317324267" sldId="299"/>
            <ac:spMk id="1064" creationId="{243E712C-68A6-5978-56AB-DA54C48F50EA}"/>
          </ac:spMkLst>
        </pc:spChg>
        <pc:spChg chg="add mod">
          <ac:chgData name="Balian, Sarah (CNTR)" userId="b3b060d9-4d34-479b-ad68-688eaebf93c5" providerId="ADAL" clId="{E3DE24ED-FE0F-423D-ABEC-C7CBF11B5F14}" dt="2023-05-21T16:27:39.186" v="4381" actId="20577"/>
          <ac:spMkLst>
            <pc:docMk/>
            <pc:sldMk cId="317324267" sldId="299"/>
            <ac:spMk id="1066" creationId="{C93416FA-0DD5-18CB-122C-7F4C78DE9EF0}"/>
          </ac:spMkLst>
        </pc:spChg>
        <pc:spChg chg="add mod">
          <ac:chgData name="Balian, Sarah (CNTR)" userId="b3b060d9-4d34-479b-ad68-688eaebf93c5" providerId="ADAL" clId="{E3DE24ED-FE0F-423D-ABEC-C7CBF11B5F14}" dt="2023-05-21T16:28:48.137" v="4396" actId="20577"/>
          <ac:spMkLst>
            <pc:docMk/>
            <pc:sldMk cId="317324267" sldId="299"/>
            <ac:spMk id="1068" creationId="{034AFED7-AA8A-16E5-C246-5920A6FDD6AD}"/>
          </ac:spMkLst>
        </pc:spChg>
        <pc:spChg chg="add mod">
          <ac:chgData name="Balian, Sarah (CNTR)" userId="b3b060d9-4d34-479b-ad68-688eaebf93c5" providerId="ADAL" clId="{E3DE24ED-FE0F-423D-ABEC-C7CBF11B5F14}" dt="2023-05-21T16:28:12.874" v="4390" actId="20577"/>
          <ac:spMkLst>
            <pc:docMk/>
            <pc:sldMk cId="317324267" sldId="299"/>
            <ac:spMk id="1070" creationId="{CD774C3F-62BB-1914-1C0B-B31CA4C58C3B}"/>
          </ac:spMkLst>
        </pc:spChg>
        <pc:spChg chg="add mod">
          <ac:chgData name="Balian, Sarah (CNTR)" userId="b3b060d9-4d34-479b-ad68-688eaebf93c5" providerId="ADAL" clId="{E3DE24ED-FE0F-423D-ABEC-C7CBF11B5F14}" dt="2023-05-21T16:28:04.457" v="4387" actId="20577"/>
          <ac:spMkLst>
            <pc:docMk/>
            <pc:sldMk cId="317324267" sldId="299"/>
            <ac:spMk id="1072" creationId="{0B4F11C0-38A0-17D1-188C-8C174D202F77}"/>
          </ac:spMkLst>
        </pc:spChg>
        <pc:spChg chg="add mod">
          <ac:chgData name="Balian, Sarah (CNTR)" userId="b3b060d9-4d34-479b-ad68-688eaebf93c5" providerId="ADAL" clId="{E3DE24ED-FE0F-423D-ABEC-C7CBF11B5F14}" dt="2023-05-21T16:27:48.009" v="4384" actId="20577"/>
          <ac:spMkLst>
            <pc:docMk/>
            <pc:sldMk cId="317324267" sldId="299"/>
            <ac:spMk id="1074" creationId="{70A51D2D-0E68-B47B-21E5-5434E5250AAA}"/>
          </ac:spMkLst>
        </pc:spChg>
        <pc:spChg chg="add mod">
          <ac:chgData name="Balian, Sarah (CNTR)" userId="b3b060d9-4d34-479b-ad68-688eaebf93c5" providerId="ADAL" clId="{E3DE24ED-FE0F-423D-ABEC-C7CBF11B5F14}" dt="2023-05-21T16:28:56.778" v="4399" actId="20577"/>
          <ac:spMkLst>
            <pc:docMk/>
            <pc:sldMk cId="317324267" sldId="299"/>
            <ac:spMk id="1076" creationId="{B977F544-C74D-D564-A9D0-304365CE0FA0}"/>
          </ac:spMkLst>
        </pc:spChg>
        <pc:spChg chg="add mod">
          <ac:chgData name="Balian, Sarah (CNTR)" userId="b3b060d9-4d34-479b-ad68-688eaebf93c5" providerId="ADAL" clId="{E3DE24ED-FE0F-423D-ABEC-C7CBF11B5F14}" dt="2023-05-21T16:28:22.866" v="4393" actId="20577"/>
          <ac:spMkLst>
            <pc:docMk/>
            <pc:sldMk cId="317324267" sldId="299"/>
            <ac:spMk id="1079" creationId="{12AB0F9B-38E6-799C-7F8D-AE624110F58A}"/>
          </ac:spMkLst>
        </pc:spChg>
        <pc:grpChg chg="add mod">
          <ac:chgData name="Balian, Sarah (CNTR)" userId="b3b060d9-4d34-479b-ad68-688eaebf93c5" providerId="ADAL" clId="{E3DE24ED-FE0F-423D-ABEC-C7CBF11B5F14}" dt="2023-05-21T16:31:13.082" v="4412" actId="1076"/>
          <ac:grpSpMkLst>
            <pc:docMk/>
            <pc:sldMk cId="317324267" sldId="299"/>
            <ac:grpSpMk id="7" creationId="{8A4B0E76-25C6-183B-5FDE-58D4D569BA9D}"/>
          </ac:grpSpMkLst>
        </pc:grpChg>
        <pc:grpChg chg="del">
          <ac:chgData name="Balian, Sarah (CNTR)" userId="b3b060d9-4d34-479b-ad68-688eaebf93c5" providerId="ADAL" clId="{E3DE24ED-FE0F-423D-ABEC-C7CBF11B5F14}" dt="2023-05-21T15:22:55.642" v="15" actId="478"/>
          <ac:grpSpMkLst>
            <pc:docMk/>
            <pc:sldMk cId="317324267" sldId="299"/>
            <ac:grpSpMk id="12" creationId="{5E9238D3-4F99-E415-7A54-9FE1BC3F8A71}"/>
          </ac:grpSpMkLst>
        </pc:grpChg>
        <pc:cxnChg chg="del">
          <ac:chgData name="Balian, Sarah (CNTR)" userId="b3b060d9-4d34-479b-ad68-688eaebf93c5" providerId="ADAL" clId="{E3DE24ED-FE0F-423D-ABEC-C7CBF11B5F14}" dt="2023-05-21T15:22:55.642" v="15" actId="478"/>
          <ac:cxnSpMkLst>
            <pc:docMk/>
            <pc:sldMk cId="317324267" sldId="299"/>
            <ac:cxnSpMk id="1028" creationId="{251E71C6-C5DE-756D-28C9-B37F00509337}"/>
          </ac:cxnSpMkLst>
        </pc:cxnChg>
        <pc:cxnChg chg="del">
          <ac:chgData name="Balian, Sarah (CNTR)" userId="b3b060d9-4d34-479b-ad68-688eaebf93c5" providerId="ADAL" clId="{E3DE24ED-FE0F-423D-ABEC-C7CBF11B5F14}" dt="2023-05-21T15:22:55.642" v="15" actId="478"/>
          <ac:cxnSpMkLst>
            <pc:docMk/>
            <pc:sldMk cId="317324267" sldId="299"/>
            <ac:cxnSpMk id="1039" creationId="{27A9561D-6FFC-F4BF-D6C2-12FEB0D3D959}"/>
          </ac:cxnSpMkLst>
        </pc:cxnChg>
        <pc:cxnChg chg="del">
          <ac:chgData name="Balian, Sarah (CNTR)" userId="b3b060d9-4d34-479b-ad68-688eaebf93c5" providerId="ADAL" clId="{E3DE24ED-FE0F-423D-ABEC-C7CBF11B5F14}" dt="2023-05-21T15:22:55.642" v="15" actId="478"/>
          <ac:cxnSpMkLst>
            <pc:docMk/>
            <pc:sldMk cId="317324267" sldId="299"/>
            <ac:cxnSpMk id="1044" creationId="{449259B2-AC01-86E5-AAE4-014A1E3AD19E}"/>
          </ac:cxnSpMkLst>
        </pc:cxnChg>
        <pc:cxnChg chg="add mod">
          <ac:chgData name="Balian, Sarah (CNTR)" userId="b3b060d9-4d34-479b-ad68-688eaebf93c5" providerId="ADAL" clId="{E3DE24ED-FE0F-423D-ABEC-C7CBF11B5F14}" dt="2023-05-21T15:24:06.107" v="25"/>
          <ac:cxnSpMkLst>
            <pc:docMk/>
            <pc:sldMk cId="317324267" sldId="299"/>
            <ac:cxnSpMk id="1045" creationId="{E2ACED6D-E905-E679-ADE1-5E649E4AD8D7}"/>
          </ac:cxnSpMkLst>
        </pc:cxnChg>
        <pc:cxnChg chg="add mod">
          <ac:chgData name="Balian, Sarah (CNTR)" userId="b3b060d9-4d34-479b-ad68-688eaebf93c5" providerId="ADAL" clId="{E3DE24ED-FE0F-423D-ABEC-C7CBF11B5F14}" dt="2023-05-21T16:31:13.082" v="4412" actId="1076"/>
          <ac:cxnSpMkLst>
            <pc:docMk/>
            <pc:sldMk cId="317324267" sldId="299"/>
            <ac:cxnSpMk id="1048" creationId="{061D4C82-6CE2-E791-A887-92042BD90665}"/>
          </ac:cxnSpMkLst>
        </pc:cxnChg>
        <pc:cxnChg chg="add mod">
          <ac:chgData name="Balian, Sarah (CNTR)" userId="b3b060d9-4d34-479b-ad68-688eaebf93c5" providerId="ADAL" clId="{E3DE24ED-FE0F-423D-ABEC-C7CBF11B5F14}" dt="2023-05-21T15:24:06.107" v="25"/>
          <ac:cxnSpMkLst>
            <pc:docMk/>
            <pc:sldMk cId="317324267" sldId="299"/>
            <ac:cxnSpMk id="1050" creationId="{B1659CEC-7270-EE2A-55D3-0AB1B5B66B14}"/>
          </ac:cxnSpMkLst>
        </pc:cxnChg>
        <pc:cxnChg chg="add mod">
          <ac:chgData name="Balian, Sarah (CNTR)" userId="b3b060d9-4d34-479b-ad68-688eaebf93c5" providerId="ADAL" clId="{E3DE24ED-FE0F-423D-ABEC-C7CBF11B5F14}" dt="2023-05-21T15:24:06.107" v="25"/>
          <ac:cxnSpMkLst>
            <pc:docMk/>
            <pc:sldMk cId="317324267" sldId="299"/>
            <ac:cxnSpMk id="1052" creationId="{F31E02A8-5ABB-4AC0-53E6-2EB963752D6E}"/>
          </ac:cxnSpMkLst>
        </pc:cxnChg>
        <pc:cxnChg chg="add mod">
          <ac:chgData name="Balian, Sarah (CNTR)" userId="b3b060d9-4d34-479b-ad68-688eaebf93c5" providerId="ADAL" clId="{E3DE24ED-FE0F-423D-ABEC-C7CBF11B5F14}" dt="2023-05-21T16:31:13.082" v="4412" actId="1076"/>
          <ac:cxnSpMkLst>
            <pc:docMk/>
            <pc:sldMk cId="317324267" sldId="299"/>
            <ac:cxnSpMk id="1054" creationId="{CF8C9269-5709-8A9D-38D3-A50A45C1231F}"/>
          </ac:cxnSpMkLst>
        </pc:cxnChg>
        <pc:cxnChg chg="add mod">
          <ac:chgData name="Balian, Sarah (CNTR)" userId="b3b060d9-4d34-479b-ad68-688eaebf93c5" providerId="ADAL" clId="{E3DE24ED-FE0F-423D-ABEC-C7CBF11B5F14}" dt="2023-05-21T15:24:06.107" v="25"/>
          <ac:cxnSpMkLst>
            <pc:docMk/>
            <pc:sldMk cId="317324267" sldId="299"/>
            <ac:cxnSpMk id="1056" creationId="{AAD223D4-98BF-A838-1965-6072D1A8ADFD}"/>
          </ac:cxnSpMkLst>
        </pc:cxnChg>
        <pc:cxnChg chg="add mod">
          <ac:chgData name="Balian, Sarah (CNTR)" userId="b3b060d9-4d34-479b-ad68-688eaebf93c5" providerId="ADAL" clId="{E3DE24ED-FE0F-423D-ABEC-C7CBF11B5F14}" dt="2023-05-21T15:24:06.107" v="25"/>
          <ac:cxnSpMkLst>
            <pc:docMk/>
            <pc:sldMk cId="317324267" sldId="299"/>
            <ac:cxnSpMk id="1058" creationId="{0565D099-54C7-733D-0ECE-1D55BA06CE1E}"/>
          </ac:cxnSpMkLst>
        </pc:cxnChg>
        <pc:cxnChg chg="add mod">
          <ac:chgData name="Balian, Sarah (CNTR)" userId="b3b060d9-4d34-479b-ad68-688eaebf93c5" providerId="ADAL" clId="{E3DE24ED-FE0F-423D-ABEC-C7CBF11B5F14}" dt="2023-05-21T15:24:06.107" v="25"/>
          <ac:cxnSpMkLst>
            <pc:docMk/>
            <pc:sldMk cId="317324267" sldId="299"/>
            <ac:cxnSpMk id="1059" creationId="{22814667-A98D-3984-F3DF-DCBFD2CB6EFA}"/>
          </ac:cxnSpMkLst>
        </pc:cxnChg>
        <pc:cxnChg chg="add mod">
          <ac:chgData name="Balian, Sarah (CNTR)" userId="b3b060d9-4d34-479b-ad68-688eaebf93c5" providerId="ADAL" clId="{E3DE24ED-FE0F-423D-ABEC-C7CBF11B5F14}" dt="2023-05-21T15:24:06.107" v="25"/>
          <ac:cxnSpMkLst>
            <pc:docMk/>
            <pc:sldMk cId="317324267" sldId="299"/>
            <ac:cxnSpMk id="1061" creationId="{DC770D2A-7D61-3633-5CE4-37FE2926B3A0}"/>
          </ac:cxnSpMkLst>
        </pc:cxnChg>
        <pc:cxnChg chg="add mod">
          <ac:chgData name="Balian, Sarah (CNTR)" userId="b3b060d9-4d34-479b-ad68-688eaebf93c5" providerId="ADAL" clId="{E3DE24ED-FE0F-423D-ABEC-C7CBF11B5F14}" dt="2023-05-21T15:24:06.107" v="25"/>
          <ac:cxnSpMkLst>
            <pc:docMk/>
            <pc:sldMk cId="317324267" sldId="299"/>
            <ac:cxnSpMk id="1063" creationId="{EE4F6FDF-E433-1CB1-B549-C32B96E0DC26}"/>
          </ac:cxnSpMkLst>
        </pc:cxnChg>
        <pc:cxnChg chg="add mod">
          <ac:chgData name="Balian, Sarah (CNTR)" userId="b3b060d9-4d34-479b-ad68-688eaebf93c5" providerId="ADAL" clId="{E3DE24ED-FE0F-423D-ABEC-C7CBF11B5F14}" dt="2023-05-21T15:24:06.107" v="25"/>
          <ac:cxnSpMkLst>
            <pc:docMk/>
            <pc:sldMk cId="317324267" sldId="299"/>
            <ac:cxnSpMk id="1065" creationId="{B029CEFE-9A8B-2867-9244-3E2A74DDF477}"/>
          </ac:cxnSpMkLst>
        </pc:cxnChg>
        <pc:cxnChg chg="add mod">
          <ac:chgData name="Balian, Sarah (CNTR)" userId="b3b060d9-4d34-479b-ad68-688eaebf93c5" providerId="ADAL" clId="{E3DE24ED-FE0F-423D-ABEC-C7CBF11B5F14}" dt="2023-05-21T16:31:13.082" v="4412" actId="1076"/>
          <ac:cxnSpMkLst>
            <pc:docMk/>
            <pc:sldMk cId="317324267" sldId="299"/>
            <ac:cxnSpMk id="1067" creationId="{1354418F-F42B-8029-290D-2F29083FD23C}"/>
          </ac:cxnSpMkLst>
        </pc:cxnChg>
        <pc:cxnChg chg="add mod">
          <ac:chgData name="Balian, Sarah (CNTR)" userId="b3b060d9-4d34-479b-ad68-688eaebf93c5" providerId="ADAL" clId="{E3DE24ED-FE0F-423D-ABEC-C7CBF11B5F14}" dt="2023-05-21T15:24:06.107" v="25"/>
          <ac:cxnSpMkLst>
            <pc:docMk/>
            <pc:sldMk cId="317324267" sldId="299"/>
            <ac:cxnSpMk id="1069" creationId="{7D39AFD1-6683-4327-F883-678D3094290F}"/>
          </ac:cxnSpMkLst>
        </pc:cxnChg>
        <pc:cxnChg chg="add mod">
          <ac:chgData name="Balian, Sarah (CNTR)" userId="b3b060d9-4d34-479b-ad68-688eaebf93c5" providerId="ADAL" clId="{E3DE24ED-FE0F-423D-ABEC-C7CBF11B5F14}" dt="2023-05-21T16:31:13.082" v="4412" actId="1076"/>
          <ac:cxnSpMkLst>
            <pc:docMk/>
            <pc:sldMk cId="317324267" sldId="299"/>
            <ac:cxnSpMk id="1071" creationId="{2AF4715A-6156-CB21-614F-FF462A2285B5}"/>
          </ac:cxnSpMkLst>
        </pc:cxnChg>
        <pc:cxnChg chg="add mod">
          <ac:chgData name="Balian, Sarah (CNTR)" userId="b3b060d9-4d34-479b-ad68-688eaebf93c5" providerId="ADAL" clId="{E3DE24ED-FE0F-423D-ABEC-C7CBF11B5F14}" dt="2023-05-21T16:31:18.060" v="4413" actId="1076"/>
          <ac:cxnSpMkLst>
            <pc:docMk/>
            <pc:sldMk cId="317324267" sldId="299"/>
            <ac:cxnSpMk id="1073" creationId="{5C14DEFE-E226-BB43-3B53-2B562CECB3BD}"/>
          </ac:cxnSpMkLst>
        </pc:cxnChg>
        <pc:cxnChg chg="add mod">
          <ac:chgData name="Balian, Sarah (CNTR)" userId="b3b060d9-4d34-479b-ad68-688eaebf93c5" providerId="ADAL" clId="{E3DE24ED-FE0F-423D-ABEC-C7CBF11B5F14}" dt="2023-05-21T16:31:13.082" v="4412" actId="1076"/>
          <ac:cxnSpMkLst>
            <pc:docMk/>
            <pc:sldMk cId="317324267" sldId="299"/>
            <ac:cxnSpMk id="1075" creationId="{92EE99A1-D02D-25CB-D16B-FD0C8A68D8DE}"/>
          </ac:cxnSpMkLst>
        </pc:cxnChg>
        <pc:cxnChg chg="add mod">
          <ac:chgData name="Balian, Sarah (CNTR)" userId="b3b060d9-4d34-479b-ad68-688eaebf93c5" providerId="ADAL" clId="{E3DE24ED-FE0F-423D-ABEC-C7CBF11B5F14}" dt="2023-05-21T15:24:06.107" v="25"/>
          <ac:cxnSpMkLst>
            <pc:docMk/>
            <pc:sldMk cId="317324267" sldId="299"/>
            <ac:cxnSpMk id="1077" creationId="{ED6FD428-2569-7B57-3ABD-0A589F94E570}"/>
          </ac:cxnSpMkLst>
        </pc:cxnChg>
        <pc:cxnChg chg="add mod">
          <ac:chgData name="Balian, Sarah (CNTR)" userId="b3b060d9-4d34-479b-ad68-688eaebf93c5" providerId="ADAL" clId="{E3DE24ED-FE0F-423D-ABEC-C7CBF11B5F14}" dt="2023-05-21T16:31:13.082" v="4412" actId="1076"/>
          <ac:cxnSpMkLst>
            <pc:docMk/>
            <pc:sldMk cId="317324267" sldId="299"/>
            <ac:cxnSpMk id="1078" creationId="{62CEA9A0-C6F8-8E73-F63B-103912209255}"/>
          </ac:cxnSpMkLst>
        </pc:cxnChg>
        <pc:cxnChg chg="add mod">
          <ac:chgData name="Balian, Sarah (CNTR)" userId="b3b060d9-4d34-479b-ad68-688eaebf93c5" providerId="ADAL" clId="{E3DE24ED-FE0F-423D-ABEC-C7CBF11B5F14}" dt="2023-05-21T15:24:06.107" v="25"/>
          <ac:cxnSpMkLst>
            <pc:docMk/>
            <pc:sldMk cId="317324267" sldId="299"/>
            <ac:cxnSpMk id="1080" creationId="{043D2215-7C48-21FC-D9D1-34E60F79C4E0}"/>
          </ac:cxnSpMkLst>
        </pc:cxnChg>
      </pc:sldChg>
      <pc:sldChg chg="mod modNotesTx">
        <pc:chgData name="Balian, Sarah (CNTR)" userId="b3b060d9-4d34-479b-ad68-688eaebf93c5" providerId="ADAL" clId="{E3DE24ED-FE0F-423D-ABEC-C7CBF11B5F14}" dt="2023-05-21T16:39:17.446" v="5116" actId="20577"/>
        <pc:sldMkLst>
          <pc:docMk/>
          <pc:sldMk cId="3076330452" sldId="300"/>
        </pc:sldMkLst>
      </pc:sldChg>
      <pc:sldChg chg="del">
        <pc:chgData name="Balian, Sarah (CNTR)" userId="b3b060d9-4d34-479b-ad68-688eaebf93c5" providerId="ADAL" clId="{E3DE24ED-FE0F-423D-ABEC-C7CBF11B5F14}" dt="2023-05-21T15:36:34.111" v="707" actId="47"/>
        <pc:sldMkLst>
          <pc:docMk/>
          <pc:sldMk cId="999049329" sldId="305"/>
        </pc:sldMkLst>
      </pc:sldChg>
      <pc:sldChg chg="modSp mod modNotesTx">
        <pc:chgData name="Balian, Sarah (CNTR)" userId="b3b060d9-4d34-479b-ad68-688eaebf93c5" providerId="ADAL" clId="{E3DE24ED-FE0F-423D-ABEC-C7CBF11B5F14}" dt="2023-05-21T16:14:16.811" v="3230" actId="20577"/>
        <pc:sldMkLst>
          <pc:docMk/>
          <pc:sldMk cId="1653516997" sldId="307"/>
        </pc:sldMkLst>
        <pc:graphicFrameChg chg="mod">
          <ac:chgData name="Balian, Sarah (CNTR)" userId="b3b060d9-4d34-479b-ad68-688eaebf93c5" providerId="ADAL" clId="{E3DE24ED-FE0F-423D-ABEC-C7CBF11B5F14}" dt="2023-05-21T15:59:04.935" v="2275" actId="207"/>
          <ac:graphicFrameMkLst>
            <pc:docMk/>
            <pc:sldMk cId="1653516997" sldId="307"/>
            <ac:graphicFrameMk id="5" creationId="{7248A65F-85D1-5155-E595-A9548413AB87}"/>
          </ac:graphicFrameMkLst>
        </pc:graphicFrameChg>
      </pc:sldChg>
      <pc:sldChg chg="addSp delSp modSp mod">
        <pc:chgData name="Balian, Sarah (CNTR)" userId="b3b060d9-4d34-479b-ad68-688eaebf93c5" providerId="ADAL" clId="{E3DE24ED-FE0F-423D-ABEC-C7CBF11B5F14}" dt="2023-05-21T15:23:23.898" v="21"/>
        <pc:sldMkLst>
          <pc:docMk/>
          <pc:sldMk cId="1931778444" sldId="318"/>
        </pc:sldMkLst>
        <pc:spChg chg="del">
          <ac:chgData name="Balian, Sarah (CNTR)" userId="b3b060d9-4d34-479b-ad68-688eaebf93c5" providerId="ADAL" clId="{E3DE24ED-FE0F-423D-ABEC-C7CBF11B5F14}" dt="2023-05-21T15:22:38.558" v="13" actId="478"/>
          <ac:spMkLst>
            <pc:docMk/>
            <pc:sldMk cId="1931778444" sldId="318"/>
            <ac:spMk id="6" creationId="{5D0F14F3-1A09-3E96-BCB2-D8B940E469DA}"/>
          </ac:spMkLst>
        </pc:spChg>
        <pc:spChg chg="del">
          <ac:chgData name="Balian, Sarah (CNTR)" userId="b3b060d9-4d34-479b-ad68-688eaebf93c5" providerId="ADAL" clId="{E3DE24ED-FE0F-423D-ABEC-C7CBF11B5F14}" dt="2023-05-21T15:22:38.558" v="13" actId="478"/>
          <ac:spMkLst>
            <pc:docMk/>
            <pc:sldMk cId="1931778444" sldId="318"/>
            <ac:spMk id="7" creationId="{CE64F085-394F-89FE-55C1-94E5F28AFADD}"/>
          </ac:spMkLst>
        </pc:spChg>
        <pc:spChg chg="del">
          <ac:chgData name="Balian, Sarah (CNTR)" userId="b3b060d9-4d34-479b-ad68-688eaebf93c5" providerId="ADAL" clId="{E3DE24ED-FE0F-423D-ABEC-C7CBF11B5F14}" dt="2023-05-21T15:22:38.558" v="13" actId="478"/>
          <ac:spMkLst>
            <pc:docMk/>
            <pc:sldMk cId="1931778444" sldId="318"/>
            <ac:spMk id="8" creationId="{E39DAA33-FEFE-A8BD-BBEA-A8F3D8B80ECE}"/>
          </ac:spMkLst>
        </pc:spChg>
        <pc:picChg chg="add mod">
          <ac:chgData name="Balian, Sarah (CNTR)" userId="b3b060d9-4d34-479b-ad68-688eaebf93c5" providerId="ADAL" clId="{E3DE24ED-FE0F-423D-ABEC-C7CBF11B5F14}" dt="2023-05-21T15:23:23.898" v="21"/>
          <ac:picMkLst>
            <pc:docMk/>
            <pc:sldMk cId="1931778444" sldId="318"/>
            <ac:picMk id="2" creationId="{E3308AFE-E36A-BEBE-D4EB-8662522CA46B}"/>
          </ac:picMkLst>
        </pc:picChg>
      </pc:sldChg>
      <pc:sldChg chg="addSp delSp modSp mod">
        <pc:chgData name="Balian, Sarah (CNTR)" userId="b3b060d9-4d34-479b-ad68-688eaebf93c5" providerId="ADAL" clId="{E3DE24ED-FE0F-423D-ABEC-C7CBF11B5F14}" dt="2023-05-21T15:23:21.826" v="20"/>
        <pc:sldMkLst>
          <pc:docMk/>
          <pc:sldMk cId="734295458" sldId="319"/>
        </pc:sldMkLst>
        <pc:spChg chg="del">
          <ac:chgData name="Balian, Sarah (CNTR)" userId="b3b060d9-4d34-479b-ad68-688eaebf93c5" providerId="ADAL" clId="{E3DE24ED-FE0F-423D-ABEC-C7CBF11B5F14}" dt="2023-05-21T15:22:44.651" v="14" actId="478"/>
          <ac:spMkLst>
            <pc:docMk/>
            <pc:sldMk cId="734295458" sldId="319"/>
            <ac:spMk id="6" creationId="{5D0F14F3-1A09-3E96-BCB2-D8B940E469DA}"/>
          </ac:spMkLst>
        </pc:spChg>
        <pc:spChg chg="del">
          <ac:chgData name="Balian, Sarah (CNTR)" userId="b3b060d9-4d34-479b-ad68-688eaebf93c5" providerId="ADAL" clId="{E3DE24ED-FE0F-423D-ABEC-C7CBF11B5F14}" dt="2023-05-21T15:22:44.651" v="14" actId="478"/>
          <ac:spMkLst>
            <pc:docMk/>
            <pc:sldMk cId="734295458" sldId="319"/>
            <ac:spMk id="7" creationId="{CE64F085-394F-89FE-55C1-94E5F28AFADD}"/>
          </ac:spMkLst>
        </pc:spChg>
        <pc:spChg chg="del">
          <ac:chgData name="Balian, Sarah (CNTR)" userId="b3b060d9-4d34-479b-ad68-688eaebf93c5" providerId="ADAL" clId="{E3DE24ED-FE0F-423D-ABEC-C7CBF11B5F14}" dt="2023-05-21T15:22:44.651" v="14" actId="478"/>
          <ac:spMkLst>
            <pc:docMk/>
            <pc:sldMk cId="734295458" sldId="319"/>
            <ac:spMk id="8" creationId="{E39DAA33-FEFE-A8BD-BBEA-A8F3D8B80ECE}"/>
          </ac:spMkLst>
        </pc:spChg>
        <pc:picChg chg="add mod">
          <ac:chgData name="Balian, Sarah (CNTR)" userId="b3b060d9-4d34-479b-ad68-688eaebf93c5" providerId="ADAL" clId="{E3DE24ED-FE0F-423D-ABEC-C7CBF11B5F14}" dt="2023-05-21T15:23:21.826" v="20"/>
          <ac:picMkLst>
            <pc:docMk/>
            <pc:sldMk cId="734295458" sldId="319"/>
            <ac:picMk id="2" creationId="{E2685327-D60B-5221-460C-ACFB95F67587}"/>
          </ac:picMkLst>
        </pc:picChg>
      </pc:sldChg>
      <pc:sldChg chg="addSp delSp modSp mod">
        <pc:chgData name="Balian, Sarah (CNTR)" userId="b3b060d9-4d34-479b-ad68-688eaebf93c5" providerId="ADAL" clId="{E3DE24ED-FE0F-423D-ABEC-C7CBF11B5F14}" dt="2023-05-21T15:23:19.354" v="19"/>
        <pc:sldMkLst>
          <pc:docMk/>
          <pc:sldMk cId="204169627" sldId="320"/>
        </pc:sldMkLst>
        <pc:spChg chg="del">
          <ac:chgData name="Balian, Sarah (CNTR)" userId="b3b060d9-4d34-479b-ad68-688eaebf93c5" providerId="ADAL" clId="{E3DE24ED-FE0F-423D-ABEC-C7CBF11B5F14}" dt="2023-05-21T15:23:01.732" v="16" actId="478"/>
          <ac:spMkLst>
            <pc:docMk/>
            <pc:sldMk cId="204169627" sldId="320"/>
            <ac:spMk id="6" creationId="{5D0F14F3-1A09-3E96-BCB2-D8B940E469DA}"/>
          </ac:spMkLst>
        </pc:spChg>
        <pc:spChg chg="del">
          <ac:chgData name="Balian, Sarah (CNTR)" userId="b3b060d9-4d34-479b-ad68-688eaebf93c5" providerId="ADAL" clId="{E3DE24ED-FE0F-423D-ABEC-C7CBF11B5F14}" dt="2023-05-21T15:23:01.732" v="16" actId="478"/>
          <ac:spMkLst>
            <pc:docMk/>
            <pc:sldMk cId="204169627" sldId="320"/>
            <ac:spMk id="7" creationId="{CE64F085-394F-89FE-55C1-94E5F28AFADD}"/>
          </ac:spMkLst>
        </pc:spChg>
        <pc:spChg chg="del">
          <ac:chgData name="Balian, Sarah (CNTR)" userId="b3b060d9-4d34-479b-ad68-688eaebf93c5" providerId="ADAL" clId="{E3DE24ED-FE0F-423D-ABEC-C7CBF11B5F14}" dt="2023-05-21T15:23:01.732" v="16" actId="478"/>
          <ac:spMkLst>
            <pc:docMk/>
            <pc:sldMk cId="204169627" sldId="320"/>
            <ac:spMk id="8" creationId="{E39DAA33-FEFE-A8BD-BBEA-A8F3D8B80ECE}"/>
          </ac:spMkLst>
        </pc:spChg>
        <pc:picChg chg="add mod">
          <ac:chgData name="Balian, Sarah (CNTR)" userId="b3b060d9-4d34-479b-ad68-688eaebf93c5" providerId="ADAL" clId="{E3DE24ED-FE0F-423D-ABEC-C7CBF11B5F14}" dt="2023-05-21T15:23:19.354" v="19"/>
          <ac:picMkLst>
            <pc:docMk/>
            <pc:sldMk cId="204169627" sldId="320"/>
            <ac:picMk id="2" creationId="{601AA2BC-A401-8020-326A-C388677A495C}"/>
          </ac:picMkLst>
        </pc:picChg>
      </pc:sldChg>
      <pc:sldChg chg="modSp mod modNotesTx">
        <pc:chgData name="Balian, Sarah (CNTR)" userId="b3b060d9-4d34-479b-ad68-688eaebf93c5" providerId="ADAL" clId="{E3DE24ED-FE0F-423D-ABEC-C7CBF11B5F14}" dt="2023-05-21T16:20:40.137" v="4056" actId="20577"/>
        <pc:sldMkLst>
          <pc:docMk/>
          <pc:sldMk cId="3199844134" sldId="321"/>
        </pc:sldMkLst>
        <pc:graphicFrameChg chg="mod">
          <ac:chgData name="Balian, Sarah (CNTR)" userId="b3b060d9-4d34-479b-ad68-688eaebf93c5" providerId="ADAL" clId="{E3DE24ED-FE0F-423D-ABEC-C7CBF11B5F14}" dt="2023-05-21T16:17:30.474" v="3246" actId="113"/>
          <ac:graphicFrameMkLst>
            <pc:docMk/>
            <pc:sldMk cId="3199844134" sldId="321"/>
            <ac:graphicFrameMk id="5" creationId="{7248A65F-85D1-5155-E595-A9548413AB87}"/>
          </ac:graphicFrameMkLst>
        </pc:graphicFrameChg>
      </pc:sldChg>
      <pc:sldChg chg="modSp mod modNotesTx">
        <pc:chgData name="Balian, Sarah (CNTR)" userId="b3b060d9-4d34-479b-ad68-688eaebf93c5" providerId="ADAL" clId="{E3DE24ED-FE0F-423D-ABEC-C7CBF11B5F14}" dt="2023-05-21T16:37:42.776" v="4890" actId="20577"/>
        <pc:sldMkLst>
          <pc:docMk/>
          <pc:sldMk cId="3332005300" sldId="322"/>
        </pc:sldMkLst>
        <pc:spChg chg="mod">
          <ac:chgData name="Balian, Sarah (CNTR)" userId="b3b060d9-4d34-479b-ad68-688eaebf93c5" providerId="ADAL" clId="{E3DE24ED-FE0F-423D-ABEC-C7CBF11B5F14}" dt="2023-05-21T16:34:43.550" v="4612" actId="20577"/>
          <ac:spMkLst>
            <pc:docMk/>
            <pc:sldMk cId="3332005300" sldId="322"/>
            <ac:spMk id="5" creationId="{2DB53C78-DA00-2BC5-996C-8D5C0A276C42}"/>
          </ac:spMkLst>
        </pc:spChg>
        <pc:graphicFrameChg chg="mod">
          <ac:chgData name="Balian, Sarah (CNTR)" userId="b3b060d9-4d34-479b-ad68-688eaebf93c5" providerId="ADAL" clId="{E3DE24ED-FE0F-423D-ABEC-C7CBF11B5F14}" dt="2023-05-21T16:36:38.121" v="4632"/>
          <ac:graphicFrameMkLst>
            <pc:docMk/>
            <pc:sldMk cId="3332005300" sldId="322"/>
            <ac:graphicFrameMk id="6" creationId="{A9A8CC69-E7C7-8BF8-2D2D-ABB1A61EC758}"/>
          </ac:graphicFrameMkLst>
        </pc:graphicFrameChg>
      </pc:sldChg>
      <pc:sldChg chg="addSp delSp modSp mod">
        <pc:chgData name="Balian, Sarah (CNTR)" userId="b3b060d9-4d34-479b-ad68-688eaebf93c5" providerId="ADAL" clId="{E3DE24ED-FE0F-423D-ABEC-C7CBF11B5F14}" dt="2023-05-21T15:23:15.272" v="18"/>
        <pc:sldMkLst>
          <pc:docMk/>
          <pc:sldMk cId="2491221319" sldId="323"/>
        </pc:sldMkLst>
        <pc:spChg chg="del">
          <ac:chgData name="Balian, Sarah (CNTR)" userId="b3b060d9-4d34-479b-ad68-688eaebf93c5" providerId="ADAL" clId="{E3DE24ED-FE0F-423D-ABEC-C7CBF11B5F14}" dt="2023-05-21T15:23:07.354" v="17" actId="478"/>
          <ac:spMkLst>
            <pc:docMk/>
            <pc:sldMk cId="2491221319" sldId="323"/>
            <ac:spMk id="6" creationId="{5D0F14F3-1A09-3E96-BCB2-D8B940E469DA}"/>
          </ac:spMkLst>
        </pc:spChg>
        <pc:spChg chg="del">
          <ac:chgData name="Balian, Sarah (CNTR)" userId="b3b060d9-4d34-479b-ad68-688eaebf93c5" providerId="ADAL" clId="{E3DE24ED-FE0F-423D-ABEC-C7CBF11B5F14}" dt="2023-05-21T15:23:07.354" v="17" actId="478"/>
          <ac:spMkLst>
            <pc:docMk/>
            <pc:sldMk cId="2491221319" sldId="323"/>
            <ac:spMk id="7" creationId="{CE64F085-394F-89FE-55C1-94E5F28AFADD}"/>
          </ac:spMkLst>
        </pc:spChg>
        <pc:spChg chg="del">
          <ac:chgData name="Balian, Sarah (CNTR)" userId="b3b060d9-4d34-479b-ad68-688eaebf93c5" providerId="ADAL" clId="{E3DE24ED-FE0F-423D-ABEC-C7CBF11B5F14}" dt="2023-05-21T15:23:07.354" v="17" actId="478"/>
          <ac:spMkLst>
            <pc:docMk/>
            <pc:sldMk cId="2491221319" sldId="323"/>
            <ac:spMk id="8" creationId="{E39DAA33-FEFE-A8BD-BBEA-A8F3D8B80ECE}"/>
          </ac:spMkLst>
        </pc:spChg>
        <pc:picChg chg="add mod">
          <ac:chgData name="Balian, Sarah (CNTR)" userId="b3b060d9-4d34-479b-ad68-688eaebf93c5" providerId="ADAL" clId="{E3DE24ED-FE0F-423D-ABEC-C7CBF11B5F14}" dt="2023-05-21T15:23:15.272" v="18"/>
          <ac:picMkLst>
            <pc:docMk/>
            <pc:sldMk cId="2491221319" sldId="323"/>
            <ac:picMk id="2" creationId="{55C8FCE3-0176-4D6C-E588-3AAB93ABD919}"/>
          </ac:picMkLst>
        </pc:picChg>
      </pc:sldChg>
      <pc:sldChg chg="modSp mod modNotesTx">
        <pc:chgData name="Balian, Sarah (CNTR)" userId="b3b060d9-4d34-479b-ad68-688eaebf93c5" providerId="ADAL" clId="{E3DE24ED-FE0F-423D-ABEC-C7CBF11B5F14}" dt="2023-05-21T16:45:41.897" v="5864" actId="20577"/>
        <pc:sldMkLst>
          <pc:docMk/>
          <pc:sldMk cId="1702557876" sldId="324"/>
        </pc:sldMkLst>
        <pc:spChg chg="mod">
          <ac:chgData name="Balian, Sarah (CNTR)" userId="b3b060d9-4d34-479b-ad68-688eaebf93c5" providerId="ADAL" clId="{E3DE24ED-FE0F-423D-ABEC-C7CBF11B5F14}" dt="2023-05-21T16:42:16.154" v="5149" actId="6549"/>
          <ac:spMkLst>
            <pc:docMk/>
            <pc:sldMk cId="1702557876" sldId="324"/>
            <ac:spMk id="3" creationId="{E4FD1E92-5DBC-B105-F246-2355E4FF9A74}"/>
          </ac:spMkLst>
        </pc:spChg>
        <pc:graphicFrameChg chg="mod">
          <ac:chgData name="Balian, Sarah (CNTR)" userId="b3b060d9-4d34-479b-ad68-688eaebf93c5" providerId="ADAL" clId="{E3DE24ED-FE0F-423D-ABEC-C7CBF11B5F14}" dt="2023-05-21T16:43:15.056" v="5154" actId="207"/>
          <ac:graphicFrameMkLst>
            <pc:docMk/>
            <pc:sldMk cId="1702557876" sldId="324"/>
            <ac:graphicFrameMk id="21" creationId="{9673CC04-08CC-5578-D046-2CD1CE6E0EBA}"/>
          </ac:graphicFrameMkLst>
        </pc:graphicFrameChg>
      </pc:sldChg>
      <pc:sldChg chg="mod modNotesTx">
        <pc:chgData name="Balian, Sarah (CNTR)" userId="b3b060d9-4d34-479b-ad68-688eaebf93c5" providerId="ADAL" clId="{E3DE24ED-FE0F-423D-ABEC-C7CBF11B5F14}" dt="2023-05-21T16:47:16.635" v="6054" actId="20577"/>
        <pc:sldMkLst>
          <pc:docMk/>
          <pc:sldMk cId="4269612064" sldId="325"/>
        </pc:sldMkLst>
      </pc:sldChg>
      <pc:sldMasterChg chg="addSp delSp modSp mod setBg modSldLayout">
        <pc:chgData name="Balian, Sarah (CNTR)" userId="b3b060d9-4d34-479b-ad68-688eaebf93c5" providerId="ADAL" clId="{E3DE24ED-FE0F-423D-ABEC-C7CBF11B5F14}" dt="2023-05-22T03:06:18.721" v="6118" actId="1076"/>
        <pc:sldMasterMkLst>
          <pc:docMk/>
          <pc:sldMasterMk cId="3850865728" sldId="2147483662"/>
        </pc:sldMasterMkLst>
        <pc:spChg chg="del">
          <ac:chgData name="Balian, Sarah (CNTR)" userId="b3b060d9-4d34-479b-ad68-688eaebf93c5" providerId="ADAL" clId="{E3DE24ED-FE0F-423D-ABEC-C7CBF11B5F14}" dt="2023-05-21T15:21:09.018" v="0" actId="478"/>
          <ac:spMkLst>
            <pc:docMk/>
            <pc:sldMasterMk cId="3850865728" sldId="2147483662"/>
            <ac:spMk id="2" creationId="{A1AF6A25-C05E-275F-43E1-F8E93E3EEC0C}"/>
          </ac:spMkLst>
        </pc:spChg>
        <pc:spChg chg="add mod">
          <ac:chgData name="Balian, Sarah (CNTR)" userId="b3b060d9-4d34-479b-ad68-688eaebf93c5" providerId="ADAL" clId="{E3DE24ED-FE0F-423D-ABEC-C7CBF11B5F14}" dt="2023-05-22T03:06:18.721" v="6118" actId="1076"/>
          <ac:spMkLst>
            <pc:docMk/>
            <pc:sldMasterMk cId="3850865728" sldId="2147483662"/>
            <ac:spMk id="3" creationId="{F0C05484-36D4-A7DA-ACAC-40A8F831952A}"/>
          </ac:spMkLst>
        </pc:spChg>
        <pc:spChg chg="del">
          <ac:chgData name="Balian, Sarah (CNTR)" userId="b3b060d9-4d34-479b-ad68-688eaebf93c5" providerId="ADAL" clId="{E3DE24ED-FE0F-423D-ABEC-C7CBF11B5F14}" dt="2023-05-21T15:21:09.723" v="1" actId="478"/>
          <ac:spMkLst>
            <pc:docMk/>
            <pc:sldMasterMk cId="3850865728" sldId="2147483662"/>
            <ac:spMk id="7" creationId="{2139826A-640E-12A1-234F-57C1984C22CC}"/>
          </ac:spMkLst>
        </pc:spChg>
        <pc:spChg chg="del">
          <ac:chgData name="Balian, Sarah (CNTR)" userId="b3b060d9-4d34-479b-ad68-688eaebf93c5" providerId="ADAL" clId="{E3DE24ED-FE0F-423D-ABEC-C7CBF11B5F14}" dt="2023-05-21T15:21:11.705" v="3" actId="478"/>
          <ac:spMkLst>
            <pc:docMk/>
            <pc:sldMasterMk cId="3850865728" sldId="2147483662"/>
            <ac:spMk id="8" creationId="{BD89CD6A-460E-F8B9-A2A8-47A478D0A124}"/>
          </ac:spMkLst>
        </pc:spChg>
        <pc:spChg chg="del">
          <ac:chgData name="Balian, Sarah (CNTR)" userId="b3b060d9-4d34-479b-ad68-688eaebf93c5" providerId="ADAL" clId="{E3DE24ED-FE0F-423D-ABEC-C7CBF11B5F14}" dt="2023-05-21T15:21:10.971" v="2" actId="478"/>
          <ac:spMkLst>
            <pc:docMk/>
            <pc:sldMasterMk cId="3850865728" sldId="2147483662"/>
            <ac:spMk id="9" creationId="{3E4488E0-ED17-9369-58EE-ADE445C1049F}"/>
          </ac:spMkLst>
        </pc:spChg>
        <pc:picChg chg="add mod">
          <ac:chgData name="Balian, Sarah (CNTR)" userId="b3b060d9-4d34-479b-ad68-688eaebf93c5" providerId="ADAL" clId="{E3DE24ED-FE0F-423D-ABEC-C7CBF11B5F14}" dt="2023-05-22T03:06:18.721" v="6118" actId="1076"/>
          <ac:picMkLst>
            <pc:docMk/>
            <pc:sldMasterMk cId="3850865728" sldId="2147483662"/>
            <ac:picMk id="4" creationId="{187465D9-3279-5D51-576D-59A8D3BD28F5}"/>
          </ac:picMkLst>
        </pc:picChg>
        <pc:picChg chg="add mod">
          <ac:chgData name="Balian, Sarah (CNTR)" userId="b3b060d9-4d34-479b-ad68-688eaebf93c5" providerId="ADAL" clId="{E3DE24ED-FE0F-423D-ABEC-C7CBF11B5F14}" dt="2023-05-22T03:06:18.721" v="6118" actId="1076"/>
          <ac:picMkLst>
            <pc:docMk/>
            <pc:sldMasterMk cId="3850865728" sldId="2147483662"/>
            <ac:picMk id="5" creationId="{0F7D8FE5-B86C-CDD6-37C0-97911EB20835}"/>
          </ac:picMkLst>
        </pc:picChg>
        <pc:sldLayoutChg chg="delSp mod">
          <pc:chgData name="Balian, Sarah (CNTR)" userId="b3b060d9-4d34-479b-ad68-688eaebf93c5" providerId="ADAL" clId="{E3DE24ED-FE0F-423D-ABEC-C7CBF11B5F14}" dt="2023-05-21T15:21:14.624" v="4" actId="478"/>
          <pc:sldLayoutMkLst>
            <pc:docMk/>
            <pc:sldMasterMk cId="3850865728" sldId="2147483662"/>
            <pc:sldLayoutMk cId="3824787925" sldId="2147483686"/>
          </pc:sldLayoutMkLst>
          <pc:spChg chg="del">
            <ac:chgData name="Balian, Sarah (CNTR)" userId="b3b060d9-4d34-479b-ad68-688eaebf93c5" providerId="ADAL" clId="{E3DE24ED-FE0F-423D-ABEC-C7CBF11B5F14}" dt="2023-05-21T15:21:14.624" v="4" actId="478"/>
            <ac:spMkLst>
              <pc:docMk/>
              <pc:sldMasterMk cId="3850865728" sldId="2147483662"/>
              <pc:sldLayoutMk cId="3824787925" sldId="2147483686"/>
              <ac:spMk id="4" creationId="{EC71831F-1B8F-EA98-3184-E4EB3C6D8FB1}"/>
            </ac:spMkLst>
          </pc:spChg>
        </pc:sldLayoutChg>
      </pc:sldMasterChg>
    </pc:docChg>
  </pc:docChgLst>
  <pc:docChgLst>
    <pc:chgData name="Twesigye, Gloria" userId="6464a502-8a44-4d67-8fab-8f3aa9495827" providerId="ADAL" clId="{733B199D-50C6-4D72-BB38-FBBEA3593B6D}"/>
    <pc:docChg chg="undo custSel addSld delSld modSld">
      <pc:chgData name="Twesigye, Gloria" userId="6464a502-8a44-4d67-8fab-8f3aa9495827" providerId="ADAL" clId="{733B199D-50C6-4D72-BB38-FBBEA3593B6D}" dt="2023-01-25T18:17:01.005" v="24" actId="27918"/>
      <pc:docMkLst>
        <pc:docMk/>
      </pc:docMkLst>
      <pc:sldChg chg="modSp mod">
        <pc:chgData name="Twesigye, Gloria" userId="6464a502-8a44-4d67-8fab-8f3aa9495827" providerId="ADAL" clId="{733B199D-50C6-4D72-BB38-FBBEA3593B6D}" dt="2023-01-25T15:58:31.115" v="11" actId="20577"/>
        <pc:sldMkLst>
          <pc:docMk/>
          <pc:sldMk cId="2479953464" sldId="264"/>
        </pc:sldMkLst>
        <pc:spChg chg="mod">
          <ac:chgData name="Twesigye, Gloria" userId="6464a502-8a44-4d67-8fab-8f3aa9495827" providerId="ADAL" clId="{733B199D-50C6-4D72-BB38-FBBEA3593B6D}" dt="2023-01-25T15:58:31.115" v="11" actId="20577"/>
          <ac:spMkLst>
            <pc:docMk/>
            <pc:sldMk cId="2479953464" sldId="264"/>
            <ac:spMk id="4" creationId="{96845529-961E-A70F-D54B-6018490E5D08}"/>
          </ac:spMkLst>
        </pc:spChg>
      </pc:sldChg>
      <pc:sldChg chg="modSp mod">
        <pc:chgData name="Twesigye, Gloria" userId="6464a502-8a44-4d67-8fab-8f3aa9495827" providerId="ADAL" clId="{733B199D-50C6-4D72-BB38-FBBEA3593B6D}" dt="2023-01-25T16:57:33.102" v="13" actId="113"/>
        <pc:sldMkLst>
          <pc:docMk/>
          <pc:sldMk cId="3502258445" sldId="283"/>
        </pc:sldMkLst>
        <pc:spChg chg="mod">
          <ac:chgData name="Twesigye, Gloria" userId="6464a502-8a44-4d67-8fab-8f3aa9495827" providerId="ADAL" clId="{733B199D-50C6-4D72-BB38-FBBEA3593B6D}" dt="2023-01-25T16:57:33.102" v="13" actId="113"/>
          <ac:spMkLst>
            <pc:docMk/>
            <pc:sldMk cId="3502258445" sldId="283"/>
            <ac:spMk id="3" creationId="{DA952587-2EEA-2936-8C78-577F7C69E709}"/>
          </ac:spMkLst>
        </pc:spChg>
      </pc:sldChg>
      <pc:sldChg chg="modSp mod">
        <pc:chgData name="Twesigye, Gloria" userId="6464a502-8a44-4d67-8fab-8f3aa9495827" providerId="ADAL" clId="{733B199D-50C6-4D72-BB38-FBBEA3593B6D}" dt="2023-01-25T16:57:54.107" v="17" actId="20577"/>
        <pc:sldMkLst>
          <pc:docMk/>
          <pc:sldMk cId="317324267" sldId="299"/>
        </pc:sldMkLst>
        <pc:spChg chg="mod">
          <ac:chgData name="Twesigye, Gloria" userId="6464a502-8a44-4d67-8fab-8f3aa9495827" providerId="ADAL" clId="{733B199D-50C6-4D72-BB38-FBBEA3593B6D}" dt="2023-01-25T16:57:54.107" v="17" actId="20577"/>
          <ac:spMkLst>
            <pc:docMk/>
            <pc:sldMk cId="317324267" sldId="299"/>
            <ac:spMk id="3" creationId="{30F94154-D092-60B9-1AA4-FF4EDDD5FF17}"/>
          </ac:spMkLst>
        </pc:spChg>
      </pc:sldChg>
      <pc:sldChg chg="modSp mod">
        <pc:chgData name="Twesigye, Gloria" userId="6464a502-8a44-4d67-8fab-8f3aa9495827" providerId="ADAL" clId="{733B199D-50C6-4D72-BB38-FBBEA3593B6D}" dt="2023-01-25T15:54:59.934" v="2" actId="1036"/>
        <pc:sldMkLst>
          <pc:docMk/>
          <pc:sldMk cId="1931778444" sldId="318"/>
        </pc:sldMkLst>
        <pc:spChg chg="mod">
          <ac:chgData name="Twesigye, Gloria" userId="6464a502-8a44-4d67-8fab-8f3aa9495827" providerId="ADAL" clId="{733B199D-50C6-4D72-BB38-FBBEA3593B6D}" dt="2023-01-25T15:54:59.934" v="2" actId="1036"/>
          <ac:spMkLst>
            <pc:docMk/>
            <pc:sldMk cId="1931778444" sldId="318"/>
            <ac:spMk id="6" creationId="{5D0F14F3-1A09-3E96-BCB2-D8B940E469DA}"/>
          </ac:spMkLst>
        </pc:spChg>
      </pc:sldChg>
      <pc:sldChg chg="modSp">
        <pc:chgData name="Twesigye, Gloria" userId="6464a502-8a44-4d67-8fab-8f3aa9495827" providerId="ADAL" clId="{733B199D-50C6-4D72-BB38-FBBEA3593B6D}" dt="2023-01-25T15:57:50.202" v="4"/>
        <pc:sldMkLst>
          <pc:docMk/>
          <pc:sldMk cId="3199844134" sldId="321"/>
        </pc:sldMkLst>
        <pc:graphicFrameChg chg="mod">
          <ac:chgData name="Twesigye, Gloria" userId="6464a502-8a44-4d67-8fab-8f3aa9495827" providerId="ADAL" clId="{733B199D-50C6-4D72-BB38-FBBEA3593B6D}" dt="2023-01-25T15:57:50.202" v="4"/>
          <ac:graphicFrameMkLst>
            <pc:docMk/>
            <pc:sldMk cId="3199844134" sldId="321"/>
            <ac:graphicFrameMk id="5" creationId="{7248A65F-85D1-5155-E595-A9548413AB87}"/>
          </ac:graphicFrameMkLst>
        </pc:graphicFrameChg>
      </pc:sldChg>
      <pc:sldChg chg="modSp">
        <pc:chgData name="Twesigye, Gloria" userId="6464a502-8a44-4d67-8fab-8f3aa9495827" providerId="ADAL" clId="{733B199D-50C6-4D72-BB38-FBBEA3593B6D}" dt="2023-01-25T16:58:37.693" v="19"/>
        <pc:sldMkLst>
          <pc:docMk/>
          <pc:sldMk cId="3332005300" sldId="322"/>
        </pc:sldMkLst>
        <pc:graphicFrameChg chg="mod">
          <ac:chgData name="Twesigye, Gloria" userId="6464a502-8a44-4d67-8fab-8f3aa9495827" providerId="ADAL" clId="{733B199D-50C6-4D72-BB38-FBBEA3593B6D}" dt="2023-01-25T16:58:37.693" v="19"/>
          <ac:graphicFrameMkLst>
            <pc:docMk/>
            <pc:sldMk cId="3332005300" sldId="322"/>
            <ac:graphicFrameMk id="6" creationId="{A9A8CC69-E7C7-8BF8-2D2D-ABB1A61EC758}"/>
          </ac:graphicFrameMkLst>
        </pc:graphicFrameChg>
      </pc:sldChg>
      <pc:sldChg chg="modSp mod">
        <pc:chgData name="Twesigye, Gloria" userId="6464a502-8a44-4d67-8fab-8f3aa9495827" providerId="ADAL" clId="{733B199D-50C6-4D72-BB38-FBBEA3593B6D}" dt="2023-01-25T16:59:11.996" v="20" actId="14861"/>
        <pc:sldMkLst>
          <pc:docMk/>
          <pc:sldMk cId="2491221319" sldId="323"/>
        </pc:sldMkLst>
        <pc:spChg chg="mod">
          <ac:chgData name="Twesigye, Gloria" userId="6464a502-8a44-4d67-8fab-8f3aa9495827" providerId="ADAL" clId="{733B199D-50C6-4D72-BB38-FBBEA3593B6D}" dt="2023-01-25T16:59:11.996" v="20" actId="14861"/>
          <ac:spMkLst>
            <pc:docMk/>
            <pc:sldMk cId="2491221319" sldId="323"/>
            <ac:spMk id="6" creationId="{5D0F14F3-1A09-3E96-BCB2-D8B940E469DA}"/>
          </ac:spMkLst>
        </pc:spChg>
      </pc:sldChg>
      <pc:sldChg chg="mod">
        <pc:chgData name="Twesigye, Gloria" userId="6464a502-8a44-4d67-8fab-8f3aa9495827" providerId="ADAL" clId="{733B199D-50C6-4D72-BB38-FBBEA3593B6D}" dt="2023-01-25T18:17:01.005" v="24" actId="27918"/>
        <pc:sldMkLst>
          <pc:docMk/>
          <pc:sldMk cId="1702557876" sldId="324"/>
        </pc:sldMkLst>
      </pc:sldChg>
      <pc:sldChg chg="new del">
        <pc:chgData name="Twesigye, Gloria" userId="6464a502-8a44-4d67-8fab-8f3aa9495827" providerId="ADAL" clId="{733B199D-50C6-4D72-BB38-FBBEA3593B6D}" dt="2023-01-24T21:48:07.094" v="1" actId="47"/>
        <pc:sldMkLst>
          <pc:docMk/>
          <pc:sldMk cId="2207251223" sldId="326"/>
        </pc:sldMkLst>
      </pc:sldChg>
    </pc:docChg>
  </pc:docChgLst>
  <pc:docChgLst>
    <pc:chgData name="Balian, Sarah" userId="b3b060d9-4d34-479b-ad68-688eaebf93c5" providerId="ADAL" clId="{D5670B35-1CEF-4C36-9928-8ABF729F2BE2}"/>
    <pc:docChg chg="undo custSel addSld delSld modSld sldOrd modMainMaster">
      <pc:chgData name="Balian, Sarah" userId="b3b060d9-4d34-479b-ad68-688eaebf93c5" providerId="ADAL" clId="{D5670B35-1CEF-4C36-9928-8ABF729F2BE2}" dt="2022-12-13T14:31:58.659" v="3513" actId="6549"/>
      <pc:docMkLst>
        <pc:docMk/>
      </pc:docMkLst>
      <pc:sldChg chg="modSp mod">
        <pc:chgData name="Balian, Sarah" userId="b3b060d9-4d34-479b-ad68-688eaebf93c5" providerId="ADAL" clId="{D5670B35-1CEF-4C36-9928-8ABF729F2BE2}" dt="2022-12-09T19:12:11.580" v="14" actId="20577"/>
        <pc:sldMkLst>
          <pc:docMk/>
          <pc:sldMk cId="109857222" sldId="256"/>
        </pc:sldMkLst>
        <pc:spChg chg="mod">
          <ac:chgData name="Balian, Sarah" userId="b3b060d9-4d34-479b-ad68-688eaebf93c5" providerId="ADAL" clId="{D5670B35-1CEF-4C36-9928-8ABF729F2BE2}" dt="2022-12-09T19:12:11.580" v="14" actId="20577"/>
          <ac:spMkLst>
            <pc:docMk/>
            <pc:sldMk cId="109857222" sldId="256"/>
            <ac:spMk id="3" creationId="{00000000-0000-0000-0000-000000000000}"/>
          </ac:spMkLst>
        </pc:spChg>
      </pc:sldChg>
      <pc:sldChg chg="modSp mod">
        <pc:chgData name="Balian, Sarah" userId="b3b060d9-4d34-479b-ad68-688eaebf93c5" providerId="ADAL" clId="{D5670B35-1CEF-4C36-9928-8ABF729F2BE2}" dt="2022-12-09T19:31:37.056" v="338" actId="14100"/>
        <pc:sldMkLst>
          <pc:docMk/>
          <pc:sldMk cId="2163988523" sldId="260"/>
        </pc:sldMkLst>
        <pc:spChg chg="mod">
          <ac:chgData name="Balian, Sarah" userId="b3b060d9-4d34-479b-ad68-688eaebf93c5" providerId="ADAL" clId="{D5670B35-1CEF-4C36-9928-8ABF729F2BE2}" dt="2022-12-09T19:31:37.056" v="338" actId="14100"/>
          <ac:spMkLst>
            <pc:docMk/>
            <pc:sldMk cId="2163988523" sldId="260"/>
            <ac:spMk id="3" creationId="{7F10B6DC-6AF4-BFD9-E1D5-B98AA266289F}"/>
          </ac:spMkLst>
        </pc:spChg>
        <pc:spChg chg="mod">
          <ac:chgData name="Balian, Sarah" userId="b3b060d9-4d34-479b-ad68-688eaebf93c5" providerId="ADAL" clId="{D5670B35-1CEF-4C36-9928-8ABF729F2BE2}" dt="2022-12-09T19:22:35.610" v="34" actId="20577"/>
          <ac:spMkLst>
            <pc:docMk/>
            <pc:sldMk cId="2163988523" sldId="260"/>
            <ac:spMk id="9" creationId="{E690F70B-E368-D7F5-795E-B5139345EF71}"/>
          </ac:spMkLst>
        </pc:spChg>
      </pc:sldChg>
      <pc:sldChg chg="delSp modSp mod ord">
        <pc:chgData name="Balian, Sarah" userId="b3b060d9-4d34-479b-ad68-688eaebf93c5" providerId="ADAL" clId="{D5670B35-1CEF-4C36-9928-8ABF729F2BE2}" dt="2022-12-09T20:23:10.034" v="638" actId="1076"/>
        <pc:sldMkLst>
          <pc:docMk/>
          <pc:sldMk cId="1428788921" sldId="262"/>
        </pc:sldMkLst>
        <pc:spChg chg="mod">
          <ac:chgData name="Balian, Sarah" userId="b3b060d9-4d34-479b-ad68-688eaebf93c5" providerId="ADAL" clId="{D5670B35-1CEF-4C36-9928-8ABF729F2BE2}" dt="2022-12-09T20:17:47.004" v="507" actId="20577"/>
          <ac:spMkLst>
            <pc:docMk/>
            <pc:sldMk cId="1428788921" sldId="262"/>
            <ac:spMk id="2" creationId="{F6245169-1799-41CD-B28E-D2D20D16AD73}"/>
          </ac:spMkLst>
        </pc:spChg>
        <pc:spChg chg="mod">
          <ac:chgData name="Balian, Sarah" userId="b3b060d9-4d34-479b-ad68-688eaebf93c5" providerId="ADAL" clId="{D5670B35-1CEF-4C36-9928-8ABF729F2BE2}" dt="2022-12-09T20:18:05.578" v="556" actId="20577"/>
          <ac:spMkLst>
            <pc:docMk/>
            <pc:sldMk cId="1428788921" sldId="262"/>
            <ac:spMk id="3" creationId="{E4FD1E92-5DBC-B105-F246-2355E4FF9A74}"/>
          </ac:spMkLst>
        </pc:spChg>
        <pc:spChg chg="del">
          <ac:chgData name="Balian, Sarah" userId="b3b060d9-4d34-479b-ad68-688eaebf93c5" providerId="ADAL" clId="{D5670B35-1CEF-4C36-9928-8ABF729F2BE2}" dt="2022-12-09T20:21:57.201" v="575" actId="478"/>
          <ac:spMkLst>
            <pc:docMk/>
            <pc:sldMk cId="1428788921" sldId="262"/>
            <ac:spMk id="10" creationId="{580355BB-10B2-2265-F650-EBBA740CC379}"/>
          </ac:spMkLst>
        </pc:spChg>
        <pc:spChg chg="mod">
          <ac:chgData name="Balian, Sarah" userId="b3b060d9-4d34-479b-ad68-688eaebf93c5" providerId="ADAL" clId="{D5670B35-1CEF-4C36-9928-8ABF729F2BE2}" dt="2022-12-09T20:23:05.418" v="637" actId="1076"/>
          <ac:spMkLst>
            <pc:docMk/>
            <pc:sldMk cId="1428788921" sldId="262"/>
            <ac:spMk id="11" creationId="{B854967F-8043-B86D-C735-482989D83C1E}"/>
          </ac:spMkLst>
        </pc:spChg>
        <pc:spChg chg="mod">
          <ac:chgData name="Balian, Sarah" userId="b3b060d9-4d34-479b-ad68-688eaebf93c5" providerId="ADAL" clId="{D5670B35-1CEF-4C36-9928-8ABF729F2BE2}" dt="2022-12-09T20:23:10.034" v="638" actId="1076"/>
          <ac:spMkLst>
            <pc:docMk/>
            <pc:sldMk cId="1428788921" sldId="262"/>
            <ac:spMk id="12" creationId="{3862842A-EAC4-C115-2F36-83D77BEE1E0E}"/>
          </ac:spMkLst>
        </pc:spChg>
        <pc:graphicFrameChg chg="mod">
          <ac:chgData name="Balian, Sarah" userId="b3b060d9-4d34-479b-ad68-688eaebf93c5" providerId="ADAL" clId="{D5670B35-1CEF-4C36-9928-8ABF729F2BE2}" dt="2022-12-09T20:22:59.846" v="636" actId="208"/>
          <ac:graphicFrameMkLst>
            <pc:docMk/>
            <pc:sldMk cId="1428788921" sldId="262"/>
            <ac:graphicFrameMk id="8" creationId="{A25666F9-CCA3-9D59-B863-99CA3EC76DEB}"/>
          </ac:graphicFrameMkLst>
        </pc:graphicFrameChg>
      </pc:sldChg>
      <pc:sldChg chg="addSp delSp modSp mod">
        <pc:chgData name="Balian, Sarah" userId="b3b060d9-4d34-479b-ad68-688eaebf93c5" providerId="ADAL" clId="{D5670B35-1CEF-4C36-9928-8ABF729F2BE2}" dt="2022-12-11T17:18:30.112" v="3509" actId="207"/>
        <pc:sldMkLst>
          <pc:docMk/>
          <pc:sldMk cId="1887431401" sldId="263"/>
        </pc:sldMkLst>
        <pc:spChg chg="mod">
          <ac:chgData name="Balian, Sarah" userId="b3b060d9-4d34-479b-ad68-688eaebf93c5" providerId="ADAL" clId="{D5670B35-1CEF-4C36-9928-8ABF729F2BE2}" dt="2022-12-09T19:57:21.940" v="361" actId="20577"/>
          <ac:spMkLst>
            <pc:docMk/>
            <pc:sldMk cId="1887431401" sldId="263"/>
            <ac:spMk id="2" creationId="{F6245169-1799-41CD-B28E-D2D20D16AD73}"/>
          </ac:spMkLst>
        </pc:spChg>
        <pc:spChg chg="mod">
          <ac:chgData name="Balian, Sarah" userId="b3b060d9-4d34-479b-ad68-688eaebf93c5" providerId="ADAL" clId="{D5670B35-1CEF-4C36-9928-8ABF729F2BE2}" dt="2022-12-09T20:15:46.462" v="474" actId="20577"/>
          <ac:spMkLst>
            <pc:docMk/>
            <pc:sldMk cId="1887431401" sldId="263"/>
            <ac:spMk id="3" creationId="{E4FD1E92-5DBC-B105-F246-2355E4FF9A74}"/>
          </ac:spMkLst>
        </pc:spChg>
        <pc:spChg chg="del">
          <ac:chgData name="Balian, Sarah" userId="b3b060d9-4d34-479b-ad68-688eaebf93c5" providerId="ADAL" clId="{D5670B35-1CEF-4C36-9928-8ABF729F2BE2}" dt="2022-12-09T19:57:45.807" v="402" actId="478"/>
          <ac:spMkLst>
            <pc:docMk/>
            <pc:sldMk cId="1887431401" sldId="263"/>
            <ac:spMk id="13" creationId="{91EEDFA8-3AA5-77F0-83F1-F5FF6665FE43}"/>
          </ac:spMkLst>
        </pc:spChg>
        <pc:spChg chg="del">
          <ac:chgData name="Balian, Sarah" userId="b3b060d9-4d34-479b-ad68-688eaebf93c5" providerId="ADAL" clId="{D5670B35-1CEF-4C36-9928-8ABF729F2BE2}" dt="2022-12-09T19:57:31.427" v="363" actId="478"/>
          <ac:spMkLst>
            <pc:docMk/>
            <pc:sldMk cId="1887431401" sldId="263"/>
            <ac:spMk id="14" creationId="{7B915756-A29F-325B-5D43-1F846F131974}"/>
          </ac:spMkLst>
        </pc:spChg>
        <pc:spChg chg="del">
          <ac:chgData name="Balian, Sarah" userId="b3b060d9-4d34-479b-ad68-688eaebf93c5" providerId="ADAL" clId="{D5670B35-1CEF-4C36-9928-8ABF729F2BE2}" dt="2022-12-09T19:57:31.427" v="363" actId="478"/>
          <ac:spMkLst>
            <pc:docMk/>
            <pc:sldMk cId="1887431401" sldId="263"/>
            <ac:spMk id="15" creationId="{D7F56EBF-8AA3-35CA-3421-8D456748E5B9}"/>
          </ac:spMkLst>
        </pc:spChg>
        <pc:spChg chg="del">
          <ac:chgData name="Balian, Sarah" userId="b3b060d9-4d34-479b-ad68-688eaebf93c5" providerId="ADAL" clId="{D5670B35-1CEF-4C36-9928-8ABF729F2BE2}" dt="2022-12-09T19:57:26.315" v="362" actId="478"/>
          <ac:spMkLst>
            <pc:docMk/>
            <pc:sldMk cId="1887431401" sldId="263"/>
            <ac:spMk id="17" creationId="{8F463A01-7069-BCF1-CFD5-59FEE65C01F4}"/>
          </ac:spMkLst>
        </pc:spChg>
        <pc:spChg chg="add mod">
          <ac:chgData name="Balian, Sarah" userId="b3b060d9-4d34-479b-ad68-688eaebf93c5" providerId="ADAL" clId="{D5670B35-1CEF-4C36-9928-8ABF729F2BE2}" dt="2022-12-09T20:15:22.871" v="473" actId="1076"/>
          <ac:spMkLst>
            <pc:docMk/>
            <pc:sldMk cId="1887431401" sldId="263"/>
            <ac:spMk id="18" creationId="{99526F6C-A786-EA2E-2A7F-9659F3E1D5E7}"/>
          </ac:spMkLst>
        </pc:spChg>
        <pc:graphicFrameChg chg="add del mod">
          <ac:chgData name="Balian, Sarah" userId="b3b060d9-4d34-479b-ad68-688eaebf93c5" providerId="ADAL" clId="{D5670B35-1CEF-4C36-9928-8ABF729F2BE2}" dt="2022-12-09T20:13:19.500" v="454" actId="478"/>
          <ac:graphicFrameMkLst>
            <pc:docMk/>
            <pc:sldMk cId="1887431401" sldId="263"/>
            <ac:graphicFrameMk id="12" creationId="{EA0A0782-FDF5-68B5-3E13-A040A82315DF}"/>
          </ac:graphicFrameMkLst>
        </pc:graphicFrameChg>
        <pc:graphicFrameChg chg="add mod">
          <ac:chgData name="Balian, Sarah" userId="b3b060d9-4d34-479b-ad68-688eaebf93c5" providerId="ADAL" clId="{D5670B35-1CEF-4C36-9928-8ABF729F2BE2}" dt="2022-12-11T17:18:30.112" v="3509" actId="207"/>
          <ac:graphicFrameMkLst>
            <pc:docMk/>
            <pc:sldMk cId="1887431401" sldId="263"/>
            <ac:graphicFrameMk id="21" creationId="{9673CC04-08CC-5578-D046-2CD1CE6E0EBA}"/>
          </ac:graphicFrameMkLst>
        </pc:graphicFrameChg>
        <pc:picChg chg="del">
          <ac:chgData name="Balian, Sarah" userId="b3b060d9-4d34-479b-ad68-688eaebf93c5" providerId="ADAL" clId="{D5670B35-1CEF-4C36-9928-8ABF729F2BE2}" dt="2022-12-09T19:57:16.175" v="339" actId="478"/>
          <ac:picMkLst>
            <pc:docMk/>
            <pc:sldMk cId="1887431401" sldId="263"/>
            <ac:picMk id="16" creationId="{14C21BE8-217C-ED8D-684F-146F978FE7F3}"/>
          </ac:picMkLst>
        </pc:picChg>
      </pc:sldChg>
      <pc:sldChg chg="addSp delSp modSp mod ord">
        <pc:chgData name="Balian, Sarah" userId="b3b060d9-4d34-479b-ad68-688eaebf93c5" providerId="ADAL" clId="{D5670B35-1CEF-4C36-9928-8ABF729F2BE2}" dt="2022-12-09T21:32:52.966" v="1770" actId="20577"/>
        <pc:sldMkLst>
          <pc:docMk/>
          <pc:sldMk cId="2479953464" sldId="264"/>
        </pc:sldMkLst>
        <pc:spChg chg="mod">
          <ac:chgData name="Balian, Sarah" userId="b3b060d9-4d34-479b-ad68-688eaebf93c5" providerId="ADAL" clId="{D5670B35-1CEF-4C36-9928-8ABF729F2BE2}" dt="2022-12-09T21:32:52.966" v="1770" actId="20577"/>
          <ac:spMkLst>
            <pc:docMk/>
            <pc:sldMk cId="2479953464" sldId="264"/>
            <ac:spMk id="2" creationId="{F6245169-1799-41CD-B28E-D2D20D16AD73}"/>
          </ac:spMkLst>
        </pc:spChg>
        <pc:spChg chg="del">
          <ac:chgData name="Balian, Sarah" userId="b3b060d9-4d34-479b-ad68-688eaebf93c5" providerId="ADAL" clId="{D5670B35-1CEF-4C36-9928-8ABF729F2BE2}" dt="2022-12-09T20:23:34.105" v="659" actId="478"/>
          <ac:spMkLst>
            <pc:docMk/>
            <pc:sldMk cId="2479953464" sldId="264"/>
            <ac:spMk id="10" creationId="{42B9B4F2-DF07-CDA1-F731-84581AF62576}"/>
          </ac:spMkLst>
        </pc:spChg>
        <pc:spChg chg="add del mod">
          <ac:chgData name="Balian, Sarah" userId="b3b060d9-4d34-479b-ad68-688eaebf93c5" providerId="ADAL" clId="{D5670B35-1CEF-4C36-9928-8ABF729F2BE2}" dt="2022-12-09T20:23:36.184" v="660" actId="478"/>
          <ac:spMkLst>
            <pc:docMk/>
            <pc:sldMk cId="2479953464" sldId="264"/>
            <ac:spMk id="12" creationId="{BE4ACFB7-1176-178E-29FA-DE16E8163551}"/>
          </ac:spMkLst>
        </pc:spChg>
        <pc:spChg chg="add mod">
          <ac:chgData name="Balian, Sarah" userId="b3b060d9-4d34-479b-ad68-688eaebf93c5" providerId="ADAL" clId="{D5670B35-1CEF-4C36-9928-8ABF729F2BE2}" dt="2022-12-09T21:25:16.873" v="1745" actId="27636"/>
          <ac:spMkLst>
            <pc:docMk/>
            <pc:sldMk cId="2479953464" sldId="264"/>
            <ac:spMk id="13" creationId="{B8005264-241D-4BC5-4C18-207DA6D099C3}"/>
          </ac:spMkLst>
        </pc:spChg>
        <pc:picChg chg="add mod">
          <ac:chgData name="Balian, Sarah" userId="b3b060d9-4d34-479b-ad68-688eaebf93c5" providerId="ADAL" clId="{D5670B35-1CEF-4C36-9928-8ABF729F2BE2}" dt="2022-12-09T21:32:50.013" v="1769"/>
          <ac:picMkLst>
            <pc:docMk/>
            <pc:sldMk cId="2479953464" sldId="264"/>
            <ac:picMk id="14" creationId="{1F4E151D-79B0-2594-1670-74173B816B17}"/>
          </ac:picMkLst>
        </pc:picChg>
      </pc:sldChg>
      <pc:sldChg chg="addSp delSp modSp mod ord">
        <pc:chgData name="Balian, Sarah" userId="b3b060d9-4d34-479b-ad68-688eaebf93c5" providerId="ADAL" clId="{D5670B35-1CEF-4C36-9928-8ABF729F2BE2}" dt="2022-12-09T21:32:59.065" v="1773" actId="6549"/>
        <pc:sldMkLst>
          <pc:docMk/>
          <pc:sldMk cId="3502258445" sldId="283"/>
        </pc:sldMkLst>
        <pc:spChg chg="mod">
          <ac:chgData name="Balian, Sarah" userId="b3b060d9-4d34-479b-ad68-688eaebf93c5" providerId="ADAL" clId="{D5670B35-1CEF-4C36-9928-8ABF729F2BE2}" dt="2022-12-09T21:32:59.065" v="1773" actId="6549"/>
          <ac:spMkLst>
            <pc:docMk/>
            <pc:sldMk cId="3502258445" sldId="283"/>
            <ac:spMk id="14" creationId="{472837B1-EAE8-8564-2917-A240D47892B0}"/>
          </ac:spMkLst>
        </pc:spChg>
        <pc:spChg chg="del mod">
          <ac:chgData name="Balian, Sarah" userId="b3b060d9-4d34-479b-ad68-688eaebf93c5" providerId="ADAL" clId="{D5670B35-1CEF-4C36-9928-8ABF729F2BE2}" dt="2022-12-09T21:28:43.923" v="1755" actId="478"/>
          <ac:spMkLst>
            <pc:docMk/>
            <pc:sldMk cId="3502258445" sldId="283"/>
            <ac:spMk id="15" creationId="{D98D9DFE-A653-03D6-94B0-66FBB56D71DE}"/>
          </ac:spMkLst>
        </pc:spChg>
        <pc:spChg chg="add del mod">
          <ac:chgData name="Balian, Sarah" userId="b3b060d9-4d34-479b-ad68-688eaebf93c5" providerId="ADAL" clId="{D5670B35-1CEF-4C36-9928-8ABF729F2BE2}" dt="2022-12-09T21:28:45.651" v="1756" actId="478"/>
          <ac:spMkLst>
            <pc:docMk/>
            <pc:sldMk cId="3502258445" sldId="283"/>
            <ac:spMk id="17" creationId="{878FFB5B-7A7A-FF66-ECB8-E88F606B8A69}"/>
          </ac:spMkLst>
        </pc:spChg>
        <pc:spChg chg="add mod">
          <ac:chgData name="Balian, Sarah" userId="b3b060d9-4d34-479b-ad68-688eaebf93c5" providerId="ADAL" clId="{D5670B35-1CEF-4C36-9928-8ABF729F2BE2}" dt="2022-12-09T21:32:44.579" v="1768" actId="1076"/>
          <ac:spMkLst>
            <pc:docMk/>
            <pc:sldMk cId="3502258445" sldId="283"/>
            <ac:spMk id="18" creationId="{FDF76921-9C9B-C9A6-4201-92D90EB20460}"/>
          </ac:spMkLst>
        </pc:spChg>
        <pc:picChg chg="add mod">
          <ac:chgData name="Balian, Sarah" userId="b3b060d9-4d34-479b-ad68-688eaebf93c5" providerId="ADAL" clId="{D5670B35-1CEF-4C36-9928-8ABF729F2BE2}" dt="2022-12-09T21:32:55.975" v="1771"/>
          <ac:picMkLst>
            <pc:docMk/>
            <pc:sldMk cId="3502258445" sldId="283"/>
            <ac:picMk id="19" creationId="{C1C35796-9F1E-5306-E9AC-80257CC6FADB}"/>
          </ac:picMkLst>
        </pc:picChg>
      </pc:sldChg>
      <pc:sldChg chg="addSp delSp modSp mod">
        <pc:chgData name="Balian, Sarah" userId="b3b060d9-4d34-479b-ad68-688eaebf93c5" providerId="ADAL" clId="{D5670B35-1CEF-4C36-9928-8ABF729F2BE2}" dt="2022-12-09T20:47:33.994" v="1220" actId="207"/>
        <pc:sldMkLst>
          <pc:docMk/>
          <pc:sldMk cId="1821595124" sldId="286"/>
        </pc:sldMkLst>
        <pc:spChg chg="mod">
          <ac:chgData name="Balian, Sarah" userId="b3b060d9-4d34-479b-ad68-688eaebf93c5" providerId="ADAL" clId="{D5670B35-1CEF-4C36-9928-8ABF729F2BE2}" dt="2022-12-09T20:37:42.767" v="1076" actId="20577"/>
          <ac:spMkLst>
            <pc:docMk/>
            <pc:sldMk cId="1821595124" sldId="286"/>
            <ac:spMk id="2" creationId="{F6245169-1799-41CD-B28E-D2D20D16AD73}"/>
          </ac:spMkLst>
        </pc:spChg>
        <pc:spChg chg="mod">
          <ac:chgData name="Balian, Sarah" userId="b3b060d9-4d34-479b-ad68-688eaebf93c5" providerId="ADAL" clId="{D5670B35-1CEF-4C36-9928-8ABF729F2BE2}" dt="2022-12-09T20:38:18.878" v="1146" actId="14100"/>
          <ac:spMkLst>
            <pc:docMk/>
            <pc:sldMk cId="1821595124" sldId="286"/>
            <ac:spMk id="3" creationId="{E4FD1E92-5DBC-B105-F246-2355E4FF9A74}"/>
          </ac:spMkLst>
        </pc:spChg>
        <pc:spChg chg="add mod">
          <ac:chgData name="Balian, Sarah" userId="b3b060d9-4d34-479b-ad68-688eaebf93c5" providerId="ADAL" clId="{D5670B35-1CEF-4C36-9928-8ABF729F2BE2}" dt="2022-12-09T20:47:06.175" v="1212" actId="1076"/>
          <ac:spMkLst>
            <pc:docMk/>
            <pc:sldMk cId="1821595124" sldId="286"/>
            <ac:spMk id="9" creationId="{8458E0F6-BBE5-BFD2-2C5C-A72AF0FE7113}"/>
          </ac:spMkLst>
        </pc:spChg>
        <pc:spChg chg="add mod">
          <ac:chgData name="Balian, Sarah" userId="b3b060d9-4d34-479b-ad68-688eaebf93c5" providerId="ADAL" clId="{D5670B35-1CEF-4C36-9928-8ABF729F2BE2}" dt="2022-12-09T20:47:10.583" v="1213" actId="1076"/>
          <ac:spMkLst>
            <pc:docMk/>
            <pc:sldMk cId="1821595124" sldId="286"/>
            <ac:spMk id="10" creationId="{2BCD5B87-D68C-96C1-BDEA-A615BE78DA67}"/>
          </ac:spMkLst>
        </pc:spChg>
        <pc:spChg chg="add mod">
          <ac:chgData name="Balian, Sarah" userId="b3b060d9-4d34-479b-ad68-688eaebf93c5" providerId="ADAL" clId="{D5670B35-1CEF-4C36-9928-8ABF729F2BE2}" dt="2022-12-09T20:47:14.593" v="1214" actId="1076"/>
          <ac:spMkLst>
            <pc:docMk/>
            <pc:sldMk cId="1821595124" sldId="286"/>
            <ac:spMk id="11" creationId="{6911DFF3-43BA-B411-34DB-00B6570CFB96}"/>
          </ac:spMkLst>
        </pc:spChg>
        <pc:spChg chg="add mod">
          <ac:chgData name="Balian, Sarah" userId="b3b060d9-4d34-479b-ad68-688eaebf93c5" providerId="ADAL" clId="{D5670B35-1CEF-4C36-9928-8ABF729F2BE2}" dt="2022-12-09T20:47:26.287" v="1219" actId="1037"/>
          <ac:spMkLst>
            <pc:docMk/>
            <pc:sldMk cId="1821595124" sldId="286"/>
            <ac:spMk id="12" creationId="{36198808-7F7D-2180-BA83-92503A93FCEC}"/>
          </ac:spMkLst>
        </pc:spChg>
        <pc:graphicFrameChg chg="del">
          <ac:chgData name="Balian, Sarah" userId="b3b060d9-4d34-479b-ad68-688eaebf93c5" providerId="ADAL" clId="{D5670B35-1CEF-4C36-9928-8ABF729F2BE2}" dt="2022-12-09T20:37:07.742" v="1043" actId="478"/>
          <ac:graphicFrameMkLst>
            <pc:docMk/>
            <pc:sldMk cId="1821595124" sldId="286"/>
            <ac:graphicFrameMk id="6" creationId="{A9A8CC69-E7C7-8BF8-2D2D-ABB1A61EC758}"/>
          </ac:graphicFrameMkLst>
        </pc:graphicFrameChg>
        <pc:graphicFrameChg chg="add mod">
          <ac:chgData name="Balian, Sarah" userId="b3b060d9-4d34-479b-ad68-688eaebf93c5" providerId="ADAL" clId="{D5670B35-1CEF-4C36-9928-8ABF729F2BE2}" dt="2022-12-09T20:47:33.994" v="1220" actId="207"/>
          <ac:graphicFrameMkLst>
            <pc:docMk/>
            <pc:sldMk cId="1821595124" sldId="286"/>
            <ac:graphicFrameMk id="8" creationId="{DE9A6772-C53F-EAE5-A902-BA86493CFD41}"/>
          </ac:graphicFrameMkLst>
        </pc:graphicFrameChg>
      </pc:sldChg>
      <pc:sldChg chg="addSp delSp modSp mod">
        <pc:chgData name="Balian, Sarah" userId="b3b060d9-4d34-479b-ad68-688eaebf93c5" providerId="ADAL" clId="{D5670B35-1CEF-4C36-9928-8ABF729F2BE2}" dt="2022-12-09T20:55:24.083" v="1411" actId="14100"/>
        <pc:sldMkLst>
          <pc:docMk/>
          <pc:sldMk cId="2004344858" sldId="288"/>
        </pc:sldMkLst>
        <pc:spChg chg="mod">
          <ac:chgData name="Balian, Sarah" userId="b3b060d9-4d34-479b-ad68-688eaebf93c5" providerId="ADAL" clId="{D5670B35-1CEF-4C36-9928-8ABF729F2BE2}" dt="2022-12-09T20:53:54.462" v="1394" actId="14100"/>
          <ac:spMkLst>
            <pc:docMk/>
            <pc:sldMk cId="2004344858" sldId="288"/>
            <ac:spMk id="10" creationId="{2D953FA9-CD59-752E-4FDA-CC41FF4B8DF2}"/>
          </ac:spMkLst>
        </pc:spChg>
        <pc:spChg chg="mod">
          <ac:chgData name="Balian, Sarah" userId="b3b060d9-4d34-479b-ad68-688eaebf93c5" providerId="ADAL" clId="{D5670B35-1CEF-4C36-9928-8ABF729F2BE2}" dt="2022-12-09T20:53:56.980" v="1395" actId="1076"/>
          <ac:spMkLst>
            <pc:docMk/>
            <pc:sldMk cId="2004344858" sldId="288"/>
            <ac:spMk id="11" creationId="{8E4E40E9-D792-25A1-4B37-23D4780B1318}"/>
          </ac:spMkLst>
        </pc:spChg>
        <pc:graphicFrameChg chg="add mod">
          <ac:chgData name="Balian, Sarah" userId="b3b060d9-4d34-479b-ad68-688eaebf93c5" providerId="ADAL" clId="{D5670B35-1CEF-4C36-9928-8ABF729F2BE2}" dt="2022-12-09T20:55:24.083" v="1411" actId="14100"/>
          <ac:graphicFrameMkLst>
            <pc:docMk/>
            <pc:sldMk cId="2004344858" sldId="288"/>
            <ac:graphicFrameMk id="2" creationId="{B0A68F7A-A083-4E2B-B574-D05208620F48}"/>
          </ac:graphicFrameMkLst>
        </pc:graphicFrameChg>
        <pc:graphicFrameChg chg="del">
          <ac:chgData name="Balian, Sarah" userId="b3b060d9-4d34-479b-ad68-688eaebf93c5" providerId="ADAL" clId="{D5670B35-1CEF-4C36-9928-8ABF729F2BE2}" dt="2022-12-09T20:50:13.943" v="1375" actId="478"/>
          <ac:graphicFrameMkLst>
            <pc:docMk/>
            <pc:sldMk cId="2004344858" sldId="288"/>
            <ac:graphicFrameMk id="9" creationId="{16BB2B36-D329-083C-5198-BEEC5AC12CFA}"/>
          </ac:graphicFrameMkLst>
        </pc:graphicFrameChg>
      </pc:sldChg>
      <pc:sldChg chg="modSp mod">
        <pc:chgData name="Balian, Sarah" userId="b3b060d9-4d34-479b-ad68-688eaebf93c5" providerId="ADAL" clId="{D5670B35-1CEF-4C36-9928-8ABF729F2BE2}" dt="2022-12-11T15:27:29.057" v="3508" actId="13926"/>
        <pc:sldMkLst>
          <pc:docMk/>
          <pc:sldMk cId="3475639167" sldId="289"/>
        </pc:sldMkLst>
        <pc:spChg chg="mod">
          <ac:chgData name="Balian, Sarah" userId="b3b060d9-4d34-479b-ad68-688eaebf93c5" providerId="ADAL" clId="{D5670B35-1CEF-4C36-9928-8ABF729F2BE2}" dt="2022-12-11T15:27:29.057" v="3508" actId="13926"/>
          <ac:spMkLst>
            <pc:docMk/>
            <pc:sldMk cId="3475639167" sldId="289"/>
            <ac:spMk id="2" creationId="{E2C1E771-73A1-701F-1EF7-0950A106EB3A}"/>
          </ac:spMkLst>
        </pc:spChg>
        <pc:spChg chg="mod">
          <ac:chgData name="Balian, Sarah" userId="b3b060d9-4d34-479b-ad68-688eaebf93c5" providerId="ADAL" clId="{D5670B35-1CEF-4C36-9928-8ABF729F2BE2}" dt="2022-12-11T15:27:22.876" v="3507" actId="6549"/>
          <ac:spMkLst>
            <pc:docMk/>
            <pc:sldMk cId="3475639167" sldId="289"/>
            <ac:spMk id="3" creationId="{F2A31AE5-F919-CA50-BF07-AF012D87D146}"/>
          </ac:spMkLst>
        </pc:spChg>
      </pc:sldChg>
      <pc:sldChg chg="del ord">
        <pc:chgData name="Balian, Sarah" userId="b3b060d9-4d34-479b-ad68-688eaebf93c5" providerId="ADAL" clId="{D5670B35-1CEF-4C36-9928-8ABF729F2BE2}" dt="2022-12-09T22:48:29.998" v="2641" actId="47"/>
        <pc:sldMkLst>
          <pc:docMk/>
          <pc:sldMk cId="61370533" sldId="290"/>
        </pc:sldMkLst>
      </pc:sldChg>
      <pc:sldChg chg="del">
        <pc:chgData name="Balian, Sarah" userId="b3b060d9-4d34-479b-ad68-688eaebf93c5" providerId="ADAL" clId="{D5670B35-1CEF-4C36-9928-8ABF729F2BE2}" dt="2022-12-09T22:48:31.716" v="2643" actId="47"/>
        <pc:sldMkLst>
          <pc:docMk/>
          <pc:sldMk cId="4205298638" sldId="292"/>
        </pc:sldMkLst>
      </pc:sldChg>
      <pc:sldChg chg="addSp delSp modSp mod">
        <pc:chgData name="Balian, Sarah" userId="b3b060d9-4d34-479b-ad68-688eaebf93c5" providerId="ADAL" clId="{D5670B35-1CEF-4C36-9928-8ABF729F2BE2}" dt="2022-12-09T20:34:54.546" v="1040" actId="1076"/>
        <pc:sldMkLst>
          <pc:docMk/>
          <pc:sldMk cId="1182146475" sldId="298"/>
        </pc:sldMkLst>
        <pc:spChg chg="mod">
          <ac:chgData name="Balian, Sarah" userId="b3b060d9-4d34-479b-ad68-688eaebf93c5" providerId="ADAL" clId="{D5670B35-1CEF-4C36-9928-8ABF729F2BE2}" dt="2022-12-09T20:32:42.802" v="949" actId="20577"/>
          <ac:spMkLst>
            <pc:docMk/>
            <pc:sldMk cId="1182146475" sldId="298"/>
            <ac:spMk id="2" creationId="{F6245169-1799-41CD-B28E-D2D20D16AD73}"/>
          </ac:spMkLst>
        </pc:spChg>
        <pc:spChg chg="mod">
          <ac:chgData name="Balian, Sarah" userId="b3b060d9-4d34-479b-ad68-688eaebf93c5" providerId="ADAL" clId="{D5670B35-1CEF-4C36-9928-8ABF729F2BE2}" dt="2022-12-09T20:33:06.873" v="1021" actId="20577"/>
          <ac:spMkLst>
            <pc:docMk/>
            <pc:sldMk cId="1182146475" sldId="298"/>
            <ac:spMk id="3" creationId="{E4FD1E92-5DBC-B105-F246-2355E4FF9A74}"/>
          </ac:spMkLst>
        </pc:spChg>
        <pc:spChg chg="mod">
          <ac:chgData name="Balian, Sarah" userId="b3b060d9-4d34-479b-ad68-688eaebf93c5" providerId="ADAL" clId="{D5670B35-1CEF-4C36-9928-8ABF729F2BE2}" dt="2022-12-09T20:33:59.472" v="1032" actId="1076"/>
          <ac:spMkLst>
            <pc:docMk/>
            <pc:sldMk cId="1182146475" sldId="298"/>
            <ac:spMk id="4" creationId="{87E0FD17-000E-F917-D7E1-AFF7CACBF13D}"/>
          </ac:spMkLst>
        </pc:spChg>
        <pc:spChg chg="add mod">
          <ac:chgData name="Balian, Sarah" userId="b3b060d9-4d34-479b-ad68-688eaebf93c5" providerId="ADAL" clId="{D5670B35-1CEF-4C36-9928-8ABF729F2BE2}" dt="2022-12-09T20:34:40.650" v="1034" actId="1076"/>
          <ac:spMkLst>
            <pc:docMk/>
            <pc:sldMk cId="1182146475" sldId="298"/>
            <ac:spMk id="6" creationId="{BDD56CF6-3B2A-0845-7AF8-19816CD67AB1}"/>
          </ac:spMkLst>
        </pc:spChg>
        <pc:spChg chg="add mod">
          <ac:chgData name="Balian, Sarah" userId="b3b060d9-4d34-479b-ad68-688eaebf93c5" providerId="ADAL" clId="{D5670B35-1CEF-4C36-9928-8ABF729F2BE2}" dt="2022-12-09T20:34:46.012" v="1036" actId="1076"/>
          <ac:spMkLst>
            <pc:docMk/>
            <pc:sldMk cId="1182146475" sldId="298"/>
            <ac:spMk id="7" creationId="{00308902-3E4B-A395-7185-386B402BF7D6}"/>
          </ac:spMkLst>
        </pc:spChg>
        <pc:spChg chg="add mod">
          <ac:chgData name="Balian, Sarah" userId="b3b060d9-4d34-479b-ad68-688eaebf93c5" providerId="ADAL" clId="{D5670B35-1CEF-4C36-9928-8ABF729F2BE2}" dt="2022-12-09T20:34:50.574" v="1038" actId="1076"/>
          <ac:spMkLst>
            <pc:docMk/>
            <pc:sldMk cId="1182146475" sldId="298"/>
            <ac:spMk id="8" creationId="{22816C1C-F82E-6D4B-D0A9-FA5039BA0D6B}"/>
          </ac:spMkLst>
        </pc:spChg>
        <pc:spChg chg="add mod">
          <ac:chgData name="Balian, Sarah" userId="b3b060d9-4d34-479b-ad68-688eaebf93c5" providerId="ADAL" clId="{D5670B35-1CEF-4C36-9928-8ABF729F2BE2}" dt="2022-12-09T20:34:54.546" v="1040" actId="1076"/>
          <ac:spMkLst>
            <pc:docMk/>
            <pc:sldMk cId="1182146475" sldId="298"/>
            <ac:spMk id="10" creationId="{C27C53CC-BF64-87A2-B4D9-F3C84CBDD6BE}"/>
          </ac:spMkLst>
        </pc:spChg>
        <pc:picChg chg="del">
          <ac:chgData name="Balian, Sarah" userId="b3b060d9-4d34-479b-ad68-688eaebf93c5" providerId="ADAL" clId="{D5670B35-1CEF-4C36-9928-8ABF729F2BE2}" dt="2022-12-09T20:32:32.825" v="917" actId="478"/>
          <ac:picMkLst>
            <pc:docMk/>
            <pc:sldMk cId="1182146475" sldId="298"/>
            <ac:picMk id="5" creationId="{31D361F8-A7DD-9772-7288-ED221E596AF4}"/>
          </ac:picMkLst>
        </pc:picChg>
      </pc:sldChg>
      <pc:sldChg chg="addSp delSp modSp mod ord">
        <pc:chgData name="Balian, Sarah" userId="b3b060d9-4d34-479b-ad68-688eaebf93c5" providerId="ADAL" clId="{D5670B35-1CEF-4C36-9928-8ABF729F2BE2}" dt="2022-12-09T22:19:19.585" v="1900" actId="20577"/>
        <pc:sldMkLst>
          <pc:docMk/>
          <pc:sldMk cId="317324267" sldId="299"/>
        </pc:sldMkLst>
        <pc:spChg chg="del">
          <ac:chgData name="Balian, Sarah" userId="b3b060d9-4d34-479b-ad68-688eaebf93c5" providerId="ADAL" clId="{D5670B35-1CEF-4C36-9928-8ABF729F2BE2}" dt="2022-12-09T21:33:14.794" v="1775" actId="478"/>
          <ac:spMkLst>
            <pc:docMk/>
            <pc:sldMk cId="317324267" sldId="299"/>
            <ac:spMk id="5" creationId="{D1D953F6-8A0D-3F9D-7265-73BDA97CAE95}"/>
          </ac:spMkLst>
        </pc:spChg>
        <pc:spChg chg="add del mod">
          <ac:chgData name="Balian, Sarah" userId="b3b060d9-4d34-479b-ad68-688eaebf93c5" providerId="ADAL" clId="{D5670B35-1CEF-4C36-9928-8ABF729F2BE2}" dt="2022-12-09T21:33:16.379" v="1776" actId="478"/>
          <ac:spMkLst>
            <pc:docMk/>
            <pc:sldMk cId="317324267" sldId="299"/>
            <ac:spMk id="9" creationId="{D0612688-9D54-8B7C-D7E8-E257FF06BD9C}"/>
          </ac:spMkLst>
        </pc:spChg>
        <pc:spChg chg="add mod">
          <ac:chgData name="Balian, Sarah" userId="b3b060d9-4d34-479b-ad68-688eaebf93c5" providerId="ADAL" clId="{D5670B35-1CEF-4C36-9928-8ABF729F2BE2}" dt="2022-12-09T22:19:19.585" v="1900" actId="20577"/>
          <ac:spMkLst>
            <pc:docMk/>
            <pc:sldMk cId="317324267" sldId="299"/>
            <ac:spMk id="10" creationId="{F771182A-32DE-C278-1E07-AC2B79BB595B}"/>
          </ac:spMkLst>
        </pc:spChg>
        <pc:spChg chg="mod">
          <ac:chgData name="Balian, Sarah" userId="b3b060d9-4d34-479b-ad68-688eaebf93c5" providerId="ADAL" clId="{D5670B35-1CEF-4C36-9928-8ABF729F2BE2}" dt="2022-12-09T22:18:07.470" v="1882" actId="207"/>
          <ac:spMkLst>
            <pc:docMk/>
            <pc:sldMk cId="317324267" sldId="299"/>
            <ac:spMk id="19" creationId="{82B27EF9-3FBD-309B-79E6-6DD1B396B7F2}"/>
          </ac:spMkLst>
        </pc:spChg>
        <pc:spChg chg="mod">
          <ac:chgData name="Balian, Sarah" userId="b3b060d9-4d34-479b-ad68-688eaebf93c5" providerId="ADAL" clId="{D5670B35-1CEF-4C36-9928-8ABF729F2BE2}" dt="2022-12-09T22:17:21.591" v="1875" actId="207"/>
          <ac:spMkLst>
            <pc:docMk/>
            <pc:sldMk cId="317324267" sldId="299"/>
            <ac:spMk id="20" creationId="{DFF4D7D1-5531-9052-3A86-E631897C3FF1}"/>
          </ac:spMkLst>
        </pc:spChg>
        <pc:spChg chg="mod">
          <ac:chgData name="Balian, Sarah" userId="b3b060d9-4d34-479b-ad68-688eaebf93c5" providerId="ADAL" clId="{D5670B35-1CEF-4C36-9928-8ABF729F2BE2}" dt="2022-12-09T22:17:24.288" v="1876" actId="207"/>
          <ac:spMkLst>
            <pc:docMk/>
            <pc:sldMk cId="317324267" sldId="299"/>
            <ac:spMk id="22" creationId="{79F7DE7F-B6FC-67E3-1062-6A6FF705070C}"/>
          </ac:spMkLst>
        </pc:spChg>
        <pc:spChg chg="mod">
          <ac:chgData name="Balian, Sarah" userId="b3b060d9-4d34-479b-ad68-688eaebf93c5" providerId="ADAL" clId="{D5670B35-1CEF-4C36-9928-8ABF729F2BE2}" dt="2022-12-09T22:17:30.728" v="1877" actId="207"/>
          <ac:spMkLst>
            <pc:docMk/>
            <pc:sldMk cId="317324267" sldId="299"/>
            <ac:spMk id="23" creationId="{FB08A05E-566E-4B8C-CEE8-9AB1A3EC8EFD}"/>
          </ac:spMkLst>
        </pc:spChg>
        <pc:spChg chg="mod">
          <ac:chgData name="Balian, Sarah" userId="b3b060d9-4d34-479b-ad68-688eaebf93c5" providerId="ADAL" clId="{D5670B35-1CEF-4C36-9928-8ABF729F2BE2}" dt="2022-12-09T22:16:42.896" v="1870" actId="207"/>
          <ac:spMkLst>
            <pc:docMk/>
            <pc:sldMk cId="317324267" sldId="299"/>
            <ac:spMk id="25" creationId="{9286E2F4-7211-1053-F8E4-62BDD171BC13}"/>
          </ac:spMkLst>
        </pc:spChg>
        <pc:spChg chg="mod">
          <ac:chgData name="Balian, Sarah" userId="b3b060d9-4d34-479b-ad68-688eaebf93c5" providerId="ADAL" clId="{D5670B35-1CEF-4C36-9928-8ABF729F2BE2}" dt="2022-12-09T22:17:14.075" v="1874" actId="207"/>
          <ac:spMkLst>
            <pc:docMk/>
            <pc:sldMk cId="317324267" sldId="299"/>
            <ac:spMk id="26" creationId="{0CE7C57C-079C-43BE-38DE-8556061A61F0}"/>
          </ac:spMkLst>
        </pc:spChg>
        <pc:spChg chg="mod">
          <ac:chgData name="Balian, Sarah" userId="b3b060d9-4d34-479b-ad68-688eaebf93c5" providerId="ADAL" clId="{D5670B35-1CEF-4C36-9928-8ABF729F2BE2}" dt="2022-12-09T22:18:21.849" v="1884" actId="207"/>
          <ac:spMkLst>
            <pc:docMk/>
            <pc:sldMk cId="317324267" sldId="299"/>
            <ac:spMk id="27" creationId="{3B2484F9-7DA9-3B58-5691-5C05CBB4911C}"/>
          </ac:spMkLst>
        </pc:spChg>
        <pc:spChg chg="mod">
          <ac:chgData name="Balian, Sarah" userId="b3b060d9-4d34-479b-ad68-688eaebf93c5" providerId="ADAL" clId="{D5670B35-1CEF-4C36-9928-8ABF729F2BE2}" dt="2022-12-09T22:16:23.547" v="1868" actId="207"/>
          <ac:spMkLst>
            <pc:docMk/>
            <pc:sldMk cId="317324267" sldId="299"/>
            <ac:spMk id="28" creationId="{086B88E6-B36D-DA23-F13A-221477F30255}"/>
          </ac:spMkLst>
        </pc:spChg>
        <pc:spChg chg="mod">
          <ac:chgData name="Balian, Sarah" userId="b3b060d9-4d34-479b-ad68-688eaebf93c5" providerId="ADAL" clId="{D5670B35-1CEF-4C36-9928-8ABF729F2BE2}" dt="2022-12-09T22:18:52.184" v="1889" actId="207"/>
          <ac:spMkLst>
            <pc:docMk/>
            <pc:sldMk cId="317324267" sldId="299"/>
            <ac:spMk id="31" creationId="{A67A114E-0910-BD77-04C3-779B7C7BED6A}"/>
          </ac:spMkLst>
        </pc:spChg>
        <pc:spChg chg="mod">
          <ac:chgData name="Balian, Sarah" userId="b3b060d9-4d34-479b-ad68-688eaebf93c5" providerId="ADAL" clId="{D5670B35-1CEF-4C36-9928-8ABF729F2BE2}" dt="2022-12-09T22:17:09.892" v="1873" actId="207"/>
          <ac:spMkLst>
            <pc:docMk/>
            <pc:sldMk cId="317324267" sldId="299"/>
            <ac:spMk id="32" creationId="{E978B757-63B9-7169-1890-A30CE86C7447}"/>
          </ac:spMkLst>
        </pc:spChg>
        <pc:spChg chg="mod">
          <ac:chgData name="Balian, Sarah" userId="b3b060d9-4d34-479b-ad68-688eaebf93c5" providerId="ADAL" clId="{D5670B35-1CEF-4C36-9928-8ABF729F2BE2}" dt="2022-12-09T22:17:06.890" v="1872" actId="207"/>
          <ac:spMkLst>
            <pc:docMk/>
            <pc:sldMk cId="317324267" sldId="299"/>
            <ac:spMk id="33" creationId="{BA2C492C-960A-8864-6C7D-64EA5A3A0782}"/>
          </ac:spMkLst>
        </pc:spChg>
        <pc:spChg chg="mod">
          <ac:chgData name="Balian, Sarah" userId="b3b060d9-4d34-479b-ad68-688eaebf93c5" providerId="ADAL" clId="{D5670B35-1CEF-4C36-9928-8ABF729F2BE2}" dt="2022-12-09T22:18:36.842" v="1887" actId="207"/>
          <ac:spMkLst>
            <pc:docMk/>
            <pc:sldMk cId="317324267" sldId="299"/>
            <ac:spMk id="34" creationId="{DF95CE22-E860-1A14-1666-1A99D7D42037}"/>
          </ac:spMkLst>
        </pc:spChg>
        <pc:spChg chg="mod">
          <ac:chgData name="Balian, Sarah" userId="b3b060d9-4d34-479b-ad68-688eaebf93c5" providerId="ADAL" clId="{D5670B35-1CEF-4C36-9928-8ABF729F2BE2}" dt="2022-12-09T22:17:54.584" v="1879" actId="207"/>
          <ac:spMkLst>
            <pc:docMk/>
            <pc:sldMk cId="317324267" sldId="299"/>
            <ac:spMk id="39" creationId="{E8EB246B-21B0-3706-9009-9F756AA23DB1}"/>
          </ac:spMkLst>
        </pc:spChg>
        <pc:spChg chg="mod">
          <ac:chgData name="Balian, Sarah" userId="b3b060d9-4d34-479b-ad68-688eaebf93c5" providerId="ADAL" clId="{D5670B35-1CEF-4C36-9928-8ABF729F2BE2}" dt="2022-12-09T22:06:48.308" v="1837" actId="20577"/>
          <ac:spMkLst>
            <pc:docMk/>
            <pc:sldMk cId="317324267" sldId="299"/>
            <ac:spMk id="41" creationId="{D668D04A-DECC-8646-63D2-86090C0B6EC2}"/>
          </ac:spMkLst>
        </pc:spChg>
        <pc:spChg chg="mod">
          <ac:chgData name="Balian, Sarah" userId="b3b060d9-4d34-479b-ad68-688eaebf93c5" providerId="ADAL" clId="{D5670B35-1CEF-4C36-9928-8ABF729F2BE2}" dt="2022-12-09T22:07:22.794" v="1846" actId="20577"/>
          <ac:spMkLst>
            <pc:docMk/>
            <pc:sldMk cId="317324267" sldId="299"/>
            <ac:spMk id="42" creationId="{CF8A5421-9323-A745-9033-6B0858E056E5}"/>
          </ac:spMkLst>
        </pc:spChg>
        <pc:spChg chg="mod">
          <ac:chgData name="Balian, Sarah" userId="b3b060d9-4d34-479b-ad68-688eaebf93c5" providerId="ADAL" clId="{D5670B35-1CEF-4C36-9928-8ABF729F2BE2}" dt="2022-12-09T22:05:29.913" v="1828" actId="20577"/>
          <ac:spMkLst>
            <pc:docMk/>
            <pc:sldMk cId="317324267" sldId="299"/>
            <ac:spMk id="43" creationId="{B7FC13D1-752F-56B6-5609-2A21E3445535}"/>
          </ac:spMkLst>
        </pc:spChg>
        <pc:spChg chg="mod">
          <ac:chgData name="Balian, Sarah" userId="b3b060d9-4d34-479b-ad68-688eaebf93c5" providerId="ADAL" clId="{D5670B35-1CEF-4C36-9928-8ABF729F2BE2}" dt="2022-12-09T22:09:53.102" v="1855" actId="20577"/>
          <ac:spMkLst>
            <pc:docMk/>
            <pc:sldMk cId="317324267" sldId="299"/>
            <ac:spMk id="44" creationId="{4BC63EFC-51D8-5205-E29F-01514C838175}"/>
          </ac:spMkLst>
        </pc:spChg>
        <pc:spChg chg="mod">
          <ac:chgData name="Balian, Sarah" userId="b3b060d9-4d34-479b-ad68-688eaebf93c5" providerId="ADAL" clId="{D5670B35-1CEF-4C36-9928-8ABF729F2BE2}" dt="2022-12-09T22:02:40.331" v="1792" actId="20577"/>
          <ac:spMkLst>
            <pc:docMk/>
            <pc:sldMk cId="317324267" sldId="299"/>
            <ac:spMk id="45" creationId="{BBE6A571-B611-7C03-DEE0-82AB9841B25B}"/>
          </ac:spMkLst>
        </pc:spChg>
        <pc:spChg chg="mod">
          <ac:chgData name="Balian, Sarah" userId="b3b060d9-4d34-479b-ad68-688eaebf93c5" providerId="ADAL" clId="{D5670B35-1CEF-4C36-9928-8ABF729F2BE2}" dt="2022-12-09T22:07:06.755" v="1840" actId="20577"/>
          <ac:spMkLst>
            <pc:docMk/>
            <pc:sldMk cId="317324267" sldId="299"/>
            <ac:spMk id="46" creationId="{42DF423A-99C8-4EB4-85E6-B227F5AC86CF}"/>
          </ac:spMkLst>
        </pc:spChg>
        <pc:spChg chg="mod">
          <ac:chgData name="Balian, Sarah" userId="b3b060d9-4d34-479b-ad68-688eaebf93c5" providerId="ADAL" clId="{D5670B35-1CEF-4C36-9928-8ABF729F2BE2}" dt="2022-12-09T22:10:18.685" v="1861" actId="20577"/>
          <ac:spMkLst>
            <pc:docMk/>
            <pc:sldMk cId="317324267" sldId="299"/>
            <ac:spMk id="47" creationId="{1A54FE55-9EA8-7040-3CAE-58A0BC0B5A7A}"/>
          </ac:spMkLst>
        </pc:spChg>
        <pc:spChg chg="mod">
          <ac:chgData name="Balian, Sarah" userId="b3b060d9-4d34-479b-ad68-688eaebf93c5" providerId="ADAL" clId="{D5670B35-1CEF-4C36-9928-8ABF729F2BE2}" dt="2022-12-09T22:05:00.138" v="1819" actId="20577"/>
          <ac:spMkLst>
            <pc:docMk/>
            <pc:sldMk cId="317324267" sldId="299"/>
            <ac:spMk id="48" creationId="{C745E97A-7FD6-1663-C9EC-826AD8D437D1}"/>
          </ac:spMkLst>
        </pc:spChg>
        <pc:spChg chg="mod">
          <ac:chgData name="Balian, Sarah" userId="b3b060d9-4d34-479b-ad68-688eaebf93c5" providerId="ADAL" clId="{D5670B35-1CEF-4C36-9928-8ABF729F2BE2}" dt="2022-12-09T22:05:17.099" v="1825" actId="20577"/>
          <ac:spMkLst>
            <pc:docMk/>
            <pc:sldMk cId="317324267" sldId="299"/>
            <ac:spMk id="49" creationId="{5A089B96-6EB7-40E6-B695-CA14F03E510E}"/>
          </ac:spMkLst>
        </pc:spChg>
        <pc:spChg chg="mod">
          <ac:chgData name="Balian, Sarah" userId="b3b060d9-4d34-479b-ad68-688eaebf93c5" providerId="ADAL" clId="{D5670B35-1CEF-4C36-9928-8ABF729F2BE2}" dt="2022-12-09T22:10:41.621" v="1867" actId="20577"/>
          <ac:spMkLst>
            <pc:docMk/>
            <pc:sldMk cId="317324267" sldId="299"/>
            <ac:spMk id="50" creationId="{B4A38A1D-ED77-E4A3-DF60-1B2D80DD4252}"/>
          </ac:spMkLst>
        </pc:spChg>
        <pc:spChg chg="mod">
          <ac:chgData name="Balian, Sarah" userId="b3b060d9-4d34-479b-ad68-688eaebf93c5" providerId="ADAL" clId="{D5670B35-1CEF-4C36-9928-8ABF729F2BE2}" dt="2022-12-09T22:03:08.275" v="1799" actId="1076"/>
          <ac:spMkLst>
            <pc:docMk/>
            <pc:sldMk cId="317324267" sldId="299"/>
            <ac:spMk id="51" creationId="{3D949BF7-3246-03FC-D71D-FF2B194A5867}"/>
          </ac:spMkLst>
        </pc:spChg>
        <pc:spChg chg="mod">
          <ac:chgData name="Balian, Sarah" userId="b3b060d9-4d34-479b-ad68-688eaebf93c5" providerId="ADAL" clId="{D5670B35-1CEF-4C36-9928-8ABF729F2BE2}" dt="2022-12-09T22:04:12.592" v="1804" actId="20577"/>
          <ac:spMkLst>
            <pc:docMk/>
            <pc:sldMk cId="317324267" sldId="299"/>
            <ac:spMk id="52" creationId="{D73A6417-5A8E-992C-44F0-86E234C17E10}"/>
          </ac:spMkLst>
        </pc:spChg>
        <pc:spChg chg="mod">
          <ac:chgData name="Balian, Sarah" userId="b3b060d9-4d34-479b-ad68-688eaebf93c5" providerId="ADAL" clId="{D5670B35-1CEF-4C36-9928-8ABF729F2BE2}" dt="2022-12-09T22:05:48.715" v="1834" actId="20577"/>
          <ac:spMkLst>
            <pc:docMk/>
            <pc:sldMk cId="317324267" sldId="299"/>
            <ac:spMk id="53" creationId="{34E58A3B-6C41-24E5-AFB9-0CC8E52DFFBF}"/>
          </ac:spMkLst>
        </pc:spChg>
        <pc:spChg chg="mod">
          <ac:chgData name="Balian, Sarah" userId="b3b060d9-4d34-479b-ad68-688eaebf93c5" providerId="ADAL" clId="{D5670B35-1CEF-4C36-9928-8ABF729F2BE2}" dt="2022-12-09T22:02:48.602" v="1795" actId="20577"/>
          <ac:spMkLst>
            <pc:docMk/>
            <pc:sldMk cId="317324267" sldId="299"/>
            <ac:spMk id="54" creationId="{3C62B939-790C-DB0F-0CF6-1E2C6F585ED4}"/>
          </ac:spMkLst>
        </pc:spChg>
        <pc:spChg chg="mod">
          <ac:chgData name="Balian, Sarah" userId="b3b060d9-4d34-479b-ad68-688eaebf93c5" providerId="ADAL" clId="{D5670B35-1CEF-4C36-9928-8ABF729F2BE2}" dt="2022-12-09T22:10:35.373" v="1864" actId="20577"/>
          <ac:spMkLst>
            <pc:docMk/>
            <pc:sldMk cId="317324267" sldId="299"/>
            <ac:spMk id="55" creationId="{16C6B6BA-7222-2A46-CA43-30A3DC2F40E5}"/>
          </ac:spMkLst>
        </pc:spChg>
        <pc:spChg chg="mod">
          <ac:chgData name="Balian, Sarah" userId="b3b060d9-4d34-479b-ad68-688eaebf93c5" providerId="ADAL" clId="{D5670B35-1CEF-4C36-9928-8ABF729F2BE2}" dt="2022-12-09T21:33:58.840" v="1785" actId="1076"/>
          <ac:spMkLst>
            <pc:docMk/>
            <pc:sldMk cId="317324267" sldId="299"/>
            <ac:spMk id="58" creationId="{DB0E9556-57C4-FB9F-F4ED-4A86F430775C}"/>
          </ac:spMkLst>
        </pc:spChg>
        <pc:spChg chg="mod">
          <ac:chgData name="Balian, Sarah" userId="b3b060d9-4d34-479b-ad68-688eaebf93c5" providerId="ADAL" clId="{D5670B35-1CEF-4C36-9928-8ABF729F2BE2}" dt="2022-12-09T22:04:52.746" v="1816" actId="20577"/>
          <ac:spMkLst>
            <pc:docMk/>
            <pc:sldMk cId="317324267" sldId="299"/>
            <ac:spMk id="59" creationId="{4D135624-874F-7303-6186-F1323F30C5AA}"/>
          </ac:spMkLst>
        </pc:spChg>
        <pc:spChg chg="mod">
          <ac:chgData name="Balian, Sarah" userId="b3b060d9-4d34-479b-ad68-688eaebf93c5" providerId="ADAL" clId="{D5670B35-1CEF-4C36-9928-8ABF729F2BE2}" dt="2022-12-09T22:18:13.428" v="1883" actId="1076"/>
          <ac:spMkLst>
            <pc:docMk/>
            <pc:sldMk cId="317324267" sldId="299"/>
            <ac:spMk id="60" creationId="{283A431F-66DE-56D0-6F8C-E197CA434994}"/>
          </ac:spMkLst>
        </pc:spChg>
        <pc:spChg chg="mod">
          <ac:chgData name="Balian, Sarah" userId="b3b060d9-4d34-479b-ad68-688eaebf93c5" providerId="ADAL" clId="{D5670B35-1CEF-4C36-9928-8ABF729F2BE2}" dt="2022-12-09T22:07:15.827" v="1843" actId="20577"/>
          <ac:spMkLst>
            <pc:docMk/>
            <pc:sldMk cId="317324267" sldId="299"/>
            <ac:spMk id="61" creationId="{13D1EBF7-3808-CC4B-C914-B34A82C02B00}"/>
          </ac:spMkLst>
        </pc:spChg>
        <pc:spChg chg="mod">
          <ac:chgData name="Balian, Sarah" userId="b3b060d9-4d34-479b-ad68-688eaebf93c5" providerId="ADAL" clId="{D5670B35-1CEF-4C36-9928-8ABF729F2BE2}" dt="2022-12-09T22:18:43.427" v="1888" actId="1076"/>
          <ac:spMkLst>
            <pc:docMk/>
            <pc:sldMk cId="317324267" sldId="299"/>
            <ac:spMk id="1033" creationId="{3CD9B410-05B2-6138-6911-D2332C745AC9}"/>
          </ac:spMkLst>
        </pc:spChg>
        <pc:spChg chg="mod">
          <ac:chgData name="Balian, Sarah" userId="b3b060d9-4d34-479b-ad68-688eaebf93c5" providerId="ADAL" clId="{D5670B35-1CEF-4C36-9928-8ABF729F2BE2}" dt="2022-12-09T22:19:00.828" v="1891" actId="1076"/>
          <ac:spMkLst>
            <pc:docMk/>
            <pc:sldMk cId="317324267" sldId="299"/>
            <ac:spMk id="1034" creationId="{7DB997D1-C003-D6C6-1F18-F0F31FEDDA4D}"/>
          </ac:spMkLst>
        </pc:spChg>
        <pc:spChg chg="mod">
          <ac:chgData name="Balian, Sarah" userId="b3b060d9-4d34-479b-ad68-688eaebf93c5" providerId="ADAL" clId="{D5670B35-1CEF-4C36-9928-8ABF729F2BE2}" dt="2022-12-09T22:18:57.066" v="1890" actId="1076"/>
          <ac:spMkLst>
            <pc:docMk/>
            <pc:sldMk cId="317324267" sldId="299"/>
            <ac:spMk id="1035" creationId="{505D2889-80F3-69CB-1B35-181142E76EFB}"/>
          </ac:spMkLst>
        </pc:spChg>
        <pc:spChg chg="mod">
          <ac:chgData name="Balian, Sarah" userId="b3b060d9-4d34-479b-ad68-688eaebf93c5" providerId="ADAL" clId="{D5670B35-1CEF-4C36-9928-8ABF729F2BE2}" dt="2022-12-09T22:04:43.321" v="1813" actId="20577"/>
          <ac:spMkLst>
            <pc:docMk/>
            <pc:sldMk cId="317324267" sldId="299"/>
            <ac:spMk id="1036" creationId="{857DBFB8-A839-2B3D-F992-3D5B522A6EDA}"/>
          </ac:spMkLst>
        </pc:spChg>
        <pc:spChg chg="mod">
          <ac:chgData name="Balian, Sarah" userId="b3b060d9-4d34-479b-ad68-688eaebf93c5" providerId="ADAL" clId="{D5670B35-1CEF-4C36-9928-8ABF729F2BE2}" dt="2022-12-09T22:05:38.682" v="1831" actId="20577"/>
          <ac:spMkLst>
            <pc:docMk/>
            <pc:sldMk cId="317324267" sldId="299"/>
            <ac:spMk id="1037" creationId="{A619D19B-59AC-7D09-4061-FA84E7FB471A}"/>
          </ac:spMkLst>
        </pc:spChg>
        <pc:spChg chg="mod">
          <ac:chgData name="Balian, Sarah" userId="b3b060d9-4d34-479b-ad68-688eaebf93c5" providerId="ADAL" clId="{D5670B35-1CEF-4C36-9928-8ABF729F2BE2}" dt="2022-12-09T22:09:30.961" v="1849" actId="20577"/>
          <ac:spMkLst>
            <pc:docMk/>
            <pc:sldMk cId="317324267" sldId="299"/>
            <ac:spMk id="1038" creationId="{5909F8BF-9101-628B-51F4-11674CFA84EF}"/>
          </ac:spMkLst>
        </pc:spChg>
        <pc:spChg chg="mod">
          <ac:chgData name="Balian, Sarah" userId="b3b060d9-4d34-479b-ad68-688eaebf93c5" providerId="ADAL" clId="{D5670B35-1CEF-4C36-9928-8ABF729F2BE2}" dt="2022-12-09T22:05:08.892" v="1822" actId="20577"/>
          <ac:spMkLst>
            <pc:docMk/>
            <pc:sldMk cId="317324267" sldId="299"/>
            <ac:spMk id="1041" creationId="{EDDDA1C2-40F2-C465-D3BB-2E406CC881AB}"/>
          </ac:spMkLst>
        </pc:spChg>
        <pc:spChg chg="mod">
          <ac:chgData name="Balian, Sarah" userId="b3b060d9-4d34-479b-ad68-688eaebf93c5" providerId="ADAL" clId="{D5670B35-1CEF-4C36-9928-8ABF729F2BE2}" dt="2022-12-09T22:01:57.265" v="1789" actId="20577"/>
          <ac:spMkLst>
            <pc:docMk/>
            <pc:sldMk cId="317324267" sldId="299"/>
            <ac:spMk id="1046" creationId="{8A57591F-F75D-FBB3-BD7E-757A1AFC2F44}"/>
          </ac:spMkLst>
        </pc:spChg>
        <pc:picChg chg="add mod">
          <ac:chgData name="Balian, Sarah" userId="b3b060d9-4d34-479b-ad68-688eaebf93c5" providerId="ADAL" clId="{D5670B35-1CEF-4C36-9928-8ABF729F2BE2}" dt="2022-12-09T21:33:06.566" v="1774"/>
          <ac:picMkLst>
            <pc:docMk/>
            <pc:sldMk cId="317324267" sldId="299"/>
            <ac:picMk id="6" creationId="{54127A77-B12B-D47A-C855-6366D8066847}"/>
          </ac:picMkLst>
        </pc:picChg>
        <pc:cxnChg chg="mod">
          <ac:chgData name="Balian, Sarah" userId="b3b060d9-4d34-479b-ad68-688eaebf93c5" providerId="ADAL" clId="{D5670B35-1CEF-4C36-9928-8ABF729F2BE2}" dt="2022-12-09T22:16:47.642" v="1871" actId="1076"/>
          <ac:cxnSpMkLst>
            <pc:docMk/>
            <pc:sldMk cId="317324267" sldId="299"/>
            <ac:cxnSpMk id="1039" creationId="{27A9561D-6FFC-F4BF-D6C2-12FEB0D3D959}"/>
          </ac:cxnSpMkLst>
        </pc:cxnChg>
      </pc:sldChg>
      <pc:sldChg chg="addSp delSp modSp mod ord">
        <pc:chgData name="Balian, Sarah" userId="b3b060d9-4d34-479b-ad68-688eaebf93c5" providerId="ADAL" clId="{D5670B35-1CEF-4C36-9928-8ABF729F2BE2}" dt="2022-12-09T22:43:15.646" v="2476" actId="1076"/>
        <pc:sldMkLst>
          <pc:docMk/>
          <pc:sldMk cId="3076330452" sldId="300"/>
        </pc:sldMkLst>
        <pc:spChg chg="mod">
          <ac:chgData name="Balian, Sarah" userId="b3b060d9-4d34-479b-ad68-688eaebf93c5" providerId="ADAL" clId="{D5670B35-1CEF-4C36-9928-8ABF729F2BE2}" dt="2022-12-09T22:43:15.646" v="2476" actId="1076"/>
          <ac:spMkLst>
            <pc:docMk/>
            <pc:sldMk cId="3076330452" sldId="300"/>
            <ac:spMk id="6" creationId="{9BDCE6A8-2C31-F7B4-5CEC-7699505FBC63}"/>
          </ac:spMkLst>
        </pc:spChg>
        <pc:spChg chg="add del">
          <ac:chgData name="Balian, Sarah" userId="b3b060d9-4d34-479b-ad68-688eaebf93c5" providerId="ADAL" clId="{D5670B35-1CEF-4C36-9928-8ABF729F2BE2}" dt="2022-12-09T22:40:43.427" v="2217" actId="478"/>
          <ac:spMkLst>
            <pc:docMk/>
            <pc:sldMk cId="3076330452" sldId="300"/>
            <ac:spMk id="8" creationId="{1A5D5D1F-6AE8-32C3-0DF9-D2F8A96FD892}"/>
          </ac:spMkLst>
        </pc:spChg>
        <pc:spChg chg="mod">
          <ac:chgData name="Balian, Sarah" userId="b3b060d9-4d34-479b-ad68-688eaebf93c5" providerId="ADAL" clId="{D5670B35-1CEF-4C36-9928-8ABF729F2BE2}" dt="2022-12-09T22:43:12.503" v="2475" actId="1076"/>
          <ac:spMkLst>
            <pc:docMk/>
            <pc:sldMk cId="3076330452" sldId="300"/>
            <ac:spMk id="10" creationId="{6A4BCF62-45E9-A6C5-5A04-B2F16A6B6FAB}"/>
          </ac:spMkLst>
        </pc:spChg>
        <pc:spChg chg="add del">
          <ac:chgData name="Balian, Sarah" userId="b3b060d9-4d34-479b-ad68-688eaebf93c5" providerId="ADAL" clId="{D5670B35-1CEF-4C36-9928-8ABF729F2BE2}" dt="2022-12-09T22:40:43.427" v="2217" actId="478"/>
          <ac:spMkLst>
            <pc:docMk/>
            <pc:sldMk cId="3076330452" sldId="300"/>
            <ac:spMk id="41" creationId="{D668D04A-DECC-8646-63D2-86090C0B6EC2}"/>
          </ac:spMkLst>
        </pc:spChg>
        <pc:spChg chg="add del">
          <ac:chgData name="Balian, Sarah" userId="b3b060d9-4d34-479b-ad68-688eaebf93c5" providerId="ADAL" clId="{D5670B35-1CEF-4C36-9928-8ABF729F2BE2}" dt="2022-12-09T22:40:43.427" v="2217" actId="478"/>
          <ac:spMkLst>
            <pc:docMk/>
            <pc:sldMk cId="3076330452" sldId="300"/>
            <ac:spMk id="42" creationId="{CF8A5421-9323-A745-9033-6B0858E056E5}"/>
          </ac:spMkLst>
        </pc:spChg>
        <pc:spChg chg="add del">
          <ac:chgData name="Balian, Sarah" userId="b3b060d9-4d34-479b-ad68-688eaebf93c5" providerId="ADAL" clId="{D5670B35-1CEF-4C36-9928-8ABF729F2BE2}" dt="2022-12-09T22:40:43.427" v="2217" actId="478"/>
          <ac:spMkLst>
            <pc:docMk/>
            <pc:sldMk cId="3076330452" sldId="300"/>
            <ac:spMk id="43" creationId="{B7FC13D1-752F-56B6-5609-2A21E3445535}"/>
          </ac:spMkLst>
        </pc:spChg>
        <pc:spChg chg="add del">
          <ac:chgData name="Balian, Sarah" userId="b3b060d9-4d34-479b-ad68-688eaebf93c5" providerId="ADAL" clId="{D5670B35-1CEF-4C36-9928-8ABF729F2BE2}" dt="2022-12-09T22:40:43.427" v="2217" actId="478"/>
          <ac:spMkLst>
            <pc:docMk/>
            <pc:sldMk cId="3076330452" sldId="300"/>
            <ac:spMk id="44" creationId="{4BC63EFC-51D8-5205-E29F-01514C838175}"/>
          </ac:spMkLst>
        </pc:spChg>
        <pc:spChg chg="add del">
          <ac:chgData name="Balian, Sarah" userId="b3b060d9-4d34-479b-ad68-688eaebf93c5" providerId="ADAL" clId="{D5670B35-1CEF-4C36-9928-8ABF729F2BE2}" dt="2022-12-09T22:40:43.427" v="2217" actId="478"/>
          <ac:spMkLst>
            <pc:docMk/>
            <pc:sldMk cId="3076330452" sldId="300"/>
            <ac:spMk id="45" creationId="{BBE6A571-B611-7C03-DEE0-82AB9841B25B}"/>
          </ac:spMkLst>
        </pc:spChg>
        <pc:spChg chg="add del">
          <ac:chgData name="Balian, Sarah" userId="b3b060d9-4d34-479b-ad68-688eaebf93c5" providerId="ADAL" clId="{D5670B35-1CEF-4C36-9928-8ABF729F2BE2}" dt="2022-12-09T22:40:43.427" v="2217" actId="478"/>
          <ac:spMkLst>
            <pc:docMk/>
            <pc:sldMk cId="3076330452" sldId="300"/>
            <ac:spMk id="46" creationId="{42DF423A-99C8-4EB4-85E6-B227F5AC86CF}"/>
          </ac:spMkLst>
        </pc:spChg>
        <pc:spChg chg="add del">
          <ac:chgData name="Balian, Sarah" userId="b3b060d9-4d34-479b-ad68-688eaebf93c5" providerId="ADAL" clId="{D5670B35-1CEF-4C36-9928-8ABF729F2BE2}" dt="2022-12-09T22:40:43.427" v="2217" actId="478"/>
          <ac:spMkLst>
            <pc:docMk/>
            <pc:sldMk cId="3076330452" sldId="300"/>
            <ac:spMk id="47" creationId="{1A54FE55-9EA8-7040-3CAE-58A0BC0B5A7A}"/>
          </ac:spMkLst>
        </pc:spChg>
        <pc:spChg chg="add del">
          <ac:chgData name="Balian, Sarah" userId="b3b060d9-4d34-479b-ad68-688eaebf93c5" providerId="ADAL" clId="{D5670B35-1CEF-4C36-9928-8ABF729F2BE2}" dt="2022-12-09T22:40:43.427" v="2217" actId="478"/>
          <ac:spMkLst>
            <pc:docMk/>
            <pc:sldMk cId="3076330452" sldId="300"/>
            <ac:spMk id="48" creationId="{C745E97A-7FD6-1663-C9EC-826AD8D437D1}"/>
          </ac:spMkLst>
        </pc:spChg>
        <pc:spChg chg="add del">
          <ac:chgData name="Balian, Sarah" userId="b3b060d9-4d34-479b-ad68-688eaebf93c5" providerId="ADAL" clId="{D5670B35-1CEF-4C36-9928-8ABF729F2BE2}" dt="2022-12-09T22:40:43.427" v="2217" actId="478"/>
          <ac:spMkLst>
            <pc:docMk/>
            <pc:sldMk cId="3076330452" sldId="300"/>
            <ac:spMk id="49" creationId="{5A089B96-6EB7-40E6-B695-CA14F03E510E}"/>
          </ac:spMkLst>
        </pc:spChg>
        <pc:spChg chg="add del">
          <ac:chgData name="Balian, Sarah" userId="b3b060d9-4d34-479b-ad68-688eaebf93c5" providerId="ADAL" clId="{D5670B35-1CEF-4C36-9928-8ABF729F2BE2}" dt="2022-12-09T22:40:43.427" v="2217" actId="478"/>
          <ac:spMkLst>
            <pc:docMk/>
            <pc:sldMk cId="3076330452" sldId="300"/>
            <ac:spMk id="50" creationId="{B4A38A1D-ED77-E4A3-DF60-1B2D80DD4252}"/>
          </ac:spMkLst>
        </pc:spChg>
        <pc:spChg chg="add del">
          <ac:chgData name="Balian, Sarah" userId="b3b060d9-4d34-479b-ad68-688eaebf93c5" providerId="ADAL" clId="{D5670B35-1CEF-4C36-9928-8ABF729F2BE2}" dt="2022-12-09T22:40:43.427" v="2217" actId="478"/>
          <ac:spMkLst>
            <pc:docMk/>
            <pc:sldMk cId="3076330452" sldId="300"/>
            <ac:spMk id="51" creationId="{3D949BF7-3246-03FC-D71D-FF2B194A5867}"/>
          </ac:spMkLst>
        </pc:spChg>
        <pc:spChg chg="add del">
          <ac:chgData name="Balian, Sarah" userId="b3b060d9-4d34-479b-ad68-688eaebf93c5" providerId="ADAL" clId="{D5670B35-1CEF-4C36-9928-8ABF729F2BE2}" dt="2022-12-09T22:40:43.427" v="2217" actId="478"/>
          <ac:spMkLst>
            <pc:docMk/>
            <pc:sldMk cId="3076330452" sldId="300"/>
            <ac:spMk id="52" creationId="{D73A6417-5A8E-992C-44F0-86E234C17E10}"/>
          </ac:spMkLst>
        </pc:spChg>
        <pc:spChg chg="add del">
          <ac:chgData name="Balian, Sarah" userId="b3b060d9-4d34-479b-ad68-688eaebf93c5" providerId="ADAL" clId="{D5670B35-1CEF-4C36-9928-8ABF729F2BE2}" dt="2022-12-09T22:40:43.427" v="2217" actId="478"/>
          <ac:spMkLst>
            <pc:docMk/>
            <pc:sldMk cId="3076330452" sldId="300"/>
            <ac:spMk id="53" creationId="{34E58A3B-6C41-24E5-AFB9-0CC8E52DFFBF}"/>
          </ac:spMkLst>
        </pc:spChg>
        <pc:spChg chg="add del">
          <ac:chgData name="Balian, Sarah" userId="b3b060d9-4d34-479b-ad68-688eaebf93c5" providerId="ADAL" clId="{D5670B35-1CEF-4C36-9928-8ABF729F2BE2}" dt="2022-12-09T22:40:43.427" v="2217" actId="478"/>
          <ac:spMkLst>
            <pc:docMk/>
            <pc:sldMk cId="3076330452" sldId="300"/>
            <ac:spMk id="54" creationId="{3C62B939-790C-DB0F-0CF6-1E2C6F585ED4}"/>
          </ac:spMkLst>
        </pc:spChg>
        <pc:spChg chg="add del">
          <ac:chgData name="Balian, Sarah" userId="b3b060d9-4d34-479b-ad68-688eaebf93c5" providerId="ADAL" clId="{D5670B35-1CEF-4C36-9928-8ABF729F2BE2}" dt="2022-12-09T22:40:43.427" v="2217" actId="478"/>
          <ac:spMkLst>
            <pc:docMk/>
            <pc:sldMk cId="3076330452" sldId="300"/>
            <ac:spMk id="55" creationId="{16C6B6BA-7222-2A46-CA43-30A3DC2F40E5}"/>
          </ac:spMkLst>
        </pc:spChg>
        <pc:spChg chg="add del">
          <ac:chgData name="Balian, Sarah" userId="b3b060d9-4d34-479b-ad68-688eaebf93c5" providerId="ADAL" clId="{D5670B35-1CEF-4C36-9928-8ABF729F2BE2}" dt="2022-12-09T22:40:43.427" v="2217" actId="478"/>
          <ac:spMkLst>
            <pc:docMk/>
            <pc:sldMk cId="3076330452" sldId="300"/>
            <ac:spMk id="59" creationId="{4D135624-874F-7303-6186-F1323F30C5AA}"/>
          </ac:spMkLst>
        </pc:spChg>
        <pc:spChg chg="add del">
          <ac:chgData name="Balian, Sarah" userId="b3b060d9-4d34-479b-ad68-688eaebf93c5" providerId="ADAL" clId="{D5670B35-1CEF-4C36-9928-8ABF729F2BE2}" dt="2022-12-09T22:40:43.427" v="2217" actId="478"/>
          <ac:spMkLst>
            <pc:docMk/>
            <pc:sldMk cId="3076330452" sldId="300"/>
            <ac:spMk id="60" creationId="{283A431F-66DE-56D0-6F8C-E197CA434994}"/>
          </ac:spMkLst>
        </pc:spChg>
        <pc:spChg chg="add del">
          <ac:chgData name="Balian, Sarah" userId="b3b060d9-4d34-479b-ad68-688eaebf93c5" providerId="ADAL" clId="{D5670B35-1CEF-4C36-9928-8ABF729F2BE2}" dt="2022-12-09T22:40:43.427" v="2217" actId="478"/>
          <ac:spMkLst>
            <pc:docMk/>
            <pc:sldMk cId="3076330452" sldId="300"/>
            <ac:spMk id="61" creationId="{13D1EBF7-3808-CC4B-C914-B34A82C02B00}"/>
          </ac:spMkLst>
        </pc:spChg>
        <pc:spChg chg="add del">
          <ac:chgData name="Balian, Sarah" userId="b3b060d9-4d34-479b-ad68-688eaebf93c5" providerId="ADAL" clId="{D5670B35-1CEF-4C36-9928-8ABF729F2BE2}" dt="2022-12-09T22:40:43.427" v="2217" actId="478"/>
          <ac:spMkLst>
            <pc:docMk/>
            <pc:sldMk cId="3076330452" sldId="300"/>
            <ac:spMk id="1033" creationId="{3CD9B410-05B2-6138-6911-D2332C745AC9}"/>
          </ac:spMkLst>
        </pc:spChg>
        <pc:spChg chg="add del">
          <ac:chgData name="Balian, Sarah" userId="b3b060d9-4d34-479b-ad68-688eaebf93c5" providerId="ADAL" clId="{D5670B35-1CEF-4C36-9928-8ABF729F2BE2}" dt="2022-12-09T22:40:43.427" v="2217" actId="478"/>
          <ac:spMkLst>
            <pc:docMk/>
            <pc:sldMk cId="3076330452" sldId="300"/>
            <ac:spMk id="1034" creationId="{7DB997D1-C003-D6C6-1F18-F0F31FEDDA4D}"/>
          </ac:spMkLst>
        </pc:spChg>
        <pc:spChg chg="add del">
          <ac:chgData name="Balian, Sarah" userId="b3b060d9-4d34-479b-ad68-688eaebf93c5" providerId="ADAL" clId="{D5670B35-1CEF-4C36-9928-8ABF729F2BE2}" dt="2022-12-09T22:40:43.427" v="2217" actId="478"/>
          <ac:spMkLst>
            <pc:docMk/>
            <pc:sldMk cId="3076330452" sldId="300"/>
            <ac:spMk id="1035" creationId="{505D2889-80F3-69CB-1B35-181142E76EFB}"/>
          </ac:spMkLst>
        </pc:spChg>
        <pc:spChg chg="add del">
          <ac:chgData name="Balian, Sarah" userId="b3b060d9-4d34-479b-ad68-688eaebf93c5" providerId="ADAL" clId="{D5670B35-1CEF-4C36-9928-8ABF729F2BE2}" dt="2022-12-09T22:40:43.427" v="2217" actId="478"/>
          <ac:spMkLst>
            <pc:docMk/>
            <pc:sldMk cId="3076330452" sldId="300"/>
            <ac:spMk id="1036" creationId="{857DBFB8-A839-2B3D-F992-3D5B522A6EDA}"/>
          </ac:spMkLst>
        </pc:spChg>
        <pc:spChg chg="add del">
          <ac:chgData name="Balian, Sarah" userId="b3b060d9-4d34-479b-ad68-688eaebf93c5" providerId="ADAL" clId="{D5670B35-1CEF-4C36-9928-8ABF729F2BE2}" dt="2022-12-09T22:40:43.427" v="2217" actId="478"/>
          <ac:spMkLst>
            <pc:docMk/>
            <pc:sldMk cId="3076330452" sldId="300"/>
            <ac:spMk id="1037" creationId="{A619D19B-59AC-7D09-4061-FA84E7FB471A}"/>
          </ac:spMkLst>
        </pc:spChg>
        <pc:spChg chg="add del">
          <ac:chgData name="Balian, Sarah" userId="b3b060d9-4d34-479b-ad68-688eaebf93c5" providerId="ADAL" clId="{D5670B35-1CEF-4C36-9928-8ABF729F2BE2}" dt="2022-12-09T22:40:43.427" v="2217" actId="478"/>
          <ac:spMkLst>
            <pc:docMk/>
            <pc:sldMk cId="3076330452" sldId="300"/>
            <ac:spMk id="1038" creationId="{5909F8BF-9101-628B-51F4-11674CFA84EF}"/>
          </ac:spMkLst>
        </pc:spChg>
        <pc:spChg chg="add del">
          <ac:chgData name="Balian, Sarah" userId="b3b060d9-4d34-479b-ad68-688eaebf93c5" providerId="ADAL" clId="{D5670B35-1CEF-4C36-9928-8ABF729F2BE2}" dt="2022-12-09T22:40:43.427" v="2217" actId="478"/>
          <ac:spMkLst>
            <pc:docMk/>
            <pc:sldMk cId="3076330452" sldId="300"/>
            <ac:spMk id="1041" creationId="{EDDDA1C2-40F2-C465-D3BB-2E406CC881AB}"/>
          </ac:spMkLst>
        </pc:spChg>
        <pc:spChg chg="del">
          <ac:chgData name="Balian, Sarah" userId="b3b060d9-4d34-479b-ad68-688eaebf93c5" providerId="ADAL" clId="{D5670B35-1CEF-4C36-9928-8ABF729F2BE2}" dt="2022-12-09T22:40:46.402" v="2218" actId="478"/>
          <ac:spMkLst>
            <pc:docMk/>
            <pc:sldMk cId="3076330452" sldId="300"/>
            <ac:spMk id="1046" creationId="{8A57591F-F75D-FBB3-BD7E-757A1AFC2F44}"/>
          </ac:spMkLst>
        </pc:spChg>
        <pc:grpChg chg="add del">
          <ac:chgData name="Balian, Sarah" userId="b3b060d9-4d34-479b-ad68-688eaebf93c5" providerId="ADAL" clId="{D5670B35-1CEF-4C36-9928-8ABF729F2BE2}" dt="2022-12-09T22:40:43.427" v="2217" actId="478"/>
          <ac:grpSpMkLst>
            <pc:docMk/>
            <pc:sldMk cId="3076330452" sldId="300"/>
            <ac:grpSpMk id="12" creationId="{5E9238D3-4F99-E415-7A54-9FE1BC3F8A71}"/>
          </ac:grpSpMkLst>
        </pc:grpChg>
        <pc:graphicFrameChg chg="add del mod">
          <ac:chgData name="Balian, Sarah" userId="b3b060d9-4d34-479b-ad68-688eaebf93c5" providerId="ADAL" clId="{D5670B35-1CEF-4C36-9928-8ABF729F2BE2}" dt="2022-12-09T22:42:47.297" v="2472" actId="113"/>
          <ac:graphicFrameMkLst>
            <pc:docMk/>
            <pc:sldMk cId="3076330452" sldId="300"/>
            <ac:graphicFrameMk id="11" creationId="{62BC07AA-BD24-124C-67E7-62C2A510874C}"/>
          </ac:graphicFrameMkLst>
        </pc:graphicFrameChg>
        <pc:cxnChg chg="add del">
          <ac:chgData name="Balian, Sarah" userId="b3b060d9-4d34-479b-ad68-688eaebf93c5" providerId="ADAL" clId="{D5670B35-1CEF-4C36-9928-8ABF729F2BE2}" dt="2022-12-09T22:40:43.427" v="2217" actId="478"/>
          <ac:cxnSpMkLst>
            <pc:docMk/>
            <pc:sldMk cId="3076330452" sldId="300"/>
            <ac:cxnSpMk id="1028" creationId="{251E71C6-C5DE-756D-28C9-B37F00509337}"/>
          </ac:cxnSpMkLst>
        </pc:cxnChg>
        <pc:cxnChg chg="add del">
          <ac:chgData name="Balian, Sarah" userId="b3b060d9-4d34-479b-ad68-688eaebf93c5" providerId="ADAL" clId="{D5670B35-1CEF-4C36-9928-8ABF729F2BE2}" dt="2022-12-09T22:40:43.427" v="2217" actId="478"/>
          <ac:cxnSpMkLst>
            <pc:docMk/>
            <pc:sldMk cId="3076330452" sldId="300"/>
            <ac:cxnSpMk id="1039" creationId="{27A9561D-6FFC-F4BF-D6C2-12FEB0D3D959}"/>
          </ac:cxnSpMkLst>
        </pc:cxnChg>
        <pc:cxnChg chg="add del">
          <ac:chgData name="Balian, Sarah" userId="b3b060d9-4d34-479b-ad68-688eaebf93c5" providerId="ADAL" clId="{D5670B35-1CEF-4C36-9928-8ABF729F2BE2}" dt="2022-12-09T22:40:43.427" v="2217" actId="478"/>
          <ac:cxnSpMkLst>
            <pc:docMk/>
            <pc:sldMk cId="3076330452" sldId="300"/>
            <ac:cxnSpMk id="1044" creationId="{449259B2-AC01-86E5-AAE4-014A1E3AD19E}"/>
          </ac:cxnSpMkLst>
        </pc:cxnChg>
      </pc:sldChg>
      <pc:sldChg chg="del">
        <pc:chgData name="Balian, Sarah" userId="b3b060d9-4d34-479b-ad68-688eaebf93c5" providerId="ADAL" clId="{D5670B35-1CEF-4C36-9928-8ABF729F2BE2}" dt="2022-12-09T20:24:18.891" v="661" actId="47"/>
        <pc:sldMkLst>
          <pc:docMk/>
          <pc:sldMk cId="2384107940" sldId="304"/>
        </pc:sldMkLst>
      </pc:sldChg>
      <pc:sldChg chg="addSp delSp modSp mod ord addCm">
        <pc:chgData name="Balian, Sarah" userId="b3b060d9-4d34-479b-ad68-688eaebf93c5" providerId="ADAL" clId="{D5670B35-1CEF-4C36-9928-8ABF729F2BE2}" dt="2022-12-11T17:33:29.076" v="3510"/>
        <pc:sldMkLst>
          <pc:docMk/>
          <pc:sldMk cId="999049329" sldId="305"/>
        </pc:sldMkLst>
        <pc:spChg chg="mod">
          <ac:chgData name="Balian, Sarah" userId="b3b060d9-4d34-479b-ad68-688eaebf93c5" providerId="ADAL" clId="{D5670B35-1CEF-4C36-9928-8ABF729F2BE2}" dt="2022-12-09T20:26:42.690" v="706" actId="20577"/>
          <ac:spMkLst>
            <pc:docMk/>
            <pc:sldMk cId="999049329" sldId="305"/>
            <ac:spMk id="10" creationId="{2D953FA9-CD59-752E-4FDA-CC41FF4B8DF2}"/>
          </ac:spMkLst>
        </pc:spChg>
        <pc:spChg chg="mod">
          <ac:chgData name="Balian, Sarah" userId="b3b060d9-4d34-479b-ad68-688eaebf93c5" providerId="ADAL" clId="{D5670B35-1CEF-4C36-9928-8ABF729F2BE2}" dt="2022-12-09T20:27:40.948" v="816" actId="14100"/>
          <ac:spMkLst>
            <pc:docMk/>
            <pc:sldMk cId="999049329" sldId="305"/>
            <ac:spMk id="11" creationId="{8E4E40E9-D792-25A1-4B37-23D4780B1318}"/>
          </ac:spMkLst>
        </pc:spChg>
        <pc:spChg chg="mod">
          <ac:chgData name="Balian, Sarah" userId="b3b060d9-4d34-479b-ad68-688eaebf93c5" providerId="ADAL" clId="{D5670B35-1CEF-4C36-9928-8ABF729F2BE2}" dt="2022-12-09T22:53:57.756" v="2774" actId="20577"/>
          <ac:spMkLst>
            <pc:docMk/>
            <pc:sldMk cId="999049329" sldId="305"/>
            <ac:spMk id="28" creationId="{991AF816-4FB0-23CF-F756-70991345D24B}"/>
          </ac:spMkLst>
        </pc:spChg>
        <pc:picChg chg="del">
          <ac:chgData name="Balian, Sarah" userId="b3b060d9-4d34-479b-ad68-688eaebf93c5" providerId="ADAL" clId="{D5670B35-1CEF-4C36-9928-8ABF729F2BE2}" dt="2022-12-09T20:28:27.617" v="817" actId="478"/>
          <ac:picMkLst>
            <pc:docMk/>
            <pc:sldMk cId="999049329" sldId="305"/>
            <ac:picMk id="3" creationId="{D10E4B76-8525-A65B-B361-2C8458F007F6}"/>
          </ac:picMkLst>
        </pc:picChg>
        <pc:picChg chg="mod">
          <ac:chgData name="Balian, Sarah" userId="b3b060d9-4d34-479b-ad68-688eaebf93c5" providerId="ADAL" clId="{D5670B35-1CEF-4C36-9928-8ABF729F2BE2}" dt="2022-12-09T20:30:23.851" v="895" actId="408"/>
          <ac:picMkLst>
            <pc:docMk/>
            <pc:sldMk cId="999049329" sldId="305"/>
            <ac:picMk id="14" creationId="{8205031A-0169-9195-1F2E-D7783DEFB086}"/>
          </ac:picMkLst>
        </pc:picChg>
        <pc:picChg chg="mod">
          <ac:chgData name="Balian, Sarah" userId="b3b060d9-4d34-479b-ad68-688eaebf93c5" providerId="ADAL" clId="{D5670B35-1CEF-4C36-9928-8ABF729F2BE2}" dt="2022-12-09T20:30:23.851" v="895" actId="408"/>
          <ac:picMkLst>
            <pc:docMk/>
            <pc:sldMk cId="999049329" sldId="305"/>
            <ac:picMk id="15" creationId="{94E7711E-3F95-D644-1C34-936BD078DDA4}"/>
          </ac:picMkLst>
        </pc:picChg>
        <pc:picChg chg="del">
          <ac:chgData name="Balian, Sarah" userId="b3b060d9-4d34-479b-ad68-688eaebf93c5" providerId="ADAL" clId="{D5670B35-1CEF-4C36-9928-8ABF729F2BE2}" dt="2022-12-09T20:29:30.056" v="825" actId="478"/>
          <ac:picMkLst>
            <pc:docMk/>
            <pc:sldMk cId="999049329" sldId="305"/>
            <ac:picMk id="16" creationId="{A552A065-F9EC-731E-8FB2-6540AC821A8C}"/>
          </ac:picMkLst>
        </pc:picChg>
        <pc:picChg chg="del">
          <ac:chgData name="Balian, Sarah" userId="b3b060d9-4d34-479b-ad68-688eaebf93c5" providerId="ADAL" clId="{D5670B35-1CEF-4C36-9928-8ABF729F2BE2}" dt="2022-12-09T20:29:30.799" v="826" actId="478"/>
          <ac:picMkLst>
            <pc:docMk/>
            <pc:sldMk cId="999049329" sldId="305"/>
            <ac:picMk id="17" creationId="{C341EB3B-A8A2-9A77-E3D2-EF831AC37029}"/>
          </ac:picMkLst>
        </pc:picChg>
        <pc:picChg chg="del">
          <ac:chgData name="Balian, Sarah" userId="b3b060d9-4d34-479b-ad68-688eaebf93c5" providerId="ADAL" clId="{D5670B35-1CEF-4C36-9928-8ABF729F2BE2}" dt="2022-12-09T20:29:32.839" v="830" actId="478"/>
          <ac:picMkLst>
            <pc:docMk/>
            <pc:sldMk cId="999049329" sldId="305"/>
            <ac:picMk id="23" creationId="{78474EE9-F81B-4125-79F6-B9597CD871B9}"/>
          </ac:picMkLst>
        </pc:picChg>
        <pc:picChg chg="del">
          <ac:chgData name="Balian, Sarah" userId="b3b060d9-4d34-479b-ad68-688eaebf93c5" providerId="ADAL" clId="{D5670B35-1CEF-4C36-9928-8ABF729F2BE2}" dt="2022-12-09T20:29:32.303" v="829" actId="478"/>
          <ac:picMkLst>
            <pc:docMk/>
            <pc:sldMk cId="999049329" sldId="305"/>
            <ac:picMk id="24" creationId="{28710070-3ED4-ADD7-09A0-3448D66A078B}"/>
          </ac:picMkLst>
        </pc:picChg>
        <pc:picChg chg="del">
          <ac:chgData name="Balian, Sarah" userId="b3b060d9-4d34-479b-ad68-688eaebf93c5" providerId="ADAL" clId="{D5670B35-1CEF-4C36-9928-8ABF729F2BE2}" dt="2022-12-09T20:29:32.079" v="828" actId="478"/>
          <ac:picMkLst>
            <pc:docMk/>
            <pc:sldMk cId="999049329" sldId="305"/>
            <ac:picMk id="25" creationId="{7F21D5A2-42E0-B9EC-348A-367D34B63A0F}"/>
          </ac:picMkLst>
        </pc:picChg>
        <pc:picChg chg="del">
          <ac:chgData name="Balian, Sarah" userId="b3b060d9-4d34-479b-ad68-688eaebf93c5" providerId="ADAL" clId="{D5670B35-1CEF-4C36-9928-8ABF729F2BE2}" dt="2022-12-09T20:29:31.375" v="827" actId="478"/>
          <ac:picMkLst>
            <pc:docMk/>
            <pc:sldMk cId="999049329" sldId="305"/>
            <ac:picMk id="26" creationId="{41EBE059-69D3-9069-0ED9-1009A4565B29}"/>
          </ac:picMkLst>
        </pc:picChg>
        <pc:picChg chg="del">
          <ac:chgData name="Balian, Sarah" userId="b3b060d9-4d34-479b-ad68-688eaebf93c5" providerId="ADAL" clId="{D5670B35-1CEF-4C36-9928-8ABF729F2BE2}" dt="2022-12-09T20:29:33.393" v="831" actId="478"/>
          <ac:picMkLst>
            <pc:docMk/>
            <pc:sldMk cId="999049329" sldId="305"/>
            <ac:picMk id="27" creationId="{E05CD7E7-7119-8FEB-1F12-C9C149E2E918}"/>
          </ac:picMkLst>
        </pc:picChg>
        <pc:picChg chg="add del mod">
          <ac:chgData name="Balian, Sarah" userId="b3b060d9-4d34-479b-ad68-688eaebf93c5" providerId="ADAL" clId="{D5670B35-1CEF-4C36-9928-8ABF729F2BE2}" dt="2022-12-09T20:29:14.841" v="823" actId="478"/>
          <ac:picMkLst>
            <pc:docMk/>
            <pc:sldMk cId="999049329" sldId="305"/>
            <ac:picMk id="29" creationId="{6945018B-435C-24C2-3C5A-782A256DD537}"/>
          </ac:picMkLst>
        </pc:picChg>
        <pc:picChg chg="add mod">
          <ac:chgData name="Balian, Sarah" userId="b3b060d9-4d34-479b-ad68-688eaebf93c5" providerId="ADAL" clId="{D5670B35-1CEF-4C36-9928-8ABF729F2BE2}" dt="2022-12-09T20:30:23.851" v="895" actId="408"/>
          <ac:picMkLst>
            <pc:docMk/>
            <pc:sldMk cId="999049329" sldId="305"/>
            <ac:picMk id="30" creationId="{6B856B9C-4E6D-7137-DD7A-8C203DF55B0D}"/>
          </ac:picMkLst>
        </pc:picChg>
        <pc:picChg chg="add mod">
          <ac:chgData name="Balian, Sarah" userId="b3b060d9-4d34-479b-ad68-688eaebf93c5" providerId="ADAL" clId="{D5670B35-1CEF-4C36-9928-8ABF729F2BE2}" dt="2022-12-09T20:30:22.067" v="894" actId="555"/>
          <ac:picMkLst>
            <pc:docMk/>
            <pc:sldMk cId="999049329" sldId="305"/>
            <ac:picMk id="31" creationId="{107E5058-8C21-45CE-DC94-617D608955ED}"/>
          </ac:picMkLst>
        </pc:picChg>
        <pc:picChg chg="add mod">
          <ac:chgData name="Balian, Sarah" userId="b3b060d9-4d34-479b-ad68-688eaebf93c5" providerId="ADAL" clId="{D5670B35-1CEF-4C36-9928-8ABF729F2BE2}" dt="2022-12-09T20:30:22.067" v="894" actId="555"/>
          <ac:picMkLst>
            <pc:docMk/>
            <pc:sldMk cId="999049329" sldId="305"/>
            <ac:picMk id="32" creationId="{324D4BD2-0F17-DFEB-7228-2B076E910BFA}"/>
          </ac:picMkLst>
        </pc:picChg>
        <pc:picChg chg="add mod">
          <ac:chgData name="Balian, Sarah" userId="b3b060d9-4d34-479b-ad68-688eaebf93c5" providerId="ADAL" clId="{D5670B35-1CEF-4C36-9928-8ABF729F2BE2}" dt="2022-12-09T20:30:34.852" v="897" actId="1076"/>
          <ac:picMkLst>
            <pc:docMk/>
            <pc:sldMk cId="999049329" sldId="305"/>
            <ac:picMk id="33" creationId="{02511611-31DD-BC92-8680-895969A3D611}"/>
          </ac:picMkLst>
        </pc:picChg>
        <pc:picChg chg="add mod">
          <ac:chgData name="Balian, Sarah" userId="b3b060d9-4d34-479b-ad68-688eaebf93c5" providerId="ADAL" clId="{D5670B35-1CEF-4C36-9928-8ABF729F2BE2}" dt="2022-12-09T20:30:34.852" v="897" actId="1076"/>
          <ac:picMkLst>
            <pc:docMk/>
            <pc:sldMk cId="999049329" sldId="305"/>
            <ac:picMk id="34" creationId="{53EEE7B1-3FAD-3FEE-A40C-C5274A86F87D}"/>
          </ac:picMkLst>
        </pc:picChg>
        <pc:picChg chg="add mod">
          <ac:chgData name="Balian, Sarah" userId="b3b060d9-4d34-479b-ad68-688eaebf93c5" providerId="ADAL" clId="{D5670B35-1CEF-4C36-9928-8ABF729F2BE2}" dt="2022-12-09T20:30:34.852" v="897" actId="1076"/>
          <ac:picMkLst>
            <pc:docMk/>
            <pc:sldMk cId="999049329" sldId="305"/>
            <ac:picMk id="35" creationId="{B05A3BBC-A51B-DA1B-014F-12D05166B5BC}"/>
          </ac:picMkLst>
        </pc:picChg>
        <pc:picChg chg="add mod">
          <ac:chgData name="Balian, Sarah" userId="b3b060d9-4d34-479b-ad68-688eaebf93c5" providerId="ADAL" clId="{D5670B35-1CEF-4C36-9928-8ABF729F2BE2}" dt="2022-12-09T20:30:34.852" v="897" actId="1076"/>
          <ac:picMkLst>
            <pc:docMk/>
            <pc:sldMk cId="999049329" sldId="305"/>
            <ac:picMk id="36" creationId="{5CF82A57-5F34-9AC3-D327-FE52682EB7C1}"/>
          </ac:picMkLst>
        </pc:picChg>
        <pc:picChg chg="add mod">
          <ac:chgData name="Balian, Sarah" userId="b3b060d9-4d34-479b-ad68-688eaebf93c5" providerId="ADAL" clId="{D5670B35-1CEF-4C36-9928-8ABF729F2BE2}" dt="2022-12-09T20:30:34.852" v="897" actId="1076"/>
          <ac:picMkLst>
            <pc:docMk/>
            <pc:sldMk cId="999049329" sldId="305"/>
            <ac:picMk id="37" creationId="{3FAEEB03-C185-21EE-89D2-D4A07787E36C}"/>
          </ac:picMkLst>
        </pc:picChg>
        <pc:picChg chg="add del mod">
          <ac:chgData name="Balian, Sarah" userId="b3b060d9-4d34-479b-ad68-688eaebf93c5" providerId="ADAL" clId="{D5670B35-1CEF-4C36-9928-8ABF729F2BE2}" dt="2022-12-09T20:30:50.178" v="901" actId="478"/>
          <ac:picMkLst>
            <pc:docMk/>
            <pc:sldMk cId="999049329" sldId="305"/>
            <ac:picMk id="39" creationId="{BF8583F0-4A92-60BF-B9C4-F9304890EF2A}"/>
          </ac:picMkLst>
        </pc:picChg>
        <pc:picChg chg="add mod modCrop">
          <ac:chgData name="Balian, Sarah" userId="b3b060d9-4d34-479b-ad68-688eaebf93c5" providerId="ADAL" clId="{D5670B35-1CEF-4C36-9928-8ABF729F2BE2}" dt="2022-12-09T20:31:33.201" v="916" actId="732"/>
          <ac:picMkLst>
            <pc:docMk/>
            <pc:sldMk cId="999049329" sldId="305"/>
            <ac:picMk id="40" creationId="{84633422-9B9B-8D9C-9A74-06A58DD92087}"/>
          </ac:picMkLst>
        </pc:picChg>
      </pc:sldChg>
      <pc:sldChg chg="del">
        <pc:chgData name="Balian, Sarah" userId="b3b060d9-4d34-479b-ad68-688eaebf93c5" providerId="ADAL" clId="{D5670B35-1CEF-4C36-9928-8ABF729F2BE2}" dt="2022-12-09T20:24:31.309" v="664" actId="47"/>
        <pc:sldMkLst>
          <pc:docMk/>
          <pc:sldMk cId="1461120242" sldId="306"/>
        </pc:sldMkLst>
      </pc:sldChg>
      <pc:sldChg chg="addSp delSp modSp mod ord">
        <pc:chgData name="Balian, Sarah" userId="b3b060d9-4d34-479b-ad68-688eaebf93c5" providerId="ADAL" clId="{D5670B35-1CEF-4C36-9928-8ABF729F2BE2}" dt="2022-12-09T21:22:37.297" v="1623"/>
        <pc:sldMkLst>
          <pc:docMk/>
          <pc:sldMk cId="1653516997" sldId="307"/>
        </pc:sldMkLst>
        <pc:spChg chg="mod">
          <ac:chgData name="Balian, Sarah" userId="b3b060d9-4d34-479b-ad68-688eaebf93c5" providerId="ADAL" clId="{D5670B35-1CEF-4C36-9928-8ABF729F2BE2}" dt="2022-12-09T20:57:47.058" v="1442" actId="20577"/>
          <ac:spMkLst>
            <pc:docMk/>
            <pc:sldMk cId="1653516997" sldId="307"/>
            <ac:spMk id="2" creationId="{F6245169-1799-41CD-B28E-D2D20D16AD73}"/>
          </ac:spMkLst>
        </pc:spChg>
        <pc:spChg chg="mod">
          <ac:chgData name="Balian, Sarah" userId="b3b060d9-4d34-479b-ad68-688eaebf93c5" providerId="ADAL" clId="{D5670B35-1CEF-4C36-9928-8ABF729F2BE2}" dt="2022-12-09T20:59:43.475" v="1510" actId="14100"/>
          <ac:spMkLst>
            <pc:docMk/>
            <pc:sldMk cId="1653516997" sldId="307"/>
            <ac:spMk id="3" creationId="{E4FD1E92-5DBC-B105-F246-2355E4FF9A74}"/>
          </ac:spMkLst>
        </pc:spChg>
        <pc:spChg chg="del mod">
          <ac:chgData name="Balian, Sarah" userId="b3b060d9-4d34-479b-ad68-688eaebf93c5" providerId="ADAL" clId="{D5670B35-1CEF-4C36-9928-8ABF729F2BE2}" dt="2022-12-09T21:08:12.661" v="1536" actId="478"/>
          <ac:spMkLst>
            <pc:docMk/>
            <pc:sldMk cId="1653516997" sldId="307"/>
            <ac:spMk id="4" creationId="{3714236B-592F-8F08-2381-D02238309DF1}"/>
          </ac:spMkLst>
        </pc:spChg>
        <pc:graphicFrameChg chg="add mod">
          <ac:chgData name="Balian, Sarah" userId="b3b060d9-4d34-479b-ad68-688eaebf93c5" providerId="ADAL" clId="{D5670B35-1CEF-4C36-9928-8ABF729F2BE2}" dt="2022-12-09T21:22:37.297" v="1623"/>
          <ac:graphicFrameMkLst>
            <pc:docMk/>
            <pc:sldMk cId="1653516997" sldId="307"/>
            <ac:graphicFrameMk id="5" creationId="{7248A65F-85D1-5155-E595-A9548413AB87}"/>
          </ac:graphicFrameMkLst>
        </pc:graphicFrameChg>
        <pc:graphicFrameChg chg="del">
          <ac:chgData name="Balian, Sarah" userId="b3b060d9-4d34-479b-ad68-688eaebf93c5" providerId="ADAL" clId="{D5670B35-1CEF-4C36-9928-8ABF729F2BE2}" dt="2022-12-09T20:59:37.887" v="1509" actId="478"/>
          <ac:graphicFrameMkLst>
            <pc:docMk/>
            <pc:sldMk cId="1653516997" sldId="307"/>
            <ac:graphicFrameMk id="6" creationId="{A9A8CC69-E7C7-8BF8-2D2D-ABB1A61EC758}"/>
          </ac:graphicFrameMkLst>
        </pc:graphicFrameChg>
      </pc:sldChg>
      <pc:sldChg chg="del">
        <pc:chgData name="Balian, Sarah" userId="b3b060d9-4d34-479b-ad68-688eaebf93c5" providerId="ADAL" clId="{D5670B35-1CEF-4C36-9928-8ABF729F2BE2}" dt="2022-12-09T22:01:41.163" v="1786" actId="47"/>
        <pc:sldMkLst>
          <pc:docMk/>
          <pc:sldMk cId="2492622487" sldId="308"/>
        </pc:sldMkLst>
      </pc:sldChg>
      <pc:sldChg chg="del">
        <pc:chgData name="Balian, Sarah" userId="b3b060d9-4d34-479b-ad68-688eaebf93c5" providerId="ADAL" clId="{D5670B35-1CEF-4C36-9928-8ABF729F2BE2}" dt="2022-12-09T22:40:06.278" v="2211" actId="47"/>
        <pc:sldMkLst>
          <pc:docMk/>
          <pc:sldMk cId="3225908514" sldId="309"/>
        </pc:sldMkLst>
      </pc:sldChg>
      <pc:sldChg chg="del">
        <pc:chgData name="Balian, Sarah" userId="b3b060d9-4d34-479b-ad68-688eaebf93c5" providerId="ADAL" clId="{D5670B35-1CEF-4C36-9928-8ABF729F2BE2}" dt="2022-12-09T22:48:30.950" v="2642" actId="47"/>
        <pc:sldMkLst>
          <pc:docMk/>
          <pc:sldMk cId="139979941" sldId="310"/>
        </pc:sldMkLst>
      </pc:sldChg>
      <pc:sldChg chg="del">
        <pc:chgData name="Balian, Sarah" userId="b3b060d9-4d34-479b-ad68-688eaebf93c5" providerId="ADAL" clId="{D5670B35-1CEF-4C36-9928-8ABF729F2BE2}" dt="2022-12-09T22:40:14.064" v="2212" actId="47"/>
        <pc:sldMkLst>
          <pc:docMk/>
          <pc:sldMk cId="3752204363" sldId="311"/>
        </pc:sldMkLst>
      </pc:sldChg>
      <pc:sldChg chg="del">
        <pc:chgData name="Balian, Sarah" userId="b3b060d9-4d34-479b-ad68-688eaebf93c5" providerId="ADAL" clId="{D5670B35-1CEF-4C36-9928-8ABF729F2BE2}" dt="2022-12-09T22:48:32.416" v="2644" actId="47"/>
        <pc:sldMkLst>
          <pc:docMk/>
          <pc:sldMk cId="1430325079" sldId="312"/>
        </pc:sldMkLst>
      </pc:sldChg>
      <pc:sldChg chg="del">
        <pc:chgData name="Balian, Sarah" userId="b3b060d9-4d34-479b-ad68-688eaebf93c5" providerId="ADAL" clId="{D5670B35-1CEF-4C36-9928-8ABF729F2BE2}" dt="2022-12-09T22:48:33.438" v="2645" actId="47"/>
        <pc:sldMkLst>
          <pc:docMk/>
          <pc:sldMk cId="4093944873" sldId="313"/>
        </pc:sldMkLst>
      </pc:sldChg>
      <pc:sldChg chg="del">
        <pc:chgData name="Balian, Sarah" userId="b3b060d9-4d34-479b-ad68-688eaebf93c5" providerId="ADAL" clId="{D5670B35-1CEF-4C36-9928-8ABF729F2BE2}" dt="2022-12-09T22:48:34.179" v="2646" actId="47"/>
        <pc:sldMkLst>
          <pc:docMk/>
          <pc:sldMk cId="1316263638" sldId="314"/>
        </pc:sldMkLst>
      </pc:sldChg>
      <pc:sldChg chg="del">
        <pc:chgData name="Balian, Sarah" userId="b3b060d9-4d34-479b-ad68-688eaebf93c5" providerId="ADAL" clId="{D5670B35-1CEF-4C36-9928-8ABF729F2BE2}" dt="2022-12-09T22:48:34.980" v="2647" actId="47"/>
        <pc:sldMkLst>
          <pc:docMk/>
          <pc:sldMk cId="3589398534" sldId="315"/>
        </pc:sldMkLst>
      </pc:sldChg>
      <pc:sldChg chg="del">
        <pc:chgData name="Balian, Sarah" userId="b3b060d9-4d34-479b-ad68-688eaebf93c5" providerId="ADAL" clId="{D5670B35-1CEF-4C36-9928-8ABF729F2BE2}" dt="2022-12-09T22:48:36.070" v="2648" actId="47"/>
        <pc:sldMkLst>
          <pc:docMk/>
          <pc:sldMk cId="2678146311" sldId="316"/>
        </pc:sldMkLst>
      </pc:sldChg>
      <pc:sldChg chg="del">
        <pc:chgData name="Balian, Sarah" userId="b3b060d9-4d34-479b-ad68-688eaebf93c5" providerId="ADAL" clId="{D5670B35-1CEF-4C36-9928-8ABF729F2BE2}" dt="2022-12-09T22:48:37.062" v="2649" actId="47"/>
        <pc:sldMkLst>
          <pc:docMk/>
          <pc:sldMk cId="3127030477" sldId="317"/>
        </pc:sldMkLst>
      </pc:sldChg>
      <pc:sldChg chg="modSp add mod">
        <pc:chgData name="Balian, Sarah" userId="b3b060d9-4d34-479b-ad68-688eaebf93c5" providerId="ADAL" clId="{D5670B35-1CEF-4C36-9928-8ABF729F2BE2}" dt="2022-12-09T20:35:46.683" v="1042" actId="108"/>
        <pc:sldMkLst>
          <pc:docMk/>
          <pc:sldMk cId="1931778444" sldId="318"/>
        </pc:sldMkLst>
        <pc:spChg chg="mod">
          <ac:chgData name="Balian, Sarah" userId="b3b060d9-4d34-479b-ad68-688eaebf93c5" providerId="ADAL" clId="{D5670B35-1CEF-4C36-9928-8ABF729F2BE2}" dt="2022-12-09T20:35:46.683" v="1042" actId="108"/>
          <ac:spMkLst>
            <pc:docMk/>
            <pc:sldMk cId="1931778444" sldId="318"/>
            <ac:spMk id="3" creationId="{7F10B6DC-6AF4-BFD9-E1D5-B98AA266289F}"/>
          </ac:spMkLst>
        </pc:spChg>
      </pc:sldChg>
      <pc:sldChg chg="modSp add mod">
        <pc:chgData name="Balian, Sarah" userId="b3b060d9-4d34-479b-ad68-688eaebf93c5" providerId="ADAL" clId="{D5670B35-1CEF-4C36-9928-8ABF729F2BE2}" dt="2022-12-09T20:24:42.954" v="666" actId="108"/>
        <pc:sldMkLst>
          <pc:docMk/>
          <pc:sldMk cId="734295458" sldId="319"/>
        </pc:sldMkLst>
        <pc:spChg chg="mod">
          <ac:chgData name="Balian, Sarah" userId="b3b060d9-4d34-479b-ad68-688eaebf93c5" providerId="ADAL" clId="{D5670B35-1CEF-4C36-9928-8ABF729F2BE2}" dt="2022-12-09T20:24:42.954" v="666" actId="108"/>
          <ac:spMkLst>
            <pc:docMk/>
            <pc:sldMk cId="734295458" sldId="319"/>
            <ac:spMk id="3" creationId="{7F10B6DC-6AF4-BFD9-E1D5-B98AA266289F}"/>
          </ac:spMkLst>
        </pc:spChg>
      </pc:sldChg>
      <pc:sldChg chg="modSp add mod ord">
        <pc:chgData name="Balian, Sarah" userId="b3b060d9-4d34-479b-ad68-688eaebf93c5" providerId="ADAL" clId="{D5670B35-1CEF-4C36-9928-8ABF729F2BE2}" dt="2022-12-09T22:20:05.016" v="1902" actId="108"/>
        <pc:sldMkLst>
          <pc:docMk/>
          <pc:sldMk cId="204169627" sldId="320"/>
        </pc:sldMkLst>
        <pc:spChg chg="mod">
          <ac:chgData name="Balian, Sarah" userId="b3b060d9-4d34-479b-ad68-688eaebf93c5" providerId="ADAL" clId="{D5670B35-1CEF-4C36-9928-8ABF729F2BE2}" dt="2022-12-09T22:20:05.016" v="1902" actId="108"/>
          <ac:spMkLst>
            <pc:docMk/>
            <pc:sldMk cId="204169627" sldId="320"/>
            <ac:spMk id="3" creationId="{7F10B6DC-6AF4-BFD9-E1D5-B98AA266289F}"/>
          </ac:spMkLst>
        </pc:spChg>
      </pc:sldChg>
      <pc:sldChg chg="addSp modSp add mod">
        <pc:chgData name="Balian, Sarah" userId="b3b060d9-4d34-479b-ad68-688eaebf93c5" providerId="ADAL" clId="{D5670B35-1CEF-4C36-9928-8ABF729F2BE2}" dt="2022-12-09T21:23:14.486" v="1627" actId="207"/>
        <pc:sldMkLst>
          <pc:docMk/>
          <pc:sldMk cId="3199844134" sldId="321"/>
        </pc:sldMkLst>
        <pc:spChg chg="mod">
          <ac:chgData name="Balian, Sarah" userId="b3b060d9-4d34-479b-ad68-688eaebf93c5" providerId="ADAL" clId="{D5670B35-1CEF-4C36-9928-8ABF729F2BE2}" dt="2022-12-09T21:21:34.876" v="1620" actId="1076"/>
          <ac:spMkLst>
            <pc:docMk/>
            <pc:sldMk cId="3199844134" sldId="321"/>
            <ac:spMk id="2" creationId="{F6245169-1799-41CD-B28E-D2D20D16AD73}"/>
          </ac:spMkLst>
        </pc:spChg>
        <pc:spChg chg="mod">
          <ac:chgData name="Balian, Sarah" userId="b3b060d9-4d34-479b-ad68-688eaebf93c5" providerId="ADAL" clId="{D5670B35-1CEF-4C36-9928-8ABF729F2BE2}" dt="2022-12-09T21:21:36.898" v="1621" actId="1076"/>
          <ac:spMkLst>
            <pc:docMk/>
            <pc:sldMk cId="3199844134" sldId="321"/>
            <ac:spMk id="3" creationId="{E4FD1E92-5DBC-B105-F246-2355E4FF9A74}"/>
          </ac:spMkLst>
        </pc:spChg>
        <pc:graphicFrameChg chg="mod">
          <ac:chgData name="Balian, Sarah" userId="b3b060d9-4d34-479b-ad68-688eaebf93c5" providerId="ADAL" clId="{D5670B35-1CEF-4C36-9928-8ABF729F2BE2}" dt="2022-12-09T21:23:14.486" v="1627" actId="207"/>
          <ac:graphicFrameMkLst>
            <pc:docMk/>
            <pc:sldMk cId="3199844134" sldId="321"/>
            <ac:graphicFrameMk id="5" creationId="{7248A65F-85D1-5155-E595-A9548413AB87}"/>
          </ac:graphicFrameMkLst>
        </pc:graphicFrameChg>
        <pc:picChg chg="add mod">
          <ac:chgData name="Balian, Sarah" userId="b3b060d9-4d34-479b-ad68-688eaebf93c5" providerId="ADAL" clId="{D5670B35-1CEF-4C36-9928-8ABF729F2BE2}" dt="2022-12-09T21:21:30.086" v="1619"/>
          <ac:picMkLst>
            <pc:docMk/>
            <pc:sldMk cId="3199844134" sldId="321"/>
            <ac:picMk id="4" creationId="{CBF52486-4C06-6AC3-A207-1419B1C318E7}"/>
          </ac:picMkLst>
        </pc:picChg>
      </pc:sldChg>
      <pc:sldChg chg="add del">
        <pc:chgData name="Balian, Sarah" userId="b3b060d9-4d34-479b-ad68-688eaebf93c5" providerId="ADAL" clId="{D5670B35-1CEF-4C36-9928-8ABF729F2BE2}" dt="2022-12-09T21:21:11.204" v="1618"/>
        <pc:sldMkLst>
          <pc:docMk/>
          <pc:sldMk cId="1002564715" sldId="322"/>
        </pc:sldMkLst>
      </pc:sldChg>
      <pc:sldChg chg="addSp delSp modSp mod">
        <pc:chgData name="Balian, Sarah" userId="b3b060d9-4d34-479b-ad68-688eaebf93c5" providerId="ADAL" clId="{D5670B35-1CEF-4C36-9928-8ABF729F2BE2}" dt="2022-12-12T15:37:18.419" v="3511"/>
        <pc:sldMkLst>
          <pc:docMk/>
          <pc:sldMk cId="3332005300" sldId="322"/>
        </pc:sldMkLst>
        <pc:spChg chg="mod">
          <ac:chgData name="Balian, Sarah" userId="b3b060d9-4d34-479b-ad68-688eaebf93c5" providerId="ADAL" clId="{D5670B35-1CEF-4C36-9928-8ABF729F2BE2}" dt="2022-12-09T22:21:51.981" v="1940" actId="20577"/>
          <ac:spMkLst>
            <pc:docMk/>
            <pc:sldMk cId="3332005300" sldId="322"/>
            <ac:spMk id="2" creationId="{F6245169-1799-41CD-B28E-D2D20D16AD73}"/>
          </ac:spMkLst>
        </pc:spChg>
        <pc:spChg chg="mod">
          <ac:chgData name="Balian, Sarah" userId="b3b060d9-4d34-479b-ad68-688eaebf93c5" providerId="ADAL" clId="{D5670B35-1CEF-4C36-9928-8ABF729F2BE2}" dt="2022-12-09T22:37:38.170" v="2098" actId="1076"/>
          <ac:spMkLst>
            <pc:docMk/>
            <pc:sldMk cId="3332005300" sldId="322"/>
            <ac:spMk id="3" creationId="{E4FD1E92-5DBC-B105-F246-2355E4FF9A74}"/>
          </ac:spMkLst>
        </pc:spChg>
        <pc:spChg chg="add mod">
          <ac:chgData name="Balian, Sarah" userId="b3b060d9-4d34-479b-ad68-688eaebf93c5" providerId="ADAL" clId="{D5670B35-1CEF-4C36-9928-8ABF729F2BE2}" dt="2022-12-09T22:39:02.587" v="2210" actId="255"/>
          <ac:spMkLst>
            <pc:docMk/>
            <pc:sldMk cId="3332005300" sldId="322"/>
            <ac:spMk id="5" creationId="{2DB53C78-DA00-2BC5-996C-8D5C0A276C42}"/>
          </ac:spMkLst>
        </pc:spChg>
        <pc:graphicFrameChg chg="mod">
          <ac:chgData name="Balian, Sarah" userId="b3b060d9-4d34-479b-ad68-688eaebf93c5" providerId="ADAL" clId="{D5670B35-1CEF-4C36-9928-8ABF729F2BE2}" dt="2022-12-12T15:37:18.419" v="3511"/>
          <ac:graphicFrameMkLst>
            <pc:docMk/>
            <pc:sldMk cId="3332005300" sldId="322"/>
            <ac:graphicFrameMk id="6" creationId="{A9A8CC69-E7C7-8BF8-2D2D-ABB1A61EC758}"/>
          </ac:graphicFrameMkLst>
        </pc:graphicFrameChg>
        <pc:picChg chg="del">
          <ac:chgData name="Balian, Sarah" userId="b3b060d9-4d34-479b-ad68-688eaebf93c5" providerId="ADAL" clId="{D5670B35-1CEF-4C36-9928-8ABF729F2BE2}" dt="2022-12-09T22:21:38.663" v="1903" actId="478"/>
          <ac:picMkLst>
            <pc:docMk/>
            <pc:sldMk cId="3332005300" sldId="322"/>
            <ac:picMk id="4" creationId="{EFC8303D-1D22-EFC5-CD28-CDAA90A32A2F}"/>
          </ac:picMkLst>
        </pc:picChg>
      </pc:sldChg>
      <pc:sldChg chg="modSp add mod">
        <pc:chgData name="Balian, Sarah" userId="b3b060d9-4d34-479b-ad68-688eaebf93c5" providerId="ADAL" clId="{D5670B35-1CEF-4C36-9928-8ABF729F2BE2}" dt="2022-12-09T22:43:33.166" v="2479" actId="108"/>
        <pc:sldMkLst>
          <pc:docMk/>
          <pc:sldMk cId="2491221319" sldId="323"/>
        </pc:sldMkLst>
        <pc:spChg chg="mod">
          <ac:chgData name="Balian, Sarah" userId="b3b060d9-4d34-479b-ad68-688eaebf93c5" providerId="ADAL" clId="{D5670B35-1CEF-4C36-9928-8ABF729F2BE2}" dt="2022-12-09T22:43:33.166" v="2479" actId="108"/>
          <ac:spMkLst>
            <pc:docMk/>
            <pc:sldMk cId="2491221319" sldId="323"/>
            <ac:spMk id="3" creationId="{7F10B6DC-6AF4-BFD9-E1D5-B98AA266289F}"/>
          </ac:spMkLst>
        </pc:spChg>
      </pc:sldChg>
      <pc:sldChg chg="delSp modSp add mod">
        <pc:chgData name="Balian, Sarah" userId="b3b060d9-4d34-479b-ad68-688eaebf93c5" providerId="ADAL" clId="{D5670B35-1CEF-4C36-9928-8ABF729F2BE2}" dt="2022-12-09T22:48:10.754" v="2640"/>
        <pc:sldMkLst>
          <pc:docMk/>
          <pc:sldMk cId="1702557876" sldId="324"/>
        </pc:sldMkLst>
        <pc:spChg chg="mod">
          <ac:chgData name="Balian, Sarah" userId="b3b060d9-4d34-479b-ad68-688eaebf93c5" providerId="ADAL" clId="{D5670B35-1CEF-4C36-9928-8ABF729F2BE2}" dt="2022-12-09T22:45:07.206" v="2603" actId="1076"/>
          <ac:spMkLst>
            <pc:docMk/>
            <pc:sldMk cId="1702557876" sldId="324"/>
            <ac:spMk id="2" creationId="{F6245169-1799-41CD-B28E-D2D20D16AD73}"/>
          </ac:spMkLst>
        </pc:spChg>
        <pc:spChg chg="mod">
          <ac:chgData name="Balian, Sarah" userId="b3b060d9-4d34-479b-ad68-688eaebf93c5" providerId="ADAL" clId="{D5670B35-1CEF-4C36-9928-8ABF729F2BE2}" dt="2022-12-09T22:45:09.580" v="2604" actId="1076"/>
          <ac:spMkLst>
            <pc:docMk/>
            <pc:sldMk cId="1702557876" sldId="324"/>
            <ac:spMk id="3" creationId="{E4FD1E92-5DBC-B105-F246-2355E4FF9A74}"/>
          </ac:spMkLst>
        </pc:spChg>
        <pc:spChg chg="del mod">
          <ac:chgData name="Balian, Sarah" userId="b3b060d9-4d34-479b-ad68-688eaebf93c5" providerId="ADAL" clId="{D5670B35-1CEF-4C36-9928-8ABF729F2BE2}" dt="2022-12-09T22:47:54.529" v="2639" actId="478"/>
          <ac:spMkLst>
            <pc:docMk/>
            <pc:sldMk cId="1702557876" sldId="324"/>
            <ac:spMk id="18" creationId="{99526F6C-A786-EA2E-2A7F-9659F3E1D5E7}"/>
          </ac:spMkLst>
        </pc:spChg>
        <pc:graphicFrameChg chg="mod ord">
          <ac:chgData name="Balian, Sarah" userId="b3b060d9-4d34-479b-ad68-688eaebf93c5" providerId="ADAL" clId="{D5670B35-1CEF-4C36-9928-8ABF729F2BE2}" dt="2022-12-09T22:48:10.754" v="2640"/>
          <ac:graphicFrameMkLst>
            <pc:docMk/>
            <pc:sldMk cId="1702557876" sldId="324"/>
            <ac:graphicFrameMk id="21" creationId="{9673CC04-08CC-5578-D046-2CD1CE6E0EBA}"/>
          </ac:graphicFrameMkLst>
        </pc:graphicFrameChg>
      </pc:sldChg>
      <pc:sldChg chg="modSp add mod">
        <pc:chgData name="Balian, Sarah" userId="b3b060d9-4d34-479b-ad68-688eaebf93c5" providerId="ADAL" clId="{D5670B35-1CEF-4C36-9928-8ABF729F2BE2}" dt="2022-12-09T22:52:40.855" v="2773" actId="207"/>
        <pc:sldMkLst>
          <pc:docMk/>
          <pc:sldMk cId="4269612064" sldId="325"/>
        </pc:sldMkLst>
        <pc:spChg chg="mod">
          <ac:chgData name="Balian, Sarah" userId="b3b060d9-4d34-479b-ad68-688eaebf93c5" providerId="ADAL" clId="{D5670B35-1CEF-4C36-9928-8ABF729F2BE2}" dt="2022-12-09T22:49:43.642" v="2705" actId="20577"/>
          <ac:spMkLst>
            <pc:docMk/>
            <pc:sldMk cId="4269612064" sldId="325"/>
            <ac:spMk id="10" creationId="{2D953FA9-CD59-752E-4FDA-CC41FF4B8DF2}"/>
          </ac:spMkLst>
        </pc:spChg>
        <pc:spChg chg="mod">
          <ac:chgData name="Balian, Sarah" userId="b3b060d9-4d34-479b-ad68-688eaebf93c5" providerId="ADAL" clId="{D5670B35-1CEF-4C36-9928-8ABF729F2BE2}" dt="2022-12-09T22:50:29.947" v="2761" actId="1076"/>
          <ac:spMkLst>
            <pc:docMk/>
            <pc:sldMk cId="4269612064" sldId="325"/>
            <ac:spMk id="11" creationId="{8E4E40E9-D792-25A1-4B37-23D4780B1318}"/>
          </ac:spMkLst>
        </pc:spChg>
        <pc:graphicFrameChg chg="mod">
          <ac:chgData name="Balian, Sarah" userId="b3b060d9-4d34-479b-ad68-688eaebf93c5" providerId="ADAL" clId="{D5670B35-1CEF-4C36-9928-8ABF729F2BE2}" dt="2022-12-09T22:52:40.855" v="2773" actId="207"/>
          <ac:graphicFrameMkLst>
            <pc:docMk/>
            <pc:sldMk cId="4269612064" sldId="325"/>
            <ac:graphicFrameMk id="2" creationId="{B0A68F7A-A083-4E2B-B574-D05208620F48}"/>
          </ac:graphicFrameMkLst>
        </pc:graphicFrameChg>
      </pc:sldChg>
      <pc:sldMasterChg chg="addSp delSp modSp mod modSldLayout">
        <pc:chgData name="Balian, Sarah" userId="b3b060d9-4d34-479b-ad68-688eaebf93c5" providerId="ADAL" clId="{D5670B35-1CEF-4C36-9928-8ABF729F2BE2}" dt="2022-12-13T14:31:58.659" v="3513" actId="6549"/>
        <pc:sldMasterMkLst>
          <pc:docMk/>
          <pc:sldMasterMk cId="3850865728" sldId="2147483662"/>
        </pc:sldMasterMkLst>
        <pc:spChg chg="mod">
          <ac:chgData name="Balian, Sarah" userId="b3b060d9-4d34-479b-ad68-688eaebf93c5" providerId="ADAL" clId="{D5670B35-1CEF-4C36-9928-8ABF729F2BE2}" dt="2022-12-13T14:31:54.833" v="3512" actId="6549"/>
          <ac:spMkLst>
            <pc:docMk/>
            <pc:sldMasterMk cId="3850865728" sldId="2147483662"/>
            <ac:spMk id="2" creationId="{A1AF6A25-C05E-275F-43E1-F8E93E3EEC0C}"/>
          </ac:spMkLst>
        </pc:spChg>
        <pc:spChg chg="del">
          <ac:chgData name="Balian, Sarah" userId="b3b060d9-4d34-479b-ad68-688eaebf93c5" providerId="ADAL" clId="{D5670B35-1CEF-4C36-9928-8ABF729F2BE2}" dt="2022-12-09T19:21:44.348" v="31" actId="478"/>
          <ac:spMkLst>
            <pc:docMk/>
            <pc:sldMasterMk cId="3850865728" sldId="2147483662"/>
            <ac:spMk id="3" creationId="{D59D261D-16B8-DAA5-B2D9-DE4D1E3CD48F}"/>
          </ac:spMkLst>
        </pc:spChg>
        <pc:spChg chg="add mod">
          <ac:chgData name="Balian, Sarah" userId="b3b060d9-4d34-479b-ad68-688eaebf93c5" providerId="ADAL" clId="{D5670B35-1CEF-4C36-9928-8ABF729F2BE2}" dt="2022-12-09T19:21:48.439" v="32" actId="1076"/>
          <ac:spMkLst>
            <pc:docMk/>
            <pc:sldMasterMk cId="3850865728" sldId="2147483662"/>
            <ac:spMk id="9" creationId="{3E4488E0-ED17-9369-58EE-ADE445C1049F}"/>
          </ac:spMkLst>
        </pc:spChg>
        <pc:sldLayoutChg chg="delSp modSp mod">
          <pc:chgData name="Balian, Sarah" userId="b3b060d9-4d34-479b-ad68-688eaebf93c5" providerId="ADAL" clId="{D5670B35-1CEF-4C36-9928-8ABF729F2BE2}" dt="2022-12-13T14:31:58.659" v="3513" actId="6549"/>
          <pc:sldLayoutMkLst>
            <pc:docMk/>
            <pc:sldMasterMk cId="3850865728" sldId="2147483662"/>
            <pc:sldLayoutMk cId="3824787925" sldId="2147483686"/>
          </pc:sldLayoutMkLst>
          <pc:spChg chg="mod">
            <ac:chgData name="Balian, Sarah" userId="b3b060d9-4d34-479b-ad68-688eaebf93c5" providerId="ADAL" clId="{D5670B35-1CEF-4C36-9928-8ABF729F2BE2}" dt="2022-12-13T14:31:58.659" v="3513" actId="6549"/>
            <ac:spMkLst>
              <pc:docMk/>
              <pc:sldMasterMk cId="3850865728" sldId="2147483662"/>
              <pc:sldLayoutMk cId="3824787925" sldId="2147483686"/>
              <ac:spMk id="4" creationId="{EC71831F-1B8F-EA98-3184-E4EB3C6D8FB1}"/>
            </ac:spMkLst>
          </pc:spChg>
          <pc:spChg chg="del mod">
            <ac:chgData name="Balian, Sarah" userId="b3b060d9-4d34-479b-ad68-688eaebf93c5" providerId="ADAL" clId="{D5670B35-1CEF-4C36-9928-8ABF729F2BE2}" dt="2022-12-09T19:22:02.551" v="33" actId="478"/>
            <ac:spMkLst>
              <pc:docMk/>
              <pc:sldMasterMk cId="3850865728" sldId="2147483662"/>
              <pc:sldLayoutMk cId="3824787925" sldId="2147483686"/>
              <ac:spMk id="5" creationId="{D4A3559E-C75A-5D65-C1BD-0B0208EF2C5D}"/>
            </ac:spMkLst>
          </pc:spChg>
        </pc:sldLayoutChg>
      </pc:sldMasterChg>
    </pc:docChg>
  </pc:docChgLst>
  <pc:docChgLst>
    <pc:chgData name="Balian, Sarah" userId="b3b060d9-4d34-479b-ad68-688eaebf93c5" providerId="ADAL" clId="{4721152D-B4EF-4E76-9658-EBD458AFBE5C}"/>
    <pc:docChg chg="modSld">
      <pc:chgData name="Balian, Sarah" userId="b3b060d9-4d34-479b-ad68-688eaebf93c5" providerId="ADAL" clId="{4721152D-B4EF-4E76-9658-EBD458AFBE5C}" dt="2023-01-18T15:22:27.497" v="3"/>
      <pc:docMkLst>
        <pc:docMk/>
      </pc:docMkLst>
      <pc:sldChg chg="delCm">
        <pc:chgData name="Balian, Sarah" userId="b3b060d9-4d34-479b-ad68-688eaebf93c5" providerId="ADAL" clId="{4721152D-B4EF-4E76-9658-EBD458AFBE5C}" dt="2023-01-18T15:21:14.811" v="1"/>
        <pc:sldMkLst>
          <pc:docMk/>
          <pc:sldMk cId="1821595124" sldId="286"/>
        </pc:sldMkLst>
      </pc:sldChg>
      <pc:sldChg chg="delCm">
        <pc:chgData name="Balian, Sarah" userId="b3b060d9-4d34-479b-ad68-688eaebf93c5" providerId="ADAL" clId="{4721152D-B4EF-4E76-9658-EBD458AFBE5C}" dt="2023-01-18T15:19:31.086" v="0"/>
        <pc:sldMkLst>
          <pc:docMk/>
          <pc:sldMk cId="999049329" sldId="305"/>
        </pc:sldMkLst>
      </pc:sldChg>
      <pc:sldChg chg="modSp delCm">
        <pc:chgData name="Balian, Sarah" userId="b3b060d9-4d34-479b-ad68-688eaebf93c5" providerId="ADAL" clId="{4721152D-B4EF-4E76-9658-EBD458AFBE5C}" dt="2023-01-18T15:22:27.497" v="3"/>
        <pc:sldMkLst>
          <pc:docMk/>
          <pc:sldMk cId="3332005300" sldId="322"/>
        </pc:sldMkLst>
        <pc:graphicFrameChg chg="mod">
          <ac:chgData name="Balian, Sarah" userId="b3b060d9-4d34-479b-ad68-688eaebf93c5" providerId="ADAL" clId="{4721152D-B4EF-4E76-9658-EBD458AFBE5C}" dt="2023-01-18T15:22:10.891" v="2" actId="207"/>
          <ac:graphicFrameMkLst>
            <pc:docMk/>
            <pc:sldMk cId="3332005300" sldId="322"/>
            <ac:graphicFrameMk id="6" creationId="{A9A8CC69-E7C7-8BF8-2D2D-ABB1A61EC758}"/>
          </ac:graphicFrameMkLst>
        </pc:graphicFrameChg>
      </pc:sldChg>
    </pc:docChg>
  </pc:docChgLst>
  <pc:docChgLst>
    <pc:chgData name="Sarah Balian" userId="b9b6ec2c-f67a-4485-ae9a-27dddf9569d2" providerId="ADAL" clId="{4721152D-B4EF-4E76-9658-EBD458AFBE5C}"/>
    <pc:docChg chg="modSld">
      <pc:chgData name="Sarah Balian" userId="b9b6ec2c-f67a-4485-ae9a-27dddf9569d2" providerId="ADAL" clId="{4721152D-B4EF-4E76-9658-EBD458AFBE5C}" dt="2023-02-02T17:29:45.104" v="5"/>
      <pc:docMkLst>
        <pc:docMk/>
      </pc:docMkLst>
      <pc:sldChg chg="modSp mod">
        <pc:chgData name="Sarah Balian" userId="b9b6ec2c-f67a-4485-ae9a-27dddf9569d2" providerId="ADAL" clId="{4721152D-B4EF-4E76-9658-EBD458AFBE5C}" dt="2023-02-02T17:28:43.751" v="3" actId="6549"/>
        <pc:sldMkLst>
          <pc:docMk/>
          <pc:sldMk cId="2163988523" sldId="260"/>
        </pc:sldMkLst>
        <pc:spChg chg="mod">
          <ac:chgData name="Sarah Balian" userId="b9b6ec2c-f67a-4485-ae9a-27dddf9569d2" providerId="ADAL" clId="{4721152D-B4EF-4E76-9658-EBD458AFBE5C}" dt="2023-02-02T17:28:43.751" v="3" actId="6549"/>
          <ac:spMkLst>
            <pc:docMk/>
            <pc:sldMk cId="2163988523" sldId="260"/>
            <ac:spMk id="3" creationId="{7F10B6DC-6AF4-BFD9-E1D5-B98AA266289F}"/>
          </ac:spMkLst>
        </pc:spChg>
      </pc:sldChg>
      <pc:sldChg chg="delCm">
        <pc:chgData name="Sarah Balian" userId="b9b6ec2c-f67a-4485-ae9a-27dddf9569d2" providerId="ADAL" clId="{4721152D-B4EF-4E76-9658-EBD458AFBE5C}" dt="2023-02-02T17:29:45.104" v="5"/>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45.104" v="5"/>
              <pc2:cmMkLst xmlns:pc2="http://schemas.microsoft.com/office/powerpoint/2019/9/main/command">
                <pc:docMk/>
                <pc:sldMk cId="3475639167" sldId="289"/>
                <pc2:cmMk id="{E673B653-6BE9-4F59-8C83-215DC7738D56}"/>
              </pc2:cmMkLst>
            </pc226:cmChg>
          </p:ext>
        </pc:extLst>
      </pc:sldChg>
      <pc:sldChg chg="delCm">
        <pc:chgData name="Sarah Balian" userId="b9b6ec2c-f67a-4485-ae9a-27dddf9569d2" providerId="ADAL" clId="{4721152D-B4EF-4E76-9658-EBD458AFBE5C}" dt="2023-02-02T17:29:23.218" v="4"/>
        <pc:sldMkLst>
          <pc:docMk/>
          <pc:sldMk cId="1702557876" sldId="32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721152D-B4EF-4E76-9658-EBD458AFBE5C}" dt="2023-02-02T17:29:23.218" v="4"/>
              <pc2:cmMkLst xmlns:pc2="http://schemas.microsoft.com/office/powerpoint/2019/9/main/command">
                <pc:docMk/>
                <pc:sldMk cId="1702557876" sldId="324"/>
                <pc2:cmMk id="{E8A6C277-33F1-41D7-A97D-525FEFCCDDCC}"/>
              </pc2:cmMkLst>
            </pc226:cmChg>
          </p:ext>
        </pc:extLst>
      </pc:sldChg>
    </pc:docChg>
  </pc:docChgLst>
  <pc:docChgLst>
    <pc:chgData name="Annette McFarland" userId="e93d1f50-85ab-41a8-a34a-185a53159573" providerId="ADAL" clId="{353609DC-DF31-4D2C-A570-111C39EBAE2B}"/>
    <pc:docChg chg="undo custSel modSld">
      <pc:chgData name="Annette McFarland" userId="e93d1f50-85ab-41a8-a34a-185a53159573" providerId="ADAL" clId="{353609DC-DF31-4D2C-A570-111C39EBAE2B}" dt="2023-01-18T15:19:57.077" v="12" actId="14100"/>
      <pc:docMkLst>
        <pc:docMk/>
      </pc:docMkLst>
      <pc:sldChg chg="addSp modSp mod">
        <pc:chgData name="Annette McFarland" userId="e93d1f50-85ab-41a8-a34a-185a53159573" providerId="ADAL" clId="{353609DC-DF31-4D2C-A570-111C39EBAE2B}" dt="2023-01-18T15:19:57.077" v="12" actId="14100"/>
        <pc:sldMkLst>
          <pc:docMk/>
          <pc:sldMk cId="999049329" sldId="305"/>
        </pc:sldMkLst>
        <pc:spChg chg="add mod">
          <ac:chgData name="Annette McFarland" userId="e93d1f50-85ab-41a8-a34a-185a53159573" providerId="ADAL" clId="{353609DC-DF31-4D2C-A570-111C39EBAE2B}" dt="2023-01-18T15:19:26.949" v="9" actId="1076"/>
          <ac:spMkLst>
            <pc:docMk/>
            <pc:sldMk cId="999049329" sldId="305"/>
            <ac:spMk id="2" creationId="{63CF3936-8D10-D7E7-E62C-615D538DB516}"/>
          </ac:spMkLst>
        </pc:spChg>
        <pc:spChg chg="mod">
          <ac:chgData name="Annette McFarland" userId="e93d1f50-85ab-41a8-a34a-185a53159573" providerId="ADAL" clId="{353609DC-DF31-4D2C-A570-111C39EBAE2B}" dt="2023-01-18T15:19:23.024" v="8" actId="1076"/>
          <ac:spMkLst>
            <pc:docMk/>
            <pc:sldMk cId="999049329" sldId="305"/>
            <ac:spMk id="10" creationId="{2D953FA9-CD59-752E-4FDA-CC41FF4B8DF2}"/>
          </ac:spMkLst>
        </pc:spChg>
        <pc:spChg chg="mod">
          <ac:chgData name="Annette McFarland" userId="e93d1f50-85ab-41a8-a34a-185a53159573" providerId="ADAL" clId="{353609DC-DF31-4D2C-A570-111C39EBAE2B}" dt="2023-01-18T15:19:57.077" v="12" actId="14100"/>
          <ac:spMkLst>
            <pc:docMk/>
            <pc:sldMk cId="999049329" sldId="305"/>
            <ac:spMk id="11" creationId="{8E4E40E9-D792-25A1-4B37-23D4780B1318}"/>
          </ac:spMkLst>
        </pc:spChg>
        <pc:spChg chg="mod">
          <ac:chgData name="Annette McFarland" userId="e93d1f50-85ab-41a8-a34a-185a53159573" providerId="ADAL" clId="{353609DC-DF31-4D2C-A570-111C39EBAE2B}" dt="2023-01-18T15:19:45.412" v="10" actId="1076"/>
          <ac:spMkLst>
            <pc:docMk/>
            <pc:sldMk cId="999049329" sldId="305"/>
            <ac:spMk id="28" creationId="{991AF816-4FB0-23CF-F756-70991345D24B}"/>
          </ac:spMkLst>
        </pc:spChg>
        <pc:picChg chg="mod">
          <ac:chgData name="Annette McFarland" userId="e93d1f50-85ab-41a8-a34a-185a53159573" providerId="ADAL" clId="{353609DC-DF31-4D2C-A570-111C39EBAE2B}" dt="2023-01-18T15:19:45.412" v="10" actId="1076"/>
          <ac:picMkLst>
            <pc:docMk/>
            <pc:sldMk cId="999049329" sldId="305"/>
            <ac:picMk id="14" creationId="{8205031A-0169-9195-1F2E-D7783DEFB086}"/>
          </ac:picMkLst>
        </pc:picChg>
        <pc:picChg chg="mod">
          <ac:chgData name="Annette McFarland" userId="e93d1f50-85ab-41a8-a34a-185a53159573" providerId="ADAL" clId="{353609DC-DF31-4D2C-A570-111C39EBAE2B}" dt="2023-01-18T15:19:45.412" v="10" actId="1076"/>
          <ac:picMkLst>
            <pc:docMk/>
            <pc:sldMk cId="999049329" sldId="305"/>
            <ac:picMk id="15" creationId="{94E7711E-3F95-D644-1C34-936BD078DDA4}"/>
          </ac:picMkLst>
        </pc:picChg>
        <pc:picChg chg="mod">
          <ac:chgData name="Annette McFarland" userId="e93d1f50-85ab-41a8-a34a-185a53159573" providerId="ADAL" clId="{353609DC-DF31-4D2C-A570-111C39EBAE2B}" dt="2023-01-18T15:19:45.412" v="10" actId="1076"/>
          <ac:picMkLst>
            <pc:docMk/>
            <pc:sldMk cId="999049329" sldId="305"/>
            <ac:picMk id="30" creationId="{6B856B9C-4E6D-7137-DD7A-8C203DF55B0D}"/>
          </ac:picMkLst>
        </pc:picChg>
        <pc:picChg chg="mod">
          <ac:chgData name="Annette McFarland" userId="e93d1f50-85ab-41a8-a34a-185a53159573" providerId="ADAL" clId="{353609DC-DF31-4D2C-A570-111C39EBAE2B}" dt="2023-01-18T15:19:45.412" v="10" actId="1076"/>
          <ac:picMkLst>
            <pc:docMk/>
            <pc:sldMk cId="999049329" sldId="305"/>
            <ac:picMk id="31" creationId="{107E5058-8C21-45CE-DC94-617D608955ED}"/>
          </ac:picMkLst>
        </pc:picChg>
        <pc:picChg chg="mod">
          <ac:chgData name="Annette McFarland" userId="e93d1f50-85ab-41a8-a34a-185a53159573" providerId="ADAL" clId="{353609DC-DF31-4D2C-A570-111C39EBAE2B}" dt="2023-01-18T15:19:45.412" v="10" actId="1076"/>
          <ac:picMkLst>
            <pc:docMk/>
            <pc:sldMk cId="999049329" sldId="305"/>
            <ac:picMk id="32" creationId="{324D4BD2-0F17-DFEB-7228-2B076E910BFA}"/>
          </ac:picMkLst>
        </pc:picChg>
        <pc:picChg chg="mod">
          <ac:chgData name="Annette McFarland" userId="e93d1f50-85ab-41a8-a34a-185a53159573" providerId="ADAL" clId="{353609DC-DF31-4D2C-A570-111C39EBAE2B}" dt="2023-01-18T15:19:45.412" v="10" actId="1076"/>
          <ac:picMkLst>
            <pc:docMk/>
            <pc:sldMk cId="999049329" sldId="305"/>
            <ac:picMk id="33" creationId="{02511611-31DD-BC92-8680-895969A3D611}"/>
          </ac:picMkLst>
        </pc:picChg>
        <pc:picChg chg="mod">
          <ac:chgData name="Annette McFarland" userId="e93d1f50-85ab-41a8-a34a-185a53159573" providerId="ADAL" clId="{353609DC-DF31-4D2C-A570-111C39EBAE2B}" dt="2023-01-18T15:19:45.412" v="10" actId="1076"/>
          <ac:picMkLst>
            <pc:docMk/>
            <pc:sldMk cId="999049329" sldId="305"/>
            <ac:picMk id="34" creationId="{53EEE7B1-3FAD-3FEE-A40C-C5274A86F87D}"/>
          </ac:picMkLst>
        </pc:picChg>
        <pc:picChg chg="mod">
          <ac:chgData name="Annette McFarland" userId="e93d1f50-85ab-41a8-a34a-185a53159573" providerId="ADAL" clId="{353609DC-DF31-4D2C-A570-111C39EBAE2B}" dt="2023-01-18T15:19:45.412" v="10" actId="1076"/>
          <ac:picMkLst>
            <pc:docMk/>
            <pc:sldMk cId="999049329" sldId="305"/>
            <ac:picMk id="35" creationId="{B05A3BBC-A51B-DA1B-014F-12D05166B5BC}"/>
          </ac:picMkLst>
        </pc:picChg>
        <pc:picChg chg="mod">
          <ac:chgData name="Annette McFarland" userId="e93d1f50-85ab-41a8-a34a-185a53159573" providerId="ADAL" clId="{353609DC-DF31-4D2C-A570-111C39EBAE2B}" dt="2023-01-18T15:19:45.412" v="10" actId="1076"/>
          <ac:picMkLst>
            <pc:docMk/>
            <pc:sldMk cId="999049329" sldId="305"/>
            <ac:picMk id="36" creationId="{5CF82A57-5F34-9AC3-D327-FE52682EB7C1}"/>
          </ac:picMkLst>
        </pc:picChg>
        <pc:picChg chg="mod">
          <ac:chgData name="Annette McFarland" userId="e93d1f50-85ab-41a8-a34a-185a53159573" providerId="ADAL" clId="{353609DC-DF31-4D2C-A570-111C39EBAE2B}" dt="2023-01-18T15:19:45.412" v="10" actId="1076"/>
          <ac:picMkLst>
            <pc:docMk/>
            <pc:sldMk cId="999049329" sldId="305"/>
            <ac:picMk id="37" creationId="{3FAEEB03-C185-21EE-89D2-D4A07787E36C}"/>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2.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3.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32481498788628843"/>
          <c:y val="2.7065020369479182E-2"/>
          <c:w val="0.64333443634108312"/>
          <c:h val="0.92635447155983652"/>
        </c:manualLayout>
      </c:layout>
      <c:barChart>
        <c:barDir val="bar"/>
        <c:grouping val="clustered"/>
        <c:varyColors val="0"/>
        <c:ser>
          <c:idx val="0"/>
          <c:order val="0"/>
          <c:tx>
            <c:strRef>
              <c:f>Sheet1!$B$1</c:f>
              <c:strCache>
                <c:ptCount val="1"/>
                <c:pt idx="0">
                  <c:v>Sexually active 
unmarried 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Female sterilization</c:v>
                </c:pt>
                <c:pt idx="3">
                  <c:v>Injectables</c:v>
                </c:pt>
                <c:pt idx="4">
                  <c:v>Pill</c:v>
                </c:pt>
                <c:pt idx="5">
                  <c:v>Any modern method</c:v>
                </c:pt>
                <c:pt idx="6">
                  <c:v>Any method</c:v>
                </c:pt>
              </c:strCache>
            </c:strRef>
          </c:cat>
          <c:val>
            <c:numRef>
              <c:f>Sheet1!$B$2:$B$8</c:f>
              <c:numCache>
                <c:formatCode>0</c:formatCode>
                <c:ptCount val="7"/>
                <c:pt idx="0">
                  <c:v>18</c:v>
                </c:pt>
                <c:pt idx="1">
                  <c:v>12</c:v>
                </c:pt>
                <c:pt idx="2">
                  <c:v>2</c:v>
                </c:pt>
                <c:pt idx="3">
                  <c:v>2</c:v>
                </c:pt>
                <c:pt idx="4">
                  <c:v>7</c:v>
                </c:pt>
                <c:pt idx="5">
                  <c:v>24</c:v>
                </c:pt>
                <c:pt idx="6">
                  <c:v>41</c:v>
                </c:pt>
              </c:numCache>
            </c:numRef>
          </c:val>
          <c:extLst>
            <c:ext xmlns:c16="http://schemas.microsoft.com/office/drawing/2014/chart" uri="{C3380CC4-5D6E-409C-BE32-E72D297353CC}">
              <c16:uniqueId val="{00000000-327B-40BC-B9D8-ADA0507DC47F}"/>
            </c:ext>
          </c:extLst>
        </c:ser>
        <c:ser>
          <c:idx val="1"/>
          <c:order val="1"/>
          <c:tx>
            <c:strRef>
              <c:f>Sheet1!$C$1</c:f>
              <c:strCache>
                <c:ptCount val="1"/>
                <c:pt idx="0">
                  <c:v>Married women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traditional method</c:v>
                </c:pt>
                <c:pt idx="1">
                  <c:v>Male condom</c:v>
                </c:pt>
                <c:pt idx="2">
                  <c:v>Female sterilization</c:v>
                </c:pt>
                <c:pt idx="3">
                  <c:v>Injectables</c:v>
                </c:pt>
                <c:pt idx="4">
                  <c:v>Pill</c:v>
                </c:pt>
                <c:pt idx="5">
                  <c:v>Any modern method</c:v>
                </c:pt>
                <c:pt idx="6">
                  <c:v>Any method</c:v>
                </c:pt>
              </c:strCache>
            </c:strRef>
          </c:cat>
          <c:val>
            <c:numRef>
              <c:f>Sheet1!$C$2:$C$8</c:f>
              <c:numCache>
                <c:formatCode>0</c:formatCode>
                <c:ptCount val="7"/>
                <c:pt idx="0">
                  <c:v>17</c:v>
                </c:pt>
                <c:pt idx="1">
                  <c:v>2</c:v>
                </c:pt>
                <c:pt idx="2">
                  <c:v>9</c:v>
                </c:pt>
                <c:pt idx="3">
                  <c:v>5</c:v>
                </c:pt>
                <c:pt idx="4">
                  <c:v>20</c:v>
                </c:pt>
                <c:pt idx="5">
                  <c:v>42</c:v>
                </c:pt>
                <c:pt idx="6">
                  <c:v>58</c:v>
                </c:pt>
              </c:numCache>
            </c:numRef>
          </c:val>
          <c:extLst>
            <c:ext xmlns:c16="http://schemas.microsoft.com/office/drawing/2014/chart" uri="{C3380CC4-5D6E-409C-BE32-E72D297353CC}">
              <c16:uniqueId val="{00000003-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tx2"/>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828960514285928"/>
                  <c:y val="-0.18997328531866808"/>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4869875631912366"/>
                  <c:y val="0.20419312855339508"/>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5.7026466417123903E-2"/>
                  <c:y val="2.858392617745202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1964693981662226"/>
                      <c:h val="0.21903846718399858"/>
                    </c:manualLayout>
                  </c15:layout>
                </c:ext>
                <c:ext xmlns:c16="http://schemas.microsoft.com/office/drawing/2014/chart" uri="{C3380CC4-5D6E-409C-BE32-E72D297353CC}">
                  <c16:uniqueId val="{00000001-908B-4CA9-A2FA-30018FEB18CC}"/>
                </c:ext>
              </c:extLst>
            </c:dLbl>
            <c:dLbl>
              <c:idx val="3"/>
              <c:layout>
                <c:manualLayout>
                  <c:x val="-2.4553061929595013E-2"/>
                  <c:y val="5.972296973314675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639510909492312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Mainly wife</c:v>
                </c:pt>
                <c:pt idx="1">
                  <c:v>Wife and husband/ partner jointly</c:v>
                </c:pt>
                <c:pt idx="2">
                  <c:v>Mainly husband/ partner</c:v>
                </c:pt>
                <c:pt idx="3">
                  <c:v>Someone 
else</c:v>
                </c:pt>
              </c:strCache>
            </c:strRef>
          </c:cat>
          <c:val>
            <c:numRef>
              <c:f>Sheet1!$B$2:$B$5</c:f>
              <c:numCache>
                <c:formatCode>General</c:formatCode>
                <c:ptCount val="4"/>
                <c:pt idx="0">
                  <c:v>35</c:v>
                </c:pt>
                <c:pt idx="1">
                  <c:v>56</c:v>
                </c:pt>
                <c:pt idx="2">
                  <c:v>8</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3"/>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5862826895502698E-2"/>
          <c:y val="4.1817707760517429E-2"/>
          <c:w val="0.95416666666666672"/>
          <c:h val="0.83219199400496036"/>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4</c:v>
                </c:pt>
                <c:pt idx="1">
                  <c:v>6</c:v>
                </c:pt>
                <c:pt idx="2">
                  <c:v>5</c:v>
                </c:pt>
                <c:pt idx="3">
                  <c:v>4</c:v>
                </c:pt>
                <c:pt idx="4">
                  <c:v>5</c:v>
                </c:pt>
                <c:pt idx="5">
                  <c:v>4</c:v>
                </c:pt>
                <c:pt idx="6">
                  <c:v>4</c:v>
                </c:pt>
                <c:pt idx="7">
                  <c:v>4</c:v>
                </c:pt>
              </c:numCache>
            </c:numRef>
          </c:val>
          <c:extLst>
            <c:ext xmlns:c16="http://schemas.microsoft.com/office/drawing/2014/chart" uri="{C3380CC4-5D6E-409C-BE32-E72D297353CC}">
              <c16:uniqueId val="{00000004-6593-4A30-8C07-303E21BF762B}"/>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2"/>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0-B252-4721-B3FD-8CA0B8C61385}"/>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None of these 8 sources</c:v>
                </c:pt>
                <c:pt idx="1">
                  <c:v>Newspaper/ magazine</c:v>
                </c:pt>
                <c:pt idx="2">
                  <c:v>Mobile phone</c:v>
                </c:pt>
                <c:pt idx="3">
                  <c:v>Outdoor sign or billboard</c:v>
                </c:pt>
                <c:pt idx="4">
                  <c:v>Poster/leaflet/brochure</c:v>
                </c:pt>
                <c:pt idx="5">
                  <c:v>Radio</c:v>
                </c:pt>
                <c:pt idx="6">
                  <c:v>Commmunity meeting or events</c:v>
                </c:pt>
                <c:pt idx="7">
                  <c:v>Television</c:v>
                </c:pt>
                <c:pt idx="8">
                  <c:v>Social media</c:v>
                </c:pt>
              </c:strCache>
            </c:strRef>
          </c:cat>
          <c:val>
            <c:numRef>
              <c:f>Sheet1!$B$2:$B$10</c:f>
              <c:numCache>
                <c:formatCode>0</c:formatCode>
                <c:ptCount val="9"/>
                <c:pt idx="0">
                  <c:v>17</c:v>
                </c:pt>
                <c:pt idx="1">
                  <c:v>13</c:v>
                </c:pt>
                <c:pt idx="2">
                  <c:v>19</c:v>
                </c:pt>
                <c:pt idx="3">
                  <c:v>24</c:v>
                </c:pt>
                <c:pt idx="4">
                  <c:v>26</c:v>
                </c:pt>
                <c:pt idx="5" formatCode="General">
                  <c:v>32</c:v>
                </c:pt>
                <c:pt idx="6">
                  <c:v>35</c:v>
                </c:pt>
                <c:pt idx="7">
                  <c:v>54</c:v>
                </c:pt>
                <c:pt idx="8">
                  <c:v>64</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visited by a fieldworker who discussed family planning</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Were visited by a fieldworker who discussed family planning</c:v>
                </c:pt>
                <c:pt idx="1">
                  <c:v>Visited a health facility and discussed family planning</c:v>
                </c:pt>
                <c:pt idx="2">
                  <c:v>Visited a health facility and did not discuss family planning</c:v>
                </c:pt>
                <c:pt idx="3">
                  <c:v>Did not discuss family planning either with a fieldworker or at a health facility</c:v>
                </c:pt>
              </c:strCache>
            </c:strRef>
          </c:cat>
          <c:val>
            <c:numRef>
              <c:f>Sheet1!$B$2:$B$5</c:f>
              <c:numCache>
                <c:formatCode>General</c:formatCode>
                <c:ptCount val="4"/>
                <c:pt idx="0">
                  <c:v>6</c:v>
                </c:pt>
                <c:pt idx="1">
                  <c:v>10</c:v>
                </c:pt>
                <c:pt idx="2">
                  <c:v>11</c:v>
                </c:pt>
                <c:pt idx="3">
                  <c:v>87</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0-4D0F-4C04-A899-EA494D728188}"/>
                </c:ext>
              </c:extLst>
            </c:dLbl>
            <c:dLbl>
              <c:idx val="1"/>
              <c:delete val="1"/>
              <c:extLst>
                <c:ext xmlns:c15="http://schemas.microsoft.com/office/drawing/2012/chart" uri="{CE6537A1-D6FC-4f65-9D91-7224C49458BB}"/>
                <c:ext xmlns:c16="http://schemas.microsoft.com/office/drawing/2014/chart" uri="{C3380CC4-5D6E-409C-BE32-E72D297353CC}">
                  <c16:uniqueId val="{00000000-C169-4DF8-BA3E-5A28159A7FF9}"/>
                </c:ext>
              </c:extLst>
            </c:dLbl>
            <c:dLbl>
              <c:idx val="2"/>
              <c:delete val="1"/>
              <c:extLst>
                <c:ext xmlns:c15="http://schemas.microsoft.com/office/drawing/2012/chart" uri="{CE6537A1-D6FC-4f65-9D91-7224C49458BB}"/>
                <c:ext xmlns:c16="http://schemas.microsoft.com/office/drawing/2014/chart" uri="{C3380CC4-5D6E-409C-BE32-E72D297353CC}">
                  <c16:uniqueId val="{00000001-C169-4DF8-BA3E-5A28159A7FF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0</c:v>
                </c:pt>
                <c:pt idx="1">
                  <c:v>0.2</c:v>
                </c:pt>
                <c:pt idx="2">
                  <c:v>0.3</c:v>
                </c:pt>
                <c:pt idx="3">
                  <c:v>1</c:v>
                </c:pt>
                <c:pt idx="4">
                  <c:v>1</c:v>
                </c:pt>
                <c:pt idx="5">
                  <c:v>1</c:v>
                </c:pt>
                <c:pt idx="6">
                  <c:v>1</c:v>
                </c:pt>
                <c:pt idx="7">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0438647631222637"/>
        </c:manualLayout>
      </c:layout>
      <c:lineChart>
        <c:grouping val="standard"/>
        <c:varyColors val="0"/>
        <c:ser>
          <c:idx val="0"/>
          <c:order val="0"/>
          <c:tx>
            <c:strRef>
              <c:f>Sheet1!$B$1</c:f>
              <c:strCache>
                <c:ptCount val="1"/>
                <c:pt idx="0">
                  <c:v>Any modern method</c:v>
                </c:pt>
              </c:strCache>
            </c:strRef>
          </c:tx>
          <c:spPr>
            <a:ln w="38100" cap="rnd">
              <a:solidFill>
                <a:schemeClr val="accent3"/>
              </a:solidFill>
              <a:round/>
            </a:ln>
            <a:effectLst/>
          </c:spPr>
          <c:marker>
            <c:symbol val="circle"/>
            <c:size val="5"/>
            <c:spPr>
              <a:solidFill>
                <a:schemeClr val="accent5"/>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25</c:v>
                </c:pt>
                <c:pt idx="1">
                  <c:v>28</c:v>
                </c:pt>
                <c:pt idx="2" formatCode="0">
                  <c:v>33</c:v>
                </c:pt>
                <c:pt idx="3">
                  <c:v>34</c:v>
                </c:pt>
                <c:pt idx="4" formatCode="0">
                  <c:v>38</c:v>
                </c:pt>
                <c:pt idx="5">
                  <c:v>40</c:v>
                </c:pt>
                <c:pt idx="6">
                  <c:v>42</c:v>
                </c:pt>
              </c:numCache>
            </c:numRef>
          </c:val>
          <c:smooth val="0"/>
          <c:extLst>
            <c:ext xmlns:c16="http://schemas.microsoft.com/office/drawing/2014/chart" uri="{C3380CC4-5D6E-409C-BE32-E72D297353CC}">
              <c16:uniqueId val="{00000004-EA8B-4DE1-ABEB-AA7E13DA67B6}"/>
            </c:ext>
          </c:extLst>
        </c:ser>
        <c:ser>
          <c:idx val="1"/>
          <c:order val="1"/>
          <c:tx>
            <c:strRef>
              <c:f>Sheet1!$C$1</c:f>
              <c:strCache>
                <c:ptCount val="1"/>
                <c:pt idx="0">
                  <c:v>Any traditional method</c:v>
                </c:pt>
              </c:strCache>
            </c:strRef>
          </c:tx>
          <c:spPr>
            <a:ln w="38100" cap="rnd">
              <a:solidFill>
                <a:schemeClr val="accent2"/>
              </a:solidFill>
              <a:round/>
            </a:ln>
            <a:effectLst/>
          </c:spPr>
          <c:marker>
            <c:symbol val="circle"/>
            <c:size val="5"/>
            <c:spPr>
              <a:solidFill>
                <a:schemeClr val="accent4"/>
              </a:solidFill>
              <a:ln w="38100">
                <a:solidFill>
                  <a:schemeClr val="accent2"/>
                </a:solidFill>
              </a:ln>
              <a:effectLst/>
            </c:spPr>
          </c:marker>
          <c:dLbls>
            <c:dLbl>
              <c:idx val="6"/>
              <c:layout>
                <c:manualLayout>
                  <c:x val="-3.6918763203380188E-2"/>
                  <c:y val="4.0175278906331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EA8B-4DE1-ABEB-AA7E13DA67B6}"/>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c:formatCode>
                <c:ptCount val="7"/>
                <c:pt idx="0" formatCode="General">
                  <c:v>15</c:v>
                </c:pt>
                <c:pt idx="1">
                  <c:v>20</c:v>
                </c:pt>
                <c:pt idx="2">
                  <c:v>16</c:v>
                </c:pt>
                <c:pt idx="3" formatCode="General">
                  <c:v>17</c:v>
                </c:pt>
                <c:pt idx="4" formatCode="General">
                  <c:v>18</c:v>
                </c:pt>
                <c:pt idx="5" formatCode="General">
                  <c:v>14</c:v>
                </c:pt>
                <c:pt idx="6" formatCode="General">
                  <c:v>17</c:v>
                </c:pt>
              </c:numCache>
            </c:numRef>
          </c:val>
          <c:smooth val="0"/>
          <c:extLst>
            <c:ext xmlns:c16="http://schemas.microsoft.com/office/drawing/2014/chart" uri="{C3380CC4-5D6E-409C-BE32-E72D297353CC}">
              <c16:uniqueId val="{00000006-EA8B-4DE1-ABEB-AA7E13DA67B6}"/>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100"/>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228501013243912"/>
          <c:y val="0.18727926798200428"/>
          <c:w val="0.76633568451616318"/>
          <c:h val="0.78422635104057525"/>
        </c:manualLayout>
      </c:layout>
      <c:barChart>
        <c:barDir val="bar"/>
        <c:grouping val="percentStacked"/>
        <c:varyColors val="0"/>
        <c:ser>
          <c:idx val="0"/>
          <c:order val="0"/>
          <c:tx>
            <c:strRef>
              <c:f>Sheet1!$B$1</c:f>
              <c:strCache>
                <c:ptCount val="1"/>
                <c:pt idx="0">
                  <c:v>Public sector</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Female sterilization</c:v>
                </c:pt>
                <c:pt idx="3">
                  <c:v>Male condom</c:v>
                </c:pt>
              </c:strCache>
            </c:strRef>
          </c:cat>
          <c:val>
            <c:numRef>
              <c:f>Sheet1!$B$2:$B$5</c:f>
              <c:numCache>
                <c:formatCode>General</c:formatCode>
                <c:ptCount val="4"/>
                <c:pt idx="0">
                  <c:v>24</c:v>
                </c:pt>
                <c:pt idx="1">
                  <c:v>85</c:v>
                </c:pt>
                <c:pt idx="2">
                  <c:v>73</c:v>
                </c:pt>
                <c:pt idx="3">
                  <c:v>14</c:v>
                </c:pt>
              </c:numCache>
            </c:numRef>
          </c:val>
          <c:extLst>
            <c:ext xmlns:c16="http://schemas.microsoft.com/office/drawing/2014/chart" uri="{C3380CC4-5D6E-409C-BE32-E72D297353CC}">
              <c16:uniqueId val="{00000000-C676-40E3-983B-23864F9DDBFB}"/>
            </c:ext>
          </c:extLst>
        </c:ser>
        <c:ser>
          <c:idx val="1"/>
          <c:order val="1"/>
          <c:tx>
            <c:strRef>
              <c:f>Sheet1!$C$1</c:f>
              <c:strCache>
                <c:ptCount val="1"/>
                <c:pt idx="0">
                  <c:v>Private medical 
sector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Female sterilization</c:v>
                </c:pt>
                <c:pt idx="3">
                  <c:v>Male condom</c:v>
                </c:pt>
              </c:strCache>
            </c:strRef>
          </c:cat>
          <c:val>
            <c:numRef>
              <c:f>Sheet1!$C$2:$C$5</c:f>
              <c:numCache>
                <c:formatCode>General</c:formatCode>
                <c:ptCount val="4"/>
                <c:pt idx="0">
                  <c:v>70</c:v>
                </c:pt>
                <c:pt idx="1">
                  <c:v>15</c:v>
                </c:pt>
                <c:pt idx="2">
                  <c:v>27</c:v>
                </c:pt>
                <c:pt idx="3">
                  <c:v>72</c:v>
                </c:pt>
              </c:numCache>
            </c:numRef>
          </c:val>
          <c:extLst>
            <c:ext xmlns:c16="http://schemas.microsoft.com/office/drawing/2014/chart" uri="{C3380CC4-5D6E-409C-BE32-E72D297353CC}">
              <c16:uniqueId val="{00000001-C676-40E3-983B-23864F9DDBFB}"/>
            </c:ext>
          </c:extLst>
        </c:ser>
        <c:ser>
          <c:idx val="2"/>
          <c:order val="2"/>
          <c:tx>
            <c:strRef>
              <c:f>Sheet1!$D$1</c:f>
              <c:strCache>
                <c:ptCount val="1"/>
                <c:pt idx="0">
                  <c:v>Other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7-C676-40E3-983B-23864F9DDBFB}"/>
                </c:ext>
              </c:extLst>
            </c:dLbl>
            <c:dLbl>
              <c:idx val="2"/>
              <c:delete val="1"/>
              <c:extLst>
                <c:ext xmlns:c15="http://schemas.microsoft.com/office/drawing/2012/chart" uri="{CE6537A1-D6FC-4f65-9D91-7224C49458BB}"/>
                <c:ext xmlns:c16="http://schemas.microsoft.com/office/drawing/2014/chart" uri="{C3380CC4-5D6E-409C-BE32-E72D297353CC}">
                  <c16:uniqueId val="{00000000-5196-42E0-868C-D95644413AF2}"/>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Pill</c:v>
                </c:pt>
                <c:pt idx="1">
                  <c:v>Injectables</c:v>
                </c:pt>
                <c:pt idx="2">
                  <c:v>Female sterilization</c:v>
                </c:pt>
                <c:pt idx="3">
                  <c:v>Male condom</c:v>
                </c:pt>
              </c:strCache>
            </c:strRef>
          </c:cat>
          <c:val>
            <c:numRef>
              <c:f>Sheet1!$D$2:$D$5</c:f>
              <c:numCache>
                <c:formatCode>0</c:formatCode>
                <c:ptCount val="4"/>
                <c:pt idx="0">
                  <c:v>6</c:v>
                </c:pt>
                <c:pt idx="1">
                  <c:v>0</c:v>
                </c:pt>
                <c:pt idx="2" formatCode="General">
                  <c:v>0</c:v>
                </c:pt>
                <c:pt idx="3">
                  <c:v>14</c:v>
                </c:pt>
              </c:numCache>
            </c:numRef>
          </c:val>
          <c:extLst>
            <c:ext xmlns:c16="http://schemas.microsoft.com/office/drawing/2014/chart" uri="{C3380CC4-5D6E-409C-BE32-E72D297353CC}">
              <c16:uniqueId val="{00000002-C676-40E3-983B-23864F9DDBFB}"/>
            </c:ext>
          </c:extLst>
        </c:ser>
        <c:dLbls>
          <c:dLblPos val="ctr"/>
          <c:showLegendKey val="0"/>
          <c:showVal val="1"/>
          <c:showCatName val="0"/>
          <c:showSerName val="0"/>
          <c:showPercent val="0"/>
          <c:showBubbleSize val="0"/>
        </c:dLbls>
        <c:gapWidth val="100"/>
        <c:overlap val="100"/>
        <c:axId val="211613023"/>
        <c:axId val="211614271"/>
      </c:barChart>
      <c:catAx>
        <c:axId val="211613023"/>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614271"/>
        <c:crosses val="autoZero"/>
        <c:auto val="1"/>
        <c:lblAlgn val="ctr"/>
        <c:lblOffset val="100"/>
        <c:noMultiLvlLbl val="0"/>
      </c:catAx>
      <c:valAx>
        <c:axId val="211614271"/>
        <c:scaling>
          <c:orientation val="minMax"/>
        </c:scaling>
        <c:delete val="1"/>
        <c:axPos val="b"/>
        <c:numFmt formatCode="0%" sourceLinked="1"/>
        <c:majorTickMark val="none"/>
        <c:minorTickMark val="none"/>
        <c:tickLblPos val="nextTo"/>
        <c:crossAx val="211613023"/>
        <c:crosses val="autoZero"/>
        <c:crossBetween val="between"/>
      </c:valAx>
      <c:spPr>
        <a:noFill/>
        <a:ln>
          <a:noFill/>
        </a:ln>
        <a:effectLst/>
      </c:spPr>
    </c:plotArea>
    <c:legend>
      <c:legendPos val="t"/>
      <c:layout>
        <c:manualLayout>
          <c:xMode val="edge"/>
          <c:yMode val="edge"/>
          <c:x val="0.16887740442544974"/>
          <c:y val="1.5542389624047545E-2"/>
          <c:w val="0.82163202442066863"/>
          <c:h val="0.1315857051625005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0920887582863625E-2"/>
          <c:w val="0.99392242559276067"/>
          <c:h val="0.52703125522906269"/>
        </c:manualLayout>
      </c:layout>
      <c:barChart>
        <c:barDir val="col"/>
        <c:grouping val="clustered"/>
        <c:varyColors val="0"/>
        <c:ser>
          <c:idx val="0"/>
          <c:order val="0"/>
          <c:tx>
            <c:strRef>
              <c:f>Sheet1!$A$2</c:f>
              <c:strCache>
                <c:ptCount val="1"/>
                <c:pt idx="0">
                  <c:v>Were informed about side effects or problems of method used</c:v>
                </c:pt>
              </c:strCache>
            </c:strRef>
          </c:tx>
          <c:spPr>
            <a:solidFill>
              <a:schemeClr val="accent5">
                <a:lumMod val="40000"/>
                <a:lumOff val="60000"/>
              </a:schemeClr>
            </a:solidFill>
            <a:ln>
              <a:noFill/>
            </a:ln>
            <a:effectLst/>
          </c:spPr>
          <c:invertIfNegative val="0"/>
          <c:dPt>
            <c:idx val="1"/>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Were informed about side effects or problems of method used</c:v>
                </c:pt>
                <c:pt idx="1">
                  <c:v>Were informed what to do if they experienced side effects</c:v>
                </c:pt>
                <c:pt idx="2">
                  <c:v>Were informed about other methods that could be used</c:v>
                </c:pt>
                <c:pt idx="3">
                  <c:v>Received all three types of information </c:v>
                </c:pt>
                <c:pt idx="4">
                  <c:v>Were informed they could switch to another method if they wanted or needed to</c:v>
                </c:pt>
              </c:strCache>
            </c:strRef>
          </c:cat>
          <c:val>
            <c:numRef>
              <c:f>Sheet1!$B$2:$B$6</c:f>
              <c:numCache>
                <c:formatCode>General</c:formatCode>
                <c:ptCount val="5"/>
                <c:pt idx="0">
                  <c:v>71</c:v>
                </c:pt>
                <c:pt idx="1">
                  <c:v>70</c:v>
                </c:pt>
                <c:pt idx="2">
                  <c:v>73</c:v>
                </c:pt>
                <c:pt idx="3">
                  <c:v>61</c:v>
                </c:pt>
                <c:pt idx="4">
                  <c:v>66</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Met need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34</c:v>
                </c:pt>
                <c:pt idx="1">
                  <c:v>58</c:v>
                </c:pt>
                <c:pt idx="2">
                  <c:v>41</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Unmet need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General</c:formatCode>
                <c:ptCount val="3"/>
                <c:pt idx="0">
                  <c:v>8</c:v>
                </c:pt>
                <c:pt idx="1">
                  <c:v>12</c:v>
                </c:pt>
                <c:pt idx="2">
                  <c:v>42</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No need for family planning</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58</c:v>
                </c:pt>
                <c:pt idx="1">
                  <c:v>30</c:v>
                </c:pt>
                <c:pt idx="2">
                  <c:v>17</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71788754840580415"/>
          <c:y val="3.5151938564171148E-2"/>
          <c:w val="0.27309764139676557"/>
          <c:h val="0.672087979901587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Demand satisfied by modern methods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Sheet1!$B$2:$B$4</c:f>
              <c:numCache>
                <c:formatCode>General</c:formatCode>
                <c:ptCount val="3"/>
                <c:pt idx="0">
                  <c:v>58</c:v>
                </c:pt>
                <c:pt idx="1">
                  <c:v>59</c:v>
                </c:pt>
                <c:pt idx="2">
                  <c:v>29</c:v>
                </c:pt>
              </c:numCache>
            </c:numRef>
          </c:val>
          <c:extLst>
            <c:ext xmlns:c16="http://schemas.microsoft.com/office/drawing/2014/chart" uri="{C3380CC4-5D6E-409C-BE32-E72D297353CC}">
              <c16:uniqueId val="{00000000-E8B1-4168-94EC-D3C68A1E2022}"/>
            </c:ext>
          </c:extLst>
        </c:ser>
        <c:ser>
          <c:idx val="1"/>
          <c:order val="1"/>
          <c:tx>
            <c:strRef>
              <c:f>Sheet1!$C$1</c:f>
              <c:strCache>
                <c:ptCount val="1"/>
                <c:pt idx="0">
                  <c:v>Demand satisfied by traditional methods</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Sheet1!$C$2:$C$4</c:f>
              <c:numCache>
                <c:formatCode>0</c:formatCode>
                <c:ptCount val="3"/>
                <c:pt idx="0">
                  <c:v>24</c:v>
                </c:pt>
                <c:pt idx="1">
                  <c:v>24</c:v>
                </c:pt>
                <c:pt idx="2" formatCode="General">
                  <c:v>21</c:v>
                </c:pt>
              </c:numCache>
            </c:numRef>
          </c:val>
          <c:extLst>
            <c:ext xmlns:c16="http://schemas.microsoft.com/office/drawing/2014/chart" uri="{C3380CC4-5D6E-409C-BE32-E72D297353CC}">
              <c16:uniqueId val="{00000001-E8B1-4168-94EC-D3C68A1E2022}"/>
            </c:ext>
          </c:extLst>
        </c:ser>
        <c:ser>
          <c:idx val="2"/>
          <c:order val="2"/>
          <c:tx>
            <c:strRef>
              <c:f>Sheet1!$D$1</c:f>
              <c:strCache>
                <c:ptCount val="1"/>
                <c:pt idx="0">
                  <c:v>Demand not satisfied</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All women</c:v>
                </c:pt>
                <c:pt idx="1">
                  <c:v>Married women</c:v>
                </c:pt>
                <c:pt idx="2">
                  <c:v>Sexually active unmarried women</c:v>
                </c:pt>
              </c:strCache>
            </c:strRef>
          </c:cat>
          <c:val>
            <c:numRef>
              <c:f>Sheet1!$D$2:$D$4</c:f>
              <c:numCache>
                <c:formatCode>General</c:formatCode>
                <c:ptCount val="3"/>
                <c:pt idx="0">
                  <c:v>18</c:v>
                </c:pt>
                <c:pt idx="1">
                  <c:v>17</c:v>
                </c:pt>
                <c:pt idx="2">
                  <c:v>50</c:v>
                </c:pt>
              </c:numCache>
            </c:numRef>
          </c:val>
          <c:extLst>
            <c:ext xmlns:c16="http://schemas.microsoft.com/office/drawing/2014/chart" uri="{C3380CC4-5D6E-409C-BE32-E72D297353CC}">
              <c16:uniqueId val="{00000002-E8B1-4168-94EC-D3C68A1E2022}"/>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layout>
        <c:manualLayout>
          <c:xMode val="edge"/>
          <c:yMode val="edge"/>
          <c:x val="0.68089677722901532"/>
          <c:y val="3.0197939565503071E-2"/>
          <c:w val="0.31008841257355441"/>
          <c:h val="0.67704197890025508"/>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53</c:v>
                </c:pt>
                <c:pt idx="1">
                  <c:v>64</c:v>
                </c:pt>
                <c:pt idx="2" formatCode="General">
                  <c:v>61</c:v>
                </c:pt>
                <c:pt idx="3" formatCode="General">
                  <c:v>51</c:v>
                </c:pt>
                <c:pt idx="4" formatCode="General">
                  <c:v>59</c:v>
                </c:pt>
                <c:pt idx="5" formatCode="General">
                  <c:v>55</c:v>
                </c:pt>
              </c:numCache>
            </c:numRef>
          </c:val>
          <c:extLst>
            <c:ext xmlns:c16="http://schemas.microsoft.com/office/drawing/2014/chart" uri="{C3380CC4-5D6E-409C-BE32-E72D297353CC}">
              <c16:uniqueId val="{00000000-A56F-4B2F-9965-6AF612237538}"/>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065439091294725E-2"/>
          <c:w val="0.95416666666666672"/>
          <c:h val="0.83994431851905815"/>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62</c:v>
                </c:pt>
                <c:pt idx="1">
                  <c:v>63</c:v>
                </c:pt>
                <c:pt idx="2" formatCode="General">
                  <c:v>61</c:v>
                </c:pt>
                <c:pt idx="3" formatCode="General">
                  <c:v>52</c:v>
                </c:pt>
                <c:pt idx="4" formatCode="General">
                  <c:v>58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0.65664</cdr:x>
      <cdr:y>0.93095</cdr:y>
    </cdr:from>
    <cdr:to>
      <cdr:x>1</cdr:x>
      <cdr:y>1</cdr:y>
    </cdr:to>
    <cdr:sp macro="" textlink="">
      <cdr:nvSpPr>
        <cdr:cNvPr id="2" name="TextBox 4">
          <a:extLst xmlns:a="http://schemas.openxmlformats.org/drawingml/2006/main">
            <a:ext uri="{FF2B5EF4-FFF2-40B4-BE49-F238E27FC236}">
              <a16:creationId xmlns:a16="http://schemas.microsoft.com/office/drawing/2014/main" id="{C8A7875F-70F5-4A9F-915A-721348FF80C7}"/>
            </a:ext>
          </a:extLst>
        </cdr:cNvPr>
        <cdr:cNvSpPr txBox="1"/>
      </cdr:nvSpPr>
      <cdr:spPr>
        <a:xfrm xmlns:a="http://schemas.openxmlformats.org/drawingml/2006/main">
          <a:off x="6349478" y="6470713"/>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&gt; 100% due to rounding.</a:t>
          </a:r>
        </a:p>
      </cdr:txBody>
    </cdr:sp>
  </cdr:relSizeAnchor>
</c:userShapes>
</file>

<file path=ppt/drawings/drawing2.xml><?xml version="1.0" encoding="utf-8"?>
<c:userShapes xmlns:c="http://schemas.openxmlformats.org/drawingml/2006/chart">
  <cdr:relSizeAnchor xmlns:cdr="http://schemas.openxmlformats.org/drawingml/2006/chartDrawing">
    <cdr:from>
      <cdr:x>0.66339</cdr:x>
      <cdr:y>0.93397</cdr:y>
    </cdr:from>
    <cdr:to>
      <cdr:x>1</cdr:x>
      <cdr:y>1</cdr:y>
    </cdr:to>
    <cdr:sp macro="" textlink="">
      <cdr:nvSpPr>
        <cdr:cNvPr id="2" name="TextBox 4">
          <a:extLst xmlns:a="http://schemas.openxmlformats.org/drawingml/2006/main">
            <a:ext uri="{FF2B5EF4-FFF2-40B4-BE49-F238E27FC236}">
              <a16:creationId xmlns:a16="http://schemas.microsoft.com/office/drawing/2014/main" id="{01F3C88A-05A3-71E2-E539-84EA120BFB22}"/>
            </a:ext>
          </a:extLst>
        </cdr:cNvPr>
        <cdr:cNvSpPr txBox="1"/>
      </cdr:nvSpPr>
      <cdr:spPr>
        <a:xfrm xmlns:a="http://schemas.openxmlformats.org/drawingml/2006/main">
          <a:off x="5607435" y="4788617"/>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&gt; 100% due to rounding.</a:t>
          </a:r>
        </a:p>
      </cdr:txBody>
    </cdr:sp>
  </cdr:relSizeAnchor>
</c:userShapes>
</file>

<file path=ppt/drawings/drawing3.xml><?xml version="1.0" encoding="utf-8"?>
<c:userShapes xmlns:c="http://schemas.openxmlformats.org/drawingml/2006/chart">
  <cdr:relSizeAnchor xmlns:cdr="http://schemas.openxmlformats.org/drawingml/2006/chartDrawing">
    <cdr:from>
      <cdr:x>0.66339</cdr:x>
      <cdr:y>0.93397</cdr:y>
    </cdr:from>
    <cdr:to>
      <cdr:x>1</cdr:x>
      <cdr:y>1</cdr:y>
    </cdr:to>
    <cdr:sp macro="" textlink="">
      <cdr:nvSpPr>
        <cdr:cNvPr id="2" name="TextBox 4">
          <a:extLst xmlns:a="http://schemas.openxmlformats.org/drawingml/2006/main">
            <a:ext uri="{FF2B5EF4-FFF2-40B4-BE49-F238E27FC236}">
              <a16:creationId xmlns:a16="http://schemas.microsoft.com/office/drawing/2014/main" id="{01F3C88A-05A3-71E2-E539-84EA120BFB22}"/>
            </a:ext>
          </a:extLst>
        </cdr:cNvPr>
        <cdr:cNvSpPr txBox="1"/>
      </cdr:nvSpPr>
      <cdr:spPr>
        <a:xfrm xmlns:a="http://schemas.openxmlformats.org/drawingml/2006/main">
          <a:off x="5607435" y="4788617"/>
          <a:ext cx="2845322" cy="338554"/>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600" i="1" dirty="0">
              <a:latin typeface="Source Sans Pro" panose="020B0503030403020204" pitchFamily="34" charset="0"/>
              <a:ea typeface="Source Sans Pro" panose="020B0503030403020204" pitchFamily="34" charset="0"/>
            </a:rPr>
            <a:t>Figures &gt; 100% due to rounding.</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6/8/2023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6/8/2023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6 in 10 married women are using any method of family planning, compared to 4 in 10 sexually active unmarried women. 42% of married women use any modern method of family planning, while 17% use any traditional method. The most popular modern methods among married women are the pill, female sterilization, and injectables. 24% of sexually active unmarried women use a modern method of family planning, while 18% use a traditional method. Among sexually active unmarried women, the most popular modern methods are the male condom and the pill. </a:t>
            </a:r>
          </a:p>
          <a:p>
            <a:endParaRPr lang="en-US" dirty="0"/>
          </a:p>
          <a:p>
            <a:r>
              <a:rPr lang="en-US" dirty="0"/>
              <a:t>Note: if more than one method is used, only the most effective method is considered in this tabulation.</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11803006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By region, the percent of married women’s demand for family planning satisfied by modern methods ranges from 37% in BARMM to 78% in Region II – Cagayan Valley.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14</a:t>
            </a:fld>
            <a:endParaRPr lang="en-US"/>
          </a:p>
        </p:txBody>
      </p:sp>
    </p:spTree>
    <p:extLst>
      <p:ext uri="{BB962C8B-B14F-4D97-AF65-F5344CB8AC3E}">
        <p14:creationId xmlns:p14="http://schemas.microsoft.com/office/powerpoint/2010/main" val="28580420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9 in 10 married women participate in decision making about whether to use family planning—35% decide alone and 56% decide together with their husband or partner. </a:t>
            </a:r>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417642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4% of married women were ever pressured by their husbands, partners, or other family members to become pregnant when they did not want to. Pressure to become pregnant varies little by age. </a:t>
            </a:r>
          </a:p>
        </p:txBody>
      </p:sp>
      <p:sp>
        <p:nvSpPr>
          <p:cNvPr id="4" name="Slide Number Placeholder 3"/>
          <p:cNvSpPr>
            <a:spLocks noGrp="1"/>
          </p:cNvSpPr>
          <p:nvPr>
            <p:ph type="sldNum" sz="quarter" idx="5"/>
          </p:nvPr>
        </p:nvSpPr>
        <p:spPr/>
        <p:txBody>
          <a:bodyPr/>
          <a:lstStyle/>
          <a:p>
            <a:fld id="{223483AE-61A7-4612-A3AC-24729FE3FB25}" type="slidenum">
              <a:rPr lang="en-US" smtClean="0"/>
              <a:t>17</a:t>
            </a:fld>
            <a:endParaRPr lang="en-US"/>
          </a:p>
        </p:txBody>
      </p:sp>
    </p:spTree>
    <p:extLst>
      <p:ext uri="{BB962C8B-B14F-4D97-AF65-F5344CB8AC3E}">
        <p14:creationId xmlns:p14="http://schemas.microsoft.com/office/powerpoint/2010/main" val="9802582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Social media is the most common source of family planning messages among women age 15-49 in the Philippines with more than 6 in 10 reporting they heard or saw a family planning message on social media in the last 12 months. Television is another popular source of family planning messages, with over half of women having seen a family planning message on television. About one-third of women reported being exposed to family planning messages at community meetings or events or hearing FP messages on the radio. 17% of women were not exposed to family planning messages via any of these 8 sources in the last 12 months. </a:t>
            </a:r>
          </a:p>
        </p:txBody>
      </p:sp>
      <p:sp>
        <p:nvSpPr>
          <p:cNvPr id="4" name="Slide Number Placeholder 3"/>
          <p:cNvSpPr>
            <a:spLocks noGrp="1"/>
          </p:cNvSpPr>
          <p:nvPr>
            <p:ph type="sldNum" sz="quarter" idx="5"/>
          </p:nvPr>
        </p:nvSpPr>
        <p:spPr/>
        <p:txBody>
          <a:bodyPr/>
          <a:lstStyle/>
          <a:p>
            <a:fld id="{223483AE-61A7-4612-A3AC-24729FE3FB25}" type="slidenum">
              <a:rPr lang="en-US" smtClean="0"/>
              <a:t>19</a:t>
            </a:fld>
            <a:endParaRPr lang="en-US"/>
          </a:p>
        </p:txBody>
      </p:sp>
    </p:spTree>
    <p:extLst>
      <p:ext uri="{BB962C8B-B14F-4D97-AF65-F5344CB8AC3E}">
        <p14:creationId xmlns:p14="http://schemas.microsoft.com/office/powerpoint/2010/main" val="40474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are not using family planning, nearly 9 in 10 did not discuss family planning with either a fieldworker or at a health facility. </a:t>
            </a:r>
          </a:p>
        </p:txBody>
      </p:sp>
      <p:sp>
        <p:nvSpPr>
          <p:cNvPr id="4" name="Slide Number Placeholder 3"/>
          <p:cNvSpPr>
            <a:spLocks noGrp="1"/>
          </p:cNvSpPr>
          <p:nvPr>
            <p:ph type="sldNum" sz="quarter" idx="5"/>
          </p:nvPr>
        </p:nvSpPr>
        <p:spPr/>
        <p:txBody>
          <a:bodyPr/>
          <a:lstStyle/>
          <a:p>
            <a:fld id="{223483AE-61A7-4612-A3AC-24729FE3FB25}" type="slidenum">
              <a:rPr lang="en-US" smtClean="0"/>
              <a:t>20</a:t>
            </a:fld>
            <a:endParaRPr lang="en-US"/>
          </a:p>
        </p:txBody>
      </p:sp>
    </p:spTree>
    <p:extLst>
      <p:ext uri="{BB962C8B-B14F-4D97-AF65-F5344CB8AC3E}">
        <p14:creationId xmlns:p14="http://schemas.microsoft.com/office/powerpoint/2010/main" val="20387323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1% of Filipino women age 15-49 used emergency contraception in the last 12 months. </a:t>
            </a:r>
          </a:p>
        </p:txBody>
      </p:sp>
      <p:sp>
        <p:nvSpPr>
          <p:cNvPr id="4" name="Slide Number Placeholder 3"/>
          <p:cNvSpPr>
            <a:spLocks noGrp="1"/>
          </p:cNvSpPr>
          <p:nvPr>
            <p:ph type="sldNum" sz="quarter" idx="5"/>
          </p:nvPr>
        </p:nvSpPr>
        <p:spPr/>
        <p:txBody>
          <a:bodyPr/>
          <a:lstStyle/>
          <a:p>
            <a:fld id="{223483AE-61A7-4612-A3AC-24729FE3FB25}" type="slidenum">
              <a:rPr lang="en-US" smtClean="0"/>
              <a:t>4</a:t>
            </a:fld>
            <a:endParaRPr lang="en-US"/>
          </a:p>
        </p:txBody>
      </p:sp>
    </p:spTree>
    <p:extLst>
      <p:ext uri="{BB962C8B-B14F-4D97-AF65-F5344CB8AC3E}">
        <p14:creationId xmlns:p14="http://schemas.microsoft.com/office/powerpoint/2010/main" val="390556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Married women’s use of modern methods of family planning has steadily increased over the last 3 decades, from 25% of married women in 1993 to 42% in 2022. Married women’s use of traditional methods of family planning has remained relatively stable with 17% of married women using traditional methods of family planning in 2022.</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22011342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graphic shows the sources of the four most common modern methods of family planning in the Philippines. The public sector is the primary source for injectables and female sterilization, In contrast, the private medical sector is the primary source for pills and male condoms.</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22643320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more than 7 in 10 women were informed about side effects or problems of the method they use, what to do if they experienced side effects, and were informed about other methods that could be used, just 6 in 10 women received all three types of information. Two-thirds of women were informed they could switch to another method if they wanted or needed to. </a:t>
            </a:r>
          </a:p>
          <a:p>
            <a:r>
              <a:rPr lang="en-US" dirty="0"/>
              <a:t>Note these data are limited to women using one of the following modern methods: female sterilization, IUD, injectables, implants, pill. </a:t>
            </a:r>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40332439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 shows the percent distribution of women age 15-49 by their need for family planning. Women are said to have a need or demand for family planning if they want no more children or want to delay pregnancy by two or more years. 58% of married women have a met need for family planning which means they’re using any method of family planning. 12% of married women have an unmet need for family planning which means they’re not currently using family planning, but do not wish to become pregnant for at least 2 years, if at all. 30% of married women do not have a need for family planning which means that they do not wish to delay or limit pregnancy. </a:t>
            </a:r>
          </a:p>
          <a:p>
            <a:endParaRPr lang="en-US" dirty="0"/>
          </a:p>
          <a:p>
            <a:r>
              <a:rPr lang="en-US" dirty="0"/>
              <a:t>41% of sexually active unmarried women have a met need for family planning, while a similar proportion (42%) have an unmet need for family planning. 17% of sexually active unmarried women have no need for family planning.</a:t>
            </a:r>
          </a:p>
          <a:p>
            <a:endParaRPr lang="en-US" dirty="0"/>
          </a:p>
          <a:p>
            <a:r>
              <a:rPr lang="en-US" dirty="0"/>
              <a:t>Note: met need for family planning is the percent of women currently using a method of family planning.</a:t>
            </a:r>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2916558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 shows the percent distribution of women with a need or demand for family planning by whether that demand was satisfied. 59% of married women have their demand for family planning satisfied by modern methods and 24% have their demand satisfied by traditional methods. 17% of married women’s demand for family planning is not satisfied.</a:t>
            </a:r>
          </a:p>
          <a:p>
            <a:endParaRPr lang="en-US" dirty="0"/>
          </a:p>
          <a:p>
            <a:r>
              <a:rPr lang="en-US" dirty="0"/>
              <a:t>Less than 3 in 10 sexually active unmarried women have the demand for family planning satisfied by modern methods of family planning, while 2 in 10 have their demand satisfied by traditional methods of family planning. However, 50% of sexually active unmarried women’s demand for family planning is not satisfied. </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33832306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relationship between married women’s demand for family planning satisfied by modern methods and level of education.</a:t>
            </a:r>
          </a:p>
          <a:p>
            <a:endParaRPr lang="en-US" dirty="0"/>
          </a:p>
          <a:p>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p:txBody>
      </p:sp>
      <p:sp>
        <p:nvSpPr>
          <p:cNvPr id="4" name="Slide Number Placeholder 3"/>
          <p:cNvSpPr>
            <a:spLocks noGrp="1"/>
          </p:cNvSpPr>
          <p:nvPr>
            <p:ph type="sldNum" sz="quarter" idx="5"/>
          </p:nvPr>
        </p:nvSpPr>
        <p:spPr/>
        <p:txBody>
          <a:bodyPr/>
          <a:lstStyle/>
          <a:p>
            <a:fld id="{223483AE-61A7-4612-A3AC-24729FE3FB25}" type="slidenum">
              <a:rPr lang="en-US" smtClean="0"/>
              <a:t>12</a:t>
            </a:fld>
            <a:endParaRPr lang="en-US"/>
          </a:p>
        </p:txBody>
      </p:sp>
    </p:spTree>
    <p:extLst>
      <p:ext uri="{BB962C8B-B14F-4D97-AF65-F5344CB8AC3E}">
        <p14:creationId xmlns:p14="http://schemas.microsoft.com/office/powerpoint/2010/main" val="3204272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relationship between married women’s demand for family planning satisfied by modern methods and household wealth.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Percent of demand satisfied is met need divided by total demand. Modern methods include female sterilization, male sterilization, IUD, injectables, pill, male condom, female condom, emergency contraception, standard days method (SDM), lactational amenorrhea method (LAM), and other modern methods.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20469901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6/8/2023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0C05484-36D4-A7DA-ACAC-40A8F831952A}"/>
              </a:ext>
            </a:extLst>
          </p:cNvPr>
          <p:cNvSpPr txBox="1"/>
          <p:nvPr userDrawn="1"/>
        </p:nvSpPr>
        <p:spPr>
          <a:xfrm>
            <a:off x="230304" y="1189948"/>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4" name="Picture 3" descr="A picture containing clothing, pattern, fabric, lilac&#10;&#10;Description automatically generated">
            <a:extLst>
              <a:ext uri="{FF2B5EF4-FFF2-40B4-BE49-F238E27FC236}">
                <a16:creationId xmlns:a16="http://schemas.microsoft.com/office/drawing/2014/main" id="{187465D9-3279-5D51-576D-59A8D3BD28F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13426"/>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0F7D8FE5-B86C-CDD6-37C0-97911EB2083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77245"/>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chart" Target="../charts/chart8.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429000"/>
            <a:ext cx="9144000" cy="120944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Family Planning</a:t>
            </a:r>
          </a:p>
        </p:txBody>
      </p:sp>
      <p:sp>
        <p:nvSpPr>
          <p:cNvPr id="2" name="Subtitle 2">
            <a:extLst>
              <a:ext uri="{FF2B5EF4-FFF2-40B4-BE49-F238E27FC236}">
                <a16:creationId xmlns:a16="http://schemas.microsoft.com/office/drawing/2014/main" id="{8D77D133-06CC-0B81-EEF3-B2E046F5E790}"/>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Demand for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500745"/>
          </a:xfrm>
        </p:spPr>
        <p:txBody>
          <a:bodyPr>
            <a:normAutofit/>
          </a:bodyPr>
          <a:lstStyle/>
          <a:p>
            <a:r>
              <a:rPr lang="en-US"/>
              <a:t>Percent distribution of women age 15-49 by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1876853540"/>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535169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95299" y="145849"/>
            <a:ext cx="7886700" cy="930275"/>
          </a:xfrm>
        </p:spPr>
        <p:txBody>
          <a:bodyPr>
            <a:noAutofit/>
          </a:bodyPr>
          <a:lstStyle/>
          <a:p>
            <a:r>
              <a:rPr lang="en-US" dirty="0"/>
              <a:t>Demand for Family Planning Satisfied</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95299" y="1055912"/>
            <a:ext cx="7886699" cy="500745"/>
          </a:xfrm>
        </p:spPr>
        <p:txBody>
          <a:bodyPr>
            <a:normAutofit/>
          </a:bodyPr>
          <a:lstStyle/>
          <a:p>
            <a:r>
              <a:rPr lang="en-US" dirty="0"/>
              <a:t>Percent distribution of women age 15-49 with a need for family planning</a:t>
            </a:r>
          </a:p>
        </p:txBody>
      </p:sp>
      <p:graphicFrame>
        <p:nvGraphicFramePr>
          <p:cNvPr id="5" name="Chart 4">
            <a:extLst>
              <a:ext uri="{FF2B5EF4-FFF2-40B4-BE49-F238E27FC236}">
                <a16:creationId xmlns:a16="http://schemas.microsoft.com/office/drawing/2014/main" id="{7248A65F-85D1-5155-E595-A9548413AB87}"/>
              </a:ext>
            </a:extLst>
          </p:cNvPr>
          <p:cNvGraphicFramePr/>
          <p:nvPr>
            <p:extLst>
              <p:ext uri="{D42A27DB-BD31-4B8C-83A1-F6EECF244321}">
                <p14:modId xmlns:p14="http://schemas.microsoft.com/office/powerpoint/2010/main" val="600005900"/>
              </p:ext>
            </p:extLst>
          </p:nvPr>
        </p:nvGraphicFramePr>
        <p:xfrm>
          <a:off x="495299" y="1556657"/>
          <a:ext cx="8452757"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998441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212386"/>
            <a:ext cx="7514795" cy="1126214"/>
          </a:xfrm>
        </p:spPr>
        <p:txBody>
          <a:bodyPr>
            <a:noAutofit/>
          </a:bodyPr>
          <a:lstStyle/>
          <a:p>
            <a:r>
              <a:rPr lang="en-US" sz="3200" dirty="0"/>
              <a:t>Demand for Family Planning Satisfied </a:t>
            </a:r>
            <a:br>
              <a:rPr lang="en-US" sz="3200" dirty="0"/>
            </a:br>
            <a:r>
              <a:rPr lang="en-US" sz="3200" dirty="0"/>
              <a:t>by Modern Methods by Education</a:t>
            </a:r>
          </a:p>
        </p:txBody>
      </p:sp>
      <p:sp>
        <p:nvSpPr>
          <p:cNvPr id="13" name="Content Placeholder 2">
            <a:extLst>
              <a:ext uri="{FF2B5EF4-FFF2-40B4-BE49-F238E27FC236}">
                <a16:creationId xmlns:a16="http://schemas.microsoft.com/office/drawing/2014/main" id="{B8005264-241D-4BC5-4C18-207DA6D099C3}"/>
              </a:ext>
            </a:extLst>
          </p:cNvPr>
          <p:cNvSpPr>
            <a:spLocks noGrp="1"/>
          </p:cNvSpPr>
          <p:nvPr>
            <p:ph idx="1"/>
          </p:nvPr>
        </p:nvSpPr>
        <p:spPr>
          <a:xfrm>
            <a:off x="423860" y="1354287"/>
            <a:ext cx="7886699" cy="718460"/>
          </a:xfrm>
        </p:spPr>
        <p:txBody>
          <a:bodyPr>
            <a:normAutofit/>
          </a:bodyPr>
          <a:lstStyle/>
          <a:p>
            <a:r>
              <a:rPr lang="en-US" dirty="0"/>
              <a:t>Percent of married women age 15-49 whose demand for family planning is satisfied by modern methods</a:t>
            </a:r>
          </a:p>
        </p:txBody>
      </p:sp>
      <p:pic>
        <p:nvPicPr>
          <p:cNvPr id="3" name="Picture 2" descr="A picture containing text&#10;&#10;Description automatically generated">
            <a:extLst>
              <a:ext uri="{FF2B5EF4-FFF2-40B4-BE49-F238E27FC236}">
                <a16:creationId xmlns:a16="http://schemas.microsoft.com/office/drawing/2014/main" id="{549273F1-FF90-2E90-7BA7-DE3A6F175B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4" name="Content Placeholder 2">
            <a:extLst>
              <a:ext uri="{FF2B5EF4-FFF2-40B4-BE49-F238E27FC236}">
                <a16:creationId xmlns:a16="http://schemas.microsoft.com/office/drawing/2014/main" id="{96845529-961E-A70F-D54B-6018490E5D08}"/>
              </a:ext>
            </a:extLst>
          </p:cNvPr>
          <p:cNvSpPr txBox="1">
            <a:spLocks/>
          </p:cNvSpPr>
          <p:nvPr/>
        </p:nvSpPr>
        <p:spPr>
          <a:xfrm>
            <a:off x="6750086" y="718343"/>
            <a:ext cx="312094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graphicFrame>
        <p:nvGraphicFramePr>
          <p:cNvPr id="5" name="Chart 4">
            <a:extLst>
              <a:ext uri="{FF2B5EF4-FFF2-40B4-BE49-F238E27FC236}">
                <a16:creationId xmlns:a16="http://schemas.microsoft.com/office/drawing/2014/main" id="{4903987F-AD68-268D-6573-3FFBDB7C52B6}"/>
              </a:ext>
            </a:extLst>
          </p:cNvPr>
          <p:cNvGraphicFramePr/>
          <p:nvPr>
            <p:extLst>
              <p:ext uri="{D42A27DB-BD31-4B8C-83A1-F6EECF244321}">
                <p14:modId xmlns:p14="http://schemas.microsoft.com/office/powerpoint/2010/main" val="658428219"/>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99534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87247565"/>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sz="3200" dirty="0"/>
              <a:t>Demand for Family Planning Satisfied</a:t>
            </a:r>
            <a:br>
              <a:rPr lang="en-US" sz="3200" dirty="0"/>
            </a:br>
            <a:r>
              <a:rPr lang="en-US" sz="3200" dirty="0"/>
              <a:t>by Modern Methods by Wealth</a:t>
            </a:r>
          </a:p>
        </p:txBody>
      </p:sp>
      <p:sp>
        <p:nvSpPr>
          <p:cNvPr id="18" name="Content Placeholder 2">
            <a:extLst>
              <a:ext uri="{FF2B5EF4-FFF2-40B4-BE49-F238E27FC236}">
                <a16:creationId xmlns:a16="http://schemas.microsoft.com/office/drawing/2014/main" id="{FDF76921-9C9B-C9A6-4201-92D90EB20460}"/>
              </a:ext>
            </a:extLst>
          </p:cNvPr>
          <p:cNvSpPr>
            <a:spLocks noGrp="1"/>
          </p:cNvSpPr>
          <p:nvPr>
            <p:ph idx="1"/>
          </p:nvPr>
        </p:nvSpPr>
        <p:spPr>
          <a:xfrm>
            <a:off x="423860" y="1464314"/>
            <a:ext cx="7886699" cy="718460"/>
          </a:xfrm>
        </p:spPr>
        <p:txBody>
          <a:bodyPr>
            <a:normAutofit/>
          </a:bodyPr>
          <a:lstStyle/>
          <a:p>
            <a:r>
              <a:rPr lang="en-US" dirty="0"/>
              <a:t>Percent of married women age 15-49 whose demand for family planning is satisfied by modern methods</a:t>
            </a:r>
          </a:p>
        </p:txBody>
      </p:sp>
      <p:pic>
        <p:nvPicPr>
          <p:cNvPr id="2" name="Picture 1" descr="A picture containing text&#10;&#10;Description automatically generated">
            <a:extLst>
              <a:ext uri="{FF2B5EF4-FFF2-40B4-BE49-F238E27FC236}">
                <a16:creationId xmlns:a16="http://schemas.microsoft.com/office/drawing/2014/main" id="{B2F2D1A3-A074-A26D-349B-9206AC03B2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DA952587-2EEA-2936-8C78-577F7C69E709}"/>
              </a:ext>
            </a:extLst>
          </p:cNvPr>
          <p:cNvSpPr txBox="1">
            <a:spLocks/>
          </p:cNvSpPr>
          <p:nvPr/>
        </p:nvSpPr>
        <p:spPr>
          <a:xfrm>
            <a:off x="7132002" y="734856"/>
            <a:ext cx="235711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Tree>
    <p:extLst>
      <p:ext uri="{BB962C8B-B14F-4D97-AF65-F5344CB8AC3E}">
        <p14:creationId xmlns:p14="http://schemas.microsoft.com/office/powerpoint/2010/main" val="3502258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277337" y="47042"/>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sz="3200" dirty="0"/>
              <a:t>Demand for Family Planning Satisfied</a:t>
            </a:r>
            <a:br>
              <a:rPr lang="en-US" sz="3200" dirty="0"/>
            </a:br>
            <a:r>
              <a:rPr lang="en-US" sz="3200" dirty="0"/>
              <a:t>by Modern Methods by Region</a:t>
            </a:r>
          </a:p>
        </p:txBody>
      </p:sp>
      <p:sp>
        <p:nvSpPr>
          <p:cNvPr id="10" name="Content Placeholder 2">
            <a:extLst>
              <a:ext uri="{FF2B5EF4-FFF2-40B4-BE49-F238E27FC236}">
                <a16:creationId xmlns:a16="http://schemas.microsoft.com/office/drawing/2014/main" id="{F771182A-32DE-C278-1E07-AC2B79BB595B}"/>
              </a:ext>
            </a:extLst>
          </p:cNvPr>
          <p:cNvSpPr>
            <a:spLocks noGrp="1"/>
          </p:cNvSpPr>
          <p:nvPr>
            <p:ph idx="1"/>
          </p:nvPr>
        </p:nvSpPr>
        <p:spPr>
          <a:xfrm>
            <a:off x="161342" y="944607"/>
            <a:ext cx="9037488" cy="718460"/>
          </a:xfrm>
        </p:spPr>
        <p:txBody>
          <a:bodyPr>
            <a:normAutofit/>
          </a:bodyPr>
          <a:lstStyle/>
          <a:p>
            <a:r>
              <a:rPr lang="en-US" dirty="0"/>
              <a:t>Percent of married women age 15-49 whose demand for family planning is </a:t>
            </a:r>
            <a:br>
              <a:rPr lang="en-US" dirty="0"/>
            </a:br>
            <a:r>
              <a:rPr lang="en-US" dirty="0"/>
              <a:t>satisfied by modern methods</a:t>
            </a:r>
          </a:p>
        </p:txBody>
      </p:sp>
      <p:pic>
        <p:nvPicPr>
          <p:cNvPr id="2" name="Picture 1" descr="A picture containing text&#10;&#10;Description automatically generated">
            <a:extLst>
              <a:ext uri="{FF2B5EF4-FFF2-40B4-BE49-F238E27FC236}">
                <a16:creationId xmlns:a16="http://schemas.microsoft.com/office/drawing/2014/main" id="{B2CCBCAD-8661-B6FF-CA36-82ACE6FA96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7461" y="37852"/>
            <a:ext cx="1246195" cy="737641"/>
          </a:xfrm>
          <a:prstGeom prst="rect">
            <a:avLst/>
          </a:prstGeom>
        </p:spPr>
      </p:pic>
      <p:sp>
        <p:nvSpPr>
          <p:cNvPr id="3" name="Content Placeholder 2">
            <a:extLst>
              <a:ext uri="{FF2B5EF4-FFF2-40B4-BE49-F238E27FC236}">
                <a16:creationId xmlns:a16="http://schemas.microsoft.com/office/drawing/2014/main" id="{30F94154-D092-60B9-1AA4-FF4EDDD5FF17}"/>
              </a:ext>
            </a:extLst>
          </p:cNvPr>
          <p:cNvSpPr txBox="1">
            <a:spLocks/>
          </p:cNvSpPr>
          <p:nvPr/>
        </p:nvSpPr>
        <p:spPr>
          <a:xfrm>
            <a:off x="6821492" y="752928"/>
            <a:ext cx="2978131"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9DDA"/>
                </a:solidFill>
              </a:rPr>
              <a:t>Indicator 3.7.1</a:t>
            </a:r>
          </a:p>
        </p:txBody>
      </p:sp>
      <p:sp>
        <p:nvSpPr>
          <p:cNvPr id="4" name="TextBox 3">
            <a:extLst>
              <a:ext uri="{FF2B5EF4-FFF2-40B4-BE49-F238E27FC236}">
                <a16:creationId xmlns:a16="http://schemas.microsoft.com/office/drawing/2014/main" id="{D12A5EC9-1D65-B049-ACCE-541312D6BF3D}"/>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Philippines</a:t>
            </a:r>
          </a:p>
          <a:p>
            <a:pPr algn="ctr"/>
            <a:r>
              <a:rPr lang="en-US" sz="2400" b="1" dirty="0">
                <a:latin typeface="Source Sans Pro" panose="020B0503030403020204" pitchFamily="34" charset="0"/>
                <a:ea typeface="Source Sans Pro" panose="020B0503030403020204" pitchFamily="34" charset="0"/>
              </a:rPr>
              <a:t>59%</a:t>
            </a:r>
          </a:p>
        </p:txBody>
      </p:sp>
      <p:sp>
        <p:nvSpPr>
          <p:cNvPr id="5" name="TextBox 4">
            <a:extLst>
              <a:ext uri="{FF2B5EF4-FFF2-40B4-BE49-F238E27FC236}">
                <a16:creationId xmlns:a16="http://schemas.microsoft.com/office/drawing/2014/main" id="{A4BCB992-FDA8-F9AC-9ED9-5D759FEC69BB}"/>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6" name="TextBox 5">
            <a:extLst>
              <a:ext uri="{FF2B5EF4-FFF2-40B4-BE49-F238E27FC236}">
                <a16:creationId xmlns:a16="http://schemas.microsoft.com/office/drawing/2014/main" id="{5D857046-BC33-6C8F-3A37-E4BDB775A438}"/>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dirty="0"/>
              <a:t>59%</a:t>
            </a:r>
            <a:endParaRPr lang="en-US" sz="1800" dirty="0"/>
          </a:p>
        </p:txBody>
      </p:sp>
      <p:grpSp>
        <p:nvGrpSpPr>
          <p:cNvPr id="7" name="Group 4">
            <a:extLst>
              <a:ext uri="{FF2B5EF4-FFF2-40B4-BE49-F238E27FC236}">
                <a16:creationId xmlns:a16="http://schemas.microsoft.com/office/drawing/2014/main" id="{8A4B0E76-25C6-183B-5FDE-58D4D569BA9D}"/>
              </a:ext>
            </a:extLst>
          </p:cNvPr>
          <p:cNvGrpSpPr>
            <a:grpSpLocks noChangeAspect="1"/>
          </p:cNvGrpSpPr>
          <p:nvPr/>
        </p:nvGrpSpPr>
        <p:grpSpPr bwMode="auto">
          <a:xfrm>
            <a:off x="2610190" y="723254"/>
            <a:ext cx="3587333" cy="6157896"/>
            <a:chOff x="1869" y="705"/>
            <a:chExt cx="2004" cy="3440"/>
          </a:xfrm>
        </p:grpSpPr>
        <p:sp>
          <p:nvSpPr>
            <p:cNvPr id="9" name="Freeform 5">
              <a:extLst>
                <a:ext uri="{FF2B5EF4-FFF2-40B4-BE49-F238E27FC236}">
                  <a16:creationId xmlns:a16="http://schemas.microsoft.com/office/drawing/2014/main" id="{9D98D2CA-50FC-D38E-88BC-1E134D0888DD}"/>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6">
              <a:extLst>
                <a:ext uri="{FF2B5EF4-FFF2-40B4-BE49-F238E27FC236}">
                  <a16:creationId xmlns:a16="http://schemas.microsoft.com/office/drawing/2014/main" id="{646DE39B-7B91-4C8C-C628-4EEF302B895A}"/>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7">
              <a:extLst>
                <a:ext uri="{FF2B5EF4-FFF2-40B4-BE49-F238E27FC236}">
                  <a16:creationId xmlns:a16="http://schemas.microsoft.com/office/drawing/2014/main" id="{CA8487B1-DEC3-4BE8-1956-E231A5AE036A}"/>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8">
              <a:extLst>
                <a:ext uri="{FF2B5EF4-FFF2-40B4-BE49-F238E27FC236}">
                  <a16:creationId xmlns:a16="http://schemas.microsoft.com/office/drawing/2014/main" id="{50F399F6-B4D4-461F-2193-176CE22A1C75}"/>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9">
              <a:extLst>
                <a:ext uri="{FF2B5EF4-FFF2-40B4-BE49-F238E27FC236}">
                  <a16:creationId xmlns:a16="http://schemas.microsoft.com/office/drawing/2014/main" id="{A6E3620E-1795-FA84-39DA-B1A819CE2CB0}"/>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0">
              <a:extLst>
                <a:ext uri="{FF2B5EF4-FFF2-40B4-BE49-F238E27FC236}">
                  <a16:creationId xmlns:a16="http://schemas.microsoft.com/office/drawing/2014/main" id="{079E53ED-E719-A788-8843-9C21C1948E01}"/>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1">
              <a:extLst>
                <a:ext uri="{FF2B5EF4-FFF2-40B4-BE49-F238E27FC236}">
                  <a16:creationId xmlns:a16="http://schemas.microsoft.com/office/drawing/2014/main" id="{501C77FD-8E88-4CAD-004F-329A0C0E0E81}"/>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2">
              <a:extLst>
                <a:ext uri="{FF2B5EF4-FFF2-40B4-BE49-F238E27FC236}">
                  <a16:creationId xmlns:a16="http://schemas.microsoft.com/office/drawing/2014/main" id="{7FABE4C5-B09A-7185-2A47-DFA54474983F}"/>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3">
              <a:extLst>
                <a:ext uri="{FF2B5EF4-FFF2-40B4-BE49-F238E27FC236}">
                  <a16:creationId xmlns:a16="http://schemas.microsoft.com/office/drawing/2014/main" id="{AF1AD01E-A4CE-D7A3-8E16-80628AFD3484}"/>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4">
              <a:extLst>
                <a:ext uri="{FF2B5EF4-FFF2-40B4-BE49-F238E27FC236}">
                  <a16:creationId xmlns:a16="http://schemas.microsoft.com/office/drawing/2014/main" id="{089BD105-D69C-9D52-52CB-42EBD6D2A768}"/>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9" name="Freeform 15">
              <a:extLst>
                <a:ext uri="{FF2B5EF4-FFF2-40B4-BE49-F238E27FC236}">
                  <a16:creationId xmlns:a16="http://schemas.microsoft.com/office/drawing/2014/main" id="{54AF53E7-9120-8AD6-75B6-068FC92DCCE2}"/>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6">
              <a:extLst>
                <a:ext uri="{FF2B5EF4-FFF2-40B4-BE49-F238E27FC236}">
                  <a16:creationId xmlns:a16="http://schemas.microsoft.com/office/drawing/2014/main" id="{BB3428C6-4397-1A22-BE0C-9D9941335C43}"/>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7">
              <a:extLst>
                <a:ext uri="{FF2B5EF4-FFF2-40B4-BE49-F238E27FC236}">
                  <a16:creationId xmlns:a16="http://schemas.microsoft.com/office/drawing/2014/main" id="{C0376D13-DC1F-06B6-8365-24C3563F2483}"/>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8">
              <a:extLst>
                <a:ext uri="{FF2B5EF4-FFF2-40B4-BE49-F238E27FC236}">
                  <a16:creationId xmlns:a16="http://schemas.microsoft.com/office/drawing/2014/main" id="{620597C6-3913-C7ED-6C1C-C29C06290287}"/>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9">
              <a:extLst>
                <a:ext uri="{FF2B5EF4-FFF2-40B4-BE49-F238E27FC236}">
                  <a16:creationId xmlns:a16="http://schemas.microsoft.com/office/drawing/2014/main" id="{6FE004C8-59DC-ED74-0076-FF8DA6FF7827}"/>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20">
              <a:extLst>
                <a:ext uri="{FF2B5EF4-FFF2-40B4-BE49-F238E27FC236}">
                  <a16:creationId xmlns:a16="http://schemas.microsoft.com/office/drawing/2014/main" id="{546A5C83-F6A4-EBD0-0BDD-D773DBA3F948}"/>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3" name="Freeform 21">
              <a:extLst>
                <a:ext uri="{FF2B5EF4-FFF2-40B4-BE49-F238E27FC236}">
                  <a16:creationId xmlns:a16="http://schemas.microsoft.com/office/drawing/2014/main" id="{FBB47BFD-66D9-038B-EDE5-77483D56B8CE}"/>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5" name="Straight Connector 1044">
            <a:extLst>
              <a:ext uri="{FF2B5EF4-FFF2-40B4-BE49-F238E27FC236}">
                <a16:creationId xmlns:a16="http://schemas.microsoft.com/office/drawing/2014/main" id="{E2ACED6D-E905-E679-ADE1-5E649E4AD8D7}"/>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327C01BF-B657-B166-3FD8-DB976692D7D9}"/>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dirty="0"/>
              <a:t>57%</a:t>
            </a:r>
            <a:endParaRPr lang="en-US" sz="1800" dirty="0"/>
          </a:p>
        </p:txBody>
      </p:sp>
      <p:cxnSp>
        <p:nvCxnSpPr>
          <p:cNvPr id="1048" name="Straight Connector 1047">
            <a:extLst>
              <a:ext uri="{FF2B5EF4-FFF2-40B4-BE49-F238E27FC236}">
                <a16:creationId xmlns:a16="http://schemas.microsoft.com/office/drawing/2014/main" id="{061D4C82-6CE2-E791-A887-92042BD90665}"/>
              </a:ext>
            </a:extLst>
          </p:cNvPr>
          <p:cNvCxnSpPr>
            <a:cxnSpLocks/>
            <a:stCxn id="9"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96FA47AD-CB9F-DC7C-A9D7-A5E42258BA4F}"/>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r>
              <a:rPr lang="en-US" sz="1800" dirty="0"/>
              <a:t>78%</a:t>
            </a:r>
          </a:p>
        </p:txBody>
      </p:sp>
      <p:cxnSp>
        <p:nvCxnSpPr>
          <p:cNvPr id="1050" name="Straight Connector 1049">
            <a:extLst>
              <a:ext uri="{FF2B5EF4-FFF2-40B4-BE49-F238E27FC236}">
                <a16:creationId xmlns:a16="http://schemas.microsoft.com/office/drawing/2014/main" id="{B1659CEC-7270-EE2A-55D3-0AB1B5B66B14}"/>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75ACC6B2-248A-0762-47C6-2A738491BAA5}"/>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dirty="0"/>
              <a:t>58%</a:t>
            </a:r>
            <a:endParaRPr lang="en-US" sz="1800" dirty="0"/>
          </a:p>
        </p:txBody>
      </p:sp>
      <p:cxnSp>
        <p:nvCxnSpPr>
          <p:cNvPr id="1052" name="Straight Connector 1051">
            <a:extLst>
              <a:ext uri="{FF2B5EF4-FFF2-40B4-BE49-F238E27FC236}">
                <a16:creationId xmlns:a16="http://schemas.microsoft.com/office/drawing/2014/main" id="{F31E02A8-5ABB-4AC0-53E6-2EB963752D6E}"/>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6755E91A-B422-B02A-993D-E6C628E25D0E}"/>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dirty="0"/>
              <a:t>59%</a:t>
            </a:r>
            <a:endParaRPr lang="en-US" sz="1800" dirty="0"/>
          </a:p>
        </p:txBody>
      </p:sp>
      <p:cxnSp>
        <p:nvCxnSpPr>
          <p:cNvPr id="1054" name="Straight Connector 1053">
            <a:extLst>
              <a:ext uri="{FF2B5EF4-FFF2-40B4-BE49-F238E27FC236}">
                <a16:creationId xmlns:a16="http://schemas.microsoft.com/office/drawing/2014/main" id="{CF8C9269-5709-8A9D-38D3-A50A45C1231F}"/>
              </a:ext>
            </a:extLst>
          </p:cNvPr>
          <p:cNvCxnSpPr>
            <a:cxnSpLocks/>
            <a:stCxn id="1031"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740170E1-222B-4759-8CC2-9758DCD39588}"/>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dirty="0"/>
              <a:t>53%</a:t>
            </a:r>
            <a:endParaRPr lang="en-US" sz="1800" dirty="0"/>
          </a:p>
        </p:txBody>
      </p:sp>
      <p:cxnSp>
        <p:nvCxnSpPr>
          <p:cNvPr id="1056" name="Straight Connector 1055">
            <a:extLst>
              <a:ext uri="{FF2B5EF4-FFF2-40B4-BE49-F238E27FC236}">
                <a16:creationId xmlns:a16="http://schemas.microsoft.com/office/drawing/2014/main" id="{AAD223D4-98BF-A838-1965-6072D1A8ADFD}"/>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7" name="TextBox 1056">
            <a:extLst>
              <a:ext uri="{FF2B5EF4-FFF2-40B4-BE49-F238E27FC236}">
                <a16:creationId xmlns:a16="http://schemas.microsoft.com/office/drawing/2014/main" id="{383E6505-977B-467A-3296-19C8BFE1044D}"/>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dirty="0"/>
              <a:t>62%</a:t>
            </a:r>
            <a:endParaRPr lang="en-US" sz="1800" dirty="0"/>
          </a:p>
        </p:txBody>
      </p:sp>
      <p:cxnSp>
        <p:nvCxnSpPr>
          <p:cNvPr id="1058" name="Straight Connector 1057">
            <a:extLst>
              <a:ext uri="{FF2B5EF4-FFF2-40B4-BE49-F238E27FC236}">
                <a16:creationId xmlns:a16="http://schemas.microsoft.com/office/drawing/2014/main" id="{0565D099-54C7-733D-0ECE-1D55BA06CE1E}"/>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22814667-A98D-3984-F3DF-DCBFD2CB6EFA}"/>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13DE10C8-4C59-C60D-868E-4C3BA11CD0A5}"/>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dirty="0"/>
              <a:t>51%</a:t>
            </a:r>
            <a:endParaRPr lang="en-US" sz="1800" dirty="0"/>
          </a:p>
        </p:txBody>
      </p:sp>
      <p:cxnSp>
        <p:nvCxnSpPr>
          <p:cNvPr id="1061" name="Straight Connector 1060">
            <a:extLst>
              <a:ext uri="{FF2B5EF4-FFF2-40B4-BE49-F238E27FC236}">
                <a16:creationId xmlns:a16="http://schemas.microsoft.com/office/drawing/2014/main" id="{DC770D2A-7D61-3633-5CE4-37FE2926B3A0}"/>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72D33FC2-A8CD-6865-4836-5D370C4E5951}"/>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56%</a:t>
            </a:r>
            <a:endParaRPr lang="en-US" sz="1800" dirty="0"/>
          </a:p>
        </p:txBody>
      </p:sp>
      <p:cxnSp>
        <p:nvCxnSpPr>
          <p:cNvPr id="1063" name="Straight Connector 1062">
            <a:extLst>
              <a:ext uri="{FF2B5EF4-FFF2-40B4-BE49-F238E27FC236}">
                <a16:creationId xmlns:a16="http://schemas.microsoft.com/office/drawing/2014/main" id="{EE4F6FDF-E433-1CB1-B549-C32B96E0DC26}"/>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243E712C-68A6-5978-56AB-DA54C48F50EA}"/>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61%</a:t>
            </a:r>
            <a:endParaRPr lang="en-US" sz="1800" dirty="0"/>
          </a:p>
        </p:txBody>
      </p:sp>
      <p:cxnSp>
        <p:nvCxnSpPr>
          <p:cNvPr id="1065" name="Straight Connector 1064">
            <a:extLst>
              <a:ext uri="{FF2B5EF4-FFF2-40B4-BE49-F238E27FC236}">
                <a16:creationId xmlns:a16="http://schemas.microsoft.com/office/drawing/2014/main" id="{B029CEFE-9A8B-2867-9244-3E2A74DDF477}"/>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C93416FA-0DD5-18CB-122C-7F4C78DE9EF0}"/>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56%</a:t>
            </a:r>
          </a:p>
        </p:txBody>
      </p:sp>
      <p:cxnSp>
        <p:nvCxnSpPr>
          <p:cNvPr id="1067" name="Straight Connector 1066">
            <a:extLst>
              <a:ext uri="{FF2B5EF4-FFF2-40B4-BE49-F238E27FC236}">
                <a16:creationId xmlns:a16="http://schemas.microsoft.com/office/drawing/2014/main" id="{1354418F-F42B-8029-290D-2F29083FD23C}"/>
              </a:ext>
            </a:extLst>
          </p:cNvPr>
          <p:cNvCxnSpPr>
            <a:cxnSpLocks/>
            <a:endCxn id="63"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034AFED7-AA8A-16E5-C246-5920A6FDD6AD}"/>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dirty="0"/>
              <a:t>67%</a:t>
            </a:r>
            <a:endParaRPr lang="en-US" sz="1800" dirty="0"/>
          </a:p>
        </p:txBody>
      </p:sp>
      <p:cxnSp>
        <p:nvCxnSpPr>
          <p:cNvPr id="1069" name="Straight Connector 1068">
            <a:extLst>
              <a:ext uri="{FF2B5EF4-FFF2-40B4-BE49-F238E27FC236}">
                <a16:creationId xmlns:a16="http://schemas.microsoft.com/office/drawing/2014/main" id="{7D39AFD1-6683-4327-F883-678D3094290F}"/>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CD774C3F-62BB-1914-1C0B-B31CA4C58C3B}"/>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69%</a:t>
            </a:r>
            <a:endParaRPr lang="en-US" sz="1800" dirty="0"/>
          </a:p>
        </p:txBody>
      </p:sp>
      <p:cxnSp>
        <p:nvCxnSpPr>
          <p:cNvPr id="1071" name="Straight Connector 1070">
            <a:extLst>
              <a:ext uri="{FF2B5EF4-FFF2-40B4-BE49-F238E27FC236}">
                <a16:creationId xmlns:a16="http://schemas.microsoft.com/office/drawing/2014/main" id="{2AF4715A-6156-CB21-614F-FF462A2285B5}"/>
              </a:ext>
            </a:extLst>
          </p:cNvPr>
          <p:cNvCxnSpPr>
            <a:cxnSpLocks/>
            <a:endCxn id="1027"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0B4F11C0-38A0-17D1-188C-8C174D202F77}"/>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70%</a:t>
            </a:r>
            <a:endParaRPr lang="en-US" sz="1800" dirty="0"/>
          </a:p>
        </p:txBody>
      </p:sp>
      <p:cxnSp>
        <p:nvCxnSpPr>
          <p:cNvPr id="1073" name="Straight Connector 1072">
            <a:extLst>
              <a:ext uri="{FF2B5EF4-FFF2-40B4-BE49-F238E27FC236}">
                <a16:creationId xmlns:a16="http://schemas.microsoft.com/office/drawing/2014/main" id="{5C14DEFE-E226-BB43-3B53-2B562CECB3BD}"/>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70A51D2D-0E68-B47B-21E5-5434E5250AAA}"/>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68%</a:t>
            </a:r>
            <a:endParaRPr lang="en-US" sz="1800" dirty="0"/>
          </a:p>
        </p:txBody>
      </p:sp>
      <p:cxnSp>
        <p:nvCxnSpPr>
          <p:cNvPr id="1075" name="Straight Connector 1074">
            <a:extLst>
              <a:ext uri="{FF2B5EF4-FFF2-40B4-BE49-F238E27FC236}">
                <a16:creationId xmlns:a16="http://schemas.microsoft.com/office/drawing/2014/main" id="{92EE99A1-D02D-25CB-D16B-FD0C8A68D8DE}"/>
              </a:ext>
            </a:extLst>
          </p:cNvPr>
          <p:cNvCxnSpPr>
            <a:cxnSpLocks/>
            <a:stCxn id="1025" idx="31"/>
            <a:endCxn id="1043"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B977F544-C74D-D564-A9D0-304365CE0FA0}"/>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37%</a:t>
            </a:r>
            <a:endParaRPr lang="en-US" sz="1800" dirty="0"/>
          </a:p>
        </p:txBody>
      </p:sp>
      <p:cxnSp>
        <p:nvCxnSpPr>
          <p:cNvPr id="1077" name="Straight Connector 1076">
            <a:extLst>
              <a:ext uri="{FF2B5EF4-FFF2-40B4-BE49-F238E27FC236}">
                <a16:creationId xmlns:a16="http://schemas.microsoft.com/office/drawing/2014/main" id="{ED6FD428-2569-7B57-3ABD-0A589F94E570}"/>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8" name="Straight Connector 1077">
            <a:extLst>
              <a:ext uri="{FF2B5EF4-FFF2-40B4-BE49-F238E27FC236}">
                <a16:creationId xmlns:a16="http://schemas.microsoft.com/office/drawing/2014/main" id="{62CEA9A0-C6F8-8E73-F63B-103912209255}"/>
              </a:ext>
            </a:extLst>
          </p:cNvPr>
          <p:cNvCxnSpPr>
            <a:cxnSpLocks/>
            <a:endCxn id="1040"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9" name="TextBox 1078">
            <a:extLst>
              <a:ext uri="{FF2B5EF4-FFF2-40B4-BE49-F238E27FC236}">
                <a16:creationId xmlns:a16="http://schemas.microsoft.com/office/drawing/2014/main" id="{12AB0F9B-38E6-799C-7F8D-AE624110F58A}"/>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69%</a:t>
            </a:r>
          </a:p>
        </p:txBody>
      </p:sp>
      <p:cxnSp>
        <p:nvCxnSpPr>
          <p:cNvPr id="1080" name="Straight Connector 1079">
            <a:extLst>
              <a:ext uri="{FF2B5EF4-FFF2-40B4-BE49-F238E27FC236}">
                <a16:creationId xmlns:a16="http://schemas.microsoft.com/office/drawing/2014/main" id="{043D2215-7C48-21FC-D9D1-34E60F79C4E0}"/>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b="1" i="0">
                <a:solidFill>
                  <a:schemeClr val="accent5"/>
                </a:solidFill>
              </a:rPr>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601AA2BC-A401-8020-326A-C388677A495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041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Decision Making about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97334"/>
            <a:ext cx="7045780" cy="729343"/>
          </a:xfrm>
        </p:spPr>
        <p:txBody>
          <a:bodyPr>
            <a:normAutofit/>
          </a:bodyPr>
          <a:lstStyle/>
          <a:p>
            <a:r>
              <a:rPr lang="en-US"/>
              <a:t>Percent distribution of married women age 15-49 by person who usually makes the decision to use or not to use family planning</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136347528"/>
              </p:ext>
            </p:extLst>
          </p:nvPr>
        </p:nvGraphicFramePr>
        <p:xfrm>
          <a:off x="1247774" y="1523217"/>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9" y="1726677"/>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91% of married women participate in decision making about family planning. </a:t>
            </a:r>
          </a:p>
        </p:txBody>
      </p:sp>
    </p:spTree>
    <p:extLst>
      <p:ext uri="{BB962C8B-B14F-4D97-AF65-F5344CB8AC3E}">
        <p14:creationId xmlns:p14="http://schemas.microsoft.com/office/powerpoint/2010/main" val="33320053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556940" y="11600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Pressure to Become Pregnant by Age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556940" y="1046282"/>
            <a:ext cx="8030116" cy="724438"/>
          </a:xfrm>
        </p:spPr>
        <p:txBody>
          <a:bodyPr>
            <a:normAutofit/>
          </a:bodyPr>
          <a:lstStyle/>
          <a:p>
            <a:pPr algn="l"/>
            <a:r>
              <a:rPr lang="en-US"/>
              <a:t>Percent of married women age 15-49 who were ever pressured by their husbands/ partners or any other family member to become pregnant when they did not want to</a:t>
            </a:r>
          </a:p>
        </p:txBody>
      </p:sp>
      <p:graphicFrame>
        <p:nvGraphicFramePr>
          <p:cNvPr id="11" name="Chart 10">
            <a:extLst>
              <a:ext uri="{FF2B5EF4-FFF2-40B4-BE49-F238E27FC236}">
                <a16:creationId xmlns:a16="http://schemas.microsoft.com/office/drawing/2014/main" id="{62BC07AA-BD24-124C-67E7-62C2A510874C}"/>
              </a:ext>
            </a:extLst>
          </p:cNvPr>
          <p:cNvGraphicFramePr/>
          <p:nvPr>
            <p:extLst>
              <p:ext uri="{D42A27DB-BD31-4B8C-83A1-F6EECF244321}">
                <p14:modId xmlns:p14="http://schemas.microsoft.com/office/powerpoint/2010/main" val="266628967"/>
              </p:ext>
            </p:extLst>
          </p:nvPr>
        </p:nvGraphicFramePr>
        <p:xfrm>
          <a:off x="261255" y="1563892"/>
          <a:ext cx="8621486" cy="502815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63304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b="1" i="0">
                <a:solidFill>
                  <a:schemeClr val="accent5"/>
                </a:solidFill>
              </a:rPr>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55C8FCE3-0176-4D6C-E588-3AAB93ABD91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4912213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853545783"/>
              </p:ext>
            </p:extLst>
          </p:nvPr>
        </p:nvGraphicFramePr>
        <p:xfrm>
          <a:off x="628648" y="1507670"/>
          <a:ext cx="7742466" cy="535032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06640"/>
            <a:ext cx="7886700" cy="660987"/>
          </a:xfrm>
        </p:spPr>
        <p:txBody>
          <a:bodyPr>
            <a:noAutofit/>
          </a:bodyPr>
          <a:lstStyle/>
          <a:p>
            <a:r>
              <a:rPr lang="en-US"/>
              <a:t>Exposure to Family Planning Messages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67627"/>
            <a:ext cx="7886700" cy="660987"/>
          </a:xfrm>
        </p:spPr>
        <p:txBody>
          <a:bodyPr>
            <a:normAutofit/>
          </a:bodyPr>
          <a:lstStyle/>
          <a:p>
            <a:r>
              <a:rPr lang="en-US" dirty="0"/>
              <a:t>Percent of women age 15-49 who heard or saw specific family planning messages in the last 12 months</a:t>
            </a:r>
          </a:p>
        </p:txBody>
      </p:sp>
    </p:spTree>
    <p:extLst>
      <p:ext uri="{BB962C8B-B14F-4D97-AF65-F5344CB8AC3E}">
        <p14:creationId xmlns:p14="http://schemas.microsoft.com/office/powerpoint/2010/main" val="17025578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b="1" i="0" dirty="0">
                <a:solidFill>
                  <a:schemeClr val="accent5"/>
                </a:solidFill>
              </a:rPr>
              <a:t>Use of family planning</a:t>
            </a:r>
          </a:p>
          <a:p>
            <a:pPr marL="342900" indent="-342900" algn="l">
              <a:buFont typeface="Arial" panose="020B0604020202020204" pitchFamily="34" charset="0"/>
              <a:buChar char="•"/>
            </a:pPr>
            <a:r>
              <a:rPr lang="en-US" sz="3200" i="0" dirty="0"/>
              <a:t>Source of family planning methods and informed choice</a:t>
            </a:r>
          </a:p>
          <a:p>
            <a:pPr marL="342900" indent="-342900" algn="l">
              <a:buFont typeface="Arial" panose="020B0604020202020204" pitchFamily="34" charset="0"/>
              <a:buChar char="•"/>
            </a:pPr>
            <a:r>
              <a:rPr lang="en-US" sz="3200" i="0" dirty="0"/>
              <a:t>Unmet need and demand for family planning satisfied</a:t>
            </a:r>
          </a:p>
          <a:p>
            <a:pPr marL="342900" indent="-342900" algn="l">
              <a:buFont typeface="Arial" panose="020B0604020202020204" pitchFamily="34" charset="0"/>
              <a:buChar char="•"/>
            </a:pPr>
            <a:r>
              <a:rPr lang="en-US" sz="3200" i="0" dirty="0"/>
              <a:t>Decision making about family planning</a:t>
            </a:r>
          </a:p>
          <a:p>
            <a:pPr marL="342900" indent="-342900" algn="l">
              <a:buFont typeface="Arial" panose="020B0604020202020204" pitchFamily="34" charset="0"/>
              <a:buChar char="•"/>
            </a:pPr>
            <a:r>
              <a:rPr lang="en-US" sz="3200" i="0" dirty="0"/>
              <a:t>Exposure to family planning messages</a:t>
            </a:r>
          </a:p>
          <a:p>
            <a:pPr marL="342900" indent="-342900" algn="l">
              <a:buFont typeface="Arial" panose="020B0604020202020204" pitchFamily="34" charset="0"/>
              <a:buChar char="•"/>
            </a:pPr>
            <a:endParaRPr lang="en-US" sz="3200" i="0" dirty="0"/>
          </a:p>
        </p:txBody>
      </p:sp>
      <p:sp>
        <p:nvSpPr>
          <p:cNvPr id="9" name="TextBox 8">
            <a:extLst>
              <a:ext uri="{FF2B5EF4-FFF2-40B4-BE49-F238E27FC236}">
                <a16:creationId xmlns:a16="http://schemas.microsoft.com/office/drawing/2014/main" id="{E690F70B-E368-D7F5-795E-B5139345EF71}"/>
              </a:ext>
            </a:extLst>
          </p:cNvPr>
          <p:cNvSpPr txBox="1"/>
          <p:nvPr/>
        </p:nvSpPr>
        <p:spPr>
          <a:xfrm>
            <a:off x="6086477" y="4562475"/>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CAA50D93-66BB-9830-1612-C5D0FAE55C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Nonusers’ Contact with Family Planning Providers</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25789"/>
            <a:ext cx="7886700" cy="457199"/>
          </a:xfrm>
        </p:spPr>
        <p:txBody>
          <a:bodyPr>
            <a:normAutofit/>
          </a:bodyPr>
          <a:lstStyle/>
          <a:p>
            <a:pPr algn="l"/>
            <a:r>
              <a:rPr lang="en-US"/>
              <a:t>Among women age 15-49 who are not using family planning,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254851998"/>
              </p:ext>
            </p:extLst>
          </p:nvPr>
        </p:nvGraphicFramePr>
        <p:xfrm>
          <a:off x="628649" y="1882094"/>
          <a:ext cx="7886699" cy="54260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96120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42% </a:t>
            </a:r>
            <a:r>
              <a:rPr lang="en-US" sz="2200" i="0" dirty="0"/>
              <a:t>of married women and</a:t>
            </a:r>
            <a:r>
              <a:rPr lang="en-US" sz="2200" b="1" i="0" dirty="0">
                <a:solidFill>
                  <a:schemeClr val="accent5"/>
                </a:solidFill>
              </a:rPr>
              <a:t> 24%</a:t>
            </a:r>
            <a:r>
              <a:rPr lang="en-US" sz="2200" i="0" dirty="0"/>
              <a:t> of sexually active unmarried women age 15-49 are using </a:t>
            </a:r>
            <a:r>
              <a:rPr lang="en-US" sz="2200" b="1" i="0" dirty="0">
                <a:solidFill>
                  <a:schemeClr val="accent5"/>
                </a:solidFill>
              </a:rPr>
              <a:t>modern family planning methods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&lt;1% </a:t>
            </a:r>
            <a:r>
              <a:rPr lang="en-US" sz="2200" i="0" dirty="0"/>
              <a:t>of women age 15-49 used </a:t>
            </a:r>
            <a:r>
              <a:rPr lang="en-US" sz="2200" b="1" i="0" dirty="0">
                <a:solidFill>
                  <a:schemeClr val="accent5"/>
                </a:solidFill>
              </a:rPr>
              <a:t>emergency contraception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85% </a:t>
            </a:r>
            <a:r>
              <a:rPr lang="en-US" sz="2200" i="0" dirty="0"/>
              <a:t>of injectable users and </a:t>
            </a:r>
            <a:r>
              <a:rPr lang="en-US" sz="2200" b="1" i="0" dirty="0">
                <a:solidFill>
                  <a:schemeClr val="accent5"/>
                </a:solidFill>
              </a:rPr>
              <a:t>73% </a:t>
            </a:r>
            <a:r>
              <a:rPr lang="en-US" sz="2200" i="0" dirty="0"/>
              <a:t>of women who have undergone female sterilization obtained their family planning method from</a:t>
            </a:r>
            <a:r>
              <a:rPr lang="en-US" sz="2200" b="1" i="0" dirty="0">
                <a:solidFill>
                  <a:schemeClr val="accent5"/>
                </a:solidFill>
              </a:rPr>
              <a:t> public sources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72% </a:t>
            </a:r>
            <a:r>
              <a:rPr lang="en-US" sz="2200" i="0" dirty="0"/>
              <a:t>of male condom users and </a:t>
            </a:r>
            <a:r>
              <a:rPr lang="en-US" sz="2200" b="1" i="0" dirty="0">
                <a:solidFill>
                  <a:schemeClr val="accent5"/>
                </a:solidFill>
              </a:rPr>
              <a:t>70% </a:t>
            </a:r>
            <a:r>
              <a:rPr lang="en-US" sz="2200" i="0" dirty="0"/>
              <a:t>of pill users obtained their family planning method from</a:t>
            </a:r>
            <a:r>
              <a:rPr lang="en-US" sz="2200" b="1" i="0" dirty="0">
                <a:solidFill>
                  <a:schemeClr val="accent5"/>
                </a:solidFill>
              </a:rPr>
              <a:t> private medical sources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59% </a:t>
            </a:r>
            <a:r>
              <a:rPr lang="en-US" sz="2200" i="0" dirty="0"/>
              <a:t>of the demand for family planning among married women is </a:t>
            </a:r>
            <a:r>
              <a:rPr lang="en-US" sz="2200" b="1" i="0" dirty="0">
                <a:solidFill>
                  <a:schemeClr val="accent5"/>
                </a:solidFill>
              </a:rPr>
              <a:t>satisfied by modern methods</a:t>
            </a:r>
            <a:r>
              <a:rPr lang="en-US" sz="2200" i="0" dirty="0"/>
              <a:t>, compared to </a:t>
            </a:r>
            <a:r>
              <a:rPr lang="en-US" sz="2200" b="1" i="0" dirty="0">
                <a:solidFill>
                  <a:schemeClr val="accent5"/>
                </a:solidFill>
              </a:rPr>
              <a:t>29% </a:t>
            </a:r>
            <a:r>
              <a:rPr lang="en-US" sz="2200" i="0" dirty="0"/>
              <a:t>among sexually active unmarried women.</a:t>
            </a:r>
          </a:p>
          <a:p>
            <a:pPr marL="285750" indent="-285750">
              <a:lnSpc>
                <a:spcPct val="100000"/>
              </a:lnSpc>
              <a:buFont typeface="Arial" panose="020B0604020202020204" pitchFamily="34" charset="0"/>
              <a:buChar char="•"/>
            </a:pPr>
            <a:r>
              <a:rPr lang="en-US" sz="2200" b="1" i="0" dirty="0">
                <a:solidFill>
                  <a:schemeClr val="accent5"/>
                </a:solidFill>
              </a:rPr>
              <a:t>91% </a:t>
            </a:r>
            <a:r>
              <a:rPr lang="en-US" sz="2200" i="0" dirty="0"/>
              <a:t>of women age 15-49 </a:t>
            </a:r>
            <a:r>
              <a:rPr lang="en-US" sz="2200" b="1" i="0" dirty="0">
                <a:solidFill>
                  <a:schemeClr val="accent5"/>
                </a:solidFill>
              </a:rPr>
              <a:t>participate in decisions about family planning</a:t>
            </a:r>
            <a:r>
              <a:rPr lang="en-US" sz="2200" i="0" dirty="0"/>
              <a:t>.</a:t>
            </a:r>
          </a:p>
          <a:p>
            <a:pPr marL="285750" indent="-285750">
              <a:lnSpc>
                <a:spcPct val="100000"/>
              </a:lnSpc>
              <a:buFont typeface="Arial" panose="020B0604020202020204" pitchFamily="34" charset="0"/>
              <a:buChar char="•"/>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Use of Family Planning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a:t>Percent of women age 15-49 using:</a:t>
            </a:r>
          </a:p>
        </p:txBody>
      </p:sp>
      <p:sp>
        <p:nvSpPr>
          <p:cNvPr id="18" name="TextBox 17">
            <a:extLst>
              <a:ext uri="{FF2B5EF4-FFF2-40B4-BE49-F238E27FC236}">
                <a16:creationId xmlns:a16="http://schemas.microsoft.com/office/drawing/2014/main" id="{99526F6C-A786-EA2E-2A7F-9659F3E1D5E7}"/>
              </a:ext>
            </a:extLst>
          </p:cNvPr>
          <p:cNvSpPr txBox="1"/>
          <p:nvPr/>
        </p:nvSpPr>
        <p:spPr>
          <a:xfrm>
            <a:off x="3113314" y="6016760"/>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269763686"/>
              </p:ext>
            </p:extLst>
          </p:nvPr>
        </p:nvGraphicFramePr>
        <p:xfrm>
          <a:off x="628648" y="1507671"/>
          <a:ext cx="7742466" cy="516164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3023" y="365127"/>
            <a:ext cx="8207112" cy="723900"/>
          </a:xfrm>
        </p:spPr>
        <p:txBody>
          <a:bodyPr>
            <a:noAutofit/>
          </a:bodyPr>
          <a:lstStyle/>
          <a:p>
            <a:r>
              <a:rPr lang="en-US"/>
              <a:t>Use of Emergency Contraception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a:t>Percent of women age 15-49 who used emergency contraception in the last 12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56681989"/>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Age (years)</a:t>
            </a:r>
          </a:p>
        </p:txBody>
      </p:sp>
      <p:sp>
        <p:nvSpPr>
          <p:cNvPr id="6" name="TextBox 5">
            <a:extLst>
              <a:ext uri="{FF2B5EF4-FFF2-40B4-BE49-F238E27FC236}">
                <a16:creationId xmlns:a16="http://schemas.microsoft.com/office/drawing/2014/main" id="{BDD56CF6-3B2A-0845-7AF8-19816CD67AB1}"/>
              </a:ext>
            </a:extLst>
          </p:cNvPr>
          <p:cNvSpPr txBox="1"/>
          <p:nvPr/>
        </p:nvSpPr>
        <p:spPr>
          <a:xfrm>
            <a:off x="772192" y="5468685"/>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7" name="TextBox 6">
            <a:extLst>
              <a:ext uri="{FF2B5EF4-FFF2-40B4-BE49-F238E27FC236}">
                <a16:creationId xmlns:a16="http://schemas.microsoft.com/office/drawing/2014/main" id="{00308902-3E4B-A395-7185-386B402BF7D6}"/>
              </a:ext>
            </a:extLst>
          </p:cNvPr>
          <p:cNvSpPr txBox="1"/>
          <p:nvPr/>
        </p:nvSpPr>
        <p:spPr>
          <a:xfrm>
            <a:off x="2803068" y="5468685"/>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8" name="TextBox 7">
            <a:extLst>
              <a:ext uri="{FF2B5EF4-FFF2-40B4-BE49-F238E27FC236}">
                <a16:creationId xmlns:a16="http://schemas.microsoft.com/office/drawing/2014/main" id="{22816C1C-F82E-6D4B-D0A9-FA5039BA0D6B}"/>
              </a:ext>
            </a:extLst>
          </p:cNvPr>
          <p:cNvSpPr txBox="1"/>
          <p:nvPr/>
        </p:nvSpPr>
        <p:spPr>
          <a:xfrm>
            <a:off x="1762097" y="5459658"/>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1821464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Trends in Family Planning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Percent of married women age 15-49 using:</a:t>
            </a:r>
          </a:p>
        </p:txBody>
      </p:sp>
      <p:sp>
        <p:nvSpPr>
          <p:cNvPr id="11" name="TextBox 10">
            <a:extLst>
              <a:ext uri="{FF2B5EF4-FFF2-40B4-BE49-F238E27FC236}">
                <a16:creationId xmlns:a16="http://schemas.microsoft.com/office/drawing/2014/main" id="{B854967F-8043-B86D-C735-482989D83C1E}"/>
              </a:ext>
            </a:extLst>
          </p:cNvPr>
          <p:cNvSpPr txBox="1"/>
          <p:nvPr/>
        </p:nvSpPr>
        <p:spPr>
          <a:xfrm>
            <a:off x="5203371" y="4483098"/>
            <a:ext cx="2525486" cy="381000"/>
          </a:xfrm>
          <a:prstGeom prst="rect">
            <a:avLst/>
          </a:prstGeom>
        </p:spPr>
        <p:txBody>
          <a:bodyPr vert="horz" wrap="square" lIns="91440" tIns="45720" rIns="91440" bIns="45720" rtlCol="0" anchor="ctr">
            <a:normAutofit fontScale="92500"/>
          </a:bodyPr>
          <a:lstStyle/>
          <a:p>
            <a:pPr algn="l"/>
            <a:r>
              <a:rPr lang="en-US" sz="1800" b="1">
                <a:solidFill>
                  <a:schemeClr val="accent2"/>
                </a:solidFill>
                <a:latin typeface="Source Sans Pro" panose="020B0503030403020204" pitchFamily="34" charset="0"/>
                <a:ea typeface="Source Sans Pro" panose="020B0503030403020204" pitchFamily="34" charset="0"/>
              </a:rPr>
              <a:t>Any traditional method</a:t>
            </a:r>
          </a:p>
        </p:txBody>
      </p:sp>
      <p:sp>
        <p:nvSpPr>
          <p:cNvPr id="12" name="TextBox 11">
            <a:extLst>
              <a:ext uri="{FF2B5EF4-FFF2-40B4-BE49-F238E27FC236}">
                <a16:creationId xmlns:a16="http://schemas.microsoft.com/office/drawing/2014/main" id="{3862842A-EAC4-C115-2F36-83D77BEE1E0E}"/>
              </a:ext>
            </a:extLst>
          </p:cNvPr>
          <p:cNvSpPr txBox="1"/>
          <p:nvPr/>
        </p:nvSpPr>
        <p:spPr>
          <a:xfrm>
            <a:off x="5203371" y="3238500"/>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Any modern method</a:t>
            </a:r>
          </a:p>
        </p:txBody>
      </p:sp>
      <p:graphicFrame>
        <p:nvGraphicFramePr>
          <p:cNvPr id="4" name="Chart 3">
            <a:extLst>
              <a:ext uri="{FF2B5EF4-FFF2-40B4-BE49-F238E27FC236}">
                <a16:creationId xmlns:a16="http://schemas.microsoft.com/office/drawing/2014/main" id="{7C09287D-D2A5-C7EA-7E9D-9661180262CD}"/>
              </a:ext>
            </a:extLst>
          </p:cNvPr>
          <p:cNvGraphicFramePr/>
          <p:nvPr>
            <p:extLst>
              <p:ext uri="{D42A27DB-BD31-4B8C-83A1-F6EECF244321}">
                <p14:modId xmlns:p14="http://schemas.microsoft.com/office/powerpoint/2010/main" val="4197536741"/>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b="1" i="0">
                <a:solidFill>
                  <a:schemeClr val="accent5"/>
                </a:solidFill>
              </a:rPr>
              <a:t>Source of family planning methods and informed choice</a:t>
            </a:r>
          </a:p>
          <a:p>
            <a:pPr marL="342900" indent="-342900" algn="l">
              <a:buFont typeface="Arial" panose="020B0604020202020204" pitchFamily="34" charset="0"/>
              <a:buChar char="•"/>
            </a:pPr>
            <a:r>
              <a:rPr lang="en-US" sz="3200" i="0"/>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E3308AFE-E36A-BEBE-D4EB-8662522CA4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931778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Source of Family Planning Methods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055912"/>
            <a:ext cx="7459438" cy="670767"/>
          </a:xfrm>
        </p:spPr>
        <p:txBody>
          <a:bodyPr>
            <a:normAutofit/>
          </a:bodyPr>
          <a:lstStyle/>
          <a:p>
            <a:r>
              <a:rPr lang="en-US" dirty="0"/>
              <a:t>Percent distribution of family planning users age 15-49 by most recent source of method</a:t>
            </a:r>
          </a:p>
        </p:txBody>
      </p:sp>
      <p:graphicFrame>
        <p:nvGraphicFramePr>
          <p:cNvPr id="8" name="Chart 7">
            <a:extLst>
              <a:ext uri="{FF2B5EF4-FFF2-40B4-BE49-F238E27FC236}">
                <a16:creationId xmlns:a16="http://schemas.microsoft.com/office/drawing/2014/main" id="{DE9A6772-C53F-EAE5-A902-BA86493CFD41}"/>
              </a:ext>
            </a:extLst>
          </p:cNvPr>
          <p:cNvGraphicFramePr/>
          <p:nvPr>
            <p:extLst>
              <p:ext uri="{D42A27DB-BD31-4B8C-83A1-F6EECF244321}">
                <p14:modId xmlns:p14="http://schemas.microsoft.com/office/powerpoint/2010/main" val="3222016846"/>
              </p:ext>
            </p:extLst>
          </p:nvPr>
        </p:nvGraphicFramePr>
        <p:xfrm>
          <a:off x="428623" y="1726679"/>
          <a:ext cx="8286751" cy="4902721"/>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8458E0F6-BBE5-BFD2-2C5C-A72AF0FE7113}"/>
              </a:ext>
            </a:extLst>
          </p:cNvPr>
          <p:cNvSpPr txBox="1"/>
          <p:nvPr/>
        </p:nvSpPr>
        <p:spPr>
          <a:xfrm>
            <a:off x="8280236" y="3947012"/>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
        <p:nvSpPr>
          <p:cNvPr id="12" name="TextBox 11">
            <a:extLst>
              <a:ext uri="{FF2B5EF4-FFF2-40B4-BE49-F238E27FC236}">
                <a16:creationId xmlns:a16="http://schemas.microsoft.com/office/drawing/2014/main" id="{36198808-7F7D-2180-BA83-92503A93FCEC}"/>
              </a:ext>
            </a:extLst>
          </p:cNvPr>
          <p:cNvSpPr txBox="1"/>
          <p:nvPr/>
        </p:nvSpPr>
        <p:spPr>
          <a:xfrm>
            <a:off x="8280236" y="4824607"/>
            <a:ext cx="478971" cy="413656"/>
          </a:xfrm>
          <a:prstGeom prst="rect">
            <a:avLst/>
          </a:prstGeom>
        </p:spPr>
        <p:txBody>
          <a:bodyPr vert="horz" wrap="square" lIns="91440" tIns="45720" rIns="91440" bIns="45720" rtlCol="0" anchor="ctr">
            <a:normAutofit/>
          </a:bodyPr>
          <a:lstStyle/>
          <a:p>
            <a:pPr algn="l"/>
            <a:r>
              <a:rPr lang="en-US" sz="1800" b="1" dirty="0">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1821595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8"/>
            <a:ext cx="7886700" cy="596444"/>
          </a:xfrm>
        </p:spPr>
        <p:txBody>
          <a:bodyPr>
            <a:noAutofit/>
          </a:bodyPr>
          <a:lstStyle/>
          <a:p>
            <a:pPr algn="l"/>
            <a:r>
              <a:rPr lang="en-US"/>
              <a:t>Informed Choice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936172"/>
            <a:ext cx="7886700" cy="695550"/>
          </a:xfrm>
        </p:spPr>
        <p:txBody>
          <a:bodyPr>
            <a:normAutofit/>
          </a:bodyPr>
          <a:lstStyle/>
          <a:p>
            <a:pPr algn="l"/>
            <a:r>
              <a:rPr lang="en-US"/>
              <a:t>Among women age 15-49 who started their last episode of modern family planning use within the 5 years preceding the survey, percent who:</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115081579"/>
              </p:ext>
            </p:extLst>
          </p:nvPr>
        </p:nvGraphicFramePr>
        <p:xfrm>
          <a:off x="628648" y="1631722"/>
          <a:ext cx="7886699" cy="522627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33400" y="1098776"/>
            <a:ext cx="4811486" cy="4997223"/>
          </a:xfrm>
        </p:spPr>
        <p:txBody>
          <a:bodyPr>
            <a:normAutofit fontScale="92500" lnSpcReduction="10000"/>
          </a:bodyPr>
          <a:lstStyle/>
          <a:p>
            <a:pPr marL="342900" indent="-342900" algn="l">
              <a:buFont typeface="Arial" panose="020B0604020202020204" pitchFamily="34" charset="0"/>
              <a:buChar char="•"/>
            </a:pPr>
            <a:r>
              <a:rPr lang="en-US" sz="3200" i="0"/>
              <a:t>Use of family planning</a:t>
            </a:r>
          </a:p>
          <a:p>
            <a:pPr marL="342900" indent="-342900" algn="l">
              <a:buFont typeface="Arial" panose="020B0604020202020204" pitchFamily="34" charset="0"/>
              <a:buChar char="•"/>
            </a:pPr>
            <a:r>
              <a:rPr lang="en-US" sz="3200" i="0"/>
              <a:t>Source of family planning methods and informed choice</a:t>
            </a:r>
          </a:p>
          <a:p>
            <a:pPr marL="342900" indent="-342900" algn="l">
              <a:buFont typeface="Arial" panose="020B0604020202020204" pitchFamily="34" charset="0"/>
              <a:buChar char="•"/>
            </a:pPr>
            <a:r>
              <a:rPr lang="en-US" sz="3200" b="1" i="0">
                <a:solidFill>
                  <a:schemeClr val="accent5"/>
                </a:solidFill>
              </a:rPr>
              <a:t>Unmet need and demand for family planning satisfied</a:t>
            </a:r>
          </a:p>
          <a:p>
            <a:pPr marL="342900" indent="-342900" algn="l">
              <a:buFont typeface="Arial" panose="020B0604020202020204" pitchFamily="34" charset="0"/>
              <a:buChar char="•"/>
            </a:pPr>
            <a:r>
              <a:rPr lang="en-US" sz="3200" i="0"/>
              <a:t>Decision making about family planning</a:t>
            </a:r>
          </a:p>
          <a:p>
            <a:pPr marL="342900" indent="-342900" algn="l">
              <a:buFont typeface="Arial" panose="020B0604020202020204" pitchFamily="34" charset="0"/>
              <a:buChar char="•"/>
            </a:pPr>
            <a:r>
              <a:rPr lang="en-US" sz="3200" i="0"/>
              <a:t>Exposure to family planning messages</a:t>
            </a:r>
          </a:p>
          <a:p>
            <a:pPr marL="342900" indent="-342900" algn="l">
              <a:buFont typeface="Arial" panose="020B0604020202020204" pitchFamily="34" charset="0"/>
              <a:buChar char="•"/>
            </a:pPr>
            <a:endParaRPr lang="en-US" sz="3200" i="0"/>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7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E2685327-D60B-5221-460C-ACFB95F675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734295458"/>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VMX3MACP777Z-1177381151-28608</_dlc_DocId>
    <_dlc_DocIdUrl xmlns="d16efad5-0601-4cf0-b7c2-89968258c777">
      <Url>https://icfonline.sharepoint.com/sites/ihd-dhs/Dissemination/_layouts/15/DocIdRedir.aspx?ID=VMX3MACP777Z-1177381151-28608</Url>
      <Description>VMX3MACP777Z-1177381151-28608</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A70051-38DD-4F16-A723-DF21F662228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4050c418-ec1a-4a63-84af-e27a3374b796"/>
    <ds:schemaRef ds:uri="d16efad5-0601-4cf0-b7c2-89968258c777"/>
    <ds:schemaRef ds:uri="http://purl.org/dc/elements/1.1/"/>
    <ds:schemaRef ds:uri="http://schemas.microsoft.com/office/infopath/2007/PartnerControls"/>
    <ds:schemaRef ds:uri="http://schemas.openxmlformats.org/package/2006/metadata/core-properties"/>
    <ds:schemaRef ds:uri="http://purl.org/dc/terms/"/>
    <ds:schemaRef ds:uri="http://schemas.microsoft.com/office/2006/documentManagement/types"/>
    <ds:schemaRef ds:uri="http://purl.org/dc/dcmitype/"/>
    <ds:schemaRef ds:uri="fa6a9aea-fb0f-4ddd-aff8-712634b7d5fe"/>
    <ds:schemaRef ds:uri="http://schemas.microsoft.com/office/2006/metadata/properties"/>
    <ds:schemaRef ds:uri="http://www.w3.org/XML/1998/namespac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1301</TotalTime>
  <Words>1938</Words>
  <Application>Microsoft Office PowerPoint</Application>
  <PresentationFormat>On-screen Show (4:3)</PresentationFormat>
  <Paragraphs>167</Paragraphs>
  <Slides>21</Slides>
  <Notes>14</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Custom Design</vt:lpstr>
      <vt:lpstr>2_Custom Design</vt:lpstr>
      <vt:lpstr>3_Custom Design</vt:lpstr>
      <vt:lpstr>PowerPoint Presentation</vt:lpstr>
      <vt:lpstr>PowerPoint Presentation</vt:lpstr>
      <vt:lpstr>Use of Family Planning</vt:lpstr>
      <vt:lpstr>Use of Emergency Contraception by Age</vt:lpstr>
      <vt:lpstr>Trends in Family Planning Use</vt:lpstr>
      <vt:lpstr>PowerPoint Presentation</vt:lpstr>
      <vt:lpstr>Source of Family Planning Methods</vt:lpstr>
      <vt:lpstr>Informed Choice</vt:lpstr>
      <vt:lpstr>PowerPoint Presentation</vt:lpstr>
      <vt:lpstr>Demand for Family Planning</vt:lpstr>
      <vt:lpstr>Demand for Family Planning Satisfied</vt:lpstr>
      <vt:lpstr>Demand for Family Planning Satisfied  by Modern Methods by Education</vt:lpstr>
      <vt:lpstr>Demand for Family Planning Satisfied by Modern Methods by Wealth</vt:lpstr>
      <vt:lpstr>PowerPoint Presentation</vt:lpstr>
      <vt:lpstr>PowerPoint Presentation</vt:lpstr>
      <vt:lpstr>Decision Making about Family Planning</vt:lpstr>
      <vt:lpstr>PowerPoint Presentation</vt:lpstr>
      <vt:lpstr>PowerPoint Presentation</vt:lpstr>
      <vt:lpstr>Exposure to Family Planning Messages</vt:lpstr>
      <vt:lpstr>Nonusers’ Contact with Family Planning Providers</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2023-06-08T08:43:33Z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bda3f13e-ffde-4fe3-a2f8-7f4de0729e0b</vt:lpwstr>
  </property>
  <property fmtid="{D5CDD505-2E9C-101B-9397-08002B2CF9AE}" pid="4" name="MediaServiceImageTags">
    <vt:lpwstr/>
  </property>
</Properties>
</file>