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rawings/drawing1.xml" ContentType="application/vnd.openxmlformats-officedocument.drawingml.chartshapes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</p:sldMasterIdLst>
  <p:notesMasterIdLst>
    <p:notesMasterId r:id="rId24"/>
  </p:notesMasterIdLst>
  <p:handoutMasterIdLst>
    <p:handoutMasterId r:id="rId25"/>
  </p:handoutMasterIdLst>
  <p:sldIdLst>
    <p:sldId id="256" r:id="rId7"/>
    <p:sldId id="260" r:id="rId8"/>
    <p:sldId id="263" r:id="rId9"/>
    <p:sldId id="262" r:id="rId10"/>
    <p:sldId id="291" r:id="rId11"/>
    <p:sldId id="290" r:id="rId12"/>
    <p:sldId id="292" r:id="rId13"/>
    <p:sldId id="264" r:id="rId14"/>
    <p:sldId id="293" r:id="rId15"/>
    <p:sldId id="294" r:id="rId16"/>
    <p:sldId id="296" r:id="rId17"/>
    <p:sldId id="295" r:id="rId18"/>
    <p:sldId id="303" r:id="rId19"/>
    <p:sldId id="297" r:id="rId20"/>
    <p:sldId id="298" r:id="rId21"/>
    <p:sldId id="301" r:id="rId22"/>
    <p:sldId id="289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D2DB5F50-B604-251B-9A13-D1657FD4FFC0}" name="Scates, Sara" initials="SS" userId="S::55224@icf.com::ea4dabcb-fa5f-4228-81a7-4c0c56797820" providerId="AD"/>
  <p188:author id="{B03E45A4-FC93-46BF-A3F8-AD345485372C}" name="Behague, Sabina" initials="BS" userId="S::57291@icf.com::2f9f8379-56ce-455c-81be-d1dc66b28ae7" providerId="AD"/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  <p188:author id="{8F12D6EF-8EE2-ADE9-B2E7-9923B196157B}" name="Twesigye, Gloria" initials="TG" userId="S::59766@icf.com::6464a502-8a44-4d67-8fab-8f3aa94958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1DF"/>
    <a:srgbClr val="F0E7FF"/>
    <a:srgbClr val="CFAFFF"/>
    <a:srgbClr val="A366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542" autoAdjust="0"/>
  </p:normalViewPr>
  <p:slideViewPr>
    <p:cSldViewPr snapToGrid="0">
      <p:cViewPr varScale="1">
        <p:scale>
          <a:sx n="72" d="100"/>
          <a:sy n="72" d="100"/>
        </p:scale>
        <p:origin x="176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wesigye, Gloria" userId="6464a502-8a44-4d67-8fab-8f3aa9495827" providerId="ADAL" clId="{C58777DF-BE55-4C03-B611-97BA8BE45A82}"/>
    <pc:docChg chg="modSld">
      <pc:chgData name="Twesigye, Gloria" userId="6464a502-8a44-4d67-8fab-8f3aa9495827" providerId="ADAL" clId="{C58777DF-BE55-4C03-B611-97BA8BE45A82}" dt="2023-01-27T16:44:18.479" v="42" actId="1076"/>
      <pc:docMkLst>
        <pc:docMk/>
      </pc:docMkLst>
      <pc:sldChg chg="modSp mod">
        <pc:chgData name="Twesigye, Gloria" userId="6464a502-8a44-4d67-8fab-8f3aa9495827" providerId="ADAL" clId="{C58777DF-BE55-4C03-B611-97BA8BE45A82}" dt="2023-01-24T21:11:36.524" v="3" actId="14861"/>
        <pc:sldMkLst>
          <pc:docMk/>
          <pc:sldMk cId="2163988523" sldId="260"/>
        </pc:sldMkLst>
        <pc:spChg chg="mod">
          <ac:chgData name="Twesigye, Gloria" userId="6464a502-8a44-4d67-8fab-8f3aa9495827" providerId="ADAL" clId="{C58777DF-BE55-4C03-B611-97BA8BE45A82}" dt="2023-01-24T21:11:36.524" v="3" actId="14861"/>
          <ac:spMkLst>
            <pc:docMk/>
            <pc:sldMk cId="2163988523" sldId="260"/>
            <ac:spMk id="6" creationId="{5D0F14F3-1A09-3E96-BCB2-D8B940E469DA}"/>
          </ac:spMkLst>
        </pc:spChg>
      </pc:sldChg>
      <pc:sldChg chg="addSp modSp mod">
        <pc:chgData name="Twesigye, Gloria" userId="6464a502-8a44-4d67-8fab-8f3aa9495827" providerId="ADAL" clId="{C58777DF-BE55-4C03-B611-97BA8BE45A82}" dt="2023-01-27T16:44:18.479" v="42" actId="1076"/>
        <pc:sldMkLst>
          <pc:docMk/>
          <pc:sldMk cId="1887431401" sldId="263"/>
        </pc:sldMkLst>
        <pc:picChg chg="add mod">
          <ac:chgData name="Twesigye, Gloria" userId="6464a502-8a44-4d67-8fab-8f3aa9495827" providerId="ADAL" clId="{C58777DF-BE55-4C03-B611-97BA8BE45A82}" dt="2023-01-27T16:44:18.479" v="42" actId="1076"/>
          <ac:picMkLst>
            <pc:docMk/>
            <pc:sldMk cId="1887431401" sldId="263"/>
            <ac:picMk id="5" creationId="{ACB155DE-7E06-6753-2CEF-A5592F81B033}"/>
          </ac:picMkLst>
        </pc:picChg>
      </pc:sldChg>
      <pc:sldChg chg="modSp mod">
        <pc:chgData name="Twesigye, Gloria" userId="6464a502-8a44-4d67-8fab-8f3aa9495827" providerId="ADAL" clId="{C58777DF-BE55-4C03-B611-97BA8BE45A82}" dt="2023-01-24T21:16:26.557" v="12" actId="113"/>
        <pc:sldMkLst>
          <pc:docMk/>
          <pc:sldMk cId="2479953464" sldId="264"/>
        </pc:sldMkLst>
        <pc:spChg chg="mod">
          <ac:chgData name="Twesigye, Gloria" userId="6464a502-8a44-4d67-8fab-8f3aa9495827" providerId="ADAL" clId="{C58777DF-BE55-4C03-B611-97BA8BE45A82}" dt="2023-01-24T21:16:26.557" v="12" actId="113"/>
          <ac:spMkLst>
            <pc:docMk/>
            <pc:sldMk cId="2479953464" sldId="264"/>
            <ac:spMk id="5" creationId="{6348443D-078D-E5C6-FA12-50978A4D2ADA}"/>
          </ac:spMkLst>
        </pc:spChg>
      </pc:sldChg>
      <pc:sldChg chg="mod addCm">
        <pc:chgData name="Twesigye, Gloria" userId="6464a502-8a44-4d67-8fab-8f3aa9495827" providerId="ADAL" clId="{C58777DF-BE55-4C03-B611-97BA8BE45A82}" dt="2023-01-25T19:55:06.074" v="40"/>
        <pc:sldMkLst>
          <pc:docMk/>
          <pc:sldMk cId="3201893001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Twesigye, Gloria" userId="6464a502-8a44-4d67-8fab-8f3aa9495827" providerId="ADAL" clId="{C58777DF-BE55-4C03-B611-97BA8BE45A82}" dt="2023-01-25T19:55:06.074" v="40"/>
              <pc2:cmMkLst xmlns:pc2="http://schemas.microsoft.com/office/powerpoint/2019/9/main/command">
                <pc:docMk/>
                <pc:sldMk cId="3201893001" sldId="265"/>
                <pc2:cmMk id="{CD590B6D-BB92-4FBA-851D-0D19342D7051}"/>
              </pc2:cmMkLst>
            </pc226:cmChg>
            <pc226:cmChg xmlns:pc226="http://schemas.microsoft.com/office/powerpoint/2022/06/main/command" chg="add">
              <pc226:chgData name="Twesigye, Gloria" userId="6464a502-8a44-4d67-8fab-8f3aa9495827" providerId="ADAL" clId="{C58777DF-BE55-4C03-B611-97BA8BE45A82}" dt="2023-01-24T21:33:12.189" v="24"/>
              <pc2:cmMkLst xmlns:pc2="http://schemas.microsoft.com/office/powerpoint/2019/9/main/command">
                <pc:docMk/>
                <pc:sldMk cId="3201893001" sldId="265"/>
                <pc2:cmMk id="{A224AFEC-1CDB-4909-868C-30D3ECBC55ED}"/>
              </pc2:cmMkLst>
            </pc226:cmChg>
          </p:ext>
        </pc:extLst>
      </pc:sldChg>
      <pc:sldChg chg="modSp mod">
        <pc:chgData name="Twesigye, Gloria" userId="6464a502-8a44-4d67-8fab-8f3aa9495827" providerId="ADAL" clId="{C58777DF-BE55-4C03-B611-97BA8BE45A82}" dt="2023-01-24T21:13:53.581" v="8" actId="14861"/>
        <pc:sldMkLst>
          <pc:docMk/>
          <pc:sldMk cId="3822647193" sldId="291"/>
        </pc:sldMkLst>
        <pc:spChg chg="mod">
          <ac:chgData name="Twesigye, Gloria" userId="6464a502-8a44-4d67-8fab-8f3aa9495827" providerId="ADAL" clId="{C58777DF-BE55-4C03-B611-97BA8BE45A82}" dt="2023-01-24T21:13:53.581" v="8" actId="14861"/>
          <ac:spMkLst>
            <pc:docMk/>
            <pc:sldMk cId="3822647193" sldId="291"/>
            <ac:spMk id="6" creationId="{5D0F14F3-1A09-3E96-BCB2-D8B940E469DA}"/>
          </ac:spMkLst>
        </pc:spChg>
      </pc:sldChg>
      <pc:sldChg chg="modSp mod">
        <pc:chgData name="Twesigye, Gloria" userId="6464a502-8a44-4d67-8fab-8f3aa9495827" providerId="ADAL" clId="{C58777DF-BE55-4C03-B611-97BA8BE45A82}" dt="2023-01-24T21:15:35.772" v="10" actId="207"/>
        <pc:sldMkLst>
          <pc:docMk/>
          <pc:sldMk cId="4205298638" sldId="292"/>
        </pc:sldMkLst>
        <pc:spChg chg="mod">
          <ac:chgData name="Twesigye, Gloria" userId="6464a502-8a44-4d67-8fab-8f3aa9495827" providerId="ADAL" clId="{C58777DF-BE55-4C03-B611-97BA8BE45A82}" dt="2023-01-24T21:15:35.772" v="10" actId="207"/>
          <ac:spMkLst>
            <pc:docMk/>
            <pc:sldMk cId="4205298638" sldId="292"/>
            <ac:spMk id="6" creationId="{16DF4B5E-3B9F-79E0-76C4-D4B527D8A7DE}"/>
          </ac:spMkLst>
        </pc:spChg>
      </pc:sldChg>
      <pc:sldChg chg="modSp mod">
        <pc:chgData name="Twesigye, Gloria" userId="6464a502-8a44-4d67-8fab-8f3aa9495827" providerId="ADAL" clId="{C58777DF-BE55-4C03-B611-97BA8BE45A82}" dt="2023-01-24T21:16:52.142" v="16" actId="14861"/>
        <pc:sldMkLst>
          <pc:docMk/>
          <pc:sldMk cId="3986907055" sldId="293"/>
        </pc:sldMkLst>
        <pc:spChg chg="mod">
          <ac:chgData name="Twesigye, Gloria" userId="6464a502-8a44-4d67-8fab-8f3aa9495827" providerId="ADAL" clId="{C58777DF-BE55-4C03-B611-97BA8BE45A82}" dt="2023-01-24T21:16:52.142" v="16" actId="14861"/>
          <ac:spMkLst>
            <pc:docMk/>
            <pc:sldMk cId="3986907055" sldId="293"/>
            <ac:spMk id="6" creationId="{5D0F14F3-1A09-3E96-BCB2-D8B940E469DA}"/>
          </ac:spMkLst>
        </pc:spChg>
      </pc:sldChg>
      <pc:sldChg chg="modSp mod">
        <pc:chgData name="Twesigye, Gloria" userId="6464a502-8a44-4d67-8fab-8f3aa9495827" providerId="ADAL" clId="{C58777DF-BE55-4C03-B611-97BA8BE45A82}" dt="2023-01-24T21:18:49.204" v="19" actId="14861"/>
        <pc:sldMkLst>
          <pc:docMk/>
          <pc:sldMk cId="1062889223" sldId="295"/>
        </pc:sldMkLst>
        <pc:spChg chg="mod">
          <ac:chgData name="Twesigye, Gloria" userId="6464a502-8a44-4d67-8fab-8f3aa9495827" providerId="ADAL" clId="{C58777DF-BE55-4C03-B611-97BA8BE45A82}" dt="2023-01-24T21:18:49.204" v="19" actId="14861"/>
          <ac:spMkLst>
            <pc:docMk/>
            <pc:sldMk cId="1062889223" sldId="295"/>
            <ac:spMk id="6" creationId="{5D0F14F3-1A09-3E96-BCB2-D8B940E469DA}"/>
          </ac:spMkLst>
        </pc:spChg>
      </pc:sldChg>
      <pc:sldChg chg="modSp mod">
        <pc:chgData name="Twesigye, Gloria" userId="6464a502-8a44-4d67-8fab-8f3aa9495827" providerId="ADAL" clId="{C58777DF-BE55-4C03-B611-97BA8BE45A82}" dt="2023-01-25T19:55:33.776" v="41" actId="1076"/>
        <pc:sldMkLst>
          <pc:docMk/>
          <pc:sldMk cId="2516764295" sldId="297"/>
        </pc:sldMkLst>
        <pc:spChg chg="mod">
          <ac:chgData name="Twesigye, Gloria" userId="6464a502-8a44-4d67-8fab-8f3aa9495827" providerId="ADAL" clId="{C58777DF-BE55-4C03-B611-97BA8BE45A82}" dt="2023-01-24T21:33:27.645" v="28" actId="14861"/>
          <ac:spMkLst>
            <pc:docMk/>
            <pc:sldMk cId="2516764295" sldId="297"/>
            <ac:spMk id="6" creationId="{5D0F14F3-1A09-3E96-BCB2-D8B940E469DA}"/>
          </ac:spMkLst>
        </pc:spChg>
        <pc:spChg chg="mod">
          <ac:chgData name="Twesigye, Gloria" userId="6464a502-8a44-4d67-8fab-8f3aa9495827" providerId="ADAL" clId="{C58777DF-BE55-4C03-B611-97BA8BE45A82}" dt="2023-01-25T19:55:33.776" v="41" actId="1076"/>
          <ac:spMkLst>
            <pc:docMk/>
            <pc:sldMk cId="2516764295" sldId="297"/>
            <ac:spMk id="9" creationId="{E690F70B-E368-D7F5-795E-B5139345EF71}"/>
          </ac:spMkLst>
        </pc:spChg>
      </pc:sldChg>
      <pc:sldChg chg="modSp mod">
        <pc:chgData name="Twesigye, Gloria" userId="6464a502-8a44-4d67-8fab-8f3aa9495827" providerId="ADAL" clId="{C58777DF-BE55-4C03-B611-97BA8BE45A82}" dt="2023-01-24T21:34:53.797" v="34" actId="14100"/>
        <pc:sldMkLst>
          <pc:docMk/>
          <pc:sldMk cId="1182146475" sldId="298"/>
        </pc:sldMkLst>
        <pc:spChg chg="mod">
          <ac:chgData name="Twesigye, Gloria" userId="6464a502-8a44-4d67-8fab-8f3aa9495827" providerId="ADAL" clId="{C58777DF-BE55-4C03-B611-97BA8BE45A82}" dt="2023-01-24T21:34:53.797" v="34" actId="14100"/>
          <ac:spMkLst>
            <pc:docMk/>
            <pc:sldMk cId="1182146475" sldId="298"/>
            <ac:spMk id="7" creationId="{EC5E0466-D164-5808-2EFA-11709A96B338}"/>
          </ac:spMkLst>
        </pc:spChg>
      </pc:sldChg>
      <pc:sldChg chg="modSp mod">
        <pc:chgData name="Twesigye, Gloria" userId="6464a502-8a44-4d67-8fab-8f3aa9495827" providerId="ADAL" clId="{C58777DF-BE55-4C03-B611-97BA8BE45A82}" dt="2023-01-24T21:34:47.251" v="33" actId="14100"/>
        <pc:sldMkLst>
          <pc:docMk/>
          <pc:sldMk cId="317324267" sldId="299"/>
        </pc:sldMkLst>
        <pc:spChg chg="mod">
          <ac:chgData name="Twesigye, Gloria" userId="6464a502-8a44-4d67-8fab-8f3aa9495827" providerId="ADAL" clId="{C58777DF-BE55-4C03-B611-97BA8BE45A82}" dt="2023-01-24T21:34:47.251" v="33" actId="14100"/>
          <ac:spMkLst>
            <pc:docMk/>
            <pc:sldMk cId="317324267" sldId="299"/>
            <ac:spMk id="4" creationId="{550E16E7-1776-F885-BC59-AA6A8BA56B8A}"/>
          </ac:spMkLst>
        </pc:spChg>
      </pc:sldChg>
      <pc:sldChg chg="modSp mod">
        <pc:chgData name="Twesigye, Gloria" userId="6464a502-8a44-4d67-8fab-8f3aa9495827" providerId="ADAL" clId="{C58777DF-BE55-4C03-B611-97BA8BE45A82}" dt="2023-01-24T21:35:06.396" v="37" actId="14100"/>
        <pc:sldMkLst>
          <pc:docMk/>
          <pc:sldMk cId="3076330452" sldId="300"/>
        </pc:sldMkLst>
        <pc:spChg chg="mod">
          <ac:chgData name="Twesigye, Gloria" userId="6464a502-8a44-4d67-8fab-8f3aa9495827" providerId="ADAL" clId="{C58777DF-BE55-4C03-B611-97BA8BE45A82}" dt="2023-01-24T21:35:06.396" v="37" actId="14100"/>
          <ac:spMkLst>
            <pc:docMk/>
            <pc:sldMk cId="3076330452" sldId="300"/>
            <ac:spMk id="3" creationId="{E4BAE33A-4184-D7A5-3950-BA6F2BA2E332}"/>
          </ac:spMkLst>
        </pc:spChg>
      </pc:sldChg>
    </pc:docChg>
  </pc:docChgLst>
  <pc:docChgLst>
    <pc:chgData name="Behague, Sabina" userId="2f9f8379-56ce-455c-81be-d1dc66b28ae7" providerId="ADAL" clId="{5CC964E7-A7EB-4AFF-AF5F-E302464CBD71}"/>
    <pc:docChg chg="undo custSel modSld">
      <pc:chgData name="Behague, Sabina" userId="2f9f8379-56ce-455c-81be-d1dc66b28ae7" providerId="ADAL" clId="{5CC964E7-A7EB-4AFF-AF5F-E302464CBD71}" dt="2023-01-26T21:08:37.224" v="23"/>
      <pc:docMkLst>
        <pc:docMk/>
      </pc:docMkLst>
      <pc:sldChg chg="modSp mod">
        <pc:chgData name="Behague, Sabina" userId="2f9f8379-56ce-455c-81be-d1dc66b28ae7" providerId="ADAL" clId="{5CC964E7-A7EB-4AFF-AF5F-E302464CBD71}" dt="2023-01-26T20:38:51.933" v="0" actId="1076"/>
        <pc:sldMkLst>
          <pc:docMk/>
          <pc:sldMk cId="2163988523" sldId="260"/>
        </pc:sldMkLst>
        <pc:spChg chg="mod">
          <ac:chgData name="Behague, Sabina" userId="2f9f8379-56ce-455c-81be-d1dc66b28ae7" providerId="ADAL" clId="{5CC964E7-A7EB-4AFF-AF5F-E302464CBD71}" dt="2023-01-26T20:38:51.933" v="0" actId="1076"/>
          <ac:spMkLst>
            <pc:docMk/>
            <pc:sldMk cId="2163988523" sldId="260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5CC964E7-A7EB-4AFF-AF5F-E302464CBD71}" dt="2023-01-26T20:40:29.628" v="10" actId="1076"/>
        <pc:sldMkLst>
          <pc:docMk/>
          <pc:sldMk cId="2479953464" sldId="264"/>
        </pc:sldMkLst>
        <pc:spChg chg="mod">
          <ac:chgData name="Behague, Sabina" userId="2f9f8379-56ce-455c-81be-d1dc66b28ae7" providerId="ADAL" clId="{5CC964E7-A7EB-4AFF-AF5F-E302464CBD71}" dt="2023-01-26T20:40:29.628" v="10" actId="1076"/>
          <ac:spMkLst>
            <pc:docMk/>
            <pc:sldMk cId="2479953464" sldId="264"/>
            <ac:spMk id="5" creationId="{6348443D-078D-E5C6-FA12-50978A4D2ADA}"/>
          </ac:spMkLst>
        </pc:spChg>
      </pc:sldChg>
      <pc:sldChg chg="modSp mod addCm">
        <pc:chgData name="Behague, Sabina" userId="2f9f8379-56ce-455c-81be-d1dc66b28ae7" providerId="ADAL" clId="{5CC964E7-A7EB-4AFF-AF5F-E302464CBD71}" dt="2023-01-26T21:08:37.224" v="23"/>
        <pc:sldMkLst>
          <pc:docMk/>
          <pc:sldMk cId="3475639167" sldId="289"/>
        </pc:sldMkLst>
        <pc:spChg chg="mod">
          <ac:chgData name="Behague, Sabina" userId="2f9f8379-56ce-455c-81be-d1dc66b28ae7" providerId="ADAL" clId="{5CC964E7-A7EB-4AFF-AF5F-E302464CBD71}" dt="2023-01-26T21:07:12.766" v="22" actId="20577"/>
          <ac:spMkLst>
            <pc:docMk/>
            <pc:sldMk cId="3475639167" sldId="289"/>
            <ac:spMk id="3" creationId="{F2A31AE5-F919-CA50-BF07-AF012D87D146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5CC964E7-A7EB-4AFF-AF5F-E302464CBD71}" dt="2023-01-26T21:08:37.224" v="23"/>
              <pc2:cmMkLst xmlns:pc2="http://schemas.microsoft.com/office/powerpoint/2019/9/main/command">
                <pc:docMk/>
                <pc:sldMk cId="3475639167" sldId="289"/>
                <pc2:cmMk id="{79704E19-C63D-4459-8939-3AEEE47FD2EA}"/>
              </pc2:cmMkLst>
            </pc226:cmChg>
          </p:ext>
        </pc:extLst>
      </pc:sldChg>
      <pc:sldChg chg="modSp mod">
        <pc:chgData name="Behague, Sabina" userId="2f9f8379-56ce-455c-81be-d1dc66b28ae7" providerId="ADAL" clId="{5CC964E7-A7EB-4AFF-AF5F-E302464CBD71}" dt="2023-01-26T20:39:37.916" v="1" actId="1076"/>
        <pc:sldMkLst>
          <pc:docMk/>
          <pc:sldMk cId="3822647193" sldId="291"/>
        </pc:sldMkLst>
        <pc:spChg chg="mod">
          <ac:chgData name="Behague, Sabina" userId="2f9f8379-56ce-455c-81be-d1dc66b28ae7" providerId="ADAL" clId="{5CC964E7-A7EB-4AFF-AF5F-E302464CBD71}" dt="2023-01-26T20:39:37.916" v="1" actId="1076"/>
          <ac:spMkLst>
            <pc:docMk/>
            <pc:sldMk cId="3822647193" sldId="291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5CC964E7-A7EB-4AFF-AF5F-E302464CBD71}" dt="2023-01-26T20:40:17.816" v="7" actId="1076"/>
        <pc:sldMkLst>
          <pc:docMk/>
          <pc:sldMk cId="4205298638" sldId="292"/>
        </pc:sldMkLst>
        <pc:spChg chg="mod">
          <ac:chgData name="Behague, Sabina" userId="2f9f8379-56ce-455c-81be-d1dc66b28ae7" providerId="ADAL" clId="{5CC964E7-A7EB-4AFF-AF5F-E302464CBD71}" dt="2023-01-26T20:40:17.816" v="7" actId="1076"/>
          <ac:spMkLst>
            <pc:docMk/>
            <pc:sldMk cId="4205298638" sldId="292"/>
            <ac:spMk id="6" creationId="{16DF4B5E-3B9F-79E0-76C4-D4B527D8A7DE}"/>
          </ac:spMkLst>
        </pc:spChg>
        <pc:picChg chg="mod">
          <ac:chgData name="Behague, Sabina" userId="2f9f8379-56ce-455c-81be-d1dc66b28ae7" providerId="ADAL" clId="{5CC964E7-A7EB-4AFF-AF5F-E302464CBD71}" dt="2023-01-26T20:39:59.495" v="5" actId="1076"/>
          <ac:picMkLst>
            <pc:docMk/>
            <pc:sldMk cId="4205298638" sldId="292"/>
            <ac:picMk id="5" creationId="{4617628C-32D2-6F53-2EC9-54623B42D4FB}"/>
          </ac:picMkLst>
        </pc:picChg>
      </pc:sldChg>
      <pc:sldChg chg="modSp mod">
        <pc:chgData name="Behague, Sabina" userId="2f9f8379-56ce-455c-81be-d1dc66b28ae7" providerId="ADAL" clId="{5CC964E7-A7EB-4AFF-AF5F-E302464CBD71}" dt="2023-01-26T20:40:43.038" v="11" actId="1076"/>
        <pc:sldMkLst>
          <pc:docMk/>
          <pc:sldMk cId="3986907055" sldId="293"/>
        </pc:sldMkLst>
        <pc:spChg chg="mod">
          <ac:chgData name="Behague, Sabina" userId="2f9f8379-56ce-455c-81be-d1dc66b28ae7" providerId="ADAL" clId="{5CC964E7-A7EB-4AFF-AF5F-E302464CBD71}" dt="2023-01-26T20:40:43.038" v="11" actId="1076"/>
          <ac:spMkLst>
            <pc:docMk/>
            <pc:sldMk cId="3986907055" sldId="293"/>
            <ac:spMk id="9" creationId="{E690F70B-E368-D7F5-795E-B5139345EF71}"/>
          </ac:spMkLst>
        </pc:spChg>
      </pc:sldChg>
      <pc:sldChg chg="modSp mod addCm">
        <pc:chgData name="Behague, Sabina" userId="2f9f8379-56ce-455c-81be-d1dc66b28ae7" providerId="ADAL" clId="{5CC964E7-A7EB-4AFF-AF5F-E302464CBD71}" dt="2023-01-26T20:41:29.067" v="13"/>
        <pc:sldMkLst>
          <pc:docMk/>
          <pc:sldMk cId="1925132525" sldId="294"/>
        </pc:sldMkLst>
        <pc:spChg chg="mod">
          <ac:chgData name="Behague, Sabina" userId="2f9f8379-56ce-455c-81be-d1dc66b28ae7" providerId="ADAL" clId="{5CC964E7-A7EB-4AFF-AF5F-E302464CBD71}" dt="2023-01-26T20:41:00.012" v="12" actId="113"/>
          <ac:spMkLst>
            <pc:docMk/>
            <pc:sldMk cId="1925132525" sldId="294"/>
            <ac:spMk id="4" creationId="{87E0FD17-000E-F917-D7E1-AFF7CACBF13D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5CC964E7-A7EB-4AFF-AF5F-E302464CBD71}" dt="2023-01-26T20:41:29.067" v="13"/>
              <pc2:cmMkLst xmlns:pc2="http://schemas.microsoft.com/office/powerpoint/2019/9/main/command">
                <pc:docMk/>
                <pc:sldMk cId="1925132525" sldId="294"/>
                <pc2:cmMk id="{8D7447DA-22C6-440F-ABE0-D7A873E2381A}"/>
              </pc2:cmMkLst>
            </pc226:cmChg>
          </p:ext>
        </pc:extLst>
      </pc:sldChg>
      <pc:sldChg chg="modSp mod">
        <pc:chgData name="Behague, Sabina" userId="2f9f8379-56ce-455c-81be-d1dc66b28ae7" providerId="ADAL" clId="{5CC964E7-A7EB-4AFF-AF5F-E302464CBD71}" dt="2023-01-26T21:05:00.061" v="14" actId="1076"/>
        <pc:sldMkLst>
          <pc:docMk/>
          <pc:sldMk cId="1062889223" sldId="295"/>
        </pc:sldMkLst>
        <pc:spChg chg="mod">
          <ac:chgData name="Behague, Sabina" userId="2f9f8379-56ce-455c-81be-d1dc66b28ae7" providerId="ADAL" clId="{5CC964E7-A7EB-4AFF-AF5F-E302464CBD71}" dt="2023-01-26T21:05:00.061" v="14" actId="1076"/>
          <ac:spMkLst>
            <pc:docMk/>
            <pc:sldMk cId="1062889223" sldId="295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5CC964E7-A7EB-4AFF-AF5F-E302464CBD71}" dt="2023-01-26T21:05:13.906" v="15" actId="1076"/>
        <pc:sldMkLst>
          <pc:docMk/>
          <pc:sldMk cId="2516764295" sldId="297"/>
        </pc:sldMkLst>
        <pc:spChg chg="mod">
          <ac:chgData name="Behague, Sabina" userId="2f9f8379-56ce-455c-81be-d1dc66b28ae7" providerId="ADAL" clId="{5CC964E7-A7EB-4AFF-AF5F-E302464CBD71}" dt="2023-01-26T21:05:13.906" v="15" actId="1076"/>
          <ac:spMkLst>
            <pc:docMk/>
            <pc:sldMk cId="2516764295" sldId="297"/>
            <ac:spMk id="9" creationId="{E690F70B-E368-D7F5-795E-B5139345EF71}"/>
          </ac:spMkLst>
        </pc:spChg>
      </pc:sldChg>
      <pc:sldChg chg="modSp mod">
        <pc:chgData name="Behague, Sabina" userId="2f9f8379-56ce-455c-81be-d1dc66b28ae7" providerId="ADAL" clId="{5CC964E7-A7EB-4AFF-AF5F-E302464CBD71}" dt="2023-01-26T21:05:26.476" v="17" actId="1076"/>
        <pc:sldMkLst>
          <pc:docMk/>
          <pc:sldMk cId="1182146475" sldId="298"/>
        </pc:sldMkLst>
        <pc:spChg chg="mod">
          <ac:chgData name="Behague, Sabina" userId="2f9f8379-56ce-455c-81be-d1dc66b28ae7" providerId="ADAL" clId="{5CC964E7-A7EB-4AFF-AF5F-E302464CBD71}" dt="2023-01-26T21:05:26.476" v="17" actId="1076"/>
          <ac:spMkLst>
            <pc:docMk/>
            <pc:sldMk cId="1182146475" sldId="298"/>
            <ac:spMk id="7" creationId="{EC5E0466-D164-5808-2EFA-11709A96B338}"/>
          </ac:spMkLst>
        </pc:spChg>
      </pc:sldChg>
      <pc:sldChg chg="modSp mod">
        <pc:chgData name="Behague, Sabina" userId="2f9f8379-56ce-455c-81be-d1dc66b28ae7" providerId="ADAL" clId="{5CC964E7-A7EB-4AFF-AF5F-E302464CBD71}" dt="2023-01-26T21:05:44.889" v="19" actId="1076"/>
        <pc:sldMkLst>
          <pc:docMk/>
          <pc:sldMk cId="317324267" sldId="299"/>
        </pc:sldMkLst>
        <pc:spChg chg="mod">
          <ac:chgData name="Behague, Sabina" userId="2f9f8379-56ce-455c-81be-d1dc66b28ae7" providerId="ADAL" clId="{5CC964E7-A7EB-4AFF-AF5F-E302464CBD71}" dt="2023-01-26T21:05:44.889" v="19" actId="1076"/>
          <ac:spMkLst>
            <pc:docMk/>
            <pc:sldMk cId="317324267" sldId="299"/>
            <ac:spMk id="4" creationId="{550E16E7-1776-F885-BC59-AA6A8BA56B8A}"/>
          </ac:spMkLst>
        </pc:spChg>
      </pc:sldChg>
      <pc:sldChg chg="modSp mod">
        <pc:chgData name="Behague, Sabina" userId="2f9f8379-56ce-455c-81be-d1dc66b28ae7" providerId="ADAL" clId="{5CC964E7-A7EB-4AFF-AF5F-E302464CBD71}" dt="2023-01-26T21:05:56.160" v="21" actId="1076"/>
        <pc:sldMkLst>
          <pc:docMk/>
          <pc:sldMk cId="3076330452" sldId="300"/>
        </pc:sldMkLst>
        <pc:spChg chg="mod">
          <ac:chgData name="Behague, Sabina" userId="2f9f8379-56ce-455c-81be-d1dc66b28ae7" providerId="ADAL" clId="{5CC964E7-A7EB-4AFF-AF5F-E302464CBD71}" dt="2023-01-26T21:05:56.160" v="21" actId="1076"/>
          <ac:spMkLst>
            <pc:docMk/>
            <pc:sldMk cId="3076330452" sldId="300"/>
            <ac:spMk id="3" creationId="{E4BAE33A-4184-D7A5-3950-BA6F2BA2E332}"/>
          </ac:spMkLst>
        </pc:spChg>
      </pc:sldChg>
    </pc:docChg>
  </pc:docChgLst>
  <pc:docChgLst>
    <pc:chgData name="Scates, Sara" userId="ea4dabcb-fa5f-4228-81a7-4c0c56797820" providerId="ADAL" clId="{3B273FB2-6D9B-4658-87D0-373E1B87805A}"/>
    <pc:docChg chg="modSld">
      <pc:chgData name="Scates, Sara" userId="ea4dabcb-fa5f-4228-81a7-4c0c56797820" providerId="ADAL" clId="{3B273FB2-6D9B-4658-87D0-373E1B87805A}" dt="2023-05-22T17:20:16.740" v="30" actId="20577"/>
      <pc:docMkLst>
        <pc:docMk/>
      </pc:docMkLst>
      <pc:sldChg chg="modSp mod">
        <pc:chgData name="Scates, Sara" userId="ea4dabcb-fa5f-4228-81a7-4c0c56797820" providerId="ADAL" clId="{3B273FB2-6D9B-4658-87D0-373E1B87805A}" dt="2023-05-22T17:20:16.740" v="30" actId="20577"/>
        <pc:sldMkLst>
          <pc:docMk/>
          <pc:sldMk cId="3475639167" sldId="289"/>
        </pc:sldMkLst>
        <pc:spChg chg="mod">
          <ac:chgData name="Scates, Sara" userId="ea4dabcb-fa5f-4228-81a7-4c0c56797820" providerId="ADAL" clId="{3B273FB2-6D9B-4658-87D0-373E1B87805A}" dt="2023-05-22T17:20:16.740" v="30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 addCm delCm">
        <pc:chgData name="Scates, Sara" userId="ea4dabcb-fa5f-4228-81a7-4c0c56797820" providerId="ADAL" clId="{3B273FB2-6D9B-4658-87D0-373E1B87805A}" dt="2023-05-22T17:13:48.164" v="22" actId="27918"/>
        <pc:sldMkLst>
          <pc:docMk/>
          <pc:sldMk cId="1925132525" sldId="294"/>
        </pc:sldMkLst>
        <pc:graphicFrameChg chg="mod">
          <ac:chgData name="Scates, Sara" userId="ea4dabcb-fa5f-4228-81a7-4c0c56797820" providerId="ADAL" clId="{3B273FB2-6D9B-4658-87D0-373E1B87805A}" dt="2023-05-22T17:12:59.602" v="12" actId="20577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cates, Sara" userId="ea4dabcb-fa5f-4228-81a7-4c0c56797820" providerId="ADAL" clId="{3B273FB2-6D9B-4658-87D0-373E1B87805A}" dt="2023-05-22T17:11:57.983" v="2"/>
              <pc2:cmMkLst xmlns:pc2="http://schemas.microsoft.com/office/powerpoint/2019/9/main/command">
                <pc:docMk/>
                <pc:sldMk cId="1925132525" sldId="294"/>
                <pc2:cmMk id="{07B4E63B-094B-4DE4-B534-743651247CD8}"/>
              </pc2:cmMkLst>
            </pc226:cmChg>
            <pc226:cmChg xmlns:pc226="http://schemas.microsoft.com/office/powerpoint/2022/06/main/command" chg="add del">
              <pc226:chgData name="Scates, Sara" userId="ea4dabcb-fa5f-4228-81a7-4c0c56797820" providerId="ADAL" clId="{3B273FB2-6D9B-4658-87D0-373E1B87805A}" dt="2023-05-22T17:11:17.484" v="1"/>
              <pc2:cmMkLst xmlns:pc2="http://schemas.microsoft.com/office/powerpoint/2019/9/main/command">
                <pc:docMk/>
                <pc:sldMk cId="1925132525" sldId="294"/>
                <pc2:cmMk id="{6661E0B7-C302-4C90-80EB-F6B26D85EFCD}"/>
              </pc2:cmMkLst>
            </pc226:cmChg>
          </p:ext>
        </pc:extLst>
      </pc:sldChg>
      <pc:sldChg chg="mod">
        <pc:chgData name="Scates, Sara" userId="ea4dabcb-fa5f-4228-81a7-4c0c56797820" providerId="ADAL" clId="{3B273FB2-6D9B-4658-87D0-373E1B87805A}" dt="2023-05-22T17:19:07.663" v="28" actId="27918"/>
        <pc:sldMkLst>
          <pc:docMk/>
          <pc:sldMk cId="1182146475" sldId="298"/>
        </pc:sldMkLst>
      </pc:sldChg>
    </pc:docChg>
  </pc:docChgLst>
  <pc:docChgLst>
    <pc:chgData name="McFarland, Annette (CNTR)" userId="e93d1f50-85ab-41a8-a34a-185a53159573" providerId="ADAL" clId="{A78E29CA-D2D5-41A8-A4BE-03A2CEB20725}"/>
    <pc:docChg chg="undo custSel modSld">
      <pc:chgData name="McFarland, Annette (CNTR)" userId="e93d1f50-85ab-41a8-a34a-185a53159573" providerId="ADAL" clId="{A78E29CA-D2D5-41A8-A4BE-03A2CEB20725}" dt="2023-04-27T18:35:15.145" v="4" actId="1076"/>
      <pc:docMkLst>
        <pc:docMk/>
      </pc:docMkLst>
      <pc:sldChg chg="modSp mod">
        <pc:chgData name="McFarland, Annette (CNTR)" userId="e93d1f50-85ab-41a8-a34a-185a53159573" providerId="ADAL" clId="{A78E29CA-D2D5-41A8-A4BE-03A2CEB20725}" dt="2023-04-27T18:35:15.145" v="4" actId="1076"/>
        <pc:sldMkLst>
          <pc:docMk/>
          <pc:sldMk cId="1925132525" sldId="294"/>
        </pc:sldMkLst>
        <pc:spChg chg="mod">
          <ac:chgData name="McFarland, Annette (CNTR)" userId="e93d1f50-85ab-41a8-a34a-185a53159573" providerId="ADAL" clId="{A78E29CA-D2D5-41A8-A4BE-03A2CEB20725}" dt="2023-04-27T18:35:15.145" v="4" actId="1076"/>
          <ac:spMkLst>
            <pc:docMk/>
            <pc:sldMk cId="1925132525" sldId="294"/>
            <ac:spMk id="4" creationId="{87E0FD17-000E-F917-D7E1-AFF7CACBF13D}"/>
          </ac:spMkLst>
        </pc:spChg>
        <pc:graphicFrameChg chg="mod">
          <ac:chgData name="McFarland, Annette (CNTR)" userId="e93d1f50-85ab-41a8-a34a-185a53159573" providerId="ADAL" clId="{A78E29CA-D2D5-41A8-A4BE-03A2CEB20725}" dt="2023-04-27T18:35:06.217" v="3" actId="1076"/>
          <ac:graphicFrameMkLst>
            <pc:docMk/>
            <pc:sldMk cId="1925132525" sldId="294"/>
            <ac:graphicFrameMk id="9" creationId="{16BB2B36-D329-083C-5198-BEEC5AC12CFA}"/>
          </ac:graphicFrameMkLst>
        </pc:graphicFrameChg>
      </pc:sldChg>
      <pc:sldChg chg="modSp mod">
        <pc:chgData name="McFarland, Annette (CNTR)" userId="e93d1f50-85ab-41a8-a34a-185a53159573" providerId="ADAL" clId="{A78E29CA-D2D5-41A8-A4BE-03A2CEB20725}" dt="2023-04-27T18:34:57.017" v="1"/>
        <pc:sldMkLst>
          <pc:docMk/>
          <pc:sldMk cId="1182146475" sldId="298"/>
        </pc:sldMkLst>
        <pc:spChg chg="mod">
          <ac:chgData name="McFarland, Annette (CNTR)" userId="e93d1f50-85ab-41a8-a34a-185a53159573" providerId="ADAL" clId="{A78E29CA-D2D5-41A8-A4BE-03A2CEB20725}" dt="2023-04-27T18:34:50.872" v="0" actId="113"/>
          <ac:spMkLst>
            <pc:docMk/>
            <pc:sldMk cId="1182146475" sldId="298"/>
            <ac:spMk id="4" creationId="{87E0FD17-000E-F917-D7E1-AFF7CACBF13D}"/>
          </ac:spMkLst>
        </pc:spChg>
        <pc:graphicFrameChg chg="mod">
          <ac:chgData name="McFarland, Annette (CNTR)" userId="e93d1f50-85ab-41a8-a34a-185a53159573" providerId="ADAL" clId="{A78E29CA-D2D5-41A8-A4BE-03A2CEB20725}" dt="2023-04-27T18:34:57.017" v="1"/>
          <ac:graphicFrameMkLst>
            <pc:docMk/>
            <pc:sldMk cId="1182146475" sldId="298"/>
            <ac:graphicFrameMk id="9" creationId="{16BB2B36-D329-083C-5198-BEEC5AC12CFA}"/>
          </ac:graphicFrameMkLst>
        </pc:graphicFrameChg>
      </pc:sldChg>
    </pc:docChg>
  </pc:docChgLst>
  <pc:docChgLst>
    <pc:chgData name="Sarah Balian" userId="b3b060d9-4d34-479b-ad68-688eaebf93c5" providerId="ADAL" clId="{0328FB18-D5CF-432A-9DB1-FFCFB51828E2}"/>
    <pc:docChg chg="">
      <pc:chgData name="Sarah Balian" userId="b3b060d9-4d34-479b-ad68-688eaebf93c5" providerId="ADAL" clId="{0328FB18-D5CF-432A-9DB1-FFCFB51828E2}" dt="2023-02-03T14:46:47.005" v="1"/>
      <pc:docMkLst>
        <pc:docMk/>
      </pc:docMkLst>
      <pc:sldChg chg="modCm">
        <pc:chgData name="Sarah Balian" userId="b3b060d9-4d34-479b-ad68-688eaebf93c5" providerId="ADAL" clId="{0328FB18-D5CF-432A-9DB1-FFCFB51828E2}" dt="2023-02-03T14:46:47.005" v="1"/>
        <pc:sldMkLst>
          <pc:docMk/>
          <pc:sldMk cId="3201893001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3b060d9-4d34-479b-ad68-688eaebf93c5" providerId="ADAL" clId="{0328FB18-D5CF-432A-9DB1-FFCFB51828E2}" dt="2023-02-03T14:46:44.284" v="0"/>
              <pc2:cmMkLst xmlns:pc2="http://schemas.microsoft.com/office/powerpoint/2019/9/main/command">
                <pc:docMk/>
                <pc:sldMk cId="3201893001" sldId="265"/>
                <pc2:cmMk id="{CD590B6D-BB92-4FBA-851D-0D19342D7051}"/>
              </pc2:cmMkLst>
            </pc226:cmChg>
            <pc226:cmChg xmlns:pc226="http://schemas.microsoft.com/office/powerpoint/2022/06/main/command" chg="mod">
              <pc226:chgData name="Sarah Balian" userId="b3b060d9-4d34-479b-ad68-688eaebf93c5" providerId="ADAL" clId="{0328FB18-D5CF-432A-9DB1-FFCFB51828E2}" dt="2023-02-03T14:46:47.005" v="1"/>
              <pc2:cmMkLst xmlns:pc2="http://schemas.microsoft.com/office/powerpoint/2019/9/main/command">
                <pc:docMk/>
                <pc:sldMk cId="3201893001" sldId="265"/>
                <pc2:cmMk id="{A224AFEC-1CDB-4909-868C-30D3ECBC55ED}"/>
              </pc2:cmMkLst>
            </pc226:cmChg>
          </p:ext>
        </pc:extLst>
      </pc:sldChg>
    </pc:docChg>
  </pc:docChgLst>
  <pc:docChgLst>
    <pc:chgData name="Twesigye, Gloria" userId="6464a502-8a44-4d67-8fab-8f3aa9495827" providerId="ADAL" clId="{3E5F48D1-52CC-4D68-96C8-E14E14E306BE}"/>
    <pc:docChg chg="undo custSel addSld modSld">
      <pc:chgData name="Twesigye, Gloria" userId="6464a502-8a44-4d67-8fab-8f3aa9495827" providerId="ADAL" clId="{3E5F48D1-52CC-4D68-96C8-E14E14E306BE}" dt="2023-03-02T16:11:17.076" v="43" actId="1076"/>
      <pc:docMkLst>
        <pc:docMk/>
      </pc:docMkLst>
      <pc:sldChg chg="mod">
        <pc:chgData name="Twesigye, Gloria" userId="6464a502-8a44-4d67-8fab-8f3aa9495827" providerId="ADAL" clId="{3E5F48D1-52CC-4D68-96C8-E14E14E306BE}" dt="2023-03-02T16:05:40.119" v="9" actId="27918"/>
        <pc:sldMkLst>
          <pc:docMk/>
          <pc:sldMk cId="3201893001" sldId="265"/>
        </pc:sldMkLst>
      </pc:sldChg>
      <pc:sldChg chg="addSp modSp add mod">
        <pc:chgData name="Twesigye, Gloria" userId="6464a502-8a44-4d67-8fab-8f3aa9495827" providerId="ADAL" clId="{3E5F48D1-52CC-4D68-96C8-E14E14E306BE}" dt="2023-03-02T16:11:17.076" v="43" actId="1076"/>
        <pc:sldMkLst>
          <pc:docMk/>
          <pc:sldMk cId="3286086278" sldId="303"/>
        </pc:sldMkLst>
        <pc:spChg chg="mod">
          <ac:chgData name="Twesigye, Gloria" userId="6464a502-8a44-4d67-8fab-8f3aa9495827" providerId="ADAL" clId="{3E5F48D1-52CC-4D68-96C8-E14E14E306BE}" dt="2023-03-02T16:00:43.739" v="1"/>
          <ac:spMkLst>
            <pc:docMk/>
            <pc:sldMk cId="3286086278" sldId="303"/>
            <ac:spMk id="2" creationId="{F6245169-1799-41CD-B28E-D2D20D16AD73}"/>
          </ac:spMkLst>
        </pc:spChg>
        <pc:spChg chg="mod">
          <ac:chgData name="Twesigye, Gloria" userId="6464a502-8a44-4d67-8fab-8f3aa9495827" providerId="ADAL" clId="{3E5F48D1-52CC-4D68-96C8-E14E14E306BE}" dt="2023-03-02T16:00:51.523" v="2"/>
          <ac:spMkLst>
            <pc:docMk/>
            <pc:sldMk cId="3286086278" sldId="303"/>
            <ac:spMk id="3" creationId="{E4FD1E92-5DBC-B105-F246-2355E4FF9A74}"/>
          </ac:spMkLst>
        </pc:spChg>
        <pc:spChg chg="add mod">
          <ac:chgData name="Twesigye, Gloria" userId="6464a502-8a44-4d67-8fab-8f3aa9495827" providerId="ADAL" clId="{3E5F48D1-52CC-4D68-96C8-E14E14E306BE}" dt="2023-03-02T16:11:00.428" v="42" actId="1076"/>
          <ac:spMkLst>
            <pc:docMk/>
            <pc:sldMk cId="3286086278" sldId="303"/>
            <ac:spMk id="4" creationId="{11243C6F-AED6-8E86-47F0-33554723ECB6}"/>
          </ac:spMkLst>
        </pc:spChg>
        <pc:spChg chg="mod">
          <ac:chgData name="Twesigye, Gloria" userId="6464a502-8a44-4d67-8fab-8f3aa9495827" providerId="ADAL" clId="{3E5F48D1-52CC-4D68-96C8-E14E14E306BE}" dt="2023-03-02T16:11:17.076" v="43" actId="1076"/>
          <ac:spMkLst>
            <pc:docMk/>
            <pc:sldMk cId="3286086278" sldId="303"/>
            <ac:spMk id="14" creationId="{82A3C109-5FCF-1BFD-A7E2-0BBAC4A6EA1D}"/>
          </ac:spMkLst>
        </pc:spChg>
        <pc:graphicFrameChg chg="mod">
          <ac:chgData name="Twesigye, Gloria" userId="6464a502-8a44-4d67-8fab-8f3aa9495827" providerId="ADAL" clId="{3E5F48D1-52CC-4D68-96C8-E14E14E306BE}" dt="2023-03-02T16:09:25.230" v="30" actId="14100"/>
          <ac:graphicFrameMkLst>
            <pc:docMk/>
            <pc:sldMk cId="3286086278" sldId="303"/>
            <ac:graphicFrameMk id="9" creationId="{16BB2B36-D329-083C-5198-BEEC5AC12CFA}"/>
          </ac:graphicFrameMkLst>
        </pc:graphicFrameChg>
        <pc:graphicFrameChg chg="mod">
          <ac:chgData name="Twesigye, Gloria" userId="6464a502-8a44-4d67-8fab-8f3aa9495827" providerId="ADAL" clId="{3E5F48D1-52CC-4D68-96C8-E14E14E306BE}" dt="2023-03-02T16:10:54.306" v="40"/>
          <ac:graphicFrameMkLst>
            <pc:docMk/>
            <pc:sldMk cId="3286086278" sldId="303"/>
            <ac:graphicFrameMk id="11" creationId="{7145ECEE-5D5C-74C4-50A5-961A60B3D8D7}"/>
          </ac:graphicFrameMkLst>
        </pc:graphicFrameChg>
      </pc:sldChg>
    </pc:docChg>
  </pc:docChgLst>
  <pc:docChgLst>
    <pc:chgData name="Balian, Sarah" userId="b3b060d9-4d34-479b-ad68-688eaebf93c5" providerId="ADAL" clId="{0328FB18-D5CF-432A-9DB1-FFCFB51828E2}"/>
    <pc:docChg chg="modSld">
      <pc:chgData name="Balian, Sarah" userId="b3b060d9-4d34-479b-ad68-688eaebf93c5" providerId="ADAL" clId="{0328FB18-D5CF-432A-9DB1-FFCFB51828E2}" dt="2023-01-18T15:08:45.346" v="10"/>
      <pc:docMkLst>
        <pc:docMk/>
      </pc:docMkLst>
      <pc:sldChg chg="modSp mod delCm">
        <pc:chgData name="Balian, Sarah" userId="b3b060d9-4d34-479b-ad68-688eaebf93c5" providerId="ADAL" clId="{0328FB18-D5CF-432A-9DB1-FFCFB51828E2}" dt="2023-01-18T15:08:45.346" v="10"/>
        <pc:sldMkLst>
          <pc:docMk/>
          <pc:sldMk cId="3201893001" sldId="265"/>
        </pc:sldMkLst>
        <pc:graphicFrameChg chg="mod">
          <ac:chgData name="Balian, Sarah" userId="b3b060d9-4d34-479b-ad68-688eaebf93c5" providerId="ADAL" clId="{0328FB18-D5CF-432A-9DB1-FFCFB51828E2}" dt="2023-01-18T15:08:04.665" v="4"/>
          <ac:graphicFrameMkLst>
            <pc:docMk/>
            <pc:sldMk cId="3201893001" sldId="265"/>
            <ac:graphicFrameMk id="9" creationId="{16BB2B36-D329-083C-5198-BEEC5AC12CFA}"/>
          </ac:graphicFrameMkLst>
        </pc:graphicFrameChg>
      </pc:sldChg>
      <pc:sldChg chg="modSp mod delCm modCm">
        <pc:chgData name="Balian, Sarah" userId="b3b060d9-4d34-479b-ad68-688eaebf93c5" providerId="ADAL" clId="{0328FB18-D5CF-432A-9DB1-FFCFB51828E2}" dt="2023-01-18T15:05:10.101" v="2"/>
        <pc:sldMkLst>
          <pc:docMk/>
          <pc:sldMk cId="4205298638" sldId="292"/>
        </pc:sldMkLst>
        <pc:spChg chg="mod">
          <ac:chgData name="Balian, Sarah" userId="b3b060d9-4d34-479b-ad68-688eaebf93c5" providerId="ADAL" clId="{0328FB18-D5CF-432A-9DB1-FFCFB51828E2}" dt="2023-01-18T15:05:07.660" v="1" actId="6549"/>
          <ac:spMkLst>
            <pc:docMk/>
            <pc:sldMk cId="4205298638" sldId="292"/>
            <ac:spMk id="2" creationId="{F6245169-1799-41CD-B28E-D2D20D16AD73}"/>
          </ac:spMkLst>
        </pc:spChg>
      </pc:sldChg>
      <pc:sldChg chg="delCm">
        <pc:chgData name="Balian, Sarah" userId="b3b060d9-4d34-479b-ad68-688eaebf93c5" providerId="ADAL" clId="{0328FB18-D5CF-432A-9DB1-FFCFB51828E2}" dt="2023-01-18T15:06:14.616" v="3"/>
        <pc:sldMkLst>
          <pc:docMk/>
          <pc:sldMk cId="476875324" sldId="296"/>
        </pc:sldMkLst>
      </pc:sldChg>
    </pc:docChg>
  </pc:docChgLst>
  <pc:docChgLst>
    <pc:chgData name="Sarah Balian" userId="b9b6ec2c-f67a-4485-ae9a-27dddf9569d2" providerId="ADAL" clId="{0328FB18-D5CF-432A-9DB1-FFCFB51828E2}"/>
    <pc:docChg chg="modSld">
      <pc:chgData name="Sarah Balian" userId="b9b6ec2c-f67a-4485-ae9a-27dddf9569d2" providerId="ADAL" clId="{0328FB18-D5CF-432A-9DB1-FFCFB51828E2}" dt="2023-02-01T20:31:42.030" v="46"/>
      <pc:docMkLst>
        <pc:docMk/>
      </pc:docMkLst>
      <pc:sldChg chg="modSp mod">
        <pc:chgData name="Sarah Balian" userId="b9b6ec2c-f67a-4485-ae9a-27dddf9569d2" providerId="ADAL" clId="{0328FB18-D5CF-432A-9DB1-FFCFB51828E2}" dt="2023-02-01T20:25:27.632" v="14" actId="20577"/>
        <pc:sldMkLst>
          <pc:docMk/>
          <pc:sldMk cId="1428788921" sldId="262"/>
        </pc:sldMkLst>
        <pc:spChg chg="mod">
          <ac:chgData name="Sarah Balian" userId="b9b6ec2c-f67a-4485-ae9a-27dddf9569d2" providerId="ADAL" clId="{0328FB18-D5CF-432A-9DB1-FFCFB51828E2}" dt="2023-02-01T20:25:27.632" v="14" actId="20577"/>
          <ac:spMkLst>
            <pc:docMk/>
            <pc:sldMk cId="1428788921" sldId="262"/>
            <ac:spMk id="2" creationId="{F6245169-1799-41CD-B28E-D2D20D16AD73}"/>
          </ac:spMkLst>
        </pc:spChg>
      </pc:sldChg>
      <pc:sldChg chg="modSp mod">
        <pc:chgData name="Sarah Balian" userId="b9b6ec2c-f67a-4485-ae9a-27dddf9569d2" providerId="ADAL" clId="{0328FB18-D5CF-432A-9DB1-FFCFB51828E2}" dt="2023-02-01T20:25:45.911" v="33" actId="20577"/>
        <pc:sldMkLst>
          <pc:docMk/>
          <pc:sldMk cId="2479953464" sldId="264"/>
        </pc:sldMkLst>
        <pc:spChg chg="mod">
          <ac:chgData name="Sarah Balian" userId="b9b6ec2c-f67a-4485-ae9a-27dddf9569d2" providerId="ADAL" clId="{0328FB18-D5CF-432A-9DB1-FFCFB51828E2}" dt="2023-02-01T20:25:45.911" v="33" actId="20577"/>
          <ac:spMkLst>
            <pc:docMk/>
            <pc:sldMk cId="2479953464" sldId="264"/>
            <ac:spMk id="2" creationId="{F6245169-1799-41CD-B28E-D2D20D16AD73}"/>
          </ac:spMkLst>
        </pc:spChg>
      </pc:sldChg>
      <pc:sldChg chg="modCm">
        <pc:chgData name="Sarah Balian" userId="b9b6ec2c-f67a-4485-ae9a-27dddf9569d2" providerId="ADAL" clId="{0328FB18-D5CF-432A-9DB1-FFCFB51828E2}" dt="2023-02-01T20:31:14.591" v="45"/>
        <pc:sldMkLst>
          <pc:docMk/>
          <pc:sldMk cId="3201893001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9b6ec2c-f67a-4485-ae9a-27dddf9569d2" providerId="ADAL" clId="{0328FB18-D5CF-432A-9DB1-FFCFB51828E2}" dt="2023-02-01T20:28:21.787" v="44"/>
              <pc2:cmMkLst xmlns:pc2="http://schemas.microsoft.com/office/powerpoint/2019/9/main/command">
                <pc:docMk/>
                <pc:sldMk cId="3201893001" sldId="265"/>
                <pc2:cmMk id="{CD590B6D-BB92-4FBA-851D-0D19342D7051}"/>
              </pc2:cmMkLst>
              <pc226:cmRplyChg chg="add">
                <pc226:chgData name="Sarah Balian" userId="b9b6ec2c-f67a-4485-ae9a-27dddf9569d2" providerId="ADAL" clId="{0328FB18-D5CF-432A-9DB1-FFCFB51828E2}" dt="2023-02-01T20:28:21.787" v="44"/>
                <pc2:cmRplyMkLst xmlns:pc2="http://schemas.microsoft.com/office/powerpoint/2019/9/main/command">
                  <pc:docMk/>
                  <pc:sldMk cId="3201893001" sldId="265"/>
                  <pc2:cmMk id="{CD590B6D-BB92-4FBA-851D-0D19342D7051}"/>
                  <pc2:cmRplyMk id="{265766B9-DDF5-40EC-B484-E5F330F0819A}"/>
                </pc2:cmRplyMkLst>
              </pc226:cmRplyChg>
            </pc226:cmChg>
            <pc226:cmChg xmlns:pc226="http://schemas.microsoft.com/office/powerpoint/2022/06/main/command" chg="">
              <pc226:chgData name="Sarah Balian" userId="b9b6ec2c-f67a-4485-ae9a-27dddf9569d2" providerId="ADAL" clId="{0328FB18-D5CF-432A-9DB1-FFCFB51828E2}" dt="2023-02-01T20:31:14.591" v="45"/>
              <pc2:cmMkLst xmlns:pc2="http://schemas.microsoft.com/office/powerpoint/2019/9/main/command">
                <pc:docMk/>
                <pc:sldMk cId="3201893001" sldId="265"/>
                <pc2:cmMk id="{A224AFEC-1CDB-4909-868C-30D3ECBC55ED}"/>
              </pc2:cmMkLst>
              <pc226:cmRplyChg chg="add">
                <pc226:chgData name="Sarah Balian" userId="b9b6ec2c-f67a-4485-ae9a-27dddf9569d2" providerId="ADAL" clId="{0328FB18-D5CF-432A-9DB1-FFCFB51828E2}" dt="2023-02-01T20:31:14.591" v="45"/>
                <pc2:cmRplyMkLst xmlns:pc2="http://schemas.microsoft.com/office/powerpoint/2019/9/main/command">
                  <pc:docMk/>
                  <pc:sldMk cId="3201893001" sldId="265"/>
                  <pc2:cmMk id="{A224AFEC-1CDB-4909-868C-30D3ECBC55ED}"/>
                  <pc2:cmRplyMk id="{49F6888D-9244-4100-8A48-E2BEF7EC9190}"/>
                </pc2:cmRplyMkLst>
              </pc226:cmRplyChg>
            </pc226:cmChg>
          </p:ext>
        </pc:extLst>
      </pc:sldChg>
      <pc:sldChg chg="delCm">
        <pc:chgData name="Sarah Balian" userId="b9b6ec2c-f67a-4485-ae9a-27dddf9569d2" providerId="ADAL" clId="{0328FB18-D5CF-432A-9DB1-FFCFB51828E2}" dt="2023-02-01T20:31:42.030" v="46"/>
        <pc:sldMkLst>
          <pc:docMk/>
          <pc:sldMk cId="3475639167" sldId="2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0328FB18-D5CF-432A-9DB1-FFCFB51828E2}" dt="2023-02-01T20:31:42.030" v="46"/>
              <pc2:cmMkLst xmlns:pc2="http://schemas.microsoft.com/office/powerpoint/2019/9/main/command">
                <pc:docMk/>
                <pc:sldMk cId="3475639167" sldId="289"/>
                <pc2:cmMk id="{79704E19-C63D-4459-8939-3AEEE47FD2EA}"/>
              </pc2:cmMkLst>
            </pc226:cmChg>
          </p:ext>
        </pc:extLst>
      </pc:sldChg>
      <pc:sldChg chg="modSp mod">
        <pc:chgData name="Sarah Balian" userId="b9b6ec2c-f67a-4485-ae9a-27dddf9569d2" providerId="ADAL" clId="{0328FB18-D5CF-432A-9DB1-FFCFB51828E2}" dt="2023-02-01T20:25:13.335" v="6" actId="20577"/>
        <pc:sldMkLst>
          <pc:docMk/>
          <pc:sldMk cId="61370533" sldId="290"/>
        </pc:sldMkLst>
        <pc:spChg chg="mod">
          <ac:chgData name="Sarah Balian" userId="b9b6ec2c-f67a-4485-ae9a-27dddf9569d2" providerId="ADAL" clId="{0328FB18-D5CF-432A-9DB1-FFCFB51828E2}" dt="2023-02-01T20:25:13.335" v="6" actId="20577"/>
          <ac:spMkLst>
            <pc:docMk/>
            <pc:sldMk cId="61370533" sldId="290"/>
            <ac:spMk id="2" creationId="{F6245169-1799-41CD-B28E-D2D20D16AD73}"/>
          </ac:spMkLst>
        </pc:spChg>
      </pc:sldChg>
      <pc:sldChg chg="modSp mod">
        <pc:chgData name="Sarah Balian" userId="b9b6ec2c-f67a-4485-ae9a-27dddf9569d2" providerId="ADAL" clId="{0328FB18-D5CF-432A-9DB1-FFCFB51828E2}" dt="2023-02-01T20:25:36.663" v="21" actId="20577"/>
        <pc:sldMkLst>
          <pc:docMk/>
          <pc:sldMk cId="4205298638" sldId="292"/>
        </pc:sldMkLst>
        <pc:spChg chg="mod">
          <ac:chgData name="Sarah Balian" userId="b9b6ec2c-f67a-4485-ae9a-27dddf9569d2" providerId="ADAL" clId="{0328FB18-D5CF-432A-9DB1-FFCFB51828E2}" dt="2023-02-01T20:25:36.663" v="21" actId="20577"/>
          <ac:spMkLst>
            <pc:docMk/>
            <pc:sldMk cId="4205298638" sldId="292"/>
            <ac:spMk id="2" creationId="{F6245169-1799-41CD-B28E-D2D20D16AD73}"/>
          </ac:spMkLst>
        </pc:spChg>
      </pc:sldChg>
      <pc:sldChg chg="modSp mod modCm">
        <pc:chgData name="Sarah Balian" userId="b9b6ec2c-f67a-4485-ae9a-27dddf9569d2" providerId="ADAL" clId="{0328FB18-D5CF-432A-9DB1-FFCFB51828E2}" dt="2023-02-01T20:26:45.672" v="43"/>
        <pc:sldMkLst>
          <pc:docMk/>
          <pc:sldMk cId="1925132525" sldId="294"/>
        </pc:sldMkLst>
        <pc:spChg chg="mod">
          <ac:chgData name="Sarah Balian" userId="b9b6ec2c-f67a-4485-ae9a-27dddf9569d2" providerId="ADAL" clId="{0328FB18-D5CF-432A-9DB1-FFCFB51828E2}" dt="2023-02-01T20:25:57.786" v="41" actId="20577"/>
          <ac:spMkLst>
            <pc:docMk/>
            <pc:sldMk cId="1925132525" sldId="294"/>
            <ac:spMk id="2" creationId="{F6245169-1799-41CD-B28E-D2D20D16AD7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rah Balian" userId="b9b6ec2c-f67a-4485-ae9a-27dddf9569d2" providerId="ADAL" clId="{0328FB18-D5CF-432A-9DB1-FFCFB51828E2}" dt="2023-02-01T20:26:45.672" v="43"/>
              <pc2:cmMkLst xmlns:pc2="http://schemas.microsoft.com/office/powerpoint/2019/9/main/command">
                <pc:docMk/>
                <pc:sldMk cId="1925132525" sldId="294"/>
                <pc2:cmMk id="{8D7447DA-22C6-440F-ABE0-D7A873E2381A}"/>
              </pc2:cmMkLst>
              <pc226:cmRplyChg chg="add">
                <pc226:chgData name="Sarah Balian" userId="b9b6ec2c-f67a-4485-ae9a-27dddf9569d2" providerId="ADAL" clId="{0328FB18-D5CF-432A-9DB1-FFCFB51828E2}" dt="2023-02-01T20:26:23.480" v="42"/>
                <pc2:cmRplyMkLst xmlns:pc2="http://schemas.microsoft.com/office/powerpoint/2019/9/main/command">
                  <pc:docMk/>
                  <pc:sldMk cId="1925132525" sldId="294"/>
                  <pc2:cmMk id="{8D7447DA-22C6-440F-ABE0-D7A873E2381A}"/>
                  <pc2:cmRplyMk id="{526B704D-481D-4F45-99CD-22CDABF369D0}"/>
                </pc2:cmRplyMkLst>
              </pc226:cmRplyChg>
            </pc226:cmChg>
          </p:ext>
        </pc:extLst>
      </pc:sldChg>
    </pc:docChg>
  </pc:docChgLst>
  <pc:docChgLst>
    <pc:chgData name="Sarah Balian" userId="b3b060d9-4d34-479b-ad68-688eaebf93c5" providerId="ADAL" clId="{BC1EEE55-1DCE-41F4-813E-AD2AEDE6845E}"/>
    <pc:docChg chg="custSel delSld modSld">
      <pc:chgData name="Sarah Balian" userId="b3b060d9-4d34-479b-ad68-688eaebf93c5" providerId="ADAL" clId="{BC1EEE55-1DCE-41F4-813E-AD2AEDE6845E}" dt="2023-05-18T03:00:31.871" v="421" actId="403"/>
      <pc:docMkLst>
        <pc:docMk/>
      </pc:docMkLst>
      <pc:sldChg chg="modSp mod">
        <pc:chgData name="Sarah Balian" userId="b3b060d9-4d34-479b-ad68-688eaebf93c5" providerId="ADAL" clId="{BC1EEE55-1DCE-41F4-813E-AD2AEDE6845E}" dt="2023-05-18T03:00:31.871" v="421" actId="403"/>
        <pc:sldMkLst>
          <pc:docMk/>
          <pc:sldMk cId="3475639167" sldId="289"/>
        </pc:sldMkLst>
        <pc:spChg chg="mod">
          <ac:chgData name="Sarah Balian" userId="b3b060d9-4d34-479b-ad68-688eaebf93c5" providerId="ADAL" clId="{BC1EEE55-1DCE-41F4-813E-AD2AEDE6845E}" dt="2023-05-18T03:00:31.871" v="421" actId="403"/>
          <ac:spMkLst>
            <pc:docMk/>
            <pc:sldMk cId="3475639167" sldId="289"/>
            <ac:spMk id="3" creationId="{F2A31AE5-F919-CA50-BF07-AF012D87D146}"/>
          </ac:spMkLst>
        </pc:spChg>
      </pc:sldChg>
      <pc:sldChg chg="mod modNotesTx">
        <pc:chgData name="Sarah Balian" userId="b3b060d9-4d34-479b-ad68-688eaebf93c5" providerId="ADAL" clId="{BC1EEE55-1DCE-41F4-813E-AD2AEDE6845E}" dt="2023-05-18T02:48:41.177" v="242" actId="20577"/>
        <pc:sldMkLst>
          <pc:docMk/>
          <pc:sldMk cId="476875324" sldId="296"/>
        </pc:sldMkLst>
      </pc:sldChg>
      <pc:sldChg chg="modSp mod modNotesTx">
        <pc:chgData name="Sarah Balian" userId="b3b060d9-4d34-479b-ad68-688eaebf93c5" providerId="ADAL" clId="{BC1EEE55-1DCE-41F4-813E-AD2AEDE6845E}" dt="2023-05-18T02:55:15.544" v="342" actId="1076"/>
        <pc:sldMkLst>
          <pc:docMk/>
          <pc:sldMk cId="1182146475" sldId="298"/>
        </pc:sldMkLst>
        <pc:graphicFrameChg chg="mod">
          <ac:chgData name="Sarah Balian" userId="b3b060d9-4d34-479b-ad68-688eaebf93c5" providerId="ADAL" clId="{BC1EEE55-1DCE-41F4-813E-AD2AEDE6845E}" dt="2023-05-18T02:55:15.544" v="342" actId="1076"/>
          <ac:graphicFrameMkLst>
            <pc:docMk/>
            <pc:sldMk cId="1182146475" sldId="298"/>
            <ac:graphicFrameMk id="9" creationId="{16BB2B36-D329-083C-5198-BEEC5AC12CFA}"/>
          </ac:graphicFrameMkLst>
        </pc:graphicFrameChg>
      </pc:sldChg>
      <pc:sldChg chg="addSp modSp del">
        <pc:chgData name="Sarah Balian" userId="b3b060d9-4d34-479b-ad68-688eaebf93c5" providerId="ADAL" clId="{BC1EEE55-1DCE-41F4-813E-AD2AEDE6845E}" dt="2023-05-18T02:56:01.140" v="344" actId="47"/>
        <pc:sldMkLst>
          <pc:docMk/>
          <pc:sldMk cId="317324267" sldId="299"/>
        </pc:sldMkLst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5" creationId="{A6E9D54D-F452-5E32-B31C-B1BEAC1FD6C5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6" creationId="{AA7E6309-138B-DB2A-4A83-2F55734054CF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7" creationId="{D0B2E1E6-46DC-1A1A-A28B-0BE196CBCAD8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9" creationId="{6B64BFC6-F42B-7932-B592-FAEDDE40E6DA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10" creationId="{2F6F1F5A-4034-0816-0D23-26AE139BB718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11" creationId="{D9796BBC-AD77-4AF5-EB71-5078C563FD1E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12" creationId="{132308D8-9F31-B5EB-5A21-B46702F48380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13" creationId="{8191A59B-86A3-6893-4FA7-152DBCAF3496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14" creationId="{B84E52BE-C4D0-B1A3-3850-0F5D5FCD2A6B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15" creationId="{635C8607-B235-8743-09C4-7E08391B984A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16" creationId="{D0A055E6-1B8D-364B-E0CF-F70F3B292346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17" creationId="{BB280D16-7108-A4A3-C459-4BE33D2401BD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18" creationId="{AD803E34-BD9E-20C5-0A82-B7D3275D438A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19" creationId="{7BD861CD-8D92-134C-AC6F-17012DBC1DE3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20" creationId="{3AFD30C1-0FC7-081C-3BE3-854586A2150A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21" creationId="{D298499B-4262-A2C5-E569-E8CFF50F99B8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22" creationId="{68E1B349-C9AA-2889-167B-B2A46B51FCA5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23" creationId="{4D50EB32-AA30-D337-449A-CE1A627D24C5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24" creationId="{488F0D74-E22C-D2EE-1FF7-96D3294BD28B}"/>
          </ac:spMkLst>
        </pc:spChg>
        <pc:spChg chg="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25" creationId="{BCEE0250-5117-CBE0-E211-843AFC742F99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27" creationId="{206854B4-F100-F3C2-7381-78255A59629C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29" creationId="{F52A2287-048B-FE60-D7F0-78D8DC81C1F4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31" creationId="{579DEC06-AEFB-F8D8-1BE7-3C800369994E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33" creationId="{1D6041D7-3D2D-6F9C-088F-87C96263D088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35" creationId="{C0C4C3A5-CE0A-91DA-0F40-41B51EE68B30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37" creationId="{FC07C42D-7DED-CBEF-383D-64A6542BAAFF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40" creationId="{1297B0F2-2863-9D69-B714-68D9834FD12C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42" creationId="{34E9957A-D8F0-D7F2-17B2-13AEEBFC72B0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44" creationId="{3693B627-6A99-C094-3439-FFC9710A7C17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46" creationId="{158DB664-4814-0CC8-2837-6320357A5D04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48" creationId="{B624C45C-A4BD-1987-5D12-6484D5435CA8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50" creationId="{15C06EB2-B2A1-4C62-C4CB-FA77FA97B76D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52" creationId="{7258DB15-1B3F-B8D8-D318-971F10D00562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54" creationId="{623A9C22-B99C-DF32-93C5-3427F386B747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56" creationId="{CBD353F1-8D28-1F2A-7E76-3CC453E74C0F}"/>
          </ac:spMkLst>
        </pc:spChg>
        <pc:spChg chg="add mod">
          <ac:chgData name="Sarah Balian" userId="b3b060d9-4d34-479b-ad68-688eaebf93c5" providerId="ADAL" clId="{BC1EEE55-1DCE-41F4-813E-AD2AEDE6845E}" dt="2023-05-18T02:55:54.396" v="343"/>
          <ac:spMkLst>
            <pc:docMk/>
            <pc:sldMk cId="317324267" sldId="299"/>
            <ac:spMk id="60" creationId="{C749C77E-933D-83F9-4DFE-127F7D15D573}"/>
          </ac:spMkLst>
        </pc:spChg>
        <pc:grpChg chg="add mod">
          <ac:chgData name="Sarah Balian" userId="b3b060d9-4d34-479b-ad68-688eaebf93c5" providerId="ADAL" clId="{BC1EEE55-1DCE-41F4-813E-AD2AEDE6845E}" dt="2023-05-18T02:55:54.396" v="343"/>
          <ac:grpSpMkLst>
            <pc:docMk/>
            <pc:sldMk cId="317324267" sldId="299"/>
            <ac:grpSpMk id="8" creationId="{0B3CEB75-D23E-36B4-72D6-7C5904B0A83A}"/>
          </ac:grpSpMkLst>
        </pc:grp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26" creationId="{15765C78-8FC4-54B5-74CF-FE9D1E421842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28" creationId="{22527F2F-E3F5-B003-5422-466C82EB0CE7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30" creationId="{51BC79CE-C535-602F-955F-B0679B0B9A99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32" creationId="{5C7EB7FD-5FBD-5D59-9F40-9A638048A411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34" creationId="{02738D97-0D68-2F4C-5110-916B7EEA4244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36" creationId="{D2E5D024-C1C3-328B-3D0F-F028007CBDD5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38" creationId="{35496305-7833-8707-43E8-2669CC4A2762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39" creationId="{A8249BEB-3CDF-C4E9-8160-3CF095D8441E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41" creationId="{EB095C4F-E26F-CD86-67F2-EB33C7852477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43" creationId="{578BC76D-2E09-4070-EF58-8E91FD90292E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45" creationId="{5D67B1B9-C485-F2E4-2B0A-B9B3D53B0F3D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47" creationId="{28D47ECD-EED8-8A02-606D-143B9B710E2D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49" creationId="{F5C59A46-1272-9E2A-F38E-4A506D7A036F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51" creationId="{0A0A79F1-02D5-F080-4702-38934F455AB4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53" creationId="{7A552C20-3270-4930-6952-6F0BB0215607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55" creationId="{1152DFAC-2976-0626-324B-CC76298D1F05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57" creationId="{4927D82F-AE6F-CCFC-DB0D-C892F29C551C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59" creationId="{2B13EBC4-5FFD-2FAD-8F21-700EED9BB836}"/>
          </ac:cxnSpMkLst>
        </pc:cxnChg>
        <pc:cxnChg chg="add mod">
          <ac:chgData name="Sarah Balian" userId="b3b060d9-4d34-479b-ad68-688eaebf93c5" providerId="ADAL" clId="{BC1EEE55-1DCE-41F4-813E-AD2AEDE6845E}" dt="2023-05-18T02:55:54.396" v="343"/>
          <ac:cxnSpMkLst>
            <pc:docMk/>
            <pc:sldMk cId="317324267" sldId="299"/>
            <ac:cxnSpMk id="61" creationId="{3493C016-9BB5-B0F1-91DD-EE290320C04E}"/>
          </ac:cxnSpMkLst>
        </pc:cxnChg>
      </pc:sldChg>
      <pc:sldChg chg="modSp mod">
        <pc:chgData name="Sarah Balian" userId="b3b060d9-4d34-479b-ad68-688eaebf93c5" providerId="ADAL" clId="{BC1EEE55-1DCE-41F4-813E-AD2AEDE6845E}" dt="2023-05-18T02:56:56.358" v="354" actId="207"/>
        <pc:sldMkLst>
          <pc:docMk/>
          <pc:sldMk cId="545205739" sldId="301"/>
        </pc:sldMkLst>
        <pc:graphicFrameChg chg="mod">
          <ac:chgData name="Sarah Balian" userId="b3b060d9-4d34-479b-ad68-688eaebf93c5" providerId="ADAL" clId="{BC1EEE55-1DCE-41F4-813E-AD2AEDE6845E}" dt="2023-05-18T02:56:56.358" v="354" actId="207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  <pc:sldChg chg="delSp modSp mod">
        <pc:chgData name="Sarah Balian" userId="b3b060d9-4d34-479b-ad68-688eaebf93c5" providerId="ADAL" clId="{BC1EEE55-1DCE-41F4-813E-AD2AEDE6845E}" dt="2023-05-18T02:53:24.799" v="283"/>
        <pc:sldMkLst>
          <pc:docMk/>
          <pc:sldMk cId="3286086278" sldId="303"/>
        </pc:sldMkLst>
        <pc:spChg chg="mod">
          <ac:chgData name="Sarah Balian" userId="b3b060d9-4d34-479b-ad68-688eaebf93c5" providerId="ADAL" clId="{BC1EEE55-1DCE-41F4-813E-AD2AEDE6845E}" dt="2023-05-18T02:53:18.495" v="282" actId="1035"/>
          <ac:spMkLst>
            <pc:docMk/>
            <pc:sldMk cId="3286086278" sldId="303"/>
            <ac:spMk id="4" creationId="{11243C6F-AED6-8E86-47F0-33554723ECB6}"/>
          </ac:spMkLst>
        </pc:spChg>
        <pc:spChg chg="del">
          <ac:chgData name="Sarah Balian" userId="b3b060d9-4d34-479b-ad68-688eaebf93c5" providerId="ADAL" clId="{BC1EEE55-1DCE-41F4-813E-AD2AEDE6845E}" dt="2023-05-18T02:51:52.651" v="265" actId="478"/>
          <ac:spMkLst>
            <pc:docMk/>
            <pc:sldMk cId="3286086278" sldId="303"/>
            <ac:spMk id="14" creationId="{82A3C109-5FCF-1BFD-A7E2-0BBAC4A6EA1D}"/>
          </ac:spMkLst>
        </pc:spChg>
        <pc:graphicFrameChg chg="mod ord">
          <ac:chgData name="Sarah Balian" userId="b3b060d9-4d34-479b-ad68-688eaebf93c5" providerId="ADAL" clId="{BC1EEE55-1DCE-41F4-813E-AD2AEDE6845E}" dt="2023-05-18T02:53:24.799" v="283"/>
          <ac:graphicFrameMkLst>
            <pc:docMk/>
            <pc:sldMk cId="3286086278" sldId="303"/>
            <ac:graphicFrameMk id="11" creationId="{7145ECEE-5D5C-74C4-50A5-961A60B3D8D7}"/>
          </ac:graphicFrameMkLst>
        </pc:graphicFrameChg>
      </pc:sldChg>
    </pc:docChg>
  </pc:docChgLst>
  <pc:docChgLst>
    <pc:chgData name="Balian, Sarah" userId="b3b060d9-4d34-479b-ad68-688eaebf93c5" providerId="ADAL" clId="{ECE8469E-A28F-4FE0-96F5-611311FE7A9A}"/>
    <pc:docChg chg="undo custSel addSld delSld modSld modMainMaster">
      <pc:chgData name="Balian, Sarah" userId="b3b060d9-4d34-479b-ad68-688eaebf93c5" providerId="ADAL" clId="{ECE8469E-A28F-4FE0-96F5-611311FE7A9A}" dt="2022-12-13T14:32:28.420" v="1960" actId="478"/>
      <pc:docMkLst>
        <pc:docMk/>
      </pc:docMkLst>
      <pc:sldChg chg="modSp mod">
        <pc:chgData name="Balian, Sarah" userId="b3b060d9-4d34-479b-ad68-688eaebf93c5" providerId="ADAL" clId="{ECE8469E-A28F-4FE0-96F5-611311FE7A9A}" dt="2022-12-08T16:50:38.956" v="26" actId="14100"/>
        <pc:sldMkLst>
          <pc:docMk/>
          <pc:sldMk cId="109857222" sldId="256"/>
        </pc:sldMkLst>
        <pc:spChg chg="mod">
          <ac:chgData name="Balian, Sarah" userId="b3b060d9-4d34-479b-ad68-688eaebf93c5" providerId="ADAL" clId="{ECE8469E-A28F-4FE0-96F5-611311FE7A9A}" dt="2022-12-08T16:50:38.956" v="26" actId="14100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ECE8469E-A28F-4FE0-96F5-611311FE7A9A}" dt="2022-12-08T17:35:44.886" v="1090" actId="27636"/>
        <pc:sldMkLst>
          <pc:docMk/>
          <pc:sldMk cId="2163988523" sldId="260"/>
        </pc:sldMkLst>
        <pc:spChg chg="mod">
          <ac:chgData name="Balian, Sarah" userId="b3b060d9-4d34-479b-ad68-688eaebf93c5" providerId="ADAL" clId="{ECE8469E-A28F-4FE0-96F5-611311FE7A9A}" dt="2022-12-08T17:35:44.886" v="1090" actId="2763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ECE8469E-A28F-4FE0-96F5-611311FE7A9A}" dt="2022-12-08T16:52:04.160" v="102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del">
        <pc:chgData name="Balian, Sarah" userId="b3b060d9-4d34-479b-ad68-688eaebf93c5" providerId="ADAL" clId="{ECE8469E-A28F-4FE0-96F5-611311FE7A9A}" dt="2022-12-08T16:59:44.481" v="303" actId="47"/>
        <pc:sldMkLst>
          <pc:docMk/>
          <pc:sldMk cId="901538395" sldId="261"/>
        </pc:sldMkLst>
      </pc:sldChg>
      <pc:sldChg chg="delSp modSp mod">
        <pc:chgData name="Balian, Sarah" userId="b3b060d9-4d34-479b-ad68-688eaebf93c5" providerId="ADAL" clId="{ECE8469E-A28F-4FE0-96F5-611311FE7A9A}" dt="2022-12-08T17:04:06.375" v="387" actId="27918"/>
        <pc:sldMkLst>
          <pc:docMk/>
          <pc:sldMk cId="1428788921" sldId="262"/>
        </pc:sldMkLst>
        <pc:spChg chg="mod">
          <ac:chgData name="Balian, Sarah" userId="b3b060d9-4d34-479b-ad68-688eaebf93c5" providerId="ADAL" clId="{ECE8469E-A28F-4FE0-96F5-611311FE7A9A}" dt="2022-12-08T17:02:34.551" v="331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02:52.782" v="384" actId="20577"/>
          <ac:spMkLst>
            <pc:docMk/>
            <pc:sldMk cId="1428788921" sldId="262"/>
            <ac:spMk id="3" creationId="{E4FD1E92-5DBC-B105-F246-2355E4FF9A74}"/>
          </ac:spMkLst>
        </pc:spChg>
        <pc:spChg chg="del">
          <ac:chgData name="Balian, Sarah" userId="b3b060d9-4d34-479b-ad68-688eaebf93c5" providerId="ADAL" clId="{ECE8469E-A28F-4FE0-96F5-611311FE7A9A}" dt="2022-12-08T17:02:02.232" v="316" actId="478"/>
          <ac:spMkLst>
            <pc:docMk/>
            <pc:sldMk cId="1428788921" sldId="262"/>
            <ac:spMk id="4" creationId="{CB3FACD9-A5D0-EEFF-C2B2-E4A77442B70D}"/>
          </ac:spMkLst>
        </pc:spChg>
        <pc:spChg chg="del">
          <ac:chgData name="Balian, Sarah" userId="b3b060d9-4d34-479b-ad68-688eaebf93c5" providerId="ADAL" clId="{ECE8469E-A28F-4FE0-96F5-611311FE7A9A}" dt="2022-12-08T17:02:02.232" v="316" actId="478"/>
          <ac:spMkLst>
            <pc:docMk/>
            <pc:sldMk cId="1428788921" sldId="262"/>
            <ac:spMk id="5" creationId="{F9389E6D-AE41-DA2B-E7C6-C8A222BB5D45}"/>
          </ac:spMkLst>
        </pc:spChg>
        <pc:graphicFrameChg chg="mod">
          <ac:chgData name="Balian, Sarah" userId="b3b060d9-4d34-479b-ad68-688eaebf93c5" providerId="ADAL" clId="{ECE8469E-A28F-4FE0-96F5-611311FE7A9A}" dt="2022-12-08T17:02:25.498" v="318" actId="207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mod">
        <pc:chgData name="Balian, Sarah" userId="b3b060d9-4d34-479b-ad68-688eaebf93c5" providerId="ADAL" clId="{ECE8469E-A28F-4FE0-96F5-611311FE7A9A}" dt="2022-12-08T16:59:10.400" v="300" actId="1076"/>
        <pc:sldMkLst>
          <pc:docMk/>
          <pc:sldMk cId="1887431401" sldId="263"/>
        </pc:sldMkLst>
        <pc:spChg chg="mod">
          <ac:chgData name="Balian, Sarah" userId="b3b060d9-4d34-479b-ad68-688eaebf93c5" providerId="ADAL" clId="{ECE8469E-A28F-4FE0-96F5-611311FE7A9A}" dt="2022-12-08T16:58:35.947" v="287" actId="14100"/>
          <ac:spMkLst>
            <pc:docMk/>
            <pc:sldMk cId="1887431401" sldId="263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6:59:10.400" v="300" actId="1076"/>
          <ac:spMkLst>
            <pc:docMk/>
            <pc:sldMk cId="1887431401" sldId="263"/>
            <ac:spMk id="3" creationId="{E4FD1E92-5DBC-B105-F246-2355E4FF9A74}"/>
          </ac:spMkLst>
        </pc:spChg>
        <pc:graphicFrameChg chg="del mod">
          <ac:chgData name="Balian, Sarah" userId="b3b060d9-4d34-479b-ad68-688eaebf93c5" providerId="ADAL" clId="{ECE8469E-A28F-4FE0-96F5-611311FE7A9A}" dt="2022-12-08T16:54:25.277" v="265" actId="478"/>
          <ac:graphicFrameMkLst>
            <pc:docMk/>
            <pc:sldMk cId="1887431401" sldId="263"/>
            <ac:graphicFrameMk id="9" creationId="{16BB2B36-D329-083C-5198-BEEC5AC12CFA}"/>
          </ac:graphicFrameMkLst>
        </pc:graphicFrameChg>
        <pc:graphicFrameChg chg="add mod">
          <ac:chgData name="Balian, Sarah" userId="b3b060d9-4d34-479b-ad68-688eaebf93c5" providerId="ADAL" clId="{ECE8469E-A28F-4FE0-96F5-611311FE7A9A}" dt="2022-12-08T16:59:03.856" v="299" actId="113"/>
          <ac:graphicFrameMkLst>
            <pc:docMk/>
            <pc:sldMk cId="1887431401" sldId="263"/>
            <ac:graphicFrameMk id="11" creationId="{77C748B8-A357-4913-EC73-5F373BAF98C1}"/>
          </ac:graphicFrameMkLst>
        </pc:graphicFrameChg>
        <pc:picChg chg="del">
          <ac:chgData name="Balian, Sarah" userId="b3b060d9-4d34-479b-ad68-688eaebf93c5" providerId="ADAL" clId="{ECE8469E-A28F-4FE0-96F5-611311FE7A9A}" dt="2022-12-08T16:53:39.302" v="194" actId="478"/>
          <ac:picMkLst>
            <pc:docMk/>
            <pc:sldMk cId="1887431401" sldId="263"/>
            <ac:picMk id="7" creationId="{7A644DFE-C421-A99B-7B75-FD6CDCA44372}"/>
          </ac:picMkLst>
        </pc:picChg>
      </pc:sldChg>
      <pc:sldChg chg="addSp modSp mod">
        <pc:chgData name="Balian, Sarah" userId="b3b060d9-4d34-479b-ad68-688eaebf93c5" providerId="ADAL" clId="{ECE8469E-A28F-4FE0-96F5-611311FE7A9A}" dt="2022-12-08T17:11:23.135" v="659"/>
        <pc:sldMkLst>
          <pc:docMk/>
          <pc:sldMk cId="2479953464" sldId="264"/>
        </pc:sldMkLst>
        <pc:spChg chg="mod">
          <ac:chgData name="Balian, Sarah" userId="b3b060d9-4d34-479b-ad68-688eaebf93c5" providerId="ADAL" clId="{ECE8469E-A28F-4FE0-96F5-611311FE7A9A}" dt="2022-12-08T17:09:56.778" v="562" actId="20577"/>
          <ac:spMkLst>
            <pc:docMk/>
            <pc:sldMk cId="2479953464" sldId="264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11:19.084" v="658" actId="1076"/>
          <ac:spMkLst>
            <pc:docMk/>
            <pc:sldMk cId="2479953464" sldId="264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ECE8469E-A28F-4FE0-96F5-611311FE7A9A}" dt="2022-12-08T17:11:13.608" v="657" actId="207"/>
          <ac:graphicFrameMkLst>
            <pc:docMk/>
            <pc:sldMk cId="2479953464" sldId="264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ECE8469E-A28F-4FE0-96F5-611311FE7A9A}" dt="2022-12-08T17:11:23.135" v="659"/>
          <ac:picMkLst>
            <pc:docMk/>
            <pc:sldMk cId="2479953464" sldId="264"/>
            <ac:picMk id="6" creationId="{19A64D2C-54C4-3C4C-F822-977D4D6733B6}"/>
          </ac:picMkLst>
        </pc:picChg>
      </pc:sldChg>
      <pc:sldChg chg="modSp mod">
        <pc:chgData name="Balian, Sarah" userId="b3b060d9-4d34-479b-ad68-688eaebf93c5" providerId="ADAL" clId="{ECE8469E-A28F-4FE0-96F5-611311FE7A9A}" dt="2022-12-08T17:31:20.789" v="1042" actId="207"/>
        <pc:sldMkLst>
          <pc:docMk/>
          <pc:sldMk cId="3201893001" sldId="265"/>
        </pc:sldMkLst>
        <pc:spChg chg="mod">
          <ac:chgData name="Balian, Sarah" userId="b3b060d9-4d34-479b-ad68-688eaebf93c5" providerId="ADAL" clId="{ECE8469E-A28F-4FE0-96F5-611311FE7A9A}" dt="2022-12-08T17:29:18.999" v="982" actId="20577"/>
          <ac:spMkLst>
            <pc:docMk/>
            <pc:sldMk cId="3201893001" sldId="265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29:42.309" v="1024" actId="1076"/>
          <ac:spMkLst>
            <pc:docMk/>
            <pc:sldMk cId="3201893001" sldId="265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ECE8469E-A28F-4FE0-96F5-611311FE7A9A}" dt="2022-12-08T17:31:20.789" v="1042" actId="207"/>
          <ac:graphicFrameMkLst>
            <pc:docMk/>
            <pc:sldMk cId="3201893001" sldId="265"/>
            <ac:graphicFrameMk id="9" creationId="{16BB2B36-D329-083C-5198-BEEC5AC12CFA}"/>
          </ac:graphicFrameMkLst>
        </pc:graphicFrameChg>
      </pc:sldChg>
      <pc:sldChg chg="del">
        <pc:chgData name="Balian, Sarah" userId="b3b060d9-4d34-479b-ad68-688eaebf93c5" providerId="ADAL" clId="{ECE8469E-A28F-4FE0-96F5-611311FE7A9A}" dt="2022-12-08T17:12:34.823" v="665" actId="47"/>
        <pc:sldMkLst>
          <pc:docMk/>
          <pc:sldMk cId="1273125120" sldId="266"/>
        </pc:sldMkLst>
      </pc:sldChg>
      <pc:sldChg chg="del">
        <pc:chgData name="Balian, Sarah" userId="b3b060d9-4d34-479b-ad68-688eaebf93c5" providerId="ADAL" clId="{ECE8469E-A28F-4FE0-96F5-611311FE7A9A}" dt="2022-12-08T17:12:30.619" v="664" actId="47"/>
        <pc:sldMkLst>
          <pc:docMk/>
          <pc:sldMk cId="4262632132" sldId="267"/>
        </pc:sldMkLst>
      </pc:sldChg>
      <pc:sldChg chg="del">
        <pc:chgData name="Balian, Sarah" userId="b3b060d9-4d34-479b-ad68-688eaebf93c5" providerId="ADAL" clId="{ECE8469E-A28F-4FE0-96F5-611311FE7A9A}" dt="2022-12-08T17:12:37.491" v="666" actId="47"/>
        <pc:sldMkLst>
          <pc:docMk/>
          <pc:sldMk cId="528443413" sldId="269"/>
        </pc:sldMkLst>
      </pc:sldChg>
      <pc:sldChg chg="del">
        <pc:chgData name="Balian, Sarah" userId="b3b060d9-4d34-479b-ad68-688eaebf93c5" providerId="ADAL" clId="{ECE8469E-A28F-4FE0-96F5-611311FE7A9A}" dt="2022-12-08T17:12:41.263" v="667" actId="47"/>
        <pc:sldMkLst>
          <pc:docMk/>
          <pc:sldMk cId="3367104273" sldId="270"/>
        </pc:sldMkLst>
      </pc:sldChg>
      <pc:sldChg chg="del">
        <pc:chgData name="Balian, Sarah" userId="b3b060d9-4d34-479b-ad68-688eaebf93c5" providerId="ADAL" clId="{ECE8469E-A28F-4FE0-96F5-611311FE7A9A}" dt="2022-12-08T17:24:59.578" v="918" actId="47"/>
        <pc:sldMkLst>
          <pc:docMk/>
          <pc:sldMk cId="52877160" sldId="271"/>
        </pc:sldMkLst>
      </pc:sldChg>
      <pc:sldChg chg="del">
        <pc:chgData name="Balian, Sarah" userId="b3b060d9-4d34-479b-ad68-688eaebf93c5" providerId="ADAL" clId="{ECE8469E-A28F-4FE0-96F5-611311FE7A9A}" dt="2022-12-08T18:20:54.233" v="1471" actId="47"/>
        <pc:sldMkLst>
          <pc:docMk/>
          <pc:sldMk cId="1506493807" sldId="272"/>
        </pc:sldMkLst>
      </pc:sldChg>
      <pc:sldChg chg="del">
        <pc:chgData name="Balian, Sarah" userId="b3b060d9-4d34-479b-ad68-688eaebf93c5" providerId="ADAL" clId="{ECE8469E-A28F-4FE0-96F5-611311FE7A9A}" dt="2022-12-08T17:45:41.587" v="1175" actId="47"/>
        <pc:sldMkLst>
          <pc:docMk/>
          <pc:sldMk cId="454941652" sldId="273"/>
        </pc:sldMkLst>
      </pc:sldChg>
      <pc:sldChg chg="del">
        <pc:chgData name="Balian, Sarah" userId="b3b060d9-4d34-479b-ad68-688eaebf93c5" providerId="ADAL" clId="{ECE8469E-A28F-4FE0-96F5-611311FE7A9A}" dt="2022-12-08T17:45:38.365" v="1174" actId="47"/>
        <pc:sldMkLst>
          <pc:docMk/>
          <pc:sldMk cId="4007693361" sldId="274"/>
        </pc:sldMkLst>
      </pc:sldChg>
      <pc:sldChg chg="del">
        <pc:chgData name="Balian, Sarah" userId="b3b060d9-4d34-479b-ad68-688eaebf93c5" providerId="ADAL" clId="{ECE8469E-A28F-4FE0-96F5-611311FE7A9A}" dt="2022-12-08T18:20:55.218" v="1472" actId="47"/>
        <pc:sldMkLst>
          <pc:docMk/>
          <pc:sldMk cId="111198767" sldId="275"/>
        </pc:sldMkLst>
      </pc:sldChg>
      <pc:sldChg chg="del">
        <pc:chgData name="Balian, Sarah" userId="b3b060d9-4d34-479b-ad68-688eaebf93c5" providerId="ADAL" clId="{ECE8469E-A28F-4FE0-96F5-611311FE7A9A}" dt="2022-12-08T18:20:56.651" v="1473" actId="47"/>
        <pc:sldMkLst>
          <pc:docMk/>
          <pc:sldMk cId="995516696" sldId="276"/>
        </pc:sldMkLst>
      </pc:sldChg>
      <pc:sldChg chg="del">
        <pc:chgData name="Balian, Sarah" userId="b3b060d9-4d34-479b-ad68-688eaebf93c5" providerId="ADAL" clId="{ECE8469E-A28F-4FE0-96F5-611311FE7A9A}" dt="2022-12-08T17:12:49.420" v="669" actId="47"/>
        <pc:sldMkLst>
          <pc:docMk/>
          <pc:sldMk cId="3374680457" sldId="277"/>
        </pc:sldMkLst>
      </pc:sldChg>
      <pc:sldChg chg="modSp del mod">
        <pc:chgData name="Balian, Sarah" userId="b3b060d9-4d34-479b-ad68-688eaebf93c5" providerId="ADAL" clId="{ECE8469E-A28F-4FE0-96F5-611311FE7A9A}" dt="2022-12-08T18:21:00.043" v="1475" actId="47"/>
        <pc:sldMkLst>
          <pc:docMk/>
          <pc:sldMk cId="3303905315" sldId="278"/>
        </pc:sldMkLst>
        <pc:spChg chg="mod">
          <ac:chgData name="Balian, Sarah" userId="b3b060d9-4d34-479b-ad68-688eaebf93c5" providerId="ADAL" clId="{ECE8469E-A28F-4FE0-96F5-611311FE7A9A}" dt="2022-12-08T16:59:27.877" v="301" actId="27636"/>
          <ac:spMkLst>
            <pc:docMk/>
            <pc:sldMk cId="3303905315" sldId="278"/>
            <ac:spMk id="3" creationId="{50B28AC5-2484-C681-1E51-654A978D440B}"/>
          </ac:spMkLst>
        </pc:spChg>
      </pc:sldChg>
      <pc:sldChg chg="del">
        <pc:chgData name="Balian, Sarah" userId="b3b060d9-4d34-479b-ad68-688eaebf93c5" providerId="ADAL" clId="{ECE8469E-A28F-4FE0-96F5-611311FE7A9A}" dt="2022-12-08T17:12:48.316" v="668" actId="47"/>
        <pc:sldMkLst>
          <pc:docMk/>
          <pc:sldMk cId="3194101482" sldId="279"/>
        </pc:sldMkLst>
      </pc:sldChg>
      <pc:sldChg chg="modSp del mod">
        <pc:chgData name="Balian, Sarah" userId="b3b060d9-4d34-479b-ad68-688eaebf93c5" providerId="ADAL" clId="{ECE8469E-A28F-4FE0-96F5-611311FE7A9A}" dt="2022-12-08T18:21:01.315" v="1476" actId="47"/>
        <pc:sldMkLst>
          <pc:docMk/>
          <pc:sldMk cId="2037355660" sldId="280"/>
        </pc:sldMkLst>
        <pc:spChg chg="mod">
          <ac:chgData name="Balian, Sarah" userId="b3b060d9-4d34-479b-ad68-688eaebf93c5" providerId="ADAL" clId="{ECE8469E-A28F-4FE0-96F5-611311FE7A9A}" dt="2022-12-08T16:59:27.890" v="302" actId="27636"/>
          <ac:spMkLst>
            <pc:docMk/>
            <pc:sldMk cId="2037355660" sldId="280"/>
            <ac:spMk id="68" creationId="{2F98A3EE-6320-044D-A68E-720A7A279610}"/>
          </ac:spMkLst>
        </pc:spChg>
      </pc:sldChg>
      <pc:sldChg chg="del">
        <pc:chgData name="Balian, Sarah" userId="b3b060d9-4d34-479b-ad68-688eaebf93c5" providerId="ADAL" clId="{ECE8469E-A28F-4FE0-96F5-611311FE7A9A}" dt="2022-12-08T18:21:02.238" v="1477" actId="47"/>
        <pc:sldMkLst>
          <pc:docMk/>
          <pc:sldMk cId="999283337" sldId="281"/>
        </pc:sldMkLst>
      </pc:sldChg>
      <pc:sldChg chg="del">
        <pc:chgData name="Balian, Sarah" userId="b3b060d9-4d34-479b-ad68-688eaebf93c5" providerId="ADAL" clId="{ECE8469E-A28F-4FE0-96F5-611311FE7A9A}" dt="2022-12-08T18:20:58.796" v="1474" actId="47"/>
        <pc:sldMkLst>
          <pc:docMk/>
          <pc:sldMk cId="2975771389" sldId="282"/>
        </pc:sldMkLst>
      </pc:sldChg>
      <pc:sldChg chg="del">
        <pc:chgData name="Balian, Sarah" userId="b3b060d9-4d34-479b-ad68-688eaebf93c5" providerId="ADAL" clId="{ECE8469E-A28F-4FE0-96F5-611311FE7A9A}" dt="2022-12-08T18:21:04.797" v="1480" actId="47"/>
        <pc:sldMkLst>
          <pc:docMk/>
          <pc:sldMk cId="3502258445" sldId="283"/>
        </pc:sldMkLst>
      </pc:sldChg>
      <pc:sldChg chg="del">
        <pc:chgData name="Balian, Sarah" userId="b3b060d9-4d34-479b-ad68-688eaebf93c5" providerId="ADAL" clId="{ECE8469E-A28F-4FE0-96F5-611311FE7A9A}" dt="2022-12-08T17:12:58.158" v="670" actId="47"/>
        <pc:sldMkLst>
          <pc:docMk/>
          <pc:sldMk cId="3958030153" sldId="284"/>
        </pc:sldMkLst>
      </pc:sldChg>
      <pc:sldChg chg="del">
        <pc:chgData name="Balian, Sarah" userId="b3b060d9-4d34-479b-ad68-688eaebf93c5" providerId="ADAL" clId="{ECE8469E-A28F-4FE0-96F5-611311FE7A9A}" dt="2022-12-08T18:21:03.242" v="1478" actId="47"/>
        <pc:sldMkLst>
          <pc:docMk/>
          <pc:sldMk cId="3771114077" sldId="285"/>
        </pc:sldMkLst>
      </pc:sldChg>
      <pc:sldChg chg="del">
        <pc:chgData name="Balian, Sarah" userId="b3b060d9-4d34-479b-ad68-688eaebf93c5" providerId="ADAL" clId="{ECE8469E-A28F-4FE0-96F5-611311FE7A9A}" dt="2022-12-08T18:21:03.986" v="1479" actId="47"/>
        <pc:sldMkLst>
          <pc:docMk/>
          <pc:sldMk cId="1821595124" sldId="286"/>
        </pc:sldMkLst>
      </pc:sldChg>
      <pc:sldChg chg="del">
        <pc:chgData name="Balian, Sarah" userId="b3b060d9-4d34-479b-ad68-688eaebf93c5" providerId="ADAL" clId="{ECE8469E-A28F-4FE0-96F5-611311FE7A9A}" dt="2022-12-08T18:21:05.547" v="1481" actId="47"/>
        <pc:sldMkLst>
          <pc:docMk/>
          <pc:sldMk cId="2301792542" sldId="287"/>
        </pc:sldMkLst>
      </pc:sldChg>
      <pc:sldChg chg="del">
        <pc:chgData name="Balian, Sarah" userId="b3b060d9-4d34-479b-ad68-688eaebf93c5" providerId="ADAL" clId="{ECE8469E-A28F-4FE0-96F5-611311FE7A9A}" dt="2022-12-08T18:21:06.303" v="1482" actId="47"/>
        <pc:sldMkLst>
          <pc:docMk/>
          <pc:sldMk cId="2004344858" sldId="288"/>
        </pc:sldMkLst>
      </pc:sldChg>
      <pc:sldChg chg="modSp mod">
        <pc:chgData name="Balian, Sarah" userId="b3b060d9-4d34-479b-ad68-688eaebf93c5" providerId="ADAL" clId="{ECE8469E-A28F-4FE0-96F5-611311FE7A9A}" dt="2022-12-08T18:36:56.267" v="1942" actId="207"/>
        <pc:sldMkLst>
          <pc:docMk/>
          <pc:sldMk cId="3475639167" sldId="289"/>
        </pc:sldMkLst>
        <pc:spChg chg="mod">
          <ac:chgData name="Balian, Sarah" userId="b3b060d9-4d34-479b-ad68-688eaebf93c5" providerId="ADAL" clId="{ECE8469E-A28F-4FE0-96F5-611311FE7A9A}" dt="2022-12-08T18:36:56.267" v="1942" actId="207"/>
          <ac:spMkLst>
            <pc:docMk/>
            <pc:sldMk cId="3475639167" sldId="289"/>
            <ac:spMk id="3" creationId="{F2A31AE5-F919-CA50-BF07-AF012D87D146}"/>
          </ac:spMkLst>
        </pc:spChg>
      </pc:sldChg>
      <pc:sldChg chg="modSp add mod">
        <pc:chgData name="Balian, Sarah" userId="b3b060d9-4d34-479b-ad68-688eaebf93c5" providerId="ADAL" clId="{ECE8469E-A28F-4FE0-96F5-611311FE7A9A}" dt="2022-12-08T17:06:00.571" v="492"/>
        <pc:sldMkLst>
          <pc:docMk/>
          <pc:sldMk cId="61370533" sldId="290"/>
        </pc:sldMkLst>
        <pc:spChg chg="mod">
          <ac:chgData name="Balian, Sarah" userId="b3b060d9-4d34-479b-ad68-688eaebf93c5" providerId="ADAL" clId="{ECE8469E-A28F-4FE0-96F5-611311FE7A9A}" dt="2022-12-08T17:04:26.339" v="423" actId="6549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04:45.109" v="471" actId="14100"/>
          <ac:spMkLst>
            <pc:docMk/>
            <pc:sldMk cId="61370533" sldId="290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ECE8469E-A28F-4FE0-96F5-611311FE7A9A}" dt="2022-12-08T17:06:00.571" v="492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ECE8469E-A28F-4FE0-96F5-611311FE7A9A}" dt="2022-12-08T17:35:37.071" v="1084" actId="27636"/>
        <pc:sldMkLst>
          <pc:docMk/>
          <pc:sldMk cId="3822647193" sldId="291"/>
        </pc:sldMkLst>
        <pc:spChg chg="mod">
          <ac:chgData name="Balian, Sarah" userId="b3b060d9-4d34-479b-ad68-688eaebf93c5" providerId="ADAL" clId="{ECE8469E-A28F-4FE0-96F5-611311FE7A9A}" dt="2022-12-08T17:35:37.071" v="1084" actId="27636"/>
          <ac:spMkLst>
            <pc:docMk/>
            <pc:sldMk cId="3822647193" sldId="291"/>
            <ac:spMk id="3" creationId="{7F10B6DC-6AF4-BFD9-E1D5-B98AA266289F}"/>
          </ac:spMkLst>
        </pc:spChg>
      </pc:sldChg>
      <pc:sldChg chg="addSp modSp add mod">
        <pc:chgData name="Balian, Sarah" userId="b3b060d9-4d34-479b-ad68-688eaebf93c5" providerId="ADAL" clId="{ECE8469E-A28F-4FE0-96F5-611311FE7A9A}" dt="2022-12-08T18:26:03.565" v="1687"/>
        <pc:sldMkLst>
          <pc:docMk/>
          <pc:sldMk cId="4205298638" sldId="292"/>
        </pc:sldMkLst>
        <pc:spChg chg="mod">
          <ac:chgData name="Balian, Sarah" userId="b3b060d9-4d34-479b-ad68-688eaebf93c5" providerId="ADAL" clId="{ECE8469E-A28F-4FE0-96F5-611311FE7A9A}" dt="2022-12-08T17:08:25.813" v="521" actId="20577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08:33.020" v="525" actId="20577"/>
          <ac:spMkLst>
            <pc:docMk/>
            <pc:sldMk cId="4205298638" sldId="292"/>
            <ac:spMk id="3" creationId="{E4FD1E92-5DBC-B105-F246-2355E4FF9A74}"/>
          </ac:spMkLst>
        </pc:spChg>
        <pc:graphicFrameChg chg="mod">
          <ac:chgData name="Balian, Sarah" userId="b3b060d9-4d34-479b-ad68-688eaebf93c5" providerId="ADAL" clId="{ECE8469E-A28F-4FE0-96F5-611311FE7A9A}" dt="2022-12-08T18:26:03.565" v="1687"/>
          <ac:graphicFrameMkLst>
            <pc:docMk/>
            <pc:sldMk cId="4205298638" sldId="292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ECE8469E-A28F-4FE0-96F5-611311FE7A9A}" dt="2022-12-08T17:09:24.688" v="535"/>
          <ac:picMkLst>
            <pc:docMk/>
            <pc:sldMk cId="4205298638" sldId="292"/>
            <ac:picMk id="4" creationId="{82144BBA-50C0-ED9E-E96A-D8D38C07ECF4}"/>
          </ac:picMkLst>
        </pc:picChg>
      </pc:sldChg>
      <pc:sldChg chg="modSp add mod">
        <pc:chgData name="Balian, Sarah" userId="b3b060d9-4d34-479b-ad68-688eaebf93c5" providerId="ADAL" clId="{ECE8469E-A28F-4FE0-96F5-611311FE7A9A}" dt="2022-12-08T17:35:27.594" v="1078" actId="20577"/>
        <pc:sldMkLst>
          <pc:docMk/>
          <pc:sldMk cId="3986907055" sldId="293"/>
        </pc:sldMkLst>
        <pc:spChg chg="mod">
          <ac:chgData name="Balian, Sarah" userId="b3b060d9-4d34-479b-ad68-688eaebf93c5" providerId="ADAL" clId="{ECE8469E-A28F-4FE0-96F5-611311FE7A9A}" dt="2022-12-08T17:35:27.594" v="1078" actId="20577"/>
          <ac:spMkLst>
            <pc:docMk/>
            <pc:sldMk cId="3986907055" sldId="293"/>
            <ac:spMk id="3" creationId="{7F10B6DC-6AF4-BFD9-E1D5-B98AA266289F}"/>
          </ac:spMkLst>
        </pc:spChg>
      </pc:sldChg>
      <pc:sldChg chg="addSp delSp modSp add mod">
        <pc:chgData name="Balian, Sarah" userId="b3b060d9-4d34-479b-ad68-688eaebf93c5" providerId="ADAL" clId="{ECE8469E-A28F-4FE0-96F5-611311FE7A9A}" dt="2022-12-08T17:19:46.581" v="823" actId="478"/>
        <pc:sldMkLst>
          <pc:docMk/>
          <pc:sldMk cId="1925132525" sldId="294"/>
        </pc:sldMkLst>
        <pc:spChg chg="mod">
          <ac:chgData name="Balian, Sarah" userId="b3b060d9-4d34-479b-ad68-688eaebf93c5" providerId="ADAL" clId="{ECE8469E-A28F-4FE0-96F5-611311FE7A9A}" dt="2022-12-08T17:18:09.339" v="778" actId="14100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18:12.301" v="779" actId="1076"/>
          <ac:spMkLst>
            <pc:docMk/>
            <pc:sldMk cId="1925132525" sldId="294"/>
            <ac:spMk id="3" creationId="{E4FD1E92-5DBC-B105-F246-2355E4FF9A74}"/>
          </ac:spMkLst>
        </pc:spChg>
        <pc:spChg chg="add mod">
          <ac:chgData name="Balian, Sarah" userId="b3b060d9-4d34-479b-ad68-688eaebf93c5" providerId="ADAL" clId="{ECE8469E-A28F-4FE0-96F5-611311FE7A9A}" dt="2022-12-08T17:19:09.466" v="821" actId="1076"/>
          <ac:spMkLst>
            <pc:docMk/>
            <pc:sldMk cId="1925132525" sldId="294"/>
            <ac:spMk id="4" creationId="{87E0FD17-000E-F917-D7E1-AFF7CACBF13D}"/>
          </ac:spMkLst>
        </pc:spChg>
        <pc:graphicFrameChg chg="mod">
          <ac:chgData name="Balian, Sarah" userId="b3b060d9-4d34-479b-ad68-688eaebf93c5" providerId="ADAL" clId="{ECE8469E-A28F-4FE0-96F5-611311FE7A9A}" dt="2022-12-08T17:18:22.017" v="781" actId="1076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picChg chg="del">
          <ac:chgData name="Balian, Sarah" userId="b3b060d9-4d34-479b-ad68-688eaebf93c5" providerId="ADAL" clId="{ECE8469E-A28F-4FE0-96F5-611311FE7A9A}" dt="2022-12-08T17:19:46.581" v="823" actId="478"/>
          <ac:picMkLst>
            <pc:docMk/>
            <pc:sldMk cId="1925132525" sldId="294"/>
            <ac:picMk id="6" creationId="{19A64D2C-54C4-3C4C-F822-977D4D6733B6}"/>
          </ac:picMkLst>
        </pc:picChg>
      </pc:sldChg>
      <pc:sldChg chg="modSp add mod">
        <pc:chgData name="Balian, Sarah" userId="b3b060d9-4d34-479b-ad68-688eaebf93c5" providerId="ADAL" clId="{ECE8469E-A28F-4FE0-96F5-611311FE7A9A}" dt="2022-12-08T17:35:16.316" v="1072" actId="27636"/>
        <pc:sldMkLst>
          <pc:docMk/>
          <pc:sldMk cId="1062889223" sldId="295"/>
        </pc:sldMkLst>
        <pc:spChg chg="mod">
          <ac:chgData name="Balian, Sarah" userId="b3b060d9-4d34-479b-ad68-688eaebf93c5" providerId="ADAL" clId="{ECE8469E-A28F-4FE0-96F5-611311FE7A9A}" dt="2022-12-08T17:35:16.316" v="1072" actId="27636"/>
          <ac:spMkLst>
            <pc:docMk/>
            <pc:sldMk cId="1062889223" sldId="295"/>
            <ac:spMk id="3" creationId="{7F10B6DC-6AF4-BFD9-E1D5-B98AA266289F}"/>
          </ac:spMkLst>
        </pc:spChg>
      </pc:sldChg>
      <pc:sldChg chg="addSp delSp modSp add mod">
        <pc:chgData name="Balian, Sarah" userId="b3b060d9-4d34-479b-ad68-688eaebf93c5" providerId="ADAL" clId="{ECE8469E-A28F-4FE0-96F5-611311FE7A9A}" dt="2022-12-08T17:24:31.881" v="913" actId="207"/>
        <pc:sldMkLst>
          <pc:docMk/>
          <pc:sldMk cId="476875324" sldId="296"/>
        </pc:sldMkLst>
        <pc:spChg chg="mod">
          <ac:chgData name="Balian, Sarah" userId="b3b060d9-4d34-479b-ad68-688eaebf93c5" providerId="ADAL" clId="{ECE8469E-A28F-4FE0-96F5-611311FE7A9A}" dt="2022-12-08T17:20:01.699" v="835" actId="20577"/>
          <ac:spMkLst>
            <pc:docMk/>
            <pc:sldMk cId="476875324" sldId="296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20:30.579" v="868" actId="20577"/>
          <ac:spMkLst>
            <pc:docMk/>
            <pc:sldMk cId="476875324" sldId="296"/>
            <ac:spMk id="3" creationId="{E4FD1E92-5DBC-B105-F246-2355E4FF9A74}"/>
          </ac:spMkLst>
        </pc:spChg>
        <pc:spChg chg="del">
          <ac:chgData name="Balian, Sarah" userId="b3b060d9-4d34-479b-ad68-688eaebf93c5" providerId="ADAL" clId="{ECE8469E-A28F-4FE0-96F5-611311FE7A9A}" dt="2022-12-08T17:20:34.331" v="869" actId="478"/>
          <ac:spMkLst>
            <pc:docMk/>
            <pc:sldMk cId="476875324" sldId="296"/>
            <ac:spMk id="4" creationId="{87E0FD17-000E-F917-D7E1-AFF7CACBF13D}"/>
          </ac:spMkLst>
        </pc:spChg>
        <pc:graphicFrameChg chg="add mod">
          <ac:chgData name="Balian, Sarah" userId="b3b060d9-4d34-479b-ad68-688eaebf93c5" providerId="ADAL" clId="{ECE8469E-A28F-4FE0-96F5-611311FE7A9A}" dt="2022-12-08T17:24:31.881" v="913" actId="207"/>
          <ac:graphicFrameMkLst>
            <pc:docMk/>
            <pc:sldMk cId="476875324" sldId="296"/>
            <ac:graphicFrameMk id="7" creationId="{BAE287F8-D626-0727-B8AA-36BF55EA7C9D}"/>
          </ac:graphicFrameMkLst>
        </pc:graphicFrameChg>
        <pc:graphicFrameChg chg="del">
          <ac:chgData name="Balian, Sarah" userId="b3b060d9-4d34-479b-ad68-688eaebf93c5" providerId="ADAL" clId="{ECE8469E-A28F-4FE0-96F5-611311FE7A9A}" dt="2022-12-08T17:19:57.625" v="825" actId="478"/>
          <ac:graphicFrameMkLst>
            <pc:docMk/>
            <pc:sldMk cId="476875324" sldId="296"/>
            <ac:graphicFrameMk id="9" creationId="{16BB2B36-D329-083C-5198-BEEC5AC12CFA}"/>
          </ac:graphicFrameMkLst>
        </pc:graphicFrameChg>
      </pc:sldChg>
      <pc:sldChg chg="modSp add mod">
        <pc:chgData name="Balian, Sarah" userId="b3b060d9-4d34-479b-ad68-688eaebf93c5" providerId="ADAL" clId="{ECE8469E-A28F-4FE0-96F5-611311FE7A9A}" dt="2022-12-08T17:36:26.256" v="1094" actId="207"/>
        <pc:sldMkLst>
          <pc:docMk/>
          <pc:sldMk cId="2516764295" sldId="297"/>
        </pc:sldMkLst>
        <pc:spChg chg="mod">
          <ac:chgData name="Balian, Sarah" userId="b3b060d9-4d34-479b-ad68-688eaebf93c5" providerId="ADAL" clId="{ECE8469E-A28F-4FE0-96F5-611311FE7A9A}" dt="2022-12-08T17:36:26.256" v="1094" actId="207"/>
          <ac:spMkLst>
            <pc:docMk/>
            <pc:sldMk cId="2516764295" sldId="297"/>
            <ac:spMk id="3" creationId="{7F10B6DC-6AF4-BFD9-E1D5-B98AA266289F}"/>
          </ac:spMkLst>
        </pc:spChg>
      </pc:sldChg>
      <pc:sldChg chg="addSp modSp add mod">
        <pc:chgData name="Balian, Sarah" userId="b3b060d9-4d34-479b-ad68-688eaebf93c5" providerId="ADAL" clId="{ECE8469E-A28F-4FE0-96F5-611311FE7A9A}" dt="2022-12-08T17:38:21.535" v="1171" actId="27918"/>
        <pc:sldMkLst>
          <pc:docMk/>
          <pc:sldMk cId="1182146475" sldId="298"/>
        </pc:sldMkLst>
        <pc:spChg chg="mod">
          <ac:chgData name="Balian, Sarah" userId="b3b060d9-4d34-479b-ad68-688eaebf93c5" providerId="ADAL" clId="{ECE8469E-A28F-4FE0-96F5-611311FE7A9A}" dt="2022-12-08T17:37:25.662" v="1113" actId="20577"/>
          <ac:spMkLst>
            <pc:docMk/>
            <pc:sldMk cId="1182146475" sldId="298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7:37:38.532" v="1152" actId="20577"/>
          <ac:spMkLst>
            <pc:docMk/>
            <pc:sldMk cId="1182146475" sldId="298"/>
            <ac:spMk id="3" creationId="{E4FD1E92-5DBC-B105-F246-2355E4FF9A74}"/>
          </ac:spMkLst>
        </pc:spChg>
        <pc:picChg chg="add mod">
          <ac:chgData name="Balian, Sarah" userId="b3b060d9-4d34-479b-ad68-688eaebf93c5" providerId="ADAL" clId="{ECE8469E-A28F-4FE0-96F5-611311FE7A9A}" dt="2022-12-08T17:37:45.167" v="1153"/>
          <ac:picMkLst>
            <pc:docMk/>
            <pc:sldMk cId="1182146475" sldId="298"/>
            <ac:picMk id="5" creationId="{31D361F8-A7DD-9772-7288-ED221E596AF4}"/>
          </ac:picMkLst>
        </pc:picChg>
      </pc:sldChg>
      <pc:sldChg chg="modSp add mod setBg">
        <pc:chgData name="Balian, Sarah" userId="b3b060d9-4d34-479b-ad68-688eaebf93c5" providerId="ADAL" clId="{ECE8469E-A28F-4FE0-96F5-611311FE7A9A}" dt="2022-12-08T17:59:57.502" v="1305" actId="1076"/>
        <pc:sldMkLst>
          <pc:docMk/>
          <pc:sldMk cId="317324267" sldId="299"/>
        </pc:sldMkLst>
        <pc:spChg chg="mod">
          <ac:chgData name="Balian, Sarah" userId="b3b060d9-4d34-479b-ad68-688eaebf93c5" providerId="ADAL" clId="{ECE8469E-A28F-4FE0-96F5-611311FE7A9A}" dt="2022-12-08T17:46:06.319" v="1241" actId="20577"/>
          <ac:spMkLst>
            <pc:docMk/>
            <pc:sldMk cId="317324267" sldId="299"/>
            <ac:spMk id="3" creationId="{E4FD1E92-5DBC-B105-F246-2355E4FF9A74}"/>
          </ac:spMkLst>
        </pc:spChg>
        <pc:spChg chg="mod">
          <ac:chgData name="Balian, Sarah" userId="b3b060d9-4d34-479b-ad68-688eaebf93c5" providerId="ADAL" clId="{ECE8469E-A28F-4FE0-96F5-611311FE7A9A}" dt="2022-12-08T17:59:16.843" v="1294" actId="207"/>
          <ac:spMkLst>
            <pc:docMk/>
            <pc:sldMk cId="317324267" sldId="299"/>
            <ac:spMk id="20" creationId="{DFF4D7D1-5531-9052-3A86-E631897C3FF1}"/>
          </ac:spMkLst>
        </pc:spChg>
        <pc:spChg chg="mod">
          <ac:chgData name="Balian, Sarah" userId="b3b060d9-4d34-479b-ad68-688eaebf93c5" providerId="ADAL" clId="{ECE8469E-A28F-4FE0-96F5-611311FE7A9A}" dt="2022-12-08T17:58:52.499" v="1292" actId="207"/>
          <ac:spMkLst>
            <pc:docMk/>
            <pc:sldMk cId="317324267" sldId="299"/>
            <ac:spMk id="22" creationId="{79F7DE7F-B6FC-67E3-1062-6A6FF705070C}"/>
          </ac:spMkLst>
        </pc:spChg>
        <pc:spChg chg="mod">
          <ac:chgData name="Balian, Sarah" userId="b3b060d9-4d34-479b-ad68-688eaebf93c5" providerId="ADAL" clId="{ECE8469E-A28F-4FE0-96F5-611311FE7A9A}" dt="2022-12-08T17:59:05.701" v="1293" actId="207"/>
          <ac:spMkLst>
            <pc:docMk/>
            <pc:sldMk cId="317324267" sldId="299"/>
            <ac:spMk id="23" creationId="{FB08A05E-566E-4B8C-CEE8-9AB1A3EC8EFD}"/>
          </ac:spMkLst>
        </pc:spChg>
        <pc:spChg chg="mod">
          <ac:chgData name="Balian, Sarah" userId="b3b060d9-4d34-479b-ad68-688eaebf93c5" providerId="ADAL" clId="{ECE8469E-A28F-4FE0-96F5-611311FE7A9A}" dt="2022-12-08T17:59:19.700" v="1295" actId="207"/>
          <ac:spMkLst>
            <pc:docMk/>
            <pc:sldMk cId="317324267" sldId="299"/>
            <ac:spMk id="28" creationId="{086B88E6-B36D-DA23-F13A-221477F30255}"/>
          </ac:spMkLst>
        </pc:spChg>
        <pc:spChg chg="mod">
          <ac:chgData name="Balian, Sarah" userId="b3b060d9-4d34-479b-ad68-688eaebf93c5" providerId="ADAL" clId="{ECE8469E-A28F-4FE0-96F5-611311FE7A9A}" dt="2022-12-08T17:59:40.914" v="1300" actId="207"/>
          <ac:spMkLst>
            <pc:docMk/>
            <pc:sldMk cId="317324267" sldId="299"/>
            <ac:spMk id="30" creationId="{70AA0F01-213A-E2F6-7512-A7938C78CB69}"/>
          </ac:spMkLst>
        </pc:spChg>
        <pc:spChg chg="mod">
          <ac:chgData name="Balian, Sarah" userId="b3b060d9-4d34-479b-ad68-688eaebf93c5" providerId="ADAL" clId="{ECE8469E-A28F-4FE0-96F5-611311FE7A9A}" dt="2022-12-08T17:59:29.883" v="1297" actId="207"/>
          <ac:spMkLst>
            <pc:docMk/>
            <pc:sldMk cId="317324267" sldId="299"/>
            <ac:spMk id="35" creationId="{F8F9B46C-36E3-0EA5-56DA-E653E271E8D5}"/>
          </ac:spMkLst>
        </pc:spChg>
        <pc:spChg chg="mod">
          <ac:chgData name="Balian, Sarah" userId="b3b060d9-4d34-479b-ad68-688eaebf93c5" providerId="ADAL" clId="{ECE8469E-A28F-4FE0-96F5-611311FE7A9A}" dt="2022-12-08T17:59:52.689" v="1304" actId="207"/>
          <ac:spMkLst>
            <pc:docMk/>
            <pc:sldMk cId="317324267" sldId="299"/>
            <ac:spMk id="38" creationId="{AD04D305-2F1B-09A1-7316-2CA8AE0B75EB}"/>
          </ac:spMkLst>
        </pc:spChg>
        <pc:spChg chg="mod">
          <ac:chgData name="Balian, Sarah" userId="b3b060d9-4d34-479b-ad68-688eaebf93c5" providerId="ADAL" clId="{ECE8469E-A28F-4FE0-96F5-611311FE7A9A}" dt="2022-12-08T17:59:37.360" v="1299" actId="207"/>
          <ac:spMkLst>
            <pc:docMk/>
            <pc:sldMk cId="317324267" sldId="299"/>
            <ac:spMk id="39" creationId="{E8EB246B-21B0-3706-9009-9F756AA23DB1}"/>
          </ac:spMkLst>
        </pc:spChg>
        <pc:spChg chg="mod">
          <ac:chgData name="Balian, Sarah" userId="b3b060d9-4d34-479b-ad68-688eaebf93c5" providerId="ADAL" clId="{ECE8469E-A28F-4FE0-96F5-611311FE7A9A}" dt="2022-12-08T17:55:51.275" v="1274" actId="20577"/>
          <ac:spMkLst>
            <pc:docMk/>
            <pc:sldMk cId="317324267" sldId="299"/>
            <ac:spMk id="41" creationId="{D668D04A-DECC-8646-63D2-86090C0B6EC2}"/>
          </ac:spMkLst>
        </pc:spChg>
        <pc:spChg chg="mod">
          <ac:chgData name="Balian, Sarah" userId="b3b060d9-4d34-479b-ad68-688eaebf93c5" providerId="ADAL" clId="{ECE8469E-A28F-4FE0-96F5-611311FE7A9A}" dt="2022-12-08T17:57:35.189" v="1285" actId="20577"/>
          <ac:spMkLst>
            <pc:docMk/>
            <pc:sldMk cId="317324267" sldId="299"/>
            <ac:spMk id="42" creationId="{CF8A5421-9323-A745-9033-6B0858E056E5}"/>
          </ac:spMkLst>
        </pc:spChg>
        <pc:spChg chg="mod">
          <ac:chgData name="Balian, Sarah" userId="b3b060d9-4d34-479b-ad68-688eaebf93c5" providerId="ADAL" clId="{ECE8469E-A28F-4FE0-96F5-611311FE7A9A}" dt="2022-12-08T17:56:18.657" v="1276" actId="20577"/>
          <ac:spMkLst>
            <pc:docMk/>
            <pc:sldMk cId="317324267" sldId="299"/>
            <ac:spMk id="43" creationId="{B7FC13D1-752F-56B6-5609-2A21E3445535}"/>
          </ac:spMkLst>
        </pc:spChg>
        <pc:spChg chg="mod">
          <ac:chgData name="Balian, Sarah" userId="b3b060d9-4d34-479b-ad68-688eaebf93c5" providerId="ADAL" clId="{ECE8469E-A28F-4FE0-96F5-611311FE7A9A}" dt="2022-12-08T17:57:51.744" v="1288" actId="20577"/>
          <ac:spMkLst>
            <pc:docMk/>
            <pc:sldMk cId="317324267" sldId="299"/>
            <ac:spMk id="44" creationId="{4BC63EFC-51D8-5205-E29F-01514C838175}"/>
          </ac:spMkLst>
        </pc:spChg>
        <pc:spChg chg="mod">
          <ac:chgData name="Balian, Sarah" userId="b3b060d9-4d34-479b-ad68-688eaebf93c5" providerId="ADAL" clId="{ECE8469E-A28F-4FE0-96F5-611311FE7A9A}" dt="2022-12-08T17:47:39.851" v="1248" actId="20577"/>
          <ac:spMkLst>
            <pc:docMk/>
            <pc:sldMk cId="317324267" sldId="299"/>
            <ac:spMk id="45" creationId="{BBE6A571-B611-7C03-DEE0-82AB9841B25B}"/>
          </ac:spMkLst>
        </pc:spChg>
        <pc:spChg chg="mod">
          <ac:chgData name="Balian, Sarah" userId="b3b060d9-4d34-479b-ad68-688eaebf93c5" providerId="ADAL" clId="{ECE8469E-A28F-4FE0-96F5-611311FE7A9A}" dt="2022-12-08T17:57:19.096" v="1282" actId="20577"/>
          <ac:spMkLst>
            <pc:docMk/>
            <pc:sldMk cId="317324267" sldId="299"/>
            <ac:spMk id="46" creationId="{42DF423A-99C8-4EB4-85E6-B227F5AC86CF}"/>
          </ac:spMkLst>
        </pc:spChg>
        <pc:spChg chg="mod">
          <ac:chgData name="Balian, Sarah" userId="b3b060d9-4d34-479b-ad68-688eaebf93c5" providerId="ADAL" clId="{ECE8469E-A28F-4FE0-96F5-611311FE7A9A}" dt="2022-12-08T17:48:08.722" v="1259" actId="20577"/>
          <ac:spMkLst>
            <pc:docMk/>
            <pc:sldMk cId="317324267" sldId="299"/>
            <ac:spMk id="47" creationId="{1A54FE55-9EA8-7040-3CAE-58A0BC0B5A7A}"/>
          </ac:spMkLst>
        </pc:spChg>
        <pc:spChg chg="mod">
          <ac:chgData name="Balian, Sarah" userId="b3b060d9-4d34-479b-ad68-688eaebf93c5" providerId="ADAL" clId="{ECE8469E-A28F-4FE0-96F5-611311FE7A9A}" dt="2022-12-08T17:52:55.302" v="1271" actId="20577"/>
          <ac:spMkLst>
            <pc:docMk/>
            <pc:sldMk cId="317324267" sldId="299"/>
            <ac:spMk id="48" creationId="{C745E97A-7FD6-1663-C9EC-826AD8D437D1}"/>
          </ac:spMkLst>
        </pc:spChg>
        <pc:spChg chg="mod">
          <ac:chgData name="Balian, Sarah" userId="b3b060d9-4d34-479b-ad68-688eaebf93c5" providerId="ADAL" clId="{ECE8469E-A28F-4FE0-96F5-611311FE7A9A}" dt="2022-12-08T17:53:00.525" v="1272" actId="20577"/>
          <ac:spMkLst>
            <pc:docMk/>
            <pc:sldMk cId="317324267" sldId="299"/>
            <ac:spMk id="49" creationId="{5A089B96-6EB7-40E6-B695-CA14F03E510E}"/>
          </ac:spMkLst>
        </pc:spChg>
        <pc:spChg chg="mod">
          <ac:chgData name="Balian, Sarah" userId="b3b060d9-4d34-479b-ad68-688eaebf93c5" providerId="ADAL" clId="{ECE8469E-A28F-4FE0-96F5-611311FE7A9A}" dt="2022-12-08T17:58:13.646" v="1291" actId="20577"/>
          <ac:spMkLst>
            <pc:docMk/>
            <pc:sldMk cId="317324267" sldId="299"/>
            <ac:spMk id="50" creationId="{B4A38A1D-ED77-E4A3-DF60-1B2D80DD4252}"/>
          </ac:spMkLst>
        </pc:spChg>
        <pc:spChg chg="mod">
          <ac:chgData name="Balian, Sarah" userId="b3b060d9-4d34-479b-ad68-688eaebf93c5" providerId="ADAL" clId="{ECE8469E-A28F-4FE0-96F5-611311FE7A9A}" dt="2022-12-08T17:47:51.858" v="1254" actId="6549"/>
          <ac:spMkLst>
            <pc:docMk/>
            <pc:sldMk cId="317324267" sldId="299"/>
            <ac:spMk id="51" creationId="{3D949BF7-3246-03FC-D71D-FF2B194A5867}"/>
          </ac:spMkLst>
        </pc:spChg>
        <pc:spChg chg="mod">
          <ac:chgData name="Balian, Sarah" userId="b3b060d9-4d34-479b-ad68-688eaebf93c5" providerId="ADAL" clId="{ECE8469E-A28F-4FE0-96F5-611311FE7A9A}" dt="2022-12-08T17:47:57.008" v="1257" actId="20577"/>
          <ac:spMkLst>
            <pc:docMk/>
            <pc:sldMk cId="317324267" sldId="299"/>
            <ac:spMk id="52" creationId="{D73A6417-5A8E-992C-44F0-86E234C17E10}"/>
          </ac:spMkLst>
        </pc:spChg>
        <pc:spChg chg="mod">
          <ac:chgData name="Balian, Sarah" userId="b3b060d9-4d34-479b-ad68-688eaebf93c5" providerId="ADAL" clId="{ECE8469E-A28F-4FE0-96F5-611311FE7A9A}" dt="2022-12-08T17:57:09.198" v="1279" actId="20577"/>
          <ac:spMkLst>
            <pc:docMk/>
            <pc:sldMk cId="317324267" sldId="299"/>
            <ac:spMk id="53" creationId="{34E58A3B-6C41-24E5-AFB9-0CC8E52DFFBF}"/>
          </ac:spMkLst>
        </pc:spChg>
        <pc:spChg chg="mod">
          <ac:chgData name="Balian, Sarah" userId="b3b060d9-4d34-479b-ad68-688eaebf93c5" providerId="ADAL" clId="{ECE8469E-A28F-4FE0-96F5-611311FE7A9A}" dt="2022-12-08T17:47:44.934" v="1251" actId="20577"/>
          <ac:spMkLst>
            <pc:docMk/>
            <pc:sldMk cId="317324267" sldId="299"/>
            <ac:spMk id="54" creationId="{3C62B939-790C-DB0F-0CF6-1E2C6F585ED4}"/>
          </ac:spMkLst>
        </pc:spChg>
        <pc:spChg chg="mod">
          <ac:chgData name="Balian, Sarah" userId="b3b060d9-4d34-479b-ad68-688eaebf93c5" providerId="ADAL" clId="{ECE8469E-A28F-4FE0-96F5-611311FE7A9A}" dt="2022-12-08T17:59:34.158" v="1298" actId="1076"/>
          <ac:spMkLst>
            <pc:docMk/>
            <pc:sldMk cId="317324267" sldId="299"/>
            <ac:spMk id="55" creationId="{16C6B6BA-7222-2A46-CA43-30A3DC2F40E5}"/>
          </ac:spMkLst>
        </pc:spChg>
        <pc:spChg chg="mod">
          <ac:chgData name="Balian, Sarah" userId="b3b060d9-4d34-479b-ad68-688eaebf93c5" providerId="ADAL" clId="{ECE8469E-A28F-4FE0-96F5-611311FE7A9A}" dt="2022-12-08T17:45:50.553" v="1196" actId="20577"/>
          <ac:spMkLst>
            <pc:docMk/>
            <pc:sldMk cId="317324267" sldId="299"/>
            <ac:spMk id="58" creationId="{DB0E9556-57C4-FB9F-F4ED-4A86F430775C}"/>
          </ac:spMkLst>
        </pc:spChg>
        <pc:spChg chg="mod">
          <ac:chgData name="Balian, Sarah" userId="b3b060d9-4d34-479b-ad68-688eaebf93c5" providerId="ADAL" clId="{ECE8469E-A28F-4FE0-96F5-611311FE7A9A}" dt="2022-12-08T17:49:58.546" v="1269" actId="20577"/>
          <ac:spMkLst>
            <pc:docMk/>
            <pc:sldMk cId="317324267" sldId="299"/>
            <ac:spMk id="59" creationId="{4D135624-874F-7303-6186-F1323F30C5AA}"/>
          </ac:spMkLst>
        </pc:spChg>
        <pc:spChg chg="mod">
          <ac:chgData name="Balian, Sarah" userId="b3b060d9-4d34-479b-ad68-688eaebf93c5" providerId="ADAL" clId="{ECE8469E-A28F-4FE0-96F5-611311FE7A9A}" dt="2022-12-08T17:48:02.648" v="1258" actId="20577"/>
          <ac:spMkLst>
            <pc:docMk/>
            <pc:sldMk cId="317324267" sldId="299"/>
            <ac:spMk id="60" creationId="{283A431F-66DE-56D0-6F8C-E197CA434994}"/>
          </ac:spMkLst>
        </pc:spChg>
        <pc:spChg chg="mod">
          <ac:chgData name="Balian, Sarah" userId="b3b060d9-4d34-479b-ad68-688eaebf93c5" providerId="ADAL" clId="{ECE8469E-A28F-4FE0-96F5-611311FE7A9A}" dt="2022-12-08T17:57:28.725" v="1283" actId="20577"/>
          <ac:spMkLst>
            <pc:docMk/>
            <pc:sldMk cId="317324267" sldId="299"/>
            <ac:spMk id="61" creationId="{13D1EBF7-3808-CC4B-C914-B34A82C02B00}"/>
          </ac:spMkLst>
        </pc:spChg>
        <pc:spChg chg="mod">
          <ac:chgData name="Balian, Sarah" userId="b3b060d9-4d34-479b-ad68-688eaebf93c5" providerId="ADAL" clId="{ECE8469E-A28F-4FE0-96F5-611311FE7A9A}" dt="2022-12-08T17:59:57.502" v="1305" actId="1076"/>
          <ac:spMkLst>
            <pc:docMk/>
            <pc:sldMk cId="317324267" sldId="299"/>
            <ac:spMk id="1033" creationId="{3CD9B410-05B2-6138-6911-D2332C745AC9}"/>
          </ac:spMkLst>
        </pc:spChg>
        <pc:spChg chg="mod">
          <ac:chgData name="Balian, Sarah" userId="b3b060d9-4d34-479b-ad68-688eaebf93c5" providerId="ADAL" clId="{ECE8469E-A28F-4FE0-96F5-611311FE7A9A}" dt="2022-12-08T17:57:56.902" v="1289" actId="20577"/>
          <ac:spMkLst>
            <pc:docMk/>
            <pc:sldMk cId="317324267" sldId="299"/>
            <ac:spMk id="1034" creationId="{7DB997D1-C003-D6C6-1F18-F0F31FEDDA4D}"/>
          </ac:spMkLst>
        </pc:spChg>
        <pc:spChg chg="mod">
          <ac:chgData name="Balian, Sarah" userId="b3b060d9-4d34-479b-ad68-688eaebf93c5" providerId="ADAL" clId="{ECE8469E-A28F-4FE0-96F5-611311FE7A9A}" dt="2022-12-08T17:57:45.558" v="1287" actId="20577"/>
          <ac:spMkLst>
            <pc:docMk/>
            <pc:sldMk cId="317324267" sldId="299"/>
            <ac:spMk id="1035" creationId="{505D2889-80F3-69CB-1B35-181142E76EFB}"/>
          </ac:spMkLst>
        </pc:spChg>
        <pc:spChg chg="mod">
          <ac:chgData name="Balian, Sarah" userId="b3b060d9-4d34-479b-ad68-688eaebf93c5" providerId="ADAL" clId="{ECE8469E-A28F-4FE0-96F5-611311FE7A9A}" dt="2022-12-08T17:49:52.647" v="1265" actId="20577"/>
          <ac:spMkLst>
            <pc:docMk/>
            <pc:sldMk cId="317324267" sldId="299"/>
            <ac:spMk id="1036" creationId="{857DBFB8-A839-2B3D-F992-3D5B522A6EDA}"/>
          </ac:spMkLst>
        </pc:spChg>
        <pc:spChg chg="mod">
          <ac:chgData name="Balian, Sarah" userId="b3b060d9-4d34-479b-ad68-688eaebf93c5" providerId="ADAL" clId="{ECE8469E-A28F-4FE0-96F5-611311FE7A9A}" dt="2022-12-08T17:57:00.162" v="1277" actId="20577"/>
          <ac:spMkLst>
            <pc:docMk/>
            <pc:sldMk cId="317324267" sldId="299"/>
            <ac:spMk id="1037" creationId="{A619D19B-59AC-7D09-4061-FA84E7FB471A}"/>
          </ac:spMkLst>
        </pc:spChg>
        <pc:spChg chg="mod">
          <ac:chgData name="Balian, Sarah" userId="b3b060d9-4d34-479b-ad68-688eaebf93c5" providerId="ADAL" clId="{ECE8469E-A28F-4FE0-96F5-611311FE7A9A}" dt="2022-12-08T17:57:43.627" v="1286" actId="20577"/>
          <ac:spMkLst>
            <pc:docMk/>
            <pc:sldMk cId="317324267" sldId="299"/>
            <ac:spMk id="1038" creationId="{5909F8BF-9101-628B-51F4-11674CFA84EF}"/>
          </ac:spMkLst>
        </pc:spChg>
        <pc:spChg chg="mod">
          <ac:chgData name="Balian, Sarah" userId="b3b060d9-4d34-479b-ad68-688eaebf93c5" providerId="ADAL" clId="{ECE8469E-A28F-4FE0-96F5-611311FE7A9A}" dt="2022-12-08T17:56:02.765" v="1275" actId="20577"/>
          <ac:spMkLst>
            <pc:docMk/>
            <pc:sldMk cId="317324267" sldId="299"/>
            <ac:spMk id="1041" creationId="{EDDDA1C2-40F2-C465-D3BB-2E406CC881AB}"/>
          </ac:spMkLst>
        </pc:spChg>
        <pc:spChg chg="mod">
          <ac:chgData name="Balian, Sarah" userId="b3b060d9-4d34-479b-ad68-688eaebf93c5" providerId="ADAL" clId="{ECE8469E-A28F-4FE0-96F5-611311FE7A9A}" dt="2022-12-08T17:47:05.003" v="1247" actId="20577"/>
          <ac:spMkLst>
            <pc:docMk/>
            <pc:sldMk cId="317324267" sldId="299"/>
            <ac:spMk id="1046" creationId="{8A57591F-F75D-FBB3-BD7E-757A1AFC2F44}"/>
          </ac:spMkLst>
        </pc:spChg>
        <pc:grpChg chg="mod">
          <ac:chgData name="Balian, Sarah" userId="b3b060d9-4d34-479b-ad68-688eaebf93c5" providerId="ADAL" clId="{ECE8469E-A28F-4FE0-96F5-611311FE7A9A}" dt="2022-12-08T17:59:47.527" v="1302" actId="1076"/>
          <ac:grpSpMkLst>
            <pc:docMk/>
            <pc:sldMk cId="317324267" sldId="299"/>
            <ac:grpSpMk id="12" creationId="{5E9238D3-4F99-E415-7A54-9FE1BC3F8A71}"/>
          </ac:grpSpMkLst>
        </pc:grpChg>
      </pc:sldChg>
      <pc:sldChg chg="addSp delSp modSp add mod setBg">
        <pc:chgData name="Balian, Sarah" userId="b3b060d9-4d34-479b-ad68-688eaebf93c5" providerId="ADAL" clId="{ECE8469E-A28F-4FE0-96F5-611311FE7A9A}" dt="2022-12-08T18:18:30.818" v="1375" actId="1076"/>
        <pc:sldMkLst>
          <pc:docMk/>
          <pc:sldMk cId="3076330452" sldId="300"/>
        </pc:sldMkLst>
        <pc:spChg chg="del">
          <ac:chgData name="Balian, Sarah" userId="b3b060d9-4d34-479b-ad68-688eaebf93c5" providerId="ADAL" clId="{ECE8469E-A28F-4FE0-96F5-611311FE7A9A}" dt="2022-12-08T17:46:13.949" v="1242" actId="478"/>
          <ac:spMkLst>
            <pc:docMk/>
            <pc:sldMk cId="3076330452" sldId="300"/>
            <ac:spMk id="3" creationId="{E4FD1E92-5DBC-B105-F246-2355E4FF9A74}"/>
          </ac:spMkLst>
        </pc:spChg>
        <pc:spChg chg="add del mod">
          <ac:chgData name="Balian, Sarah" userId="b3b060d9-4d34-479b-ad68-688eaebf93c5" providerId="ADAL" clId="{ECE8469E-A28F-4FE0-96F5-611311FE7A9A}" dt="2022-12-08T17:46:15.480" v="1243" actId="478"/>
          <ac:spMkLst>
            <pc:docMk/>
            <pc:sldMk cId="3076330452" sldId="300"/>
            <ac:spMk id="4" creationId="{58C11F38-E5DE-D3E4-8204-FCF584327804}"/>
          </ac:spMkLst>
        </pc:spChg>
        <pc:spChg chg="add mod">
          <ac:chgData name="Balian, Sarah" userId="b3b060d9-4d34-479b-ad68-688eaebf93c5" providerId="ADAL" clId="{ECE8469E-A28F-4FE0-96F5-611311FE7A9A}" dt="2022-12-08T17:46:25.426" v="1246" actId="6549"/>
          <ac:spMkLst>
            <pc:docMk/>
            <pc:sldMk cId="3076330452" sldId="300"/>
            <ac:spMk id="5" creationId="{E43EAB63-2153-CD6D-931F-EE5664D9009C}"/>
          </ac:spMkLst>
        </pc:spChg>
        <pc:spChg chg="add mod">
          <ac:chgData name="Balian, Sarah" userId="b3b060d9-4d34-479b-ad68-688eaebf93c5" providerId="ADAL" clId="{ECE8469E-A28F-4FE0-96F5-611311FE7A9A}" dt="2022-12-08T17:46:22.386" v="1245" actId="20577"/>
          <ac:spMkLst>
            <pc:docMk/>
            <pc:sldMk cId="3076330452" sldId="300"/>
            <ac:spMk id="6" creationId="{9BDCE6A8-2C31-F7B4-5CEC-7699505FBC63}"/>
          </ac:spMkLst>
        </pc:spChg>
        <pc:spChg chg="mod">
          <ac:chgData name="Balian, Sarah" userId="b3b060d9-4d34-479b-ad68-688eaebf93c5" providerId="ADAL" clId="{ECE8469E-A28F-4FE0-96F5-611311FE7A9A}" dt="2022-12-08T18:17:35.196" v="1363" actId="207"/>
          <ac:spMkLst>
            <pc:docMk/>
            <pc:sldMk cId="3076330452" sldId="300"/>
            <ac:spMk id="15" creationId="{D0F2CC26-5BB6-0FF2-59FF-823E56C7B7BC}"/>
          </ac:spMkLst>
        </pc:spChg>
        <pc:spChg chg="mod">
          <ac:chgData name="Balian, Sarah" userId="b3b060d9-4d34-479b-ad68-688eaebf93c5" providerId="ADAL" clId="{ECE8469E-A28F-4FE0-96F5-611311FE7A9A}" dt="2022-12-08T18:18:00.954" v="1369" actId="207"/>
          <ac:spMkLst>
            <pc:docMk/>
            <pc:sldMk cId="3076330452" sldId="300"/>
            <ac:spMk id="17" creationId="{A26086BA-EB13-AEAF-5740-8696C7A3D23D}"/>
          </ac:spMkLst>
        </pc:spChg>
        <pc:spChg chg="mod">
          <ac:chgData name="Balian, Sarah" userId="b3b060d9-4d34-479b-ad68-688eaebf93c5" providerId="ADAL" clId="{ECE8469E-A28F-4FE0-96F5-611311FE7A9A}" dt="2022-12-08T18:17:49.027" v="1366" actId="207"/>
          <ac:spMkLst>
            <pc:docMk/>
            <pc:sldMk cId="3076330452" sldId="300"/>
            <ac:spMk id="18" creationId="{6EB730F7-D11E-13E3-D394-591543F6F3F4}"/>
          </ac:spMkLst>
        </pc:spChg>
        <pc:spChg chg="mod">
          <ac:chgData name="Balian, Sarah" userId="b3b060d9-4d34-479b-ad68-688eaebf93c5" providerId="ADAL" clId="{ECE8469E-A28F-4FE0-96F5-611311FE7A9A}" dt="2022-12-08T18:17:03.471" v="1359" actId="207"/>
          <ac:spMkLst>
            <pc:docMk/>
            <pc:sldMk cId="3076330452" sldId="300"/>
            <ac:spMk id="20" creationId="{DFF4D7D1-5531-9052-3A86-E631897C3FF1}"/>
          </ac:spMkLst>
        </pc:spChg>
        <pc:spChg chg="mod">
          <ac:chgData name="Balian, Sarah" userId="b3b060d9-4d34-479b-ad68-688eaebf93c5" providerId="ADAL" clId="{ECE8469E-A28F-4FE0-96F5-611311FE7A9A}" dt="2022-12-08T18:17:30.770" v="1362" actId="207"/>
          <ac:spMkLst>
            <pc:docMk/>
            <pc:sldMk cId="3076330452" sldId="300"/>
            <ac:spMk id="24" creationId="{C50532D2-86D1-EE8B-6A3E-06DE59632923}"/>
          </ac:spMkLst>
        </pc:spChg>
        <pc:spChg chg="mod">
          <ac:chgData name="Balian, Sarah" userId="b3b060d9-4d34-479b-ad68-688eaebf93c5" providerId="ADAL" clId="{ECE8469E-A28F-4FE0-96F5-611311FE7A9A}" dt="2022-12-08T18:17:01.041" v="1358" actId="207"/>
          <ac:spMkLst>
            <pc:docMk/>
            <pc:sldMk cId="3076330452" sldId="300"/>
            <ac:spMk id="26" creationId="{0CE7C57C-079C-43BE-38DE-8556061A61F0}"/>
          </ac:spMkLst>
        </pc:spChg>
        <pc:spChg chg="mod">
          <ac:chgData name="Balian, Sarah" userId="b3b060d9-4d34-479b-ad68-688eaebf93c5" providerId="ADAL" clId="{ECE8469E-A28F-4FE0-96F5-611311FE7A9A}" dt="2022-12-08T18:17:07.411" v="1360" actId="207"/>
          <ac:spMkLst>
            <pc:docMk/>
            <pc:sldMk cId="3076330452" sldId="300"/>
            <ac:spMk id="28" creationId="{086B88E6-B36D-DA23-F13A-221477F30255}"/>
          </ac:spMkLst>
        </pc:spChg>
        <pc:spChg chg="mod">
          <ac:chgData name="Balian, Sarah" userId="b3b060d9-4d34-479b-ad68-688eaebf93c5" providerId="ADAL" clId="{ECE8469E-A28F-4FE0-96F5-611311FE7A9A}" dt="2022-12-08T18:17:12.355" v="1361" actId="207"/>
          <ac:spMkLst>
            <pc:docMk/>
            <pc:sldMk cId="3076330452" sldId="300"/>
            <ac:spMk id="29" creationId="{1BF5DB5A-462C-81A6-1C76-D1666FA63B95}"/>
          </ac:spMkLst>
        </pc:spChg>
        <pc:spChg chg="mod">
          <ac:chgData name="Balian, Sarah" userId="b3b060d9-4d34-479b-ad68-688eaebf93c5" providerId="ADAL" clId="{ECE8469E-A28F-4FE0-96F5-611311FE7A9A}" dt="2022-12-08T18:18:08.457" v="1371" actId="207"/>
          <ac:spMkLst>
            <pc:docMk/>
            <pc:sldMk cId="3076330452" sldId="300"/>
            <ac:spMk id="31" creationId="{A67A114E-0910-BD77-04C3-779B7C7BED6A}"/>
          </ac:spMkLst>
        </pc:spChg>
        <pc:spChg chg="mod">
          <ac:chgData name="Balian, Sarah" userId="b3b060d9-4d34-479b-ad68-688eaebf93c5" providerId="ADAL" clId="{ECE8469E-A28F-4FE0-96F5-611311FE7A9A}" dt="2022-12-08T18:16:56.085" v="1357" actId="207"/>
          <ac:spMkLst>
            <pc:docMk/>
            <pc:sldMk cId="3076330452" sldId="300"/>
            <ac:spMk id="32" creationId="{E978B757-63B9-7169-1890-A30CE86C7447}"/>
          </ac:spMkLst>
        </pc:spChg>
        <pc:spChg chg="mod">
          <ac:chgData name="Balian, Sarah" userId="b3b060d9-4d34-479b-ad68-688eaebf93c5" providerId="ADAL" clId="{ECE8469E-A28F-4FE0-96F5-611311FE7A9A}" dt="2022-12-08T18:18:27.501" v="1374" actId="207"/>
          <ac:spMkLst>
            <pc:docMk/>
            <pc:sldMk cId="3076330452" sldId="300"/>
            <ac:spMk id="35" creationId="{F8F9B46C-36E3-0EA5-56DA-E653E271E8D5}"/>
          </ac:spMkLst>
        </pc:spChg>
        <pc:spChg chg="mod">
          <ac:chgData name="Balian, Sarah" userId="b3b060d9-4d34-479b-ad68-688eaebf93c5" providerId="ADAL" clId="{ECE8469E-A28F-4FE0-96F5-611311FE7A9A}" dt="2022-12-08T18:17:57.533" v="1368" actId="207"/>
          <ac:spMkLst>
            <pc:docMk/>
            <pc:sldMk cId="3076330452" sldId="300"/>
            <ac:spMk id="36" creationId="{3A6045E7-8748-CF8A-A9B5-1479A6021893}"/>
          </ac:spMkLst>
        </pc:spChg>
        <pc:spChg chg="mod">
          <ac:chgData name="Balian, Sarah" userId="b3b060d9-4d34-479b-ad68-688eaebf93c5" providerId="ADAL" clId="{ECE8469E-A28F-4FE0-96F5-611311FE7A9A}" dt="2022-12-08T18:17:41.401" v="1364" actId="207"/>
          <ac:spMkLst>
            <pc:docMk/>
            <pc:sldMk cId="3076330452" sldId="300"/>
            <ac:spMk id="40" creationId="{6A2D8D17-55A6-5F49-0564-5524CA389360}"/>
          </ac:spMkLst>
        </pc:spChg>
        <pc:spChg chg="mod">
          <ac:chgData name="Balian, Sarah" userId="b3b060d9-4d34-479b-ad68-688eaebf93c5" providerId="ADAL" clId="{ECE8469E-A28F-4FE0-96F5-611311FE7A9A}" dt="2022-12-08T18:02:30.775" v="1339" actId="20577"/>
          <ac:spMkLst>
            <pc:docMk/>
            <pc:sldMk cId="3076330452" sldId="300"/>
            <ac:spMk id="41" creationId="{D668D04A-DECC-8646-63D2-86090C0B6EC2}"/>
          </ac:spMkLst>
        </pc:spChg>
        <pc:spChg chg="mod">
          <ac:chgData name="Balian, Sarah" userId="b3b060d9-4d34-479b-ad68-688eaebf93c5" providerId="ADAL" clId="{ECE8469E-A28F-4FE0-96F5-611311FE7A9A}" dt="2022-12-08T18:02:55.397" v="1344" actId="20577"/>
          <ac:spMkLst>
            <pc:docMk/>
            <pc:sldMk cId="3076330452" sldId="300"/>
            <ac:spMk id="42" creationId="{CF8A5421-9323-A745-9033-6B0858E056E5}"/>
          </ac:spMkLst>
        </pc:spChg>
        <pc:spChg chg="mod">
          <ac:chgData name="Balian, Sarah" userId="b3b060d9-4d34-479b-ad68-688eaebf93c5" providerId="ADAL" clId="{ECE8469E-A28F-4FE0-96F5-611311FE7A9A}" dt="2022-12-08T18:02:04.651" v="1334" actId="20577"/>
          <ac:spMkLst>
            <pc:docMk/>
            <pc:sldMk cId="3076330452" sldId="300"/>
            <ac:spMk id="43" creationId="{B7FC13D1-752F-56B6-5609-2A21E3445535}"/>
          </ac:spMkLst>
        </pc:spChg>
        <pc:spChg chg="mod">
          <ac:chgData name="Balian, Sarah" userId="b3b060d9-4d34-479b-ad68-688eaebf93c5" providerId="ADAL" clId="{ECE8469E-A28F-4FE0-96F5-611311FE7A9A}" dt="2022-12-08T18:03:24.351" v="1350" actId="20577"/>
          <ac:spMkLst>
            <pc:docMk/>
            <pc:sldMk cId="3076330452" sldId="300"/>
            <ac:spMk id="44" creationId="{4BC63EFC-51D8-5205-E29F-01514C838175}"/>
          </ac:spMkLst>
        </pc:spChg>
        <pc:spChg chg="mod">
          <ac:chgData name="Balian, Sarah" userId="b3b060d9-4d34-479b-ad68-688eaebf93c5" providerId="ADAL" clId="{ECE8469E-A28F-4FE0-96F5-611311FE7A9A}" dt="2022-12-08T18:00:29.405" v="1308" actId="20577"/>
          <ac:spMkLst>
            <pc:docMk/>
            <pc:sldMk cId="3076330452" sldId="300"/>
            <ac:spMk id="45" creationId="{BBE6A571-B611-7C03-DEE0-82AB9841B25B}"/>
          </ac:spMkLst>
        </pc:spChg>
        <pc:spChg chg="mod">
          <ac:chgData name="Balian, Sarah" userId="b3b060d9-4d34-479b-ad68-688eaebf93c5" providerId="ADAL" clId="{ECE8469E-A28F-4FE0-96F5-611311FE7A9A}" dt="2022-12-08T18:02:36.800" v="1341" actId="20577"/>
          <ac:spMkLst>
            <pc:docMk/>
            <pc:sldMk cId="3076330452" sldId="300"/>
            <ac:spMk id="46" creationId="{42DF423A-99C8-4EB4-85E6-B227F5AC86CF}"/>
          </ac:spMkLst>
        </pc:spChg>
        <pc:spChg chg="mod">
          <ac:chgData name="Balian, Sarah" userId="b3b060d9-4d34-479b-ad68-688eaebf93c5" providerId="ADAL" clId="{ECE8469E-A28F-4FE0-96F5-611311FE7A9A}" dt="2022-12-08T18:00:57.374" v="1318" actId="20577"/>
          <ac:spMkLst>
            <pc:docMk/>
            <pc:sldMk cId="3076330452" sldId="300"/>
            <ac:spMk id="47" creationId="{1A54FE55-9EA8-7040-3CAE-58A0BC0B5A7A}"/>
          </ac:spMkLst>
        </pc:spChg>
        <pc:spChg chg="mod">
          <ac:chgData name="Balian, Sarah" userId="b3b060d9-4d34-479b-ad68-688eaebf93c5" providerId="ADAL" clId="{ECE8469E-A28F-4FE0-96F5-611311FE7A9A}" dt="2022-12-08T18:01:37.671" v="1329" actId="20577"/>
          <ac:spMkLst>
            <pc:docMk/>
            <pc:sldMk cId="3076330452" sldId="300"/>
            <ac:spMk id="48" creationId="{C745E97A-7FD6-1663-C9EC-826AD8D437D1}"/>
          </ac:spMkLst>
        </pc:spChg>
        <pc:spChg chg="mod">
          <ac:chgData name="Balian, Sarah" userId="b3b060d9-4d34-479b-ad68-688eaebf93c5" providerId="ADAL" clId="{ECE8469E-A28F-4FE0-96F5-611311FE7A9A}" dt="2022-12-08T18:01:43.206" v="1331" actId="20577"/>
          <ac:spMkLst>
            <pc:docMk/>
            <pc:sldMk cId="3076330452" sldId="300"/>
            <ac:spMk id="49" creationId="{5A089B96-6EB7-40E6-B695-CA14F03E510E}"/>
          </ac:spMkLst>
        </pc:spChg>
        <pc:spChg chg="mod">
          <ac:chgData name="Balian, Sarah" userId="b3b060d9-4d34-479b-ad68-688eaebf93c5" providerId="ADAL" clId="{ECE8469E-A28F-4FE0-96F5-611311FE7A9A}" dt="2022-12-08T18:03:41.766" v="1355" actId="20577"/>
          <ac:spMkLst>
            <pc:docMk/>
            <pc:sldMk cId="3076330452" sldId="300"/>
            <ac:spMk id="50" creationId="{B4A38A1D-ED77-E4A3-DF60-1B2D80DD4252}"/>
          </ac:spMkLst>
        </pc:spChg>
        <pc:spChg chg="mod">
          <ac:chgData name="Balian, Sarah" userId="b3b060d9-4d34-479b-ad68-688eaebf93c5" providerId="ADAL" clId="{ECE8469E-A28F-4FE0-96F5-611311FE7A9A}" dt="2022-12-08T18:00:38.686" v="1312" actId="20577"/>
          <ac:spMkLst>
            <pc:docMk/>
            <pc:sldMk cId="3076330452" sldId="300"/>
            <ac:spMk id="51" creationId="{3D949BF7-3246-03FC-D71D-FF2B194A5867}"/>
          </ac:spMkLst>
        </pc:spChg>
        <pc:spChg chg="mod">
          <ac:chgData name="Balian, Sarah" userId="b3b060d9-4d34-479b-ad68-688eaebf93c5" providerId="ADAL" clId="{ECE8469E-A28F-4FE0-96F5-611311FE7A9A}" dt="2022-12-08T18:17:54.133" v="1367" actId="1076"/>
          <ac:spMkLst>
            <pc:docMk/>
            <pc:sldMk cId="3076330452" sldId="300"/>
            <ac:spMk id="52" creationId="{D73A6417-5A8E-992C-44F0-86E234C17E10}"/>
          </ac:spMkLst>
        </pc:spChg>
        <pc:spChg chg="mod">
          <ac:chgData name="Balian, Sarah" userId="b3b060d9-4d34-479b-ad68-688eaebf93c5" providerId="ADAL" clId="{ECE8469E-A28F-4FE0-96F5-611311FE7A9A}" dt="2022-12-08T18:02:22.037" v="1337" actId="20577"/>
          <ac:spMkLst>
            <pc:docMk/>
            <pc:sldMk cId="3076330452" sldId="300"/>
            <ac:spMk id="53" creationId="{34E58A3B-6C41-24E5-AFB9-0CC8E52DFFBF}"/>
          </ac:spMkLst>
        </pc:spChg>
        <pc:spChg chg="mod">
          <ac:chgData name="Balian, Sarah" userId="b3b060d9-4d34-479b-ad68-688eaebf93c5" providerId="ADAL" clId="{ECE8469E-A28F-4FE0-96F5-611311FE7A9A}" dt="2022-12-08T18:00:33.845" v="1310" actId="20577"/>
          <ac:spMkLst>
            <pc:docMk/>
            <pc:sldMk cId="3076330452" sldId="300"/>
            <ac:spMk id="54" creationId="{3C62B939-790C-DB0F-0CF6-1E2C6F585ED4}"/>
          </ac:spMkLst>
        </pc:spChg>
        <pc:spChg chg="mod">
          <ac:chgData name="Balian, Sarah" userId="b3b060d9-4d34-479b-ad68-688eaebf93c5" providerId="ADAL" clId="{ECE8469E-A28F-4FE0-96F5-611311FE7A9A}" dt="2022-12-08T18:18:30.818" v="1375" actId="1076"/>
          <ac:spMkLst>
            <pc:docMk/>
            <pc:sldMk cId="3076330452" sldId="300"/>
            <ac:spMk id="55" creationId="{16C6B6BA-7222-2A46-CA43-30A3DC2F40E5}"/>
          </ac:spMkLst>
        </pc:spChg>
        <pc:spChg chg="del">
          <ac:chgData name="Balian, Sarah" userId="b3b060d9-4d34-479b-ad68-688eaebf93c5" providerId="ADAL" clId="{ECE8469E-A28F-4FE0-96F5-611311FE7A9A}" dt="2022-12-08T17:46:13.949" v="1242" actId="478"/>
          <ac:spMkLst>
            <pc:docMk/>
            <pc:sldMk cId="3076330452" sldId="300"/>
            <ac:spMk id="58" creationId="{DB0E9556-57C4-FB9F-F4ED-4A86F430775C}"/>
          </ac:spMkLst>
        </pc:spChg>
        <pc:spChg chg="mod">
          <ac:chgData name="Balian, Sarah" userId="b3b060d9-4d34-479b-ad68-688eaebf93c5" providerId="ADAL" clId="{ECE8469E-A28F-4FE0-96F5-611311FE7A9A}" dt="2022-12-08T18:01:26.039" v="1325" actId="27636"/>
          <ac:spMkLst>
            <pc:docMk/>
            <pc:sldMk cId="3076330452" sldId="300"/>
            <ac:spMk id="59" creationId="{4D135624-874F-7303-6186-F1323F30C5AA}"/>
          </ac:spMkLst>
        </pc:spChg>
        <pc:spChg chg="mod">
          <ac:chgData name="Balian, Sarah" userId="b3b060d9-4d34-479b-ad68-688eaebf93c5" providerId="ADAL" clId="{ECE8469E-A28F-4FE0-96F5-611311FE7A9A}" dt="2022-12-08T18:00:48.791" v="1316" actId="20577"/>
          <ac:spMkLst>
            <pc:docMk/>
            <pc:sldMk cId="3076330452" sldId="300"/>
            <ac:spMk id="60" creationId="{283A431F-66DE-56D0-6F8C-E197CA434994}"/>
          </ac:spMkLst>
        </pc:spChg>
        <pc:spChg chg="mod">
          <ac:chgData name="Balian, Sarah" userId="b3b060d9-4d34-479b-ad68-688eaebf93c5" providerId="ADAL" clId="{ECE8469E-A28F-4FE0-96F5-611311FE7A9A}" dt="2022-12-08T18:02:45.631" v="1343" actId="20577"/>
          <ac:spMkLst>
            <pc:docMk/>
            <pc:sldMk cId="3076330452" sldId="300"/>
            <ac:spMk id="61" creationId="{13D1EBF7-3808-CC4B-C914-B34A82C02B00}"/>
          </ac:spMkLst>
        </pc:spChg>
        <pc:spChg chg="mod">
          <ac:chgData name="Balian, Sarah" userId="b3b060d9-4d34-479b-ad68-688eaebf93c5" providerId="ADAL" clId="{ECE8469E-A28F-4FE0-96F5-611311FE7A9A}" dt="2022-12-08T18:01:02.848" v="1319" actId="20577"/>
          <ac:spMkLst>
            <pc:docMk/>
            <pc:sldMk cId="3076330452" sldId="300"/>
            <ac:spMk id="1033" creationId="{3CD9B410-05B2-6138-6911-D2332C745AC9}"/>
          </ac:spMkLst>
        </pc:spChg>
        <pc:spChg chg="mod">
          <ac:chgData name="Balian, Sarah" userId="b3b060d9-4d34-479b-ad68-688eaebf93c5" providerId="ADAL" clId="{ECE8469E-A28F-4FE0-96F5-611311FE7A9A}" dt="2022-12-08T18:03:52.190" v="1356" actId="6549"/>
          <ac:spMkLst>
            <pc:docMk/>
            <pc:sldMk cId="3076330452" sldId="300"/>
            <ac:spMk id="1034" creationId="{7DB997D1-C003-D6C6-1F18-F0F31FEDDA4D}"/>
          </ac:spMkLst>
        </pc:spChg>
        <pc:spChg chg="mod">
          <ac:chgData name="Balian, Sarah" userId="b3b060d9-4d34-479b-ad68-688eaebf93c5" providerId="ADAL" clId="{ECE8469E-A28F-4FE0-96F5-611311FE7A9A}" dt="2022-12-08T18:03:07.976" v="1348" actId="20577"/>
          <ac:spMkLst>
            <pc:docMk/>
            <pc:sldMk cId="3076330452" sldId="300"/>
            <ac:spMk id="1035" creationId="{505D2889-80F3-69CB-1B35-181142E76EFB}"/>
          </ac:spMkLst>
        </pc:spChg>
        <pc:spChg chg="mod">
          <ac:chgData name="Balian, Sarah" userId="b3b060d9-4d34-479b-ad68-688eaebf93c5" providerId="ADAL" clId="{ECE8469E-A28F-4FE0-96F5-611311FE7A9A}" dt="2022-12-08T18:18:12.060" v="1372" actId="1076"/>
          <ac:spMkLst>
            <pc:docMk/>
            <pc:sldMk cId="3076330452" sldId="300"/>
            <ac:spMk id="1036" creationId="{857DBFB8-A839-2B3D-F992-3D5B522A6EDA}"/>
          </ac:spMkLst>
        </pc:spChg>
        <pc:spChg chg="mod">
          <ac:chgData name="Balian, Sarah" userId="b3b060d9-4d34-479b-ad68-688eaebf93c5" providerId="ADAL" clId="{ECE8469E-A28F-4FE0-96F5-611311FE7A9A}" dt="2022-12-08T18:02:11.009" v="1335" actId="20577"/>
          <ac:spMkLst>
            <pc:docMk/>
            <pc:sldMk cId="3076330452" sldId="300"/>
            <ac:spMk id="1037" creationId="{A619D19B-59AC-7D09-4061-FA84E7FB471A}"/>
          </ac:spMkLst>
        </pc:spChg>
        <pc:spChg chg="mod">
          <ac:chgData name="Balian, Sarah" userId="b3b060d9-4d34-479b-ad68-688eaebf93c5" providerId="ADAL" clId="{ECE8469E-A28F-4FE0-96F5-611311FE7A9A}" dt="2022-12-08T18:03:01.336" v="1346" actId="20577"/>
          <ac:spMkLst>
            <pc:docMk/>
            <pc:sldMk cId="3076330452" sldId="300"/>
            <ac:spMk id="1038" creationId="{5909F8BF-9101-628B-51F4-11674CFA84EF}"/>
          </ac:spMkLst>
        </pc:spChg>
        <pc:spChg chg="mod">
          <ac:chgData name="Balian, Sarah" userId="b3b060d9-4d34-479b-ad68-688eaebf93c5" providerId="ADAL" clId="{ECE8469E-A28F-4FE0-96F5-611311FE7A9A}" dt="2022-12-08T18:01:49.471" v="1333" actId="20577"/>
          <ac:spMkLst>
            <pc:docMk/>
            <pc:sldMk cId="3076330452" sldId="300"/>
            <ac:spMk id="1041" creationId="{EDDDA1C2-40F2-C465-D3BB-2E406CC881AB}"/>
          </ac:spMkLst>
        </pc:spChg>
        <pc:spChg chg="mod">
          <ac:chgData name="Balian, Sarah" userId="b3b060d9-4d34-479b-ad68-688eaebf93c5" providerId="ADAL" clId="{ECE8469E-A28F-4FE0-96F5-611311FE7A9A}" dt="2022-12-08T18:00:23.701" v="1306" actId="20577"/>
          <ac:spMkLst>
            <pc:docMk/>
            <pc:sldMk cId="3076330452" sldId="300"/>
            <ac:spMk id="1046" creationId="{8A57591F-F75D-FBB3-BD7E-757A1AFC2F44}"/>
          </ac:spMkLst>
        </pc:spChg>
      </pc:sldChg>
      <pc:sldChg chg="delSp modSp add mod">
        <pc:chgData name="Balian, Sarah" userId="b3b060d9-4d34-479b-ad68-688eaebf93c5" providerId="ADAL" clId="{ECE8469E-A28F-4FE0-96F5-611311FE7A9A}" dt="2022-12-08T18:20:23.579" v="1470" actId="14100"/>
        <pc:sldMkLst>
          <pc:docMk/>
          <pc:sldMk cId="545205739" sldId="301"/>
        </pc:sldMkLst>
        <pc:spChg chg="mod">
          <ac:chgData name="Balian, Sarah" userId="b3b060d9-4d34-479b-ad68-688eaebf93c5" providerId="ADAL" clId="{ECE8469E-A28F-4FE0-96F5-611311FE7A9A}" dt="2022-12-08T18:20:03.333" v="1408" actId="20577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Balian, Sarah" userId="b3b060d9-4d34-479b-ad68-688eaebf93c5" providerId="ADAL" clId="{ECE8469E-A28F-4FE0-96F5-611311FE7A9A}" dt="2022-12-08T18:20:23.579" v="1470" actId="14100"/>
          <ac:spMkLst>
            <pc:docMk/>
            <pc:sldMk cId="545205739" sldId="301"/>
            <ac:spMk id="3" creationId="{E4FD1E92-5DBC-B105-F246-2355E4FF9A74}"/>
          </ac:spMkLst>
        </pc:spChg>
        <pc:picChg chg="del">
          <ac:chgData name="Balian, Sarah" userId="b3b060d9-4d34-479b-ad68-688eaebf93c5" providerId="ADAL" clId="{ECE8469E-A28F-4FE0-96F5-611311FE7A9A}" dt="2022-12-08T18:19:16.766" v="1377" actId="478"/>
          <ac:picMkLst>
            <pc:docMk/>
            <pc:sldMk cId="545205739" sldId="301"/>
            <ac:picMk id="4" creationId="{82144BBA-50C0-ED9E-E96A-D8D38C07ECF4}"/>
          </ac:picMkLst>
        </pc:picChg>
      </pc:sldChg>
      <pc:sldMasterChg chg="addSp delSp modSp mod delSldLayout modSldLayout">
        <pc:chgData name="Balian, Sarah" userId="b3b060d9-4d34-479b-ad68-688eaebf93c5" providerId="ADAL" clId="{ECE8469E-A28F-4FE0-96F5-611311FE7A9A}" dt="2022-12-13T14:32:28.420" v="1960" actId="478"/>
        <pc:sldMasterMkLst>
          <pc:docMk/>
          <pc:sldMasterMk cId="3850865728" sldId="2147483662"/>
        </pc:sldMasterMkLst>
        <pc:spChg chg="mod">
          <ac:chgData name="Balian, Sarah" userId="b3b060d9-4d34-479b-ad68-688eaebf93c5" providerId="ADAL" clId="{ECE8469E-A28F-4FE0-96F5-611311FE7A9A}" dt="2022-12-13T14:32:19.009" v="1957" actId="6549"/>
          <ac:spMkLst>
            <pc:docMk/>
            <pc:sldMasterMk cId="3850865728" sldId="2147483662"/>
            <ac:spMk id="2" creationId="{A1AF6A25-C05E-275F-43E1-F8E93E3EEC0C}"/>
          </ac:spMkLst>
        </pc:spChg>
        <pc:spChg chg="del">
          <ac:chgData name="Balian, Sarah" userId="b3b060d9-4d34-479b-ad68-688eaebf93c5" providerId="ADAL" clId="{ECE8469E-A28F-4FE0-96F5-611311FE7A9A}" dt="2022-12-09T19:22:52.713" v="1943" actId="478"/>
          <ac:spMkLst>
            <pc:docMk/>
            <pc:sldMasterMk cId="3850865728" sldId="2147483662"/>
            <ac:spMk id="3" creationId="{D59D261D-16B8-DAA5-B2D9-DE4D1E3CD48F}"/>
          </ac:spMkLst>
        </pc:spChg>
        <pc:spChg chg="add mod">
          <ac:chgData name="Balian, Sarah" userId="b3b060d9-4d34-479b-ad68-688eaebf93c5" providerId="ADAL" clId="{ECE8469E-A28F-4FE0-96F5-611311FE7A9A}" dt="2022-12-09T19:23:30.842" v="1956" actId="1076"/>
          <ac:spMkLst>
            <pc:docMk/>
            <pc:sldMasterMk cId="3850865728" sldId="2147483662"/>
            <ac:spMk id="4" creationId="{EF1B5812-A233-6083-8BE7-6465D675F0CA}"/>
          </ac:spMkLst>
        </pc:spChg>
        <pc:sldLayoutChg chg="delSp modSp mod">
          <pc:chgData name="Balian, Sarah" userId="b3b060d9-4d34-479b-ad68-688eaebf93c5" providerId="ADAL" clId="{ECE8469E-A28F-4FE0-96F5-611311FE7A9A}" dt="2022-12-13T14:32:28.420" v="1960" actId="478"/>
          <pc:sldLayoutMkLst>
            <pc:docMk/>
            <pc:sldMasterMk cId="3850865728" sldId="2147483662"/>
            <pc:sldLayoutMk cId="3824787925" sldId="2147483686"/>
          </pc:sldLayoutMkLst>
          <pc:spChg chg="mod">
            <ac:chgData name="Balian, Sarah" userId="b3b060d9-4d34-479b-ad68-688eaebf93c5" providerId="ADAL" clId="{ECE8469E-A28F-4FE0-96F5-611311FE7A9A}" dt="2022-12-13T14:32:22.867" v="1958" actId="6549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  <pc:spChg chg="del mod">
            <ac:chgData name="Balian, Sarah" userId="b3b060d9-4d34-479b-ad68-688eaebf93c5" providerId="ADAL" clId="{ECE8469E-A28F-4FE0-96F5-611311FE7A9A}" dt="2022-12-13T14:32:28.420" v="1960" actId="478"/>
            <ac:spMkLst>
              <pc:docMk/>
              <pc:sldMasterMk cId="3850865728" sldId="2147483662"/>
              <pc:sldLayoutMk cId="3824787925" sldId="2147483686"/>
              <ac:spMk id="5" creationId="{D4A3559E-C75A-5D65-C1BD-0B0208EF2C5D}"/>
            </ac:spMkLst>
          </pc:spChg>
        </pc:sldLayoutChg>
        <pc:sldLayoutChg chg="del">
          <pc:chgData name="Balian, Sarah" userId="b3b060d9-4d34-479b-ad68-688eaebf93c5" providerId="ADAL" clId="{ECE8469E-A28F-4FE0-96F5-611311FE7A9A}" dt="2022-12-08T18:21:01.315" v="1476" actId="47"/>
          <pc:sldLayoutMkLst>
            <pc:docMk/>
            <pc:sldMasterMk cId="3850865728" sldId="2147483662"/>
            <pc:sldLayoutMk cId="2990334043" sldId="2147483709"/>
          </pc:sldLayoutMkLst>
        </pc:sldLayoutChg>
      </pc:sldMasterChg>
    </pc:docChg>
  </pc:docChgLst>
  <pc:docChgLst>
    <pc:chgData name="McFarland, Annette" userId="e93d1f50-85ab-41a8-a34a-185a53159573" providerId="ADAL" clId="{2FE8BECA-ABBF-49B8-B510-4B14B85EA1FF}"/>
    <pc:docChg chg="custSel modSld">
      <pc:chgData name="McFarland, Annette" userId="e93d1f50-85ab-41a8-a34a-185a53159573" providerId="ADAL" clId="{2FE8BECA-ABBF-49B8-B510-4B14B85EA1FF}" dt="2023-01-09T14:21:51.206" v="822" actId="14100"/>
      <pc:docMkLst>
        <pc:docMk/>
      </pc:docMkLst>
      <pc:sldChg chg="modSp mod modNotesTx">
        <pc:chgData name="McFarland, Annette" userId="e93d1f50-85ab-41a8-a34a-185a53159573" providerId="ADAL" clId="{2FE8BECA-ABBF-49B8-B510-4B14B85EA1FF}" dt="2023-01-09T14:00:57.614" v="227" actId="20577"/>
        <pc:sldMkLst>
          <pc:docMk/>
          <pc:sldMk cId="1428788921" sldId="262"/>
        </pc:sldMkLst>
        <pc:spChg chg="mod">
          <ac:chgData name="McFarland, Annette" userId="e93d1f50-85ab-41a8-a34a-185a53159573" providerId="ADAL" clId="{2FE8BECA-ABBF-49B8-B510-4B14B85EA1FF}" dt="2023-01-08T16:37:21.800" v="2" actId="20577"/>
          <ac:spMkLst>
            <pc:docMk/>
            <pc:sldMk cId="1428788921" sldId="262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2FE8BECA-ABBF-49B8-B510-4B14B85EA1FF}" dt="2023-01-08T16:37:07.915" v="0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addSp delSp modSp mod">
        <pc:chgData name="McFarland, Annette" userId="e93d1f50-85ab-41a8-a34a-185a53159573" providerId="ADAL" clId="{2FE8BECA-ABBF-49B8-B510-4B14B85EA1FF}" dt="2023-01-08T16:48:35.184" v="43" actId="1076"/>
        <pc:sldMkLst>
          <pc:docMk/>
          <pc:sldMk cId="2479953464" sldId="264"/>
        </pc:sldMkLst>
        <pc:spChg chg="mod">
          <ac:chgData name="McFarland, Annette" userId="e93d1f50-85ab-41a8-a34a-185a53159573" providerId="ADAL" clId="{2FE8BECA-ABBF-49B8-B510-4B14B85EA1FF}" dt="2023-01-08T16:48:11.306" v="40" actId="20577"/>
          <ac:spMkLst>
            <pc:docMk/>
            <pc:sldMk cId="2479953464" sldId="264"/>
            <ac:spMk id="2" creationId="{F6245169-1799-41CD-B28E-D2D20D16AD73}"/>
          </ac:spMkLst>
        </pc:spChg>
        <pc:spChg chg="mod">
          <ac:chgData name="McFarland, Annette" userId="e93d1f50-85ab-41a8-a34a-185a53159573" providerId="ADAL" clId="{2FE8BECA-ABBF-49B8-B510-4B14B85EA1FF}" dt="2023-01-08T16:48:35.184" v="43" actId="1076"/>
          <ac:spMkLst>
            <pc:docMk/>
            <pc:sldMk cId="2479953464" sldId="264"/>
            <ac:spMk id="3" creationId="{E4FD1E92-5DBC-B105-F246-2355E4FF9A74}"/>
          </ac:spMkLst>
        </pc:spChg>
        <pc:spChg chg="add mod">
          <ac:chgData name="McFarland, Annette" userId="e93d1f50-85ab-41a8-a34a-185a53159573" providerId="ADAL" clId="{2FE8BECA-ABBF-49B8-B510-4B14B85EA1FF}" dt="2023-01-08T16:48:24.504" v="42"/>
          <ac:spMkLst>
            <pc:docMk/>
            <pc:sldMk cId="2479953464" sldId="264"/>
            <ac:spMk id="5" creationId="{6348443D-078D-E5C6-FA12-50978A4D2ADA}"/>
          </ac:spMkLst>
        </pc:spChg>
        <pc:picChg chg="add mod">
          <ac:chgData name="McFarland, Annette" userId="e93d1f50-85ab-41a8-a34a-185a53159573" providerId="ADAL" clId="{2FE8BECA-ABBF-49B8-B510-4B14B85EA1FF}" dt="2023-01-08T16:48:24.504" v="42"/>
          <ac:picMkLst>
            <pc:docMk/>
            <pc:sldMk cId="2479953464" sldId="264"/>
            <ac:picMk id="4" creationId="{0727EEB6-3F54-6637-FF5B-6CAB5150620C}"/>
          </ac:picMkLst>
        </pc:picChg>
        <pc:picChg chg="del">
          <ac:chgData name="McFarland, Annette" userId="e93d1f50-85ab-41a8-a34a-185a53159573" providerId="ADAL" clId="{2FE8BECA-ABBF-49B8-B510-4B14B85EA1FF}" dt="2023-01-08T16:48:24.161" v="41" actId="478"/>
          <ac:picMkLst>
            <pc:docMk/>
            <pc:sldMk cId="2479953464" sldId="264"/>
            <ac:picMk id="6" creationId="{19A64D2C-54C4-3C4C-F822-977D4D6733B6}"/>
          </ac:picMkLst>
        </pc:picChg>
      </pc:sldChg>
      <pc:sldChg chg="modSp mod addCm">
        <pc:chgData name="McFarland, Annette" userId="e93d1f50-85ab-41a8-a34a-185a53159573" providerId="ADAL" clId="{2FE8BECA-ABBF-49B8-B510-4B14B85EA1FF}" dt="2023-01-09T14:05:43.859" v="232"/>
        <pc:sldMkLst>
          <pc:docMk/>
          <pc:sldMk cId="3201893001" sldId="265"/>
        </pc:sldMkLst>
        <pc:spChg chg="mod">
          <ac:chgData name="McFarland, Annette" userId="e93d1f50-85ab-41a8-a34a-185a53159573" providerId="ADAL" clId="{2FE8BECA-ABBF-49B8-B510-4B14B85EA1FF}" dt="2023-01-09T14:02:04.855" v="231" actId="20577"/>
          <ac:spMkLst>
            <pc:docMk/>
            <pc:sldMk cId="3201893001" sldId="265"/>
            <ac:spMk id="2" creationId="{F6245169-1799-41CD-B28E-D2D20D16AD73}"/>
          </ac:spMkLst>
        </pc:spChg>
      </pc:sldChg>
      <pc:sldChg chg="modSp mod">
        <pc:chgData name="McFarland, Annette" userId="e93d1f50-85ab-41a8-a34a-185a53159573" providerId="ADAL" clId="{2FE8BECA-ABBF-49B8-B510-4B14B85EA1FF}" dt="2023-01-09T14:09:59.699" v="347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2FE8BECA-ABBF-49B8-B510-4B14B85EA1FF}" dt="2023-01-09T14:09:59.699" v="347" actId="20577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">
        <pc:chgData name="McFarland, Annette" userId="e93d1f50-85ab-41a8-a34a-185a53159573" providerId="ADAL" clId="{2FE8BECA-ABBF-49B8-B510-4B14B85EA1FF}" dt="2023-01-08T16:37:30.729" v="6" actId="20577"/>
        <pc:sldMkLst>
          <pc:docMk/>
          <pc:sldMk cId="61370533" sldId="290"/>
        </pc:sldMkLst>
        <pc:spChg chg="mod">
          <ac:chgData name="McFarland, Annette" userId="e93d1f50-85ab-41a8-a34a-185a53159573" providerId="ADAL" clId="{2FE8BECA-ABBF-49B8-B510-4B14B85EA1FF}" dt="2023-01-08T16:37:30.729" v="6" actId="20577"/>
          <ac:spMkLst>
            <pc:docMk/>
            <pc:sldMk cId="61370533" sldId="290"/>
            <ac:spMk id="2" creationId="{F6245169-1799-41CD-B28E-D2D20D16AD73}"/>
          </ac:spMkLst>
        </pc:spChg>
      </pc:sldChg>
      <pc:sldChg chg="addSp delSp modSp mod addCm">
        <pc:chgData name="McFarland, Annette" userId="e93d1f50-85ab-41a8-a34a-185a53159573" providerId="ADAL" clId="{2FE8BECA-ABBF-49B8-B510-4B14B85EA1FF}" dt="2023-01-08T16:47:53.784" v="32" actId="20577"/>
        <pc:sldMkLst>
          <pc:docMk/>
          <pc:sldMk cId="4205298638" sldId="292"/>
        </pc:sldMkLst>
        <pc:spChg chg="mod">
          <ac:chgData name="McFarland, Annette" userId="e93d1f50-85ab-41a8-a34a-185a53159573" providerId="ADAL" clId="{2FE8BECA-ABBF-49B8-B510-4B14B85EA1FF}" dt="2023-01-08T16:37:41.168" v="8" actId="20577"/>
          <ac:spMkLst>
            <pc:docMk/>
            <pc:sldMk cId="4205298638" sldId="292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2FE8BECA-ABBF-49B8-B510-4B14B85EA1FF}" dt="2023-01-08T16:47:53.784" v="32" actId="20577"/>
          <ac:spMkLst>
            <pc:docMk/>
            <pc:sldMk cId="4205298638" sldId="292"/>
            <ac:spMk id="6" creationId="{16DF4B5E-3B9F-79E0-76C4-D4B527D8A7DE}"/>
          </ac:spMkLst>
        </pc:spChg>
        <pc:picChg chg="del">
          <ac:chgData name="McFarland, Annette" userId="e93d1f50-85ab-41a8-a34a-185a53159573" providerId="ADAL" clId="{2FE8BECA-ABBF-49B8-B510-4B14B85EA1FF}" dt="2023-01-08T16:47:43.186" v="10" actId="478"/>
          <ac:picMkLst>
            <pc:docMk/>
            <pc:sldMk cId="4205298638" sldId="292"/>
            <ac:picMk id="4" creationId="{82144BBA-50C0-ED9E-E96A-D8D38C07ECF4}"/>
          </ac:picMkLst>
        </pc:picChg>
        <pc:picChg chg="add mod">
          <ac:chgData name="McFarland, Annette" userId="e93d1f50-85ab-41a8-a34a-185a53159573" providerId="ADAL" clId="{2FE8BECA-ABBF-49B8-B510-4B14B85EA1FF}" dt="2023-01-08T16:47:43.536" v="11"/>
          <ac:picMkLst>
            <pc:docMk/>
            <pc:sldMk cId="4205298638" sldId="292"/>
            <ac:picMk id="5" creationId="{4617628C-32D2-6F53-2EC9-54623B42D4FB}"/>
          </ac:picMkLst>
        </pc:picChg>
      </pc:sldChg>
      <pc:sldChg chg="modSp mod modNotesTx">
        <pc:chgData name="McFarland, Annette" userId="e93d1f50-85ab-41a8-a34a-185a53159573" providerId="ADAL" clId="{2FE8BECA-ABBF-49B8-B510-4B14B85EA1FF}" dt="2023-01-09T14:13:02.341" v="819" actId="6549"/>
        <pc:sldMkLst>
          <pc:docMk/>
          <pc:sldMk cId="1925132525" sldId="294"/>
        </pc:sldMkLst>
        <pc:spChg chg="mod">
          <ac:chgData name="McFarland, Annette" userId="e93d1f50-85ab-41a8-a34a-185a53159573" providerId="ADAL" clId="{2FE8BECA-ABBF-49B8-B510-4B14B85EA1FF}" dt="2023-01-09T13:58:52.405" v="47" actId="20577"/>
          <ac:spMkLst>
            <pc:docMk/>
            <pc:sldMk cId="1925132525" sldId="294"/>
            <ac:spMk id="2" creationId="{F6245169-1799-41CD-B28E-D2D20D16AD73}"/>
          </ac:spMkLst>
        </pc:spChg>
      </pc:sldChg>
      <pc:sldChg chg="modSp mod addCm">
        <pc:chgData name="McFarland, Annette" userId="e93d1f50-85ab-41a8-a34a-185a53159573" providerId="ADAL" clId="{2FE8BECA-ABBF-49B8-B510-4B14B85EA1FF}" dt="2023-01-09T13:59:50.059" v="49"/>
        <pc:sldMkLst>
          <pc:docMk/>
          <pc:sldMk cId="476875324" sldId="296"/>
        </pc:sldMkLst>
        <pc:spChg chg="mod">
          <ac:chgData name="McFarland, Annette" userId="e93d1f50-85ab-41a8-a34a-185a53159573" providerId="ADAL" clId="{2FE8BECA-ABBF-49B8-B510-4B14B85EA1FF}" dt="2023-01-09T13:59:21.253" v="48" actId="14100"/>
          <ac:spMkLst>
            <pc:docMk/>
            <pc:sldMk cId="476875324" sldId="296"/>
            <ac:spMk id="2" creationId="{F6245169-1799-41CD-B28E-D2D20D16AD73}"/>
          </ac:spMkLst>
        </pc:spChg>
      </pc:sldChg>
      <pc:sldChg chg="addSp delSp modSp mod modNotesTx">
        <pc:chgData name="McFarland, Annette" userId="e93d1f50-85ab-41a8-a34a-185a53159573" providerId="ADAL" clId="{2FE8BECA-ABBF-49B8-B510-4B14B85EA1FF}" dt="2023-01-09T14:21:35.921" v="820" actId="1076"/>
        <pc:sldMkLst>
          <pc:docMk/>
          <pc:sldMk cId="1182146475" sldId="298"/>
        </pc:sldMkLst>
        <pc:spChg chg="mod">
          <ac:chgData name="McFarland, Annette" userId="e93d1f50-85ab-41a8-a34a-185a53159573" providerId="ADAL" clId="{2FE8BECA-ABBF-49B8-B510-4B14B85EA1FF}" dt="2023-01-09T14:05:54.552" v="236" actId="20577"/>
          <ac:spMkLst>
            <pc:docMk/>
            <pc:sldMk cId="1182146475" sldId="298"/>
            <ac:spMk id="2" creationId="{F6245169-1799-41CD-B28E-D2D20D16AD73}"/>
          </ac:spMkLst>
        </pc:spChg>
        <pc:spChg chg="mod">
          <ac:chgData name="McFarland, Annette" userId="e93d1f50-85ab-41a8-a34a-185a53159573" providerId="ADAL" clId="{2FE8BECA-ABBF-49B8-B510-4B14B85EA1FF}" dt="2023-01-09T14:21:35.921" v="820" actId="1076"/>
          <ac:spMkLst>
            <pc:docMk/>
            <pc:sldMk cId="1182146475" sldId="298"/>
            <ac:spMk id="4" creationId="{87E0FD17-000E-F917-D7E1-AFF7CACBF13D}"/>
          </ac:spMkLst>
        </pc:spChg>
        <pc:spChg chg="add mod">
          <ac:chgData name="McFarland, Annette" userId="e93d1f50-85ab-41a8-a34a-185a53159573" providerId="ADAL" clId="{2FE8BECA-ABBF-49B8-B510-4B14B85EA1FF}" dt="2023-01-09T14:06:46.704" v="251" actId="6549"/>
          <ac:spMkLst>
            <pc:docMk/>
            <pc:sldMk cId="1182146475" sldId="298"/>
            <ac:spMk id="7" creationId="{EC5E0466-D164-5808-2EFA-11709A96B338}"/>
          </ac:spMkLst>
        </pc:spChg>
        <pc:picChg chg="del">
          <ac:chgData name="McFarland, Annette" userId="e93d1f50-85ab-41a8-a34a-185a53159573" providerId="ADAL" clId="{2FE8BECA-ABBF-49B8-B510-4B14B85EA1FF}" dt="2023-01-09T14:06:31.698" v="237" actId="478"/>
          <ac:picMkLst>
            <pc:docMk/>
            <pc:sldMk cId="1182146475" sldId="298"/>
            <ac:picMk id="5" creationId="{31D361F8-A7DD-9772-7288-ED221E596AF4}"/>
          </ac:picMkLst>
        </pc:picChg>
        <pc:picChg chg="add mod">
          <ac:chgData name="McFarland, Annette" userId="e93d1f50-85ab-41a8-a34a-185a53159573" providerId="ADAL" clId="{2FE8BECA-ABBF-49B8-B510-4B14B85EA1FF}" dt="2023-01-09T14:06:32.033" v="238"/>
          <ac:picMkLst>
            <pc:docMk/>
            <pc:sldMk cId="1182146475" sldId="298"/>
            <ac:picMk id="6" creationId="{092809C5-B2CE-D0A0-DF6E-1664B8F9B008}"/>
          </ac:picMkLst>
        </pc:picChg>
      </pc:sldChg>
      <pc:sldChg chg="addSp delSp modSp mod modNotesTx">
        <pc:chgData name="McFarland, Annette" userId="e93d1f50-85ab-41a8-a34a-185a53159573" providerId="ADAL" clId="{2FE8BECA-ABBF-49B8-B510-4B14B85EA1FF}" dt="2023-01-09T14:08:23.083" v="327"/>
        <pc:sldMkLst>
          <pc:docMk/>
          <pc:sldMk cId="317324267" sldId="299"/>
        </pc:sldMkLst>
        <pc:spChg chg="add mod">
          <ac:chgData name="McFarland, Annette" userId="e93d1f50-85ab-41a8-a34a-185a53159573" providerId="ADAL" clId="{2FE8BECA-ABBF-49B8-B510-4B14B85EA1FF}" dt="2023-01-09T14:07:00.542" v="253"/>
          <ac:spMkLst>
            <pc:docMk/>
            <pc:sldMk cId="317324267" sldId="299"/>
            <ac:spMk id="4" creationId="{550E16E7-1776-F885-BC59-AA6A8BA56B8A}"/>
          </ac:spMkLst>
        </pc:spChg>
        <pc:spChg chg="mod">
          <ac:chgData name="McFarland, Annette" userId="e93d1f50-85ab-41a8-a34a-185a53159573" providerId="ADAL" clId="{2FE8BECA-ABBF-49B8-B510-4B14B85EA1FF}" dt="2023-01-09T14:07:08.992" v="259" actId="20577"/>
          <ac:spMkLst>
            <pc:docMk/>
            <pc:sldMk cId="317324267" sldId="299"/>
            <ac:spMk id="58" creationId="{DB0E9556-57C4-FB9F-F4ED-4A86F430775C}"/>
          </ac:spMkLst>
        </pc:spChg>
        <pc:picChg chg="add mod">
          <ac:chgData name="McFarland, Annette" userId="e93d1f50-85ab-41a8-a34a-185a53159573" providerId="ADAL" clId="{2FE8BECA-ABBF-49B8-B510-4B14B85EA1FF}" dt="2023-01-09T14:07:00.542" v="253"/>
          <ac:picMkLst>
            <pc:docMk/>
            <pc:sldMk cId="317324267" sldId="299"/>
            <ac:picMk id="2" creationId="{AF9C21C2-32B2-BA6A-086C-897CC66E1190}"/>
          </ac:picMkLst>
        </pc:picChg>
        <pc:picChg chg="del">
          <ac:chgData name="McFarland, Annette" userId="e93d1f50-85ab-41a8-a34a-185a53159573" providerId="ADAL" clId="{2FE8BECA-ABBF-49B8-B510-4B14B85EA1FF}" dt="2023-01-09T14:07:00.184" v="252" actId="478"/>
          <ac:picMkLst>
            <pc:docMk/>
            <pc:sldMk cId="317324267" sldId="299"/>
            <ac:picMk id="1047" creationId="{D7FE3863-12E1-E1C6-6EF5-9F3DE5DF3376}"/>
          </ac:picMkLst>
        </pc:picChg>
      </pc:sldChg>
      <pc:sldChg chg="addSp delSp modSp mod modNotesTx">
        <pc:chgData name="McFarland, Annette" userId="e93d1f50-85ab-41a8-a34a-185a53159573" providerId="ADAL" clId="{2FE8BECA-ABBF-49B8-B510-4B14B85EA1FF}" dt="2023-01-09T14:08:24.966" v="328"/>
        <pc:sldMkLst>
          <pc:docMk/>
          <pc:sldMk cId="3076330452" sldId="300"/>
        </pc:sldMkLst>
        <pc:spChg chg="add mod">
          <ac:chgData name="McFarland, Annette" userId="e93d1f50-85ab-41a8-a34a-185a53159573" providerId="ADAL" clId="{2FE8BECA-ABBF-49B8-B510-4B14B85EA1FF}" dt="2023-01-09T14:07:25.525" v="267"/>
          <ac:spMkLst>
            <pc:docMk/>
            <pc:sldMk cId="3076330452" sldId="300"/>
            <ac:spMk id="3" creationId="{E4BAE33A-4184-D7A5-3950-BA6F2BA2E332}"/>
          </ac:spMkLst>
        </pc:spChg>
        <pc:spChg chg="mod">
          <ac:chgData name="McFarland, Annette" userId="e93d1f50-85ab-41a8-a34a-185a53159573" providerId="ADAL" clId="{2FE8BECA-ABBF-49B8-B510-4B14B85EA1FF}" dt="2023-01-09T14:07:22.446" v="265" actId="20577"/>
          <ac:spMkLst>
            <pc:docMk/>
            <pc:sldMk cId="3076330452" sldId="300"/>
            <ac:spMk id="6" creationId="{9BDCE6A8-2C31-F7B4-5CEC-7699505FBC63}"/>
          </ac:spMkLst>
        </pc:spChg>
        <pc:picChg chg="add mod">
          <ac:chgData name="McFarland, Annette" userId="e93d1f50-85ab-41a8-a34a-185a53159573" providerId="ADAL" clId="{2FE8BECA-ABBF-49B8-B510-4B14B85EA1FF}" dt="2023-01-09T14:07:25.525" v="267"/>
          <ac:picMkLst>
            <pc:docMk/>
            <pc:sldMk cId="3076330452" sldId="300"/>
            <ac:picMk id="2" creationId="{3CF5AD67-6F0B-00E3-D832-26D47A555582}"/>
          </ac:picMkLst>
        </pc:picChg>
        <pc:picChg chg="del">
          <ac:chgData name="McFarland, Annette" userId="e93d1f50-85ab-41a8-a34a-185a53159573" providerId="ADAL" clId="{2FE8BECA-ABBF-49B8-B510-4B14B85EA1FF}" dt="2023-01-09T14:07:25.016" v="266" actId="478"/>
          <ac:picMkLst>
            <pc:docMk/>
            <pc:sldMk cId="3076330452" sldId="300"/>
            <ac:picMk id="1047" creationId="{D7FE3863-12E1-E1C6-6EF5-9F3DE5DF3376}"/>
          </ac:picMkLst>
        </pc:picChg>
      </pc:sldChg>
      <pc:sldChg chg="modSp mod">
        <pc:chgData name="McFarland, Annette" userId="e93d1f50-85ab-41a8-a34a-185a53159573" providerId="ADAL" clId="{2FE8BECA-ABBF-49B8-B510-4B14B85EA1FF}" dt="2023-01-09T14:21:51.206" v="822" actId="14100"/>
        <pc:sldMkLst>
          <pc:docMk/>
          <pc:sldMk cId="545205739" sldId="301"/>
        </pc:sldMkLst>
        <pc:spChg chg="mod">
          <ac:chgData name="McFarland, Annette" userId="e93d1f50-85ab-41a8-a34a-185a53159573" providerId="ADAL" clId="{2FE8BECA-ABBF-49B8-B510-4B14B85EA1FF}" dt="2023-01-09T14:21:45.086" v="821" actId="14100"/>
          <ac:spMkLst>
            <pc:docMk/>
            <pc:sldMk cId="545205739" sldId="301"/>
            <ac:spMk id="2" creationId="{F6245169-1799-41CD-B28E-D2D20D16AD73}"/>
          </ac:spMkLst>
        </pc:spChg>
        <pc:spChg chg="mod">
          <ac:chgData name="McFarland, Annette" userId="e93d1f50-85ab-41a8-a34a-185a53159573" providerId="ADAL" clId="{2FE8BECA-ABBF-49B8-B510-4B14B85EA1FF}" dt="2023-01-09T14:21:51.206" v="822" actId="14100"/>
          <ac:spMkLst>
            <pc:docMk/>
            <pc:sldMk cId="545205739" sldId="301"/>
            <ac:spMk id="3" creationId="{E4FD1E92-5DBC-B105-F246-2355E4FF9A74}"/>
          </ac:spMkLst>
        </pc:spChg>
        <pc:graphicFrameChg chg="mod">
          <ac:chgData name="McFarland, Annette" userId="e93d1f50-85ab-41a8-a34a-185a53159573" providerId="ADAL" clId="{2FE8BECA-ABBF-49B8-B510-4B14B85EA1FF}" dt="2023-01-09T14:07:38.183" v="270"/>
          <ac:graphicFrameMkLst>
            <pc:docMk/>
            <pc:sldMk cId="545205739" sldId="301"/>
            <ac:graphicFrameMk id="9" creationId="{16BB2B36-D329-083C-5198-BEEC5AC12CFA}"/>
          </ac:graphicFrameMkLst>
        </pc:graphicFrameChg>
      </pc:sldChg>
    </pc:docChg>
  </pc:docChgLst>
  <pc:docChgLst>
    <pc:chgData name="Sarah Balian" userId="b9b6ec2c-f67a-4485-ae9a-27dddf9569d2" providerId="ADAL" clId="{0B4475AF-2CF6-4637-B043-F5205E4198B0}"/>
    <pc:docChg chg="delSld modSld">
      <pc:chgData name="Sarah Balian" userId="b9b6ec2c-f67a-4485-ae9a-27dddf9569d2" providerId="ADAL" clId="{0B4475AF-2CF6-4637-B043-F5205E4198B0}" dt="2023-03-17T15:04:51.285" v="54" actId="47"/>
      <pc:docMkLst>
        <pc:docMk/>
      </pc:docMkLst>
      <pc:sldChg chg="modNotesTx">
        <pc:chgData name="Sarah Balian" userId="b9b6ec2c-f67a-4485-ae9a-27dddf9569d2" providerId="ADAL" clId="{0B4475AF-2CF6-4637-B043-F5205E4198B0}" dt="2023-03-17T14:55:57.139" v="18" actId="20577"/>
        <pc:sldMkLst>
          <pc:docMk/>
          <pc:sldMk cId="1887431401" sldId="263"/>
        </pc:sldMkLst>
      </pc:sldChg>
      <pc:sldChg chg="del delCm">
        <pc:chgData name="Sarah Balian" userId="b9b6ec2c-f67a-4485-ae9a-27dddf9569d2" providerId="ADAL" clId="{0B4475AF-2CF6-4637-B043-F5205E4198B0}" dt="2023-03-17T15:04:51.285" v="54" actId="47"/>
        <pc:sldMkLst>
          <pc:docMk/>
          <pc:sldMk cId="3201893001" sldId="26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0B4475AF-2CF6-4637-B043-F5205E4198B0}" dt="2023-03-17T14:56:36.124" v="21"/>
              <pc2:cmMkLst xmlns:pc2="http://schemas.microsoft.com/office/powerpoint/2019/9/main/command">
                <pc:docMk/>
                <pc:sldMk cId="3201893001" sldId="265"/>
                <pc2:cmMk id="{CD590B6D-BB92-4FBA-851D-0D19342D7051}"/>
              </pc2:cmMkLst>
            </pc226:cmChg>
            <pc226:cmChg xmlns:pc226="http://schemas.microsoft.com/office/powerpoint/2022/06/main/command" chg="del">
              <pc226:chgData name="Sarah Balian" userId="b9b6ec2c-f67a-4485-ae9a-27dddf9569d2" providerId="ADAL" clId="{0B4475AF-2CF6-4637-B043-F5205E4198B0}" dt="2023-03-17T14:56:35.125" v="20"/>
              <pc2:cmMkLst xmlns:pc2="http://schemas.microsoft.com/office/powerpoint/2019/9/main/command">
                <pc:docMk/>
                <pc:sldMk cId="3201893001" sldId="265"/>
                <pc2:cmMk id="{A224AFEC-1CDB-4909-868C-30D3ECBC55ED}"/>
              </pc2:cmMkLst>
            </pc226:cmChg>
          </p:ext>
        </pc:extLst>
      </pc:sldChg>
      <pc:sldChg chg="delCm">
        <pc:chgData name="Sarah Balian" userId="b9b6ec2c-f67a-4485-ae9a-27dddf9569d2" providerId="ADAL" clId="{0B4475AF-2CF6-4637-B043-F5205E4198B0}" dt="2023-03-17T14:56:22.203" v="19"/>
        <pc:sldMkLst>
          <pc:docMk/>
          <pc:sldMk cId="1925132525" sldId="29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rah Balian" userId="b9b6ec2c-f67a-4485-ae9a-27dddf9569d2" providerId="ADAL" clId="{0B4475AF-2CF6-4637-B043-F5205E4198B0}" dt="2023-03-17T14:56:22.203" v="19"/>
              <pc2:cmMkLst xmlns:pc2="http://schemas.microsoft.com/office/powerpoint/2019/9/main/command">
                <pc:docMk/>
                <pc:sldMk cId="1925132525" sldId="294"/>
                <pc2:cmMk id="{8D7447DA-22C6-440F-ABE0-D7A873E2381A}"/>
              </pc2:cmMkLst>
            </pc226:cmChg>
          </p:ext>
        </pc:extLst>
      </pc:sldChg>
      <pc:sldChg chg="modSp mod">
        <pc:chgData name="Sarah Balian" userId="b9b6ec2c-f67a-4485-ae9a-27dddf9569d2" providerId="ADAL" clId="{0B4475AF-2CF6-4637-B043-F5205E4198B0}" dt="2023-03-17T15:04:40.539" v="53"/>
        <pc:sldMkLst>
          <pc:docMk/>
          <pc:sldMk cId="3286086278" sldId="303"/>
        </pc:sldMkLst>
        <pc:graphicFrameChg chg="mod">
          <ac:chgData name="Sarah Balian" userId="b9b6ec2c-f67a-4485-ae9a-27dddf9569d2" providerId="ADAL" clId="{0B4475AF-2CF6-4637-B043-F5205E4198B0}" dt="2023-03-17T15:04:40.539" v="53"/>
          <ac:graphicFrameMkLst>
            <pc:docMk/>
            <pc:sldMk cId="3286086278" sldId="303"/>
            <ac:graphicFrameMk id="9" creationId="{16BB2B36-D329-083C-5198-BEEC5AC12CFA}"/>
          </ac:graphicFrameMkLst>
        </pc:graphicFrameChg>
        <pc:graphicFrameChg chg="mod">
          <ac:chgData name="Sarah Balian" userId="b9b6ec2c-f67a-4485-ae9a-27dddf9569d2" providerId="ADAL" clId="{0B4475AF-2CF6-4637-B043-F5205E4198B0}" dt="2023-03-17T15:04:08.243" v="46" actId="403"/>
          <ac:graphicFrameMkLst>
            <pc:docMk/>
            <pc:sldMk cId="3286086278" sldId="303"/>
            <ac:graphicFrameMk id="11" creationId="{7145ECEE-5D5C-74C4-50A5-961A60B3D8D7}"/>
          </ac:graphicFrameMkLst>
        </pc:graphicFrameChg>
      </pc:sldChg>
    </pc:docChg>
  </pc:docChgLst>
  <pc:docChgLst>
    <pc:chgData name="Balian, Sarah (CNTR)" userId="b3b060d9-4d34-479b-ad68-688eaebf93c5" providerId="ADAL" clId="{BC1EEE55-1DCE-41F4-813E-AD2AEDE6845E}"/>
    <pc:docChg chg="custSel delSld modSld modMainMaster">
      <pc:chgData name="Balian, Sarah (CNTR)" userId="b3b060d9-4d34-479b-ad68-688eaebf93c5" providerId="ADAL" clId="{BC1EEE55-1DCE-41F4-813E-AD2AEDE6845E}" dt="2023-05-25T16:09:31.811" v="1516" actId="6549"/>
      <pc:docMkLst>
        <pc:docMk/>
      </pc:docMkLst>
      <pc:sldChg chg="addSp modSp mod">
        <pc:chgData name="Balian, Sarah (CNTR)" userId="b3b060d9-4d34-479b-ad68-688eaebf93c5" providerId="ADAL" clId="{BC1EEE55-1DCE-41F4-813E-AD2AEDE6845E}" dt="2023-05-18T00:42:31.141" v="11" actId="14100"/>
        <pc:sldMkLst>
          <pc:docMk/>
          <pc:sldMk cId="109857222" sldId="256"/>
        </pc:sldMkLst>
        <pc:spChg chg="add mod">
          <ac:chgData name="Balian, Sarah (CNTR)" userId="b3b060d9-4d34-479b-ad68-688eaebf93c5" providerId="ADAL" clId="{BC1EEE55-1DCE-41F4-813E-AD2AEDE6845E}" dt="2023-05-18T00:42:27.288" v="10"/>
          <ac:spMkLst>
            <pc:docMk/>
            <pc:sldMk cId="109857222" sldId="256"/>
            <ac:spMk id="2" creationId="{F42FDF99-7C77-4CF9-5E82-D942B333A71A}"/>
          </ac:spMkLst>
        </pc:spChg>
        <pc:spChg chg="mod">
          <ac:chgData name="Balian, Sarah (CNTR)" userId="b3b060d9-4d34-479b-ad68-688eaebf93c5" providerId="ADAL" clId="{BC1EEE55-1DCE-41F4-813E-AD2AEDE6845E}" dt="2023-05-18T00:42:31.141" v="11" actId="14100"/>
          <ac:spMkLst>
            <pc:docMk/>
            <pc:sldMk cId="109857222" sldId="256"/>
            <ac:spMk id="3" creationId="{00000000-0000-0000-0000-000000000000}"/>
          </ac:spMkLst>
        </pc:spChg>
      </pc:sldChg>
      <pc:sldChg chg="addSp delSp modSp mod">
        <pc:chgData name="Balian, Sarah (CNTR)" userId="b3b060d9-4d34-479b-ad68-688eaebf93c5" providerId="ADAL" clId="{BC1EEE55-1DCE-41F4-813E-AD2AEDE6845E}" dt="2023-05-18T01:10:34.205" v="15"/>
        <pc:sldMkLst>
          <pc:docMk/>
          <pc:sldMk cId="2163988523" sldId="260"/>
        </pc:sldMkLst>
        <pc:spChg chg="del">
          <ac:chgData name="Balian, Sarah (CNTR)" userId="b3b060d9-4d34-479b-ad68-688eaebf93c5" providerId="ADAL" clId="{BC1EEE55-1DCE-41F4-813E-AD2AEDE6845E}" dt="2023-05-18T01:10:09.523" v="13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Balian, Sarah (CNTR)" userId="b3b060d9-4d34-479b-ad68-688eaebf93c5" providerId="ADAL" clId="{BC1EEE55-1DCE-41F4-813E-AD2AEDE6845E}" dt="2023-05-18T01:10:08.852" v="12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Balian, Sarah (CNTR)" userId="b3b060d9-4d34-479b-ad68-688eaebf93c5" providerId="ADAL" clId="{BC1EEE55-1DCE-41F4-813E-AD2AEDE6845E}" dt="2023-05-18T01:10:10.763" v="14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Balian, Sarah (CNTR)" userId="b3b060d9-4d34-479b-ad68-688eaebf93c5" providerId="ADAL" clId="{BC1EEE55-1DCE-41F4-813E-AD2AEDE6845E}" dt="2023-05-18T01:10:34.205" v="15"/>
          <ac:picMkLst>
            <pc:docMk/>
            <pc:sldMk cId="2163988523" sldId="260"/>
            <ac:picMk id="2" creationId="{0496BA69-2D52-6AAE-0CF7-5747B5B3D495}"/>
          </ac:picMkLst>
        </pc:picChg>
      </pc:sldChg>
      <pc:sldChg chg="modSp mod modNotesTx">
        <pc:chgData name="Balian, Sarah (CNTR)" userId="b3b060d9-4d34-479b-ad68-688eaebf93c5" providerId="ADAL" clId="{BC1EEE55-1DCE-41F4-813E-AD2AEDE6845E}" dt="2023-05-18T01:22:06.940" v="410" actId="20577"/>
        <pc:sldMkLst>
          <pc:docMk/>
          <pc:sldMk cId="1428788921" sldId="262"/>
        </pc:sldMkLst>
        <pc:spChg chg="mod">
          <ac:chgData name="Balian, Sarah (CNTR)" userId="b3b060d9-4d34-479b-ad68-688eaebf93c5" providerId="ADAL" clId="{BC1EEE55-1DCE-41F4-813E-AD2AEDE6845E}" dt="2023-05-18T01:18:36.690" v="89" actId="20577"/>
          <ac:spMkLst>
            <pc:docMk/>
            <pc:sldMk cId="1428788921" sldId="262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BC1EEE55-1DCE-41F4-813E-AD2AEDE6845E}" dt="2023-05-18T01:18:29.897" v="81" actId="6549"/>
          <ac:spMkLst>
            <pc:docMk/>
            <pc:sldMk cId="1428788921" sldId="262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BC1EEE55-1DCE-41F4-813E-AD2AEDE6845E}" dt="2023-05-18T01:16:56.527" v="54" actId="207"/>
          <ac:graphicFrameMkLst>
            <pc:docMk/>
            <pc:sldMk cId="1428788921" sldId="262"/>
            <ac:graphicFrameMk id="9" creationId="{16BB2B36-D329-083C-5198-BEEC5AC12CFA}"/>
          </ac:graphicFrameMkLst>
        </pc:graphicFrameChg>
      </pc:sldChg>
      <pc:sldChg chg="modSp mod modNotesTx">
        <pc:chgData name="Balian, Sarah (CNTR)" userId="b3b060d9-4d34-479b-ad68-688eaebf93c5" providerId="ADAL" clId="{BC1EEE55-1DCE-41F4-813E-AD2AEDE6845E}" dt="2023-05-18T01:21:12.283" v="250" actId="20577"/>
        <pc:sldMkLst>
          <pc:docMk/>
          <pc:sldMk cId="1887431401" sldId="263"/>
        </pc:sldMkLst>
        <pc:spChg chg="mod">
          <ac:chgData name="Balian, Sarah (CNTR)" userId="b3b060d9-4d34-479b-ad68-688eaebf93c5" providerId="ADAL" clId="{BC1EEE55-1DCE-41F4-813E-AD2AEDE6845E}" dt="2023-05-18T01:12:22.797" v="23" actId="6549"/>
          <ac:spMkLst>
            <pc:docMk/>
            <pc:sldMk cId="1887431401" sldId="263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BC1EEE55-1DCE-41F4-813E-AD2AEDE6845E}" dt="2023-05-18T01:15:03.934" v="42" actId="113"/>
          <ac:graphicFrameMkLst>
            <pc:docMk/>
            <pc:sldMk cId="1887431401" sldId="263"/>
            <ac:graphicFrameMk id="11" creationId="{77C748B8-A357-4913-EC73-5F373BAF98C1}"/>
          </ac:graphicFrameMkLst>
        </pc:graphicFrameChg>
      </pc:sldChg>
      <pc:sldChg chg="modSp mod modNotesTx">
        <pc:chgData name="Balian, Sarah (CNTR)" userId="b3b060d9-4d34-479b-ad68-688eaebf93c5" providerId="ADAL" clId="{BC1EEE55-1DCE-41F4-813E-AD2AEDE6845E}" dt="2023-05-18T02:38:07.001" v="1254" actId="20577"/>
        <pc:sldMkLst>
          <pc:docMk/>
          <pc:sldMk cId="2479953464" sldId="264"/>
        </pc:sldMkLst>
        <pc:spChg chg="mod">
          <ac:chgData name="Balian, Sarah (CNTR)" userId="b3b060d9-4d34-479b-ad68-688eaebf93c5" providerId="ADAL" clId="{BC1EEE55-1DCE-41F4-813E-AD2AEDE6845E}" dt="2023-05-18T01:27:04.143" v="791" actId="6549"/>
          <ac:spMkLst>
            <pc:docMk/>
            <pc:sldMk cId="2479953464" sldId="264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BC1EEE55-1DCE-41F4-813E-AD2AEDE6845E}" dt="2023-05-18T01:27:09.224" v="799" actId="6549"/>
          <ac:spMkLst>
            <pc:docMk/>
            <pc:sldMk cId="2479953464" sldId="264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BC1EEE55-1DCE-41F4-813E-AD2AEDE6845E}" dt="2023-05-18T02:16:06.856" v="994" actId="1076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mod">
        <pc:chgData name="Balian, Sarah (CNTR)" userId="b3b060d9-4d34-479b-ad68-688eaebf93c5" providerId="ADAL" clId="{BC1EEE55-1DCE-41F4-813E-AD2AEDE6845E}" dt="2023-05-25T16:09:31.811" v="1516" actId="6549"/>
        <pc:sldMkLst>
          <pc:docMk/>
          <pc:sldMk cId="3475639167" sldId="289"/>
        </pc:sldMkLst>
        <pc:spChg chg="mod">
          <ac:chgData name="Balian, Sarah (CNTR)" userId="b3b060d9-4d34-479b-ad68-688eaebf93c5" providerId="ADAL" clId="{BC1EEE55-1DCE-41F4-813E-AD2AEDE6845E}" dt="2023-05-25T16:09:31.811" v="1516" actId="6549"/>
          <ac:spMkLst>
            <pc:docMk/>
            <pc:sldMk cId="3475639167" sldId="289"/>
            <ac:spMk id="3" creationId="{F2A31AE5-F919-CA50-BF07-AF012D87D146}"/>
          </ac:spMkLst>
        </pc:spChg>
      </pc:sldChg>
      <pc:sldChg chg="modSp mod modNotesTx">
        <pc:chgData name="Balian, Sarah (CNTR)" userId="b3b060d9-4d34-479b-ad68-688eaebf93c5" providerId="ADAL" clId="{BC1EEE55-1DCE-41F4-813E-AD2AEDE6845E}" dt="2023-05-18T01:26:49.186" v="768" actId="6549"/>
        <pc:sldMkLst>
          <pc:docMk/>
          <pc:sldMk cId="61370533" sldId="290"/>
        </pc:sldMkLst>
        <pc:spChg chg="mod">
          <ac:chgData name="Balian, Sarah (CNTR)" userId="b3b060d9-4d34-479b-ad68-688eaebf93c5" providerId="ADAL" clId="{BC1EEE55-1DCE-41F4-813E-AD2AEDE6845E}" dt="2023-05-18T01:26:43.921" v="760" actId="6549"/>
          <ac:spMkLst>
            <pc:docMk/>
            <pc:sldMk cId="61370533" sldId="290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BC1EEE55-1DCE-41F4-813E-AD2AEDE6845E}" dt="2023-05-18T01:26:49.186" v="768" actId="6549"/>
          <ac:spMkLst>
            <pc:docMk/>
            <pc:sldMk cId="61370533" sldId="290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BC1EEE55-1DCE-41F4-813E-AD2AEDE6845E}" dt="2023-05-18T01:23:28.984" v="419" actId="207"/>
          <ac:graphicFrameMkLst>
            <pc:docMk/>
            <pc:sldMk cId="61370533" sldId="290"/>
            <ac:graphicFrameMk id="9" creationId="{16BB2B36-D329-083C-5198-BEEC5AC12CFA}"/>
          </ac:graphicFrameMkLst>
        </pc:graphicFrameChg>
      </pc:sldChg>
      <pc:sldChg chg="addSp delSp modSp mod">
        <pc:chgData name="Balian, Sarah (CNTR)" userId="b3b060d9-4d34-479b-ad68-688eaebf93c5" providerId="ADAL" clId="{BC1EEE55-1DCE-41F4-813E-AD2AEDE6845E}" dt="2023-05-18T01:17:40.680" v="68"/>
        <pc:sldMkLst>
          <pc:docMk/>
          <pc:sldMk cId="3822647193" sldId="291"/>
        </pc:sldMkLst>
        <pc:spChg chg="del">
          <ac:chgData name="Balian, Sarah (CNTR)" userId="b3b060d9-4d34-479b-ad68-688eaebf93c5" providerId="ADAL" clId="{BC1EEE55-1DCE-41F4-813E-AD2AEDE6845E}" dt="2023-05-18T01:17:02.827" v="57" actId="478"/>
          <ac:spMkLst>
            <pc:docMk/>
            <pc:sldMk cId="3822647193" sldId="291"/>
            <ac:spMk id="6" creationId="{5D0F14F3-1A09-3E96-BCB2-D8B940E469DA}"/>
          </ac:spMkLst>
        </pc:spChg>
        <pc:spChg chg="del mod">
          <ac:chgData name="Balian, Sarah (CNTR)" userId="b3b060d9-4d34-479b-ad68-688eaebf93c5" providerId="ADAL" clId="{BC1EEE55-1DCE-41F4-813E-AD2AEDE6845E}" dt="2023-05-18T01:17:02.144" v="56" actId="478"/>
          <ac:spMkLst>
            <pc:docMk/>
            <pc:sldMk cId="3822647193" sldId="291"/>
            <ac:spMk id="7" creationId="{CE64F085-394F-89FE-55C1-94E5F28AFADD}"/>
          </ac:spMkLst>
        </pc:spChg>
        <pc:spChg chg="del">
          <ac:chgData name="Balian, Sarah (CNTR)" userId="b3b060d9-4d34-479b-ad68-688eaebf93c5" providerId="ADAL" clId="{BC1EEE55-1DCE-41F4-813E-AD2AEDE6845E}" dt="2023-05-18T01:17:03.472" v="58" actId="478"/>
          <ac:spMkLst>
            <pc:docMk/>
            <pc:sldMk cId="3822647193" sldId="291"/>
            <ac:spMk id="8" creationId="{E39DAA33-FEFE-A8BD-BBEA-A8F3D8B80ECE}"/>
          </ac:spMkLst>
        </pc:spChg>
        <pc:picChg chg="add mod">
          <ac:chgData name="Balian, Sarah (CNTR)" userId="b3b060d9-4d34-479b-ad68-688eaebf93c5" providerId="ADAL" clId="{BC1EEE55-1DCE-41F4-813E-AD2AEDE6845E}" dt="2023-05-18T01:17:40.680" v="68"/>
          <ac:picMkLst>
            <pc:docMk/>
            <pc:sldMk cId="3822647193" sldId="291"/>
            <ac:picMk id="2" creationId="{57A7405F-3B6A-F436-7231-29ED3EF1D4C8}"/>
          </ac:picMkLst>
        </pc:picChg>
      </pc:sldChg>
      <pc:sldChg chg="modSp mod modNotesTx">
        <pc:chgData name="Balian, Sarah (CNTR)" userId="b3b060d9-4d34-479b-ad68-688eaebf93c5" providerId="ADAL" clId="{BC1EEE55-1DCE-41F4-813E-AD2AEDE6845E}" dt="2023-05-18T01:52:58.633" v="960" actId="20577"/>
        <pc:sldMkLst>
          <pc:docMk/>
          <pc:sldMk cId="4205298638" sldId="292"/>
        </pc:sldMkLst>
        <pc:spChg chg="mod">
          <ac:chgData name="Balian, Sarah (CNTR)" userId="b3b060d9-4d34-479b-ad68-688eaebf93c5" providerId="ADAL" clId="{BC1EEE55-1DCE-41F4-813E-AD2AEDE6845E}" dt="2023-05-18T01:26:58.167" v="783" actId="6549"/>
          <ac:spMkLst>
            <pc:docMk/>
            <pc:sldMk cId="4205298638" sldId="292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BC1EEE55-1DCE-41F4-813E-AD2AEDE6845E}" dt="2023-05-18T01:26:54.271" v="776" actId="6549"/>
          <ac:spMkLst>
            <pc:docMk/>
            <pc:sldMk cId="4205298638" sldId="292"/>
            <ac:spMk id="3" creationId="{E4FD1E92-5DBC-B105-F246-2355E4FF9A74}"/>
          </ac:spMkLst>
        </pc:spChg>
      </pc:sldChg>
      <pc:sldChg chg="addSp delSp modSp mod">
        <pc:chgData name="Balian, Sarah (CNTR)" userId="b3b060d9-4d34-479b-ad68-688eaebf93c5" providerId="ADAL" clId="{BC1EEE55-1DCE-41F4-813E-AD2AEDE6845E}" dt="2023-05-18T01:17:43.181" v="69"/>
        <pc:sldMkLst>
          <pc:docMk/>
          <pc:sldMk cId="3986907055" sldId="293"/>
        </pc:sldMkLst>
        <pc:spChg chg="del">
          <ac:chgData name="Balian, Sarah (CNTR)" userId="b3b060d9-4d34-479b-ad68-688eaebf93c5" providerId="ADAL" clId="{BC1EEE55-1DCE-41F4-813E-AD2AEDE6845E}" dt="2023-05-18T01:17:09.369" v="59" actId="478"/>
          <ac:spMkLst>
            <pc:docMk/>
            <pc:sldMk cId="3986907055" sldId="293"/>
            <ac:spMk id="6" creationId="{5D0F14F3-1A09-3E96-BCB2-D8B940E469DA}"/>
          </ac:spMkLst>
        </pc:spChg>
        <pc:spChg chg="del">
          <ac:chgData name="Balian, Sarah (CNTR)" userId="b3b060d9-4d34-479b-ad68-688eaebf93c5" providerId="ADAL" clId="{BC1EEE55-1DCE-41F4-813E-AD2AEDE6845E}" dt="2023-05-18T01:17:10.111" v="60" actId="478"/>
          <ac:spMkLst>
            <pc:docMk/>
            <pc:sldMk cId="3986907055" sldId="293"/>
            <ac:spMk id="7" creationId="{CE64F085-394F-89FE-55C1-94E5F28AFADD}"/>
          </ac:spMkLst>
        </pc:spChg>
        <pc:spChg chg="del">
          <ac:chgData name="Balian, Sarah (CNTR)" userId="b3b060d9-4d34-479b-ad68-688eaebf93c5" providerId="ADAL" clId="{BC1EEE55-1DCE-41F4-813E-AD2AEDE6845E}" dt="2023-05-18T01:17:10.936" v="61" actId="478"/>
          <ac:spMkLst>
            <pc:docMk/>
            <pc:sldMk cId="3986907055" sldId="293"/>
            <ac:spMk id="8" creationId="{E39DAA33-FEFE-A8BD-BBEA-A8F3D8B80ECE}"/>
          </ac:spMkLst>
        </pc:spChg>
        <pc:picChg chg="add mod">
          <ac:chgData name="Balian, Sarah (CNTR)" userId="b3b060d9-4d34-479b-ad68-688eaebf93c5" providerId="ADAL" clId="{BC1EEE55-1DCE-41F4-813E-AD2AEDE6845E}" dt="2023-05-18T01:17:43.181" v="69"/>
          <ac:picMkLst>
            <pc:docMk/>
            <pc:sldMk cId="3986907055" sldId="293"/>
            <ac:picMk id="2" creationId="{45497D67-FE4E-DA7A-E0A7-176EEE33672A}"/>
          </ac:picMkLst>
        </pc:picChg>
      </pc:sldChg>
      <pc:sldChg chg="modSp mod delCm modNotesTx">
        <pc:chgData name="Balian, Sarah (CNTR)" userId="b3b060d9-4d34-479b-ad68-688eaebf93c5" providerId="ADAL" clId="{BC1EEE55-1DCE-41F4-813E-AD2AEDE6845E}" dt="2023-05-25T16:09:24.288" v="1513" actId="113"/>
        <pc:sldMkLst>
          <pc:docMk/>
          <pc:sldMk cId="1925132525" sldId="294"/>
        </pc:sldMkLst>
        <pc:spChg chg="mod">
          <ac:chgData name="Balian, Sarah (CNTR)" userId="b3b060d9-4d34-479b-ad68-688eaebf93c5" providerId="ADAL" clId="{BC1EEE55-1DCE-41F4-813E-AD2AEDE6845E}" dt="2023-05-18T01:27:20.728" v="815" actId="6549"/>
          <ac:spMkLst>
            <pc:docMk/>
            <pc:sldMk cId="1925132525" sldId="294"/>
            <ac:spMk id="2" creationId="{F6245169-1799-41CD-B28E-D2D20D16AD73}"/>
          </ac:spMkLst>
        </pc:spChg>
        <pc:spChg chg="mod">
          <ac:chgData name="Balian, Sarah (CNTR)" userId="b3b060d9-4d34-479b-ad68-688eaebf93c5" providerId="ADAL" clId="{BC1EEE55-1DCE-41F4-813E-AD2AEDE6845E}" dt="2023-05-18T01:27:17.272" v="807" actId="6549"/>
          <ac:spMkLst>
            <pc:docMk/>
            <pc:sldMk cId="1925132525" sldId="294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BC1EEE55-1DCE-41F4-813E-AD2AEDE6845E}" dt="2023-05-25T16:09:24.288" v="1513" actId="113"/>
          <ac:graphicFrameMkLst>
            <pc:docMk/>
            <pc:sldMk cId="1925132525" sldId="294"/>
            <ac:graphicFrameMk id="9" creationId="{16BB2B36-D329-083C-5198-BEEC5AC12CFA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BC1EEE55-1DCE-41F4-813E-AD2AEDE6845E}" dt="2023-05-25T16:03:04.591" v="1494"/>
              <pc2:cmMkLst xmlns:pc2="http://schemas.microsoft.com/office/powerpoint/2019/9/main/command">
                <pc:docMk/>
                <pc:sldMk cId="1925132525" sldId="294"/>
                <pc2:cmMk id="{07B4E63B-094B-4DE4-B534-743651247CD8}"/>
              </pc2:cmMkLst>
            </pc226:cmChg>
          </p:ext>
        </pc:extLst>
      </pc:sldChg>
      <pc:sldChg chg="addSp delSp modSp mod">
        <pc:chgData name="Balian, Sarah (CNTR)" userId="b3b060d9-4d34-479b-ad68-688eaebf93c5" providerId="ADAL" clId="{BC1EEE55-1DCE-41F4-813E-AD2AEDE6845E}" dt="2023-05-18T01:17:45.296" v="70"/>
        <pc:sldMkLst>
          <pc:docMk/>
          <pc:sldMk cId="1062889223" sldId="295"/>
        </pc:sldMkLst>
        <pc:spChg chg="del">
          <ac:chgData name="Balian, Sarah (CNTR)" userId="b3b060d9-4d34-479b-ad68-688eaebf93c5" providerId="ADAL" clId="{BC1EEE55-1DCE-41F4-813E-AD2AEDE6845E}" dt="2023-05-18T01:17:14.745" v="63" actId="478"/>
          <ac:spMkLst>
            <pc:docMk/>
            <pc:sldMk cId="1062889223" sldId="295"/>
            <ac:spMk id="6" creationId="{5D0F14F3-1A09-3E96-BCB2-D8B940E469DA}"/>
          </ac:spMkLst>
        </pc:spChg>
        <pc:spChg chg="del">
          <ac:chgData name="Balian, Sarah (CNTR)" userId="b3b060d9-4d34-479b-ad68-688eaebf93c5" providerId="ADAL" clId="{BC1EEE55-1DCE-41F4-813E-AD2AEDE6845E}" dt="2023-05-18T01:17:16.977" v="64" actId="478"/>
          <ac:spMkLst>
            <pc:docMk/>
            <pc:sldMk cId="1062889223" sldId="295"/>
            <ac:spMk id="7" creationId="{CE64F085-394F-89FE-55C1-94E5F28AFADD}"/>
          </ac:spMkLst>
        </pc:spChg>
        <pc:spChg chg="del">
          <ac:chgData name="Balian, Sarah (CNTR)" userId="b3b060d9-4d34-479b-ad68-688eaebf93c5" providerId="ADAL" clId="{BC1EEE55-1DCE-41F4-813E-AD2AEDE6845E}" dt="2023-05-18T01:17:14.136" v="62" actId="478"/>
          <ac:spMkLst>
            <pc:docMk/>
            <pc:sldMk cId="1062889223" sldId="295"/>
            <ac:spMk id="8" creationId="{E39DAA33-FEFE-A8BD-BBEA-A8F3D8B80ECE}"/>
          </ac:spMkLst>
        </pc:spChg>
        <pc:picChg chg="add mod">
          <ac:chgData name="Balian, Sarah (CNTR)" userId="b3b060d9-4d34-479b-ad68-688eaebf93c5" providerId="ADAL" clId="{BC1EEE55-1DCE-41F4-813E-AD2AEDE6845E}" dt="2023-05-18T01:17:45.296" v="70"/>
          <ac:picMkLst>
            <pc:docMk/>
            <pc:sldMk cId="1062889223" sldId="295"/>
            <ac:picMk id="2" creationId="{4E49C73B-34A3-65C5-C202-67ECB7FC8EF4}"/>
          </ac:picMkLst>
        </pc:picChg>
      </pc:sldChg>
      <pc:sldChg chg="modSp mod">
        <pc:chgData name="Balian, Sarah (CNTR)" userId="b3b060d9-4d34-479b-ad68-688eaebf93c5" providerId="ADAL" clId="{BC1EEE55-1DCE-41F4-813E-AD2AEDE6845E}" dt="2023-05-18T01:27:30.765" v="823" actId="6549"/>
        <pc:sldMkLst>
          <pc:docMk/>
          <pc:sldMk cId="476875324" sldId="296"/>
        </pc:sldMkLst>
        <pc:spChg chg="mod">
          <ac:chgData name="Balian, Sarah (CNTR)" userId="b3b060d9-4d34-479b-ad68-688eaebf93c5" providerId="ADAL" clId="{BC1EEE55-1DCE-41F4-813E-AD2AEDE6845E}" dt="2023-05-18T01:27:30.765" v="823" actId="6549"/>
          <ac:spMkLst>
            <pc:docMk/>
            <pc:sldMk cId="476875324" sldId="296"/>
            <ac:spMk id="3" creationId="{E4FD1E92-5DBC-B105-F246-2355E4FF9A74}"/>
          </ac:spMkLst>
        </pc:spChg>
      </pc:sldChg>
      <pc:sldChg chg="addSp delSp modSp mod">
        <pc:chgData name="Balian, Sarah (CNTR)" userId="b3b060d9-4d34-479b-ad68-688eaebf93c5" providerId="ADAL" clId="{BC1EEE55-1DCE-41F4-813E-AD2AEDE6845E}" dt="2023-05-18T01:17:47.148" v="71"/>
        <pc:sldMkLst>
          <pc:docMk/>
          <pc:sldMk cId="2516764295" sldId="297"/>
        </pc:sldMkLst>
        <pc:spChg chg="del">
          <ac:chgData name="Balian, Sarah (CNTR)" userId="b3b060d9-4d34-479b-ad68-688eaebf93c5" providerId="ADAL" clId="{BC1EEE55-1DCE-41F4-813E-AD2AEDE6845E}" dt="2023-05-18T01:17:19.216" v="65" actId="478"/>
          <ac:spMkLst>
            <pc:docMk/>
            <pc:sldMk cId="2516764295" sldId="297"/>
            <ac:spMk id="6" creationId="{5D0F14F3-1A09-3E96-BCB2-D8B940E469DA}"/>
          </ac:spMkLst>
        </pc:spChg>
        <pc:spChg chg="del">
          <ac:chgData name="Balian, Sarah (CNTR)" userId="b3b060d9-4d34-479b-ad68-688eaebf93c5" providerId="ADAL" clId="{BC1EEE55-1DCE-41F4-813E-AD2AEDE6845E}" dt="2023-05-18T01:17:19.967" v="66" actId="478"/>
          <ac:spMkLst>
            <pc:docMk/>
            <pc:sldMk cId="2516764295" sldId="297"/>
            <ac:spMk id="7" creationId="{CE64F085-394F-89FE-55C1-94E5F28AFADD}"/>
          </ac:spMkLst>
        </pc:spChg>
        <pc:spChg chg="del">
          <ac:chgData name="Balian, Sarah (CNTR)" userId="b3b060d9-4d34-479b-ad68-688eaebf93c5" providerId="ADAL" clId="{BC1EEE55-1DCE-41F4-813E-AD2AEDE6845E}" dt="2023-05-18T01:17:20.760" v="67" actId="478"/>
          <ac:spMkLst>
            <pc:docMk/>
            <pc:sldMk cId="2516764295" sldId="297"/>
            <ac:spMk id="8" creationId="{E39DAA33-FEFE-A8BD-BBEA-A8F3D8B80ECE}"/>
          </ac:spMkLst>
        </pc:spChg>
        <pc:picChg chg="add mod">
          <ac:chgData name="Balian, Sarah (CNTR)" userId="b3b060d9-4d34-479b-ad68-688eaebf93c5" providerId="ADAL" clId="{BC1EEE55-1DCE-41F4-813E-AD2AEDE6845E}" dt="2023-05-18T01:17:47.148" v="71"/>
          <ac:picMkLst>
            <pc:docMk/>
            <pc:sldMk cId="2516764295" sldId="297"/>
            <ac:picMk id="2" creationId="{B3B86CF0-2043-34EF-649F-94A9DDD27FCA}"/>
          </ac:picMkLst>
        </pc:picChg>
      </pc:sldChg>
      <pc:sldChg chg="modSp mod">
        <pc:chgData name="Balian, Sarah (CNTR)" userId="b3b060d9-4d34-479b-ad68-688eaebf93c5" providerId="ADAL" clId="{BC1EEE55-1DCE-41F4-813E-AD2AEDE6845E}" dt="2023-05-18T01:27:50.103" v="839" actId="6549"/>
        <pc:sldMkLst>
          <pc:docMk/>
          <pc:sldMk cId="1182146475" sldId="298"/>
        </pc:sldMkLst>
        <pc:spChg chg="mod">
          <ac:chgData name="Balian, Sarah (CNTR)" userId="b3b060d9-4d34-479b-ad68-688eaebf93c5" providerId="ADAL" clId="{BC1EEE55-1DCE-41F4-813E-AD2AEDE6845E}" dt="2023-05-18T01:27:50.103" v="839" actId="6549"/>
          <ac:spMkLst>
            <pc:docMk/>
            <pc:sldMk cId="1182146475" sldId="298"/>
            <ac:spMk id="3" creationId="{E4FD1E92-5DBC-B105-F246-2355E4FF9A74}"/>
          </ac:spMkLst>
        </pc:spChg>
      </pc:sldChg>
      <pc:sldChg chg="delSp">
        <pc:chgData name="Balian, Sarah (CNTR)" userId="b3b060d9-4d34-479b-ad68-688eaebf93c5" providerId="ADAL" clId="{BC1EEE55-1DCE-41F4-813E-AD2AEDE6845E}" dt="2023-05-18T01:18:09.867" v="73" actId="478"/>
        <pc:sldMkLst>
          <pc:docMk/>
          <pc:sldMk cId="317324267" sldId="299"/>
        </pc:sldMkLst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8" creationId="{1A5D5D1F-6AE8-32C3-0DF9-D2F8A96FD892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41" creationId="{D668D04A-DECC-8646-63D2-86090C0B6EC2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42" creationId="{CF8A5421-9323-A745-9033-6B0858E056E5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43" creationId="{B7FC13D1-752F-56B6-5609-2A21E3445535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44" creationId="{4BC63EFC-51D8-5205-E29F-01514C838175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45" creationId="{BBE6A571-B611-7C03-DEE0-82AB9841B25B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46" creationId="{42DF423A-99C8-4EB4-85E6-B227F5AC86CF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47" creationId="{1A54FE55-9EA8-7040-3CAE-58A0BC0B5A7A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48" creationId="{C745E97A-7FD6-1663-C9EC-826AD8D437D1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49" creationId="{5A089B96-6EB7-40E6-B695-CA14F03E510E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50" creationId="{B4A38A1D-ED77-E4A3-DF60-1B2D80DD4252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51" creationId="{3D949BF7-3246-03FC-D71D-FF2B194A5867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52" creationId="{D73A6417-5A8E-992C-44F0-86E234C17E10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53" creationId="{34E58A3B-6C41-24E5-AFB9-0CC8E52DFFBF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54" creationId="{3C62B939-790C-DB0F-0CF6-1E2C6F585ED4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55" creationId="{16C6B6BA-7222-2A46-CA43-30A3DC2F40E5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59" creationId="{4D135624-874F-7303-6186-F1323F30C5AA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60" creationId="{283A431F-66DE-56D0-6F8C-E197CA434994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61" creationId="{13D1EBF7-3808-CC4B-C914-B34A82C02B00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1033" creationId="{3CD9B410-05B2-6138-6911-D2332C745AC9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1034" creationId="{7DB997D1-C003-D6C6-1F18-F0F31FEDDA4D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1035" creationId="{505D2889-80F3-69CB-1B35-181142E76EFB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1036" creationId="{857DBFB8-A839-2B3D-F992-3D5B522A6EDA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1037" creationId="{A619D19B-59AC-7D09-4061-FA84E7FB471A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1038" creationId="{5909F8BF-9101-628B-51F4-11674CFA84EF}"/>
          </ac:spMkLst>
        </pc:spChg>
        <pc:spChg chg="del">
          <ac:chgData name="Balian, Sarah (CNTR)" userId="b3b060d9-4d34-479b-ad68-688eaebf93c5" providerId="ADAL" clId="{BC1EEE55-1DCE-41F4-813E-AD2AEDE6845E}" dt="2023-05-18T01:18:09.867" v="73" actId="478"/>
          <ac:spMkLst>
            <pc:docMk/>
            <pc:sldMk cId="317324267" sldId="299"/>
            <ac:spMk id="1041" creationId="{EDDDA1C2-40F2-C465-D3BB-2E406CC881AB}"/>
          </ac:spMkLst>
        </pc:spChg>
        <pc:grpChg chg="del">
          <ac:chgData name="Balian, Sarah (CNTR)" userId="b3b060d9-4d34-479b-ad68-688eaebf93c5" providerId="ADAL" clId="{BC1EEE55-1DCE-41F4-813E-AD2AEDE6845E}" dt="2023-05-18T01:18:09.867" v="73" actId="478"/>
          <ac:grpSpMkLst>
            <pc:docMk/>
            <pc:sldMk cId="317324267" sldId="299"/>
            <ac:grpSpMk id="12" creationId="{5E9238D3-4F99-E415-7A54-9FE1BC3F8A71}"/>
          </ac:grpSpMkLst>
        </pc:grpChg>
        <pc:cxnChg chg="del">
          <ac:chgData name="Balian, Sarah (CNTR)" userId="b3b060d9-4d34-479b-ad68-688eaebf93c5" providerId="ADAL" clId="{BC1EEE55-1DCE-41F4-813E-AD2AEDE6845E}" dt="2023-05-18T01:18:09.867" v="73" actId="478"/>
          <ac:cxnSpMkLst>
            <pc:docMk/>
            <pc:sldMk cId="317324267" sldId="299"/>
            <ac:cxnSpMk id="1028" creationId="{251E71C6-C5DE-756D-28C9-B37F00509337}"/>
          </ac:cxnSpMkLst>
        </pc:cxnChg>
        <pc:cxnChg chg="del">
          <ac:chgData name="Balian, Sarah (CNTR)" userId="b3b060d9-4d34-479b-ad68-688eaebf93c5" providerId="ADAL" clId="{BC1EEE55-1DCE-41F4-813E-AD2AEDE6845E}" dt="2023-05-18T01:18:09.867" v="73" actId="478"/>
          <ac:cxnSpMkLst>
            <pc:docMk/>
            <pc:sldMk cId="317324267" sldId="299"/>
            <ac:cxnSpMk id="1039" creationId="{27A9561D-6FFC-F4BF-D6C2-12FEB0D3D959}"/>
          </ac:cxnSpMkLst>
        </pc:cxnChg>
        <pc:cxnChg chg="del">
          <ac:chgData name="Balian, Sarah (CNTR)" userId="b3b060d9-4d34-479b-ad68-688eaebf93c5" providerId="ADAL" clId="{BC1EEE55-1DCE-41F4-813E-AD2AEDE6845E}" dt="2023-05-18T01:18:09.867" v="73" actId="478"/>
          <ac:cxnSpMkLst>
            <pc:docMk/>
            <pc:sldMk cId="317324267" sldId="299"/>
            <ac:cxnSpMk id="1044" creationId="{449259B2-AC01-86E5-AAE4-014A1E3AD19E}"/>
          </ac:cxnSpMkLst>
        </pc:cxnChg>
      </pc:sldChg>
      <pc:sldChg chg="del">
        <pc:chgData name="Balian, Sarah (CNTR)" userId="b3b060d9-4d34-479b-ad68-688eaebf93c5" providerId="ADAL" clId="{BC1EEE55-1DCE-41F4-813E-AD2AEDE6845E}" dt="2023-05-18T01:17:58.289" v="72" actId="47"/>
        <pc:sldMkLst>
          <pc:docMk/>
          <pc:sldMk cId="3076330452" sldId="300"/>
        </pc:sldMkLst>
      </pc:sldChg>
      <pc:sldChg chg="modSp mod">
        <pc:chgData name="Balian, Sarah (CNTR)" userId="b3b060d9-4d34-479b-ad68-688eaebf93c5" providerId="ADAL" clId="{BC1EEE55-1DCE-41F4-813E-AD2AEDE6845E}" dt="2023-05-18T01:27:58.310" v="847" actId="6549"/>
        <pc:sldMkLst>
          <pc:docMk/>
          <pc:sldMk cId="545205739" sldId="301"/>
        </pc:sldMkLst>
        <pc:spChg chg="mod">
          <ac:chgData name="Balian, Sarah (CNTR)" userId="b3b060d9-4d34-479b-ad68-688eaebf93c5" providerId="ADAL" clId="{BC1EEE55-1DCE-41F4-813E-AD2AEDE6845E}" dt="2023-05-18T01:27:58.310" v="847" actId="6549"/>
          <ac:spMkLst>
            <pc:docMk/>
            <pc:sldMk cId="545205739" sldId="301"/>
            <ac:spMk id="3" creationId="{E4FD1E92-5DBC-B105-F246-2355E4FF9A74}"/>
          </ac:spMkLst>
        </pc:spChg>
      </pc:sldChg>
      <pc:sldChg chg="modSp mod">
        <pc:chgData name="Balian, Sarah (CNTR)" userId="b3b060d9-4d34-479b-ad68-688eaebf93c5" providerId="ADAL" clId="{BC1EEE55-1DCE-41F4-813E-AD2AEDE6845E}" dt="2023-05-25T16:08:05.351" v="1509"/>
        <pc:sldMkLst>
          <pc:docMk/>
          <pc:sldMk cId="3286086278" sldId="303"/>
        </pc:sldMkLst>
        <pc:spChg chg="mod">
          <ac:chgData name="Balian, Sarah (CNTR)" userId="b3b060d9-4d34-479b-ad68-688eaebf93c5" providerId="ADAL" clId="{BC1EEE55-1DCE-41F4-813E-AD2AEDE6845E}" dt="2023-05-18T01:27:41.661" v="831" actId="6549"/>
          <ac:spMkLst>
            <pc:docMk/>
            <pc:sldMk cId="3286086278" sldId="303"/>
            <ac:spMk id="3" creationId="{E4FD1E92-5DBC-B105-F246-2355E4FF9A74}"/>
          </ac:spMkLst>
        </pc:spChg>
        <pc:graphicFrameChg chg="mod">
          <ac:chgData name="Balian, Sarah (CNTR)" userId="b3b060d9-4d34-479b-ad68-688eaebf93c5" providerId="ADAL" clId="{BC1EEE55-1DCE-41F4-813E-AD2AEDE6845E}" dt="2023-05-25T16:08:05.351" v="1509"/>
          <ac:graphicFrameMkLst>
            <pc:docMk/>
            <pc:sldMk cId="3286086278" sldId="303"/>
            <ac:graphicFrameMk id="9" creationId="{16BB2B36-D329-083C-5198-BEEC5AC12CFA}"/>
          </ac:graphicFrameMkLst>
        </pc:graphicFrameChg>
      </pc:sldChg>
      <pc:sldMasterChg chg="addSp delSp modSp mod setBg modSldLayout">
        <pc:chgData name="Balian, Sarah (CNTR)" userId="b3b060d9-4d34-479b-ad68-688eaebf93c5" providerId="ADAL" clId="{BC1EEE55-1DCE-41F4-813E-AD2AEDE6845E}" dt="2023-05-18T00:42:15.309" v="9" actId="478"/>
        <pc:sldMasterMkLst>
          <pc:docMk/>
          <pc:sldMasterMk cId="3850865728" sldId="2147483662"/>
        </pc:sldMasterMkLst>
        <pc:spChg chg="del">
          <ac:chgData name="Balian, Sarah (CNTR)" userId="b3b060d9-4d34-479b-ad68-688eaebf93c5" providerId="ADAL" clId="{BC1EEE55-1DCE-41F4-813E-AD2AEDE6845E}" dt="2023-05-18T00:41:29.441" v="2" actId="478"/>
          <ac:spMkLst>
            <pc:docMk/>
            <pc:sldMasterMk cId="3850865728" sldId="2147483662"/>
            <ac:spMk id="2" creationId="{A1AF6A25-C05E-275F-43E1-F8E93E3EEC0C}"/>
          </ac:spMkLst>
        </pc:spChg>
        <pc:spChg chg="add mod">
          <ac:chgData name="Balian, Sarah (CNTR)" userId="b3b060d9-4d34-479b-ad68-688eaebf93c5" providerId="ADAL" clId="{BC1EEE55-1DCE-41F4-813E-AD2AEDE6845E}" dt="2023-05-18T00:41:40.653" v="4"/>
          <ac:spMkLst>
            <pc:docMk/>
            <pc:sldMasterMk cId="3850865728" sldId="2147483662"/>
            <ac:spMk id="3" creationId="{E8B43992-0C10-E425-4B5B-0A5C363E7ABF}"/>
          </ac:spMkLst>
        </pc:spChg>
        <pc:spChg chg="del">
          <ac:chgData name="Balian, Sarah (CNTR)" userId="b3b060d9-4d34-479b-ad68-688eaebf93c5" providerId="ADAL" clId="{BC1EEE55-1DCE-41F4-813E-AD2AEDE6845E}" dt="2023-05-18T00:41:28.287" v="1" actId="478"/>
          <ac:spMkLst>
            <pc:docMk/>
            <pc:sldMasterMk cId="3850865728" sldId="2147483662"/>
            <ac:spMk id="7" creationId="{2139826A-640E-12A1-234F-57C1984C22CC}"/>
          </ac:spMkLst>
        </pc:spChg>
        <pc:spChg chg="del">
          <ac:chgData name="Balian, Sarah (CNTR)" userId="b3b060d9-4d34-479b-ad68-688eaebf93c5" providerId="ADAL" clId="{BC1EEE55-1DCE-41F4-813E-AD2AEDE6845E}" dt="2023-05-18T00:41:30.853" v="3" actId="478"/>
          <ac:spMkLst>
            <pc:docMk/>
            <pc:sldMasterMk cId="3850865728" sldId="2147483662"/>
            <ac:spMk id="8" creationId="{BD89CD6A-460E-F8B9-A2A8-47A478D0A124}"/>
          </ac:spMkLst>
        </pc:spChg>
        <pc:picChg chg="add mod">
          <ac:chgData name="Balian, Sarah (CNTR)" userId="b3b060d9-4d34-479b-ad68-688eaebf93c5" providerId="ADAL" clId="{BC1EEE55-1DCE-41F4-813E-AD2AEDE6845E}" dt="2023-05-18T00:41:40.653" v="4"/>
          <ac:picMkLst>
            <pc:docMk/>
            <pc:sldMasterMk cId="3850865728" sldId="2147483662"/>
            <ac:picMk id="5" creationId="{4D2D3A2E-7D0C-698B-258B-0852A7430F81}"/>
          </ac:picMkLst>
        </pc:picChg>
        <pc:picChg chg="add mod">
          <ac:chgData name="Balian, Sarah (CNTR)" userId="b3b060d9-4d34-479b-ad68-688eaebf93c5" providerId="ADAL" clId="{BC1EEE55-1DCE-41F4-813E-AD2AEDE6845E}" dt="2023-05-18T00:41:40.653" v="4"/>
          <ac:picMkLst>
            <pc:docMk/>
            <pc:sldMasterMk cId="3850865728" sldId="2147483662"/>
            <ac:picMk id="6" creationId="{742C4362-694E-79FF-9248-ABB780EE8E70}"/>
          </ac:picMkLst>
        </pc:picChg>
        <pc:sldLayoutChg chg="delSp mod">
          <pc:chgData name="Balian, Sarah (CNTR)" userId="b3b060d9-4d34-479b-ad68-688eaebf93c5" providerId="ADAL" clId="{BC1EEE55-1DCE-41F4-813E-AD2AEDE6845E}" dt="2023-05-18T00:42:15.309" v="9" actId="478"/>
          <pc:sldLayoutMkLst>
            <pc:docMk/>
            <pc:sldMasterMk cId="3850865728" sldId="2147483662"/>
            <pc:sldLayoutMk cId="3824787925" sldId="2147483686"/>
          </pc:sldLayoutMkLst>
          <pc:spChg chg="del">
            <ac:chgData name="Balian, Sarah (CNTR)" userId="b3b060d9-4d34-479b-ad68-688eaebf93c5" providerId="ADAL" clId="{BC1EEE55-1DCE-41F4-813E-AD2AEDE6845E}" dt="2023-05-18T00:42:15.309" v="9" actId="478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chartUserShapes" Target="../drawings/drawing1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93-4E1D-B405-BA49DC4B408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Grades 1-6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93-4E1D-B405-BA49DC4B408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Grades 7-10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C93-4E1D-B405-BA49DC4B408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Grades  11-12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C93-4E1D-B405-BA49DC4B408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Postsecondary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AA-4F27-8ACC-A4E5B45C3C6C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College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Sheet1!$G$2</c:f>
              <c:numCache>
                <c:formatCode>General</c:formatCode>
                <c:ptCount val="1"/>
                <c:pt idx="0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8AA-4F27-8ACC-A4E5B45C3C6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514768176"/>
        <c:axId val="1514770672"/>
      </c:barChart>
      <c:catAx>
        <c:axId val="1514768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514770672"/>
        <c:crosses val="autoZero"/>
        <c:auto val="1"/>
        <c:lblAlgn val="ctr"/>
        <c:lblOffset val="100"/>
        <c:noMultiLvlLbl val="0"/>
      </c:catAx>
      <c:valAx>
        <c:axId val="151477067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5147681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0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4755905593242226E-2"/>
          <c:w val="0.95416666666666672"/>
          <c:h val="0.789253796172235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0</c:formatCode>
                <c:ptCount val="8"/>
                <c:pt idx="0">
                  <c:v>5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6</c:v>
                </c:pt>
                <c:pt idx="5">
                  <c:v>7</c:v>
                </c:pt>
                <c:pt idx="6">
                  <c:v>5</c:v>
                </c:pt>
                <c:pt idx="7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9965833855543145E-2"/>
          <c:w val="0.95416666666666672"/>
          <c:h val="0.784044029098438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2F2-4C3E-B39F-03FC15709F63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2F2-4C3E-B39F-03FC15709F6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Philippines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18</c:v>
                </c:pt>
                <c:pt idx="1">
                  <c:v>18</c:v>
                </c:pt>
                <c:pt idx="2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3850-46DC-B898-1D3C29278CF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850-46DC-B898-1D3C29278CF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Philippines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99</c:v>
                </c:pt>
                <c:pt idx="1">
                  <c:v>99</c:v>
                </c:pt>
                <c:pt idx="2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7197667765577747E-2"/>
          <c:w val="0.95416666666666672"/>
          <c:h val="0.7241823284200201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Sheet1!$B$1:$F$1</c:f>
              <c:strCache>
                <c:ptCount val="5"/>
                <c:pt idx="0">
                  <c:v>Newspaper</c:v>
                </c:pt>
                <c:pt idx="1">
                  <c:v>Television</c:v>
                </c:pt>
                <c:pt idx="2">
                  <c:v>Radio</c:v>
                </c:pt>
                <c:pt idx="3">
                  <c:v>All three media</c:v>
                </c:pt>
                <c:pt idx="4">
                  <c:v>None of the three media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8</c:v>
                </c:pt>
                <c:pt idx="1">
                  <c:v>60</c:v>
                </c:pt>
                <c:pt idx="2">
                  <c:v>23</c:v>
                </c:pt>
                <c:pt idx="3">
                  <c:v>3</c:v>
                </c:pt>
                <c:pt idx="4">
                  <c:v>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1211116257526633"/>
          <c:w val="0.95416666666666672"/>
          <c:h val="0.761898700378715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Sheet1!$B$1:$C$1</c:f>
              <c:strCache>
                <c:ptCount val="2"/>
                <c:pt idx="0">
                  <c:v>Ever used the internet</c:v>
                </c:pt>
                <c:pt idx="1">
                  <c:v>Used the internet in the last 12 months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83</c:v>
                </c:pt>
                <c:pt idx="1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136237987528126E-3"/>
          <c:y val="1.2457183336512002E-2"/>
          <c:w val="0.98959336472711856"/>
          <c:h val="0.712071710759338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No education</c:v>
                </c:pt>
                <c:pt idx="1">
                  <c:v>Grades
1-6</c:v>
                </c:pt>
                <c:pt idx="2">
                  <c:v>Grades
7-10</c:v>
                </c:pt>
                <c:pt idx="3">
                  <c:v>Grades 
11-12</c:v>
                </c:pt>
                <c:pt idx="4">
                  <c:v>Postsecondary</c:v>
                </c:pt>
                <c:pt idx="5">
                  <c:v>College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19</c:v>
                </c:pt>
                <c:pt idx="1">
                  <c:v>42</c:v>
                </c:pt>
                <c:pt idx="2">
                  <c:v>79</c:v>
                </c:pt>
                <c:pt idx="3">
                  <c:v>94</c:v>
                </c:pt>
                <c:pt idx="4">
                  <c:v>90</c:v>
                </c:pt>
                <c:pt idx="5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0.18073543553626811"/>
          <c:w val="0.95416666666666672"/>
          <c:h val="0.693274267199054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15-19</c:v>
                </c:pt>
                <c:pt idx="2">
                  <c:v>20-24</c:v>
                </c:pt>
                <c:pt idx="3">
                  <c:v>25-29</c:v>
                </c:pt>
                <c:pt idx="4">
                  <c:v>30-34</c:v>
                </c:pt>
                <c:pt idx="5">
                  <c:v>35-39</c:v>
                </c:pt>
                <c:pt idx="6">
                  <c:v>40-44</c:v>
                </c:pt>
                <c:pt idx="7">
                  <c:v>45-49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 formatCode="0">
                  <c:v>53</c:v>
                </c:pt>
                <c:pt idx="1">
                  <c:v>19</c:v>
                </c:pt>
                <c:pt idx="2">
                  <c:v>45</c:v>
                </c:pt>
                <c:pt idx="3">
                  <c:v>63</c:v>
                </c:pt>
                <c:pt idx="4">
                  <c:v>62</c:v>
                </c:pt>
                <c:pt idx="5">
                  <c:v>66</c:v>
                </c:pt>
                <c:pt idx="6">
                  <c:v>69</c:v>
                </c:pt>
                <c:pt idx="7">
                  <c:v>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0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9244862849154216"/>
          <c:y val="2.9520441796550272E-2"/>
          <c:w val="0.52257643342705073"/>
          <c:h val="0.9409591164068994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Missing</c:v>
                </c:pt>
                <c:pt idx="1">
                  <c:v>Skilled manual</c:v>
                </c:pt>
                <c:pt idx="2">
                  <c:v>Agriculture</c:v>
                </c:pt>
                <c:pt idx="3">
                  <c:v>Clerical</c:v>
                </c:pt>
                <c:pt idx="4">
                  <c:v>Unskilled manual</c:v>
                </c:pt>
                <c:pt idx="5">
                  <c:v>Professional/ technical/ managerial</c:v>
                </c:pt>
                <c:pt idx="6">
                  <c:v>Sales and services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5</c:v>
                </c:pt>
                <c:pt idx="2">
                  <c:v>7</c:v>
                </c:pt>
                <c:pt idx="3">
                  <c:v>12</c:v>
                </c:pt>
                <c:pt idx="4">
                  <c:v>17</c:v>
                </c:pt>
                <c:pt idx="5">
                  <c:v>23</c:v>
                </c:pt>
                <c:pt idx="6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322-4B7E-B274-23205EEF543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1019810304"/>
        <c:axId val="1019811136"/>
      </c:barChart>
      <c:catAx>
        <c:axId val="1019810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1019811136"/>
        <c:crosses val="autoZero"/>
        <c:auto val="1"/>
        <c:lblAlgn val="ctr"/>
        <c:lblOffset val="100"/>
        <c:noMultiLvlLbl val="0"/>
      </c:catAx>
      <c:valAx>
        <c:axId val="101981113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10198103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27494348747685654"/>
          <c:w val="0.99076224023915405"/>
          <c:h val="0.535232781753174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Sheet1!$A$4:$A$8</c:f>
              <c:strCache>
                <c:ptCount val="5"/>
                <c:pt idx="0">
                  <c:v>PhilHealth</c:v>
                </c:pt>
                <c:pt idx="1">
                  <c:v>GSIS</c:v>
                </c:pt>
                <c:pt idx="2">
                  <c:v>SSS</c:v>
                </c:pt>
                <c:pt idx="3">
                  <c:v>Private</c:v>
                </c:pt>
                <c:pt idx="4">
                  <c:v>Other</c:v>
                </c:pt>
              </c:strCache>
            </c:strRef>
          </c:cat>
          <c:val>
            <c:numRef>
              <c:f>Sheet1!$B$4:$B$8</c:f>
              <c:numCache>
                <c:formatCode>General</c:formatCode>
                <c:ptCount val="5"/>
                <c:pt idx="0">
                  <c:v>70</c:v>
                </c:pt>
                <c:pt idx="1">
                  <c:v>4</c:v>
                </c:pt>
                <c:pt idx="2">
                  <c:v>39</c:v>
                </c:pt>
                <c:pt idx="3">
                  <c:v>4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FF-4006-A60C-54B0F6F369E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5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  <c:userShapes r:id="rId4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1901270435096628E-2"/>
          <c:w val="0.86577646596875413"/>
          <c:h val="0.82034136603219299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None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Women 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Any health insurance</c:v>
                </c:pt>
              </c:strCache>
            </c:strRef>
          </c:tx>
          <c:spPr>
            <a:solidFill>
              <a:srgbClr val="00A1DF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9005792290445157E-4"/>
                  <c:y val="-3.5295860028971303E-2"/>
                </c:manualLayout>
              </c:layout>
              <c:showLegendKey val="0"/>
              <c:showVal val="1"/>
              <c:showCatName val="0"/>
              <c:showSerName val="1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2978415749196821"/>
                      <c:h val="0.2992051158242409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2F82-4AF2-A041-184F1B3BDD9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1"/>
            <c:showPercent val="0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</c:f>
              <c:strCache>
                <c:ptCount val="1"/>
                <c:pt idx="0">
                  <c:v>Women </c:v>
                </c:pt>
              </c:strCache>
            </c:strRef>
          </c:cat>
          <c:val>
            <c:numRef>
              <c:f>Sheet1!$B$3</c:f>
              <c:numCache>
                <c:formatCode>General</c:formatCode>
                <c:ptCount val="1"/>
                <c:pt idx="0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en-US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0.52959</cdr:x>
      <cdr:y>0.64322</cdr:y>
    </cdr:from>
    <cdr:to>
      <cdr:x>0.58631</cdr:x>
      <cdr:y>0.69521</cdr:y>
    </cdr:to>
    <cdr:sp macro="" textlink="">
      <cdr:nvSpPr>
        <cdr:cNvPr id="9" name="TextBox 13">
          <a:extLst xmlns:a="http://schemas.openxmlformats.org/drawingml/2006/main">
            <a:ext uri="{FF2B5EF4-FFF2-40B4-BE49-F238E27FC236}">
              <a16:creationId xmlns:a16="http://schemas.microsoft.com/office/drawing/2014/main" id="{55B684D1-989F-F2FA-B0EB-FD1C377F6569}"/>
            </a:ext>
          </a:extLst>
        </cdr:cNvPr>
        <cdr:cNvSpPr txBox="1"/>
      </cdr:nvSpPr>
      <cdr:spPr>
        <a:xfrm xmlns:a="http://schemas.openxmlformats.org/drawingml/2006/main">
          <a:off x="2785351" y="3252110"/>
          <a:ext cx="298315" cy="26281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="horz" wrap="square" lIns="91440" tIns="45720" rIns="91440" bIns="45720" rtlCol="0" anchor="ctr">
          <a:norm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fr-FR" sz="1050" b="1" dirty="0"/>
        </a:p>
      </cdr:txBody>
    </cdr:sp>
  </cdr:relSizeAnchor>
  <cdr:relSizeAnchor xmlns:cdr="http://schemas.openxmlformats.org/drawingml/2006/chartDrawing">
    <cdr:from>
      <cdr:x>0</cdr:x>
      <cdr:y>0.94407</cdr:y>
    </cdr:from>
    <cdr:to>
      <cdr:x>0.9926</cdr:x>
      <cdr:y>0.94407</cdr:y>
    </cdr:to>
    <cdr:cxnSp macro="">
      <cdr:nvCxnSpPr>
        <cdr:cNvPr id="11" name="Straight Connector 10">
          <a:extLst xmlns:a="http://schemas.openxmlformats.org/drawingml/2006/main">
            <a:ext uri="{FF2B5EF4-FFF2-40B4-BE49-F238E27FC236}">
              <a16:creationId xmlns:a16="http://schemas.microsoft.com/office/drawing/2014/main" id="{0ECE43BF-08E7-CB49-4715-2155287EE7E1}"/>
            </a:ext>
          </a:extLst>
        </cdr:cNvPr>
        <cdr:cNvCxnSpPr/>
      </cdr:nvCxnSpPr>
      <cdr:spPr>
        <a:xfrm xmlns:a="http://schemas.openxmlformats.org/drawingml/2006/main">
          <a:off x="0" y="4773182"/>
          <a:ext cx="5220500" cy="0"/>
        </a:xfrm>
        <a:prstGeom xmlns:a="http://schemas.openxmlformats.org/drawingml/2006/main" prst="line">
          <a:avLst/>
        </a:prstGeom>
        <a:ln xmlns:a="http://schemas.openxmlformats.org/drawingml/2006/main" w="12700">
          <a:solidFill>
            <a:schemeClr val="tx1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67001A-8C75-4BAA-A9C5-4D01B493A7C1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B24C39-C45A-4001-BB18-701F08EF0E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310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More than one-third of women have college education, while just 1% have no education. More than 4 in 10 women have attended graded 7-10.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4251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Nearly all women in the Philippines are literate. There is nearly no difference in literacy between urban and rural areas.</a:t>
            </a:r>
          </a:p>
          <a:p>
            <a:endParaRPr lang="en-US" dirty="0"/>
          </a:p>
          <a:p>
            <a:r>
              <a:rPr lang="en-US" dirty="0"/>
              <a:t>Literacy refers to women and men who attended schooling higher than the secondary level and women and men with less schooling who can read a whole sentence or part of a sentence.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668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6 in 10 women watch television at least once a week, while more than 2 in 10 listen to the radio at least once a week. Less than 1 in 10 women read a newspaper once a week. Overall, 3% of women access all three media once a week, while 33% do not access any of the three media at least once a week.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514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More than 8 in 10 women have ever used the internet and nearly all used it in the last 12 months.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6678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Women’s use of the internet in the 12 months before the survey increases dramatically with education, from just 19% of women with no education to 90% or more over women with Grades 11 or higher education.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032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 half of women age 15-49 worked in the 12 months before the survey. Employment is lower among women under age 25 than among women age 30 or older.</a:t>
            </a:r>
          </a:p>
          <a:p>
            <a:endParaRPr lang="en-US" dirty="0"/>
          </a:p>
          <a:p>
            <a:r>
              <a:rPr lang="en-US" dirty="0"/>
              <a:t>Includes women who are not currently employed but were in the last 12 months, and those who are “currently employed”, including those who have done work in the last 7 days and those who did not work in the last 7 days but who are regularly employed and were absent from work for leave, illness, vacation, or any other such reason.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541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Sales and services and professional, technical, or managerial work are the most common occupations for women in the Philippines.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459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Just 5% of women use any type of tobacco, </a:t>
            </a:r>
          </a:p>
          <a:p>
            <a:r>
              <a:rPr lang="en-US" dirty="0"/>
              <a:t>Includes daily and occasional (less than daily) use.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24C39-C45A-4001-BB18-701F08EF0EE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56062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5/25/2023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F1B5812-A233-6083-8BE7-6465D675F0CA}"/>
              </a:ext>
            </a:extLst>
          </p:cNvPr>
          <p:cNvSpPr txBox="1"/>
          <p:nvPr userDrawn="1"/>
        </p:nvSpPr>
        <p:spPr>
          <a:xfrm>
            <a:off x="628649" y="5571242"/>
            <a:ext cx="82513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2021-22 Cambodia Demographic and Health Survey (CDHS)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8B43992-0C10-E425-4B5B-0A5C363E7ABF}"/>
              </a:ext>
            </a:extLst>
          </p:cNvPr>
          <p:cNvSpPr txBox="1"/>
          <p:nvPr userDrawn="1"/>
        </p:nvSpPr>
        <p:spPr>
          <a:xfrm>
            <a:off x="230304" y="1208089"/>
            <a:ext cx="85000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b="1" noProof="0" dirty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2022 Philippine National Demographic and Health Survey (NDHS)</a:t>
            </a:r>
          </a:p>
        </p:txBody>
      </p:sp>
      <p:pic>
        <p:nvPicPr>
          <p:cNvPr id="5" name="Picture 4" descr="A picture containing clothing, pattern, fabric, lilac&#10;&#10;Description automatically generated">
            <a:extLst>
              <a:ext uri="{FF2B5EF4-FFF2-40B4-BE49-F238E27FC236}">
                <a16:creationId xmlns:a16="http://schemas.microsoft.com/office/drawing/2014/main" id="{4D2D3A2E-7D0C-698B-258B-0852A7430F8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49"/>
          <a:stretch/>
        </p:blipFill>
        <p:spPr>
          <a:xfrm>
            <a:off x="0" y="4631567"/>
            <a:ext cx="9144000" cy="2244574"/>
          </a:xfrm>
          <a:prstGeom prst="rect">
            <a:avLst/>
          </a:prstGeom>
        </p:spPr>
      </p:pic>
      <p:pic>
        <p:nvPicPr>
          <p:cNvPr id="6" name="Picture 5" descr="A picture containing text, font, screenshot, logo&#10;&#10;Description automatically generated">
            <a:extLst>
              <a:ext uri="{FF2B5EF4-FFF2-40B4-BE49-F238E27FC236}">
                <a16:creationId xmlns:a16="http://schemas.microsoft.com/office/drawing/2014/main" id="{742C4362-694E-79FF-9248-ABB780EE8E70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304" y="95386"/>
            <a:ext cx="5604438" cy="98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3429000"/>
            <a:ext cx="9144000" cy="1153633"/>
          </a:xfrm>
          <a:prstGeom prst="rect">
            <a:avLst/>
          </a:prstGeom>
        </p:spPr>
        <p:txBody>
          <a:bodyPr/>
          <a:lstStyle/>
          <a:p>
            <a:r>
              <a:rPr lang="en-US" b="0" dirty="0">
                <a:solidFill>
                  <a:schemeClr val="tx1"/>
                </a:solidFill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Respondent Characteristics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F42FDF99-7C77-4CF9-5E82-D942B333A71A}"/>
              </a:ext>
            </a:extLst>
          </p:cNvPr>
          <p:cNvSpPr txBox="1">
            <a:spLocks/>
          </p:cNvSpPr>
          <p:nvPr/>
        </p:nvSpPr>
        <p:spPr>
          <a:xfrm>
            <a:off x="6683828" y="4832124"/>
            <a:ext cx="2373086" cy="414791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6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#PhilippinesDHS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 dirty="0"/>
              <a:t>Employment Status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who were employed in the 12 months preceding the survey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35444255"/>
              </p:ext>
            </p:extLst>
          </p:nvPr>
        </p:nvGraphicFramePr>
        <p:xfrm>
          <a:off x="261257" y="1464716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3042554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Age (years)</a:t>
            </a:r>
          </a:p>
        </p:txBody>
      </p:sp>
    </p:spTree>
    <p:extLst>
      <p:ext uri="{BB962C8B-B14F-4D97-AF65-F5344CB8AC3E}">
        <p14:creationId xmlns:p14="http://schemas.microsoft.com/office/powerpoint/2010/main" val="19251325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3023" y="365127"/>
            <a:ext cx="8207112" cy="723900"/>
          </a:xfrm>
        </p:spPr>
        <p:txBody>
          <a:bodyPr>
            <a:noAutofit/>
          </a:bodyPr>
          <a:lstStyle/>
          <a:p>
            <a:r>
              <a:rPr lang="en-US"/>
              <a:t>Occupation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distribution of women who were employed in the 12 months preceding the survey by occupation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BAE287F8-D626-0727-B8AA-36BF55EA7C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06058409"/>
              </p:ext>
            </p:extLst>
          </p:nvPr>
        </p:nvGraphicFramePr>
        <p:xfrm>
          <a:off x="423860" y="1760559"/>
          <a:ext cx="8065025" cy="4732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76875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4"/>
            <a:ext cx="4811486" cy="442096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Tobacco Use and Alcohol Consumption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2712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3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cover of a report&#10;&#10;Description automatically generated with low confidence">
            <a:extLst>
              <a:ext uri="{FF2B5EF4-FFF2-40B4-BE49-F238E27FC236}">
                <a16:creationId xmlns:a16="http://schemas.microsoft.com/office/drawing/2014/main" id="{4E49C73B-34A3-65C5-C202-67ECB7FC8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314452"/>
            <a:ext cx="2257424" cy="306202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628892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145ECEE-5D5C-74C4-50A5-961A60B3D8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9967321"/>
              </p:ext>
            </p:extLst>
          </p:nvPr>
        </p:nvGraphicFramePr>
        <p:xfrm>
          <a:off x="3713085" y="1608770"/>
          <a:ext cx="5259420" cy="5055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438" y="264608"/>
            <a:ext cx="8296275" cy="930275"/>
          </a:xfrm>
        </p:spPr>
        <p:txBody>
          <a:bodyPr>
            <a:noAutofit/>
          </a:bodyPr>
          <a:lstStyle/>
          <a:p>
            <a:r>
              <a:rPr lang="en-US" dirty="0"/>
              <a:t>Health Insurance Coverage</a:t>
            </a:r>
            <a:endParaRPr lang="fr-FR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4073" y="1046195"/>
            <a:ext cx="7886700" cy="419100"/>
          </a:xfrm>
        </p:spPr>
        <p:txBody>
          <a:bodyPr/>
          <a:lstStyle/>
          <a:p>
            <a:r>
              <a:rPr lang="en-US" dirty="0"/>
              <a:t>Percent of women age 15-49 with: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8322039"/>
              </p:ext>
            </p:extLst>
          </p:nvPr>
        </p:nvGraphicFramePr>
        <p:xfrm>
          <a:off x="0" y="1465296"/>
          <a:ext cx="4059534" cy="49290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11243C6F-AED6-8E86-47F0-33554723ECB6}"/>
              </a:ext>
            </a:extLst>
          </p:cNvPr>
          <p:cNvSpPr/>
          <p:nvPr/>
        </p:nvSpPr>
        <p:spPr>
          <a:xfrm>
            <a:off x="3615447" y="6386602"/>
            <a:ext cx="5259420" cy="3810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r-FR" sz="1800" dirty="0" err="1">
                <a:solidFill>
                  <a:schemeClr val="tx1"/>
                </a:solidFill>
              </a:rPr>
              <a:t>Specific</a:t>
            </a:r>
            <a:r>
              <a:rPr lang="fr-FR" sz="1800" dirty="0">
                <a:solidFill>
                  <a:schemeClr val="tx1"/>
                </a:solidFill>
              </a:rPr>
              <a:t> types of </a:t>
            </a:r>
            <a:r>
              <a:rPr lang="fr-FR" sz="1800" dirty="0" err="1">
                <a:solidFill>
                  <a:schemeClr val="tx1"/>
                </a:solidFill>
              </a:rPr>
              <a:t>health</a:t>
            </a:r>
            <a:r>
              <a:rPr lang="fr-FR" sz="1800" dirty="0">
                <a:solidFill>
                  <a:schemeClr val="tx1"/>
                </a:solidFill>
              </a:rPr>
              <a:t> </a:t>
            </a:r>
            <a:r>
              <a:rPr lang="fr-FR" sz="1800" dirty="0" err="1">
                <a:solidFill>
                  <a:schemeClr val="tx1"/>
                </a:solidFill>
              </a:rPr>
              <a:t>insurance</a:t>
            </a:r>
            <a:endParaRPr lang="fr-FR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0862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4"/>
            <a:ext cx="4811486" cy="4420961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Tobacco Use and Alcohol Consumption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endParaRPr lang="en-US" sz="3200" i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057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3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cover of a report&#10;&#10;Description automatically generated with low confidence">
            <a:extLst>
              <a:ext uri="{FF2B5EF4-FFF2-40B4-BE49-F238E27FC236}">
                <a16:creationId xmlns:a16="http://schemas.microsoft.com/office/drawing/2014/main" id="{B3B86CF0-2043-34EF-649F-94A9DDD27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314452"/>
            <a:ext cx="2257424" cy="306202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5167642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7"/>
            <a:ext cx="8296275" cy="723900"/>
          </a:xfrm>
        </p:spPr>
        <p:txBody>
          <a:bodyPr>
            <a:noAutofit/>
          </a:bodyPr>
          <a:lstStyle/>
          <a:p>
            <a:r>
              <a:rPr lang="en-US"/>
              <a:t>Tobacco Use by 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23" y="1033441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who are currently using any type of tobacco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3417581"/>
              </p:ext>
            </p:extLst>
          </p:nvPr>
        </p:nvGraphicFramePr>
        <p:xfrm>
          <a:off x="261254" y="1452243"/>
          <a:ext cx="8621486" cy="50281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87E0FD17-000E-F917-D7E1-AFF7CACBF13D}"/>
              </a:ext>
            </a:extLst>
          </p:cNvPr>
          <p:cNvSpPr txBox="1"/>
          <p:nvPr/>
        </p:nvSpPr>
        <p:spPr>
          <a:xfrm>
            <a:off x="2926930" y="6258830"/>
            <a:ext cx="3058886" cy="46808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Age (years)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092809C5-B2CE-D0A0-DF6E-1664B8F9B0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EC5E0466-D164-5808-2EFA-11709A96B338}"/>
              </a:ext>
            </a:extLst>
          </p:cNvPr>
          <p:cNvSpPr txBox="1">
            <a:spLocks/>
          </p:cNvSpPr>
          <p:nvPr/>
        </p:nvSpPr>
        <p:spPr>
          <a:xfrm>
            <a:off x="7558022" y="804880"/>
            <a:ext cx="1683401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DF"/>
                </a:solidFill>
              </a:rPr>
              <a:t>Indicator 3.a.1</a:t>
            </a:r>
          </a:p>
        </p:txBody>
      </p:sp>
    </p:spTree>
    <p:extLst>
      <p:ext uri="{BB962C8B-B14F-4D97-AF65-F5344CB8AC3E}">
        <p14:creationId xmlns:p14="http://schemas.microsoft.com/office/powerpoint/2010/main" val="11821464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5125"/>
            <a:ext cx="7886701" cy="930275"/>
          </a:xfrm>
        </p:spPr>
        <p:txBody>
          <a:bodyPr>
            <a:noAutofit/>
          </a:bodyPr>
          <a:lstStyle/>
          <a:p>
            <a:r>
              <a:rPr lang="en-US"/>
              <a:t>Alcohol Consumption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181099"/>
            <a:ext cx="7962901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consumed at least one alcoholic drink in the past month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16069419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452057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Key 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A31AE5-F919-CA50-BF07-AF012D87D1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164771"/>
            <a:ext cx="8101693" cy="536224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sz="2400" i="0" dirty="0"/>
              <a:t>Among women age 15-49: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1% </a:t>
            </a:r>
            <a:r>
              <a:rPr lang="en-US" sz="2400" i="0" dirty="0"/>
              <a:t>have no formal education, while </a:t>
            </a:r>
            <a:r>
              <a:rPr lang="en-US" sz="2400" b="1" i="0" dirty="0">
                <a:solidFill>
                  <a:schemeClr val="accent5"/>
                </a:solidFill>
              </a:rPr>
              <a:t>35% </a:t>
            </a:r>
            <a:r>
              <a:rPr lang="en-US" sz="2400" i="0" dirty="0"/>
              <a:t>have college education.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99% </a:t>
            </a:r>
            <a:r>
              <a:rPr lang="en-US" sz="2400" i="0" dirty="0"/>
              <a:t>are literate.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33% </a:t>
            </a:r>
            <a:r>
              <a:rPr lang="en-US" sz="2400" i="0" dirty="0"/>
              <a:t>do not access newspapers, television or radio on a weekly basis.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82%</a:t>
            </a:r>
            <a:r>
              <a:rPr lang="en-US" sz="2400" i="0" dirty="0"/>
              <a:t> used the internet</a:t>
            </a:r>
            <a:r>
              <a:rPr lang="en-US" sz="2400" b="1" i="0" dirty="0">
                <a:solidFill>
                  <a:schemeClr val="accent5"/>
                </a:solidFill>
              </a:rPr>
              <a:t> </a:t>
            </a:r>
            <a:r>
              <a:rPr lang="en-US" sz="2400" i="0" dirty="0"/>
              <a:t>in the last 12 months.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>
                <a:solidFill>
                  <a:schemeClr val="accent5"/>
                </a:solidFill>
              </a:rPr>
              <a:t>53% </a:t>
            </a:r>
            <a:r>
              <a:rPr lang="en-US" sz="2400" i="0" dirty="0"/>
              <a:t>were employed in the last 12 months.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73% </a:t>
            </a:r>
            <a:r>
              <a:rPr lang="en-US" sz="2400" i="0" dirty="0"/>
              <a:t>have health insurance.</a:t>
            </a:r>
            <a:endParaRPr lang="en-US" sz="2400" b="1" i="0" dirty="0">
              <a:solidFill>
                <a:schemeClr val="accent5"/>
              </a:solidFill>
            </a:endParaRP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5% </a:t>
            </a:r>
            <a:r>
              <a:rPr lang="en-US" sz="2400" i="0" dirty="0"/>
              <a:t>currently use any tobacco.</a:t>
            </a:r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Tobacco Use and Alcohol Consumption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8783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3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cover of a report&#10;&#10;Description automatically generated with low confidence">
            <a:extLst>
              <a:ext uri="{FF2B5EF4-FFF2-40B4-BE49-F238E27FC236}">
                <a16:creationId xmlns:a16="http://schemas.microsoft.com/office/drawing/2014/main" id="{0496BA69-2D52-6AAE-0CF7-5747B5B3D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314452"/>
            <a:ext cx="2257424" cy="306202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27584"/>
            <a:ext cx="7886700" cy="660987"/>
          </a:xfrm>
        </p:spPr>
        <p:txBody>
          <a:bodyPr>
            <a:noAutofit/>
          </a:bodyPr>
          <a:lstStyle/>
          <a:p>
            <a:r>
              <a:rPr lang="en-US"/>
              <a:t>Education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88571"/>
            <a:ext cx="7886700" cy="419100"/>
          </a:xfrm>
        </p:spPr>
        <p:txBody>
          <a:bodyPr/>
          <a:lstStyle/>
          <a:p>
            <a:r>
              <a:rPr lang="en-US" dirty="0"/>
              <a:t>Percent distribution of women age 15-49 by level of education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77C748B8-A357-4913-EC73-5F373BAF98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7655542"/>
              </p:ext>
            </p:extLst>
          </p:nvPr>
        </p:nvGraphicFramePr>
        <p:xfrm>
          <a:off x="628648" y="1578428"/>
          <a:ext cx="7886700" cy="5127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ACB155DE-7E06-6753-2CEF-A5592F81B0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91133" y="6362958"/>
            <a:ext cx="2889754" cy="432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4314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Literacy by Residence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419100"/>
          </a:xfrm>
        </p:spPr>
        <p:txBody>
          <a:bodyPr/>
          <a:lstStyle/>
          <a:p>
            <a:r>
              <a:rPr lang="en-US" dirty="0"/>
              <a:t>Percent of women age 15-49 who are literate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2100765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295774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Tobacco Use and Alcohol Consumption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512712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3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cover of a report&#10;&#10;Description automatically generated with low confidence">
            <a:extLst>
              <a:ext uri="{FF2B5EF4-FFF2-40B4-BE49-F238E27FC236}">
                <a16:creationId xmlns:a16="http://schemas.microsoft.com/office/drawing/2014/main" id="{57A7405F-3B6A-F436-7231-29ED3EF1D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314452"/>
            <a:ext cx="2257424" cy="306202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22647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Exposure to Mass Media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723900"/>
          </a:xfrm>
        </p:spPr>
        <p:txBody>
          <a:bodyPr>
            <a:normAutofit/>
          </a:bodyPr>
          <a:lstStyle/>
          <a:p>
            <a:r>
              <a:rPr lang="en-US" dirty="0"/>
              <a:t>Percent of women age 15-49 who are exposed to specific media on a weekly basis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2398621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13705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Internet Use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7886700" cy="419100"/>
          </a:xfrm>
        </p:spPr>
        <p:txBody>
          <a:bodyPr/>
          <a:lstStyle/>
          <a:p>
            <a:r>
              <a:rPr lang="en-US" dirty="0"/>
              <a:t>Percent of women age 15-49 who: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4883787"/>
              </p:ext>
            </p:extLst>
          </p:nvPr>
        </p:nvGraphicFramePr>
        <p:xfrm>
          <a:off x="628649" y="1904999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4617628C-32D2-6F53-2EC9-54623B42D4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6DF4B5E-3B9F-79E0-76C4-D4B527D8A7DE}"/>
              </a:ext>
            </a:extLst>
          </p:cNvPr>
          <p:cNvSpPr txBox="1">
            <a:spLocks/>
          </p:cNvSpPr>
          <p:nvPr/>
        </p:nvSpPr>
        <p:spPr>
          <a:xfrm>
            <a:off x="7267294" y="805178"/>
            <a:ext cx="1878563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DF"/>
                </a:solidFill>
              </a:rPr>
              <a:t>Indicator 17.8.1</a:t>
            </a:r>
          </a:p>
        </p:txBody>
      </p:sp>
    </p:spTree>
    <p:extLst>
      <p:ext uri="{BB962C8B-B14F-4D97-AF65-F5344CB8AC3E}">
        <p14:creationId xmlns:p14="http://schemas.microsoft.com/office/powerpoint/2010/main" val="4205298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3860" y="365126"/>
            <a:ext cx="8296275" cy="930275"/>
          </a:xfrm>
        </p:spPr>
        <p:txBody>
          <a:bodyPr>
            <a:noAutofit/>
          </a:bodyPr>
          <a:lstStyle/>
          <a:p>
            <a:r>
              <a:rPr lang="en-US" dirty="0"/>
              <a:t>Internet Use by Education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480" y="1383440"/>
            <a:ext cx="7886700" cy="419100"/>
          </a:xfrm>
        </p:spPr>
        <p:txBody>
          <a:bodyPr/>
          <a:lstStyle/>
          <a:p>
            <a:r>
              <a:rPr lang="en-US" dirty="0"/>
              <a:t>Percent of women age 15-49 who used the internet in the last 12 months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34757044"/>
              </p:ext>
            </p:extLst>
          </p:nvPr>
        </p:nvGraphicFramePr>
        <p:xfrm>
          <a:off x="286900" y="1837462"/>
          <a:ext cx="8570193" cy="4953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3" descr="A picture containing text&#10;&#10;Description automatically generated">
            <a:extLst>
              <a:ext uri="{FF2B5EF4-FFF2-40B4-BE49-F238E27FC236}">
                <a16:creationId xmlns:a16="http://schemas.microsoft.com/office/drawing/2014/main" id="{0727EEB6-3F54-6637-FF5B-6CAB515062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48443D-078D-E5C6-FA12-50978A4D2ADA}"/>
              </a:ext>
            </a:extLst>
          </p:cNvPr>
          <p:cNvSpPr txBox="1">
            <a:spLocks/>
          </p:cNvSpPr>
          <p:nvPr/>
        </p:nvSpPr>
        <p:spPr>
          <a:xfrm>
            <a:off x="7186429" y="805178"/>
            <a:ext cx="2040294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b="1" i="0">
                <a:solidFill>
                  <a:srgbClr val="00A1DF"/>
                </a:solidFill>
              </a:rPr>
              <a:t>Indicator 17.8.1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09600" y="1381125"/>
            <a:ext cx="4811486" cy="4061732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Education and Literacy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Mass Media Exposure and Internet Usage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>
                <a:solidFill>
                  <a:schemeClr val="accent5"/>
                </a:solidFill>
              </a:rPr>
              <a:t>Employment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Health Insurance Coverage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/>
              <a:t>Tobacco Use and Alcohol Consumption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34089" y="442912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/>
              <a:t>Find these data in </a:t>
            </a:r>
            <a:r>
              <a:rPr lang="en-US" sz="2000" b="1">
                <a:solidFill>
                  <a:schemeClr val="accent5"/>
                </a:solidFill>
              </a:rPr>
              <a:t>Chapter 3 </a:t>
            </a:r>
            <a:r>
              <a:rPr lang="en-US" sz="2000"/>
              <a:t>of the Final Report</a:t>
            </a:r>
          </a:p>
        </p:txBody>
      </p:sp>
      <p:pic>
        <p:nvPicPr>
          <p:cNvPr id="2" name="Picture 1" descr="A cover of a report&#10;&#10;Description automatically generated with low confidence">
            <a:extLst>
              <a:ext uri="{FF2B5EF4-FFF2-40B4-BE49-F238E27FC236}">
                <a16:creationId xmlns:a16="http://schemas.microsoft.com/office/drawing/2014/main" id="{45497D67-FE4E-DA7A-E0A7-176EEE3367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089" y="1314452"/>
            <a:ext cx="2257424" cy="3062023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986907055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Philippines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F1F6F"/>
      </a:accent1>
      <a:accent2>
        <a:srgbClr val="B76477"/>
      </a:accent2>
      <a:accent3>
        <a:srgbClr val="A38E1D"/>
      </a:accent3>
      <a:accent4>
        <a:srgbClr val="19959C"/>
      </a:accent4>
      <a:accent5>
        <a:srgbClr val="9B2871"/>
      </a:accent5>
      <a:accent6>
        <a:srgbClr val="65B871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Philippines DH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F1F6F"/>
      </a:accent1>
      <a:accent2>
        <a:srgbClr val="B76477"/>
      </a:accent2>
      <a:accent3>
        <a:srgbClr val="A38E1D"/>
      </a:accent3>
      <a:accent4>
        <a:srgbClr val="19959C"/>
      </a:accent4>
      <a:accent5>
        <a:srgbClr val="9B2871"/>
      </a:accent5>
      <a:accent6>
        <a:srgbClr val="65B871"/>
      </a:accent6>
      <a:hlink>
        <a:srgbClr val="0563C1"/>
      </a:hlink>
      <a:folHlink>
        <a:srgbClr val="954F72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VMX3MACP777Z-1177381151-28606</_dlc_DocId>
    <_dlc_DocIdUrl xmlns="d16efad5-0601-4cf0-b7c2-89968258c777">
      <Url>https://icfonline.sharepoint.com/sites/ihd-dhs/Dissemination/_layouts/15/DocIdRedir.aspx?ID=VMX3MACP777Z-1177381151-28606</Url>
      <Description>VMX3MACP777Z-1177381151-28606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81E3BE-0910-4E81-BE17-3B9CCC885C4D}">
  <ds:schemaRefs>
    <ds:schemaRef ds:uri="83c4e5ee-5eea-4e8c-8b50-726738bccb6e"/>
    <ds:schemaRef ds:uri="d16efad5-0601-4cf0-b7c2-89968258c777"/>
    <ds:schemaRef ds:uri="http://schemas.microsoft.com/office/2006/documentManagement/types"/>
    <ds:schemaRef ds:uri="http://purl.org/dc/elements/1.1/"/>
    <ds:schemaRef ds:uri="http://purl.org/dc/dcmitype/"/>
    <ds:schemaRef ds:uri="http://purl.org/dc/terms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fa6a9aea-fb0f-4ddd-aff8-712634b7d5fe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7F8F52B7-9643-4172-AF1F-9D990839A1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213</TotalTime>
  <Words>757</Words>
  <Application>Microsoft Office PowerPoint</Application>
  <PresentationFormat>On-screen Show (4:3)</PresentationFormat>
  <Paragraphs>90</Paragraphs>
  <Slides>17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Source Sans Pro</vt:lpstr>
      <vt:lpstr>Source Sans Pro SemiBold</vt:lpstr>
      <vt:lpstr>Custom Design</vt:lpstr>
      <vt:lpstr>2_Custom Design</vt:lpstr>
      <vt:lpstr>PowerPoint Presentation</vt:lpstr>
      <vt:lpstr>PowerPoint Presentation</vt:lpstr>
      <vt:lpstr>Education</vt:lpstr>
      <vt:lpstr>Literacy by Residence</vt:lpstr>
      <vt:lpstr>PowerPoint Presentation</vt:lpstr>
      <vt:lpstr>Exposure to Mass Media</vt:lpstr>
      <vt:lpstr>Internet Use</vt:lpstr>
      <vt:lpstr>Internet Use by Education</vt:lpstr>
      <vt:lpstr>PowerPoint Presentation</vt:lpstr>
      <vt:lpstr>Employment Status by Age</vt:lpstr>
      <vt:lpstr>Occupation</vt:lpstr>
      <vt:lpstr>PowerPoint Presentation</vt:lpstr>
      <vt:lpstr>Health Insurance Coverage</vt:lpstr>
      <vt:lpstr>PowerPoint Presentation</vt:lpstr>
      <vt:lpstr>Tobacco Use by Age</vt:lpstr>
      <vt:lpstr>Alcohol Consumption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Balian, Sarah (CNTR)</cp:lastModifiedBy>
  <cp:revision>1</cp:revision>
  <dcterms:created xsi:type="dcterms:W3CDTF">2022-12-05T19:39:34Z</dcterms:created>
  <dcterms:modified xsi:type="dcterms:W3CDTF">2023-05-25T16:09:32Z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9bd64ff4-c051-45a3-af36-89b39cf1d93a</vt:lpwstr>
  </property>
  <property fmtid="{D5CDD505-2E9C-101B-9397-08002B2CF9AE}" pid="4" name="MediaServiceImageTags">
    <vt:lpwstr/>
  </property>
</Properties>
</file>