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2"/>
  </p:notesMasterIdLst>
  <p:handoutMasterIdLst>
    <p:handoutMasterId r:id="rId23"/>
  </p:handoutMasterIdLst>
  <p:sldIdLst>
    <p:sldId id="256" r:id="rId8"/>
    <p:sldId id="260" r:id="rId9"/>
    <p:sldId id="262" r:id="rId10"/>
    <p:sldId id="324" r:id="rId11"/>
    <p:sldId id="351" r:id="rId12"/>
    <p:sldId id="264" r:id="rId13"/>
    <p:sldId id="283" r:id="rId14"/>
    <p:sldId id="343" r:id="rId15"/>
    <p:sldId id="352" r:id="rId16"/>
    <p:sldId id="272" r:id="rId17"/>
    <p:sldId id="339" r:id="rId18"/>
    <p:sldId id="286" r:id="rId19"/>
    <p:sldId id="353" r:id="rId20"/>
    <p:sldId id="289"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EDB"/>
    <a:srgbClr val="45B8E4"/>
    <a:srgbClr val="CFAFFF"/>
    <a:srgbClr val="A366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500" autoAdjust="0"/>
  </p:normalViewPr>
  <p:slideViewPr>
    <p:cSldViewPr snapToGrid="0">
      <p:cViewPr>
        <p:scale>
          <a:sx n="70" d="100"/>
          <a:sy n="70" d="100"/>
        </p:scale>
        <p:origin x="1810" y="53"/>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3b060d9-4d34-479b-ad68-688eaebf93c5" providerId="ADAL" clId="{31DDEEED-EA63-4E61-BD3E-373099FC8537}"/>
    <pc:docChg chg="">
      <pc:chgData name="Sarah Balian" userId="b3b060d9-4d34-479b-ad68-688eaebf93c5" providerId="ADAL" clId="{31DDEEED-EA63-4E61-BD3E-373099FC8537}" dt="2023-03-17T21:24:43.981" v="0"/>
      <pc:docMkLst>
        <pc:docMk/>
      </pc:docMkLst>
      <pc:sldChg chg="delCm">
        <pc:chgData name="Sarah Balian" userId="b3b060d9-4d34-479b-ad68-688eaebf93c5" providerId="ADAL" clId="{31DDEEED-EA63-4E61-BD3E-373099FC8537}" dt="2023-03-17T21:24:43.981" v="0"/>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31DDEEED-EA63-4E61-BD3E-373099FC8537}" dt="2023-03-17T21:24:43.981" v="0"/>
              <pc2:cmMkLst xmlns:pc2="http://schemas.microsoft.com/office/powerpoint/2019/9/main/command">
                <pc:docMk/>
                <pc:sldMk cId="1702557876" sldId="324"/>
                <pc2:cmMk id="{3B02037D-85D6-4B80-BA92-5859DDEB4155}"/>
              </pc2:cmMkLst>
            </pc226:cmChg>
          </p:ext>
        </pc:extLst>
      </pc:sldChg>
    </pc:docChg>
  </pc:docChgLst>
  <pc:docChgLst>
    <pc:chgData name="Balian, Sarah" userId="b3b060d9-4d34-479b-ad68-688eaebf93c5" providerId="ADAL" clId="{315A4954-1009-48BC-940A-73BDCC784E59}"/>
    <pc:docChg chg="undo custSel addSld delSld modSld sldOrd modMainMaster">
      <pc:chgData name="Balian, Sarah" userId="b3b060d9-4d34-479b-ad68-688eaebf93c5" providerId="ADAL" clId="{315A4954-1009-48BC-940A-73BDCC784E59}" dt="2022-12-13T14:30:41.217" v="2523" actId="6549"/>
      <pc:docMkLst>
        <pc:docMk/>
      </pc:docMkLst>
      <pc:sldChg chg="modSp mod">
        <pc:chgData name="Balian, Sarah" userId="b3b060d9-4d34-479b-ad68-688eaebf93c5" providerId="ADAL" clId="{315A4954-1009-48BC-940A-73BDCC784E59}" dt="2022-12-13T00:27:27.821" v="2086" actId="6549"/>
        <pc:sldMkLst>
          <pc:docMk/>
          <pc:sldMk cId="109857222" sldId="256"/>
        </pc:sldMkLst>
        <pc:spChg chg="mod">
          <ac:chgData name="Balian, Sarah" userId="b3b060d9-4d34-479b-ad68-688eaebf93c5" providerId="ADAL" clId="{315A4954-1009-48BC-940A-73BDCC784E59}" dt="2022-12-13T00:27:27.821" v="2086" actId="6549"/>
          <ac:spMkLst>
            <pc:docMk/>
            <pc:sldMk cId="109857222" sldId="256"/>
            <ac:spMk id="3" creationId="{00000000-0000-0000-0000-000000000000}"/>
          </ac:spMkLst>
        </pc:spChg>
      </pc:sldChg>
      <pc:sldChg chg="modSp mod">
        <pc:chgData name="Balian, Sarah" userId="b3b060d9-4d34-479b-ad68-688eaebf93c5" providerId="ADAL" clId="{315A4954-1009-48BC-940A-73BDCC784E59}" dt="2022-12-12T19:22:07.835" v="40" actId="20577"/>
        <pc:sldMkLst>
          <pc:docMk/>
          <pc:sldMk cId="2163988523" sldId="260"/>
        </pc:sldMkLst>
        <pc:spChg chg="mod">
          <ac:chgData name="Balian, Sarah" userId="b3b060d9-4d34-479b-ad68-688eaebf93c5" providerId="ADAL" clId="{315A4954-1009-48BC-940A-73BDCC784E59}" dt="2022-12-12T19:22:05.451" v="38" actId="1076"/>
          <ac:spMkLst>
            <pc:docMk/>
            <pc:sldMk cId="2163988523" sldId="260"/>
            <ac:spMk id="3" creationId="{7F10B6DC-6AF4-BFD9-E1D5-B98AA266289F}"/>
          </ac:spMkLst>
        </pc:spChg>
        <pc:spChg chg="mod">
          <ac:chgData name="Balian, Sarah" userId="b3b060d9-4d34-479b-ad68-688eaebf93c5" providerId="ADAL" clId="{315A4954-1009-48BC-940A-73BDCC784E59}" dt="2022-12-12T19:22:07.835" v="40" actId="20577"/>
          <ac:spMkLst>
            <pc:docMk/>
            <pc:sldMk cId="2163988523" sldId="260"/>
            <ac:spMk id="9" creationId="{E690F70B-E368-D7F5-795E-B5139345EF71}"/>
          </ac:spMkLst>
        </pc:spChg>
      </pc:sldChg>
      <pc:sldChg chg="delSp modSp mod">
        <pc:chgData name="Balian, Sarah" userId="b3b060d9-4d34-479b-ad68-688eaebf93c5" providerId="ADAL" clId="{315A4954-1009-48BC-940A-73BDCC784E59}" dt="2022-12-12T22:58:07.007" v="596" actId="207"/>
        <pc:sldMkLst>
          <pc:docMk/>
          <pc:sldMk cId="1428788921" sldId="262"/>
        </pc:sldMkLst>
        <pc:spChg chg="mod">
          <ac:chgData name="Balian, Sarah" userId="b3b060d9-4d34-479b-ad68-688eaebf93c5" providerId="ADAL" clId="{315A4954-1009-48BC-940A-73BDCC784E59}" dt="2022-12-12T20:40:42.922" v="70" actId="20577"/>
          <ac:spMkLst>
            <pc:docMk/>
            <pc:sldMk cId="1428788921" sldId="262"/>
            <ac:spMk id="2" creationId="{F6245169-1799-41CD-B28E-D2D20D16AD73}"/>
          </ac:spMkLst>
        </pc:spChg>
        <pc:spChg chg="del">
          <ac:chgData name="Balian, Sarah" userId="b3b060d9-4d34-479b-ad68-688eaebf93c5" providerId="ADAL" clId="{315A4954-1009-48BC-940A-73BDCC784E59}" dt="2022-12-12T20:42:32.959" v="154" actId="478"/>
          <ac:spMkLst>
            <pc:docMk/>
            <pc:sldMk cId="1428788921" sldId="262"/>
            <ac:spMk id="11" creationId="{B854967F-8043-B86D-C735-482989D83C1E}"/>
          </ac:spMkLst>
        </pc:spChg>
        <pc:spChg chg="mod">
          <ac:chgData name="Balian, Sarah" userId="b3b060d9-4d34-479b-ad68-688eaebf93c5" providerId="ADAL" clId="{315A4954-1009-48BC-940A-73BDCC784E59}" dt="2022-12-12T22:58:07.007" v="596" actId="207"/>
          <ac:spMkLst>
            <pc:docMk/>
            <pc:sldMk cId="1428788921" sldId="262"/>
            <ac:spMk id="12" creationId="{3862842A-EAC4-C115-2F36-83D77BEE1E0E}"/>
          </ac:spMkLst>
        </pc:spChg>
        <pc:spChg chg="mod">
          <ac:chgData name="Balian, Sarah" userId="b3b060d9-4d34-479b-ad68-688eaebf93c5" providerId="ADAL" clId="{315A4954-1009-48BC-940A-73BDCC784E59}" dt="2022-12-12T20:41:03.427" v="136" actId="20577"/>
          <ac:spMkLst>
            <pc:docMk/>
            <pc:sldMk cId="1428788921" sldId="262"/>
            <ac:spMk id="16" creationId="{7EF9F444-652D-626D-94F0-686DE3F451C0}"/>
          </ac:spMkLst>
        </pc:spChg>
        <pc:spChg chg="mod">
          <ac:chgData name="Balian, Sarah" userId="b3b060d9-4d34-479b-ad68-688eaebf93c5" providerId="ADAL" clId="{315A4954-1009-48BC-940A-73BDCC784E59}" dt="2022-12-12T22:57:33.852" v="593" actId="14100"/>
          <ac:spMkLst>
            <pc:docMk/>
            <pc:sldMk cId="1428788921" sldId="262"/>
            <ac:spMk id="17" creationId="{B5138D57-81A7-9062-3037-7FA0E56333ED}"/>
          </ac:spMkLst>
        </pc:spChg>
        <pc:spChg chg="del">
          <ac:chgData name="Balian, Sarah" userId="b3b060d9-4d34-479b-ad68-688eaebf93c5" providerId="ADAL" clId="{315A4954-1009-48BC-940A-73BDCC784E59}" dt="2022-12-12T20:41:07.386" v="137" actId="478"/>
          <ac:spMkLst>
            <pc:docMk/>
            <pc:sldMk cId="1428788921" sldId="262"/>
            <ac:spMk id="19" creationId="{239E272A-0788-496C-5E40-C0D6B831EBC4}"/>
          </ac:spMkLst>
        </pc:spChg>
        <pc:graphicFrameChg chg="mod">
          <ac:chgData name="Balian, Sarah" userId="b3b060d9-4d34-479b-ad68-688eaebf93c5" providerId="ADAL" clId="{315A4954-1009-48BC-940A-73BDCC784E59}" dt="2022-12-12T22:58:01.175" v="595" actId="208"/>
          <ac:graphicFrameMkLst>
            <pc:docMk/>
            <pc:sldMk cId="1428788921" sldId="262"/>
            <ac:graphicFrameMk id="8" creationId="{A25666F9-CCA3-9D59-B863-99CA3EC76DEB}"/>
          </ac:graphicFrameMkLst>
        </pc:graphicFrameChg>
      </pc:sldChg>
      <pc:sldChg chg="del">
        <pc:chgData name="Balian, Sarah" userId="b3b060d9-4d34-479b-ad68-688eaebf93c5" providerId="ADAL" clId="{315A4954-1009-48BC-940A-73BDCC784E59}" dt="2022-12-13T00:16:38.553" v="1922" actId="47"/>
        <pc:sldMkLst>
          <pc:docMk/>
          <pc:sldMk cId="1887431401" sldId="263"/>
        </pc:sldMkLst>
      </pc:sldChg>
      <pc:sldChg chg="delSp modSp mod">
        <pc:chgData name="Balian, Sarah" userId="b3b060d9-4d34-479b-ad68-688eaebf93c5" providerId="ADAL" clId="{315A4954-1009-48BC-940A-73BDCC784E59}" dt="2022-12-12T23:22:26.012" v="986" actId="478"/>
        <pc:sldMkLst>
          <pc:docMk/>
          <pc:sldMk cId="2479953464" sldId="264"/>
        </pc:sldMkLst>
        <pc:spChg chg="mod">
          <ac:chgData name="Balian, Sarah" userId="b3b060d9-4d34-479b-ad68-688eaebf93c5" providerId="ADAL" clId="{315A4954-1009-48BC-940A-73BDCC784E59}" dt="2022-12-12T23:20:16.483" v="907" actId="1076"/>
          <ac:spMkLst>
            <pc:docMk/>
            <pc:sldMk cId="2479953464" sldId="264"/>
            <ac:spMk id="7" creationId="{C6AD3CA1-B490-CAD9-358E-36CAF5A9AFAD}"/>
          </ac:spMkLst>
        </pc:spChg>
        <pc:spChg chg="mod">
          <ac:chgData name="Balian, Sarah" userId="b3b060d9-4d34-479b-ad68-688eaebf93c5" providerId="ADAL" clId="{315A4954-1009-48BC-940A-73BDCC784E59}" dt="2022-12-12T23:20:31.796" v="913" actId="1076"/>
          <ac:spMkLst>
            <pc:docMk/>
            <pc:sldMk cId="2479953464" sldId="264"/>
            <ac:spMk id="8" creationId="{D2113DFA-A685-4B12-7242-8814DEF4FC2E}"/>
          </ac:spMkLst>
        </pc:spChg>
        <pc:spChg chg="del">
          <ac:chgData name="Balian, Sarah" userId="b3b060d9-4d34-479b-ad68-688eaebf93c5" providerId="ADAL" clId="{315A4954-1009-48BC-940A-73BDCC784E59}" dt="2022-12-12T23:22:26.012" v="986" actId="478"/>
          <ac:spMkLst>
            <pc:docMk/>
            <pc:sldMk cId="2479953464" sldId="264"/>
            <ac:spMk id="10" creationId="{8501E71E-D4B2-0C0C-3BEF-A927FB8B729B}"/>
          </ac:spMkLst>
        </pc:spChg>
        <pc:graphicFrameChg chg="mod">
          <ac:chgData name="Balian, Sarah" userId="b3b060d9-4d34-479b-ad68-688eaebf93c5" providerId="ADAL" clId="{315A4954-1009-48BC-940A-73BDCC784E59}" dt="2022-12-12T23:20:28.157" v="912" actId="1076"/>
          <ac:graphicFrameMkLst>
            <pc:docMk/>
            <pc:sldMk cId="2479953464" sldId="264"/>
            <ac:graphicFrameMk id="9" creationId="{16BB2B36-D329-083C-5198-BEEC5AC12CFA}"/>
          </ac:graphicFrameMkLst>
        </pc:graphicFrameChg>
        <pc:picChg chg="del">
          <ac:chgData name="Balian, Sarah" userId="b3b060d9-4d34-479b-ad68-688eaebf93c5" providerId="ADAL" clId="{315A4954-1009-48BC-940A-73BDCC784E59}" dt="2022-12-12T23:19:30.195" v="757" actId="478"/>
          <ac:picMkLst>
            <pc:docMk/>
            <pc:sldMk cId="2479953464" sldId="264"/>
            <ac:picMk id="14" creationId="{1F4E151D-79B0-2594-1670-74173B816B17}"/>
          </ac:picMkLst>
        </pc:picChg>
      </pc:sldChg>
      <pc:sldChg chg="addSp modSp mod">
        <pc:chgData name="Balian, Sarah" userId="b3b060d9-4d34-479b-ad68-688eaebf93c5" providerId="ADAL" clId="{315A4954-1009-48BC-940A-73BDCC784E59}" dt="2022-12-13T00:03:09.490" v="1449" actId="20577"/>
        <pc:sldMkLst>
          <pc:docMk/>
          <pc:sldMk cId="1506493807" sldId="272"/>
        </pc:sldMkLst>
        <pc:spChg chg="mod">
          <ac:chgData name="Balian, Sarah" userId="b3b060d9-4d34-479b-ad68-688eaebf93c5" providerId="ADAL" clId="{315A4954-1009-48BC-940A-73BDCC784E59}" dt="2022-12-13T00:03:09.490" v="1449" actId="20577"/>
          <ac:spMkLst>
            <pc:docMk/>
            <pc:sldMk cId="1506493807" sldId="272"/>
            <ac:spMk id="2" creationId="{F6245169-1799-41CD-B28E-D2D20D16AD73}"/>
          </ac:spMkLst>
        </pc:spChg>
        <pc:spChg chg="mod">
          <ac:chgData name="Balian, Sarah" userId="b3b060d9-4d34-479b-ad68-688eaebf93c5" providerId="ADAL" clId="{315A4954-1009-48BC-940A-73BDCC784E59}" dt="2022-12-13T00:00:52.187" v="1435" actId="14100"/>
          <ac:spMkLst>
            <pc:docMk/>
            <pc:sldMk cId="1506493807" sldId="272"/>
            <ac:spMk id="3" creationId="{E4FD1E92-5DBC-B105-F246-2355E4FF9A74}"/>
          </ac:spMkLst>
        </pc:spChg>
        <pc:spChg chg="add mod">
          <ac:chgData name="Balian, Sarah" userId="b3b060d9-4d34-479b-ad68-688eaebf93c5" providerId="ADAL" clId="{315A4954-1009-48BC-940A-73BDCC784E59}" dt="2022-12-13T00:01:43.243" v="1443" actId="1076"/>
          <ac:spMkLst>
            <pc:docMk/>
            <pc:sldMk cId="1506493807" sldId="272"/>
            <ac:spMk id="4" creationId="{8FAD7DD4-57A9-FF38-B893-963B1B5781FE}"/>
          </ac:spMkLst>
        </pc:spChg>
        <pc:graphicFrameChg chg="mod">
          <ac:chgData name="Balian, Sarah" userId="b3b060d9-4d34-479b-ad68-688eaebf93c5" providerId="ADAL" clId="{315A4954-1009-48BC-940A-73BDCC784E59}" dt="2022-12-13T00:02:03.508" v="1448" actId="207"/>
          <ac:graphicFrameMkLst>
            <pc:docMk/>
            <pc:sldMk cId="1506493807" sldId="272"/>
            <ac:graphicFrameMk id="9" creationId="{16BB2B36-D329-083C-5198-BEEC5AC12CFA}"/>
          </ac:graphicFrameMkLst>
        </pc:graphicFrameChg>
        <pc:cxnChg chg="add mod">
          <ac:chgData name="Balian, Sarah" userId="b3b060d9-4d34-479b-ad68-688eaebf93c5" providerId="ADAL" clId="{315A4954-1009-48BC-940A-73BDCC784E59}" dt="2022-12-13T00:01:22.833" v="1439" actId="14100"/>
          <ac:cxnSpMkLst>
            <pc:docMk/>
            <pc:sldMk cId="1506493807" sldId="272"/>
            <ac:cxnSpMk id="5" creationId="{34910700-1BDF-1AC8-805B-EA7CB736B340}"/>
          </ac:cxnSpMkLst>
        </pc:cxnChg>
        <pc:cxnChg chg="add mod">
          <ac:chgData name="Balian, Sarah" userId="b3b060d9-4d34-479b-ad68-688eaebf93c5" providerId="ADAL" clId="{315A4954-1009-48BC-940A-73BDCC784E59}" dt="2022-12-13T00:01:30.259" v="1441" actId="1076"/>
          <ac:cxnSpMkLst>
            <pc:docMk/>
            <pc:sldMk cId="1506493807" sldId="272"/>
            <ac:cxnSpMk id="8" creationId="{22766DD9-4256-2E5C-ACD4-93D0083B7CD7}"/>
          </ac:cxnSpMkLst>
        </pc:cxnChg>
      </pc:sldChg>
      <pc:sldChg chg="del">
        <pc:chgData name="Balian, Sarah" userId="b3b060d9-4d34-479b-ad68-688eaebf93c5" providerId="ADAL" clId="{315A4954-1009-48BC-940A-73BDCC784E59}" dt="2022-12-13T00:16:36.115" v="1921" actId="47"/>
        <pc:sldMkLst>
          <pc:docMk/>
          <pc:sldMk cId="111198767" sldId="275"/>
        </pc:sldMkLst>
      </pc:sldChg>
      <pc:sldChg chg="addSp delSp modSp mod">
        <pc:chgData name="Balian, Sarah" userId="b3b060d9-4d34-479b-ad68-688eaebf93c5" providerId="ADAL" clId="{315A4954-1009-48BC-940A-73BDCC784E59}" dt="2022-12-12T23:23:04.939" v="995" actId="478"/>
        <pc:sldMkLst>
          <pc:docMk/>
          <pc:sldMk cId="3502258445" sldId="283"/>
        </pc:sldMkLst>
        <pc:spChg chg="mod">
          <ac:chgData name="Balian, Sarah" userId="b3b060d9-4d34-479b-ad68-688eaebf93c5" providerId="ADAL" clId="{315A4954-1009-48BC-940A-73BDCC784E59}" dt="2022-12-12T23:22:44.883" v="987" actId="1076"/>
          <ac:spMkLst>
            <pc:docMk/>
            <pc:sldMk cId="3502258445" sldId="283"/>
            <ac:spMk id="11" creationId="{AA7DA90E-F1B1-6A3A-8771-E43E613C537E}"/>
          </ac:spMkLst>
        </pc:spChg>
        <pc:spChg chg="del">
          <ac:chgData name="Balian, Sarah" userId="b3b060d9-4d34-479b-ad68-688eaebf93c5" providerId="ADAL" clId="{315A4954-1009-48BC-940A-73BDCC784E59}" dt="2022-12-12T23:20:38.376" v="914" actId="478"/>
          <ac:spMkLst>
            <pc:docMk/>
            <pc:sldMk cId="3502258445" sldId="283"/>
            <ac:spMk id="12" creationId="{E8F456C8-ACF5-3708-15D6-0E15D7CCC2F6}"/>
          </ac:spMkLst>
        </pc:spChg>
        <pc:spChg chg="del">
          <ac:chgData name="Balian, Sarah" userId="b3b060d9-4d34-479b-ad68-688eaebf93c5" providerId="ADAL" clId="{315A4954-1009-48BC-940A-73BDCC784E59}" dt="2022-12-12T23:23:04.939" v="995" actId="478"/>
          <ac:spMkLst>
            <pc:docMk/>
            <pc:sldMk cId="3502258445" sldId="283"/>
            <ac:spMk id="13" creationId="{6D4D43AF-05AA-81BA-2D8D-F126FF832339}"/>
          </ac:spMkLst>
        </pc:spChg>
        <pc:spChg chg="add del mod">
          <ac:chgData name="Balian, Sarah" userId="b3b060d9-4d34-479b-ad68-688eaebf93c5" providerId="ADAL" clId="{315A4954-1009-48BC-940A-73BDCC784E59}" dt="2022-12-12T23:20:40.029" v="915" actId="478"/>
          <ac:spMkLst>
            <pc:docMk/>
            <pc:sldMk cId="3502258445" sldId="283"/>
            <ac:spMk id="16" creationId="{E6F3CFB5-D2AB-F2E3-40EC-DD619EEF58A2}"/>
          </ac:spMkLst>
        </pc:spChg>
        <pc:spChg chg="add mod">
          <ac:chgData name="Balian, Sarah" userId="b3b060d9-4d34-479b-ad68-688eaebf93c5" providerId="ADAL" clId="{315A4954-1009-48BC-940A-73BDCC784E59}" dt="2022-12-12T23:21:33.221" v="977" actId="1076"/>
          <ac:spMkLst>
            <pc:docMk/>
            <pc:sldMk cId="3502258445" sldId="283"/>
            <ac:spMk id="17" creationId="{5C6B47CA-107B-B3FF-2202-F69F83513340}"/>
          </ac:spMkLst>
        </pc:spChg>
        <pc:picChg chg="del">
          <ac:chgData name="Balian, Sarah" userId="b3b060d9-4d34-479b-ad68-688eaebf93c5" providerId="ADAL" clId="{315A4954-1009-48BC-940A-73BDCC784E59}" dt="2022-12-12T23:20:55.869" v="920" actId="478"/>
          <ac:picMkLst>
            <pc:docMk/>
            <pc:sldMk cId="3502258445" sldId="283"/>
            <ac:picMk id="19" creationId="{C1C35796-9F1E-5306-E9AC-80257CC6FADB}"/>
          </ac:picMkLst>
        </pc:picChg>
      </pc:sldChg>
      <pc:sldChg chg="delSp modSp mod">
        <pc:chgData name="Balian, Sarah" userId="b3b060d9-4d34-479b-ad68-688eaebf93c5" providerId="ADAL" clId="{315A4954-1009-48BC-940A-73BDCC784E59}" dt="2022-12-13T00:15:35.773" v="1918"/>
        <pc:sldMkLst>
          <pc:docMk/>
          <pc:sldMk cId="1821595124" sldId="286"/>
        </pc:sldMkLst>
        <pc:spChg chg="mod">
          <ac:chgData name="Balian, Sarah" userId="b3b060d9-4d34-479b-ad68-688eaebf93c5" providerId="ADAL" clId="{315A4954-1009-48BC-940A-73BDCC784E59}" dt="2022-12-13T00:10:49.009" v="1796" actId="20577"/>
          <ac:spMkLst>
            <pc:docMk/>
            <pc:sldMk cId="1821595124" sldId="286"/>
            <ac:spMk id="2" creationId="{F6245169-1799-41CD-B28E-D2D20D16AD73}"/>
          </ac:spMkLst>
        </pc:spChg>
        <pc:spChg chg="mod">
          <ac:chgData name="Balian, Sarah" userId="b3b060d9-4d34-479b-ad68-688eaebf93c5" providerId="ADAL" clId="{315A4954-1009-48BC-940A-73BDCC784E59}" dt="2022-12-13T00:11:25.914" v="1881" actId="14100"/>
          <ac:spMkLst>
            <pc:docMk/>
            <pc:sldMk cId="1821595124" sldId="286"/>
            <ac:spMk id="3" creationId="{E4FD1E92-5DBC-B105-F246-2355E4FF9A74}"/>
          </ac:spMkLst>
        </pc:spChg>
        <pc:spChg chg="del">
          <ac:chgData name="Balian, Sarah" userId="b3b060d9-4d34-479b-ad68-688eaebf93c5" providerId="ADAL" clId="{315A4954-1009-48BC-940A-73BDCC784E59}" dt="2022-12-13T00:14:09.705" v="1905" actId="478"/>
          <ac:spMkLst>
            <pc:docMk/>
            <pc:sldMk cId="1821595124" sldId="286"/>
            <ac:spMk id="9" creationId="{8458E0F6-BBE5-BFD2-2C5C-A72AF0FE7113}"/>
          </ac:spMkLst>
        </pc:spChg>
        <pc:spChg chg="del">
          <ac:chgData name="Balian, Sarah" userId="b3b060d9-4d34-479b-ad68-688eaebf93c5" providerId="ADAL" clId="{315A4954-1009-48BC-940A-73BDCC784E59}" dt="2022-12-13T00:14:11.256" v="1906" actId="478"/>
          <ac:spMkLst>
            <pc:docMk/>
            <pc:sldMk cId="1821595124" sldId="286"/>
            <ac:spMk id="10" creationId="{2BCD5B87-D68C-96C1-BDEA-A615BE78DA67}"/>
          </ac:spMkLst>
        </pc:spChg>
        <pc:spChg chg="del">
          <ac:chgData name="Balian, Sarah" userId="b3b060d9-4d34-479b-ad68-688eaebf93c5" providerId="ADAL" clId="{315A4954-1009-48BC-940A-73BDCC784E59}" dt="2022-12-13T00:14:15.178" v="1907" actId="478"/>
          <ac:spMkLst>
            <pc:docMk/>
            <pc:sldMk cId="1821595124" sldId="286"/>
            <ac:spMk id="11" creationId="{6911DFF3-43BA-B411-34DB-00B6570CFB96}"/>
          </ac:spMkLst>
        </pc:spChg>
        <pc:spChg chg="del">
          <ac:chgData name="Balian, Sarah" userId="b3b060d9-4d34-479b-ad68-688eaebf93c5" providerId="ADAL" clId="{315A4954-1009-48BC-940A-73BDCC784E59}" dt="2022-12-13T00:14:17.115" v="1908" actId="478"/>
          <ac:spMkLst>
            <pc:docMk/>
            <pc:sldMk cId="1821595124" sldId="286"/>
            <ac:spMk id="12" creationId="{36198808-7F7D-2180-BA83-92503A93FCEC}"/>
          </ac:spMkLst>
        </pc:spChg>
        <pc:graphicFrameChg chg="mod">
          <ac:chgData name="Balian, Sarah" userId="b3b060d9-4d34-479b-ad68-688eaebf93c5" providerId="ADAL" clId="{315A4954-1009-48BC-940A-73BDCC784E59}" dt="2022-12-13T00:15:35.773" v="1918"/>
          <ac:graphicFrameMkLst>
            <pc:docMk/>
            <pc:sldMk cId="1821595124" sldId="286"/>
            <ac:graphicFrameMk id="8" creationId="{DE9A6772-C53F-EAE5-A902-BA86493CFD41}"/>
          </ac:graphicFrameMkLst>
        </pc:graphicFrameChg>
      </pc:sldChg>
      <pc:sldChg chg="del">
        <pc:chgData name="Balian, Sarah" userId="b3b060d9-4d34-479b-ad68-688eaebf93c5" providerId="ADAL" clId="{315A4954-1009-48BC-940A-73BDCC784E59}" dt="2022-12-12T23:54:48.096" v="1153" actId="47"/>
        <pc:sldMkLst>
          <pc:docMk/>
          <pc:sldMk cId="2004344858" sldId="288"/>
        </pc:sldMkLst>
      </pc:sldChg>
      <pc:sldChg chg="modSp mod">
        <pc:chgData name="Balian, Sarah" userId="b3b060d9-4d34-479b-ad68-688eaebf93c5" providerId="ADAL" clId="{315A4954-1009-48BC-940A-73BDCC784E59}" dt="2022-12-13T01:16:01.648" v="2521" actId="20577"/>
        <pc:sldMkLst>
          <pc:docMk/>
          <pc:sldMk cId="3475639167" sldId="289"/>
        </pc:sldMkLst>
        <pc:spChg chg="mod">
          <ac:chgData name="Balian, Sarah" userId="b3b060d9-4d34-479b-ad68-688eaebf93c5" providerId="ADAL" clId="{315A4954-1009-48BC-940A-73BDCC784E59}" dt="2022-12-13T01:12:18.604" v="2425" actId="1076"/>
          <ac:spMkLst>
            <pc:docMk/>
            <pc:sldMk cId="3475639167" sldId="289"/>
            <ac:spMk id="2" creationId="{E2C1E771-73A1-701F-1EF7-0950A106EB3A}"/>
          </ac:spMkLst>
        </pc:spChg>
        <pc:spChg chg="mod">
          <ac:chgData name="Balian, Sarah" userId="b3b060d9-4d34-479b-ad68-688eaebf93c5" providerId="ADAL" clId="{315A4954-1009-48BC-940A-73BDCC784E59}" dt="2022-12-13T01:16:01.648" v="2521" actId="20577"/>
          <ac:spMkLst>
            <pc:docMk/>
            <pc:sldMk cId="3475639167" sldId="289"/>
            <ac:spMk id="6" creationId="{3178E49A-AB46-36D7-BE04-40013DE24A2A}"/>
          </ac:spMkLst>
        </pc:spChg>
      </pc:sldChg>
      <pc:sldChg chg="del">
        <pc:chgData name="Balian, Sarah" userId="b3b060d9-4d34-479b-ad68-688eaebf93c5" providerId="ADAL" clId="{315A4954-1009-48BC-940A-73BDCC784E59}" dt="2022-12-13T00:27:02.642" v="2072" actId="47"/>
        <pc:sldMkLst>
          <pc:docMk/>
          <pc:sldMk cId="1925132525" sldId="294"/>
        </pc:sldMkLst>
      </pc:sldChg>
      <pc:sldChg chg="del">
        <pc:chgData name="Balian, Sarah" userId="b3b060d9-4d34-479b-ad68-688eaebf93c5" providerId="ADAL" clId="{315A4954-1009-48BC-940A-73BDCC784E59}" dt="2022-12-12T23:18:59.691" v="755" actId="47"/>
        <pc:sldMkLst>
          <pc:docMk/>
          <pc:sldMk cId="3332005300" sldId="322"/>
        </pc:sldMkLst>
      </pc:sldChg>
      <pc:sldChg chg="addSp delSp modSp mod ord">
        <pc:chgData name="Balian, Sarah" userId="b3b060d9-4d34-479b-ad68-688eaebf93c5" providerId="ADAL" clId="{315A4954-1009-48BC-940A-73BDCC784E59}" dt="2022-12-12T22:59:57.228" v="597"/>
        <pc:sldMkLst>
          <pc:docMk/>
          <pc:sldMk cId="1702557876" sldId="324"/>
        </pc:sldMkLst>
        <pc:spChg chg="mod">
          <ac:chgData name="Balian, Sarah" userId="b3b060d9-4d34-479b-ad68-688eaebf93c5" providerId="ADAL" clId="{315A4954-1009-48BC-940A-73BDCC784E59}" dt="2022-12-12T21:23:19.472" v="359" actId="1076"/>
          <ac:spMkLst>
            <pc:docMk/>
            <pc:sldMk cId="1702557876" sldId="324"/>
            <ac:spMk id="2" creationId="{F6245169-1799-41CD-B28E-D2D20D16AD73}"/>
          </ac:spMkLst>
        </pc:spChg>
        <pc:spChg chg="del">
          <ac:chgData name="Balian, Sarah" userId="b3b060d9-4d34-479b-ad68-688eaebf93c5" providerId="ADAL" clId="{315A4954-1009-48BC-940A-73BDCC784E59}" dt="2022-12-12T21:13:39.077" v="225" actId="478"/>
          <ac:spMkLst>
            <pc:docMk/>
            <pc:sldMk cId="1702557876" sldId="324"/>
            <ac:spMk id="6" creationId="{25B4A17A-C055-4C21-08BB-A206D6A8C6A0}"/>
          </ac:spMkLst>
        </pc:spChg>
        <pc:spChg chg="add mod">
          <ac:chgData name="Balian, Sarah" userId="b3b060d9-4d34-479b-ad68-688eaebf93c5" providerId="ADAL" clId="{315A4954-1009-48BC-940A-73BDCC784E59}" dt="2022-12-12T21:14:43.871" v="307" actId="14100"/>
          <ac:spMkLst>
            <pc:docMk/>
            <pc:sldMk cId="1702557876" sldId="324"/>
            <ac:spMk id="8" creationId="{3EFE8A50-771E-49B9-ECC6-CDA29387FFE8}"/>
          </ac:spMkLst>
        </pc:spChg>
        <pc:spChg chg="add mod">
          <ac:chgData name="Balian, Sarah" userId="b3b060d9-4d34-479b-ad68-688eaebf93c5" providerId="ADAL" clId="{315A4954-1009-48BC-940A-73BDCC784E59}" dt="2022-12-12T22:47:40.292" v="492" actId="164"/>
          <ac:spMkLst>
            <pc:docMk/>
            <pc:sldMk cId="1702557876" sldId="324"/>
            <ac:spMk id="9" creationId="{D1437EAC-E95E-5665-40A1-24395CA4FB1F}"/>
          </ac:spMkLst>
        </pc:spChg>
        <pc:spChg chg="add mod">
          <ac:chgData name="Balian, Sarah" userId="b3b060d9-4d34-479b-ad68-688eaebf93c5" providerId="ADAL" clId="{315A4954-1009-48BC-940A-73BDCC784E59}" dt="2022-12-12T22:47:19.221" v="476" actId="164"/>
          <ac:spMkLst>
            <pc:docMk/>
            <pc:sldMk cId="1702557876" sldId="324"/>
            <ac:spMk id="14" creationId="{BEA228E9-B605-42F4-8ADA-7D9E4A787E89}"/>
          </ac:spMkLst>
        </pc:spChg>
        <pc:spChg chg="add mod">
          <ac:chgData name="Balian, Sarah" userId="b3b060d9-4d34-479b-ad68-688eaebf93c5" providerId="ADAL" clId="{315A4954-1009-48BC-940A-73BDCC784E59}" dt="2022-12-12T22:47:07.664" v="459" actId="164"/>
          <ac:spMkLst>
            <pc:docMk/>
            <pc:sldMk cId="1702557876" sldId="324"/>
            <ac:spMk id="15" creationId="{28A40BB2-8873-5BA3-67C3-67618A319FFC}"/>
          </ac:spMkLst>
        </pc:spChg>
        <pc:spChg chg="add mod">
          <ac:chgData name="Balian, Sarah" userId="b3b060d9-4d34-479b-ad68-688eaebf93c5" providerId="ADAL" clId="{315A4954-1009-48BC-940A-73BDCC784E59}" dt="2022-12-12T22:54:15.581" v="564" actId="12789"/>
          <ac:spMkLst>
            <pc:docMk/>
            <pc:sldMk cId="1702557876" sldId="324"/>
            <ac:spMk id="19" creationId="{919AB245-761C-B6B8-51E2-142048FB285E}"/>
          </ac:spMkLst>
        </pc:spChg>
        <pc:spChg chg="add mod">
          <ac:chgData name="Balian, Sarah" userId="b3b060d9-4d34-479b-ad68-688eaebf93c5" providerId="ADAL" clId="{315A4954-1009-48BC-940A-73BDCC784E59}" dt="2022-12-12T22:51:34.932" v="540" actId="2085"/>
          <ac:spMkLst>
            <pc:docMk/>
            <pc:sldMk cId="1702557876" sldId="324"/>
            <ac:spMk id="20" creationId="{A941D5CF-FA31-7C0E-E587-B35900DC9493}"/>
          </ac:spMkLst>
        </pc:spChg>
        <pc:spChg chg="add mod">
          <ac:chgData name="Balian, Sarah" userId="b3b060d9-4d34-479b-ad68-688eaebf93c5" providerId="ADAL" clId="{315A4954-1009-48BC-940A-73BDCC784E59}" dt="2022-12-12T22:53:46.626" v="562" actId="12788"/>
          <ac:spMkLst>
            <pc:docMk/>
            <pc:sldMk cId="1702557876" sldId="324"/>
            <ac:spMk id="22" creationId="{A23FC125-6A2D-2C23-E0B8-BABEDC126DA7}"/>
          </ac:spMkLst>
        </pc:spChg>
        <pc:spChg chg="add mod">
          <ac:chgData name="Balian, Sarah" userId="b3b060d9-4d34-479b-ad68-688eaebf93c5" providerId="ADAL" clId="{315A4954-1009-48BC-940A-73BDCC784E59}" dt="2022-12-12T22:53:46.626" v="562" actId="12788"/>
          <ac:spMkLst>
            <pc:docMk/>
            <pc:sldMk cId="1702557876" sldId="324"/>
            <ac:spMk id="23" creationId="{FF929909-2D14-9BD3-A377-0079E1252530}"/>
          </ac:spMkLst>
        </pc:spChg>
        <pc:spChg chg="add mod">
          <ac:chgData name="Balian, Sarah" userId="b3b060d9-4d34-479b-ad68-688eaebf93c5" providerId="ADAL" clId="{315A4954-1009-48BC-940A-73BDCC784E59}" dt="2022-12-12T22:51:31.114" v="538" actId="2085"/>
          <ac:spMkLst>
            <pc:docMk/>
            <pc:sldMk cId="1702557876" sldId="324"/>
            <ac:spMk id="24" creationId="{9664DB10-4447-8D6E-AC03-C669CB0D092E}"/>
          </ac:spMkLst>
        </pc:spChg>
        <pc:spChg chg="add mod">
          <ac:chgData name="Balian, Sarah" userId="b3b060d9-4d34-479b-ad68-688eaebf93c5" providerId="ADAL" clId="{315A4954-1009-48BC-940A-73BDCC784E59}" dt="2022-12-12T22:51:26.636" v="536" actId="2085"/>
          <ac:spMkLst>
            <pc:docMk/>
            <pc:sldMk cId="1702557876" sldId="324"/>
            <ac:spMk id="25" creationId="{0D36E1B2-4AA5-A62F-F5F8-DD72A4DA547A}"/>
          </ac:spMkLst>
        </pc:spChg>
        <pc:spChg chg="add mod">
          <ac:chgData name="Balian, Sarah" userId="b3b060d9-4d34-479b-ad68-688eaebf93c5" providerId="ADAL" clId="{315A4954-1009-48BC-940A-73BDCC784E59}" dt="2022-12-12T22:51:23.602" v="535" actId="2085"/>
          <ac:spMkLst>
            <pc:docMk/>
            <pc:sldMk cId="1702557876" sldId="324"/>
            <ac:spMk id="26" creationId="{F7AC834A-B082-EF25-2CAF-14EE527CAF64}"/>
          </ac:spMkLst>
        </pc:spChg>
        <pc:spChg chg="add mod">
          <ac:chgData name="Balian, Sarah" userId="b3b060d9-4d34-479b-ad68-688eaebf93c5" providerId="ADAL" clId="{315A4954-1009-48BC-940A-73BDCC784E59}" dt="2022-12-12T22:51:20.923" v="534" actId="2085"/>
          <ac:spMkLst>
            <pc:docMk/>
            <pc:sldMk cId="1702557876" sldId="324"/>
            <ac:spMk id="27" creationId="{C253CD9D-52E7-A631-AD25-F17F48B50202}"/>
          </ac:spMkLst>
        </pc:spChg>
        <pc:spChg chg="add mod">
          <ac:chgData name="Balian, Sarah" userId="b3b060d9-4d34-479b-ad68-688eaebf93c5" providerId="ADAL" clId="{315A4954-1009-48BC-940A-73BDCC784E59}" dt="2022-12-12T22:52:28.041" v="551" actId="1076"/>
          <ac:spMkLst>
            <pc:docMk/>
            <pc:sldMk cId="1702557876" sldId="324"/>
            <ac:spMk id="28" creationId="{BECD09F6-FDB3-81EA-4E05-FF3373DB7966}"/>
          </ac:spMkLst>
        </pc:spChg>
        <pc:spChg chg="add mod">
          <ac:chgData name="Balian, Sarah" userId="b3b060d9-4d34-479b-ad68-688eaebf93c5" providerId="ADAL" clId="{315A4954-1009-48BC-940A-73BDCC784E59}" dt="2022-12-12T22:51:17.125" v="533" actId="2085"/>
          <ac:spMkLst>
            <pc:docMk/>
            <pc:sldMk cId="1702557876" sldId="324"/>
            <ac:spMk id="29" creationId="{5803C762-1900-B13A-65D4-ED0C8CE59462}"/>
          </ac:spMkLst>
        </pc:spChg>
        <pc:spChg chg="add mod">
          <ac:chgData name="Balian, Sarah" userId="b3b060d9-4d34-479b-ad68-688eaebf93c5" providerId="ADAL" clId="{315A4954-1009-48BC-940A-73BDCC784E59}" dt="2022-12-12T22:54:15.581" v="564" actId="12789"/>
          <ac:spMkLst>
            <pc:docMk/>
            <pc:sldMk cId="1702557876" sldId="324"/>
            <ac:spMk id="30" creationId="{E73AF4BD-F409-422A-00CF-A42FBAD2768E}"/>
          </ac:spMkLst>
        </pc:spChg>
        <pc:spChg chg="add mod">
          <ac:chgData name="Balian, Sarah" userId="b3b060d9-4d34-479b-ad68-688eaebf93c5" providerId="ADAL" clId="{315A4954-1009-48BC-940A-73BDCC784E59}" dt="2022-12-12T22:53:32.788" v="561" actId="12788"/>
          <ac:spMkLst>
            <pc:docMk/>
            <pc:sldMk cId="1702557876" sldId="324"/>
            <ac:spMk id="31" creationId="{8FAA6ACD-B674-1B61-3477-7BD5576A3DD5}"/>
          </ac:spMkLst>
        </pc:spChg>
        <pc:spChg chg="add mod">
          <ac:chgData name="Balian, Sarah" userId="b3b060d9-4d34-479b-ad68-688eaebf93c5" providerId="ADAL" clId="{315A4954-1009-48BC-940A-73BDCC784E59}" dt="2022-12-12T22:53:32.788" v="561" actId="12788"/>
          <ac:spMkLst>
            <pc:docMk/>
            <pc:sldMk cId="1702557876" sldId="324"/>
            <ac:spMk id="32" creationId="{DFBC9D00-68E9-04DF-F7A7-DB2B030FA8B5}"/>
          </ac:spMkLst>
        </pc:spChg>
        <pc:spChg chg="add mod">
          <ac:chgData name="Balian, Sarah" userId="b3b060d9-4d34-479b-ad68-688eaebf93c5" providerId="ADAL" clId="{315A4954-1009-48BC-940A-73BDCC784E59}" dt="2022-12-12T22:54:35.135" v="566" actId="1076"/>
          <ac:spMkLst>
            <pc:docMk/>
            <pc:sldMk cId="1702557876" sldId="324"/>
            <ac:spMk id="33" creationId="{7E611DCB-2AAE-88D9-E7BC-654DD24CF129}"/>
          </ac:spMkLst>
        </pc:spChg>
        <pc:spChg chg="add mod">
          <ac:chgData name="Balian, Sarah" userId="b3b060d9-4d34-479b-ad68-688eaebf93c5" providerId="ADAL" clId="{315A4954-1009-48BC-940A-73BDCC784E59}" dt="2022-12-12T22:54:35.135" v="566" actId="1076"/>
          <ac:spMkLst>
            <pc:docMk/>
            <pc:sldMk cId="1702557876" sldId="324"/>
            <ac:spMk id="34" creationId="{A9EFC11C-29DB-5AD4-B8F1-1BCD3A800A18}"/>
          </ac:spMkLst>
        </pc:spChg>
        <pc:spChg chg="add mod">
          <ac:chgData name="Balian, Sarah" userId="b3b060d9-4d34-479b-ad68-688eaebf93c5" providerId="ADAL" clId="{315A4954-1009-48BC-940A-73BDCC784E59}" dt="2022-12-12T22:54:35.135" v="566" actId="1076"/>
          <ac:spMkLst>
            <pc:docMk/>
            <pc:sldMk cId="1702557876" sldId="324"/>
            <ac:spMk id="35" creationId="{D8A7F3D7-9FFE-B25D-5ACE-3740CB428766}"/>
          </ac:spMkLst>
        </pc:spChg>
        <pc:spChg chg="add mod">
          <ac:chgData name="Balian, Sarah" userId="b3b060d9-4d34-479b-ad68-688eaebf93c5" providerId="ADAL" clId="{315A4954-1009-48BC-940A-73BDCC784E59}" dt="2022-12-12T22:54:43.917" v="570" actId="1038"/>
          <ac:spMkLst>
            <pc:docMk/>
            <pc:sldMk cId="1702557876" sldId="324"/>
            <ac:spMk id="36" creationId="{89E5F9DA-A606-6292-C611-B08A405D06F9}"/>
          </ac:spMkLst>
        </pc:spChg>
        <pc:spChg chg="add mod">
          <ac:chgData name="Balian, Sarah" userId="b3b060d9-4d34-479b-ad68-688eaebf93c5" providerId="ADAL" clId="{315A4954-1009-48BC-940A-73BDCC784E59}" dt="2022-12-12T22:55:03.552" v="572" actId="1076"/>
          <ac:spMkLst>
            <pc:docMk/>
            <pc:sldMk cId="1702557876" sldId="324"/>
            <ac:spMk id="37" creationId="{BEC64EEF-A1F1-8E19-2707-6FAD4CBAE0E0}"/>
          </ac:spMkLst>
        </pc:spChg>
        <pc:spChg chg="add mod">
          <ac:chgData name="Balian, Sarah" userId="b3b060d9-4d34-479b-ad68-688eaebf93c5" providerId="ADAL" clId="{315A4954-1009-48BC-940A-73BDCC784E59}" dt="2022-12-12T22:56:06.944" v="580" actId="1037"/>
          <ac:spMkLst>
            <pc:docMk/>
            <pc:sldMk cId="1702557876" sldId="324"/>
            <ac:spMk id="38" creationId="{3318DB37-3985-BB9F-1B66-7C2CBB156C77}"/>
          </ac:spMkLst>
        </pc:spChg>
        <pc:spChg chg="add mod">
          <ac:chgData name="Balian, Sarah" userId="b3b060d9-4d34-479b-ad68-688eaebf93c5" providerId="ADAL" clId="{315A4954-1009-48BC-940A-73BDCC784E59}" dt="2022-12-12T22:56:06.944" v="580" actId="1037"/>
          <ac:spMkLst>
            <pc:docMk/>
            <pc:sldMk cId="1702557876" sldId="324"/>
            <ac:spMk id="39" creationId="{84C18A72-3D7F-F787-8F1A-6F3753C2FE38}"/>
          </ac:spMkLst>
        </pc:spChg>
        <pc:spChg chg="add mod">
          <ac:chgData name="Balian, Sarah" userId="b3b060d9-4d34-479b-ad68-688eaebf93c5" providerId="ADAL" clId="{315A4954-1009-48BC-940A-73BDCC784E59}" dt="2022-12-12T22:56:06.944" v="580" actId="1037"/>
          <ac:spMkLst>
            <pc:docMk/>
            <pc:sldMk cId="1702557876" sldId="324"/>
            <ac:spMk id="40" creationId="{237376D4-C554-50C9-2749-3124111F98AF}"/>
          </ac:spMkLst>
        </pc:spChg>
        <pc:spChg chg="add mod">
          <ac:chgData name="Balian, Sarah" userId="b3b060d9-4d34-479b-ad68-688eaebf93c5" providerId="ADAL" clId="{315A4954-1009-48BC-940A-73BDCC784E59}" dt="2022-12-12T22:56:18.055" v="582" actId="1076"/>
          <ac:spMkLst>
            <pc:docMk/>
            <pc:sldMk cId="1702557876" sldId="324"/>
            <ac:spMk id="41" creationId="{FC033D38-5761-D428-E160-FB092808F0F1}"/>
          </ac:spMkLst>
        </pc:spChg>
        <pc:spChg chg="add mod">
          <ac:chgData name="Balian, Sarah" userId="b3b060d9-4d34-479b-ad68-688eaebf93c5" providerId="ADAL" clId="{315A4954-1009-48BC-940A-73BDCC784E59}" dt="2022-12-12T22:56:24.247" v="584" actId="1076"/>
          <ac:spMkLst>
            <pc:docMk/>
            <pc:sldMk cId="1702557876" sldId="324"/>
            <ac:spMk id="42" creationId="{3AB60551-8824-3DF3-E2AC-9AF2FE8EEEBC}"/>
          </ac:spMkLst>
        </pc:spChg>
        <pc:grpChg chg="add mod">
          <ac:chgData name="Balian, Sarah" userId="b3b060d9-4d34-479b-ad68-688eaebf93c5" providerId="ADAL" clId="{315A4954-1009-48BC-940A-73BDCC784E59}" dt="2022-12-12T22:49:39.955" v="524" actId="1076"/>
          <ac:grpSpMkLst>
            <pc:docMk/>
            <pc:sldMk cId="1702557876" sldId="324"/>
            <ac:grpSpMk id="16" creationId="{821094AF-08D6-8E93-C6FF-7C2A590F4E9E}"/>
          </ac:grpSpMkLst>
        </pc:grpChg>
        <pc:grpChg chg="add mod">
          <ac:chgData name="Balian, Sarah" userId="b3b060d9-4d34-479b-ad68-688eaebf93c5" providerId="ADAL" clId="{315A4954-1009-48BC-940A-73BDCC784E59}" dt="2022-12-12T22:49:35.755" v="523" actId="1076"/>
          <ac:grpSpMkLst>
            <pc:docMk/>
            <pc:sldMk cId="1702557876" sldId="324"/>
            <ac:grpSpMk id="17" creationId="{44C8F741-3928-AA9C-7FC2-7C7F2EB90CBE}"/>
          </ac:grpSpMkLst>
        </pc:grpChg>
        <pc:grpChg chg="add mod">
          <ac:chgData name="Balian, Sarah" userId="b3b060d9-4d34-479b-ad68-688eaebf93c5" providerId="ADAL" clId="{315A4954-1009-48BC-940A-73BDCC784E59}" dt="2022-12-12T22:49:29.236" v="522" actId="1038"/>
          <ac:grpSpMkLst>
            <pc:docMk/>
            <pc:sldMk cId="1702557876" sldId="324"/>
            <ac:grpSpMk id="18" creationId="{3F11DEB1-37A0-7B0C-84D9-51CFDA380FC0}"/>
          </ac:grpSpMkLst>
        </pc:grpChg>
        <pc:graphicFrameChg chg="mod ord">
          <ac:chgData name="Balian, Sarah" userId="b3b060d9-4d34-479b-ad68-688eaebf93c5" providerId="ADAL" clId="{315A4954-1009-48BC-940A-73BDCC784E59}" dt="2022-12-12T22:55:19.857" v="573" actId="1076"/>
          <ac:graphicFrameMkLst>
            <pc:docMk/>
            <pc:sldMk cId="1702557876" sldId="324"/>
            <ac:graphicFrameMk id="21" creationId="{9673CC04-08CC-5578-D046-2CD1CE6E0EBA}"/>
          </ac:graphicFrameMkLst>
        </pc:graphicFrameChg>
        <pc:picChg chg="add mod">
          <ac:chgData name="Balian, Sarah" userId="b3b060d9-4d34-479b-ad68-688eaebf93c5" providerId="ADAL" clId="{315A4954-1009-48BC-940A-73BDCC784E59}" dt="2022-12-12T22:59:57.228" v="597"/>
          <ac:picMkLst>
            <pc:docMk/>
            <pc:sldMk cId="1702557876" sldId="324"/>
            <ac:picMk id="43" creationId="{38C3E5C3-B90C-A6AD-8788-18A64DBC43DC}"/>
          </ac:picMkLst>
        </pc:picChg>
        <pc:cxnChg chg="add mod">
          <ac:chgData name="Balian, Sarah" userId="b3b060d9-4d34-479b-ad68-688eaebf93c5" providerId="ADAL" clId="{315A4954-1009-48BC-940A-73BDCC784E59}" dt="2022-12-12T22:47:40.292" v="492" actId="164"/>
          <ac:cxnSpMkLst>
            <pc:docMk/>
            <pc:sldMk cId="1702557876" sldId="324"/>
            <ac:cxnSpMk id="11" creationId="{4041B96C-B953-99F3-B391-374D72DDFC34}"/>
          </ac:cxnSpMkLst>
        </pc:cxnChg>
        <pc:cxnChg chg="add mod">
          <ac:chgData name="Balian, Sarah" userId="b3b060d9-4d34-479b-ad68-688eaebf93c5" providerId="ADAL" clId="{315A4954-1009-48BC-940A-73BDCC784E59}" dt="2022-12-12T22:47:19.221" v="476" actId="164"/>
          <ac:cxnSpMkLst>
            <pc:docMk/>
            <pc:sldMk cId="1702557876" sldId="324"/>
            <ac:cxnSpMk id="12" creationId="{78219F41-C7DD-7E78-198A-78F252F0BB65}"/>
          </ac:cxnSpMkLst>
        </pc:cxnChg>
        <pc:cxnChg chg="add mod">
          <ac:chgData name="Balian, Sarah" userId="b3b060d9-4d34-479b-ad68-688eaebf93c5" providerId="ADAL" clId="{315A4954-1009-48BC-940A-73BDCC784E59}" dt="2022-12-12T22:47:07.664" v="459" actId="164"/>
          <ac:cxnSpMkLst>
            <pc:docMk/>
            <pc:sldMk cId="1702557876" sldId="324"/>
            <ac:cxnSpMk id="13" creationId="{45221EA8-89BC-9B1F-4B3A-6CA33DEE14E2}"/>
          </ac:cxnSpMkLst>
        </pc:cxnChg>
      </pc:sldChg>
      <pc:sldChg chg="delSp modSp mod">
        <pc:chgData name="Balian, Sarah" userId="b3b060d9-4d34-479b-ad68-688eaebf93c5" providerId="ADAL" clId="{315A4954-1009-48BC-940A-73BDCC784E59}" dt="2022-12-13T00:07:27.472" v="1757" actId="1076"/>
        <pc:sldMkLst>
          <pc:docMk/>
          <pc:sldMk cId="3364805724" sldId="339"/>
        </pc:sldMkLst>
        <pc:spChg chg="mod">
          <ac:chgData name="Balian, Sarah" userId="b3b060d9-4d34-479b-ad68-688eaebf93c5" providerId="ADAL" clId="{315A4954-1009-48BC-940A-73BDCC784E59}" dt="2022-12-13T00:05:01.954" v="1512" actId="14100"/>
          <ac:spMkLst>
            <pc:docMk/>
            <pc:sldMk cId="3364805724" sldId="339"/>
            <ac:spMk id="2" creationId="{F050121B-D4A7-C426-32A4-BF0987433026}"/>
          </ac:spMkLst>
        </pc:spChg>
        <pc:spChg chg="mod">
          <ac:chgData name="Balian, Sarah" userId="b3b060d9-4d34-479b-ad68-688eaebf93c5" providerId="ADAL" clId="{315A4954-1009-48BC-940A-73BDCC784E59}" dt="2022-12-13T00:07:27.472" v="1757" actId="1076"/>
          <ac:spMkLst>
            <pc:docMk/>
            <pc:sldMk cId="3364805724" sldId="339"/>
            <ac:spMk id="3" creationId="{B6340F88-FDE5-D8FA-4CB8-7065B97BFE6B}"/>
          </ac:spMkLst>
        </pc:spChg>
        <pc:picChg chg="del">
          <ac:chgData name="Balian, Sarah" userId="b3b060d9-4d34-479b-ad68-688eaebf93c5" providerId="ADAL" clId="{315A4954-1009-48BC-940A-73BDCC784E59}" dt="2022-12-13T00:04:30.090" v="1450" actId="478"/>
          <ac:picMkLst>
            <pc:docMk/>
            <pc:sldMk cId="3364805724" sldId="339"/>
            <ac:picMk id="4" creationId="{CE5C9FDF-5B27-42CC-49E4-D5E438294C67}"/>
          </ac:picMkLst>
        </pc:picChg>
      </pc:sldChg>
      <pc:sldChg chg="del">
        <pc:chgData name="Balian, Sarah" userId="b3b060d9-4d34-479b-ad68-688eaebf93c5" providerId="ADAL" clId="{315A4954-1009-48BC-940A-73BDCC784E59}" dt="2022-12-12T23:19:03.265" v="756" actId="47"/>
        <pc:sldMkLst>
          <pc:docMk/>
          <pc:sldMk cId="3441600197" sldId="340"/>
        </pc:sldMkLst>
      </pc:sldChg>
      <pc:sldChg chg="del">
        <pc:chgData name="Balian, Sarah" userId="b3b060d9-4d34-479b-ad68-688eaebf93c5" providerId="ADAL" clId="{315A4954-1009-48BC-940A-73BDCC784E59}" dt="2022-12-12T23:54:43.504" v="1152" actId="47"/>
        <pc:sldMkLst>
          <pc:docMk/>
          <pc:sldMk cId="2701551733" sldId="341"/>
        </pc:sldMkLst>
      </pc:sldChg>
      <pc:sldChg chg="del">
        <pc:chgData name="Balian, Sarah" userId="b3b060d9-4d34-479b-ad68-688eaebf93c5" providerId="ADAL" clId="{315A4954-1009-48BC-940A-73BDCC784E59}" dt="2022-12-12T23:54:51.077" v="1154" actId="47"/>
        <pc:sldMkLst>
          <pc:docMk/>
          <pc:sldMk cId="4165731788" sldId="342"/>
        </pc:sldMkLst>
      </pc:sldChg>
      <pc:sldChg chg="addSp delSp modSp add del mod">
        <pc:chgData name="Balian, Sarah" userId="b3b060d9-4d34-479b-ad68-688eaebf93c5" providerId="ADAL" clId="{315A4954-1009-48BC-940A-73BDCC784E59}" dt="2022-12-12T23:42:03.200" v="1151" actId="1076"/>
        <pc:sldMkLst>
          <pc:docMk/>
          <pc:sldMk cId="2781894779" sldId="343"/>
        </pc:sldMkLst>
        <pc:spChg chg="mod">
          <ac:chgData name="Balian, Sarah" userId="b3b060d9-4d34-479b-ad68-688eaebf93c5" providerId="ADAL" clId="{315A4954-1009-48BC-940A-73BDCC784E59}" dt="2022-12-12T23:21:19.205" v="946" actId="20577"/>
          <ac:spMkLst>
            <pc:docMk/>
            <pc:sldMk cId="2781894779" sldId="343"/>
            <ac:spMk id="4" creationId="{2835B22F-59A0-D51F-5B6D-700079BFD428}"/>
          </ac:spMkLst>
        </pc:spChg>
        <pc:spChg chg="del">
          <ac:chgData name="Balian, Sarah" userId="b3b060d9-4d34-479b-ad68-688eaebf93c5" providerId="ADAL" clId="{315A4954-1009-48BC-940A-73BDCC784E59}" dt="2022-12-12T23:20:43.623" v="916" actId="478"/>
          <ac:spMkLst>
            <pc:docMk/>
            <pc:sldMk cId="2781894779" sldId="343"/>
            <ac:spMk id="5" creationId="{AB385E7A-91B0-39AA-503D-F63E6989B48E}"/>
          </ac:spMkLst>
        </pc:spChg>
        <pc:spChg chg="add del mod">
          <ac:chgData name="Balian, Sarah" userId="b3b060d9-4d34-479b-ad68-688eaebf93c5" providerId="ADAL" clId="{315A4954-1009-48BC-940A-73BDCC784E59}" dt="2022-12-12T23:20:44.898" v="917" actId="478"/>
          <ac:spMkLst>
            <pc:docMk/>
            <pc:sldMk cId="2781894779" sldId="343"/>
            <ac:spMk id="9" creationId="{70022B77-E888-9208-C426-F83805C47AD0}"/>
          </ac:spMkLst>
        </pc:spChg>
        <pc:spChg chg="add mod">
          <ac:chgData name="Balian, Sarah" userId="b3b060d9-4d34-479b-ad68-688eaebf93c5" providerId="ADAL" clId="{315A4954-1009-48BC-940A-73BDCC784E59}" dt="2022-12-12T23:42:03.200" v="1151" actId="1076"/>
          <ac:spMkLst>
            <pc:docMk/>
            <pc:sldMk cId="2781894779" sldId="343"/>
            <ac:spMk id="11" creationId="{FAE75C40-A01E-5362-9F7E-92B20DD3702C}"/>
          </ac:spMkLst>
        </pc:spChg>
        <pc:spChg chg="mod">
          <ac:chgData name="Balian, Sarah" userId="b3b060d9-4d34-479b-ad68-688eaebf93c5" providerId="ADAL" clId="{315A4954-1009-48BC-940A-73BDCC784E59}" dt="2022-12-12T23:40:36.164" v="1141" actId="207"/>
          <ac:spMkLst>
            <pc:docMk/>
            <pc:sldMk cId="2781894779" sldId="343"/>
            <ac:spMk id="19" creationId="{82B27EF9-3FBD-309B-79E6-6DD1B396B7F2}"/>
          </ac:spMkLst>
        </pc:spChg>
        <pc:spChg chg="mod">
          <ac:chgData name="Balian, Sarah" userId="b3b060d9-4d34-479b-ad68-688eaebf93c5" providerId="ADAL" clId="{315A4954-1009-48BC-940A-73BDCC784E59}" dt="2022-12-12T23:40:23.573" v="1138" actId="207"/>
          <ac:spMkLst>
            <pc:docMk/>
            <pc:sldMk cId="2781894779" sldId="343"/>
            <ac:spMk id="22" creationId="{79F7DE7F-B6FC-67E3-1062-6A6FF705070C}"/>
          </ac:spMkLst>
        </pc:spChg>
        <pc:spChg chg="mod">
          <ac:chgData name="Balian, Sarah" userId="b3b060d9-4d34-479b-ad68-688eaebf93c5" providerId="ADAL" clId="{315A4954-1009-48BC-940A-73BDCC784E59}" dt="2022-12-12T23:40:18.885" v="1137" actId="207"/>
          <ac:spMkLst>
            <pc:docMk/>
            <pc:sldMk cId="2781894779" sldId="343"/>
            <ac:spMk id="24" creationId="{C50532D2-86D1-EE8B-6A3E-06DE59632923}"/>
          </ac:spMkLst>
        </pc:spChg>
        <pc:spChg chg="mod">
          <ac:chgData name="Balian, Sarah" userId="b3b060d9-4d34-479b-ad68-688eaebf93c5" providerId="ADAL" clId="{315A4954-1009-48BC-940A-73BDCC784E59}" dt="2022-12-12T23:40:16.693" v="1136" actId="207"/>
          <ac:spMkLst>
            <pc:docMk/>
            <pc:sldMk cId="2781894779" sldId="343"/>
            <ac:spMk id="26" creationId="{0CE7C57C-079C-43BE-38DE-8556061A61F0}"/>
          </ac:spMkLst>
        </pc:spChg>
        <pc:spChg chg="mod">
          <ac:chgData name="Balian, Sarah" userId="b3b060d9-4d34-479b-ad68-688eaebf93c5" providerId="ADAL" clId="{315A4954-1009-48BC-940A-73BDCC784E59}" dt="2022-12-12T23:41:26.703" v="1150" actId="207"/>
          <ac:spMkLst>
            <pc:docMk/>
            <pc:sldMk cId="2781894779" sldId="343"/>
            <ac:spMk id="27" creationId="{3B2484F9-7DA9-3B58-5691-5C05CBB4911C}"/>
          </ac:spMkLst>
        </pc:spChg>
        <pc:spChg chg="mod">
          <ac:chgData name="Balian, Sarah" userId="b3b060d9-4d34-479b-ad68-688eaebf93c5" providerId="ADAL" clId="{315A4954-1009-48BC-940A-73BDCC784E59}" dt="2022-12-12T23:40:27.814" v="1139" actId="207"/>
          <ac:spMkLst>
            <pc:docMk/>
            <pc:sldMk cId="2781894779" sldId="343"/>
            <ac:spMk id="28" creationId="{086B88E6-B36D-DA23-F13A-221477F30255}"/>
          </ac:spMkLst>
        </pc:spChg>
        <pc:spChg chg="mod">
          <ac:chgData name="Balian, Sarah" userId="b3b060d9-4d34-479b-ad68-688eaebf93c5" providerId="ADAL" clId="{315A4954-1009-48BC-940A-73BDCC784E59}" dt="2022-12-12T23:40:13.206" v="1135" actId="207"/>
          <ac:spMkLst>
            <pc:docMk/>
            <pc:sldMk cId="2781894779" sldId="343"/>
            <ac:spMk id="32" creationId="{E978B757-63B9-7169-1890-A30CE86C7447}"/>
          </ac:spMkLst>
        </pc:spChg>
        <pc:spChg chg="mod">
          <ac:chgData name="Balian, Sarah" userId="b3b060d9-4d34-479b-ad68-688eaebf93c5" providerId="ADAL" clId="{315A4954-1009-48BC-940A-73BDCC784E59}" dt="2022-12-12T23:40:54.071" v="1146" actId="207"/>
          <ac:spMkLst>
            <pc:docMk/>
            <pc:sldMk cId="2781894779" sldId="343"/>
            <ac:spMk id="38" creationId="{AD04D305-2F1B-09A1-7316-2CA8AE0B75EB}"/>
          </ac:spMkLst>
        </pc:spChg>
        <pc:spChg chg="mod">
          <ac:chgData name="Balian, Sarah" userId="b3b060d9-4d34-479b-ad68-688eaebf93c5" providerId="ADAL" clId="{315A4954-1009-48BC-940A-73BDCC784E59}" dt="2022-12-12T23:40:46.817" v="1144" actId="207"/>
          <ac:spMkLst>
            <pc:docMk/>
            <pc:sldMk cId="2781894779" sldId="343"/>
            <ac:spMk id="39" creationId="{E8EB246B-21B0-3706-9009-9F756AA23DB1}"/>
          </ac:spMkLst>
        </pc:spChg>
        <pc:spChg chg="mod">
          <ac:chgData name="Balian, Sarah" userId="b3b060d9-4d34-479b-ad68-688eaebf93c5" providerId="ADAL" clId="{315A4954-1009-48BC-940A-73BDCC784E59}" dt="2022-12-12T23:39:42.102" v="1134" actId="207"/>
          <ac:spMkLst>
            <pc:docMk/>
            <pc:sldMk cId="2781894779" sldId="343"/>
            <ac:spMk id="40" creationId="{6A2D8D17-55A6-5F49-0564-5524CA389360}"/>
          </ac:spMkLst>
        </pc:spChg>
        <pc:spChg chg="mod">
          <ac:chgData name="Balian, Sarah" userId="b3b060d9-4d34-479b-ad68-688eaebf93c5" providerId="ADAL" clId="{315A4954-1009-48BC-940A-73BDCC784E59}" dt="2022-12-12T23:35:24.973" v="1038" actId="20577"/>
          <ac:spMkLst>
            <pc:docMk/>
            <pc:sldMk cId="2781894779" sldId="343"/>
            <ac:spMk id="41" creationId="{D668D04A-DECC-8646-63D2-86090C0B6EC2}"/>
          </ac:spMkLst>
        </pc:spChg>
        <pc:spChg chg="mod">
          <ac:chgData name="Balian, Sarah" userId="b3b060d9-4d34-479b-ad68-688eaebf93c5" providerId="ADAL" clId="{315A4954-1009-48BC-940A-73BDCC784E59}" dt="2022-12-12T23:35:48.509" v="1043" actId="20577"/>
          <ac:spMkLst>
            <pc:docMk/>
            <pc:sldMk cId="2781894779" sldId="343"/>
            <ac:spMk id="42" creationId="{CF8A5421-9323-A745-9033-6B0858E056E5}"/>
          </ac:spMkLst>
        </pc:spChg>
        <pc:spChg chg="mod">
          <ac:chgData name="Balian, Sarah" userId="b3b060d9-4d34-479b-ad68-688eaebf93c5" providerId="ADAL" clId="{315A4954-1009-48BC-940A-73BDCC784E59}" dt="2022-12-12T23:33:01.412" v="1029" actId="20577"/>
          <ac:spMkLst>
            <pc:docMk/>
            <pc:sldMk cId="2781894779" sldId="343"/>
            <ac:spMk id="43" creationId="{B7FC13D1-752F-56B6-5609-2A21E3445535}"/>
          </ac:spMkLst>
        </pc:spChg>
        <pc:spChg chg="mod">
          <ac:chgData name="Balian, Sarah" userId="b3b060d9-4d34-479b-ad68-688eaebf93c5" providerId="ADAL" clId="{315A4954-1009-48BC-940A-73BDCC784E59}" dt="2022-12-12T23:36:53.174" v="1053" actId="20577"/>
          <ac:spMkLst>
            <pc:docMk/>
            <pc:sldMk cId="2781894779" sldId="343"/>
            <ac:spMk id="44" creationId="{4BC63EFC-51D8-5205-E29F-01514C838175}"/>
          </ac:spMkLst>
        </pc:spChg>
        <pc:spChg chg="mod">
          <ac:chgData name="Balian, Sarah" userId="b3b060d9-4d34-479b-ad68-688eaebf93c5" providerId="ADAL" clId="{315A4954-1009-48BC-940A-73BDCC784E59}" dt="2022-12-12T23:23:43.932" v="997" actId="20577"/>
          <ac:spMkLst>
            <pc:docMk/>
            <pc:sldMk cId="2781894779" sldId="343"/>
            <ac:spMk id="45" creationId="{BBE6A571-B611-7C03-DEE0-82AB9841B25B}"/>
          </ac:spMkLst>
        </pc:spChg>
        <pc:spChg chg="mod">
          <ac:chgData name="Balian, Sarah" userId="b3b060d9-4d34-479b-ad68-688eaebf93c5" providerId="ADAL" clId="{315A4954-1009-48BC-940A-73BDCC784E59}" dt="2022-12-12T23:35:31.281" v="1039" actId="20577"/>
          <ac:spMkLst>
            <pc:docMk/>
            <pc:sldMk cId="2781894779" sldId="343"/>
            <ac:spMk id="46" creationId="{42DF423A-99C8-4EB4-85E6-B227F5AC86CF}"/>
          </ac:spMkLst>
        </pc:spChg>
        <pc:spChg chg="mod">
          <ac:chgData name="Balian, Sarah" userId="b3b060d9-4d34-479b-ad68-688eaebf93c5" providerId="ADAL" clId="{315A4954-1009-48BC-940A-73BDCC784E59}" dt="2022-12-12T23:30:57.052" v="1015" actId="20577"/>
          <ac:spMkLst>
            <pc:docMk/>
            <pc:sldMk cId="2781894779" sldId="343"/>
            <ac:spMk id="47" creationId="{1A54FE55-9EA8-7040-3CAE-58A0BC0B5A7A}"/>
          </ac:spMkLst>
        </pc:spChg>
        <pc:spChg chg="mod">
          <ac:chgData name="Balian, Sarah" userId="b3b060d9-4d34-479b-ad68-688eaebf93c5" providerId="ADAL" clId="{315A4954-1009-48BC-940A-73BDCC784E59}" dt="2022-12-12T23:32:29.107" v="1023" actId="20577"/>
          <ac:spMkLst>
            <pc:docMk/>
            <pc:sldMk cId="2781894779" sldId="343"/>
            <ac:spMk id="48" creationId="{C745E97A-7FD6-1663-C9EC-826AD8D437D1}"/>
          </ac:spMkLst>
        </pc:spChg>
        <pc:spChg chg="mod">
          <ac:chgData name="Balian, Sarah" userId="b3b060d9-4d34-479b-ad68-688eaebf93c5" providerId="ADAL" clId="{315A4954-1009-48BC-940A-73BDCC784E59}" dt="2022-12-12T23:32:35.347" v="1025" actId="20577"/>
          <ac:spMkLst>
            <pc:docMk/>
            <pc:sldMk cId="2781894779" sldId="343"/>
            <ac:spMk id="49" creationId="{5A089B96-6EB7-40E6-B695-CA14F03E510E}"/>
          </ac:spMkLst>
        </pc:spChg>
        <pc:spChg chg="mod">
          <ac:chgData name="Balian, Sarah" userId="b3b060d9-4d34-479b-ad68-688eaebf93c5" providerId="ADAL" clId="{315A4954-1009-48BC-940A-73BDCC784E59}" dt="2022-12-12T23:37:12.950" v="1058" actId="20577"/>
          <ac:spMkLst>
            <pc:docMk/>
            <pc:sldMk cId="2781894779" sldId="343"/>
            <ac:spMk id="50" creationId="{B4A38A1D-ED77-E4A3-DF60-1B2D80DD4252}"/>
          </ac:spMkLst>
        </pc:spChg>
        <pc:spChg chg="mod">
          <ac:chgData name="Balian, Sarah" userId="b3b060d9-4d34-479b-ad68-688eaebf93c5" providerId="ADAL" clId="{315A4954-1009-48BC-940A-73BDCC784E59}" dt="2022-12-12T23:25:06.338" v="1007" actId="20577"/>
          <ac:spMkLst>
            <pc:docMk/>
            <pc:sldMk cId="2781894779" sldId="343"/>
            <ac:spMk id="51" creationId="{3D949BF7-3246-03FC-D71D-FF2B194A5867}"/>
          </ac:spMkLst>
        </pc:spChg>
        <pc:spChg chg="mod">
          <ac:chgData name="Balian, Sarah" userId="b3b060d9-4d34-479b-ad68-688eaebf93c5" providerId="ADAL" clId="{315A4954-1009-48BC-940A-73BDCC784E59}" dt="2022-12-12T23:25:14.746" v="1011" actId="20577"/>
          <ac:spMkLst>
            <pc:docMk/>
            <pc:sldMk cId="2781894779" sldId="343"/>
            <ac:spMk id="52" creationId="{D73A6417-5A8E-992C-44F0-86E234C17E10}"/>
          </ac:spMkLst>
        </pc:spChg>
        <pc:spChg chg="mod">
          <ac:chgData name="Balian, Sarah" userId="b3b060d9-4d34-479b-ad68-688eaebf93c5" providerId="ADAL" clId="{315A4954-1009-48BC-940A-73BDCC784E59}" dt="2022-12-12T23:33:35.621" v="1036" actId="20577"/>
          <ac:spMkLst>
            <pc:docMk/>
            <pc:sldMk cId="2781894779" sldId="343"/>
            <ac:spMk id="53" creationId="{34E58A3B-6C41-24E5-AFB9-0CC8E52DFFBF}"/>
          </ac:spMkLst>
        </pc:spChg>
        <pc:spChg chg="mod">
          <ac:chgData name="Balian, Sarah" userId="b3b060d9-4d34-479b-ad68-688eaebf93c5" providerId="ADAL" clId="{315A4954-1009-48BC-940A-73BDCC784E59}" dt="2022-12-12T23:23:51.620" v="999" actId="20577"/>
          <ac:spMkLst>
            <pc:docMk/>
            <pc:sldMk cId="2781894779" sldId="343"/>
            <ac:spMk id="54" creationId="{3C62B939-790C-DB0F-0CF6-1E2C6F585ED4}"/>
          </ac:spMkLst>
        </pc:spChg>
        <pc:spChg chg="mod">
          <ac:chgData name="Balian, Sarah" userId="b3b060d9-4d34-479b-ad68-688eaebf93c5" providerId="ADAL" clId="{315A4954-1009-48BC-940A-73BDCC784E59}" dt="2022-12-12T23:37:06.957" v="1056" actId="20577"/>
          <ac:spMkLst>
            <pc:docMk/>
            <pc:sldMk cId="2781894779" sldId="343"/>
            <ac:spMk id="55" creationId="{16C6B6BA-7222-2A46-CA43-30A3DC2F40E5}"/>
          </ac:spMkLst>
        </pc:spChg>
        <pc:spChg chg="add mod">
          <ac:chgData name="Balian, Sarah" userId="b3b060d9-4d34-479b-ad68-688eaebf93c5" providerId="ADAL" clId="{315A4954-1009-48BC-940A-73BDCC784E59}" dt="2022-12-12T23:38:30.037" v="1132" actId="1076"/>
          <ac:spMkLst>
            <pc:docMk/>
            <pc:sldMk cId="2781894779" sldId="343"/>
            <ac:spMk id="56" creationId="{86DA3428-A2E6-7961-02DF-4DFFA860A7F2}"/>
          </ac:spMkLst>
        </pc:spChg>
        <pc:spChg chg="mod">
          <ac:chgData name="Balian, Sarah" userId="b3b060d9-4d34-479b-ad68-688eaebf93c5" providerId="ADAL" clId="{315A4954-1009-48BC-940A-73BDCC784E59}" dt="2022-12-12T23:31:23.685" v="1021" actId="20577"/>
          <ac:spMkLst>
            <pc:docMk/>
            <pc:sldMk cId="2781894779" sldId="343"/>
            <ac:spMk id="59" creationId="{4D135624-874F-7303-6186-F1323F30C5AA}"/>
          </ac:spMkLst>
        </pc:spChg>
        <pc:spChg chg="mod">
          <ac:chgData name="Balian, Sarah" userId="b3b060d9-4d34-479b-ad68-688eaebf93c5" providerId="ADAL" clId="{315A4954-1009-48BC-940A-73BDCC784E59}" dt="2022-12-12T23:40:41.695" v="1143" actId="1076"/>
          <ac:spMkLst>
            <pc:docMk/>
            <pc:sldMk cId="2781894779" sldId="343"/>
            <ac:spMk id="60" creationId="{283A431F-66DE-56D0-6F8C-E197CA434994}"/>
          </ac:spMkLst>
        </pc:spChg>
        <pc:spChg chg="mod">
          <ac:chgData name="Balian, Sarah" userId="b3b060d9-4d34-479b-ad68-688eaebf93c5" providerId="ADAL" clId="{315A4954-1009-48BC-940A-73BDCC784E59}" dt="2022-12-12T23:35:38.950" v="1041" actId="20577"/>
          <ac:spMkLst>
            <pc:docMk/>
            <pc:sldMk cId="2781894779" sldId="343"/>
            <ac:spMk id="61" creationId="{13D1EBF7-3808-CC4B-C914-B34A82C02B00}"/>
          </ac:spMkLst>
        </pc:spChg>
        <pc:spChg chg="mod">
          <ac:chgData name="Balian, Sarah" userId="b3b060d9-4d34-479b-ad68-688eaebf93c5" providerId="ADAL" clId="{315A4954-1009-48BC-940A-73BDCC784E59}" dt="2022-12-12T23:41:02.556" v="1149" actId="1076"/>
          <ac:spMkLst>
            <pc:docMk/>
            <pc:sldMk cId="2781894779" sldId="343"/>
            <ac:spMk id="1033" creationId="{3CD9B410-05B2-6138-6911-D2332C745AC9}"/>
          </ac:spMkLst>
        </pc:spChg>
        <pc:spChg chg="mod">
          <ac:chgData name="Balian, Sarah" userId="b3b060d9-4d34-479b-ad68-688eaebf93c5" providerId="ADAL" clId="{315A4954-1009-48BC-940A-73BDCC784E59}" dt="2022-12-12T23:36:59.405" v="1055" actId="20577"/>
          <ac:spMkLst>
            <pc:docMk/>
            <pc:sldMk cId="2781894779" sldId="343"/>
            <ac:spMk id="1034" creationId="{7DB997D1-C003-D6C6-1F18-F0F31FEDDA4D}"/>
          </ac:spMkLst>
        </pc:spChg>
        <pc:spChg chg="mod">
          <ac:chgData name="Balian, Sarah" userId="b3b060d9-4d34-479b-ad68-688eaebf93c5" providerId="ADAL" clId="{315A4954-1009-48BC-940A-73BDCC784E59}" dt="2022-12-12T23:36:40.454" v="1049" actId="20577"/>
          <ac:spMkLst>
            <pc:docMk/>
            <pc:sldMk cId="2781894779" sldId="343"/>
            <ac:spMk id="1035" creationId="{505D2889-80F3-69CB-1B35-181142E76EFB}"/>
          </ac:spMkLst>
        </pc:spChg>
        <pc:spChg chg="mod">
          <ac:chgData name="Balian, Sarah" userId="b3b060d9-4d34-479b-ad68-688eaebf93c5" providerId="ADAL" clId="{315A4954-1009-48BC-940A-73BDCC784E59}" dt="2022-12-12T23:31:16.588" v="1019" actId="20577"/>
          <ac:spMkLst>
            <pc:docMk/>
            <pc:sldMk cId="2781894779" sldId="343"/>
            <ac:spMk id="1036" creationId="{857DBFB8-A839-2B3D-F992-3D5B522A6EDA}"/>
          </ac:spMkLst>
        </pc:spChg>
        <pc:spChg chg="mod">
          <ac:chgData name="Balian, Sarah" userId="b3b060d9-4d34-479b-ad68-688eaebf93c5" providerId="ADAL" clId="{315A4954-1009-48BC-940A-73BDCC784E59}" dt="2022-12-12T23:33:11.235" v="1031" actId="20577"/>
          <ac:spMkLst>
            <pc:docMk/>
            <pc:sldMk cId="2781894779" sldId="343"/>
            <ac:spMk id="1037" creationId="{A619D19B-59AC-7D09-4061-FA84E7FB471A}"/>
          </ac:spMkLst>
        </pc:spChg>
        <pc:spChg chg="mod">
          <ac:chgData name="Balian, Sarah" userId="b3b060d9-4d34-479b-ad68-688eaebf93c5" providerId="ADAL" clId="{315A4954-1009-48BC-940A-73BDCC784E59}" dt="2022-12-12T23:36:00.261" v="1047" actId="20577"/>
          <ac:spMkLst>
            <pc:docMk/>
            <pc:sldMk cId="2781894779" sldId="343"/>
            <ac:spMk id="1038" creationId="{5909F8BF-9101-628B-51F4-11674CFA84EF}"/>
          </ac:spMkLst>
        </pc:spChg>
        <pc:spChg chg="mod">
          <ac:chgData name="Balian, Sarah" userId="b3b060d9-4d34-479b-ad68-688eaebf93c5" providerId="ADAL" clId="{315A4954-1009-48BC-940A-73BDCC784E59}" dt="2022-12-12T23:32:50.629" v="1027" actId="20577"/>
          <ac:spMkLst>
            <pc:docMk/>
            <pc:sldMk cId="2781894779" sldId="343"/>
            <ac:spMk id="1041" creationId="{EDDDA1C2-40F2-C465-D3BB-2E406CC881AB}"/>
          </ac:spMkLst>
        </pc:spChg>
        <pc:spChg chg="mod">
          <ac:chgData name="Balian, Sarah" userId="b3b060d9-4d34-479b-ad68-688eaebf93c5" providerId="ADAL" clId="{315A4954-1009-48BC-940A-73BDCC784E59}" dt="2022-12-12T23:21:43.860" v="979" actId="20577"/>
          <ac:spMkLst>
            <pc:docMk/>
            <pc:sldMk cId="2781894779" sldId="343"/>
            <ac:spMk id="1046" creationId="{8A57591F-F75D-FBB3-BD7E-757A1AFC2F44}"/>
          </ac:spMkLst>
        </pc:spChg>
        <pc:grpChg chg="mod">
          <ac:chgData name="Balian, Sarah" userId="b3b060d9-4d34-479b-ad68-688eaebf93c5" providerId="ADAL" clId="{315A4954-1009-48BC-940A-73BDCC784E59}" dt="2022-12-12T23:40:58.015" v="1148" actId="1076"/>
          <ac:grpSpMkLst>
            <pc:docMk/>
            <pc:sldMk cId="2781894779" sldId="343"/>
            <ac:grpSpMk id="12" creationId="{5E9238D3-4F99-E415-7A54-9FE1BC3F8A71}"/>
          </ac:grpSpMkLst>
        </pc:grpChg>
        <pc:picChg chg="del">
          <ac:chgData name="Balian, Sarah" userId="b3b060d9-4d34-479b-ad68-688eaebf93c5" providerId="ADAL" clId="{315A4954-1009-48BC-940A-73BDCC784E59}" dt="2022-12-12T23:21:12.588" v="925" actId="478"/>
          <ac:picMkLst>
            <pc:docMk/>
            <pc:sldMk cId="2781894779" sldId="343"/>
            <ac:picMk id="6" creationId="{54127A77-B12B-D47A-C855-6366D8066847}"/>
          </ac:picMkLst>
        </pc:picChg>
      </pc:sldChg>
      <pc:sldChg chg="del">
        <pc:chgData name="Balian, Sarah" userId="b3b060d9-4d34-479b-ad68-688eaebf93c5" providerId="ADAL" clId="{315A4954-1009-48BC-940A-73BDCC784E59}" dt="2022-12-13T00:16:32.332" v="1919" actId="47"/>
        <pc:sldMkLst>
          <pc:docMk/>
          <pc:sldMk cId="1246765326" sldId="344"/>
        </pc:sldMkLst>
      </pc:sldChg>
      <pc:sldChg chg="del">
        <pc:chgData name="Balian, Sarah" userId="b3b060d9-4d34-479b-ad68-688eaebf93c5" providerId="ADAL" clId="{315A4954-1009-48BC-940A-73BDCC784E59}" dt="2022-12-13T00:16:33.205" v="1920" actId="47"/>
        <pc:sldMkLst>
          <pc:docMk/>
          <pc:sldMk cId="2954765300" sldId="345"/>
        </pc:sldMkLst>
      </pc:sldChg>
      <pc:sldChg chg="del">
        <pc:chgData name="Balian, Sarah" userId="b3b060d9-4d34-479b-ad68-688eaebf93c5" providerId="ADAL" clId="{315A4954-1009-48BC-940A-73BDCC784E59}" dt="2022-12-13T00:26:59.918" v="2069" actId="47"/>
        <pc:sldMkLst>
          <pc:docMk/>
          <pc:sldMk cId="3434176857" sldId="346"/>
        </pc:sldMkLst>
      </pc:sldChg>
      <pc:sldChg chg="del">
        <pc:chgData name="Balian, Sarah" userId="b3b060d9-4d34-479b-ad68-688eaebf93c5" providerId="ADAL" clId="{315A4954-1009-48BC-940A-73BDCC784E59}" dt="2022-12-13T00:27:00.996" v="2070" actId="47"/>
        <pc:sldMkLst>
          <pc:docMk/>
          <pc:sldMk cId="1233236921" sldId="347"/>
        </pc:sldMkLst>
      </pc:sldChg>
      <pc:sldChg chg="del">
        <pc:chgData name="Balian, Sarah" userId="b3b060d9-4d34-479b-ad68-688eaebf93c5" providerId="ADAL" clId="{315A4954-1009-48BC-940A-73BDCC784E59}" dt="2022-12-13T00:27:01.813" v="2071" actId="47"/>
        <pc:sldMkLst>
          <pc:docMk/>
          <pc:sldMk cId="670098642" sldId="348"/>
        </pc:sldMkLst>
      </pc:sldChg>
      <pc:sldChg chg="del">
        <pc:chgData name="Balian, Sarah" userId="b3b060d9-4d34-479b-ad68-688eaebf93c5" providerId="ADAL" clId="{315A4954-1009-48BC-940A-73BDCC784E59}" dt="2022-12-13T00:27:04.034" v="2073" actId="47"/>
        <pc:sldMkLst>
          <pc:docMk/>
          <pc:sldMk cId="2945900005" sldId="349"/>
        </pc:sldMkLst>
      </pc:sldChg>
      <pc:sldChg chg="del">
        <pc:chgData name="Balian, Sarah" userId="b3b060d9-4d34-479b-ad68-688eaebf93c5" providerId="ADAL" clId="{315A4954-1009-48BC-940A-73BDCC784E59}" dt="2022-12-13T00:27:05.094" v="2074" actId="47"/>
        <pc:sldMkLst>
          <pc:docMk/>
          <pc:sldMk cId="3840754402" sldId="350"/>
        </pc:sldMkLst>
      </pc:sldChg>
      <pc:sldChg chg="addSp modSp add mod">
        <pc:chgData name="Balian, Sarah" userId="b3b060d9-4d34-479b-ad68-688eaebf93c5" providerId="ADAL" clId="{315A4954-1009-48BC-940A-73BDCC784E59}" dt="2022-12-12T23:09:49.346" v="754" actId="1036"/>
        <pc:sldMkLst>
          <pc:docMk/>
          <pc:sldMk cId="587045458" sldId="351"/>
        </pc:sldMkLst>
        <pc:spChg chg="mod">
          <ac:chgData name="Balian, Sarah" userId="b3b060d9-4d34-479b-ad68-688eaebf93c5" providerId="ADAL" clId="{315A4954-1009-48BC-940A-73BDCC784E59}" dt="2022-12-12T23:03:03.335" v="613" actId="20577"/>
          <ac:spMkLst>
            <pc:docMk/>
            <pc:sldMk cId="587045458" sldId="351"/>
            <ac:spMk id="2" creationId="{F6245169-1799-41CD-B28E-D2D20D16AD73}"/>
          </ac:spMkLst>
        </pc:spChg>
        <pc:spChg chg="mod">
          <ac:chgData name="Balian, Sarah" userId="b3b060d9-4d34-479b-ad68-688eaebf93c5" providerId="ADAL" clId="{315A4954-1009-48BC-940A-73BDCC784E59}" dt="2022-12-12T23:07:13.591" v="678" actId="14100"/>
          <ac:spMkLst>
            <pc:docMk/>
            <pc:sldMk cId="587045458" sldId="351"/>
            <ac:spMk id="3" creationId="{E4FD1E92-5DBC-B105-F246-2355E4FF9A74}"/>
          </ac:spMkLst>
        </pc:spChg>
        <pc:spChg chg="add mod">
          <ac:chgData name="Balian, Sarah" userId="b3b060d9-4d34-479b-ad68-688eaebf93c5" providerId="ADAL" clId="{315A4954-1009-48BC-940A-73BDCC784E59}" dt="2022-12-12T23:09:49.346" v="754" actId="1036"/>
          <ac:spMkLst>
            <pc:docMk/>
            <pc:sldMk cId="587045458" sldId="351"/>
            <ac:spMk id="5" creationId="{355175CA-46B0-BA63-25E8-590B108C08AC}"/>
          </ac:spMkLst>
        </pc:spChg>
        <pc:spChg chg="add mod">
          <ac:chgData name="Balian, Sarah" userId="b3b060d9-4d34-479b-ad68-688eaebf93c5" providerId="ADAL" clId="{315A4954-1009-48BC-940A-73BDCC784E59}" dt="2022-12-12T23:09:44.909" v="753" actId="1076"/>
          <ac:spMkLst>
            <pc:docMk/>
            <pc:sldMk cId="587045458" sldId="351"/>
            <ac:spMk id="6" creationId="{E2176CB9-D0A7-65C2-5536-CC45BF10399E}"/>
          </ac:spMkLst>
        </pc:spChg>
        <pc:graphicFrameChg chg="mod ord">
          <ac:chgData name="Balian, Sarah" userId="b3b060d9-4d34-479b-ad68-688eaebf93c5" providerId="ADAL" clId="{315A4954-1009-48BC-940A-73BDCC784E59}" dt="2022-12-12T23:07:25.301" v="681" actId="167"/>
          <ac:graphicFrameMkLst>
            <pc:docMk/>
            <pc:sldMk cId="587045458" sldId="351"/>
            <ac:graphicFrameMk id="9" creationId="{16BB2B36-D329-083C-5198-BEEC5AC12CFA}"/>
          </ac:graphicFrameMkLst>
        </pc:graphicFrameChg>
        <pc:picChg chg="add mod">
          <ac:chgData name="Balian, Sarah" userId="b3b060d9-4d34-479b-ad68-688eaebf93c5" providerId="ADAL" clId="{315A4954-1009-48BC-940A-73BDCC784E59}" dt="2022-12-12T23:03:33.480" v="658"/>
          <ac:picMkLst>
            <pc:docMk/>
            <pc:sldMk cId="587045458" sldId="351"/>
            <ac:picMk id="4" creationId="{3D0D85FD-B9BF-82AE-7DCA-5C5E3FA5E6B7}"/>
          </ac:picMkLst>
        </pc:picChg>
        <pc:cxnChg chg="add mod">
          <ac:chgData name="Balian, Sarah" userId="b3b060d9-4d34-479b-ad68-688eaebf93c5" providerId="ADAL" clId="{315A4954-1009-48BC-940A-73BDCC784E59}" dt="2022-12-12T23:09:09.546" v="742" actId="1076"/>
          <ac:cxnSpMkLst>
            <pc:docMk/>
            <pc:sldMk cId="587045458" sldId="351"/>
            <ac:cxnSpMk id="8" creationId="{242B6FC0-FAF7-B549-2D1D-27B3A155C80A}"/>
          </ac:cxnSpMkLst>
        </pc:cxnChg>
        <pc:cxnChg chg="add mod">
          <ac:chgData name="Balian, Sarah" userId="b3b060d9-4d34-479b-ad68-688eaebf93c5" providerId="ADAL" clId="{315A4954-1009-48BC-940A-73BDCC784E59}" dt="2022-12-12T23:09:41.379" v="752" actId="1076"/>
          <ac:cxnSpMkLst>
            <pc:docMk/>
            <pc:sldMk cId="587045458" sldId="351"/>
            <ac:cxnSpMk id="10" creationId="{AE7C3343-9B98-6473-58CC-689CAA71F9A3}"/>
          </ac:cxnSpMkLst>
        </pc:cxnChg>
      </pc:sldChg>
      <pc:sldChg chg="modSp mod">
        <pc:chgData name="Balian, Sarah" userId="b3b060d9-4d34-479b-ad68-688eaebf93c5" providerId="ADAL" clId="{315A4954-1009-48BC-940A-73BDCC784E59}" dt="2022-12-12T23:55:37.900" v="1158" actId="207"/>
        <pc:sldMkLst>
          <pc:docMk/>
          <pc:sldMk cId="2848752032" sldId="352"/>
        </pc:sldMkLst>
        <pc:spChg chg="mod">
          <ac:chgData name="Balian, Sarah" userId="b3b060d9-4d34-479b-ad68-688eaebf93c5" providerId="ADAL" clId="{315A4954-1009-48BC-940A-73BDCC784E59}" dt="2022-12-12T23:55:37.900" v="1158" actId="207"/>
          <ac:spMkLst>
            <pc:docMk/>
            <pc:sldMk cId="2848752032" sldId="352"/>
            <ac:spMk id="3" creationId="{7F10B6DC-6AF4-BFD9-E1D5-B98AA266289F}"/>
          </ac:spMkLst>
        </pc:spChg>
      </pc:sldChg>
      <pc:sldChg chg="delSp modSp add mod">
        <pc:chgData name="Balian, Sarah" userId="b3b060d9-4d34-479b-ad68-688eaebf93c5" providerId="ADAL" clId="{315A4954-1009-48BC-940A-73BDCC784E59}" dt="2022-12-13T00:26:31.257" v="2068" actId="207"/>
        <pc:sldMkLst>
          <pc:docMk/>
          <pc:sldMk cId="3383364338" sldId="353"/>
        </pc:sldMkLst>
        <pc:spChg chg="mod">
          <ac:chgData name="Balian, Sarah" userId="b3b060d9-4d34-479b-ad68-688eaebf93c5" providerId="ADAL" clId="{315A4954-1009-48BC-940A-73BDCC784E59}" dt="2022-12-13T00:17:49.719" v="1962" actId="20577"/>
          <ac:spMkLst>
            <pc:docMk/>
            <pc:sldMk cId="3383364338" sldId="353"/>
            <ac:spMk id="2" creationId="{F6245169-1799-41CD-B28E-D2D20D16AD73}"/>
          </ac:spMkLst>
        </pc:spChg>
        <pc:spChg chg="mod">
          <ac:chgData name="Balian, Sarah" userId="b3b060d9-4d34-479b-ad68-688eaebf93c5" providerId="ADAL" clId="{315A4954-1009-48BC-940A-73BDCC784E59}" dt="2022-12-13T00:18:01.732" v="2022" actId="20577"/>
          <ac:spMkLst>
            <pc:docMk/>
            <pc:sldMk cId="3383364338" sldId="353"/>
            <ac:spMk id="8" creationId="{3EFE8A50-771E-49B9-ECC6-CDA29387FFE8}"/>
          </ac:spMkLst>
        </pc:spChg>
        <pc:spChg chg="mod">
          <ac:chgData name="Balian, Sarah" userId="b3b060d9-4d34-479b-ad68-688eaebf93c5" providerId="ADAL" clId="{315A4954-1009-48BC-940A-73BDCC784E59}" dt="2022-12-13T00:25:05.093" v="2056" actId="6549"/>
          <ac:spMkLst>
            <pc:docMk/>
            <pc:sldMk cId="3383364338" sldId="353"/>
            <ac:spMk id="15" creationId="{28A40BB2-8873-5BA3-67C3-67618A319FFC}"/>
          </ac:spMkLst>
        </pc:spChg>
        <pc:spChg chg="del">
          <ac:chgData name="Balian, Sarah" userId="b3b060d9-4d34-479b-ad68-688eaebf93c5" providerId="ADAL" clId="{315A4954-1009-48BC-940A-73BDCC784E59}" dt="2022-12-13T00:17:05.415" v="1925" actId="478"/>
          <ac:spMkLst>
            <pc:docMk/>
            <pc:sldMk cId="3383364338" sldId="353"/>
            <ac:spMk id="19" creationId="{919AB245-761C-B6B8-51E2-142048FB285E}"/>
          </ac:spMkLst>
        </pc:spChg>
        <pc:spChg chg="del">
          <ac:chgData name="Balian, Sarah" userId="b3b060d9-4d34-479b-ad68-688eaebf93c5" providerId="ADAL" clId="{315A4954-1009-48BC-940A-73BDCC784E59}" dt="2022-12-13T00:17:10.510" v="1926" actId="478"/>
          <ac:spMkLst>
            <pc:docMk/>
            <pc:sldMk cId="3383364338" sldId="353"/>
            <ac:spMk id="20" creationId="{A941D5CF-FA31-7C0E-E587-B35900DC9493}"/>
          </ac:spMkLst>
        </pc:spChg>
        <pc:spChg chg="del">
          <ac:chgData name="Balian, Sarah" userId="b3b060d9-4d34-479b-ad68-688eaebf93c5" providerId="ADAL" clId="{315A4954-1009-48BC-940A-73BDCC784E59}" dt="2022-12-13T00:17:05.415" v="1925" actId="478"/>
          <ac:spMkLst>
            <pc:docMk/>
            <pc:sldMk cId="3383364338" sldId="353"/>
            <ac:spMk id="22" creationId="{A23FC125-6A2D-2C23-E0B8-BABEDC126DA7}"/>
          </ac:spMkLst>
        </pc:spChg>
        <pc:spChg chg="del">
          <ac:chgData name="Balian, Sarah" userId="b3b060d9-4d34-479b-ad68-688eaebf93c5" providerId="ADAL" clId="{315A4954-1009-48BC-940A-73BDCC784E59}" dt="2022-12-13T00:17:10.510" v="1926" actId="478"/>
          <ac:spMkLst>
            <pc:docMk/>
            <pc:sldMk cId="3383364338" sldId="353"/>
            <ac:spMk id="23" creationId="{FF929909-2D14-9BD3-A377-0079E1252530}"/>
          </ac:spMkLst>
        </pc:spChg>
        <pc:spChg chg="del">
          <ac:chgData name="Balian, Sarah" userId="b3b060d9-4d34-479b-ad68-688eaebf93c5" providerId="ADAL" clId="{315A4954-1009-48BC-940A-73BDCC784E59}" dt="2022-12-13T00:17:14.823" v="1927" actId="478"/>
          <ac:spMkLst>
            <pc:docMk/>
            <pc:sldMk cId="3383364338" sldId="353"/>
            <ac:spMk id="24" creationId="{9664DB10-4447-8D6E-AC03-C669CB0D092E}"/>
          </ac:spMkLst>
        </pc:spChg>
        <pc:spChg chg="del">
          <ac:chgData name="Balian, Sarah" userId="b3b060d9-4d34-479b-ad68-688eaebf93c5" providerId="ADAL" clId="{315A4954-1009-48BC-940A-73BDCC784E59}" dt="2022-12-13T00:17:19.025" v="1928" actId="478"/>
          <ac:spMkLst>
            <pc:docMk/>
            <pc:sldMk cId="3383364338" sldId="353"/>
            <ac:spMk id="25" creationId="{0D36E1B2-4AA5-A62F-F5F8-DD72A4DA547A}"/>
          </ac:spMkLst>
        </pc:spChg>
        <pc:spChg chg="del">
          <ac:chgData name="Balian, Sarah" userId="b3b060d9-4d34-479b-ad68-688eaebf93c5" providerId="ADAL" clId="{315A4954-1009-48BC-940A-73BDCC784E59}" dt="2022-12-13T00:17:26.577" v="1931" actId="478"/>
          <ac:spMkLst>
            <pc:docMk/>
            <pc:sldMk cId="3383364338" sldId="353"/>
            <ac:spMk id="26" creationId="{F7AC834A-B082-EF25-2CAF-14EE527CAF64}"/>
          </ac:spMkLst>
        </pc:spChg>
        <pc:spChg chg="del">
          <ac:chgData name="Balian, Sarah" userId="b3b060d9-4d34-479b-ad68-688eaebf93c5" providerId="ADAL" clId="{315A4954-1009-48BC-940A-73BDCC784E59}" dt="2022-12-13T00:17:19.025" v="1928" actId="478"/>
          <ac:spMkLst>
            <pc:docMk/>
            <pc:sldMk cId="3383364338" sldId="353"/>
            <ac:spMk id="27" creationId="{C253CD9D-52E7-A631-AD25-F17F48B50202}"/>
          </ac:spMkLst>
        </pc:spChg>
        <pc:spChg chg="del">
          <ac:chgData name="Balian, Sarah" userId="b3b060d9-4d34-479b-ad68-688eaebf93c5" providerId="ADAL" clId="{315A4954-1009-48BC-940A-73BDCC784E59}" dt="2022-12-13T00:16:59.018" v="1924" actId="478"/>
          <ac:spMkLst>
            <pc:docMk/>
            <pc:sldMk cId="3383364338" sldId="353"/>
            <ac:spMk id="28" creationId="{BECD09F6-FDB3-81EA-4E05-FF3373DB7966}"/>
          </ac:spMkLst>
        </pc:spChg>
        <pc:spChg chg="del">
          <ac:chgData name="Balian, Sarah" userId="b3b060d9-4d34-479b-ad68-688eaebf93c5" providerId="ADAL" clId="{315A4954-1009-48BC-940A-73BDCC784E59}" dt="2022-12-13T00:17:21.390" v="1929" actId="478"/>
          <ac:spMkLst>
            <pc:docMk/>
            <pc:sldMk cId="3383364338" sldId="353"/>
            <ac:spMk id="29" creationId="{5803C762-1900-B13A-65D4-ED0C8CE59462}"/>
          </ac:spMkLst>
        </pc:spChg>
        <pc:spChg chg="del">
          <ac:chgData name="Balian, Sarah" userId="b3b060d9-4d34-479b-ad68-688eaebf93c5" providerId="ADAL" clId="{315A4954-1009-48BC-940A-73BDCC784E59}" dt="2022-12-13T00:17:05.415" v="1925" actId="478"/>
          <ac:spMkLst>
            <pc:docMk/>
            <pc:sldMk cId="3383364338" sldId="353"/>
            <ac:spMk id="30" creationId="{E73AF4BD-F409-422A-00CF-A42FBAD2768E}"/>
          </ac:spMkLst>
        </pc:spChg>
        <pc:spChg chg="del">
          <ac:chgData name="Balian, Sarah" userId="b3b060d9-4d34-479b-ad68-688eaebf93c5" providerId="ADAL" clId="{315A4954-1009-48BC-940A-73BDCC784E59}" dt="2022-12-13T00:17:05.415" v="1925" actId="478"/>
          <ac:spMkLst>
            <pc:docMk/>
            <pc:sldMk cId="3383364338" sldId="353"/>
            <ac:spMk id="31" creationId="{8FAA6ACD-B674-1B61-3477-7BD5576A3DD5}"/>
          </ac:spMkLst>
        </pc:spChg>
        <pc:spChg chg="del">
          <ac:chgData name="Balian, Sarah" userId="b3b060d9-4d34-479b-ad68-688eaebf93c5" providerId="ADAL" clId="{315A4954-1009-48BC-940A-73BDCC784E59}" dt="2022-12-13T00:17:10.510" v="1926" actId="478"/>
          <ac:spMkLst>
            <pc:docMk/>
            <pc:sldMk cId="3383364338" sldId="353"/>
            <ac:spMk id="32" creationId="{DFBC9D00-68E9-04DF-F7A7-DB2B030FA8B5}"/>
          </ac:spMkLst>
        </pc:spChg>
        <pc:spChg chg="del">
          <ac:chgData name="Balian, Sarah" userId="b3b060d9-4d34-479b-ad68-688eaebf93c5" providerId="ADAL" clId="{315A4954-1009-48BC-940A-73BDCC784E59}" dt="2022-12-13T00:17:14.823" v="1927" actId="478"/>
          <ac:spMkLst>
            <pc:docMk/>
            <pc:sldMk cId="3383364338" sldId="353"/>
            <ac:spMk id="33" creationId="{7E611DCB-2AAE-88D9-E7BC-654DD24CF129}"/>
          </ac:spMkLst>
        </pc:spChg>
        <pc:spChg chg="del">
          <ac:chgData name="Balian, Sarah" userId="b3b060d9-4d34-479b-ad68-688eaebf93c5" providerId="ADAL" clId="{315A4954-1009-48BC-940A-73BDCC784E59}" dt="2022-12-13T00:17:19.025" v="1928" actId="478"/>
          <ac:spMkLst>
            <pc:docMk/>
            <pc:sldMk cId="3383364338" sldId="353"/>
            <ac:spMk id="34" creationId="{A9EFC11C-29DB-5AD4-B8F1-1BCD3A800A18}"/>
          </ac:spMkLst>
        </pc:spChg>
        <pc:spChg chg="del">
          <ac:chgData name="Balian, Sarah" userId="b3b060d9-4d34-479b-ad68-688eaebf93c5" providerId="ADAL" clId="{315A4954-1009-48BC-940A-73BDCC784E59}" dt="2022-12-13T00:17:28.303" v="1932" actId="478"/>
          <ac:spMkLst>
            <pc:docMk/>
            <pc:sldMk cId="3383364338" sldId="353"/>
            <ac:spMk id="35" creationId="{D8A7F3D7-9FFE-B25D-5ACE-3740CB428766}"/>
          </ac:spMkLst>
        </pc:spChg>
        <pc:spChg chg="del">
          <ac:chgData name="Balian, Sarah" userId="b3b060d9-4d34-479b-ad68-688eaebf93c5" providerId="ADAL" clId="{315A4954-1009-48BC-940A-73BDCC784E59}" dt="2022-12-13T00:16:59.018" v="1924" actId="478"/>
          <ac:spMkLst>
            <pc:docMk/>
            <pc:sldMk cId="3383364338" sldId="353"/>
            <ac:spMk id="36" creationId="{89E5F9DA-A606-6292-C611-B08A405D06F9}"/>
          </ac:spMkLst>
        </pc:spChg>
        <pc:spChg chg="del">
          <ac:chgData name="Balian, Sarah" userId="b3b060d9-4d34-479b-ad68-688eaebf93c5" providerId="ADAL" clId="{315A4954-1009-48BC-940A-73BDCC784E59}" dt="2022-12-13T00:16:59.018" v="1924" actId="478"/>
          <ac:spMkLst>
            <pc:docMk/>
            <pc:sldMk cId="3383364338" sldId="353"/>
            <ac:spMk id="37" creationId="{BEC64EEF-A1F1-8E19-2707-6FAD4CBAE0E0}"/>
          </ac:spMkLst>
        </pc:spChg>
        <pc:spChg chg="del">
          <ac:chgData name="Balian, Sarah" userId="b3b060d9-4d34-479b-ad68-688eaebf93c5" providerId="ADAL" clId="{315A4954-1009-48BC-940A-73BDCC784E59}" dt="2022-12-13T00:17:26.577" v="1931" actId="478"/>
          <ac:spMkLst>
            <pc:docMk/>
            <pc:sldMk cId="3383364338" sldId="353"/>
            <ac:spMk id="38" creationId="{3318DB37-3985-BB9F-1B66-7C2CBB156C77}"/>
          </ac:spMkLst>
        </pc:spChg>
        <pc:spChg chg="del">
          <ac:chgData name="Balian, Sarah" userId="b3b060d9-4d34-479b-ad68-688eaebf93c5" providerId="ADAL" clId="{315A4954-1009-48BC-940A-73BDCC784E59}" dt="2022-12-13T00:17:24.105" v="1930" actId="478"/>
          <ac:spMkLst>
            <pc:docMk/>
            <pc:sldMk cId="3383364338" sldId="353"/>
            <ac:spMk id="39" creationId="{84C18A72-3D7F-F787-8F1A-6F3753C2FE38}"/>
          </ac:spMkLst>
        </pc:spChg>
        <pc:spChg chg="del">
          <ac:chgData name="Balian, Sarah" userId="b3b060d9-4d34-479b-ad68-688eaebf93c5" providerId="ADAL" clId="{315A4954-1009-48BC-940A-73BDCC784E59}" dt="2022-12-13T00:17:24.105" v="1930" actId="478"/>
          <ac:spMkLst>
            <pc:docMk/>
            <pc:sldMk cId="3383364338" sldId="353"/>
            <ac:spMk id="40" creationId="{237376D4-C554-50C9-2749-3124111F98AF}"/>
          </ac:spMkLst>
        </pc:spChg>
        <pc:spChg chg="del">
          <ac:chgData name="Balian, Sarah" userId="b3b060d9-4d34-479b-ad68-688eaebf93c5" providerId="ADAL" clId="{315A4954-1009-48BC-940A-73BDCC784E59}" dt="2022-12-13T00:17:19.025" v="1928" actId="478"/>
          <ac:spMkLst>
            <pc:docMk/>
            <pc:sldMk cId="3383364338" sldId="353"/>
            <ac:spMk id="41" creationId="{FC033D38-5761-D428-E160-FB092808F0F1}"/>
          </ac:spMkLst>
        </pc:spChg>
        <pc:spChg chg="del">
          <ac:chgData name="Balian, Sarah" userId="b3b060d9-4d34-479b-ad68-688eaebf93c5" providerId="ADAL" clId="{315A4954-1009-48BC-940A-73BDCC784E59}" dt="2022-12-13T00:17:21.390" v="1929" actId="478"/>
          <ac:spMkLst>
            <pc:docMk/>
            <pc:sldMk cId="3383364338" sldId="353"/>
            <ac:spMk id="42" creationId="{3AB60551-8824-3DF3-E2AC-9AF2FE8EEEBC}"/>
          </ac:spMkLst>
        </pc:spChg>
        <pc:grpChg chg="del">
          <ac:chgData name="Balian, Sarah" userId="b3b060d9-4d34-479b-ad68-688eaebf93c5" providerId="ADAL" clId="{315A4954-1009-48BC-940A-73BDCC784E59}" dt="2022-12-13T00:25:07.331" v="2057" actId="478"/>
          <ac:grpSpMkLst>
            <pc:docMk/>
            <pc:sldMk cId="3383364338" sldId="353"/>
            <ac:grpSpMk id="16" creationId="{821094AF-08D6-8E93-C6FF-7C2A590F4E9E}"/>
          </ac:grpSpMkLst>
        </pc:grpChg>
        <pc:grpChg chg="del">
          <ac:chgData name="Balian, Sarah" userId="b3b060d9-4d34-479b-ad68-688eaebf93c5" providerId="ADAL" clId="{315A4954-1009-48BC-940A-73BDCC784E59}" dt="2022-12-13T00:25:15.092" v="2059" actId="478"/>
          <ac:grpSpMkLst>
            <pc:docMk/>
            <pc:sldMk cId="3383364338" sldId="353"/>
            <ac:grpSpMk id="17" creationId="{44C8F741-3928-AA9C-7FC2-7C7F2EB90CBE}"/>
          </ac:grpSpMkLst>
        </pc:grpChg>
        <pc:grpChg chg="del">
          <ac:chgData name="Balian, Sarah" userId="b3b060d9-4d34-479b-ad68-688eaebf93c5" providerId="ADAL" clId="{315A4954-1009-48BC-940A-73BDCC784E59}" dt="2022-12-13T00:25:18.699" v="2060" actId="478"/>
          <ac:grpSpMkLst>
            <pc:docMk/>
            <pc:sldMk cId="3383364338" sldId="353"/>
            <ac:grpSpMk id="18" creationId="{3F11DEB1-37A0-7B0C-84D9-51CFDA380FC0}"/>
          </ac:grpSpMkLst>
        </pc:grpChg>
        <pc:graphicFrameChg chg="mod ord">
          <ac:chgData name="Balian, Sarah" userId="b3b060d9-4d34-479b-ad68-688eaebf93c5" providerId="ADAL" clId="{315A4954-1009-48BC-940A-73BDCC784E59}" dt="2022-12-13T00:26:31.257" v="2068" actId="207"/>
          <ac:graphicFrameMkLst>
            <pc:docMk/>
            <pc:sldMk cId="3383364338" sldId="353"/>
            <ac:graphicFrameMk id="21" creationId="{9673CC04-08CC-5578-D046-2CD1CE6E0EBA}"/>
          </ac:graphicFrameMkLst>
        </pc:graphicFrameChg>
        <pc:picChg chg="del">
          <ac:chgData name="Balian, Sarah" userId="b3b060d9-4d34-479b-ad68-688eaebf93c5" providerId="ADAL" clId="{315A4954-1009-48BC-940A-73BDCC784E59}" dt="2022-12-13T00:17:32.423" v="1933" actId="478"/>
          <ac:picMkLst>
            <pc:docMk/>
            <pc:sldMk cId="3383364338" sldId="353"/>
            <ac:picMk id="43" creationId="{38C3E5C3-B90C-A6AD-8788-18A64DBC43DC}"/>
          </ac:picMkLst>
        </pc:picChg>
      </pc:sldChg>
      <pc:sldMasterChg chg="modSp mod modSldLayout">
        <pc:chgData name="Balian, Sarah" userId="b3b060d9-4d34-479b-ad68-688eaebf93c5" providerId="ADAL" clId="{315A4954-1009-48BC-940A-73BDCC784E59}" dt="2022-12-13T14:30:41.217" v="2523" actId="6549"/>
        <pc:sldMasterMkLst>
          <pc:docMk/>
          <pc:sldMasterMk cId="3850865728" sldId="2147483662"/>
        </pc:sldMasterMkLst>
        <pc:spChg chg="mod">
          <ac:chgData name="Balian, Sarah" userId="b3b060d9-4d34-479b-ad68-688eaebf93c5" providerId="ADAL" clId="{315A4954-1009-48BC-940A-73BDCC784E59}" dt="2022-12-13T14:30:41.217" v="2523" actId="6549"/>
          <ac:spMkLst>
            <pc:docMk/>
            <pc:sldMasterMk cId="3850865728" sldId="2147483662"/>
            <ac:spMk id="2" creationId="{A1AF6A25-C05E-275F-43E1-F8E93E3EEC0C}"/>
          </ac:spMkLst>
        </pc:spChg>
        <pc:sldLayoutChg chg="modSp mod">
          <pc:chgData name="Balian, Sarah" userId="b3b060d9-4d34-479b-ad68-688eaebf93c5" providerId="ADAL" clId="{315A4954-1009-48BC-940A-73BDCC784E59}" dt="2022-12-13T14:30:34.689" v="2522" actId="6549"/>
          <pc:sldLayoutMkLst>
            <pc:docMk/>
            <pc:sldMasterMk cId="3850865728" sldId="2147483662"/>
            <pc:sldLayoutMk cId="3824787925" sldId="2147483686"/>
          </pc:sldLayoutMkLst>
          <pc:spChg chg="mod">
            <ac:chgData name="Balian, Sarah" userId="b3b060d9-4d34-479b-ad68-688eaebf93c5" providerId="ADAL" clId="{315A4954-1009-48BC-940A-73BDCC784E59}" dt="2022-12-13T14:30:34.689" v="2522" actId="6549"/>
            <ac:spMkLst>
              <pc:docMk/>
              <pc:sldMasterMk cId="3850865728" sldId="2147483662"/>
              <pc:sldLayoutMk cId="3824787925" sldId="2147483686"/>
              <ac:spMk id="4" creationId="{EC71831F-1B8F-EA98-3184-E4EB3C6D8FB1}"/>
            </ac:spMkLst>
          </pc:spChg>
        </pc:sldLayoutChg>
      </pc:sldMasterChg>
    </pc:docChg>
  </pc:docChgLst>
  <pc:docChgLst>
    <pc:chgData name="Sarah Balian" userId="b9b6ec2c-f67a-4485-ae9a-27dddf9569d2" providerId="ADAL" clId="{EF735CFD-2049-4575-81FD-EE8D8094AA31}"/>
    <pc:docChg chg="undo custSel modSld">
      <pc:chgData name="Sarah Balian" userId="b9b6ec2c-f67a-4485-ae9a-27dddf9569d2" providerId="ADAL" clId="{EF735CFD-2049-4575-81FD-EE8D8094AA31}" dt="2023-01-25T16:24:40.873" v="5"/>
      <pc:docMkLst>
        <pc:docMk/>
      </pc:docMkLst>
      <pc:sldChg chg="delCm">
        <pc:chgData name="Sarah Balian" userId="b9b6ec2c-f67a-4485-ae9a-27dddf9569d2" providerId="ADAL" clId="{EF735CFD-2049-4575-81FD-EE8D8094AA31}" dt="2023-01-25T16:24:40.873" v="5"/>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EF735CFD-2049-4575-81FD-EE8D8094AA31}" dt="2023-01-25T16:24:40.873" v="5"/>
              <pc2:cmMkLst xmlns:pc2="http://schemas.microsoft.com/office/powerpoint/2019/9/main/command">
                <pc:docMk/>
                <pc:sldMk cId="2479953464" sldId="264"/>
                <pc2:cmMk id="{50FA04AE-CF81-455C-83E6-B85887A78AAA}"/>
              </pc2:cmMkLst>
            </pc226:cmChg>
          </p:ext>
        </pc:extLst>
      </pc:sldChg>
      <pc:sldChg chg="delCm">
        <pc:chgData name="Sarah Balian" userId="b9b6ec2c-f67a-4485-ae9a-27dddf9569d2" providerId="ADAL" clId="{EF735CFD-2049-4575-81FD-EE8D8094AA31}" dt="2023-01-20T16:26:19.444" v="1"/>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EF735CFD-2049-4575-81FD-EE8D8094AA31}" dt="2023-01-20T16:26:19.444" v="1"/>
              <pc2:cmMkLst xmlns:pc2="http://schemas.microsoft.com/office/powerpoint/2019/9/main/command">
                <pc:docMk/>
                <pc:sldMk cId="1702557876" sldId="324"/>
                <pc2:cmMk id="{2CB5D2BB-CEB1-4939-8ED6-162BD7205EDF}"/>
              </pc2:cmMkLst>
            </pc226:cmChg>
            <pc226:cmChg xmlns:pc226="http://schemas.microsoft.com/office/powerpoint/2022/06/main/command" chg="del">
              <pc226:chgData name="Sarah Balian" userId="b9b6ec2c-f67a-4485-ae9a-27dddf9569d2" providerId="ADAL" clId="{EF735CFD-2049-4575-81FD-EE8D8094AA31}" dt="2023-01-20T16:25:21.900" v="0"/>
              <pc2:cmMkLst xmlns:pc2="http://schemas.microsoft.com/office/powerpoint/2019/9/main/command">
                <pc:docMk/>
                <pc:sldMk cId="1702557876" sldId="324"/>
                <pc2:cmMk id="{68C23CD3-2482-41D8-827F-739606AC5256}"/>
              </pc2:cmMkLst>
            </pc226:cmChg>
          </p:ext>
        </pc:extLst>
      </pc:sldChg>
      <pc:sldChg chg="modSp mod modCm">
        <pc:chgData name="Sarah Balian" userId="b9b6ec2c-f67a-4485-ae9a-27dddf9569d2" providerId="ADAL" clId="{EF735CFD-2049-4575-81FD-EE8D8094AA31}" dt="2023-01-20T16:33:40.866" v="4"/>
        <pc:sldMkLst>
          <pc:docMk/>
          <pc:sldMk cId="3364805724" sldId="339"/>
        </pc:sldMkLst>
        <pc:spChg chg="mod">
          <ac:chgData name="Sarah Balian" userId="b9b6ec2c-f67a-4485-ae9a-27dddf9569d2" providerId="ADAL" clId="{EF735CFD-2049-4575-81FD-EE8D8094AA31}" dt="2023-01-20T16:33:40.866" v="4"/>
          <ac:spMkLst>
            <pc:docMk/>
            <pc:sldMk cId="3364805724" sldId="339"/>
            <ac:spMk id="3" creationId="{B6340F88-FDE5-D8FA-4CB8-7065B97BFE6B}"/>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EF735CFD-2049-4575-81FD-EE8D8094AA31}" dt="2023-01-20T16:33:40.866" v="4"/>
              <pc2:cmMkLst xmlns:pc2="http://schemas.microsoft.com/office/powerpoint/2019/9/main/command">
                <pc:docMk/>
                <pc:sldMk cId="3364805724" sldId="339"/>
                <pc2:cmMk id="{3D7DE715-3B53-4363-999A-2C5AE14BA2A6}"/>
              </pc2:cmMkLst>
            </pc226:cmChg>
            <pc226:cmChg xmlns:pc226="http://schemas.microsoft.com/office/powerpoint/2022/06/main/command" chg="mod">
              <pc226:chgData name="Sarah Balian" userId="b9b6ec2c-f67a-4485-ae9a-27dddf9569d2" providerId="ADAL" clId="{EF735CFD-2049-4575-81FD-EE8D8094AA31}" dt="2023-01-20T16:33:40.866" v="4"/>
              <pc2:cmMkLst xmlns:pc2="http://schemas.microsoft.com/office/powerpoint/2019/9/main/command">
                <pc:docMk/>
                <pc:sldMk cId="3364805724" sldId="339"/>
                <pc2:cmMk id="{9D66FBB3-D599-464F-B7FB-E17B9683F53E}"/>
              </pc2:cmMkLst>
            </pc226:cmChg>
          </p:ext>
        </pc:extLst>
      </pc:sldChg>
    </pc:docChg>
  </pc:docChgLst>
  <pc:docChgLst>
    <pc:chgData name="Sarah Balian" userId="b3b060d9-4d34-479b-ad68-688eaebf93c5" providerId="ADAL" clId="{EF735CFD-2049-4575-81FD-EE8D8094AA31}"/>
    <pc:docChg chg="">
      <pc:chgData name="Sarah Balian" userId="b3b060d9-4d34-479b-ad68-688eaebf93c5" providerId="ADAL" clId="{EF735CFD-2049-4575-81FD-EE8D8094AA31}" dt="2023-02-03T14:45:35.835" v="2"/>
      <pc:docMkLst>
        <pc:docMk/>
      </pc:docMkLst>
      <pc:sldChg chg="delCm">
        <pc:chgData name="Sarah Balian" userId="b3b060d9-4d34-479b-ad68-688eaebf93c5" providerId="ADAL" clId="{EF735CFD-2049-4575-81FD-EE8D8094AA31}" dt="2023-02-03T14:43:40.116"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EF735CFD-2049-4575-81FD-EE8D8094AA31}" dt="2023-02-03T14:43:40.116" v="0"/>
              <pc2:cmMkLst xmlns:pc2="http://schemas.microsoft.com/office/powerpoint/2019/9/main/command">
                <pc:docMk/>
                <pc:sldMk cId="2163988523" sldId="260"/>
                <pc2:cmMk id="{35294D64-C359-4DAD-9435-AE5470552FA0}"/>
              </pc2:cmMkLst>
            </pc226:cmChg>
          </p:ext>
        </pc:extLst>
      </pc:sldChg>
      <pc:sldChg chg="delCm">
        <pc:chgData name="Sarah Balian" userId="b3b060d9-4d34-479b-ad68-688eaebf93c5" providerId="ADAL" clId="{EF735CFD-2049-4575-81FD-EE8D8094AA31}" dt="2023-02-03T14:45:35.835" v="2"/>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EF735CFD-2049-4575-81FD-EE8D8094AA31}" dt="2023-02-03T14:45:35.835" v="2"/>
              <pc2:cmMkLst xmlns:pc2="http://schemas.microsoft.com/office/powerpoint/2019/9/main/command">
                <pc:docMk/>
                <pc:sldMk cId="3475639167" sldId="289"/>
                <pc2:cmMk id="{185445A5-E243-44B3-AD2E-9CE5E99510C3}"/>
              </pc2:cmMkLst>
            </pc226:cmChg>
          </p:ext>
        </pc:extLst>
      </pc:sldChg>
      <pc:sldChg chg="delCm">
        <pc:chgData name="Sarah Balian" userId="b3b060d9-4d34-479b-ad68-688eaebf93c5" providerId="ADAL" clId="{EF735CFD-2049-4575-81FD-EE8D8094AA31}" dt="2023-02-03T14:44:59.388" v="1"/>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EF735CFD-2049-4575-81FD-EE8D8094AA31}" dt="2023-02-03T14:44:59.388" v="1"/>
              <pc2:cmMkLst xmlns:pc2="http://schemas.microsoft.com/office/powerpoint/2019/9/main/command">
                <pc:docMk/>
                <pc:sldMk cId="587045458" sldId="351"/>
                <pc2:cmMk id="{A60A82A6-C88A-4B43-B30C-3E94DFF66515}"/>
              </pc2:cmMkLst>
            </pc226:cmChg>
          </p:ext>
        </pc:extLst>
      </pc:sldChg>
    </pc:docChg>
  </pc:docChgLst>
  <pc:docChgLst>
    <pc:chgData name="Balian, Sarah (CNTR)" userId="b3b060d9-4d34-479b-ad68-688eaebf93c5" providerId="ADAL" clId="{ED77DE89-EE60-4C65-AFDF-52D29286C59C}"/>
    <pc:docChg chg="undo custSel modSld modMainMaster">
      <pc:chgData name="Balian, Sarah (CNTR)" userId="b3b060d9-4d34-479b-ad68-688eaebf93c5" providerId="ADAL" clId="{ED77DE89-EE60-4C65-AFDF-52D29286C59C}" dt="2023-05-21T21:17:07.775" v="3274" actId="20577"/>
      <pc:docMkLst>
        <pc:docMk/>
      </pc:docMkLst>
      <pc:sldChg chg="addSp modSp mod">
        <pc:chgData name="Balian, Sarah (CNTR)" userId="b3b060d9-4d34-479b-ad68-688eaebf93c5" providerId="ADAL" clId="{ED77DE89-EE60-4C65-AFDF-52D29286C59C}" dt="2023-05-21T20:11:22.081" v="9"/>
        <pc:sldMkLst>
          <pc:docMk/>
          <pc:sldMk cId="109857222" sldId="256"/>
        </pc:sldMkLst>
        <pc:spChg chg="add mod">
          <ac:chgData name="Balian, Sarah (CNTR)" userId="b3b060d9-4d34-479b-ad68-688eaebf93c5" providerId="ADAL" clId="{ED77DE89-EE60-4C65-AFDF-52D29286C59C}" dt="2023-05-21T20:11:22.081" v="9"/>
          <ac:spMkLst>
            <pc:docMk/>
            <pc:sldMk cId="109857222" sldId="256"/>
            <ac:spMk id="2" creationId="{537490F8-8253-6DC1-B6EB-2B5353277A3A}"/>
          </ac:spMkLst>
        </pc:spChg>
        <pc:spChg chg="mod">
          <ac:chgData name="Balian, Sarah (CNTR)" userId="b3b060d9-4d34-479b-ad68-688eaebf93c5" providerId="ADAL" clId="{ED77DE89-EE60-4C65-AFDF-52D29286C59C}" dt="2023-05-21T20:11:14.536" v="8" actId="1076"/>
          <ac:spMkLst>
            <pc:docMk/>
            <pc:sldMk cId="109857222" sldId="256"/>
            <ac:spMk id="3" creationId="{00000000-0000-0000-0000-000000000000}"/>
          </ac:spMkLst>
        </pc:spChg>
      </pc:sldChg>
      <pc:sldChg chg="addSp delSp modSp mod">
        <pc:chgData name="Balian, Sarah (CNTR)" userId="b3b060d9-4d34-479b-ad68-688eaebf93c5" providerId="ADAL" clId="{ED77DE89-EE60-4C65-AFDF-52D29286C59C}" dt="2023-05-21T20:12:06.887" v="14"/>
        <pc:sldMkLst>
          <pc:docMk/>
          <pc:sldMk cId="2163988523" sldId="260"/>
        </pc:sldMkLst>
        <pc:spChg chg="del">
          <ac:chgData name="Balian, Sarah (CNTR)" userId="b3b060d9-4d34-479b-ad68-688eaebf93c5" providerId="ADAL" clId="{ED77DE89-EE60-4C65-AFDF-52D29286C59C}" dt="2023-05-21T20:11:26.363" v="10" actId="478"/>
          <ac:spMkLst>
            <pc:docMk/>
            <pc:sldMk cId="2163988523" sldId="260"/>
            <ac:spMk id="6" creationId="{5D0F14F3-1A09-3E96-BCB2-D8B940E469DA}"/>
          </ac:spMkLst>
        </pc:spChg>
        <pc:spChg chg="del">
          <ac:chgData name="Balian, Sarah (CNTR)" userId="b3b060d9-4d34-479b-ad68-688eaebf93c5" providerId="ADAL" clId="{ED77DE89-EE60-4C65-AFDF-52D29286C59C}" dt="2023-05-21T20:11:26.363" v="10" actId="478"/>
          <ac:spMkLst>
            <pc:docMk/>
            <pc:sldMk cId="2163988523" sldId="260"/>
            <ac:spMk id="7" creationId="{CE64F085-394F-89FE-55C1-94E5F28AFADD}"/>
          </ac:spMkLst>
        </pc:spChg>
        <pc:spChg chg="del">
          <ac:chgData name="Balian, Sarah (CNTR)" userId="b3b060d9-4d34-479b-ad68-688eaebf93c5" providerId="ADAL" clId="{ED77DE89-EE60-4C65-AFDF-52D29286C59C}" dt="2023-05-21T20:11:26.363" v="10" actId="478"/>
          <ac:spMkLst>
            <pc:docMk/>
            <pc:sldMk cId="2163988523" sldId="260"/>
            <ac:spMk id="8" creationId="{E39DAA33-FEFE-A8BD-BBEA-A8F3D8B80ECE}"/>
          </ac:spMkLst>
        </pc:spChg>
        <pc:picChg chg="add mod">
          <ac:chgData name="Balian, Sarah (CNTR)" userId="b3b060d9-4d34-479b-ad68-688eaebf93c5" providerId="ADAL" clId="{ED77DE89-EE60-4C65-AFDF-52D29286C59C}" dt="2023-05-21T20:12:06.887" v="14"/>
          <ac:picMkLst>
            <pc:docMk/>
            <pc:sldMk cId="2163988523" sldId="260"/>
            <ac:picMk id="2" creationId="{7D9A6F8C-5679-0046-C619-DC387F809DE0}"/>
          </ac:picMkLst>
        </pc:picChg>
      </pc:sldChg>
      <pc:sldChg chg="addSp delSp modSp mod modNotesTx">
        <pc:chgData name="Balian, Sarah (CNTR)" userId="b3b060d9-4d34-479b-ad68-688eaebf93c5" providerId="ADAL" clId="{ED77DE89-EE60-4C65-AFDF-52D29286C59C}" dt="2023-05-21T20:21:28.045" v="482" actId="20577"/>
        <pc:sldMkLst>
          <pc:docMk/>
          <pc:sldMk cId="1428788921" sldId="262"/>
        </pc:sldMkLst>
        <pc:spChg chg="mod">
          <ac:chgData name="Balian, Sarah (CNTR)" userId="b3b060d9-4d34-479b-ad68-688eaebf93c5" providerId="ADAL" clId="{ED77DE89-EE60-4C65-AFDF-52D29286C59C}" dt="2023-05-21T20:18:04.931" v="43" actId="1076"/>
          <ac:spMkLst>
            <pc:docMk/>
            <pc:sldMk cId="1428788921" sldId="262"/>
            <ac:spMk id="12" creationId="{3862842A-EAC4-C115-2F36-83D77BEE1E0E}"/>
          </ac:spMkLst>
        </pc:spChg>
        <pc:spChg chg="mod">
          <ac:chgData name="Balian, Sarah (CNTR)" userId="b3b060d9-4d34-479b-ad68-688eaebf93c5" providerId="ADAL" clId="{ED77DE89-EE60-4C65-AFDF-52D29286C59C}" dt="2023-05-21T20:18:08.819" v="44" actId="1076"/>
          <ac:spMkLst>
            <pc:docMk/>
            <pc:sldMk cId="1428788921" sldId="262"/>
            <ac:spMk id="17" creationId="{B5138D57-81A7-9062-3037-7FA0E56333ED}"/>
          </ac:spMkLst>
        </pc:spChg>
        <pc:graphicFrameChg chg="add mod ord">
          <ac:chgData name="Balian, Sarah (CNTR)" userId="b3b060d9-4d34-479b-ad68-688eaebf93c5" providerId="ADAL" clId="{ED77DE89-EE60-4C65-AFDF-52D29286C59C}" dt="2023-05-21T20:17:56.693" v="41"/>
          <ac:graphicFrameMkLst>
            <pc:docMk/>
            <pc:sldMk cId="1428788921" sldId="262"/>
            <ac:graphicFrameMk id="3" creationId="{67ABEEF7-6CC9-F8D2-53B4-8AD70E2D63CE}"/>
          </ac:graphicFrameMkLst>
        </pc:graphicFrameChg>
        <pc:graphicFrameChg chg="del">
          <ac:chgData name="Balian, Sarah (CNTR)" userId="b3b060d9-4d34-479b-ad68-688eaebf93c5" providerId="ADAL" clId="{ED77DE89-EE60-4C65-AFDF-52D29286C59C}" dt="2023-05-21T20:15:01.349" v="15" actId="478"/>
          <ac:graphicFrameMkLst>
            <pc:docMk/>
            <pc:sldMk cId="1428788921" sldId="262"/>
            <ac:graphicFrameMk id="8" creationId="{A25666F9-CCA3-9D59-B863-99CA3EC76DEB}"/>
          </ac:graphicFrameMkLst>
        </pc:graphicFrameChg>
      </pc:sldChg>
      <pc:sldChg chg="addSp delSp modSp mod modNotesTx">
        <pc:chgData name="Balian, Sarah (CNTR)" userId="b3b060d9-4d34-479b-ad68-688eaebf93c5" providerId="ADAL" clId="{ED77DE89-EE60-4C65-AFDF-52D29286C59C}" dt="2023-05-21T20:54:13.832" v="1860" actId="20577"/>
        <pc:sldMkLst>
          <pc:docMk/>
          <pc:sldMk cId="2479953464" sldId="264"/>
        </pc:sldMkLst>
        <pc:spChg chg="add mod">
          <ac:chgData name="Balian, Sarah (CNTR)" userId="b3b060d9-4d34-479b-ad68-688eaebf93c5" providerId="ADAL" clId="{ED77DE89-EE60-4C65-AFDF-52D29286C59C}" dt="2023-05-21T20:52:35.222" v="1721" actId="1036"/>
          <ac:spMkLst>
            <pc:docMk/>
            <pc:sldMk cId="2479953464" sldId="264"/>
            <ac:spMk id="3" creationId="{3A7FCE3A-4E6F-3529-7E45-23E1E1973B47}"/>
          </ac:spMkLst>
        </pc:spChg>
        <pc:spChg chg="add mod">
          <ac:chgData name="Balian, Sarah (CNTR)" userId="b3b060d9-4d34-479b-ad68-688eaebf93c5" providerId="ADAL" clId="{ED77DE89-EE60-4C65-AFDF-52D29286C59C}" dt="2023-05-21T20:52:47.831" v="1731" actId="1037"/>
          <ac:spMkLst>
            <pc:docMk/>
            <pc:sldMk cId="2479953464" sldId="264"/>
            <ac:spMk id="4" creationId="{F8CC7EF5-9E38-86A3-CEC0-04CE5C8839CC}"/>
          </ac:spMkLst>
        </pc:spChg>
        <pc:spChg chg="add del mod">
          <ac:chgData name="Balian, Sarah (CNTR)" userId="b3b060d9-4d34-479b-ad68-688eaebf93c5" providerId="ADAL" clId="{ED77DE89-EE60-4C65-AFDF-52D29286C59C}" dt="2023-05-21T20:53:36.205" v="1753" actId="478"/>
          <ac:spMkLst>
            <pc:docMk/>
            <pc:sldMk cId="2479953464" sldId="264"/>
            <ac:spMk id="5" creationId="{DF89A6F6-E368-BCDD-6B97-09D77B325154}"/>
          </ac:spMkLst>
        </pc:spChg>
        <pc:spChg chg="add mod">
          <ac:chgData name="Balian, Sarah (CNTR)" userId="b3b060d9-4d34-479b-ad68-688eaebf93c5" providerId="ADAL" clId="{ED77DE89-EE60-4C65-AFDF-52D29286C59C}" dt="2023-05-21T20:53:45.493" v="1757" actId="114"/>
          <ac:spMkLst>
            <pc:docMk/>
            <pc:sldMk cId="2479953464" sldId="264"/>
            <ac:spMk id="10" creationId="{A2EB4371-217E-0919-546B-BD2276858050}"/>
          </ac:spMkLst>
        </pc:spChg>
        <pc:graphicFrameChg chg="add mod">
          <ac:chgData name="Balian, Sarah (CNTR)" userId="b3b060d9-4d34-479b-ad68-688eaebf93c5" providerId="ADAL" clId="{ED77DE89-EE60-4C65-AFDF-52D29286C59C}" dt="2023-05-21T20:50:58.668" v="1698"/>
          <ac:graphicFrameMkLst>
            <pc:docMk/>
            <pc:sldMk cId="2479953464" sldId="264"/>
            <ac:graphicFrameMk id="2" creationId="{C2A83AD6-D0FB-917F-9E20-72772F022C6B}"/>
          </ac:graphicFrameMkLst>
        </pc:graphicFrameChg>
        <pc:graphicFrameChg chg="del">
          <ac:chgData name="Balian, Sarah (CNTR)" userId="b3b060d9-4d34-479b-ad68-688eaebf93c5" providerId="ADAL" clId="{ED77DE89-EE60-4C65-AFDF-52D29286C59C}" dt="2023-05-21T20:50:13.395" v="1688" actId="478"/>
          <ac:graphicFrameMkLst>
            <pc:docMk/>
            <pc:sldMk cId="2479953464" sldId="264"/>
            <ac:graphicFrameMk id="9" creationId="{16BB2B36-D329-083C-5198-BEEC5AC12CFA}"/>
          </ac:graphicFrameMkLst>
        </pc:graphicFrameChg>
      </pc:sldChg>
      <pc:sldChg chg="modSp mod modNotesTx">
        <pc:chgData name="Balian, Sarah (CNTR)" userId="b3b060d9-4d34-479b-ad68-688eaebf93c5" providerId="ADAL" clId="{ED77DE89-EE60-4C65-AFDF-52D29286C59C}" dt="2023-05-21T21:05:12.561" v="2558" actId="20577"/>
        <pc:sldMkLst>
          <pc:docMk/>
          <pc:sldMk cId="1506493807" sldId="272"/>
        </pc:sldMkLst>
        <pc:spChg chg="mod">
          <ac:chgData name="Balian, Sarah (CNTR)" userId="b3b060d9-4d34-479b-ad68-688eaebf93c5" providerId="ADAL" clId="{ED77DE89-EE60-4C65-AFDF-52D29286C59C}" dt="2023-05-21T21:03:53.171" v="2205" actId="20577"/>
          <ac:spMkLst>
            <pc:docMk/>
            <pc:sldMk cId="1506493807" sldId="272"/>
            <ac:spMk id="3" creationId="{E4FD1E92-5DBC-B105-F246-2355E4FF9A74}"/>
          </ac:spMkLst>
        </pc:spChg>
      </pc:sldChg>
      <pc:sldChg chg="mod modNotesTx">
        <pc:chgData name="Balian, Sarah (CNTR)" userId="b3b060d9-4d34-479b-ad68-688eaebf93c5" providerId="ADAL" clId="{ED77DE89-EE60-4C65-AFDF-52D29286C59C}" dt="2023-05-21T21:00:54.703" v="1993"/>
        <pc:sldMkLst>
          <pc:docMk/>
          <pc:sldMk cId="3502258445" sldId="283"/>
        </pc:sldMkLst>
      </pc:sldChg>
      <pc:sldChg chg="addSp modSp mod modNotesTx">
        <pc:chgData name="Balian, Sarah (CNTR)" userId="b3b060d9-4d34-479b-ad68-688eaebf93c5" providerId="ADAL" clId="{ED77DE89-EE60-4C65-AFDF-52D29286C59C}" dt="2023-05-21T21:12:42.125" v="2990" actId="20577"/>
        <pc:sldMkLst>
          <pc:docMk/>
          <pc:sldMk cId="1821595124" sldId="286"/>
        </pc:sldMkLst>
        <pc:spChg chg="add mod">
          <ac:chgData name="Balian, Sarah (CNTR)" userId="b3b060d9-4d34-479b-ad68-688eaebf93c5" providerId="ADAL" clId="{ED77DE89-EE60-4C65-AFDF-52D29286C59C}" dt="2023-05-21T21:11:23.559" v="2706" actId="1076"/>
          <ac:spMkLst>
            <pc:docMk/>
            <pc:sldMk cId="1821595124" sldId="286"/>
            <ac:spMk id="4" creationId="{0BEA650F-39A0-FE1A-007D-4A244B88AD27}"/>
          </ac:spMkLst>
        </pc:spChg>
        <pc:graphicFrameChg chg="mod">
          <ac:chgData name="Balian, Sarah (CNTR)" userId="b3b060d9-4d34-479b-ad68-688eaebf93c5" providerId="ADAL" clId="{ED77DE89-EE60-4C65-AFDF-52D29286C59C}" dt="2023-05-21T21:11:01.315" v="2704"/>
          <ac:graphicFrameMkLst>
            <pc:docMk/>
            <pc:sldMk cId="1821595124" sldId="286"/>
            <ac:graphicFrameMk id="8" creationId="{DE9A6772-C53F-EAE5-A902-BA86493CFD41}"/>
          </ac:graphicFrameMkLst>
        </pc:graphicFrameChg>
      </pc:sldChg>
      <pc:sldChg chg="modSp mod">
        <pc:chgData name="Balian, Sarah (CNTR)" userId="b3b060d9-4d34-479b-ad68-688eaebf93c5" providerId="ADAL" clId="{ED77DE89-EE60-4C65-AFDF-52D29286C59C}" dt="2023-05-21T21:17:07.775" v="3274" actId="20577"/>
        <pc:sldMkLst>
          <pc:docMk/>
          <pc:sldMk cId="3475639167" sldId="289"/>
        </pc:sldMkLst>
        <pc:spChg chg="mod">
          <ac:chgData name="Balian, Sarah (CNTR)" userId="b3b060d9-4d34-479b-ad68-688eaebf93c5" providerId="ADAL" clId="{ED77DE89-EE60-4C65-AFDF-52D29286C59C}" dt="2023-05-21T21:17:07.775" v="3274" actId="20577"/>
          <ac:spMkLst>
            <pc:docMk/>
            <pc:sldMk cId="3475639167" sldId="289"/>
            <ac:spMk id="6" creationId="{3178E49A-AB46-36D7-BE04-40013DE24A2A}"/>
          </ac:spMkLst>
        </pc:spChg>
      </pc:sldChg>
      <pc:sldChg chg="addSp delSp modSp mod modNotesTx">
        <pc:chgData name="Balian, Sarah (CNTR)" userId="b3b060d9-4d34-479b-ad68-688eaebf93c5" providerId="ADAL" clId="{ED77DE89-EE60-4C65-AFDF-52D29286C59C}" dt="2023-05-21T20:46:20.342" v="1274" actId="20577"/>
        <pc:sldMkLst>
          <pc:docMk/>
          <pc:sldMk cId="1702557876" sldId="324"/>
        </pc:sldMkLst>
        <pc:spChg chg="mod">
          <ac:chgData name="Balian, Sarah (CNTR)" userId="b3b060d9-4d34-479b-ad68-688eaebf93c5" providerId="ADAL" clId="{ED77DE89-EE60-4C65-AFDF-52D29286C59C}" dt="2023-05-21T20:34:39.471" v="734" actId="1076"/>
          <ac:spMkLst>
            <pc:docMk/>
            <pc:sldMk cId="1702557876" sldId="324"/>
            <ac:spMk id="2" creationId="{F6245169-1799-41CD-B28E-D2D20D16AD73}"/>
          </ac:spMkLst>
        </pc:spChg>
        <pc:spChg chg="mod">
          <ac:chgData name="Balian, Sarah (CNTR)" userId="b3b060d9-4d34-479b-ad68-688eaebf93c5" providerId="ADAL" clId="{ED77DE89-EE60-4C65-AFDF-52D29286C59C}" dt="2023-05-21T20:34:47.998" v="736" actId="1076"/>
          <ac:spMkLst>
            <pc:docMk/>
            <pc:sldMk cId="1702557876" sldId="324"/>
            <ac:spMk id="8" creationId="{3EFE8A50-771E-49B9-ECC6-CDA29387FFE8}"/>
          </ac:spMkLst>
        </pc:spChg>
        <pc:spChg chg="mod">
          <ac:chgData name="Balian, Sarah (CNTR)" userId="b3b060d9-4d34-479b-ad68-688eaebf93c5" providerId="ADAL" clId="{ED77DE89-EE60-4C65-AFDF-52D29286C59C}" dt="2023-05-21T20:28:16.442" v="661" actId="20577"/>
          <ac:spMkLst>
            <pc:docMk/>
            <pc:sldMk cId="1702557876" sldId="324"/>
            <ac:spMk id="9" creationId="{D1437EAC-E95E-5665-40A1-24395CA4FB1F}"/>
          </ac:spMkLst>
        </pc:spChg>
        <pc:spChg chg="mod">
          <ac:chgData name="Balian, Sarah (CNTR)" userId="b3b060d9-4d34-479b-ad68-688eaebf93c5" providerId="ADAL" clId="{ED77DE89-EE60-4C65-AFDF-52D29286C59C}" dt="2023-05-21T20:25:18.381" v="542" actId="1076"/>
          <ac:spMkLst>
            <pc:docMk/>
            <pc:sldMk cId="1702557876" sldId="324"/>
            <ac:spMk id="14" creationId="{BEA228E9-B605-42F4-8ADA-7D9E4A787E89}"/>
          </ac:spMkLst>
        </pc:spChg>
        <pc:spChg chg="mod">
          <ac:chgData name="Balian, Sarah (CNTR)" userId="b3b060d9-4d34-479b-ad68-688eaebf93c5" providerId="ADAL" clId="{ED77DE89-EE60-4C65-AFDF-52D29286C59C}" dt="2023-05-21T20:25:41.324" v="546" actId="1076"/>
          <ac:spMkLst>
            <pc:docMk/>
            <pc:sldMk cId="1702557876" sldId="324"/>
            <ac:spMk id="15" creationId="{28A40BB2-8873-5BA3-67C3-67618A319FFC}"/>
          </ac:spMkLst>
        </pc:spChg>
        <pc:spChg chg="del mod">
          <ac:chgData name="Balian, Sarah (CNTR)" userId="b3b060d9-4d34-479b-ad68-688eaebf93c5" providerId="ADAL" clId="{ED77DE89-EE60-4C65-AFDF-52D29286C59C}" dt="2023-05-21T20:37:32.706" v="768" actId="478"/>
          <ac:spMkLst>
            <pc:docMk/>
            <pc:sldMk cId="1702557876" sldId="324"/>
            <ac:spMk id="19" creationId="{919AB245-761C-B6B8-51E2-142048FB285E}"/>
          </ac:spMkLst>
        </pc:spChg>
        <pc:spChg chg="mod">
          <ac:chgData name="Balian, Sarah (CNTR)" userId="b3b060d9-4d34-479b-ad68-688eaebf93c5" providerId="ADAL" clId="{ED77DE89-EE60-4C65-AFDF-52D29286C59C}" dt="2023-05-21T20:38:49.212" v="789" actId="1076"/>
          <ac:spMkLst>
            <pc:docMk/>
            <pc:sldMk cId="1702557876" sldId="324"/>
            <ac:spMk id="20" creationId="{A941D5CF-FA31-7C0E-E587-B35900DC9493}"/>
          </ac:spMkLst>
        </pc:spChg>
        <pc:spChg chg="del mod">
          <ac:chgData name="Balian, Sarah (CNTR)" userId="b3b060d9-4d34-479b-ad68-688eaebf93c5" providerId="ADAL" clId="{ED77DE89-EE60-4C65-AFDF-52D29286C59C}" dt="2023-05-21T20:37:36.685" v="770" actId="478"/>
          <ac:spMkLst>
            <pc:docMk/>
            <pc:sldMk cId="1702557876" sldId="324"/>
            <ac:spMk id="22" creationId="{A23FC125-6A2D-2C23-E0B8-BABEDC126DA7}"/>
          </ac:spMkLst>
        </pc:spChg>
        <pc:spChg chg="del mod">
          <ac:chgData name="Balian, Sarah (CNTR)" userId="b3b060d9-4d34-479b-ad68-688eaebf93c5" providerId="ADAL" clId="{ED77DE89-EE60-4C65-AFDF-52D29286C59C}" dt="2023-05-21T20:37:40.002" v="772" actId="478"/>
          <ac:spMkLst>
            <pc:docMk/>
            <pc:sldMk cId="1702557876" sldId="324"/>
            <ac:spMk id="23" creationId="{FF929909-2D14-9BD3-A377-0079E1252530}"/>
          </ac:spMkLst>
        </pc:spChg>
        <pc:spChg chg="del">
          <ac:chgData name="Balian, Sarah (CNTR)" userId="b3b060d9-4d34-479b-ad68-688eaebf93c5" providerId="ADAL" clId="{ED77DE89-EE60-4C65-AFDF-52D29286C59C}" dt="2023-05-21T20:29:23.795" v="674" actId="478"/>
          <ac:spMkLst>
            <pc:docMk/>
            <pc:sldMk cId="1702557876" sldId="324"/>
            <ac:spMk id="24" creationId="{9664DB10-4447-8D6E-AC03-C669CB0D092E}"/>
          </ac:spMkLst>
        </pc:spChg>
        <pc:spChg chg="del">
          <ac:chgData name="Balian, Sarah (CNTR)" userId="b3b060d9-4d34-479b-ad68-688eaebf93c5" providerId="ADAL" clId="{ED77DE89-EE60-4C65-AFDF-52D29286C59C}" dt="2023-05-21T20:29:24.527" v="675" actId="478"/>
          <ac:spMkLst>
            <pc:docMk/>
            <pc:sldMk cId="1702557876" sldId="324"/>
            <ac:spMk id="25" creationId="{0D36E1B2-4AA5-A62F-F5F8-DD72A4DA547A}"/>
          </ac:spMkLst>
        </pc:spChg>
        <pc:spChg chg="del">
          <ac:chgData name="Balian, Sarah (CNTR)" userId="b3b060d9-4d34-479b-ad68-688eaebf93c5" providerId="ADAL" clId="{ED77DE89-EE60-4C65-AFDF-52D29286C59C}" dt="2023-05-21T20:29:28.160" v="676" actId="478"/>
          <ac:spMkLst>
            <pc:docMk/>
            <pc:sldMk cId="1702557876" sldId="324"/>
            <ac:spMk id="26" creationId="{F7AC834A-B082-EF25-2CAF-14EE527CAF64}"/>
          </ac:spMkLst>
        </pc:spChg>
        <pc:spChg chg="del">
          <ac:chgData name="Balian, Sarah (CNTR)" userId="b3b060d9-4d34-479b-ad68-688eaebf93c5" providerId="ADAL" clId="{ED77DE89-EE60-4C65-AFDF-52D29286C59C}" dt="2023-05-21T20:29:38.053" v="682" actId="478"/>
          <ac:spMkLst>
            <pc:docMk/>
            <pc:sldMk cId="1702557876" sldId="324"/>
            <ac:spMk id="27" creationId="{C253CD9D-52E7-A631-AD25-F17F48B50202}"/>
          </ac:spMkLst>
        </pc:spChg>
        <pc:spChg chg="mod">
          <ac:chgData name="Balian, Sarah (CNTR)" userId="b3b060d9-4d34-479b-ad68-688eaebf93c5" providerId="ADAL" clId="{ED77DE89-EE60-4C65-AFDF-52D29286C59C}" dt="2023-05-21T20:38:44.486" v="788" actId="14100"/>
          <ac:spMkLst>
            <pc:docMk/>
            <pc:sldMk cId="1702557876" sldId="324"/>
            <ac:spMk id="28" creationId="{BECD09F6-FDB3-81EA-4E05-FF3373DB7966}"/>
          </ac:spMkLst>
        </pc:spChg>
        <pc:spChg chg="del">
          <ac:chgData name="Balian, Sarah (CNTR)" userId="b3b060d9-4d34-479b-ad68-688eaebf93c5" providerId="ADAL" clId="{ED77DE89-EE60-4C65-AFDF-52D29286C59C}" dt="2023-05-21T20:37:44.683" v="775" actId="478"/>
          <ac:spMkLst>
            <pc:docMk/>
            <pc:sldMk cId="1702557876" sldId="324"/>
            <ac:spMk id="29" creationId="{5803C762-1900-B13A-65D4-ED0C8CE59462}"/>
          </ac:spMkLst>
        </pc:spChg>
        <pc:spChg chg="del mod">
          <ac:chgData name="Balian, Sarah (CNTR)" userId="b3b060d9-4d34-479b-ad68-688eaebf93c5" providerId="ADAL" clId="{ED77DE89-EE60-4C65-AFDF-52D29286C59C}" dt="2023-05-21T20:37:30.381" v="767" actId="478"/>
          <ac:spMkLst>
            <pc:docMk/>
            <pc:sldMk cId="1702557876" sldId="324"/>
            <ac:spMk id="30" creationId="{E73AF4BD-F409-422A-00CF-A42FBAD2768E}"/>
          </ac:spMkLst>
        </pc:spChg>
        <pc:spChg chg="del mod">
          <ac:chgData name="Balian, Sarah (CNTR)" userId="b3b060d9-4d34-479b-ad68-688eaebf93c5" providerId="ADAL" clId="{ED77DE89-EE60-4C65-AFDF-52D29286C59C}" dt="2023-05-21T20:37:34.219" v="769" actId="478"/>
          <ac:spMkLst>
            <pc:docMk/>
            <pc:sldMk cId="1702557876" sldId="324"/>
            <ac:spMk id="31" creationId="{8FAA6ACD-B674-1B61-3477-7BD5576A3DD5}"/>
          </ac:spMkLst>
        </pc:spChg>
        <pc:spChg chg="del mod">
          <ac:chgData name="Balian, Sarah (CNTR)" userId="b3b060d9-4d34-479b-ad68-688eaebf93c5" providerId="ADAL" clId="{ED77DE89-EE60-4C65-AFDF-52D29286C59C}" dt="2023-05-21T20:37:38.435" v="771" actId="478"/>
          <ac:spMkLst>
            <pc:docMk/>
            <pc:sldMk cId="1702557876" sldId="324"/>
            <ac:spMk id="32" creationId="{DFBC9D00-68E9-04DF-F7A7-DB2B030FA8B5}"/>
          </ac:spMkLst>
        </pc:spChg>
        <pc:spChg chg="del">
          <ac:chgData name="Balian, Sarah (CNTR)" userId="b3b060d9-4d34-479b-ad68-688eaebf93c5" providerId="ADAL" clId="{ED77DE89-EE60-4C65-AFDF-52D29286C59C}" dt="2023-05-21T20:29:21.954" v="672" actId="478"/>
          <ac:spMkLst>
            <pc:docMk/>
            <pc:sldMk cId="1702557876" sldId="324"/>
            <ac:spMk id="33" creationId="{7E611DCB-2AAE-88D9-E7BC-654DD24CF129}"/>
          </ac:spMkLst>
        </pc:spChg>
        <pc:spChg chg="del">
          <ac:chgData name="Balian, Sarah (CNTR)" userId="b3b060d9-4d34-479b-ad68-688eaebf93c5" providerId="ADAL" clId="{ED77DE89-EE60-4C65-AFDF-52D29286C59C}" dt="2023-05-21T20:29:22.729" v="673" actId="478"/>
          <ac:spMkLst>
            <pc:docMk/>
            <pc:sldMk cId="1702557876" sldId="324"/>
            <ac:spMk id="34" creationId="{A9EFC11C-29DB-5AD4-B8F1-1BCD3A800A18}"/>
          </ac:spMkLst>
        </pc:spChg>
        <pc:spChg chg="del">
          <ac:chgData name="Balian, Sarah (CNTR)" userId="b3b060d9-4d34-479b-ad68-688eaebf93c5" providerId="ADAL" clId="{ED77DE89-EE60-4C65-AFDF-52D29286C59C}" dt="2023-05-21T20:29:29.482" v="677" actId="478"/>
          <ac:spMkLst>
            <pc:docMk/>
            <pc:sldMk cId="1702557876" sldId="324"/>
            <ac:spMk id="35" creationId="{D8A7F3D7-9FFE-B25D-5ACE-3740CB428766}"/>
          </ac:spMkLst>
        </pc:spChg>
        <pc:spChg chg="del">
          <ac:chgData name="Balian, Sarah (CNTR)" userId="b3b060d9-4d34-479b-ad68-688eaebf93c5" providerId="ADAL" clId="{ED77DE89-EE60-4C65-AFDF-52D29286C59C}" dt="2023-05-21T20:29:20.610" v="671" actId="478"/>
          <ac:spMkLst>
            <pc:docMk/>
            <pc:sldMk cId="1702557876" sldId="324"/>
            <ac:spMk id="36" creationId="{89E5F9DA-A606-6292-C611-B08A405D06F9}"/>
          </ac:spMkLst>
        </pc:spChg>
        <pc:spChg chg="del">
          <ac:chgData name="Balian, Sarah (CNTR)" userId="b3b060d9-4d34-479b-ad68-688eaebf93c5" providerId="ADAL" clId="{ED77DE89-EE60-4C65-AFDF-52D29286C59C}" dt="2023-05-21T20:29:01.017" v="668" actId="478"/>
          <ac:spMkLst>
            <pc:docMk/>
            <pc:sldMk cId="1702557876" sldId="324"/>
            <ac:spMk id="37" creationId="{BEC64EEF-A1F1-8E19-2707-6FAD4CBAE0E0}"/>
          </ac:spMkLst>
        </pc:spChg>
        <pc:spChg chg="del">
          <ac:chgData name="Balian, Sarah (CNTR)" userId="b3b060d9-4d34-479b-ad68-688eaebf93c5" providerId="ADAL" clId="{ED77DE89-EE60-4C65-AFDF-52D29286C59C}" dt="2023-05-21T20:29:30.888" v="678" actId="478"/>
          <ac:spMkLst>
            <pc:docMk/>
            <pc:sldMk cId="1702557876" sldId="324"/>
            <ac:spMk id="38" creationId="{3318DB37-3985-BB9F-1B66-7C2CBB156C77}"/>
          </ac:spMkLst>
        </pc:spChg>
        <pc:spChg chg="del">
          <ac:chgData name="Balian, Sarah (CNTR)" userId="b3b060d9-4d34-479b-ad68-688eaebf93c5" providerId="ADAL" clId="{ED77DE89-EE60-4C65-AFDF-52D29286C59C}" dt="2023-05-21T20:29:31.688" v="679" actId="478"/>
          <ac:spMkLst>
            <pc:docMk/>
            <pc:sldMk cId="1702557876" sldId="324"/>
            <ac:spMk id="39" creationId="{84C18A72-3D7F-F787-8F1A-6F3753C2FE38}"/>
          </ac:spMkLst>
        </pc:spChg>
        <pc:spChg chg="del">
          <ac:chgData name="Balian, Sarah (CNTR)" userId="b3b060d9-4d34-479b-ad68-688eaebf93c5" providerId="ADAL" clId="{ED77DE89-EE60-4C65-AFDF-52D29286C59C}" dt="2023-05-21T20:29:33.263" v="680" actId="478"/>
          <ac:spMkLst>
            <pc:docMk/>
            <pc:sldMk cId="1702557876" sldId="324"/>
            <ac:spMk id="40" creationId="{237376D4-C554-50C9-2749-3124111F98AF}"/>
          </ac:spMkLst>
        </pc:spChg>
        <pc:spChg chg="del">
          <ac:chgData name="Balian, Sarah (CNTR)" userId="b3b060d9-4d34-479b-ad68-688eaebf93c5" providerId="ADAL" clId="{ED77DE89-EE60-4C65-AFDF-52D29286C59C}" dt="2023-05-21T20:29:35.166" v="681" actId="478"/>
          <ac:spMkLst>
            <pc:docMk/>
            <pc:sldMk cId="1702557876" sldId="324"/>
            <ac:spMk id="41" creationId="{FC033D38-5761-D428-E160-FB092808F0F1}"/>
          </ac:spMkLst>
        </pc:spChg>
        <pc:spChg chg="del">
          <ac:chgData name="Balian, Sarah (CNTR)" userId="b3b060d9-4d34-479b-ad68-688eaebf93c5" providerId="ADAL" clId="{ED77DE89-EE60-4C65-AFDF-52D29286C59C}" dt="2023-05-21T20:37:46.290" v="776" actId="478"/>
          <ac:spMkLst>
            <pc:docMk/>
            <pc:sldMk cId="1702557876" sldId="324"/>
            <ac:spMk id="42" creationId="{3AB60551-8824-3DF3-E2AC-9AF2FE8EEEBC}"/>
          </ac:spMkLst>
        </pc:spChg>
        <pc:spChg chg="mod">
          <ac:chgData name="Balian, Sarah (CNTR)" userId="b3b060d9-4d34-479b-ad68-688eaebf93c5" providerId="ADAL" clId="{ED77DE89-EE60-4C65-AFDF-52D29286C59C}" dt="2023-05-21T20:26:09.955" v="575" actId="20577"/>
          <ac:spMkLst>
            <pc:docMk/>
            <pc:sldMk cId="1702557876" sldId="324"/>
            <ac:spMk id="44" creationId="{23F3BEF4-358F-62F4-5D5E-12663759B897}"/>
          </ac:spMkLst>
        </pc:spChg>
        <pc:spChg chg="add del mod">
          <ac:chgData name="Balian, Sarah (CNTR)" userId="b3b060d9-4d34-479b-ad68-688eaebf93c5" providerId="ADAL" clId="{ED77DE89-EE60-4C65-AFDF-52D29286C59C}" dt="2023-05-21T20:37:41.636" v="773" actId="478"/>
          <ac:spMkLst>
            <pc:docMk/>
            <pc:sldMk cId="1702557876" sldId="324"/>
            <ac:spMk id="45" creationId="{3C206BE3-4FFA-E62C-8501-F4076CFBDBD7}"/>
          </ac:spMkLst>
        </pc:spChg>
        <pc:spChg chg="add del mod">
          <ac:chgData name="Balian, Sarah (CNTR)" userId="b3b060d9-4d34-479b-ad68-688eaebf93c5" providerId="ADAL" clId="{ED77DE89-EE60-4C65-AFDF-52D29286C59C}" dt="2023-05-21T20:37:42.661" v="774" actId="478"/>
          <ac:spMkLst>
            <pc:docMk/>
            <pc:sldMk cId="1702557876" sldId="324"/>
            <ac:spMk id="46" creationId="{834C0C2D-ED14-D9AA-D506-DA9ABDCE7753}"/>
          </ac:spMkLst>
        </pc:spChg>
        <pc:spChg chg="add mod">
          <ac:chgData name="Balian, Sarah (CNTR)" userId="b3b060d9-4d34-479b-ad68-688eaebf93c5" providerId="ADAL" clId="{ED77DE89-EE60-4C65-AFDF-52D29286C59C}" dt="2023-05-21T20:38:55.574" v="791" actId="1076"/>
          <ac:spMkLst>
            <pc:docMk/>
            <pc:sldMk cId="1702557876" sldId="324"/>
            <ac:spMk id="47" creationId="{2DD82114-39BC-9C1D-84F1-DB4782110F9E}"/>
          </ac:spMkLst>
        </pc:spChg>
        <pc:spChg chg="add mod">
          <ac:chgData name="Balian, Sarah (CNTR)" userId="b3b060d9-4d34-479b-ad68-688eaebf93c5" providerId="ADAL" clId="{ED77DE89-EE60-4C65-AFDF-52D29286C59C}" dt="2023-05-21T20:38:55.574" v="791" actId="1076"/>
          <ac:spMkLst>
            <pc:docMk/>
            <pc:sldMk cId="1702557876" sldId="324"/>
            <ac:spMk id="48" creationId="{9FDE3DDE-B942-6623-0CA3-BB16930F5D3A}"/>
          </ac:spMkLst>
        </pc:spChg>
        <pc:spChg chg="add mod">
          <ac:chgData name="Balian, Sarah (CNTR)" userId="b3b060d9-4d34-479b-ad68-688eaebf93c5" providerId="ADAL" clId="{ED77DE89-EE60-4C65-AFDF-52D29286C59C}" dt="2023-05-21T20:39:00.255" v="793" actId="1076"/>
          <ac:spMkLst>
            <pc:docMk/>
            <pc:sldMk cId="1702557876" sldId="324"/>
            <ac:spMk id="49" creationId="{DC7C0294-D2C1-31AF-01A6-1686D93581EE}"/>
          </ac:spMkLst>
        </pc:spChg>
        <pc:spChg chg="add mod">
          <ac:chgData name="Balian, Sarah (CNTR)" userId="b3b060d9-4d34-479b-ad68-688eaebf93c5" providerId="ADAL" clId="{ED77DE89-EE60-4C65-AFDF-52D29286C59C}" dt="2023-05-21T20:39:00.255" v="793" actId="1076"/>
          <ac:spMkLst>
            <pc:docMk/>
            <pc:sldMk cId="1702557876" sldId="324"/>
            <ac:spMk id="50" creationId="{4DCF6BA8-872D-2056-1618-ABA0FDCD9F0B}"/>
          </ac:spMkLst>
        </pc:spChg>
        <pc:spChg chg="add mod">
          <ac:chgData name="Balian, Sarah (CNTR)" userId="b3b060d9-4d34-479b-ad68-688eaebf93c5" providerId="ADAL" clId="{ED77DE89-EE60-4C65-AFDF-52D29286C59C}" dt="2023-05-21T20:39:05.286" v="795" actId="1076"/>
          <ac:spMkLst>
            <pc:docMk/>
            <pc:sldMk cId="1702557876" sldId="324"/>
            <ac:spMk id="51" creationId="{0F4950C4-EEA7-5609-2BBA-9DF26EEB132B}"/>
          </ac:spMkLst>
        </pc:spChg>
        <pc:spChg chg="add mod">
          <ac:chgData name="Balian, Sarah (CNTR)" userId="b3b060d9-4d34-479b-ad68-688eaebf93c5" providerId="ADAL" clId="{ED77DE89-EE60-4C65-AFDF-52D29286C59C}" dt="2023-05-21T20:39:05.286" v="795" actId="1076"/>
          <ac:spMkLst>
            <pc:docMk/>
            <pc:sldMk cId="1702557876" sldId="324"/>
            <ac:spMk id="52" creationId="{9DD98C36-C9C7-B379-414D-7C2079BF309A}"/>
          </ac:spMkLst>
        </pc:spChg>
        <pc:spChg chg="add mod">
          <ac:chgData name="Balian, Sarah (CNTR)" userId="b3b060d9-4d34-479b-ad68-688eaebf93c5" providerId="ADAL" clId="{ED77DE89-EE60-4C65-AFDF-52D29286C59C}" dt="2023-05-21T20:39:12.295" v="797" actId="1076"/>
          <ac:spMkLst>
            <pc:docMk/>
            <pc:sldMk cId="1702557876" sldId="324"/>
            <ac:spMk id="53" creationId="{1EC10C72-06FD-758B-148C-C036948840A1}"/>
          </ac:spMkLst>
        </pc:spChg>
        <pc:spChg chg="add del mod">
          <ac:chgData name="Balian, Sarah (CNTR)" userId="b3b060d9-4d34-479b-ad68-688eaebf93c5" providerId="ADAL" clId="{ED77DE89-EE60-4C65-AFDF-52D29286C59C}" dt="2023-05-21T20:41:41.597" v="839" actId="478"/>
          <ac:spMkLst>
            <pc:docMk/>
            <pc:sldMk cId="1702557876" sldId="324"/>
            <ac:spMk id="54" creationId="{DDE81904-DFF4-5BE9-420B-9030380395FB}"/>
          </ac:spMkLst>
        </pc:spChg>
        <pc:spChg chg="add mod">
          <ac:chgData name="Balian, Sarah (CNTR)" userId="b3b060d9-4d34-479b-ad68-688eaebf93c5" providerId="ADAL" clId="{ED77DE89-EE60-4C65-AFDF-52D29286C59C}" dt="2023-05-21T20:39:17.270" v="799" actId="1076"/>
          <ac:spMkLst>
            <pc:docMk/>
            <pc:sldMk cId="1702557876" sldId="324"/>
            <ac:spMk id="55" creationId="{92195640-2059-8B3E-64C7-E15F28359312}"/>
          </ac:spMkLst>
        </pc:spChg>
        <pc:spChg chg="add del mod">
          <ac:chgData name="Balian, Sarah (CNTR)" userId="b3b060d9-4d34-479b-ad68-688eaebf93c5" providerId="ADAL" clId="{ED77DE89-EE60-4C65-AFDF-52D29286C59C}" dt="2023-05-21T20:41:40.469" v="838" actId="478"/>
          <ac:spMkLst>
            <pc:docMk/>
            <pc:sldMk cId="1702557876" sldId="324"/>
            <ac:spMk id="56" creationId="{0D7D339C-E85B-FACB-F3A0-934F8BCC342A}"/>
          </ac:spMkLst>
        </pc:spChg>
        <pc:spChg chg="add mod">
          <ac:chgData name="Balian, Sarah (CNTR)" userId="b3b060d9-4d34-479b-ad68-688eaebf93c5" providerId="ADAL" clId="{ED77DE89-EE60-4C65-AFDF-52D29286C59C}" dt="2023-05-21T20:39:23.598" v="801" actId="1076"/>
          <ac:spMkLst>
            <pc:docMk/>
            <pc:sldMk cId="1702557876" sldId="324"/>
            <ac:spMk id="57" creationId="{4A5AD71C-743C-357A-4BB1-84DAC3AB5DD7}"/>
          </ac:spMkLst>
        </pc:spChg>
        <pc:spChg chg="add mod">
          <ac:chgData name="Balian, Sarah (CNTR)" userId="b3b060d9-4d34-479b-ad68-688eaebf93c5" providerId="ADAL" clId="{ED77DE89-EE60-4C65-AFDF-52D29286C59C}" dt="2023-05-21T20:39:23.598" v="801" actId="1076"/>
          <ac:spMkLst>
            <pc:docMk/>
            <pc:sldMk cId="1702557876" sldId="324"/>
            <ac:spMk id="58" creationId="{9A07CCE9-06E5-DFF9-D92D-9B01D640BBE4}"/>
          </ac:spMkLst>
        </pc:spChg>
        <pc:spChg chg="add mod">
          <ac:chgData name="Balian, Sarah (CNTR)" userId="b3b060d9-4d34-479b-ad68-688eaebf93c5" providerId="ADAL" clId="{ED77DE89-EE60-4C65-AFDF-52D29286C59C}" dt="2023-05-21T20:39:34.141" v="803" actId="1076"/>
          <ac:spMkLst>
            <pc:docMk/>
            <pc:sldMk cId="1702557876" sldId="324"/>
            <ac:spMk id="59" creationId="{48A99083-C0FA-F1F8-ED4B-21B0C709467A}"/>
          </ac:spMkLst>
        </pc:spChg>
        <pc:spChg chg="add mod">
          <ac:chgData name="Balian, Sarah (CNTR)" userId="b3b060d9-4d34-479b-ad68-688eaebf93c5" providerId="ADAL" clId="{ED77DE89-EE60-4C65-AFDF-52D29286C59C}" dt="2023-05-21T20:39:34.141" v="803" actId="1076"/>
          <ac:spMkLst>
            <pc:docMk/>
            <pc:sldMk cId="1702557876" sldId="324"/>
            <ac:spMk id="60" creationId="{E19D1989-19E7-0338-4684-937A9029C48D}"/>
          </ac:spMkLst>
        </pc:spChg>
        <pc:spChg chg="add mod">
          <ac:chgData name="Balian, Sarah (CNTR)" userId="b3b060d9-4d34-479b-ad68-688eaebf93c5" providerId="ADAL" clId="{ED77DE89-EE60-4C65-AFDF-52D29286C59C}" dt="2023-05-21T20:39:42.070" v="805" actId="1076"/>
          <ac:spMkLst>
            <pc:docMk/>
            <pc:sldMk cId="1702557876" sldId="324"/>
            <ac:spMk id="61" creationId="{B0BCFAD7-A149-E034-3800-501B2120DA1B}"/>
          </ac:spMkLst>
        </pc:spChg>
        <pc:spChg chg="add mod">
          <ac:chgData name="Balian, Sarah (CNTR)" userId="b3b060d9-4d34-479b-ad68-688eaebf93c5" providerId="ADAL" clId="{ED77DE89-EE60-4C65-AFDF-52D29286C59C}" dt="2023-05-21T20:39:42.070" v="805" actId="1076"/>
          <ac:spMkLst>
            <pc:docMk/>
            <pc:sldMk cId="1702557876" sldId="324"/>
            <ac:spMk id="62" creationId="{8AE43841-3EF8-6C73-D6FF-11EA666036E5}"/>
          </ac:spMkLst>
        </pc:spChg>
        <pc:spChg chg="add mod">
          <ac:chgData name="Balian, Sarah (CNTR)" userId="b3b060d9-4d34-479b-ad68-688eaebf93c5" providerId="ADAL" clId="{ED77DE89-EE60-4C65-AFDF-52D29286C59C}" dt="2023-05-21T20:39:49.246" v="807" actId="1076"/>
          <ac:spMkLst>
            <pc:docMk/>
            <pc:sldMk cId="1702557876" sldId="324"/>
            <ac:spMk id="63" creationId="{14217AEA-846F-68A0-A620-907B7A37AC8D}"/>
          </ac:spMkLst>
        </pc:spChg>
        <pc:spChg chg="add mod">
          <ac:chgData name="Balian, Sarah (CNTR)" userId="b3b060d9-4d34-479b-ad68-688eaebf93c5" providerId="ADAL" clId="{ED77DE89-EE60-4C65-AFDF-52D29286C59C}" dt="2023-05-21T20:39:49.246" v="807" actId="1076"/>
          <ac:spMkLst>
            <pc:docMk/>
            <pc:sldMk cId="1702557876" sldId="324"/>
            <ac:spMk id="64" creationId="{2F0923F6-F49C-FADF-84A0-DA017B54ECA0}"/>
          </ac:spMkLst>
        </pc:spChg>
        <pc:spChg chg="add mod">
          <ac:chgData name="Balian, Sarah (CNTR)" userId="b3b060d9-4d34-479b-ad68-688eaebf93c5" providerId="ADAL" clId="{ED77DE89-EE60-4C65-AFDF-52D29286C59C}" dt="2023-05-21T20:39:54.647" v="809" actId="1076"/>
          <ac:spMkLst>
            <pc:docMk/>
            <pc:sldMk cId="1702557876" sldId="324"/>
            <ac:spMk id="65" creationId="{5EF42C86-6362-BB8E-E0CA-4DFA43358788}"/>
          </ac:spMkLst>
        </pc:spChg>
        <pc:spChg chg="add mod">
          <ac:chgData name="Balian, Sarah (CNTR)" userId="b3b060d9-4d34-479b-ad68-688eaebf93c5" providerId="ADAL" clId="{ED77DE89-EE60-4C65-AFDF-52D29286C59C}" dt="2023-05-21T20:39:54.647" v="809" actId="1076"/>
          <ac:spMkLst>
            <pc:docMk/>
            <pc:sldMk cId="1702557876" sldId="324"/>
            <ac:spMk id="66" creationId="{872D7840-4B89-F530-B97D-27A721B73B9B}"/>
          </ac:spMkLst>
        </pc:spChg>
        <pc:spChg chg="add mod">
          <ac:chgData name="Balian, Sarah (CNTR)" userId="b3b060d9-4d34-479b-ad68-688eaebf93c5" providerId="ADAL" clId="{ED77DE89-EE60-4C65-AFDF-52D29286C59C}" dt="2023-05-21T20:39:59.806" v="811" actId="1076"/>
          <ac:spMkLst>
            <pc:docMk/>
            <pc:sldMk cId="1702557876" sldId="324"/>
            <ac:spMk id="67" creationId="{4B72FF22-A916-F777-B529-95D5A97D3BD1}"/>
          </ac:spMkLst>
        </pc:spChg>
        <pc:spChg chg="add mod">
          <ac:chgData name="Balian, Sarah (CNTR)" userId="b3b060d9-4d34-479b-ad68-688eaebf93c5" providerId="ADAL" clId="{ED77DE89-EE60-4C65-AFDF-52D29286C59C}" dt="2023-05-21T20:39:59.806" v="811" actId="1076"/>
          <ac:spMkLst>
            <pc:docMk/>
            <pc:sldMk cId="1702557876" sldId="324"/>
            <ac:spMk id="68" creationId="{9E9A32D7-5BF2-A0F6-D2F0-9178DDD73A15}"/>
          </ac:spMkLst>
        </pc:spChg>
        <pc:spChg chg="add mod">
          <ac:chgData name="Balian, Sarah (CNTR)" userId="b3b060d9-4d34-479b-ad68-688eaebf93c5" providerId="ADAL" clId="{ED77DE89-EE60-4C65-AFDF-52D29286C59C}" dt="2023-05-21T20:40:05.230" v="813" actId="1076"/>
          <ac:spMkLst>
            <pc:docMk/>
            <pc:sldMk cId="1702557876" sldId="324"/>
            <ac:spMk id="69" creationId="{AD45D054-7291-43B2-A445-503C0D2EFDC1}"/>
          </ac:spMkLst>
        </pc:spChg>
        <pc:spChg chg="add mod">
          <ac:chgData name="Balian, Sarah (CNTR)" userId="b3b060d9-4d34-479b-ad68-688eaebf93c5" providerId="ADAL" clId="{ED77DE89-EE60-4C65-AFDF-52D29286C59C}" dt="2023-05-21T20:40:05.230" v="813" actId="1076"/>
          <ac:spMkLst>
            <pc:docMk/>
            <pc:sldMk cId="1702557876" sldId="324"/>
            <ac:spMk id="70" creationId="{CE1EA53D-874E-0191-2EC5-7DAED388630B}"/>
          </ac:spMkLst>
        </pc:spChg>
        <pc:spChg chg="add mod">
          <ac:chgData name="Balian, Sarah (CNTR)" userId="b3b060d9-4d34-479b-ad68-688eaebf93c5" providerId="ADAL" clId="{ED77DE89-EE60-4C65-AFDF-52D29286C59C}" dt="2023-05-21T20:40:10.582" v="815" actId="1076"/>
          <ac:spMkLst>
            <pc:docMk/>
            <pc:sldMk cId="1702557876" sldId="324"/>
            <ac:spMk id="71" creationId="{5C90114F-395C-D630-88AE-9ABB6081CAFD}"/>
          </ac:spMkLst>
        </pc:spChg>
        <pc:spChg chg="add mod">
          <ac:chgData name="Balian, Sarah (CNTR)" userId="b3b060d9-4d34-479b-ad68-688eaebf93c5" providerId="ADAL" clId="{ED77DE89-EE60-4C65-AFDF-52D29286C59C}" dt="2023-05-21T20:40:10.582" v="815" actId="1076"/>
          <ac:spMkLst>
            <pc:docMk/>
            <pc:sldMk cId="1702557876" sldId="324"/>
            <ac:spMk id="72" creationId="{74BDFF87-06ED-29D3-65DA-C66690B1119E}"/>
          </ac:spMkLst>
        </pc:spChg>
        <pc:spChg chg="add mod">
          <ac:chgData name="Balian, Sarah (CNTR)" userId="b3b060d9-4d34-479b-ad68-688eaebf93c5" providerId="ADAL" clId="{ED77DE89-EE60-4C65-AFDF-52D29286C59C}" dt="2023-05-21T20:40:17.367" v="817" actId="1076"/>
          <ac:spMkLst>
            <pc:docMk/>
            <pc:sldMk cId="1702557876" sldId="324"/>
            <ac:spMk id="73" creationId="{CF23590A-0EBD-7A39-7952-5A359B0B465F}"/>
          </ac:spMkLst>
        </pc:spChg>
        <pc:spChg chg="add mod">
          <ac:chgData name="Balian, Sarah (CNTR)" userId="b3b060d9-4d34-479b-ad68-688eaebf93c5" providerId="ADAL" clId="{ED77DE89-EE60-4C65-AFDF-52D29286C59C}" dt="2023-05-21T20:40:17.367" v="817" actId="1076"/>
          <ac:spMkLst>
            <pc:docMk/>
            <pc:sldMk cId="1702557876" sldId="324"/>
            <ac:spMk id="74" creationId="{9DB43791-067C-8D33-D845-3387F888FDBB}"/>
          </ac:spMkLst>
        </pc:spChg>
        <pc:spChg chg="add mod">
          <ac:chgData name="Balian, Sarah (CNTR)" userId="b3b060d9-4d34-479b-ad68-688eaebf93c5" providerId="ADAL" clId="{ED77DE89-EE60-4C65-AFDF-52D29286C59C}" dt="2023-05-21T20:40:26.533" v="820" actId="1076"/>
          <ac:spMkLst>
            <pc:docMk/>
            <pc:sldMk cId="1702557876" sldId="324"/>
            <ac:spMk id="75" creationId="{85F56BAF-5EFF-5326-E1D1-828AABA14897}"/>
          </ac:spMkLst>
        </pc:spChg>
        <pc:spChg chg="add del mod">
          <ac:chgData name="Balian, Sarah (CNTR)" userId="b3b060d9-4d34-479b-ad68-688eaebf93c5" providerId="ADAL" clId="{ED77DE89-EE60-4C65-AFDF-52D29286C59C}" dt="2023-05-21T20:41:35.900" v="837" actId="478"/>
          <ac:spMkLst>
            <pc:docMk/>
            <pc:sldMk cId="1702557876" sldId="324"/>
            <ac:spMk id="76" creationId="{4CFCC348-B0EA-6CA9-DB46-B5FA6D55CB30}"/>
          </ac:spMkLst>
        </pc:spChg>
        <pc:spChg chg="add mod">
          <ac:chgData name="Balian, Sarah (CNTR)" userId="b3b060d9-4d34-479b-ad68-688eaebf93c5" providerId="ADAL" clId="{ED77DE89-EE60-4C65-AFDF-52D29286C59C}" dt="2023-05-21T20:40:33.892" v="823" actId="1076"/>
          <ac:spMkLst>
            <pc:docMk/>
            <pc:sldMk cId="1702557876" sldId="324"/>
            <ac:spMk id="77" creationId="{FF960225-2BCD-F40A-23AD-3992F9887108}"/>
          </ac:spMkLst>
        </pc:spChg>
        <pc:spChg chg="add del mod">
          <ac:chgData name="Balian, Sarah (CNTR)" userId="b3b060d9-4d34-479b-ad68-688eaebf93c5" providerId="ADAL" clId="{ED77DE89-EE60-4C65-AFDF-52D29286C59C}" dt="2023-05-21T20:41:34.428" v="836" actId="478"/>
          <ac:spMkLst>
            <pc:docMk/>
            <pc:sldMk cId="1702557876" sldId="324"/>
            <ac:spMk id="78" creationId="{9577D876-946E-DD30-C02B-AC34A40BFEE2}"/>
          </ac:spMkLst>
        </pc:spChg>
        <pc:spChg chg="add mod">
          <ac:chgData name="Balian, Sarah (CNTR)" userId="b3b060d9-4d34-479b-ad68-688eaebf93c5" providerId="ADAL" clId="{ED77DE89-EE60-4C65-AFDF-52D29286C59C}" dt="2023-05-21T20:40:46.229" v="827" actId="1076"/>
          <ac:spMkLst>
            <pc:docMk/>
            <pc:sldMk cId="1702557876" sldId="324"/>
            <ac:spMk id="79" creationId="{6F940924-22ED-9C7C-0972-D5CD3B7544CF}"/>
          </ac:spMkLst>
        </pc:spChg>
        <pc:spChg chg="add del mod">
          <ac:chgData name="Balian, Sarah (CNTR)" userId="b3b060d9-4d34-479b-ad68-688eaebf93c5" providerId="ADAL" clId="{ED77DE89-EE60-4C65-AFDF-52D29286C59C}" dt="2023-05-21T20:41:33.612" v="835" actId="478"/>
          <ac:spMkLst>
            <pc:docMk/>
            <pc:sldMk cId="1702557876" sldId="324"/>
            <ac:spMk id="80" creationId="{BCD2C38F-0E93-A79E-1B12-0B9186B623F0}"/>
          </ac:spMkLst>
        </pc:spChg>
        <pc:spChg chg="add mod">
          <ac:chgData name="Balian, Sarah (CNTR)" userId="b3b060d9-4d34-479b-ad68-688eaebf93c5" providerId="ADAL" clId="{ED77DE89-EE60-4C65-AFDF-52D29286C59C}" dt="2023-05-21T20:40:53.398" v="830" actId="1076"/>
          <ac:spMkLst>
            <pc:docMk/>
            <pc:sldMk cId="1702557876" sldId="324"/>
            <ac:spMk id="81" creationId="{19FFA397-B7B8-6A8E-0259-67B413DC5DD5}"/>
          </ac:spMkLst>
        </pc:spChg>
        <pc:spChg chg="add mod">
          <ac:chgData name="Balian, Sarah (CNTR)" userId="b3b060d9-4d34-479b-ad68-688eaebf93c5" providerId="ADAL" clId="{ED77DE89-EE60-4C65-AFDF-52D29286C59C}" dt="2023-05-21T20:40:53.398" v="830" actId="1076"/>
          <ac:spMkLst>
            <pc:docMk/>
            <pc:sldMk cId="1702557876" sldId="324"/>
            <ac:spMk id="82" creationId="{5CCDB47C-5F12-6E3F-B769-09145AB741EA}"/>
          </ac:spMkLst>
        </pc:spChg>
        <pc:grpChg chg="add del mod">
          <ac:chgData name="Balian, Sarah (CNTR)" userId="b3b060d9-4d34-479b-ad68-688eaebf93c5" providerId="ADAL" clId="{ED77DE89-EE60-4C65-AFDF-52D29286C59C}" dt="2023-05-21T20:37:09.965" v="763" actId="478"/>
          <ac:grpSpMkLst>
            <pc:docMk/>
            <pc:sldMk cId="1702557876" sldId="324"/>
            <ac:grpSpMk id="10" creationId="{C06D5276-46EE-958D-9B7F-7270F707F4F4}"/>
          </ac:grpSpMkLst>
        </pc:grpChg>
        <pc:grpChg chg="del mod">
          <ac:chgData name="Balian, Sarah (CNTR)" userId="b3b060d9-4d34-479b-ad68-688eaebf93c5" providerId="ADAL" clId="{ED77DE89-EE60-4C65-AFDF-52D29286C59C}" dt="2023-05-21T20:37:05.542" v="762" actId="478"/>
          <ac:grpSpMkLst>
            <pc:docMk/>
            <pc:sldMk cId="1702557876" sldId="324"/>
            <ac:grpSpMk id="16" creationId="{821094AF-08D6-8E93-C6FF-7C2A590F4E9E}"/>
          </ac:grpSpMkLst>
        </pc:grpChg>
        <pc:grpChg chg="del mod">
          <ac:chgData name="Balian, Sarah (CNTR)" userId="b3b060d9-4d34-479b-ad68-688eaebf93c5" providerId="ADAL" clId="{ED77DE89-EE60-4C65-AFDF-52D29286C59C}" dt="2023-05-21T20:36:40.629" v="758" actId="478"/>
          <ac:grpSpMkLst>
            <pc:docMk/>
            <pc:sldMk cId="1702557876" sldId="324"/>
            <ac:grpSpMk id="17" creationId="{44C8F741-3928-AA9C-7FC2-7C7F2EB90CBE}"/>
          </ac:grpSpMkLst>
        </pc:grpChg>
        <pc:grpChg chg="del mod">
          <ac:chgData name="Balian, Sarah (CNTR)" userId="b3b060d9-4d34-479b-ad68-688eaebf93c5" providerId="ADAL" clId="{ED77DE89-EE60-4C65-AFDF-52D29286C59C}" dt="2023-05-21T20:37:13.349" v="764" actId="478"/>
          <ac:grpSpMkLst>
            <pc:docMk/>
            <pc:sldMk cId="1702557876" sldId="324"/>
            <ac:grpSpMk id="18" creationId="{3F11DEB1-37A0-7B0C-84D9-51CFDA380FC0}"/>
          </ac:grpSpMkLst>
        </pc:grpChg>
        <pc:graphicFrameChg chg="add del mod ord">
          <ac:chgData name="Balian, Sarah (CNTR)" userId="b3b060d9-4d34-479b-ad68-688eaebf93c5" providerId="ADAL" clId="{ED77DE89-EE60-4C65-AFDF-52D29286C59C}" dt="2023-05-21T20:43:53.826" v="859" actId="207"/>
          <ac:graphicFrameMkLst>
            <pc:docMk/>
            <pc:sldMk cId="1702557876" sldId="324"/>
            <ac:graphicFrameMk id="21" creationId="{9673CC04-08CC-5578-D046-2CD1CE6E0EBA}"/>
          </ac:graphicFrameMkLst>
        </pc:graphicFrameChg>
        <pc:cxnChg chg="mod">
          <ac:chgData name="Balian, Sarah (CNTR)" userId="b3b060d9-4d34-479b-ad68-688eaebf93c5" providerId="ADAL" clId="{ED77DE89-EE60-4C65-AFDF-52D29286C59C}" dt="2023-05-21T20:24:56.663" v="536" actId="14100"/>
          <ac:cxnSpMkLst>
            <pc:docMk/>
            <pc:sldMk cId="1702557876" sldId="324"/>
            <ac:cxnSpMk id="12" creationId="{78219F41-C7DD-7E78-198A-78F252F0BB65}"/>
          </ac:cxnSpMkLst>
        </pc:cxnChg>
        <pc:cxnChg chg="mod">
          <ac:chgData name="Balian, Sarah (CNTR)" userId="b3b060d9-4d34-479b-ad68-688eaebf93c5" providerId="ADAL" clId="{ED77DE89-EE60-4C65-AFDF-52D29286C59C}" dt="2023-05-21T20:25:37.493" v="545" actId="14100"/>
          <ac:cxnSpMkLst>
            <pc:docMk/>
            <pc:sldMk cId="1702557876" sldId="324"/>
            <ac:cxnSpMk id="13" creationId="{45221EA8-89BC-9B1F-4B3A-6CA33DEE14E2}"/>
          </ac:cxnSpMkLst>
        </pc:cxnChg>
        <pc:cxnChg chg="mod">
          <ac:chgData name="Balian, Sarah (CNTR)" userId="b3b060d9-4d34-479b-ad68-688eaebf93c5" providerId="ADAL" clId="{ED77DE89-EE60-4C65-AFDF-52D29286C59C}" dt="2023-05-21T20:25:49.116" v="547"/>
          <ac:cxnSpMkLst>
            <pc:docMk/>
            <pc:sldMk cId="1702557876" sldId="324"/>
            <ac:cxnSpMk id="43" creationId="{66F7F457-0635-731A-10DF-86F1833E5156}"/>
          </ac:cxnSpMkLst>
        </pc:cxnChg>
      </pc:sldChg>
      <pc:sldChg chg="modSp mod">
        <pc:chgData name="Balian, Sarah (CNTR)" userId="b3b060d9-4d34-479b-ad68-688eaebf93c5" providerId="ADAL" clId="{ED77DE89-EE60-4C65-AFDF-52D29286C59C}" dt="2023-05-21T21:08:52.180" v="2689" actId="20577"/>
        <pc:sldMkLst>
          <pc:docMk/>
          <pc:sldMk cId="3364805724" sldId="339"/>
        </pc:sldMkLst>
        <pc:spChg chg="mod">
          <ac:chgData name="Balian, Sarah (CNTR)" userId="b3b060d9-4d34-479b-ad68-688eaebf93c5" providerId="ADAL" clId="{ED77DE89-EE60-4C65-AFDF-52D29286C59C}" dt="2023-05-21T21:08:52.180" v="2689" actId="20577"/>
          <ac:spMkLst>
            <pc:docMk/>
            <pc:sldMk cId="3364805724" sldId="339"/>
            <ac:spMk id="3" creationId="{B6340F88-FDE5-D8FA-4CB8-7065B97BFE6B}"/>
          </ac:spMkLst>
        </pc:spChg>
      </pc:sldChg>
      <pc:sldChg chg="addSp delSp modSp mod modNotesTx">
        <pc:chgData name="Balian, Sarah (CNTR)" userId="b3b060d9-4d34-479b-ad68-688eaebf93c5" providerId="ADAL" clId="{ED77DE89-EE60-4C65-AFDF-52D29286C59C}" dt="2023-05-21T21:02:04.197" v="2133" actId="5793"/>
        <pc:sldMkLst>
          <pc:docMk/>
          <pc:sldMk cId="2781894779" sldId="343"/>
        </pc:sldMkLst>
        <pc:spChg chg="add mod">
          <ac:chgData name="Balian, Sarah (CNTR)" userId="b3b060d9-4d34-479b-ad68-688eaebf93c5" providerId="ADAL" clId="{ED77DE89-EE60-4C65-AFDF-52D29286C59C}" dt="2023-05-21T20:55:15.182" v="1935"/>
          <ac:spMkLst>
            <pc:docMk/>
            <pc:sldMk cId="2781894779" sldId="343"/>
            <ac:spMk id="2" creationId="{F042DB69-9ABC-7BF0-9250-FD57F336FDC7}"/>
          </ac:spMkLst>
        </pc:spChg>
        <pc:spChg chg="add mod">
          <ac:chgData name="Balian, Sarah (CNTR)" userId="b3b060d9-4d34-479b-ad68-688eaebf93c5" providerId="ADAL" clId="{ED77DE89-EE60-4C65-AFDF-52D29286C59C}" dt="2023-05-21T20:55:15.182" v="1935"/>
          <ac:spMkLst>
            <pc:docMk/>
            <pc:sldMk cId="2781894779" sldId="343"/>
            <ac:spMk id="3" creationId="{94C623E5-6436-8071-A22E-E15BDC8DCB4C}"/>
          </ac:spMkLst>
        </pc:spChg>
        <pc:spChg chg="mod">
          <ac:chgData name="Balian, Sarah (CNTR)" userId="b3b060d9-4d34-479b-ad68-688eaebf93c5" providerId="ADAL" clId="{ED77DE89-EE60-4C65-AFDF-52D29286C59C}" dt="2023-05-21T21:01:35.869" v="2077" actId="20577"/>
          <ac:spMkLst>
            <pc:docMk/>
            <pc:sldMk cId="2781894779" sldId="343"/>
            <ac:spMk id="4" creationId="{2835B22F-59A0-D51F-5B6D-700079BFD428}"/>
          </ac:spMkLst>
        </pc:spChg>
        <pc:spChg chg="add mod">
          <ac:chgData name="Balian, Sarah (CNTR)" userId="b3b060d9-4d34-479b-ad68-688eaebf93c5" providerId="ADAL" clId="{ED77DE89-EE60-4C65-AFDF-52D29286C59C}" dt="2023-05-21T20:56:26.150" v="1951" actId="20577"/>
          <ac:spMkLst>
            <pc:docMk/>
            <pc:sldMk cId="2781894779" sldId="343"/>
            <ac:spMk id="5" creationId="{E6702D6C-D8DA-19C2-D33D-A4046F2BDA47}"/>
          </ac:spMkLst>
        </pc:spChg>
        <pc:spChg chg="mod">
          <ac:chgData name="Balian, Sarah (CNTR)" userId="b3b060d9-4d34-479b-ad68-688eaebf93c5" providerId="ADAL" clId="{ED77DE89-EE60-4C65-AFDF-52D29286C59C}" dt="2023-05-21T20:59:03.313" v="1982" actId="207"/>
          <ac:spMkLst>
            <pc:docMk/>
            <pc:sldMk cId="2781894779" sldId="343"/>
            <ac:spMk id="7" creationId="{5E0779B3-3A57-7B9D-5F7C-B8CAEAA354FC}"/>
          </ac:spMkLst>
        </pc:spChg>
        <pc:spChg chg="del">
          <ac:chgData name="Balian, Sarah (CNTR)" userId="b3b060d9-4d34-479b-ad68-688eaebf93c5" providerId="ADAL" clId="{ED77DE89-EE60-4C65-AFDF-52D29286C59C}" dt="2023-05-21T20:11:43.433" v="11" actId="478"/>
          <ac:spMkLst>
            <pc:docMk/>
            <pc:sldMk cId="2781894779" sldId="343"/>
            <ac:spMk id="8" creationId="{1A5D5D1F-6AE8-32C3-0DF9-D2F8A96FD892}"/>
          </ac:spMkLst>
        </pc:spChg>
        <pc:spChg chg="mod">
          <ac:chgData name="Balian, Sarah (CNTR)" userId="b3b060d9-4d34-479b-ad68-688eaebf93c5" providerId="ADAL" clId="{ED77DE89-EE60-4C65-AFDF-52D29286C59C}" dt="2023-05-21T20:55:15.182" v="1935"/>
          <ac:spMkLst>
            <pc:docMk/>
            <pc:sldMk cId="2781894779" sldId="343"/>
            <ac:spMk id="9" creationId="{E375B54E-4712-6FF2-8D8C-84A64A12EFEE}"/>
          </ac:spMkLst>
        </pc:spChg>
        <pc:spChg chg="mod">
          <ac:chgData name="Balian, Sarah (CNTR)" userId="b3b060d9-4d34-479b-ad68-688eaebf93c5" providerId="ADAL" clId="{ED77DE89-EE60-4C65-AFDF-52D29286C59C}" dt="2023-05-21T20:59:12.549" v="1984" actId="207"/>
          <ac:spMkLst>
            <pc:docMk/>
            <pc:sldMk cId="2781894779" sldId="343"/>
            <ac:spMk id="10" creationId="{2C093EFD-92C3-8C3A-5D9C-5BD253FCD895}"/>
          </ac:spMkLst>
        </pc:spChg>
        <pc:spChg chg="mod">
          <ac:chgData name="Balian, Sarah (CNTR)" userId="b3b060d9-4d34-479b-ad68-688eaebf93c5" providerId="ADAL" clId="{ED77DE89-EE60-4C65-AFDF-52D29286C59C}" dt="2023-05-21T20:55:45.586" v="1948" actId="1035"/>
          <ac:spMkLst>
            <pc:docMk/>
            <pc:sldMk cId="2781894779" sldId="343"/>
            <ac:spMk id="11" creationId="{FAE75C40-A01E-5362-9F7E-92B20DD3702C}"/>
          </ac:spMkLst>
        </pc:spChg>
        <pc:spChg chg="del">
          <ac:chgData name="Balian, Sarah (CNTR)" userId="b3b060d9-4d34-479b-ad68-688eaebf93c5" providerId="ADAL" clId="{ED77DE89-EE60-4C65-AFDF-52D29286C59C}" dt="2023-05-21T20:11:43.433" v="11" actId="478"/>
          <ac:spMkLst>
            <pc:docMk/>
            <pc:sldMk cId="2781894779" sldId="343"/>
            <ac:spMk id="41" creationId="{D668D04A-DECC-8646-63D2-86090C0B6EC2}"/>
          </ac:spMkLst>
        </pc:spChg>
        <pc:spChg chg="del">
          <ac:chgData name="Balian, Sarah (CNTR)" userId="b3b060d9-4d34-479b-ad68-688eaebf93c5" providerId="ADAL" clId="{ED77DE89-EE60-4C65-AFDF-52D29286C59C}" dt="2023-05-21T20:11:43.433" v="11" actId="478"/>
          <ac:spMkLst>
            <pc:docMk/>
            <pc:sldMk cId="2781894779" sldId="343"/>
            <ac:spMk id="42" creationId="{CF8A5421-9323-A745-9033-6B0858E056E5}"/>
          </ac:spMkLst>
        </pc:spChg>
        <pc:spChg chg="del">
          <ac:chgData name="Balian, Sarah (CNTR)" userId="b3b060d9-4d34-479b-ad68-688eaebf93c5" providerId="ADAL" clId="{ED77DE89-EE60-4C65-AFDF-52D29286C59C}" dt="2023-05-21T20:11:43.433" v="11" actId="478"/>
          <ac:spMkLst>
            <pc:docMk/>
            <pc:sldMk cId="2781894779" sldId="343"/>
            <ac:spMk id="43" creationId="{B7FC13D1-752F-56B6-5609-2A21E3445535}"/>
          </ac:spMkLst>
        </pc:spChg>
        <pc:spChg chg="del">
          <ac:chgData name="Balian, Sarah (CNTR)" userId="b3b060d9-4d34-479b-ad68-688eaebf93c5" providerId="ADAL" clId="{ED77DE89-EE60-4C65-AFDF-52D29286C59C}" dt="2023-05-21T20:11:43.433" v="11" actId="478"/>
          <ac:spMkLst>
            <pc:docMk/>
            <pc:sldMk cId="2781894779" sldId="343"/>
            <ac:spMk id="44" creationId="{4BC63EFC-51D8-5205-E29F-01514C838175}"/>
          </ac:spMkLst>
        </pc:spChg>
        <pc:spChg chg="del">
          <ac:chgData name="Balian, Sarah (CNTR)" userId="b3b060d9-4d34-479b-ad68-688eaebf93c5" providerId="ADAL" clId="{ED77DE89-EE60-4C65-AFDF-52D29286C59C}" dt="2023-05-21T20:11:43.433" v="11" actId="478"/>
          <ac:spMkLst>
            <pc:docMk/>
            <pc:sldMk cId="2781894779" sldId="343"/>
            <ac:spMk id="45" creationId="{BBE6A571-B611-7C03-DEE0-82AB9841B25B}"/>
          </ac:spMkLst>
        </pc:spChg>
        <pc:spChg chg="del">
          <ac:chgData name="Balian, Sarah (CNTR)" userId="b3b060d9-4d34-479b-ad68-688eaebf93c5" providerId="ADAL" clId="{ED77DE89-EE60-4C65-AFDF-52D29286C59C}" dt="2023-05-21T20:11:43.433" v="11" actId="478"/>
          <ac:spMkLst>
            <pc:docMk/>
            <pc:sldMk cId="2781894779" sldId="343"/>
            <ac:spMk id="46" creationId="{42DF423A-99C8-4EB4-85E6-B227F5AC86CF}"/>
          </ac:spMkLst>
        </pc:spChg>
        <pc:spChg chg="del">
          <ac:chgData name="Balian, Sarah (CNTR)" userId="b3b060d9-4d34-479b-ad68-688eaebf93c5" providerId="ADAL" clId="{ED77DE89-EE60-4C65-AFDF-52D29286C59C}" dt="2023-05-21T20:11:43.433" v="11" actId="478"/>
          <ac:spMkLst>
            <pc:docMk/>
            <pc:sldMk cId="2781894779" sldId="343"/>
            <ac:spMk id="47" creationId="{1A54FE55-9EA8-7040-3CAE-58A0BC0B5A7A}"/>
          </ac:spMkLst>
        </pc:spChg>
        <pc:spChg chg="del">
          <ac:chgData name="Balian, Sarah (CNTR)" userId="b3b060d9-4d34-479b-ad68-688eaebf93c5" providerId="ADAL" clId="{ED77DE89-EE60-4C65-AFDF-52D29286C59C}" dt="2023-05-21T20:11:43.433" v="11" actId="478"/>
          <ac:spMkLst>
            <pc:docMk/>
            <pc:sldMk cId="2781894779" sldId="343"/>
            <ac:spMk id="48" creationId="{C745E97A-7FD6-1663-C9EC-826AD8D437D1}"/>
          </ac:spMkLst>
        </pc:spChg>
        <pc:spChg chg="del">
          <ac:chgData name="Balian, Sarah (CNTR)" userId="b3b060d9-4d34-479b-ad68-688eaebf93c5" providerId="ADAL" clId="{ED77DE89-EE60-4C65-AFDF-52D29286C59C}" dt="2023-05-21T20:11:43.433" v="11" actId="478"/>
          <ac:spMkLst>
            <pc:docMk/>
            <pc:sldMk cId="2781894779" sldId="343"/>
            <ac:spMk id="49" creationId="{5A089B96-6EB7-40E6-B695-CA14F03E510E}"/>
          </ac:spMkLst>
        </pc:spChg>
        <pc:spChg chg="del">
          <ac:chgData name="Balian, Sarah (CNTR)" userId="b3b060d9-4d34-479b-ad68-688eaebf93c5" providerId="ADAL" clId="{ED77DE89-EE60-4C65-AFDF-52D29286C59C}" dt="2023-05-21T20:11:43.433" v="11" actId="478"/>
          <ac:spMkLst>
            <pc:docMk/>
            <pc:sldMk cId="2781894779" sldId="343"/>
            <ac:spMk id="50" creationId="{B4A38A1D-ED77-E4A3-DF60-1B2D80DD4252}"/>
          </ac:spMkLst>
        </pc:spChg>
        <pc:spChg chg="del">
          <ac:chgData name="Balian, Sarah (CNTR)" userId="b3b060d9-4d34-479b-ad68-688eaebf93c5" providerId="ADAL" clId="{ED77DE89-EE60-4C65-AFDF-52D29286C59C}" dt="2023-05-21T20:11:43.433" v="11" actId="478"/>
          <ac:spMkLst>
            <pc:docMk/>
            <pc:sldMk cId="2781894779" sldId="343"/>
            <ac:spMk id="51" creationId="{3D949BF7-3246-03FC-D71D-FF2B194A5867}"/>
          </ac:spMkLst>
        </pc:spChg>
        <pc:spChg chg="del">
          <ac:chgData name="Balian, Sarah (CNTR)" userId="b3b060d9-4d34-479b-ad68-688eaebf93c5" providerId="ADAL" clId="{ED77DE89-EE60-4C65-AFDF-52D29286C59C}" dt="2023-05-21T20:11:43.433" v="11" actId="478"/>
          <ac:spMkLst>
            <pc:docMk/>
            <pc:sldMk cId="2781894779" sldId="343"/>
            <ac:spMk id="52" creationId="{D73A6417-5A8E-992C-44F0-86E234C17E10}"/>
          </ac:spMkLst>
        </pc:spChg>
        <pc:spChg chg="del">
          <ac:chgData name="Balian, Sarah (CNTR)" userId="b3b060d9-4d34-479b-ad68-688eaebf93c5" providerId="ADAL" clId="{ED77DE89-EE60-4C65-AFDF-52D29286C59C}" dt="2023-05-21T20:11:43.433" v="11" actId="478"/>
          <ac:spMkLst>
            <pc:docMk/>
            <pc:sldMk cId="2781894779" sldId="343"/>
            <ac:spMk id="53" creationId="{34E58A3B-6C41-24E5-AFB9-0CC8E52DFFBF}"/>
          </ac:spMkLst>
        </pc:spChg>
        <pc:spChg chg="del">
          <ac:chgData name="Balian, Sarah (CNTR)" userId="b3b060d9-4d34-479b-ad68-688eaebf93c5" providerId="ADAL" clId="{ED77DE89-EE60-4C65-AFDF-52D29286C59C}" dt="2023-05-21T20:11:43.433" v="11" actId="478"/>
          <ac:spMkLst>
            <pc:docMk/>
            <pc:sldMk cId="2781894779" sldId="343"/>
            <ac:spMk id="54" creationId="{3C62B939-790C-DB0F-0CF6-1E2C6F585ED4}"/>
          </ac:spMkLst>
        </pc:spChg>
        <pc:spChg chg="del">
          <ac:chgData name="Balian, Sarah (CNTR)" userId="b3b060d9-4d34-479b-ad68-688eaebf93c5" providerId="ADAL" clId="{ED77DE89-EE60-4C65-AFDF-52D29286C59C}" dt="2023-05-21T20:11:43.433" v="11" actId="478"/>
          <ac:spMkLst>
            <pc:docMk/>
            <pc:sldMk cId="2781894779" sldId="343"/>
            <ac:spMk id="55" creationId="{16C6B6BA-7222-2A46-CA43-30A3DC2F40E5}"/>
          </ac:spMkLst>
        </pc:spChg>
        <pc:spChg chg="del">
          <ac:chgData name="Balian, Sarah (CNTR)" userId="b3b060d9-4d34-479b-ad68-688eaebf93c5" providerId="ADAL" clId="{ED77DE89-EE60-4C65-AFDF-52D29286C59C}" dt="2023-05-21T20:55:39.184" v="1936" actId="478"/>
          <ac:spMkLst>
            <pc:docMk/>
            <pc:sldMk cId="2781894779" sldId="343"/>
            <ac:spMk id="56" creationId="{86DA3428-A2E6-7961-02DF-4DFFA860A7F2}"/>
          </ac:spMkLst>
        </pc:spChg>
        <pc:spChg chg="mod">
          <ac:chgData name="Balian, Sarah (CNTR)" userId="b3b060d9-4d34-479b-ad68-688eaebf93c5" providerId="ADAL" clId="{ED77DE89-EE60-4C65-AFDF-52D29286C59C}" dt="2023-05-21T20:59:30.899" v="1986" actId="207"/>
          <ac:spMkLst>
            <pc:docMk/>
            <pc:sldMk cId="2781894779" sldId="343"/>
            <ac:spMk id="57" creationId="{D2F0BA5B-20BB-CE90-4B4B-B67933806315}"/>
          </ac:spMkLst>
        </pc:spChg>
        <pc:spChg chg="mod">
          <ac:chgData name="Balian, Sarah (CNTR)" userId="b3b060d9-4d34-479b-ad68-688eaebf93c5" providerId="ADAL" clId="{ED77DE89-EE60-4C65-AFDF-52D29286C59C}" dt="2023-05-21T21:00:38.066" v="1992" actId="207"/>
          <ac:spMkLst>
            <pc:docMk/>
            <pc:sldMk cId="2781894779" sldId="343"/>
            <ac:spMk id="58" creationId="{BD1B1D99-C886-80EE-749E-C8119C456DE8}"/>
          </ac:spMkLst>
        </pc:spChg>
        <pc:spChg chg="del">
          <ac:chgData name="Balian, Sarah (CNTR)" userId="b3b060d9-4d34-479b-ad68-688eaebf93c5" providerId="ADAL" clId="{ED77DE89-EE60-4C65-AFDF-52D29286C59C}" dt="2023-05-21T20:11:43.433" v="11" actId="478"/>
          <ac:spMkLst>
            <pc:docMk/>
            <pc:sldMk cId="2781894779" sldId="343"/>
            <ac:spMk id="59" creationId="{4D135624-874F-7303-6186-F1323F30C5AA}"/>
          </ac:spMkLst>
        </pc:spChg>
        <pc:spChg chg="del">
          <ac:chgData name="Balian, Sarah (CNTR)" userId="b3b060d9-4d34-479b-ad68-688eaebf93c5" providerId="ADAL" clId="{ED77DE89-EE60-4C65-AFDF-52D29286C59C}" dt="2023-05-21T20:11:43.433" v="11" actId="478"/>
          <ac:spMkLst>
            <pc:docMk/>
            <pc:sldMk cId="2781894779" sldId="343"/>
            <ac:spMk id="60" creationId="{283A431F-66DE-56D0-6F8C-E197CA434994}"/>
          </ac:spMkLst>
        </pc:spChg>
        <pc:spChg chg="del">
          <ac:chgData name="Balian, Sarah (CNTR)" userId="b3b060d9-4d34-479b-ad68-688eaebf93c5" providerId="ADAL" clId="{ED77DE89-EE60-4C65-AFDF-52D29286C59C}" dt="2023-05-21T20:11:43.433" v="11" actId="478"/>
          <ac:spMkLst>
            <pc:docMk/>
            <pc:sldMk cId="2781894779" sldId="343"/>
            <ac:spMk id="61" creationId="{13D1EBF7-3808-CC4B-C914-B34A82C02B00}"/>
          </ac:spMkLst>
        </pc:spChg>
        <pc:spChg chg="mod">
          <ac:chgData name="Balian, Sarah (CNTR)" userId="b3b060d9-4d34-479b-ad68-688eaebf93c5" providerId="ADAL" clId="{ED77DE89-EE60-4C65-AFDF-52D29286C59C}" dt="2023-05-21T20:55:15.182" v="1935"/>
          <ac:spMkLst>
            <pc:docMk/>
            <pc:sldMk cId="2781894779" sldId="343"/>
            <ac:spMk id="62" creationId="{1334A130-322F-F3A3-A9DC-A5FEC12E0CB2}"/>
          </ac:spMkLst>
        </pc:spChg>
        <pc:spChg chg="mod">
          <ac:chgData name="Balian, Sarah (CNTR)" userId="b3b060d9-4d34-479b-ad68-688eaebf93c5" providerId="ADAL" clId="{ED77DE89-EE60-4C65-AFDF-52D29286C59C}" dt="2023-05-21T20:55:15.182" v="1935"/>
          <ac:spMkLst>
            <pc:docMk/>
            <pc:sldMk cId="2781894779" sldId="343"/>
            <ac:spMk id="63" creationId="{42495E83-BCFA-9BCE-783E-9FF87D79B27A}"/>
          </ac:spMkLst>
        </pc:spChg>
        <pc:spChg chg="mod">
          <ac:chgData name="Balian, Sarah (CNTR)" userId="b3b060d9-4d34-479b-ad68-688eaebf93c5" providerId="ADAL" clId="{ED77DE89-EE60-4C65-AFDF-52D29286C59C}" dt="2023-05-21T21:00:10.492" v="1991" actId="207"/>
          <ac:spMkLst>
            <pc:docMk/>
            <pc:sldMk cId="2781894779" sldId="343"/>
            <ac:spMk id="1024" creationId="{9E4A8157-46F2-8949-E06E-BB82FFC89A1C}"/>
          </ac:spMkLst>
        </pc:spChg>
        <pc:spChg chg="mod">
          <ac:chgData name="Balian, Sarah (CNTR)" userId="b3b060d9-4d34-479b-ad68-688eaebf93c5" providerId="ADAL" clId="{ED77DE89-EE60-4C65-AFDF-52D29286C59C}" dt="2023-05-21T20:59:54.965" v="1989" actId="207"/>
          <ac:spMkLst>
            <pc:docMk/>
            <pc:sldMk cId="2781894779" sldId="343"/>
            <ac:spMk id="1025" creationId="{F862A644-2916-3493-397D-36F9111E1580}"/>
          </ac:spMkLst>
        </pc:spChg>
        <pc:spChg chg="mod">
          <ac:chgData name="Balian, Sarah (CNTR)" userId="b3b060d9-4d34-479b-ad68-688eaebf93c5" providerId="ADAL" clId="{ED77DE89-EE60-4C65-AFDF-52D29286C59C}" dt="2023-05-21T20:59:58.860" v="1990" actId="207"/>
          <ac:spMkLst>
            <pc:docMk/>
            <pc:sldMk cId="2781894779" sldId="343"/>
            <ac:spMk id="1026" creationId="{62490C5B-3A03-0169-C3A8-5DF43784AAA4}"/>
          </ac:spMkLst>
        </pc:spChg>
        <pc:spChg chg="mod">
          <ac:chgData name="Balian, Sarah (CNTR)" userId="b3b060d9-4d34-479b-ad68-688eaebf93c5" providerId="ADAL" clId="{ED77DE89-EE60-4C65-AFDF-52D29286C59C}" dt="2023-05-21T20:59:45.099" v="1988" actId="207"/>
          <ac:spMkLst>
            <pc:docMk/>
            <pc:sldMk cId="2781894779" sldId="343"/>
            <ac:spMk id="1027" creationId="{99907095-CAE2-27AD-1C92-D1832551F318}"/>
          </ac:spMkLst>
        </pc:spChg>
        <pc:spChg chg="mod">
          <ac:chgData name="Balian, Sarah (CNTR)" userId="b3b060d9-4d34-479b-ad68-688eaebf93c5" providerId="ADAL" clId="{ED77DE89-EE60-4C65-AFDF-52D29286C59C}" dt="2023-05-21T20:59:36.482" v="1987" actId="207"/>
          <ac:spMkLst>
            <pc:docMk/>
            <pc:sldMk cId="2781894779" sldId="343"/>
            <ac:spMk id="1029" creationId="{4415942D-7B75-8B37-8FA9-D5F938504F3C}"/>
          </ac:spMkLst>
        </pc:spChg>
        <pc:spChg chg="mod">
          <ac:chgData name="Balian, Sarah (CNTR)" userId="b3b060d9-4d34-479b-ad68-688eaebf93c5" providerId="ADAL" clId="{ED77DE89-EE60-4C65-AFDF-52D29286C59C}" dt="2023-05-21T20:55:15.182" v="1935"/>
          <ac:spMkLst>
            <pc:docMk/>
            <pc:sldMk cId="2781894779" sldId="343"/>
            <ac:spMk id="1030" creationId="{40E9E1F8-A09A-0C8C-A8D9-085DE3FBFC3D}"/>
          </ac:spMkLst>
        </pc:spChg>
        <pc:spChg chg="mod">
          <ac:chgData name="Balian, Sarah (CNTR)" userId="b3b060d9-4d34-479b-ad68-688eaebf93c5" providerId="ADAL" clId="{ED77DE89-EE60-4C65-AFDF-52D29286C59C}" dt="2023-05-21T20:59:07.827" v="1983" actId="207"/>
          <ac:spMkLst>
            <pc:docMk/>
            <pc:sldMk cId="2781894779" sldId="343"/>
            <ac:spMk id="1031" creationId="{329E6827-D424-30C5-A178-9981123AA106}"/>
          </ac:spMkLst>
        </pc:spChg>
        <pc:spChg chg="mod">
          <ac:chgData name="Balian, Sarah (CNTR)" userId="b3b060d9-4d34-479b-ad68-688eaebf93c5" providerId="ADAL" clId="{ED77DE89-EE60-4C65-AFDF-52D29286C59C}" dt="2023-05-21T20:55:15.182" v="1935"/>
          <ac:spMkLst>
            <pc:docMk/>
            <pc:sldMk cId="2781894779" sldId="343"/>
            <ac:spMk id="1032" creationId="{956F89B8-93D9-40CF-1EC5-242963B54DEE}"/>
          </ac:spMkLst>
        </pc:spChg>
        <pc:spChg chg="del">
          <ac:chgData name="Balian, Sarah (CNTR)" userId="b3b060d9-4d34-479b-ad68-688eaebf93c5" providerId="ADAL" clId="{ED77DE89-EE60-4C65-AFDF-52D29286C59C}" dt="2023-05-21T20:11:43.433" v="11" actId="478"/>
          <ac:spMkLst>
            <pc:docMk/>
            <pc:sldMk cId="2781894779" sldId="343"/>
            <ac:spMk id="1033" creationId="{3CD9B410-05B2-6138-6911-D2332C745AC9}"/>
          </ac:spMkLst>
        </pc:spChg>
        <pc:spChg chg="del">
          <ac:chgData name="Balian, Sarah (CNTR)" userId="b3b060d9-4d34-479b-ad68-688eaebf93c5" providerId="ADAL" clId="{ED77DE89-EE60-4C65-AFDF-52D29286C59C}" dt="2023-05-21T20:11:43.433" v="11" actId="478"/>
          <ac:spMkLst>
            <pc:docMk/>
            <pc:sldMk cId="2781894779" sldId="343"/>
            <ac:spMk id="1034" creationId="{7DB997D1-C003-D6C6-1F18-F0F31FEDDA4D}"/>
          </ac:spMkLst>
        </pc:spChg>
        <pc:spChg chg="del">
          <ac:chgData name="Balian, Sarah (CNTR)" userId="b3b060d9-4d34-479b-ad68-688eaebf93c5" providerId="ADAL" clId="{ED77DE89-EE60-4C65-AFDF-52D29286C59C}" dt="2023-05-21T20:11:43.433" v="11" actId="478"/>
          <ac:spMkLst>
            <pc:docMk/>
            <pc:sldMk cId="2781894779" sldId="343"/>
            <ac:spMk id="1035" creationId="{505D2889-80F3-69CB-1B35-181142E76EFB}"/>
          </ac:spMkLst>
        </pc:spChg>
        <pc:spChg chg="del">
          <ac:chgData name="Balian, Sarah (CNTR)" userId="b3b060d9-4d34-479b-ad68-688eaebf93c5" providerId="ADAL" clId="{ED77DE89-EE60-4C65-AFDF-52D29286C59C}" dt="2023-05-21T20:11:43.433" v="11" actId="478"/>
          <ac:spMkLst>
            <pc:docMk/>
            <pc:sldMk cId="2781894779" sldId="343"/>
            <ac:spMk id="1036" creationId="{857DBFB8-A839-2B3D-F992-3D5B522A6EDA}"/>
          </ac:spMkLst>
        </pc:spChg>
        <pc:spChg chg="del">
          <ac:chgData name="Balian, Sarah (CNTR)" userId="b3b060d9-4d34-479b-ad68-688eaebf93c5" providerId="ADAL" clId="{ED77DE89-EE60-4C65-AFDF-52D29286C59C}" dt="2023-05-21T20:11:43.433" v="11" actId="478"/>
          <ac:spMkLst>
            <pc:docMk/>
            <pc:sldMk cId="2781894779" sldId="343"/>
            <ac:spMk id="1037" creationId="{A619D19B-59AC-7D09-4061-FA84E7FB471A}"/>
          </ac:spMkLst>
        </pc:spChg>
        <pc:spChg chg="del">
          <ac:chgData name="Balian, Sarah (CNTR)" userId="b3b060d9-4d34-479b-ad68-688eaebf93c5" providerId="ADAL" clId="{ED77DE89-EE60-4C65-AFDF-52D29286C59C}" dt="2023-05-21T20:11:43.433" v="11" actId="478"/>
          <ac:spMkLst>
            <pc:docMk/>
            <pc:sldMk cId="2781894779" sldId="343"/>
            <ac:spMk id="1038" creationId="{5909F8BF-9101-628B-51F4-11674CFA84EF}"/>
          </ac:spMkLst>
        </pc:spChg>
        <pc:spChg chg="mod">
          <ac:chgData name="Balian, Sarah (CNTR)" userId="b3b060d9-4d34-479b-ad68-688eaebf93c5" providerId="ADAL" clId="{ED77DE89-EE60-4C65-AFDF-52D29286C59C}" dt="2023-05-21T20:59:27.155" v="1985" actId="207"/>
          <ac:spMkLst>
            <pc:docMk/>
            <pc:sldMk cId="2781894779" sldId="343"/>
            <ac:spMk id="1040" creationId="{5B90C6BB-A6F5-F981-55C3-20B6F3C350E5}"/>
          </ac:spMkLst>
        </pc:spChg>
        <pc:spChg chg="del">
          <ac:chgData name="Balian, Sarah (CNTR)" userId="b3b060d9-4d34-479b-ad68-688eaebf93c5" providerId="ADAL" clId="{ED77DE89-EE60-4C65-AFDF-52D29286C59C}" dt="2023-05-21T20:11:43.433" v="11" actId="478"/>
          <ac:spMkLst>
            <pc:docMk/>
            <pc:sldMk cId="2781894779" sldId="343"/>
            <ac:spMk id="1041" creationId="{EDDDA1C2-40F2-C465-D3BB-2E406CC881AB}"/>
          </ac:spMkLst>
        </pc:spChg>
        <pc:spChg chg="mod">
          <ac:chgData name="Balian, Sarah (CNTR)" userId="b3b060d9-4d34-479b-ad68-688eaebf93c5" providerId="ADAL" clId="{ED77DE89-EE60-4C65-AFDF-52D29286C59C}" dt="2023-05-21T20:55:15.182" v="1935"/>
          <ac:spMkLst>
            <pc:docMk/>
            <pc:sldMk cId="2781894779" sldId="343"/>
            <ac:spMk id="1042" creationId="{9C34198C-1217-F35F-2C6D-16E983D8DB22}"/>
          </ac:spMkLst>
        </pc:spChg>
        <pc:spChg chg="add mod">
          <ac:chgData name="Balian, Sarah (CNTR)" userId="b3b060d9-4d34-479b-ad68-688eaebf93c5" providerId="ADAL" clId="{ED77DE89-EE60-4C65-AFDF-52D29286C59C}" dt="2023-05-21T20:56:39.197" v="1953" actId="20577"/>
          <ac:spMkLst>
            <pc:docMk/>
            <pc:sldMk cId="2781894779" sldId="343"/>
            <ac:spMk id="1045" creationId="{814E6789-8C4F-DEA6-BEE2-9DB7BF0F368C}"/>
          </ac:spMkLst>
        </pc:spChg>
        <pc:spChg chg="del">
          <ac:chgData name="Balian, Sarah (CNTR)" userId="b3b060d9-4d34-479b-ad68-688eaebf93c5" providerId="ADAL" clId="{ED77DE89-EE60-4C65-AFDF-52D29286C59C}" dt="2023-05-21T20:11:43.433" v="11" actId="478"/>
          <ac:spMkLst>
            <pc:docMk/>
            <pc:sldMk cId="2781894779" sldId="343"/>
            <ac:spMk id="1046" creationId="{8A57591F-F75D-FBB3-BD7E-757A1AFC2F44}"/>
          </ac:spMkLst>
        </pc:spChg>
        <pc:spChg chg="add mod">
          <ac:chgData name="Balian, Sarah (CNTR)" userId="b3b060d9-4d34-479b-ad68-688eaebf93c5" providerId="ADAL" clId="{ED77DE89-EE60-4C65-AFDF-52D29286C59C}" dt="2023-05-21T20:55:15.182" v="1935"/>
          <ac:spMkLst>
            <pc:docMk/>
            <pc:sldMk cId="2781894779" sldId="343"/>
            <ac:spMk id="1048" creationId="{E4164D79-A0D9-8A3A-5914-AD0957B6D1FF}"/>
          </ac:spMkLst>
        </pc:spChg>
        <pc:spChg chg="add mod">
          <ac:chgData name="Balian, Sarah (CNTR)" userId="b3b060d9-4d34-479b-ad68-688eaebf93c5" providerId="ADAL" clId="{ED77DE89-EE60-4C65-AFDF-52D29286C59C}" dt="2023-05-21T20:56:53.023" v="1955" actId="20577"/>
          <ac:spMkLst>
            <pc:docMk/>
            <pc:sldMk cId="2781894779" sldId="343"/>
            <ac:spMk id="1050" creationId="{0F6EA5CE-32EA-AF50-5218-7015CAF51719}"/>
          </ac:spMkLst>
        </pc:spChg>
        <pc:spChg chg="add mod">
          <ac:chgData name="Balian, Sarah (CNTR)" userId="b3b060d9-4d34-479b-ad68-688eaebf93c5" providerId="ADAL" clId="{ED77DE89-EE60-4C65-AFDF-52D29286C59C}" dt="2023-05-21T20:56:17.544" v="1949" actId="20577"/>
          <ac:spMkLst>
            <pc:docMk/>
            <pc:sldMk cId="2781894779" sldId="343"/>
            <ac:spMk id="1052" creationId="{9226D576-1807-B146-386C-0D6FBD05A656}"/>
          </ac:spMkLst>
        </pc:spChg>
        <pc:spChg chg="add mod">
          <ac:chgData name="Balian, Sarah (CNTR)" userId="b3b060d9-4d34-479b-ad68-688eaebf93c5" providerId="ADAL" clId="{ED77DE89-EE60-4C65-AFDF-52D29286C59C}" dt="2023-05-21T20:57:00.209" v="1957" actId="20577"/>
          <ac:spMkLst>
            <pc:docMk/>
            <pc:sldMk cId="2781894779" sldId="343"/>
            <ac:spMk id="1054" creationId="{D5BFD81E-FA08-D569-25F5-8349DF6F9E6D}"/>
          </ac:spMkLst>
        </pc:spChg>
        <pc:spChg chg="add mod">
          <ac:chgData name="Balian, Sarah (CNTR)" userId="b3b060d9-4d34-479b-ad68-688eaebf93c5" providerId="ADAL" clId="{ED77DE89-EE60-4C65-AFDF-52D29286C59C}" dt="2023-05-21T20:57:10.857" v="1959" actId="20577"/>
          <ac:spMkLst>
            <pc:docMk/>
            <pc:sldMk cId="2781894779" sldId="343"/>
            <ac:spMk id="1056" creationId="{283A8A09-05F8-3836-2AE7-9C11C228EDE9}"/>
          </ac:spMkLst>
        </pc:spChg>
        <pc:spChg chg="add mod">
          <ac:chgData name="Balian, Sarah (CNTR)" userId="b3b060d9-4d34-479b-ad68-688eaebf93c5" providerId="ADAL" clId="{ED77DE89-EE60-4C65-AFDF-52D29286C59C}" dt="2023-05-21T20:57:17.841" v="1961" actId="20577"/>
          <ac:spMkLst>
            <pc:docMk/>
            <pc:sldMk cId="2781894779" sldId="343"/>
            <ac:spMk id="1059" creationId="{3FD6FE53-F79A-6D43-5985-C22F08EA34B0}"/>
          </ac:spMkLst>
        </pc:spChg>
        <pc:spChg chg="add mod">
          <ac:chgData name="Balian, Sarah (CNTR)" userId="b3b060d9-4d34-479b-ad68-688eaebf93c5" providerId="ADAL" clId="{ED77DE89-EE60-4C65-AFDF-52D29286C59C}" dt="2023-05-21T20:57:24.376" v="1963" actId="20577"/>
          <ac:spMkLst>
            <pc:docMk/>
            <pc:sldMk cId="2781894779" sldId="343"/>
            <ac:spMk id="1061" creationId="{F880226A-B7DE-7346-F95D-ED1478FA0F71}"/>
          </ac:spMkLst>
        </pc:spChg>
        <pc:spChg chg="add mod">
          <ac:chgData name="Balian, Sarah (CNTR)" userId="b3b060d9-4d34-479b-ad68-688eaebf93c5" providerId="ADAL" clId="{ED77DE89-EE60-4C65-AFDF-52D29286C59C}" dt="2023-05-21T20:57:30.575" v="1965" actId="20577"/>
          <ac:spMkLst>
            <pc:docMk/>
            <pc:sldMk cId="2781894779" sldId="343"/>
            <ac:spMk id="1063" creationId="{FEF434E7-BBF2-7360-BB8E-BE2C2990AAF9}"/>
          </ac:spMkLst>
        </pc:spChg>
        <pc:spChg chg="add mod">
          <ac:chgData name="Balian, Sarah (CNTR)" userId="b3b060d9-4d34-479b-ad68-688eaebf93c5" providerId="ADAL" clId="{ED77DE89-EE60-4C65-AFDF-52D29286C59C}" dt="2023-05-21T20:57:37.287" v="1967" actId="20577"/>
          <ac:spMkLst>
            <pc:docMk/>
            <pc:sldMk cId="2781894779" sldId="343"/>
            <ac:spMk id="1065" creationId="{5A1C1851-617D-A28F-5FB8-C37F6EBAFAC7}"/>
          </ac:spMkLst>
        </pc:spChg>
        <pc:spChg chg="add mod">
          <ac:chgData name="Balian, Sarah (CNTR)" userId="b3b060d9-4d34-479b-ad68-688eaebf93c5" providerId="ADAL" clId="{ED77DE89-EE60-4C65-AFDF-52D29286C59C}" dt="2023-05-21T20:58:19.040" v="1979" actId="20577"/>
          <ac:spMkLst>
            <pc:docMk/>
            <pc:sldMk cId="2781894779" sldId="343"/>
            <ac:spMk id="1067" creationId="{4CAE80A4-641F-9F56-7944-59E01AB254DC}"/>
          </ac:spMkLst>
        </pc:spChg>
        <pc:spChg chg="add mod">
          <ac:chgData name="Balian, Sarah (CNTR)" userId="b3b060d9-4d34-479b-ad68-688eaebf93c5" providerId="ADAL" clId="{ED77DE89-EE60-4C65-AFDF-52D29286C59C}" dt="2023-05-21T20:58:00.967" v="1973" actId="20577"/>
          <ac:spMkLst>
            <pc:docMk/>
            <pc:sldMk cId="2781894779" sldId="343"/>
            <ac:spMk id="1069" creationId="{A2D89B2A-90FD-8AE2-03F9-4607FC21A195}"/>
          </ac:spMkLst>
        </pc:spChg>
        <pc:spChg chg="add mod">
          <ac:chgData name="Balian, Sarah (CNTR)" userId="b3b060d9-4d34-479b-ad68-688eaebf93c5" providerId="ADAL" clId="{ED77DE89-EE60-4C65-AFDF-52D29286C59C}" dt="2023-05-21T20:57:53.311" v="1971" actId="20577"/>
          <ac:spMkLst>
            <pc:docMk/>
            <pc:sldMk cId="2781894779" sldId="343"/>
            <ac:spMk id="1071" creationId="{97E22E4E-4E11-65C1-2205-D528713AA02B}"/>
          </ac:spMkLst>
        </pc:spChg>
        <pc:spChg chg="add mod">
          <ac:chgData name="Balian, Sarah (CNTR)" userId="b3b060d9-4d34-479b-ad68-688eaebf93c5" providerId="ADAL" clId="{ED77DE89-EE60-4C65-AFDF-52D29286C59C}" dt="2023-05-21T20:57:44.039" v="1969" actId="20577"/>
          <ac:spMkLst>
            <pc:docMk/>
            <pc:sldMk cId="2781894779" sldId="343"/>
            <ac:spMk id="1073" creationId="{6F6AE8C3-6508-AD05-64E2-1938B895EE8B}"/>
          </ac:spMkLst>
        </pc:spChg>
        <pc:spChg chg="add mod">
          <ac:chgData name="Balian, Sarah (CNTR)" userId="b3b060d9-4d34-479b-ad68-688eaebf93c5" providerId="ADAL" clId="{ED77DE89-EE60-4C65-AFDF-52D29286C59C}" dt="2023-05-21T20:58:25.376" v="1981" actId="20577"/>
          <ac:spMkLst>
            <pc:docMk/>
            <pc:sldMk cId="2781894779" sldId="343"/>
            <ac:spMk id="1075" creationId="{242FB050-3471-1C1F-0007-A32939E440F5}"/>
          </ac:spMkLst>
        </pc:spChg>
        <pc:spChg chg="add mod">
          <ac:chgData name="Balian, Sarah (CNTR)" userId="b3b060d9-4d34-479b-ad68-688eaebf93c5" providerId="ADAL" clId="{ED77DE89-EE60-4C65-AFDF-52D29286C59C}" dt="2023-05-21T20:58:10.200" v="1977" actId="20577"/>
          <ac:spMkLst>
            <pc:docMk/>
            <pc:sldMk cId="2781894779" sldId="343"/>
            <ac:spMk id="1078" creationId="{D5E806F7-4C59-5D30-2FFB-0308CEA1F4DA}"/>
          </ac:spMkLst>
        </pc:spChg>
        <pc:grpChg chg="add mod">
          <ac:chgData name="Balian, Sarah (CNTR)" userId="b3b060d9-4d34-479b-ad68-688eaebf93c5" providerId="ADAL" clId="{ED77DE89-EE60-4C65-AFDF-52D29286C59C}" dt="2023-05-21T20:55:15.182" v="1935"/>
          <ac:grpSpMkLst>
            <pc:docMk/>
            <pc:sldMk cId="2781894779" sldId="343"/>
            <ac:grpSpMk id="6" creationId="{753FC862-9185-7703-435B-25A18D251F5F}"/>
          </ac:grpSpMkLst>
        </pc:grpChg>
        <pc:grpChg chg="del">
          <ac:chgData name="Balian, Sarah (CNTR)" userId="b3b060d9-4d34-479b-ad68-688eaebf93c5" providerId="ADAL" clId="{ED77DE89-EE60-4C65-AFDF-52D29286C59C}" dt="2023-05-21T20:11:43.433" v="11" actId="478"/>
          <ac:grpSpMkLst>
            <pc:docMk/>
            <pc:sldMk cId="2781894779" sldId="343"/>
            <ac:grpSpMk id="12" creationId="{5E9238D3-4F99-E415-7A54-9FE1BC3F8A71}"/>
          </ac:grpSpMkLst>
        </pc:grpChg>
        <pc:cxnChg chg="del">
          <ac:chgData name="Balian, Sarah (CNTR)" userId="b3b060d9-4d34-479b-ad68-688eaebf93c5" providerId="ADAL" clId="{ED77DE89-EE60-4C65-AFDF-52D29286C59C}" dt="2023-05-21T20:11:43.433" v="11" actId="478"/>
          <ac:cxnSpMkLst>
            <pc:docMk/>
            <pc:sldMk cId="2781894779" sldId="343"/>
            <ac:cxnSpMk id="1028" creationId="{251E71C6-C5DE-756D-28C9-B37F00509337}"/>
          </ac:cxnSpMkLst>
        </pc:cxnChg>
        <pc:cxnChg chg="del">
          <ac:chgData name="Balian, Sarah (CNTR)" userId="b3b060d9-4d34-479b-ad68-688eaebf93c5" providerId="ADAL" clId="{ED77DE89-EE60-4C65-AFDF-52D29286C59C}" dt="2023-05-21T20:11:43.433" v="11" actId="478"/>
          <ac:cxnSpMkLst>
            <pc:docMk/>
            <pc:sldMk cId="2781894779" sldId="343"/>
            <ac:cxnSpMk id="1039" creationId="{27A9561D-6FFC-F4BF-D6C2-12FEB0D3D959}"/>
          </ac:cxnSpMkLst>
        </pc:cxnChg>
        <pc:cxnChg chg="add mod">
          <ac:chgData name="Balian, Sarah (CNTR)" userId="b3b060d9-4d34-479b-ad68-688eaebf93c5" providerId="ADAL" clId="{ED77DE89-EE60-4C65-AFDF-52D29286C59C}" dt="2023-05-21T20:55:15.182" v="1935"/>
          <ac:cxnSpMkLst>
            <pc:docMk/>
            <pc:sldMk cId="2781894779" sldId="343"/>
            <ac:cxnSpMk id="1043" creationId="{E87B9A4D-BFE6-B2CF-1115-919A0ECB3F38}"/>
          </ac:cxnSpMkLst>
        </pc:cxnChg>
        <pc:cxnChg chg="del">
          <ac:chgData name="Balian, Sarah (CNTR)" userId="b3b060d9-4d34-479b-ad68-688eaebf93c5" providerId="ADAL" clId="{ED77DE89-EE60-4C65-AFDF-52D29286C59C}" dt="2023-05-21T20:11:43.433" v="11" actId="478"/>
          <ac:cxnSpMkLst>
            <pc:docMk/>
            <pc:sldMk cId="2781894779" sldId="343"/>
            <ac:cxnSpMk id="1044" creationId="{449259B2-AC01-86E5-AAE4-014A1E3AD19E}"/>
          </ac:cxnSpMkLst>
        </pc:cxnChg>
        <pc:cxnChg chg="add mod">
          <ac:chgData name="Balian, Sarah (CNTR)" userId="b3b060d9-4d34-479b-ad68-688eaebf93c5" providerId="ADAL" clId="{ED77DE89-EE60-4C65-AFDF-52D29286C59C}" dt="2023-05-21T20:55:15.182" v="1935"/>
          <ac:cxnSpMkLst>
            <pc:docMk/>
            <pc:sldMk cId="2781894779" sldId="343"/>
            <ac:cxnSpMk id="1047" creationId="{1B5C6336-77FD-ABD9-2252-E2393682212B}"/>
          </ac:cxnSpMkLst>
        </pc:cxnChg>
        <pc:cxnChg chg="add mod">
          <ac:chgData name="Balian, Sarah (CNTR)" userId="b3b060d9-4d34-479b-ad68-688eaebf93c5" providerId="ADAL" clId="{ED77DE89-EE60-4C65-AFDF-52D29286C59C}" dt="2023-05-21T20:55:15.182" v="1935"/>
          <ac:cxnSpMkLst>
            <pc:docMk/>
            <pc:sldMk cId="2781894779" sldId="343"/>
            <ac:cxnSpMk id="1049" creationId="{FEA1B698-4B66-3FC9-F7BD-59AA4EB15CE8}"/>
          </ac:cxnSpMkLst>
        </pc:cxnChg>
        <pc:cxnChg chg="add mod">
          <ac:chgData name="Balian, Sarah (CNTR)" userId="b3b060d9-4d34-479b-ad68-688eaebf93c5" providerId="ADAL" clId="{ED77DE89-EE60-4C65-AFDF-52D29286C59C}" dt="2023-05-21T20:55:15.182" v="1935"/>
          <ac:cxnSpMkLst>
            <pc:docMk/>
            <pc:sldMk cId="2781894779" sldId="343"/>
            <ac:cxnSpMk id="1051" creationId="{8888D8A0-3199-F2EE-3B4C-53631D3CCC18}"/>
          </ac:cxnSpMkLst>
        </pc:cxnChg>
        <pc:cxnChg chg="add mod">
          <ac:chgData name="Balian, Sarah (CNTR)" userId="b3b060d9-4d34-479b-ad68-688eaebf93c5" providerId="ADAL" clId="{ED77DE89-EE60-4C65-AFDF-52D29286C59C}" dt="2023-05-21T20:55:15.182" v="1935"/>
          <ac:cxnSpMkLst>
            <pc:docMk/>
            <pc:sldMk cId="2781894779" sldId="343"/>
            <ac:cxnSpMk id="1053" creationId="{9DDB450A-7C3C-E158-6359-28F8170ED7EF}"/>
          </ac:cxnSpMkLst>
        </pc:cxnChg>
        <pc:cxnChg chg="add mod">
          <ac:chgData name="Balian, Sarah (CNTR)" userId="b3b060d9-4d34-479b-ad68-688eaebf93c5" providerId="ADAL" clId="{ED77DE89-EE60-4C65-AFDF-52D29286C59C}" dt="2023-05-21T20:55:15.182" v="1935"/>
          <ac:cxnSpMkLst>
            <pc:docMk/>
            <pc:sldMk cId="2781894779" sldId="343"/>
            <ac:cxnSpMk id="1055" creationId="{57D80B34-6614-98AF-90D7-CAD9B3FD6508}"/>
          </ac:cxnSpMkLst>
        </pc:cxnChg>
        <pc:cxnChg chg="add mod">
          <ac:chgData name="Balian, Sarah (CNTR)" userId="b3b060d9-4d34-479b-ad68-688eaebf93c5" providerId="ADAL" clId="{ED77DE89-EE60-4C65-AFDF-52D29286C59C}" dt="2023-05-21T20:55:15.182" v="1935"/>
          <ac:cxnSpMkLst>
            <pc:docMk/>
            <pc:sldMk cId="2781894779" sldId="343"/>
            <ac:cxnSpMk id="1057" creationId="{E8DE07CC-F275-5281-1867-DCA15C9966EF}"/>
          </ac:cxnSpMkLst>
        </pc:cxnChg>
        <pc:cxnChg chg="add mod">
          <ac:chgData name="Balian, Sarah (CNTR)" userId="b3b060d9-4d34-479b-ad68-688eaebf93c5" providerId="ADAL" clId="{ED77DE89-EE60-4C65-AFDF-52D29286C59C}" dt="2023-05-21T20:55:15.182" v="1935"/>
          <ac:cxnSpMkLst>
            <pc:docMk/>
            <pc:sldMk cId="2781894779" sldId="343"/>
            <ac:cxnSpMk id="1058" creationId="{02479E69-C048-3954-6CD2-C051A109A001}"/>
          </ac:cxnSpMkLst>
        </pc:cxnChg>
        <pc:cxnChg chg="add mod">
          <ac:chgData name="Balian, Sarah (CNTR)" userId="b3b060d9-4d34-479b-ad68-688eaebf93c5" providerId="ADAL" clId="{ED77DE89-EE60-4C65-AFDF-52D29286C59C}" dt="2023-05-21T20:55:15.182" v="1935"/>
          <ac:cxnSpMkLst>
            <pc:docMk/>
            <pc:sldMk cId="2781894779" sldId="343"/>
            <ac:cxnSpMk id="1060" creationId="{9454769C-77D4-3158-7164-2DBAC10BCED4}"/>
          </ac:cxnSpMkLst>
        </pc:cxnChg>
        <pc:cxnChg chg="add mod">
          <ac:chgData name="Balian, Sarah (CNTR)" userId="b3b060d9-4d34-479b-ad68-688eaebf93c5" providerId="ADAL" clId="{ED77DE89-EE60-4C65-AFDF-52D29286C59C}" dt="2023-05-21T20:55:15.182" v="1935"/>
          <ac:cxnSpMkLst>
            <pc:docMk/>
            <pc:sldMk cId="2781894779" sldId="343"/>
            <ac:cxnSpMk id="1062" creationId="{84BEF63F-EDE6-19EB-2627-7FCCE046CF98}"/>
          </ac:cxnSpMkLst>
        </pc:cxnChg>
        <pc:cxnChg chg="add mod">
          <ac:chgData name="Balian, Sarah (CNTR)" userId="b3b060d9-4d34-479b-ad68-688eaebf93c5" providerId="ADAL" clId="{ED77DE89-EE60-4C65-AFDF-52D29286C59C}" dt="2023-05-21T20:55:15.182" v="1935"/>
          <ac:cxnSpMkLst>
            <pc:docMk/>
            <pc:sldMk cId="2781894779" sldId="343"/>
            <ac:cxnSpMk id="1064" creationId="{9C7988A2-33F5-17E0-344A-048798ED723B}"/>
          </ac:cxnSpMkLst>
        </pc:cxnChg>
        <pc:cxnChg chg="add mod">
          <ac:chgData name="Balian, Sarah (CNTR)" userId="b3b060d9-4d34-479b-ad68-688eaebf93c5" providerId="ADAL" clId="{ED77DE89-EE60-4C65-AFDF-52D29286C59C}" dt="2023-05-21T20:55:15.182" v="1935"/>
          <ac:cxnSpMkLst>
            <pc:docMk/>
            <pc:sldMk cId="2781894779" sldId="343"/>
            <ac:cxnSpMk id="1066" creationId="{F81A99B9-F9A7-7AB1-C3E6-24B7A72ECDC6}"/>
          </ac:cxnSpMkLst>
        </pc:cxnChg>
        <pc:cxnChg chg="add mod">
          <ac:chgData name="Balian, Sarah (CNTR)" userId="b3b060d9-4d34-479b-ad68-688eaebf93c5" providerId="ADAL" clId="{ED77DE89-EE60-4C65-AFDF-52D29286C59C}" dt="2023-05-21T20:55:15.182" v="1935"/>
          <ac:cxnSpMkLst>
            <pc:docMk/>
            <pc:sldMk cId="2781894779" sldId="343"/>
            <ac:cxnSpMk id="1068" creationId="{2E7DF546-4C5C-4C53-929B-A1ABA26C7F6E}"/>
          </ac:cxnSpMkLst>
        </pc:cxnChg>
        <pc:cxnChg chg="add mod">
          <ac:chgData name="Balian, Sarah (CNTR)" userId="b3b060d9-4d34-479b-ad68-688eaebf93c5" providerId="ADAL" clId="{ED77DE89-EE60-4C65-AFDF-52D29286C59C}" dt="2023-05-21T20:55:15.182" v="1935"/>
          <ac:cxnSpMkLst>
            <pc:docMk/>
            <pc:sldMk cId="2781894779" sldId="343"/>
            <ac:cxnSpMk id="1070" creationId="{BBB8F3C1-7906-0FCD-CE8D-9E767A90BE71}"/>
          </ac:cxnSpMkLst>
        </pc:cxnChg>
        <pc:cxnChg chg="add mod">
          <ac:chgData name="Balian, Sarah (CNTR)" userId="b3b060d9-4d34-479b-ad68-688eaebf93c5" providerId="ADAL" clId="{ED77DE89-EE60-4C65-AFDF-52D29286C59C}" dt="2023-05-21T20:55:15.182" v="1935"/>
          <ac:cxnSpMkLst>
            <pc:docMk/>
            <pc:sldMk cId="2781894779" sldId="343"/>
            <ac:cxnSpMk id="1072" creationId="{89AA2E38-AC5C-B822-7531-6A8B3206EE91}"/>
          </ac:cxnSpMkLst>
        </pc:cxnChg>
        <pc:cxnChg chg="add mod">
          <ac:chgData name="Balian, Sarah (CNTR)" userId="b3b060d9-4d34-479b-ad68-688eaebf93c5" providerId="ADAL" clId="{ED77DE89-EE60-4C65-AFDF-52D29286C59C}" dt="2023-05-21T20:55:15.182" v="1935"/>
          <ac:cxnSpMkLst>
            <pc:docMk/>
            <pc:sldMk cId="2781894779" sldId="343"/>
            <ac:cxnSpMk id="1074" creationId="{C49F72F9-B9D0-E636-0E87-EFE1E403F2BE}"/>
          </ac:cxnSpMkLst>
        </pc:cxnChg>
        <pc:cxnChg chg="add mod">
          <ac:chgData name="Balian, Sarah (CNTR)" userId="b3b060d9-4d34-479b-ad68-688eaebf93c5" providerId="ADAL" clId="{ED77DE89-EE60-4C65-AFDF-52D29286C59C}" dt="2023-05-21T20:55:15.182" v="1935"/>
          <ac:cxnSpMkLst>
            <pc:docMk/>
            <pc:sldMk cId="2781894779" sldId="343"/>
            <ac:cxnSpMk id="1076" creationId="{42FBBB5B-1B9B-EA70-C3EA-60E8B1C0DC6F}"/>
          </ac:cxnSpMkLst>
        </pc:cxnChg>
        <pc:cxnChg chg="add mod">
          <ac:chgData name="Balian, Sarah (CNTR)" userId="b3b060d9-4d34-479b-ad68-688eaebf93c5" providerId="ADAL" clId="{ED77DE89-EE60-4C65-AFDF-52D29286C59C}" dt="2023-05-21T20:55:15.182" v="1935"/>
          <ac:cxnSpMkLst>
            <pc:docMk/>
            <pc:sldMk cId="2781894779" sldId="343"/>
            <ac:cxnSpMk id="1077" creationId="{E7257475-A618-C44D-74B0-20E5B4B9C1A5}"/>
          </ac:cxnSpMkLst>
        </pc:cxnChg>
        <pc:cxnChg chg="add mod">
          <ac:chgData name="Balian, Sarah (CNTR)" userId="b3b060d9-4d34-479b-ad68-688eaebf93c5" providerId="ADAL" clId="{ED77DE89-EE60-4C65-AFDF-52D29286C59C}" dt="2023-05-21T20:55:15.182" v="1935"/>
          <ac:cxnSpMkLst>
            <pc:docMk/>
            <pc:sldMk cId="2781894779" sldId="343"/>
            <ac:cxnSpMk id="1079" creationId="{8704BEFA-4C07-5C12-0E08-6707496B73B2}"/>
          </ac:cxnSpMkLst>
        </pc:cxnChg>
      </pc:sldChg>
      <pc:sldChg chg="modSp mod modNotesTx">
        <pc:chgData name="Balian, Sarah (CNTR)" userId="b3b060d9-4d34-479b-ad68-688eaebf93c5" providerId="ADAL" clId="{ED77DE89-EE60-4C65-AFDF-52D29286C59C}" dt="2023-05-21T20:50:04.126" v="1687" actId="20577"/>
        <pc:sldMkLst>
          <pc:docMk/>
          <pc:sldMk cId="587045458" sldId="351"/>
        </pc:sldMkLst>
        <pc:graphicFrameChg chg="mod">
          <ac:chgData name="Balian, Sarah (CNTR)" userId="b3b060d9-4d34-479b-ad68-688eaebf93c5" providerId="ADAL" clId="{ED77DE89-EE60-4C65-AFDF-52D29286C59C}" dt="2023-05-21T20:46:51.992" v="1275" actId="207"/>
          <ac:graphicFrameMkLst>
            <pc:docMk/>
            <pc:sldMk cId="587045458" sldId="351"/>
            <ac:graphicFrameMk id="9" creationId="{16BB2B36-D329-083C-5198-BEEC5AC12CFA}"/>
          </ac:graphicFrameMkLst>
        </pc:graphicFrameChg>
      </pc:sldChg>
      <pc:sldChg chg="addSp delSp modSp mod">
        <pc:chgData name="Balian, Sarah (CNTR)" userId="b3b060d9-4d34-479b-ad68-688eaebf93c5" providerId="ADAL" clId="{ED77DE89-EE60-4C65-AFDF-52D29286C59C}" dt="2023-05-21T20:12:03.377" v="13"/>
        <pc:sldMkLst>
          <pc:docMk/>
          <pc:sldMk cId="2848752032" sldId="352"/>
        </pc:sldMkLst>
        <pc:spChg chg="del">
          <ac:chgData name="Balian, Sarah (CNTR)" userId="b3b060d9-4d34-479b-ad68-688eaebf93c5" providerId="ADAL" clId="{ED77DE89-EE60-4C65-AFDF-52D29286C59C}" dt="2023-05-21T20:11:51.955" v="12" actId="478"/>
          <ac:spMkLst>
            <pc:docMk/>
            <pc:sldMk cId="2848752032" sldId="352"/>
            <ac:spMk id="6" creationId="{5D0F14F3-1A09-3E96-BCB2-D8B940E469DA}"/>
          </ac:spMkLst>
        </pc:spChg>
        <pc:spChg chg="del">
          <ac:chgData name="Balian, Sarah (CNTR)" userId="b3b060d9-4d34-479b-ad68-688eaebf93c5" providerId="ADAL" clId="{ED77DE89-EE60-4C65-AFDF-52D29286C59C}" dt="2023-05-21T20:11:51.955" v="12" actId="478"/>
          <ac:spMkLst>
            <pc:docMk/>
            <pc:sldMk cId="2848752032" sldId="352"/>
            <ac:spMk id="7" creationId="{CE64F085-394F-89FE-55C1-94E5F28AFADD}"/>
          </ac:spMkLst>
        </pc:spChg>
        <pc:spChg chg="del">
          <ac:chgData name="Balian, Sarah (CNTR)" userId="b3b060d9-4d34-479b-ad68-688eaebf93c5" providerId="ADAL" clId="{ED77DE89-EE60-4C65-AFDF-52D29286C59C}" dt="2023-05-21T20:11:51.955" v="12" actId="478"/>
          <ac:spMkLst>
            <pc:docMk/>
            <pc:sldMk cId="2848752032" sldId="352"/>
            <ac:spMk id="8" creationId="{E39DAA33-FEFE-A8BD-BBEA-A8F3D8B80ECE}"/>
          </ac:spMkLst>
        </pc:spChg>
        <pc:picChg chg="add mod">
          <ac:chgData name="Balian, Sarah (CNTR)" userId="b3b060d9-4d34-479b-ad68-688eaebf93c5" providerId="ADAL" clId="{ED77DE89-EE60-4C65-AFDF-52D29286C59C}" dt="2023-05-21T20:12:03.377" v="13"/>
          <ac:picMkLst>
            <pc:docMk/>
            <pc:sldMk cId="2848752032" sldId="352"/>
            <ac:picMk id="2" creationId="{BE4643EF-3271-7BF1-3D6E-76389AEE91BC}"/>
          </ac:picMkLst>
        </pc:picChg>
      </pc:sldChg>
      <pc:sldChg chg="mod modNotesTx">
        <pc:chgData name="Balian, Sarah (CNTR)" userId="b3b060d9-4d34-479b-ad68-688eaebf93c5" providerId="ADAL" clId="{ED77DE89-EE60-4C65-AFDF-52D29286C59C}" dt="2023-05-21T21:16:25.726" v="3265" actId="20577"/>
        <pc:sldMkLst>
          <pc:docMk/>
          <pc:sldMk cId="3383364338" sldId="353"/>
        </pc:sldMkLst>
      </pc:sldChg>
      <pc:sldMasterChg chg="addSp delSp modSp mod setBg modSldLayout">
        <pc:chgData name="Balian, Sarah (CNTR)" userId="b3b060d9-4d34-479b-ad68-688eaebf93c5" providerId="ADAL" clId="{ED77DE89-EE60-4C65-AFDF-52D29286C59C}" dt="2023-05-21T20:10:38.225" v="4"/>
        <pc:sldMasterMkLst>
          <pc:docMk/>
          <pc:sldMasterMk cId="3850865728" sldId="2147483662"/>
        </pc:sldMasterMkLst>
        <pc:spChg chg="del">
          <ac:chgData name="Balian, Sarah (CNTR)" userId="b3b060d9-4d34-479b-ad68-688eaebf93c5" providerId="ADAL" clId="{ED77DE89-EE60-4C65-AFDF-52D29286C59C}" dt="2023-05-21T20:10:20.673" v="2" actId="478"/>
          <ac:spMkLst>
            <pc:docMk/>
            <pc:sldMasterMk cId="3850865728" sldId="2147483662"/>
            <ac:spMk id="2" creationId="{A1AF6A25-C05E-275F-43E1-F8E93E3EEC0C}"/>
          </ac:spMkLst>
        </pc:spChg>
        <pc:spChg chg="add mod">
          <ac:chgData name="Balian, Sarah (CNTR)" userId="b3b060d9-4d34-479b-ad68-688eaebf93c5" providerId="ADAL" clId="{ED77DE89-EE60-4C65-AFDF-52D29286C59C}" dt="2023-05-21T20:10:38.225" v="4"/>
          <ac:spMkLst>
            <pc:docMk/>
            <pc:sldMasterMk cId="3850865728" sldId="2147483662"/>
            <ac:spMk id="3" creationId="{57EF8398-2EE6-C79E-CDB7-6441B14DBA78}"/>
          </ac:spMkLst>
        </pc:spChg>
        <pc:spChg chg="del">
          <ac:chgData name="Balian, Sarah (CNTR)" userId="b3b060d9-4d34-479b-ad68-688eaebf93c5" providerId="ADAL" clId="{ED77DE89-EE60-4C65-AFDF-52D29286C59C}" dt="2023-05-21T20:10:18.602" v="1" actId="478"/>
          <ac:spMkLst>
            <pc:docMk/>
            <pc:sldMasterMk cId="3850865728" sldId="2147483662"/>
            <ac:spMk id="7" creationId="{2139826A-640E-12A1-234F-57C1984C22CC}"/>
          </ac:spMkLst>
        </pc:spChg>
        <pc:spChg chg="del">
          <ac:chgData name="Balian, Sarah (CNTR)" userId="b3b060d9-4d34-479b-ad68-688eaebf93c5" providerId="ADAL" clId="{ED77DE89-EE60-4C65-AFDF-52D29286C59C}" dt="2023-05-21T20:10:18.602" v="1" actId="478"/>
          <ac:spMkLst>
            <pc:docMk/>
            <pc:sldMasterMk cId="3850865728" sldId="2147483662"/>
            <ac:spMk id="8" creationId="{BD89CD6A-460E-F8B9-A2A8-47A478D0A124}"/>
          </ac:spMkLst>
        </pc:spChg>
        <pc:spChg chg="del">
          <ac:chgData name="Balian, Sarah (CNTR)" userId="b3b060d9-4d34-479b-ad68-688eaebf93c5" providerId="ADAL" clId="{ED77DE89-EE60-4C65-AFDF-52D29286C59C}" dt="2023-05-21T20:10:18.602" v="1" actId="478"/>
          <ac:spMkLst>
            <pc:docMk/>
            <pc:sldMasterMk cId="3850865728" sldId="2147483662"/>
            <ac:spMk id="9" creationId="{3E4488E0-ED17-9369-58EE-ADE445C1049F}"/>
          </ac:spMkLst>
        </pc:spChg>
        <pc:picChg chg="add mod">
          <ac:chgData name="Balian, Sarah (CNTR)" userId="b3b060d9-4d34-479b-ad68-688eaebf93c5" providerId="ADAL" clId="{ED77DE89-EE60-4C65-AFDF-52D29286C59C}" dt="2023-05-21T20:10:38.225" v="4"/>
          <ac:picMkLst>
            <pc:docMk/>
            <pc:sldMasterMk cId="3850865728" sldId="2147483662"/>
            <ac:picMk id="4" creationId="{21526B19-F73A-51DB-EC26-9E9B85C8D618}"/>
          </ac:picMkLst>
        </pc:picChg>
        <pc:picChg chg="add mod">
          <ac:chgData name="Balian, Sarah (CNTR)" userId="b3b060d9-4d34-479b-ad68-688eaebf93c5" providerId="ADAL" clId="{ED77DE89-EE60-4C65-AFDF-52D29286C59C}" dt="2023-05-21T20:10:38.225" v="4"/>
          <ac:picMkLst>
            <pc:docMk/>
            <pc:sldMasterMk cId="3850865728" sldId="2147483662"/>
            <ac:picMk id="5" creationId="{C860A09D-ED36-337C-C642-DEF55BC035D3}"/>
          </ac:picMkLst>
        </pc:picChg>
        <pc:sldLayoutChg chg="delSp mod">
          <pc:chgData name="Balian, Sarah (CNTR)" userId="b3b060d9-4d34-479b-ad68-688eaebf93c5" providerId="ADAL" clId="{ED77DE89-EE60-4C65-AFDF-52D29286C59C}" dt="2023-05-21T20:10:13.636" v="0" actId="478"/>
          <pc:sldLayoutMkLst>
            <pc:docMk/>
            <pc:sldMasterMk cId="3850865728" sldId="2147483662"/>
            <pc:sldLayoutMk cId="3824787925" sldId="2147483686"/>
          </pc:sldLayoutMkLst>
          <pc:spChg chg="del">
            <ac:chgData name="Balian, Sarah (CNTR)" userId="b3b060d9-4d34-479b-ad68-688eaebf93c5" providerId="ADAL" clId="{ED77DE89-EE60-4C65-AFDF-52D29286C59C}" dt="2023-05-21T20:10:13.636" v="0" actId="478"/>
            <ac:spMkLst>
              <pc:docMk/>
              <pc:sldMasterMk cId="3850865728" sldId="2147483662"/>
              <pc:sldLayoutMk cId="3824787925" sldId="2147483686"/>
              <ac:spMk id="4" creationId="{EC71831F-1B8F-EA98-3184-E4EB3C6D8FB1}"/>
            </ac:spMkLst>
          </pc:spChg>
        </pc:sldLayoutChg>
      </pc:sldMasterChg>
    </pc:docChg>
  </pc:docChgLst>
  <pc:docChgLst>
    <pc:chgData name="Twesigye, Gloria" userId="6464a502-8a44-4d67-8fab-8f3aa9495827" providerId="ADAL" clId="{C924EF41-1BCF-42D7-9B40-858743454216}"/>
    <pc:docChg chg="modSld">
      <pc:chgData name="Twesigye, Gloria" userId="6464a502-8a44-4d67-8fab-8f3aa9495827" providerId="ADAL" clId="{C924EF41-1BCF-42D7-9B40-858743454216}" dt="2023-01-26T21:49:10.146" v="10"/>
      <pc:docMkLst>
        <pc:docMk/>
      </pc:docMkLst>
      <pc:sldChg chg="modSp mod addCm">
        <pc:chgData name="Twesigye, Gloria" userId="6464a502-8a44-4d67-8fab-8f3aa9495827" providerId="ADAL" clId="{C924EF41-1BCF-42D7-9B40-858743454216}" dt="2023-01-26T21:49:10.146" v="10"/>
        <pc:sldMkLst>
          <pc:docMk/>
          <pc:sldMk cId="3475639167" sldId="289"/>
        </pc:sldMkLst>
        <pc:spChg chg="mod">
          <ac:chgData name="Twesigye, Gloria" userId="6464a502-8a44-4d67-8fab-8f3aa9495827" providerId="ADAL" clId="{C924EF41-1BCF-42D7-9B40-858743454216}" dt="2023-01-26T21:48:29.675" v="9"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C924EF41-1BCF-42D7-9B40-858743454216}" dt="2023-01-26T21:49:10.146" v="10"/>
              <pc2:cmMkLst xmlns:pc2="http://schemas.microsoft.com/office/powerpoint/2019/9/main/command">
                <pc:docMk/>
                <pc:sldMk cId="3475639167" sldId="289"/>
                <pc2:cmMk id="{185445A5-E243-44B3-AD2E-9CE5E99510C3}"/>
              </pc2:cmMkLst>
            </pc226:cmChg>
          </p:ext>
        </pc:extLst>
      </pc:sldChg>
      <pc:sldChg chg="addCm modCm">
        <pc:chgData name="Twesigye, Gloria" userId="6464a502-8a44-4d67-8fab-8f3aa9495827" providerId="ADAL" clId="{C924EF41-1BCF-42D7-9B40-858743454216}" dt="2023-01-26T19:06:11.098" v="1"/>
        <pc:sldMkLst>
          <pc:docMk/>
          <pc:sldMk cId="1702557876" sldId="324"/>
        </pc:sldMkLst>
        <pc:extLst>
          <p:ext xmlns:p="http://schemas.openxmlformats.org/presentationml/2006/main" uri="{D6D511B9-2390-475A-947B-AFAB55BFBCF1}">
            <pc226:cmChg xmlns:pc226="http://schemas.microsoft.com/office/powerpoint/2022/06/main/command" chg="add mod">
              <pc226:chgData name="Twesigye, Gloria" userId="6464a502-8a44-4d67-8fab-8f3aa9495827" providerId="ADAL" clId="{C924EF41-1BCF-42D7-9B40-858743454216}" dt="2023-01-26T19:06:11.098" v="1"/>
              <pc2:cmMkLst xmlns:pc2="http://schemas.microsoft.com/office/powerpoint/2019/9/main/command">
                <pc:docMk/>
                <pc:sldMk cId="1702557876" sldId="324"/>
                <pc2:cmMk id="{3B02037D-85D6-4B80-BA92-5859DDEB4155}"/>
              </pc2:cmMkLst>
            </pc226:cmChg>
          </p:ext>
        </pc:extLst>
      </pc:sldChg>
    </pc:docChg>
  </pc:docChgLst>
  <pc:docChgLst>
    <pc:chgData name="McFarland, Annette" userId="e93d1f50-85ab-41a8-a34a-185a53159573" providerId="ADAL" clId="{547923B1-CF50-4EDA-A734-0DD0A3FABA42}"/>
    <pc:docChg chg="undo custSel modSld">
      <pc:chgData name="McFarland, Annette" userId="e93d1f50-85ab-41a8-a34a-185a53159573" providerId="ADAL" clId="{547923B1-CF50-4EDA-A734-0DD0A3FABA42}" dt="2023-01-20T16:38:39.036" v="1050"/>
      <pc:docMkLst>
        <pc:docMk/>
      </pc:docMkLst>
      <pc:sldChg chg="modSp mod modNotesTx">
        <pc:chgData name="McFarland, Annette" userId="e93d1f50-85ab-41a8-a34a-185a53159573" providerId="ADAL" clId="{547923B1-CF50-4EDA-A734-0DD0A3FABA42}" dt="2023-01-09T21:40:54.122" v="136" actId="20577"/>
        <pc:sldMkLst>
          <pc:docMk/>
          <pc:sldMk cId="1428788921" sldId="262"/>
        </pc:sldMkLst>
        <pc:spChg chg="mod">
          <ac:chgData name="McFarland, Annette" userId="e93d1f50-85ab-41a8-a34a-185a53159573" providerId="ADAL" clId="{547923B1-CF50-4EDA-A734-0DD0A3FABA42}" dt="2023-01-09T21:32:51.784" v="3" actId="20577"/>
          <ac:spMkLst>
            <pc:docMk/>
            <pc:sldMk cId="1428788921" sldId="262"/>
            <ac:spMk id="2" creationId="{F6245169-1799-41CD-B28E-D2D20D16AD73}"/>
          </ac:spMkLst>
        </pc:spChg>
        <pc:graphicFrameChg chg="mod">
          <ac:chgData name="McFarland, Annette" userId="e93d1f50-85ab-41a8-a34a-185a53159573" providerId="ADAL" clId="{547923B1-CF50-4EDA-A734-0DD0A3FABA42}" dt="2023-01-09T21:33:01.470" v="5" actId="14100"/>
          <ac:graphicFrameMkLst>
            <pc:docMk/>
            <pc:sldMk cId="1428788921" sldId="262"/>
            <ac:graphicFrameMk id="8" creationId="{A25666F9-CCA3-9D59-B863-99CA3EC76DEB}"/>
          </ac:graphicFrameMkLst>
        </pc:graphicFrameChg>
      </pc:sldChg>
      <pc:sldChg chg="modSp mod addCm delCm modCm modNotesTx">
        <pc:chgData name="McFarland, Annette" userId="e93d1f50-85ab-41a8-a34a-185a53159573" providerId="ADAL" clId="{547923B1-CF50-4EDA-A734-0DD0A3FABA42}" dt="2023-01-20T16:30:31.840" v="1020"/>
        <pc:sldMkLst>
          <pc:docMk/>
          <pc:sldMk cId="2479953464" sldId="264"/>
        </pc:sldMkLst>
        <pc:spChg chg="mod">
          <ac:chgData name="McFarland, Annette" userId="e93d1f50-85ab-41a8-a34a-185a53159573" providerId="ADAL" clId="{547923B1-CF50-4EDA-A734-0DD0A3FABA42}" dt="2023-01-09T22:41:46.094" v="242" actId="20577"/>
          <ac:spMkLst>
            <pc:docMk/>
            <pc:sldMk cId="2479953464" sldId="264"/>
            <ac:spMk id="7" creationId="{C6AD3CA1-B490-CAD9-358E-36CAF5A9AFAD}"/>
          </ac:spMkLst>
        </pc:spChg>
        <pc:graphicFrameChg chg="mod">
          <ac:chgData name="McFarland, Annette" userId="e93d1f50-85ab-41a8-a34a-185a53159573" providerId="ADAL" clId="{547923B1-CF50-4EDA-A734-0DD0A3FABA42}" dt="2023-01-09T22:41:54.868" v="243"/>
          <ac:graphicFrameMkLst>
            <pc:docMk/>
            <pc:sldMk cId="2479953464" sldId="264"/>
            <ac:graphicFrameMk id="9" creationId="{16BB2B36-D329-083C-5198-BEEC5AC12CFA}"/>
          </ac:graphicFrameMkLst>
        </pc:graphicFrameChg>
      </pc:sldChg>
      <pc:sldChg chg="modSp mod">
        <pc:chgData name="McFarland, Annette" userId="e93d1f50-85ab-41a8-a34a-185a53159573" providerId="ADAL" clId="{547923B1-CF50-4EDA-A734-0DD0A3FABA42}" dt="2023-01-09T22:49:47.718" v="647" actId="20577"/>
        <pc:sldMkLst>
          <pc:docMk/>
          <pc:sldMk cId="1506493807" sldId="272"/>
        </pc:sldMkLst>
        <pc:spChg chg="mod">
          <ac:chgData name="McFarland, Annette" userId="e93d1f50-85ab-41a8-a34a-185a53159573" providerId="ADAL" clId="{547923B1-CF50-4EDA-A734-0DD0A3FABA42}" dt="2023-01-09T22:49:11.156" v="638" actId="20577"/>
          <ac:spMkLst>
            <pc:docMk/>
            <pc:sldMk cId="1506493807" sldId="272"/>
            <ac:spMk id="2" creationId="{F6245169-1799-41CD-B28E-D2D20D16AD73}"/>
          </ac:spMkLst>
        </pc:spChg>
        <pc:spChg chg="mod">
          <ac:chgData name="McFarland, Annette" userId="e93d1f50-85ab-41a8-a34a-185a53159573" providerId="ADAL" clId="{547923B1-CF50-4EDA-A734-0DD0A3FABA42}" dt="2023-01-09T22:49:47.718" v="647" actId="20577"/>
          <ac:spMkLst>
            <pc:docMk/>
            <pc:sldMk cId="1506493807" sldId="272"/>
            <ac:spMk id="3" creationId="{E4FD1E92-5DBC-B105-F246-2355E4FF9A74}"/>
          </ac:spMkLst>
        </pc:spChg>
        <pc:cxnChg chg="mod">
          <ac:chgData name="McFarland, Annette" userId="e93d1f50-85ab-41a8-a34a-185a53159573" providerId="ADAL" clId="{547923B1-CF50-4EDA-A734-0DD0A3FABA42}" dt="2023-01-09T22:49:41.974" v="643" actId="14100"/>
          <ac:cxnSpMkLst>
            <pc:docMk/>
            <pc:sldMk cId="1506493807" sldId="272"/>
            <ac:cxnSpMk id="5" creationId="{34910700-1BDF-1AC8-805B-EA7CB736B340}"/>
          </ac:cxnSpMkLst>
        </pc:cxnChg>
        <pc:cxnChg chg="mod">
          <ac:chgData name="McFarland, Annette" userId="e93d1f50-85ab-41a8-a34a-185a53159573" providerId="ADAL" clId="{547923B1-CF50-4EDA-A734-0DD0A3FABA42}" dt="2023-01-09T22:49:24.903" v="640" actId="14100"/>
          <ac:cxnSpMkLst>
            <pc:docMk/>
            <pc:sldMk cId="1506493807" sldId="272"/>
            <ac:cxnSpMk id="8" creationId="{22766DD9-4256-2E5C-ACD4-93D0083B7CD7}"/>
          </ac:cxnSpMkLst>
        </pc:cxnChg>
      </pc:sldChg>
      <pc:sldChg chg="modSp mod modNotesTx">
        <pc:chgData name="McFarland, Annette" userId="e93d1f50-85ab-41a8-a34a-185a53159573" providerId="ADAL" clId="{547923B1-CF50-4EDA-A734-0DD0A3FABA42}" dt="2023-01-09T22:48:31.731" v="625"/>
        <pc:sldMkLst>
          <pc:docMk/>
          <pc:sldMk cId="3502258445" sldId="283"/>
        </pc:sldMkLst>
        <pc:spChg chg="mod">
          <ac:chgData name="McFarland, Annette" userId="e93d1f50-85ab-41a8-a34a-185a53159573" providerId="ADAL" clId="{547923B1-CF50-4EDA-A734-0DD0A3FABA42}" dt="2023-01-09T22:48:11.233" v="619" actId="2085"/>
          <ac:spMkLst>
            <pc:docMk/>
            <pc:sldMk cId="3502258445" sldId="283"/>
            <ac:spMk id="5" creationId="{07E7D4A9-A2D8-FCFA-930A-28EF4D10D77F}"/>
          </ac:spMkLst>
        </pc:spChg>
        <pc:spChg chg="mod">
          <ac:chgData name="McFarland, Annette" userId="e93d1f50-85ab-41a8-a34a-185a53159573" providerId="ADAL" clId="{547923B1-CF50-4EDA-A734-0DD0A3FABA42}" dt="2023-01-09T22:48:21.114" v="624" actId="20577"/>
          <ac:spMkLst>
            <pc:docMk/>
            <pc:sldMk cId="3502258445" sldId="283"/>
            <ac:spMk id="11" creationId="{AA7DA90E-F1B1-6A3A-8771-E43E613C537E}"/>
          </ac:spMkLst>
        </pc:spChg>
        <pc:graphicFrameChg chg="mod">
          <ac:chgData name="McFarland, Annette" userId="e93d1f50-85ab-41a8-a34a-185a53159573" providerId="ADAL" clId="{547923B1-CF50-4EDA-A734-0DD0A3FABA42}" dt="2023-01-09T22:48:17.288" v="620"/>
          <ac:graphicFrameMkLst>
            <pc:docMk/>
            <pc:sldMk cId="3502258445" sldId="283"/>
            <ac:graphicFrameMk id="9" creationId="{16BB2B36-D329-083C-5198-BEEC5AC12CFA}"/>
          </ac:graphicFrameMkLst>
        </pc:graphicFrameChg>
      </pc:sldChg>
      <pc:sldChg chg="modSp mod addCm delCm modCm modNotesTx">
        <pc:chgData name="McFarland, Annette" userId="e93d1f50-85ab-41a8-a34a-185a53159573" providerId="ADAL" clId="{547923B1-CF50-4EDA-A734-0DD0A3FABA42}" dt="2023-01-20T16:38:39.036" v="1050"/>
        <pc:sldMkLst>
          <pc:docMk/>
          <pc:sldMk cId="1821595124" sldId="286"/>
        </pc:sldMkLst>
        <pc:spChg chg="mod">
          <ac:chgData name="McFarland, Annette" userId="e93d1f50-85ab-41a8-a34a-185a53159573" providerId="ADAL" clId="{547923B1-CF50-4EDA-A734-0DD0A3FABA42}" dt="2023-01-09T22:54:55.570" v="670" actId="20577"/>
          <ac:spMkLst>
            <pc:docMk/>
            <pc:sldMk cId="1821595124" sldId="286"/>
            <ac:spMk id="2" creationId="{F6245169-1799-41CD-B28E-D2D20D16AD73}"/>
          </ac:spMkLst>
        </pc:spChg>
        <pc:spChg chg="mod">
          <ac:chgData name="McFarland, Annette" userId="e93d1f50-85ab-41a8-a34a-185a53159573" providerId="ADAL" clId="{547923B1-CF50-4EDA-A734-0DD0A3FABA42}" dt="2023-01-09T22:55:22.295" v="686" actId="255"/>
          <ac:spMkLst>
            <pc:docMk/>
            <pc:sldMk cId="1821595124" sldId="286"/>
            <ac:spMk id="3" creationId="{E4FD1E92-5DBC-B105-F246-2355E4FF9A74}"/>
          </ac:spMkLst>
        </pc:spChg>
      </pc:sldChg>
      <pc:sldChg chg="modSp mod">
        <pc:chgData name="McFarland, Annette" userId="e93d1f50-85ab-41a8-a34a-185a53159573" providerId="ADAL" clId="{547923B1-CF50-4EDA-A734-0DD0A3FABA42}" dt="2023-01-10T01:08:44.936" v="1013" actId="20577"/>
        <pc:sldMkLst>
          <pc:docMk/>
          <pc:sldMk cId="3475639167" sldId="289"/>
        </pc:sldMkLst>
        <pc:spChg chg="mod">
          <ac:chgData name="McFarland, Annette" userId="e93d1f50-85ab-41a8-a34a-185a53159573" providerId="ADAL" clId="{547923B1-CF50-4EDA-A734-0DD0A3FABA42}" dt="2023-01-10T01:08:44.936" v="1013" actId="20577"/>
          <ac:spMkLst>
            <pc:docMk/>
            <pc:sldMk cId="3475639167" sldId="289"/>
            <ac:spMk id="6" creationId="{3178E49A-AB46-36D7-BE04-40013DE24A2A}"/>
          </ac:spMkLst>
        </pc:spChg>
      </pc:sldChg>
      <pc:sldChg chg="addSp delSp modSp mod addCm delCm modCm">
        <pc:chgData name="McFarland, Annette" userId="e93d1f50-85ab-41a8-a34a-185a53159573" providerId="ADAL" clId="{547923B1-CF50-4EDA-A734-0DD0A3FABA42}" dt="2023-01-20T16:28:28.092" v="1015"/>
        <pc:sldMkLst>
          <pc:docMk/>
          <pc:sldMk cId="1702557876" sldId="324"/>
        </pc:sldMkLst>
        <pc:spChg chg="mod">
          <ac:chgData name="McFarland, Annette" userId="e93d1f50-85ab-41a8-a34a-185a53159573" providerId="ADAL" clId="{547923B1-CF50-4EDA-A734-0DD0A3FABA42}" dt="2023-01-09T21:42:29.250" v="143" actId="20577"/>
          <ac:spMkLst>
            <pc:docMk/>
            <pc:sldMk cId="1702557876" sldId="324"/>
            <ac:spMk id="2" creationId="{F6245169-1799-41CD-B28E-D2D20D16AD73}"/>
          </ac:spMkLst>
        </pc:spChg>
        <pc:spChg chg="add mod">
          <ac:chgData name="McFarland, Annette" userId="e93d1f50-85ab-41a8-a34a-185a53159573" providerId="ADAL" clId="{547923B1-CF50-4EDA-A734-0DD0A3FABA42}" dt="2023-01-09T21:42:19.739" v="140" actId="6549"/>
          <ac:spMkLst>
            <pc:docMk/>
            <pc:sldMk cId="1702557876" sldId="324"/>
            <ac:spMk id="4" creationId="{424566EC-AA6C-5C1F-F36E-3587B631FECC}"/>
          </ac:spMkLst>
        </pc:spChg>
        <pc:spChg chg="mod">
          <ac:chgData name="McFarland, Annette" userId="e93d1f50-85ab-41a8-a34a-185a53159573" providerId="ADAL" clId="{547923B1-CF50-4EDA-A734-0DD0A3FABA42}" dt="2023-01-09T22:47:00.109" v="615" actId="255"/>
          <ac:spMkLst>
            <pc:docMk/>
            <pc:sldMk cId="1702557876" sldId="324"/>
            <ac:spMk id="8" creationId="{3EFE8A50-771E-49B9-ECC6-CDA29387FFE8}"/>
          </ac:spMkLst>
        </pc:spChg>
        <pc:spChg chg="mod">
          <ac:chgData name="McFarland, Annette" userId="e93d1f50-85ab-41a8-a34a-185a53159573" providerId="ADAL" clId="{547923B1-CF50-4EDA-A734-0DD0A3FABA42}" dt="2023-01-09T22:47:35.544" v="617" actId="1076"/>
          <ac:spMkLst>
            <pc:docMk/>
            <pc:sldMk cId="1702557876" sldId="324"/>
            <ac:spMk id="19" creationId="{919AB245-761C-B6B8-51E2-142048FB285E}"/>
          </ac:spMkLst>
        </pc:spChg>
        <pc:spChg chg="mod">
          <ac:chgData name="McFarland, Annette" userId="e93d1f50-85ab-41a8-a34a-185a53159573" providerId="ADAL" clId="{547923B1-CF50-4EDA-A734-0DD0A3FABA42}" dt="2023-01-09T22:47:35.544" v="617" actId="1076"/>
          <ac:spMkLst>
            <pc:docMk/>
            <pc:sldMk cId="1702557876" sldId="324"/>
            <ac:spMk id="20" creationId="{A941D5CF-FA31-7C0E-E587-B35900DC9493}"/>
          </ac:spMkLst>
        </pc:spChg>
        <pc:spChg chg="mod">
          <ac:chgData name="McFarland, Annette" userId="e93d1f50-85ab-41a8-a34a-185a53159573" providerId="ADAL" clId="{547923B1-CF50-4EDA-A734-0DD0A3FABA42}" dt="2023-01-09T22:47:35.544" v="617" actId="1076"/>
          <ac:spMkLst>
            <pc:docMk/>
            <pc:sldMk cId="1702557876" sldId="324"/>
            <ac:spMk id="22" creationId="{A23FC125-6A2D-2C23-E0B8-BABEDC126DA7}"/>
          </ac:spMkLst>
        </pc:spChg>
        <pc:spChg chg="mod">
          <ac:chgData name="McFarland, Annette" userId="e93d1f50-85ab-41a8-a34a-185a53159573" providerId="ADAL" clId="{547923B1-CF50-4EDA-A734-0DD0A3FABA42}" dt="2023-01-09T22:47:35.544" v="617" actId="1076"/>
          <ac:spMkLst>
            <pc:docMk/>
            <pc:sldMk cId="1702557876" sldId="324"/>
            <ac:spMk id="23" creationId="{FF929909-2D14-9BD3-A377-0079E1252530}"/>
          </ac:spMkLst>
        </pc:spChg>
        <pc:spChg chg="mod">
          <ac:chgData name="McFarland, Annette" userId="e93d1f50-85ab-41a8-a34a-185a53159573" providerId="ADAL" clId="{547923B1-CF50-4EDA-A734-0DD0A3FABA42}" dt="2023-01-09T22:47:35.544" v="617" actId="1076"/>
          <ac:spMkLst>
            <pc:docMk/>
            <pc:sldMk cId="1702557876" sldId="324"/>
            <ac:spMk id="24" creationId="{9664DB10-4447-8D6E-AC03-C669CB0D092E}"/>
          </ac:spMkLst>
        </pc:spChg>
        <pc:spChg chg="mod">
          <ac:chgData name="McFarland, Annette" userId="e93d1f50-85ab-41a8-a34a-185a53159573" providerId="ADAL" clId="{547923B1-CF50-4EDA-A734-0DD0A3FABA42}" dt="2023-01-09T22:47:35.544" v="617" actId="1076"/>
          <ac:spMkLst>
            <pc:docMk/>
            <pc:sldMk cId="1702557876" sldId="324"/>
            <ac:spMk id="25" creationId="{0D36E1B2-4AA5-A62F-F5F8-DD72A4DA547A}"/>
          </ac:spMkLst>
        </pc:spChg>
        <pc:spChg chg="mod">
          <ac:chgData name="McFarland, Annette" userId="e93d1f50-85ab-41a8-a34a-185a53159573" providerId="ADAL" clId="{547923B1-CF50-4EDA-A734-0DD0A3FABA42}" dt="2023-01-09T22:47:35.544" v="617" actId="1076"/>
          <ac:spMkLst>
            <pc:docMk/>
            <pc:sldMk cId="1702557876" sldId="324"/>
            <ac:spMk id="26" creationId="{F7AC834A-B082-EF25-2CAF-14EE527CAF64}"/>
          </ac:spMkLst>
        </pc:spChg>
        <pc:spChg chg="mod">
          <ac:chgData name="McFarland, Annette" userId="e93d1f50-85ab-41a8-a34a-185a53159573" providerId="ADAL" clId="{547923B1-CF50-4EDA-A734-0DD0A3FABA42}" dt="2023-01-09T22:47:35.544" v="617" actId="1076"/>
          <ac:spMkLst>
            <pc:docMk/>
            <pc:sldMk cId="1702557876" sldId="324"/>
            <ac:spMk id="27" creationId="{C253CD9D-52E7-A631-AD25-F17F48B50202}"/>
          </ac:spMkLst>
        </pc:spChg>
        <pc:spChg chg="mod">
          <ac:chgData name="McFarland, Annette" userId="e93d1f50-85ab-41a8-a34a-185a53159573" providerId="ADAL" clId="{547923B1-CF50-4EDA-A734-0DD0A3FABA42}" dt="2023-01-09T22:47:35.544" v="617" actId="1076"/>
          <ac:spMkLst>
            <pc:docMk/>
            <pc:sldMk cId="1702557876" sldId="324"/>
            <ac:spMk id="28" creationId="{BECD09F6-FDB3-81EA-4E05-FF3373DB7966}"/>
          </ac:spMkLst>
        </pc:spChg>
        <pc:spChg chg="mod">
          <ac:chgData name="McFarland, Annette" userId="e93d1f50-85ab-41a8-a34a-185a53159573" providerId="ADAL" clId="{547923B1-CF50-4EDA-A734-0DD0A3FABA42}" dt="2023-01-09T22:47:35.544" v="617" actId="1076"/>
          <ac:spMkLst>
            <pc:docMk/>
            <pc:sldMk cId="1702557876" sldId="324"/>
            <ac:spMk id="29" creationId="{5803C762-1900-B13A-65D4-ED0C8CE59462}"/>
          </ac:spMkLst>
        </pc:spChg>
        <pc:spChg chg="mod">
          <ac:chgData name="McFarland, Annette" userId="e93d1f50-85ab-41a8-a34a-185a53159573" providerId="ADAL" clId="{547923B1-CF50-4EDA-A734-0DD0A3FABA42}" dt="2023-01-09T22:47:35.544" v="617" actId="1076"/>
          <ac:spMkLst>
            <pc:docMk/>
            <pc:sldMk cId="1702557876" sldId="324"/>
            <ac:spMk id="30" creationId="{E73AF4BD-F409-422A-00CF-A42FBAD2768E}"/>
          </ac:spMkLst>
        </pc:spChg>
        <pc:spChg chg="mod">
          <ac:chgData name="McFarland, Annette" userId="e93d1f50-85ab-41a8-a34a-185a53159573" providerId="ADAL" clId="{547923B1-CF50-4EDA-A734-0DD0A3FABA42}" dt="2023-01-09T22:47:35.544" v="617" actId="1076"/>
          <ac:spMkLst>
            <pc:docMk/>
            <pc:sldMk cId="1702557876" sldId="324"/>
            <ac:spMk id="31" creationId="{8FAA6ACD-B674-1B61-3477-7BD5576A3DD5}"/>
          </ac:spMkLst>
        </pc:spChg>
        <pc:spChg chg="mod">
          <ac:chgData name="McFarland, Annette" userId="e93d1f50-85ab-41a8-a34a-185a53159573" providerId="ADAL" clId="{547923B1-CF50-4EDA-A734-0DD0A3FABA42}" dt="2023-01-09T22:47:35.544" v="617" actId="1076"/>
          <ac:spMkLst>
            <pc:docMk/>
            <pc:sldMk cId="1702557876" sldId="324"/>
            <ac:spMk id="32" creationId="{DFBC9D00-68E9-04DF-F7A7-DB2B030FA8B5}"/>
          </ac:spMkLst>
        </pc:spChg>
        <pc:spChg chg="mod">
          <ac:chgData name="McFarland, Annette" userId="e93d1f50-85ab-41a8-a34a-185a53159573" providerId="ADAL" clId="{547923B1-CF50-4EDA-A734-0DD0A3FABA42}" dt="2023-01-09T22:47:35.544" v="617" actId="1076"/>
          <ac:spMkLst>
            <pc:docMk/>
            <pc:sldMk cId="1702557876" sldId="324"/>
            <ac:spMk id="33" creationId="{7E611DCB-2AAE-88D9-E7BC-654DD24CF129}"/>
          </ac:spMkLst>
        </pc:spChg>
        <pc:spChg chg="mod">
          <ac:chgData name="McFarland, Annette" userId="e93d1f50-85ab-41a8-a34a-185a53159573" providerId="ADAL" clId="{547923B1-CF50-4EDA-A734-0DD0A3FABA42}" dt="2023-01-09T22:47:35.544" v="617" actId="1076"/>
          <ac:spMkLst>
            <pc:docMk/>
            <pc:sldMk cId="1702557876" sldId="324"/>
            <ac:spMk id="34" creationId="{A9EFC11C-29DB-5AD4-B8F1-1BCD3A800A18}"/>
          </ac:spMkLst>
        </pc:spChg>
        <pc:spChg chg="mod">
          <ac:chgData name="McFarland, Annette" userId="e93d1f50-85ab-41a8-a34a-185a53159573" providerId="ADAL" clId="{547923B1-CF50-4EDA-A734-0DD0A3FABA42}" dt="2023-01-09T22:47:35.544" v="617" actId="1076"/>
          <ac:spMkLst>
            <pc:docMk/>
            <pc:sldMk cId="1702557876" sldId="324"/>
            <ac:spMk id="35" creationId="{D8A7F3D7-9FFE-B25D-5ACE-3740CB428766}"/>
          </ac:spMkLst>
        </pc:spChg>
        <pc:spChg chg="mod">
          <ac:chgData name="McFarland, Annette" userId="e93d1f50-85ab-41a8-a34a-185a53159573" providerId="ADAL" clId="{547923B1-CF50-4EDA-A734-0DD0A3FABA42}" dt="2023-01-09T22:47:35.544" v="617" actId="1076"/>
          <ac:spMkLst>
            <pc:docMk/>
            <pc:sldMk cId="1702557876" sldId="324"/>
            <ac:spMk id="36" creationId="{89E5F9DA-A606-6292-C611-B08A405D06F9}"/>
          </ac:spMkLst>
        </pc:spChg>
        <pc:spChg chg="mod">
          <ac:chgData name="McFarland, Annette" userId="e93d1f50-85ab-41a8-a34a-185a53159573" providerId="ADAL" clId="{547923B1-CF50-4EDA-A734-0DD0A3FABA42}" dt="2023-01-09T22:47:35.544" v="617" actId="1076"/>
          <ac:spMkLst>
            <pc:docMk/>
            <pc:sldMk cId="1702557876" sldId="324"/>
            <ac:spMk id="37" creationId="{BEC64EEF-A1F1-8E19-2707-6FAD4CBAE0E0}"/>
          </ac:spMkLst>
        </pc:spChg>
        <pc:spChg chg="mod">
          <ac:chgData name="McFarland, Annette" userId="e93d1f50-85ab-41a8-a34a-185a53159573" providerId="ADAL" clId="{547923B1-CF50-4EDA-A734-0DD0A3FABA42}" dt="2023-01-09T22:47:35.544" v="617" actId="1076"/>
          <ac:spMkLst>
            <pc:docMk/>
            <pc:sldMk cId="1702557876" sldId="324"/>
            <ac:spMk id="38" creationId="{3318DB37-3985-BB9F-1B66-7C2CBB156C77}"/>
          </ac:spMkLst>
        </pc:spChg>
        <pc:spChg chg="mod">
          <ac:chgData name="McFarland, Annette" userId="e93d1f50-85ab-41a8-a34a-185a53159573" providerId="ADAL" clId="{547923B1-CF50-4EDA-A734-0DD0A3FABA42}" dt="2023-01-09T22:47:35.544" v="617" actId="1076"/>
          <ac:spMkLst>
            <pc:docMk/>
            <pc:sldMk cId="1702557876" sldId="324"/>
            <ac:spMk id="39" creationId="{84C18A72-3D7F-F787-8F1A-6F3753C2FE38}"/>
          </ac:spMkLst>
        </pc:spChg>
        <pc:spChg chg="mod">
          <ac:chgData name="McFarland, Annette" userId="e93d1f50-85ab-41a8-a34a-185a53159573" providerId="ADAL" clId="{547923B1-CF50-4EDA-A734-0DD0A3FABA42}" dt="2023-01-09T22:47:35.544" v="617" actId="1076"/>
          <ac:spMkLst>
            <pc:docMk/>
            <pc:sldMk cId="1702557876" sldId="324"/>
            <ac:spMk id="40" creationId="{237376D4-C554-50C9-2749-3124111F98AF}"/>
          </ac:spMkLst>
        </pc:spChg>
        <pc:spChg chg="mod">
          <ac:chgData name="McFarland, Annette" userId="e93d1f50-85ab-41a8-a34a-185a53159573" providerId="ADAL" clId="{547923B1-CF50-4EDA-A734-0DD0A3FABA42}" dt="2023-01-09T22:47:35.544" v="617" actId="1076"/>
          <ac:spMkLst>
            <pc:docMk/>
            <pc:sldMk cId="1702557876" sldId="324"/>
            <ac:spMk id="41" creationId="{FC033D38-5761-D428-E160-FB092808F0F1}"/>
          </ac:spMkLst>
        </pc:spChg>
        <pc:spChg chg="mod">
          <ac:chgData name="McFarland, Annette" userId="e93d1f50-85ab-41a8-a34a-185a53159573" providerId="ADAL" clId="{547923B1-CF50-4EDA-A734-0DD0A3FABA42}" dt="2023-01-09T22:47:35.544" v="617" actId="1076"/>
          <ac:spMkLst>
            <pc:docMk/>
            <pc:sldMk cId="1702557876" sldId="324"/>
            <ac:spMk id="42" creationId="{3AB60551-8824-3DF3-E2AC-9AF2FE8EEEBC}"/>
          </ac:spMkLst>
        </pc:spChg>
        <pc:grpChg chg="mod">
          <ac:chgData name="McFarland, Annette" userId="e93d1f50-85ab-41a8-a34a-185a53159573" providerId="ADAL" clId="{547923B1-CF50-4EDA-A734-0DD0A3FABA42}" dt="2023-01-09T22:47:35.544" v="617" actId="1076"/>
          <ac:grpSpMkLst>
            <pc:docMk/>
            <pc:sldMk cId="1702557876" sldId="324"/>
            <ac:grpSpMk id="16" creationId="{821094AF-08D6-8E93-C6FF-7C2A590F4E9E}"/>
          </ac:grpSpMkLst>
        </pc:grpChg>
        <pc:grpChg chg="mod">
          <ac:chgData name="McFarland, Annette" userId="e93d1f50-85ab-41a8-a34a-185a53159573" providerId="ADAL" clId="{547923B1-CF50-4EDA-A734-0DD0A3FABA42}" dt="2023-01-09T22:47:35.544" v="617" actId="1076"/>
          <ac:grpSpMkLst>
            <pc:docMk/>
            <pc:sldMk cId="1702557876" sldId="324"/>
            <ac:grpSpMk id="17" creationId="{44C8F741-3928-AA9C-7FC2-7C7F2EB90CBE}"/>
          </ac:grpSpMkLst>
        </pc:grpChg>
        <pc:grpChg chg="mod">
          <ac:chgData name="McFarland, Annette" userId="e93d1f50-85ab-41a8-a34a-185a53159573" providerId="ADAL" clId="{547923B1-CF50-4EDA-A734-0DD0A3FABA42}" dt="2023-01-09T22:47:35.544" v="617" actId="1076"/>
          <ac:grpSpMkLst>
            <pc:docMk/>
            <pc:sldMk cId="1702557876" sldId="324"/>
            <ac:grpSpMk id="18" creationId="{3F11DEB1-37A0-7B0C-84D9-51CFDA380FC0}"/>
          </ac:grpSpMkLst>
        </pc:grpChg>
        <pc:graphicFrameChg chg="mod">
          <ac:chgData name="McFarland, Annette" userId="e93d1f50-85ab-41a8-a34a-185a53159573" providerId="ADAL" clId="{547923B1-CF50-4EDA-A734-0DD0A3FABA42}" dt="2023-01-09T22:47:35.544" v="617" actId="1076"/>
          <ac:graphicFrameMkLst>
            <pc:docMk/>
            <pc:sldMk cId="1702557876" sldId="324"/>
            <ac:graphicFrameMk id="21" creationId="{9673CC04-08CC-5578-D046-2CD1CE6E0EBA}"/>
          </ac:graphicFrameMkLst>
        </pc:graphicFrameChg>
        <pc:picChg chg="add mod">
          <ac:chgData name="McFarland, Annette" userId="e93d1f50-85ab-41a8-a34a-185a53159573" providerId="ADAL" clId="{547923B1-CF50-4EDA-A734-0DD0A3FABA42}" dt="2023-01-09T21:42:14.558" v="138"/>
          <ac:picMkLst>
            <pc:docMk/>
            <pc:sldMk cId="1702557876" sldId="324"/>
            <ac:picMk id="3" creationId="{992B7E72-6278-0689-4BA5-F1B80FC18AAC}"/>
          </ac:picMkLst>
        </pc:picChg>
        <pc:picChg chg="del">
          <ac:chgData name="McFarland, Annette" userId="e93d1f50-85ab-41a8-a34a-185a53159573" providerId="ADAL" clId="{547923B1-CF50-4EDA-A734-0DD0A3FABA42}" dt="2023-01-09T21:42:14.147" v="137" actId="478"/>
          <ac:picMkLst>
            <pc:docMk/>
            <pc:sldMk cId="1702557876" sldId="324"/>
            <ac:picMk id="43" creationId="{38C3E5C3-B90C-A6AD-8788-18A64DBC43DC}"/>
          </ac:picMkLst>
        </pc:picChg>
      </pc:sldChg>
      <pc:sldChg chg="modSp mod addCm delCm modCm">
        <pc:chgData name="McFarland, Annette" userId="e93d1f50-85ab-41a8-a34a-185a53159573" providerId="ADAL" clId="{547923B1-CF50-4EDA-A734-0DD0A3FABA42}" dt="2023-01-20T16:35:36.739" v="1049" actId="404"/>
        <pc:sldMkLst>
          <pc:docMk/>
          <pc:sldMk cId="3364805724" sldId="339"/>
        </pc:sldMkLst>
        <pc:spChg chg="mod">
          <ac:chgData name="McFarland, Annette" userId="e93d1f50-85ab-41a8-a34a-185a53159573" providerId="ADAL" clId="{547923B1-CF50-4EDA-A734-0DD0A3FABA42}" dt="2023-01-09T22:50:43.141" v="659" actId="20577"/>
          <ac:spMkLst>
            <pc:docMk/>
            <pc:sldMk cId="3364805724" sldId="339"/>
            <ac:spMk id="2" creationId="{F050121B-D4A7-C426-32A4-BF0987433026}"/>
          </ac:spMkLst>
        </pc:spChg>
        <pc:spChg chg="mod">
          <ac:chgData name="McFarland, Annette" userId="e93d1f50-85ab-41a8-a34a-185a53159573" providerId="ADAL" clId="{547923B1-CF50-4EDA-A734-0DD0A3FABA42}" dt="2023-01-20T16:35:36.739" v="1049" actId="404"/>
          <ac:spMkLst>
            <pc:docMk/>
            <pc:sldMk cId="3364805724" sldId="339"/>
            <ac:spMk id="3" creationId="{B6340F88-FDE5-D8FA-4CB8-7065B97BFE6B}"/>
          </ac:spMkLst>
        </pc:spChg>
      </pc:sldChg>
      <pc:sldChg chg="modSp mod modNotesTx">
        <pc:chgData name="McFarland, Annette" userId="e93d1f50-85ab-41a8-a34a-185a53159573" providerId="ADAL" clId="{547923B1-CF50-4EDA-A734-0DD0A3FABA42}" dt="2023-01-09T22:48:59.648" v="630"/>
        <pc:sldMkLst>
          <pc:docMk/>
          <pc:sldMk cId="2781894779" sldId="343"/>
        </pc:sldMkLst>
        <pc:spChg chg="mod">
          <ac:chgData name="McFarland, Annette" userId="e93d1f50-85ab-41a8-a34a-185a53159573" providerId="ADAL" clId="{547923B1-CF50-4EDA-A734-0DD0A3FABA42}" dt="2023-01-09T22:48:39.132" v="629" actId="6549"/>
          <ac:spMkLst>
            <pc:docMk/>
            <pc:sldMk cId="2781894779" sldId="343"/>
            <ac:spMk id="4" creationId="{2835B22F-59A0-D51F-5B6D-700079BFD428}"/>
          </ac:spMkLst>
        </pc:spChg>
      </pc:sldChg>
      <pc:sldChg chg="addSp delSp modSp mod addCm delCm">
        <pc:chgData name="McFarland, Annette" userId="e93d1f50-85ab-41a8-a34a-185a53159573" providerId="ADAL" clId="{547923B1-CF50-4EDA-A734-0DD0A3FABA42}" dt="2023-01-20T16:30:21.884" v="1019"/>
        <pc:sldMkLst>
          <pc:docMk/>
          <pc:sldMk cId="587045458" sldId="351"/>
        </pc:sldMkLst>
        <pc:spChg chg="mod">
          <ac:chgData name="McFarland, Annette" userId="e93d1f50-85ab-41a8-a34a-185a53159573" providerId="ADAL" clId="{547923B1-CF50-4EDA-A734-0DD0A3FABA42}" dt="2023-01-09T21:48:37.245" v="182" actId="20577"/>
          <ac:spMkLst>
            <pc:docMk/>
            <pc:sldMk cId="587045458" sldId="351"/>
            <ac:spMk id="2" creationId="{F6245169-1799-41CD-B28E-D2D20D16AD73}"/>
          </ac:spMkLst>
        </pc:spChg>
        <pc:spChg chg="mod">
          <ac:chgData name="McFarland, Annette" userId="e93d1f50-85ab-41a8-a34a-185a53159573" providerId="ADAL" clId="{547923B1-CF50-4EDA-A734-0DD0A3FABA42}" dt="2023-01-09T22:39:10.422" v="192" actId="20577"/>
          <ac:spMkLst>
            <pc:docMk/>
            <pc:sldMk cId="587045458" sldId="351"/>
            <ac:spMk id="3" creationId="{E4FD1E92-5DBC-B105-F246-2355E4FF9A74}"/>
          </ac:spMkLst>
        </pc:spChg>
        <pc:spChg chg="mod">
          <ac:chgData name="McFarland, Annette" userId="e93d1f50-85ab-41a8-a34a-185a53159573" providerId="ADAL" clId="{547923B1-CF50-4EDA-A734-0DD0A3FABA42}" dt="2023-01-09T22:39:39.777" v="221" actId="14100"/>
          <ac:spMkLst>
            <pc:docMk/>
            <pc:sldMk cId="587045458" sldId="351"/>
            <ac:spMk id="5" creationId="{355175CA-46B0-BA63-25E8-590B108C08AC}"/>
          </ac:spMkLst>
        </pc:spChg>
        <pc:spChg chg="mod">
          <ac:chgData name="McFarland, Annette" userId="e93d1f50-85ab-41a8-a34a-185a53159573" providerId="ADAL" clId="{547923B1-CF50-4EDA-A734-0DD0A3FABA42}" dt="2023-01-20T16:30:17.023" v="1018" actId="1076"/>
          <ac:spMkLst>
            <pc:docMk/>
            <pc:sldMk cId="587045458" sldId="351"/>
            <ac:spMk id="6" creationId="{E2176CB9-D0A7-65C2-5536-CC45BF10399E}"/>
          </ac:spMkLst>
        </pc:spChg>
        <pc:spChg chg="add mod">
          <ac:chgData name="McFarland, Annette" userId="e93d1f50-85ab-41a8-a34a-185a53159573" providerId="ADAL" clId="{547923B1-CF50-4EDA-A734-0DD0A3FABA42}" dt="2023-01-09T21:49:15.520" v="184"/>
          <ac:spMkLst>
            <pc:docMk/>
            <pc:sldMk cId="587045458" sldId="351"/>
            <ac:spMk id="11" creationId="{BDDC94A3-4B12-AAE8-FE11-93C230A8B2E0}"/>
          </ac:spMkLst>
        </pc:spChg>
        <pc:graphicFrameChg chg="mod">
          <ac:chgData name="McFarland, Annette" userId="e93d1f50-85ab-41a8-a34a-185a53159573" providerId="ADAL" clId="{547923B1-CF50-4EDA-A734-0DD0A3FABA42}" dt="2023-01-20T16:29:43.324" v="1016"/>
          <ac:graphicFrameMkLst>
            <pc:docMk/>
            <pc:sldMk cId="587045458" sldId="351"/>
            <ac:graphicFrameMk id="9" creationId="{16BB2B36-D329-083C-5198-BEEC5AC12CFA}"/>
          </ac:graphicFrameMkLst>
        </pc:graphicFrameChg>
        <pc:picChg chg="del">
          <ac:chgData name="McFarland, Annette" userId="e93d1f50-85ab-41a8-a34a-185a53159573" providerId="ADAL" clId="{547923B1-CF50-4EDA-A734-0DD0A3FABA42}" dt="2023-01-09T21:49:15.134" v="183" actId="478"/>
          <ac:picMkLst>
            <pc:docMk/>
            <pc:sldMk cId="587045458" sldId="351"/>
            <ac:picMk id="4" creationId="{3D0D85FD-B9BF-82AE-7DCA-5C5E3FA5E6B7}"/>
          </ac:picMkLst>
        </pc:picChg>
        <pc:picChg chg="add mod">
          <ac:chgData name="McFarland, Annette" userId="e93d1f50-85ab-41a8-a34a-185a53159573" providerId="ADAL" clId="{547923B1-CF50-4EDA-A734-0DD0A3FABA42}" dt="2023-01-09T21:49:15.520" v="184"/>
          <ac:picMkLst>
            <pc:docMk/>
            <pc:sldMk cId="587045458" sldId="351"/>
            <ac:picMk id="7" creationId="{A3931934-D1B2-9C53-868D-7B8EE2C853A5}"/>
          </ac:picMkLst>
        </pc:picChg>
        <pc:cxnChg chg="mod">
          <ac:chgData name="McFarland, Annette" userId="e93d1f50-85ab-41a8-a34a-185a53159573" providerId="ADAL" clId="{547923B1-CF50-4EDA-A734-0DD0A3FABA42}" dt="2023-01-09T22:41:22.132" v="235" actId="14100"/>
          <ac:cxnSpMkLst>
            <pc:docMk/>
            <pc:sldMk cId="587045458" sldId="351"/>
            <ac:cxnSpMk id="8" creationId="{242B6FC0-FAF7-B549-2D1D-27B3A155C80A}"/>
          </ac:cxnSpMkLst>
        </pc:cxnChg>
        <pc:cxnChg chg="mod">
          <ac:chgData name="McFarland, Annette" userId="e93d1f50-85ab-41a8-a34a-185a53159573" providerId="ADAL" clId="{547923B1-CF50-4EDA-A734-0DD0A3FABA42}" dt="2023-01-20T16:30:11.192" v="1017" actId="1076"/>
          <ac:cxnSpMkLst>
            <pc:docMk/>
            <pc:sldMk cId="587045458" sldId="351"/>
            <ac:cxnSpMk id="10" creationId="{AE7C3343-9B98-6473-58CC-689CAA71F9A3}"/>
          </ac:cxnSpMkLst>
        </pc:cxnChg>
      </pc:sldChg>
      <pc:sldChg chg="modSp mod modNotesTx">
        <pc:chgData name="McFarland, Annette" userId="e93d1f50-85ab-41a8-a34a-185a53159573" providerId="ADAL" clId="{547923B1-CF50-4EDA-A734-0DD0A3FABA42}" dt="2023-01-10T01:07:07.497" v="989" actId="20577"/>
        <pc:sldMkLst>
          <pc:docMk/>
          <pc:sldMk cId="3383364338" sldId="353"/>
        </pc:sldMkLst>
        <pc:spChg chg="mod">
          <ac:chgData name="McFarland, Annette" userId="e93d1f50-85ab-41a8-a34a-185a53159573" providerId="ADAL" clId="{547923B1-CF50-4EDA-A734-0DD0A3FABA42}" dt="2023-01-10T01:04:01.669" v="820" actId="20577"/>
          <ac:spMkLst>
            <pc:docMk/>
            <pc:sldMk cId="3383364338" sldId="353"/>
            <ac:spMk id="2" creationId="{F6245169-1799-41CD-B28E-D2D20D16AD73}"/>
          </ac:spMkLst>
        </pc:spChg>
        <pc:spChg chg="mod">
          <ac:chgData name="McFarland, Annette" userId="e93d1f50-85ab-41a8-a34a-185a53159573" providerId="ADAL" clId="{547923B1-CF50-4EDA-A734-0DD0A3FABA42}" dt="2023-01-10T01:04:05.277" v="824" actId="20577"/>
          <ac:spMkLst>
            <pc:docMk/>
            <pc:sldMk cId="3383364338" sldId="353"/>
            <ac:spMk id="8" creationId="{3EFE8A50-771E-49B9-ECC6-CDA29387FFE8}"/>
          </ac:spMkLst>
        </pc:spChg>
      </pc:sldChg>
    </pc:docChg>
  </pc:docChgLst>
  <pc:docChgLst>
    <pc:chgData name="Behague, Sabina" userId="2f9f8379-56ce-455c-81be-d1dc66b28ae7" providerId="ADAL" clId="{916D2CF1-EEF9-4BBF-8133-C41930599E45}"/>
    <pc:docChg chg="modSld">
      <pc:chgData name="Behague, Sabina" userId="2f9f8379-56ce-455c-81be-d1dc66b28ae7" providerId="ADAL" clId="{916D2CF1-EEF9-4BBF-8133-C41930599E45}" dt="2023-01-25T15:25:49.235" v="20" actId="207"/>
      <pc:docMkLst>
        <pc:docMk/>
      </pc:docMkLst>
      <pc:sldChg chg="modSp mod addCm">
        <pc:chgData name="Behague, Sabina" userId="2f9f8379-56ce-455c-81be-d1dc66b28ae7" providerId="ADAL" clId="{916D2CF1-EEF9-4BBF-8133-C41930599E45}" dt="2023-01-25T14:37:43.022" v="1"/>
        <pc:sldMkLst>
          <pc:docMk/>
          <pc:sldMk cId="2163988523" sldId="260"/>
        </pc:sldMkLst>
        <pc:spChg chg="mod">
          <ac:chgData name="Behague, Sabina" userId="2f9f8379-56ce-455c-81be-d1dc66b28ae7" providerId="ADAL" clId="{916D2CF1-EEF9-4BBF-8133-C41930599E45}" dt="2023-01-25T14:37:21.689" v="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16D2CF1-EEF9-4BBF-8133-C41930599E45}" dt="2023-01-25T14:37:43.022" v="1"/>
              <pc2:cmMkLst xmlns:pc2="http://schemas.microsoft.com/office/powerpoint/2019/9/main/command">
                <pc:docMk/>
                <pc:sldMk cId="2163988523" sldId="260"/>
                <pc2:cmMk id="{35294D64-C359-4DAD-9435-AE5470552FA0}"/>
              </pc2:cmMkLst>
            </pc226:cmChg>
          </p:ext>
        </pc:extLst>
      </pc:sldChg>
      <pc:sldChg chg="modSp mod">
        <pc:chgData name="Behague, Sabina" userId="2f9f8379-56ce-455c-81be-d1dc66b28ae7" providerId="ADAL" clId="{916D2CF1-EEF9-4BBF-8133-C41930599E45}" dt="2023-01-25T14:38:16.380" v="2" actId="1076"/>
        <pc:sldMkLst>
          <pc:docMk/>
          <pc:sldMk cId="1428788921" sldId="262"/>
        </pc:sldMkLst>
        <pc:spChg chg="mod">
          <ac:chgData name="Behague, Sabina" userId="2f9f8379-56ce-455c-81be-d1dc66b28ae7" providerId="ADAL" clId="{916D2CF1-EEF9-4BBF-8133-C41930599E45}" dt="2023-01-25T14:38:16.380" v="2" actId="1076"/>
          <ac:spMkLst>
            <pc:docMk/>
            <pc:sldMk cId="1428788921" sldId="262"/>
            <ac:spMk id="2" creationId="{F6245169-1799-41CD-B28E-D2D20D16AD73}"/>
          </ac:spMkLst>
        </pc:spChg>
      </pc:sldChg>
      <pc:sldChg chg="modSp mod">
        <pc:chgData name="Behague, Sabina" userId="2f9f8379-56ce-455c-81be-d1dc66b28ae7" providerId="ADAL" clId="{916D2CF1-EEF9-4BBF-8133-C41930599E45}" dt="2023-01-25T15:25:28.163" v="18" actId="207"/>
        <pc:sldMkLst>
          <pc:docMk/>
          <pc:sldMk cId="1702557876" sldId="324"/>
        </pc:sldMkLst>
        <pc:spChg chg="mod">
          <ac:chgData name="Behague, Sabina" userId="2f9f8379-56ce-455c-81be-d1dc66b28ae7" providerId="ADAL" clId="{916D2CF1-EEF9-4BBF-8133-C41930599E45}" dt="2023-01-25T15:25:28.163" v="18" actId="207"/>
          <ac:spMkLst>
            <pc:docMk/>
            <pc:sldMk cId="1702557876" sldId="324"/>
            <ac:spMk id="4" creationId="{424566EC-AA6C-5C1F-F36E-3587B631FECC}"/>
          </ac:spMkLst>
        </pc:spChg>
      </pc:sldChg>
      <pc:sldChg chg="modSp mod addCm">
        <pc:chgData name="Behague, Sabina" userId="2f9f8379-56ce-455c-81be-d1dc66b28ae7" providerId="ADAL" clId="{916D2CF1-EEF9-4BBF-8133-C41930599E45}" dt="2023-01-25T15:25:49.235" v="20" actId="207"/>
        <pc:sldMkLst>
          <pc:docMk/>
          <pc:sldMk cId="587045458" sldId="351"/>
        </pc:sldMkLst>
        <pc:spChg chg="mod">
          <ac:chgData name="Behague, Sabina" userId="2f9f8379-56ce-455c-81be-d1dc66b28ae7" providerId="ADAL" clId="{916D2CF1-EEF9-4BBF-8133-C41930599E45}" dt="2023-01-25T15:25:49.235" v="20" actId="207"/>
          <ac:spMkLst>
            <pc:docMk/>
            <pc:sldMk cId="587045458" sldId="351"/>
            <ac:spMk id="11" creationId="{BDDC94A3-4B12-AAE8-FE11-93C230A8B2E0}"/>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16D2CF1-EEF9-4BBF-8133-C41930599E45}" dt="2023-01-25T15:05:00.062" v="11"/>
              <pc2:cmMkLst xmlns:pc2="http://schemas.microsoft.com/office/powerpoint/2019/9/main/command">
                <pc:docMk/>
                <pc:sldMk cId="587045458" sldId="351"/>
                <pc2:cmMk id="{A60A82A6-C88A-4B43-B30C-3E94DFF66515}"/>
              </pc2:cmMkLst>
            </pc226:cmChg>
          </p:ext>
        </pc:extLst>
      </pc:sldChg>
      <pc:sldChg chg="modSp mod">
        <pc:chgData name="Behague, Sabina" userId="2f9f8379-56ce-455c-81be-d1dc66b28ae7" providerId="ADAL" clId="{916D2CF1-EEF9-4BBF-8133-C41930599E45}" dt="2023-01-25T15:13:06.370" v="12" actId="1076"/>
        <pc:sldMkLst>
          <pc:docMk/>
          <pc:sldMk cId="2848752032" sldId="352"/>
        </pc:sldMkLst>
        <pc:spChg chg="mod">
          <ac:chgData name="Behague, Sabina" userId="2f9f8379-56ce-455c-81be-d1dc66b28ae7" providerId="ADAL" clId="{916D2CF1-EEF9-4BBF-8133-C41930599E45}" dt="2023-01-25T15:13:06.370" v="12" actId="1076"/>
          <ac:spMkLst>
            <pc:docMk/>
            <pc:sldMk cId="2848752032" sldId="352"/>
            <ac:spMk id="9" creationId="{E690F70B-E368-D7F5-795E-B5139345EF71}"/>
          </ac:spMkLst>
        </pc:spChg>
      </pc:sldChg>
      <pc:sldChg chg="mod">
        <pc:chgData name="Behague, Sabina" userId="2f9f8379-56ce-455c-81be-d1dc66b28ae7" providerId="ADAL" clId="{916D2CF1-EEF9-4BBF-8133-C41930599E45}" dt="2023-01-25T15:19:31.777" v="16" actId="27918"/>
        <pc:sldMkLst>
          <pc:docMk/>
          <pc:sldMk cId="3383364338" sldId="353"/>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008130081300813E-2"/>
          <c:y val="2.8860571418655126E-2"/>
          <c:w val="0.96422764227642277"/>
          <c:h val="0.80438647631222637"/>
        </c:manualLayout>
      </c:layout>
      <c:lineChart>
        <c:grouping val="standard"/>
        <c:varyColors val="0"/>
        <c:ser>
          <c:idx val="0"/>
          <c:order val="0"/>
          <c:tx>
            <c:strRef>
              <c:f>Sheet1!$B$1</c:f>
              <c:strCache>
                <c:ptCount val="1"/>
                <c:pt idx="0">
                  <c:v>All basic antigens</c:v>
                </c:pt>
              </c:strCache>
            </c:strRef>
          </c:tx>
          <c:spPr>
            <a:ln w="38100" cap="rnd">
              <a:solidFill>
                <a:schemeClr val="accent6"/>
              </a:solidFill>
              <a:round/>
            </a:ln>
            <a:effectLst/>
          </c:spPr>
          <c:marker>
            <c:symbol val="circle"/>
            <c:size val="5"/>
            <c:spPr>
              <a:solidFill>
                <a:schemeClr val="accent6"/>
              </a:solidFill>
              <a:ln w="38100">
                <a:solidFill>
                  <a:schemeClr val="accent6"/>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Sheet1!$B$2:$B$8</c:f>
              <c:numCache>
                <c:formatCode>General</c:formatCode>
                <c:ptCount val="7"/>
                <c:pt idx="0">
                  <c:v>72</c:v>
                </c:pt>
                <c:pt idx="1">
                  <c:v>73</c:v>
                </c:pt>
                <c:pt idx="2" formatCode="0">
                  <c:v>70</c:v>
                </c:pt>
                <c:pt idx="3">
                  <c:v>80</c:v>
                </c:pt>
                <c:pt idx="4" formatCode="0">
                  <c:v>77</c:v>
                </c:pt>
                <c:pt idx="5">
                  <c:v>70</c:v>
                </c:pt>
                <c:pt idx="6">
                  <c:v>72</c:v>
                </c:pt>
              </c:numCache>
            </c:numRef>
          </c:val>
          <c:smooth val="0"/>
          <c:extLst>
            <c:ext xmlns:c16="http://schemas.microsoft.com/office/drawing/2014/chart" uri="{C3380CC4-5D6E-409C-BE32-E72D297353CC}">
              <c16:uniqueId val="{00000000-A63B-45C4-8151-264B9FEE8B47}"/>
            </c:ext>
          </c:extLst>
        </c:ser>
        <c:ser>
          <c:idx val="1"/>
          <c:order val="1"/>
          <c:tx>
            <c:strRef>
              <c:f>Sheet1!$C$1</c:f>
              <c:strCache>
                <c:ptCount val="1"/>
                <c:pt idx="0">
                  <c:v>No vaccinations</c:v>
                </c:pt>
              </c:strCache>
            </c:strRef>
          </c:tx>
          <c:spPr>
            <a:ln w="38100" cap="rnd">
              <a:solidFill>
                <a:schemeClr val="accent1"/>
              </a:solidFill>
              <a:round/>
            </a:ln>
            <a:effectLst/>
          </c:spPr>
          <c:marker>
            <c:symbol val="circle"/>
            <c:size val="5"/>
            <c:spPr>
              <a:solidFill>
                <a:schemeClr val="accent1"/>
              </a:solidFill>
              <a:ln w="381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Sheet1!$C$2:$C$8</c:f>
              <c:numCache>
                <c:formatCode>0</c:formatCode>
                <c:ptCount val="7"/>
                <c:pt idx="0" formatCode="General">
                  <c:v>7</c:v>
                </c:pt>
                <c:pt idx="1">
                  <c:v>8</c:v>
                </c:pt>
                <c:pt idx="2">
                  <c:v>7</c:v>
                </c:pt>
                <c:pt idx="3" formatCode="General">
                  <c:v>6</c:v>
                </c:pt>
                <c:pt idx="4" formatCode="General">
                  <c:v>4</c:v>
                </c:pt>
                <c:pt idx="5" formatCode="General">
                  <c:v>9</c:v>
                </c:pt>
                <c:pt idx="6" formatCode="General">
                  <c:v>11</c:v>
                </c:pt>
              </c:numCache>
            </c:numRef>
          </c:val>
          <c:smooth val="0"/>
          <c:extLst>
            <c:ext xmlns:c16="http://schemas.microsoft.com/office/drawing/2014/chart" uri="{C3380CC4-5D6E-409C-BE32-E72D297353CC}">
              <c16:uniqueId val="{00000002-A63B-45C4-8151-264B9FEE8B47}"/>
            </c:ext>
          </c:extLst>
        </c:ser>
        <c:dLbls>
          <c:showLegendKey val="0"/>
          <c:showVal val="0"/>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6917136096719753"/>
          <c:y val="2.4733286478999639E-2"/>
          <c:w val="0.51225991120042813"/>
          <c:h val="0.95095903553209016"/>
        </c:manualLayout>
      </c:layout>
      <c:barChart>
        <c:barDir val="bar"/>
        <c:grouping val="clustered"/>
        <c:varyColors val="0"/>
        <c:ser>
          <c:idx val="0"/>
          <c:order val="0"/>
          <c:tx>
            <c:strRef>
              <c:f>Sheet1!$B$1</c:f>
              <c:strCache>
                <c:ptCount val="1"/>
                <c:pt idx="0">
                  <c:v>Column3</c:v>
                </c:pt>
              </c:strCache>
            </c:strRef>
          </c:tx>
          <c:spPr>
            <a:solidFill>
              <a:schemeClr val="accent6"/>
            </a:solidFill>
            <a:ln>
              <a:noFill/>
            </a:ln>
            <a:effectLst/>
          </c:spPr>
          <c:invertIfNegative val="0"/>
          <c:dPt>
            <c:idx val="0"/>
            <c:invertIfNegative val="0"/>
            <c:bubble3D val="0"/>
            <c:spPr>
              <a:solidFill>
                <a:schemeClr val="bg1">
                  <a:lumMod val="50000"/>
                </a:schemeClr>
              </a:solidFill>
              <a:ln>
                <a:noFill/>
              </a:ln>
              <a:effectLst/>
            </c:spPr>
            <c:extLst>
              <c:ext xmlns:c16="http://schemas.microsoft.com/office/drawing/2014/chart" uri="{C3380CC4-5D6E-409C-BE32-E72D297353CC}">
                <c16:uniqueId val="{0000000D-BBE1-4482-A3B2-E945EA6E056B}"/>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0-BBE1-4482-A3B2-E945EA6E056B}"/>
              </c:ext>
            </c:extLst>
          </c:dPt>
          <c:dPt>
            <c:idx val="4"/>
            <c:invertIfNegative val="0"/>
            <c:bubble3D val="0"/>
            <c:spPr>
              <a:solidFill>
                <a:schemeClr val="tx2"/>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C-BBE1-4482-A3B2-E945EA6E056B}"/>
              </c:ext>
            </c:extLst>
          </c:dPt>
          <c:dPt>
            <c:idx val="6"/>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B-BBE1-4482-A3B2-E945EA6E056B}"/>
              </c:ext>
            </c:extLst>
          </c:dPt>
          <c:dPt>
            <c:idx val="7"/>
            <c:invertIfNegative val="0"/>
            <c:bubble3D val="0"/>
            <c:spPr>
              <a:solidFill>
                <a:schemeClr val="accent1">
                  <a:lumMod val="60000"/>
                  <a:lumOff val="40000"/>
                </a:schemeClr>
              </a:solidFill>
              <a:ln>
                <a:noFill/>
              </a:ln>
              <a:effectLst/>
            </c:spPr>
            <c:extLst>
              <c:ext xmlns:c16="http://schemas.microsoft.com/office/drawing/2014/chart" uri="{C3380CC4-5D6E-409C-BE32-E72D297353CC}">
                <c16:uniqueId val="{0000000A-BBE1-4482-A3B2-E945EA6E056B}"/>
              </c:ext>
            </c:extLst>
          </c:dPt>
          <c:dPt>
            <c:idx val="8"/>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9-BBE1-4482-A3B2-E945EA6E056B}"/>
              </c:ext>
            </c:extLst>
          </c:dPt>
          <c:dPt>
            <c:idx val="9"/>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8-BBE1-4482-A3B2-E945EA6E056B}"/>
              </c:ext>
            </c:extLst>
          </c:dPt>
          <c:dPt>
            <c:idx val="10"/>
            <c:invertIfNegative val="0"/>
            <c:bubble3D val="0"/>
            <c:spPr>
              <a:solidFill>
                <a:schemeClr val="accent4">
                  <a:lumMod val="60000"/>
                  <a:lumOff val="40000"/>
                </a:schemeClr>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1"/>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1"/>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2"/>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2"/>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2"/>
              </a:solidFill>
              <a:ln>
                <a:noFill/>
              </a:ln>
              <a:effectLst/>
            </c:spPr>
            <c:extLst>
              <c:ext xmlns:c16="http://schemas.microsoft.com/office/drawing/2014/chart" uri="{C3380CC4-5D6E-409C-BE32-E72D297353CC}">
                <c16:uniqueId val="{00000001-BBE1-4482-A3B2-E945EA6E056B}"/>
              </c:ext>
            </c:extLst>
          </c:dPt>
          <c:dPt>
            <c:idx val="17"/>
            <c:invertIfNegative val="0"/>
            <c:bubble3D val="0"/>
            <c:spPr>
              <a:solidFill>
                <a:schemeClr val="accent1">
                  <a:lumMod val="50000"/>
                </a:schemeClr>
              </a:solidFill>
              <a:ln>
                <a:noFill/>
              </a:ln>
              <a:effectLst/>
            </c:spPr>
          </c:dPt>
          <c:dPt>
            <c:idx val="18"/>
            <c:invertIfNegative val="0"/>
            <c:bubble3D val="0"/>
            <c:spPr>
              <a:solidFill>
                <a:schemeClr val="accent3">
                  <a:lumMod val="40000"/>
                  <a:lumOff val="60000"/>
                </a:schemeClr>
              </a:solidFill>
              <a:ln>
                <a:noFill/>
              </a:ln>
              <a:effectLst/>
            </c:spPr>
          </c:dPt>
          <c:dPt>
            <c:idx val="19"/>
            <c:invertIfNegative val="0"/>
            <c:bubble3D val="0"/>
            <c:spPr>
              <a:solidFill>
                <a:schemeClr val="accent3"/>
              </a:solidFill>
              <a:ln>
                <a:noFill/>
              </a:ln>
              <a:effectLst/>
            </c:spPr>
          </c:dPt>
          <c:dPt>
            <c:idx val="20"/>
            <c:invertIfNegative val="0"/>
            <c:bubble3D val="0"/>
            <c:spPr>
              <a:solidFill>
                <a:schemeClr val="accent3"/>
              </a:solidFill>
              <a:ln>
                <a:noFill/>
              </a:ln>
              <a:effectLst/>
            </c:spPr>
          </c:dPt>
          <c:dPt>
            <c:idx val="21"/>
            <c:invertIfNegative val="0"/>
            <c:bubble3D val="0"/>
            <c:spPr>
              <a:solidFill>
                <a:schemeClr val="accent3"/>
              </a:solidFill>
              <a:ln>
                <a:noFill/>
              </a:ln>
              <a:effectLst/>
            </c:spPr>
          </c:dPt>
          <c:dPt>
            <c:idx val="22"/>
            <c:invertIfNegative val="0"/>
            <c:bubble3D val="0"/>
            <c:spPr>
              <a:solidFill>
                <a:schemeClr val="accent4"/>
              </a:solidFill>
              <a:ln>
                <a:noFill/>
              </a:ln>
              <a:effectLst/>
            </c:spPr>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Sheet1!$A$2:$A$24</c:f>
              <c:strCache>
                <c:ptCount val="23"/>
                <c:pt idx="0">
                  <c:v>None</c:v>
                </c:pt>
                <c:pt idx="1">
                  <c:v>Fully vaccinated (national schedule)</c:v>
                </c:pt>
                <c:pt idx="2">
                  <c:v>Fully vaccinated (basic antigens)</c:v>
                </c:pt>
                <c:pt idx="4">
                  <c:v>MMR 1</c:v>
                </c:pt>
                <c:pt idx="5">
                  <c:v>PCV 3</c:v>
                </c:pt>
                <c:pt idx="6">
                  <c:v>PCV 2</c:v>
                </c:pt>
                <c:pt idx="7">
                  <c:v>PCV 1</c:v>
                </c:pt>
                <c:pt idx="8">
                  <c:v>Hib 3</c:v>
                </c:pt>
                <c:pt idx="9">
                  <c:v>Hib 2</c:v>
                </c:pt>
                <c:pt idx="10">
                  <c:v>Hib 1</c:v>
                </c:pt>
                <c:pt idx="11">
                  <c:v>HepB 3</c:v>
                </c:pt>
                <c:pt idx="12">
                  <c:v>HepB 2</c:v>
                </c:pt>
                <c:pt idx="13">
                  <c:v>HepB 1</c:v>
                </c:pt>
                <c:pt idx="14">
                  <c:v>DPT 3</c:v>
                </c:pt>
                <c:pt idx="15">
                  <c:v>DPT 2</c:v>
                </c:pt>
                <c:pt idx="16">
                  <c:v>DPT 1</c:v>
                </c:pt>
                <c:pt idx="17">
                  <c:v>Heb B (birth)</c:v>
                </c:pt>
                <c:pt idx="18">
                  <c:v>Inactivated polio vaccine</c:v>
                </c:pt>
                <c:pt idx="19">
                  <c:v>Polio 3</c:v>
                </c:pt>
                <c:pt idx="20">
                  <c:v>Polio 2</c:v>
                </c:pt>
                <c:pt idx="21">
                  <c:v>Polio 1</c:v>
                </c:pt>
                <c:pt idx="22">
                  <c:v>BCG</c:v>
                </c:pt>
              </c:strCache>
            </c:strRef>
          </c:cat>
          <c:val>
            <c:numRef>
              <c:f>Sheet1!$B$2:$B$24</c:f>
              <c:numCache>
                <c:formatCode>0</c:formatCode>
                <c:ptCount val="23"/>
                <c:pt idx="0">
                  <c:v>11</c:v>
                </c:pt>
                <c:pt idx="1">
                  <c:v>59</c:v>
                </c:pt>
                <c:pt idx="2">
                  <c:v>72</c:v>
                </c:pt>
                <c:pt idx="4">
                  <c:v>79</c:v>
                </c:pt>
                <c:pt idx="5">
                  <c:v>72</c:v>
                </c:pt>
                <c:pt idx="6">
                  <c:v>78</c:v>
                </c:pt>
                <c:pt idx="7">
                  <c:v>82</c:v>
                </c:pt>
                <c:pt idx="8" formatCode="General">
                  <c:v>79</c:v>
                </c:pt>
                <c:pt idx="9" formatCode="General">
                  <c:v>83</c:v>
                </c:pt>
                <c:pt idx="10" formatCode="General">
                  <c:v>87</c:v>
                </c:pt>
                <c:pt idx="11" formatCode="General">
                  <c:v>77</c:v>
                </c:pt>
                <c:pt idx="12" formatCode="General">
                  <c:v>81</c:v>
                </c:pt>
                <c:pt idx="13" formatCode="General">
                  <c:v>86</c:v>
                </c:pt>
                <c:pt idx="14" formatCode="General">
                  <c:v>79</c:v>
                </c:pt>
                <c:pt idx="15" formatCode="General">
                  <c:v>83</c:v>
                </c:pt>
                <c:pt idx="16" formatCode="General">
                  <c:v>87</c:v>
                </c:pt>
                <c:pt idx="17" formatCode="General">
                  <c:v>82</c:v>
                </c:pt>
                <c:pt idx="18" formatCode="General">
                  <c:v>79</c:v>
                </c:pt>
                <c:pt idx="19" formatCode="General">
                  <c:v>78</c:v>
                </c:pt>
                <c:pt idx="20" formatCode="General">
                  <c:v>82</c:v>
                </c:pt>
                <c:pt idx="21" formatCode="General">
                  <c:v>86</c:v>
                </c:pt>
                <c:pt idx="22" formatCode="General">
                  <c:v>88</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alpha val="91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600"/>
        <c:noMultiLvlLbl val="0"/>
      </c:catAx>
      <c:valAx>
        <c:axId val="76059471"/>
        <c:scaling>
          <c:orientation val="minMax"/>
          <c:max val="100"/>
        </c:scaling>
        <c:delete val="1"/>
        <c:axPos val="b"/>
        <c:numFmt formatCode="0" sourceLinked="1"/>
        <c:majorTickMark val="out"/>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1654394015444618E-2"/>
          <c:w val="0.99925520170099058"/>
          <c:h val="0.68393174388895972"/>
        </c:manualLayout>
      </c:layout>
      <c:barChart>
        <c:barDir val="col"/>
        <c:grouping val="clustered"/>
        <c:varyColors val="0"/>
        <c:ser>
          <c:idx val="0"/>
          <c:order val="0"/>
          <c:tx>
            <c:strRef>
              <c:f>Sheet1!$A$2</c:f>
              <c:strCache>
                <c:ptCount val="1"/>
                <c:pt idx="0">
                  <c:v>Female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3rd dose of 
DPT-containing vaccine</c:v>
                </c:pt>
                <c:pt idx="1">
                  <c:v>Last dose of 
pneumococcal conjugate vaccine in schedule</c:v>
                </c:pt>
                <c:pt idx="2">
                  <c:v>2nd dose of measles-containing vaccine</c:v>
                </c:pt>
              </c:strCache>
            </c:strRef>
          </c:cat>
          <c:val>
            <c:numRef>
              <c:f>Sheet1!$B$2:$D$2</c:f>
              <c:numCache>
                <c:formatCode>General</c:formatCode>
                <c:ptCount val="3"/>
                <c:pt idx="0">
                  <c:v>77</c:v>
                </c:pt>
                <c:pt idx="1">
                  <c:v>72</c:v>
                </c:pt>
                <c:pt idx="2">
                  <c:v>65</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Male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3rd dose of 
DPT-containing vaccine</c:v>
                </c:pt>
                <c:pt idx="1">
                  <c:v>Last dose of 
pneumococcal conjugate vaccine in schedule</c:v>
                </c:pt>
                <c:pt idx="2">
                  <c:v>2nd dose of measles-containing vaccine</c:v>
                </c:pt>
              </c:strCache>
            </c:strRef>
          </c:cat>
          <c:val>
            <c:numRef>
              <c:f>Sheet1!$B$3:$D$3</c:f>
              <c:numCache>
                <c:formatCode>General</c:formatCode>
                <c:ptCount val="3"/>
                <c:pt idx="0">
                  <c:v>81</c:v>
                </c:pt>
                <c:pt idx="1">
                  <c:v>71</c:v>
                </c:pt>
                <c:pt idx="2">
                  <c:v>67</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70361066796314E-2"/>
          <c:y val="1.3845189766504109E-3"/>
          <c:w val="0.96460183535431077"/>
          <c:h val="0.7922301719205514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No education </c:v>
                </c:pt>
                <c:pt idx="1">
                  <c:v>Grades
1–6 </c:v>
                </c:pt>
                <c:pt idx="2">
                  <c:v>Grades 
7–10 </c:v>
                </c:pt>
                <c:pt idx="3">
                  <c:v>Grades 
11–12 </c:v>
                </c:pt>
                <c:pt idx="4">
                  <c:v>Postsecondary </c:v>
                </c:pt>
                <c:pt idx="5">
                  <c:v>College </c:v>
                </c:pt>
              </c:strCache>
            </c:strRef>
          </c:cat>
          <c:val>
            <c:numRef>
              <c:f>Sheet1!$B$2:$B$7</c:f>
              <c:numCache>
                <c:formatCode>0</c:formatCode>
                <c:ptCount val="6"/>
                <c:pt idx="0" formatCode="General">
                  <c:v>28</c:v>
                </c:pt>
                <c:pt idx="1">
                  <c:v>34</c:v>
                </c:pt>
                <c:pt idx="2" formatCode="General">
                  <c:v>60</c:v>
                </c:pt>
                <c:pt idx="3" formatCode="General">
                  <c:v>51</c:v>
                </c:pt>
                <c:pt idx="4" formatCode="General">
                  <c:v>79</c:v>
                </c:pt>
                <c:pt idx="5" formatCode="General">
                  <c:v>68</c:v>
                </c:pt>
              </c:numCache>
            </c:numRef>
          </c:val>
          <c:extLst>
            <c:ext xmlns:c16="http://schemas.microsoft.com/office/drawing/2014/chart" uri="{C3380CC4-5D6E-409C-BE32-E72D297353CC}">
              <c16:uniqueId val="{00000000-7B3D-4E96-8FE1-AC2A09DF4B01}"/>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617344702464058E-2"/>
          <c:w val="0.95416666666666672"/>
          <c:h val="0.84239226212262952"/>
        </c:manualLayout>
      </c:layout>
      <c:barChart>
        <c:barDir val="col"/>
        <c:grouping val="clustered"/>
        <c:varyColors val="0"/>
        <c:ser>
          <c:idx val="0"/>
          <c:order val="0"/>
          <c:tx>
            <c:strRef>
              <c:f>Sheet1!$A$2</c:f>
              <c:strCache>
                <c:ptCount val="1"/>
                <c:pt idx="0">
                  <c:v>Lowest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45</c:v>
                </c:pt>
                <c:pt idx="1">
                  <c:v>63</c:v>
                </c:pt>
                <c:pt idx="2" formatCode="General">
                  <c:v>63</c:v>
                </c:pt>
                <c:pt idx="3" formatCode="General">
                  <c:v>64</c:v>
                </c:pt>
                <c:pt idx="4" formatCode="General">
                  <c:v>73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Acute respiratory infection</c:v>
                </c:pt>
              </c:strCache>
            </c:strRef>
          </c:tx>
          <c:spPr>
            <a:solidFill>
              <a:schemeClr val="tx2">
                <a:lumMod val="60000"/>
                <a:lumOff val="40000"/>
              </a:schemeClr>
            </a:solidFill>
            <a:ln>
              <a:noFill/>
            </a:ln>
            <a:effectLst/>
          </c:spPr>
          <c:invertIfNegative val="0"/>
          <c:dPt>
            <c:idx val="1"/>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1-281C-4A05-A9CC-7B661E5EE537}"/>
              </c:ext>
            </c:extLst>
          </c:dPt>
          <c:dPt>
            <c:idx val="4"/>
            <c:invertIfNegative val="0"/>
            <c:bubble3D val="0"/>
            <c:spPr>
              <a:solidFill>
                <a:schemeClr val="accent2">
                  <a:lumMod val="50000"/>
                </a:schemeClr>
              </a:solidFill>
              <a:ln>
                <a:noFill/>
              </a:ln>
              <a:effectLst/>
            </c:spPr>
            <c:extLst>
              <c:ext xmlns:c16="http://schemas.microsoft.com/office/drawing/2014/chart" uri="{C3380CC4-5D6E-409C-BE32-E72D297353CC}">
                <c16:uniqueId val="{00000000-AA91-4900-ADB9-41214B50E529}"/>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1-AA91-4900-ADB9-41214B50E529}"/>
              </c:ext>
            </c:extLst>
          </c:dPt>
          <c:dPt>
            <c:idx val="6"/>
            <c:invertIfNegative val="0"/>
            <c:bubble3D val="0"/>
            <c:spPr>
              <a:solidFill>
                <a:schemeClr val="accent2">
                  <a:lumMod val="50000"/>
                </a:schemeClr>
              </a:solidFill>
              <a:ln>
                <a:noFill/>
              </a:ln>
              <a:effectLst/>
            </c:spPr>
            <c:extLst>
              <c:ext xmlns:c16="http://schemas.microsoft.com/office/drawing/2014/chart" uri="{C3380CC4-5D6E-409C-BE32-E72D297353CC}">
                <c16:uniqueId val="{00000002-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Acute respiratory infection</c:v>
                </c:pt>
                <c:pt idx="1">
                  <c:v>Fever</c:v>
                </c:pt>
                <c:pt idx="2">
                  <c:v>Diarrhea</c:v>
                </c:pt>
                <c:pt idx="4">
                  <c:v>Acute respiratory infection</c:v>
                </c:pt>
                <c:pt idx="5">
                  <c:v>Fever</c:v>
                </c:pt>
                <c:pt idx="6">
                  <c:v>Diarrhea</c:v>
                </c:pt>
              </c:strCache>
            </c:strRef>
          </c:cat>
          <c:val>
            <c:numRef>
              <c:f>Sheet1!$B$2:$B$8</c:f>
              <c:numCache>
                <c:formatCode>General</c:formatCode>
                <c:ptCount val="7"/>
                <c:pt idx="0">
                  <c:v>1</c:v>
                </c:pt>
                <c:pt idx="1">
                  <c:v>11</c:v>
                </c:pt>
                <c:pt idx="2">
                  <c:v>6</c:v>
                </c:pt>
                <c:pt idx="4">
                  <c:v>72</c:v>
                </c:pt>
                <c:pt idx="5">
                  <c:v>41</c:v>
                </c:pt>
                <c:pt idx="6">
                  <c:v>37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2510970948581407"/>
          <c:w val="0.76633568451616318"/>
          <c:h val="0.84639590953676536"/>
        </c:manualLayout>
      </c:layout>
      <c:barChart>
        <c:barDir val="bar"/>
        <c:grouping val="percentStacked"/>
        <c:varyColors val="0"/>
        <c:ser>
          <c:idx val="0"/>
          <c:order val="0"/>
          <c:tx>
            <c:strRef>
              <c:f>Sheet1!$B$1</c:f>
              <c:strCache>
                <c:ptCount val="1"/>
                <c:pt idx="0">
                  <c:v>More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Sheet1!$B$2:$B$3</c:f>
              <c:numCache>
                <c:formatCode>General</c:formatCode>
                <c:ptCount val="2"/>
                <c:pt idx="0">
                  <c:v>21</c:v>
                </c:pt>
                <c:pt idx="1">
                  <c:v>9</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Same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Sheet1!$C$2:$C$3</c:f>
              <c:numCache>
                <c:formatCode>General</c:formatCode>
                <c:ptCount val="2"/>
                <c:pt idx="0">
                  <c:v>42</c:v>
                </c:pt>
                <c:pt idx="1">
                  <c:v>42</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Less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Sheet1!$D$2:$D$3</c:f>
              <c:numCache>
                <c:formatCode>0</c:formatCode>
                <c:ptCount val="2"/>
                <c:pt idx="0">
                  <c:v>33</c:v>
                </c:pt>
                <c:pt idx="1">
                  <c:v>43</c:v>
                </c:pt>
              </c:numCache>
            </c:numRef>
          </c:val>
          <c:extLst>
            <c:ext xmlns:c16="http://schemas.microsoft.com/office/drawing/2014/chart" uri="{C3380CC4-5D6E-409C-BE32-E72D297353CC}">
              <c16:uniqueId val="{00000002-C676-40E3-983B-23864F9DDBFB}"/>
            </c:ext>
          </c:extLst>
        </c:ser>
        <c:ser>
          <c:idx val="3"/>
          <c:order val="3"/>
          <c:tx>
            <c:strRef>
              <c:f>Sheet1!$E$1</c:f>
              <c:strCache>
                <c:ptCount val="1"/>
                <c:pt idx="0">
                  <c:v>None</c:v>
                </c:pt>
              </c:strCache>
            </c:strRef>
          </c:tx>
          <c:spPr>
            <a:solidFill>
              <a:schemeClr val="accent4"/>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38DE-4F47-9DA8-18026FA41175}"/>
                </c:ext>
              </c:extLst>
            </c:dLbl>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Sheet1!$E$2:$E$3</c:f>
              <c:numCache>
                <c:formatCode>General</c:formatCode>
                <c:ptCount val="2"/>
                <c:pt idx="0">
                  <c:v>4</c:v>
                </c:pt>
                <c:pt idx="1">
                  <c:v>0</c:v>
                </c:pt>
              </c:numCache>
            </c:numRef>
          </c:val>
          <c:extLst>
            <c:ext xmlns:c16="http://schemas.microsoft.com/office/drawing/2014/chart" uri="{C3380CC4-5D6E-409C-BE32-E72D297353CC}">
              <c16:uniqueId val="{00000003-C676-40E3-983B-23864F9DDBFB}"/>
            </c:ext>
          </c:extLst>
        </c:ser>
        <c:ser>
          <c:idx val="4"/>
          <c:order val="4"/>
          <c:tx>
            <c:strRef>
              <c:f>Sheet1!$F$1</c:f>
              <c:strCache>
                <c:ptCount val="1"/>
                <c:pt idx="0">
                  <c:v>Never gave food</c:v>
                </c:pt>
              </c:strCache>
            </c:strRef>
          </c:tx>
          <c:spPr>
            <a:solidFill>
              <a:schemeClr val="accent5"/>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1-E803-4CAE-B5CE-5E82BC04B86D}"/>
                </c:ext>
              </c:extLst>
            </c:dLbl>
            <c:dLbl>
              <c:idx val="1"/>
              <c:layout>
                <c:manualLayout>
                  <c:x val="4.597700594599516E-3"/>
                  <c:y val="1.0361593082698363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803-4CAE-B5CE-5E82BC04B86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Liquids given (compared to usual)</c:v>
                </c:pt>
                <c:pt idx="1">
                  <c:v>Food given (compared to usual)</c:v>
                </c:pt>
              </c:strCache>
            </c:strRef>
          </c:cat>
          <c:val>
            <c:numRef>
              <c:f>Sheet1!$F$2:$F$3</c:f>
              <c:numCache>
                <c:formatCode>General</c:formatCode>
                <c:ptCount val="2"/>
                <c:pt idx="0">
                  <c:v>0</c:v>
                </c:pt>
                <c:pt idx="1">
                  <c:v>6</c:v>
                </c:pt>
              </c:numCache>
            </c:numRef>
          </c:val>
          <c:extLst>
            <c:ext xmlns:c16="http://schemas.microsoft.com/office/drawing/2014/chart" uri="{C3380CC4-5D6E-409C-BE32-E72D297353CC}">
              <c16:uniqueId val="{00000000-E803-4CAE-B5CE-5E82BC04B86D}"/>
            </c:ext>
          </c:extLst>
        </c:ser>
        <c:dLbls>
          <c:dLblPos val="ctr"/>
          <c:showLegendKey val="0"/>
          <c:showVal val="1"/>
          <c:showCatName val="0"/>
          <c:showSerName val="0"/>
          <c:showPercent val="0"/>
          <c:showBubbleSize val="0"/>
        </c:dLbls>
        <c:gapWidth val="15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0.18718192449610227"/>
          <c:y val="0"/>
          <c:w val="0.76356704817123144"/>
          <c:h val="7.356404739327406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1022818219113838"/>
          <c:y val="2.7064946112921276E-2"/>
          <c:w val="0.53617966481594592"/>
          <c:h val="0.9509590355320901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1">
                  <a:lumMod val="50000"/>
                </a:schemeClr>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2"/>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1"/>
              </a:solidFill>
              <a:ln>
                <a:noFill/>
              </a:ln>
              <a:effectLst/>
            </c:spPr>
            <c:extLst>
              <c:ext xmlns:c16="http://schemas.microsoft.com/office/drawing/2014/chart" uri="{C3380CC4-5D6E-409C-BE32-E72D297353CC}">
                <c16:uniqueId val="{0000000C-BBE1-4482-A3B2-E945EA6E056B}"/>
              </c:ext>
            </c:extLst>
          </c:dPt>
          <c:dPt>
            <c:idx val="6"/>
            <c:invertIfNegative val="0"/>
            <c:bubble3D val="0"/>
            <c:spPr>
              <a:solidFill>
                <a:schemeClr val="accent1"/>
              </a:solidFill>
              <a:ln>
                <a:noFill/>
              </a:ln>
              <a:effectLst/>
            </c:spPr>
            <c:extLst>
              <c:ext xmlns:c16="http://schemas.microsoft.com/office/drawing/2014/chart" uri="{C3380CC4-5D6E-409C-BE32-E72D297353CC}">
                <c16:uniqueId val="{0000000B-BBE1-4482-A3B2-E945EA6E056B}"/>
              </c:ext>
            </c:extLst>
          </c:dPt>
          <c:dPt>
            <c:idx val="7"/>
            <c:invertIfNegative val="0"/>
            <c:bubble3D val="0"/>
            <c:spPr>
              <a:solidFill>
                <a:schemeClr val="accent1"/>
              </a:solidFill>
              <a:ln>
                <a:noFill/>
              </a:ln>
              <a:effectLst/>
            </c:spPr>
            <c:extLst>
              <c:ext xmlns:c16="http://schemas.microsoft.com/office/drawing/2014/chart" uri="{C3380CC4-5D6E-409C-BE32-E72D297353CC}">
                <c16:uniqueId val="{0000000A-BBE1-4482-A3B2-E945EA6E056B}"/>
              </c:ext>
            </c:extLst>
          </c:dPt>
          <c:dPt>
            <c:idx val="8"/>
            <c:invertIfNegative val="0"/>
            <c:bubble3D val="0"/>
            <c:spPr>
              <a:solidFill>
                <a:schemeClr val="accent1"/>
              </a:solidFill>
              <a:ln>
                <a:noFill/>
              </a:ln>
              <a:effectLst/>
            </c:spPr>
            <c:extLst>
              <c:ext xmlns:c16="http://schemas.microsoft.com/office/drawing/2014/chart" uri="{C3380CC4-5D6E-409C-BE32-E72D297353CC}">
                <c16:uniqueId val="{00000009-BBE1-4482-A3B2-E945EA6E056B}"/>
              </c:ext>
            </c:extLst>
          </c:dPt>
          <c:dPt>
            <c:idx val="9"/>
            <c:invertIfNegative val="0"/>
            <c:bubble3D val="0"/>
            <c:spPr>
              <a:solidFill>
                <a:schemeClr val="accent2">
                  <a:lumMod val="50000"/>
                </a:schemeClr>
              </a:solidFill>
              <a:ln>
                <a:noFill/>
              </a:ln>
              <a:effectLst/>
            </c:spPr>
            <c:extLst>
              <c:ext xmlns:c16="http://schemas.microsoft.com/office/drawing/2014/chart" uri="{C3380CC4-5D6E-409C-BE32-E72D297353CC}">
                <c16:uniqueId val="{00000008-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No treatment</c:v>
                </c:pt>
                <c:pt idx="1">
                  <c:v>Home remedy/other</c:v>
                </c:pt>
                <c:pt idx="2">
                  <c:v>Antibiotics</c:v>
                </c:pt>
                <c:pt idx="3">
                  <c:v>Zinc and ORS</c:v>
                </c:pt>
                <c:pt idx="4">
                  <c:v>Zinc</c:v>
                </c:pt>
                <c:pt idx="5">
                  <c:v>ORT and continued feeding</c:v>
                </c:pt>
                <c:pt idx="6">
                  <c:v>Oral Rehydration Therapy (ORT)</c:v>
                </c:pt>
                <c:pt idx="7">
                  <c:v>Recommended home fluids (RHF)</c:v>
                </c:pt>
                <c:pt idx="8">
                  <c:v>Fluid from ORS packet</c:v>
                </c:pt>
                <c:pt idx="9">
                  <c:v>Sought advice or treatment</c:v>
                </c:pt>
              </c:strCache>
            </c:strRef>
          </c:cat>
          <c:val>
            <c:numRef>
              <c:f>Sheet1!$B$2:$B$11</c:f>
              <c:numCache>
                <c:formatCode>General</c:formatCode>
                <c:ptCount val="10"/>
                <c:pt idx="0">
                  <c:v>22</c:v>
                </c:pt>
                <c:pt idx="1">
                  <c:v>27</c:v>
                </c:pt>
                <c:pt idx="2">
                  <c:v>10</c:v>
                </c:pt>
                <c:pt idx="3">
                  <c:v>19</c:v>
                </c:pt>
                <c:pt idx="4">
                  <c:v>27</c:v>
                </c:pt>
                <c:pt idx="5">
                  <c:v>44</c:v>
                </c:pt>
                <c:pt idx="6">
                  <c:v>61</c:v>
                </c:pt>
                <c:pt idx="7">
                  <c:v>10</c:v>
                </c:pt>
                <c:pt idx="8">
                  <c:v>49</c:v>
                </c:pt>
                <c:pt idx="9">
                  <c:v>37</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0.42052</cdr:x>
      <cdr:y>0.85582</cdr:y>
    </cdr:from>
    <cdr:to>
      <cdr:x>0.44054</cdr:x>
      <cdr:y>0.88781</cdr:y>
    </cdr:to>
    <cdr:sp macro="" textlink="">
      <cdr:nvSpPr>
        <cdr:cNvPr id="3" name="Oval 2">
          <a:extLst xmlns:a="http://schemas.openxmlformats.org/drawingml/2006/main">
            <a:ext uri="{FF2B5EF4-FFF2-40B4-BE49-F238E27FC236}">
              <a16:creationId xmlns:a16="http://schemas.microsoft.com/office/drawing/2014/main" id="{BECD09F6-FDB3-81EA-4E05-FF3373DB7966}"/>
            </a:ext>
          </a:extLst>
        </cdr:cNvPr>
        <cdr:cNvSpPr/>
      </cdr:nvSpPr>
      <cdr:spPr>
        <a:xfrm xmlns:a="http://schemas.openxmlformats.org/drawingml/2006/main">
          <a:off x="3659677" y="4661380"/>
          <a:ext cx="174207" cy="174207"/>
        </a:xfrm>
        <a:prstGeom xmlns:a="http://schemas.openxmlformats.org/drawingml/2006/main" prst="ellipse">
          <a:avLst/>
        </a:prstGeom>
        <a:solidFill xmlns:a="http://schemas.openxmlformats.org/drawingml/2006/main">
          <a:schemeClr val="accent5"/>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US"/>
        </a:p>
      </cdr:txBody>
    </cdr:sp>
  </cdr:relSizeAnchor>
  <cdr:relSizeAnchor xmlns:cdr="http://schemas.openxmlformats.org/drawingml/2006/chartDrawing">
    <cdr:from>
      <cdr:x>0.44054</cdr:x>
      <cdr:y>0.88601</cdr:y>
    </cdr:from>
    <cdr:to>
      <cdr:x>0.46194</cdr:x>
      <cdr:y>0.9144</cdr:y>
    </cdr:to>
    <cdr:sp macro="" textlink="">
      <cdr:nvSpPr>
        <cdr:cNvPr id="4" name="Isosceles Triangle 3">
          <a:extLst xmlns:a="http://schemas.openxmlformats.org/drawingml/2006/main">
            <a:ext uri="{FF2B5EF4-FFF2-40B4-BE49-F238E27FC236}">
              <a16:creationId xmlns:a16="http://schemas.microsoft.com/office/drawing/2014/main" id="{A941D5CF-FA31-7C0E-E587-B35900DC9493}"/>
            </a:ext>
          </a:extLst>
        </cdr:cNvPr>
        <cdr:cNvSpPr/>
      </cdr:nvSpPr>
      <cdr:spPr>
        <a:xfrm xmlns:a="http://schemas.openxmlformats.org/drawingml/2006/main">
          <a:off x="3833884" y="4825787"/>
          <a:ext cx="186264" cy="154661"/>
        </a:xfrm>
        <a:prstGeom xmlns:a="http://schemas.openxmlformats.org/drawingml/2006/main" prst="triangle">
          <a:avLst/>
        </a:prstGeom>
        <a:solidFill xmlns:a="http://schemas.openxmlformats.org/drawingml/2006/main">
          <a:schemeClr val="accent6"/>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xmlns:a="http://schemas.openxmlformats.org/drawingml/2006/main">
          <a:pPr algn="ctr"/>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5/21/2023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5/21/2023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Currently, 72% of children age 12-23 months have received all 8 basic antigens. Basic antigen coverage increased from 1993 to 2008, before falling in 2013 and has yet to regain the peak in vaccination coverage seen in 2008. Basic antigens include BCG, three doses of DPT-containing vaccine, three doses of polio vaccine, and one dose of measles-rubella.</a:t>
            </a:r>
          </a:p>
          <a:p>
            <a:endParaRPr lang="en-US" dirty="0"/>
          </a:p>
          <a:p>
            <a:r>
              <a:rPr lang="en-US" dirty="0"/>
              <a:t>Currently, 11% of children age 12-23 months have not received any vaccinations. This proportion declined between 1998 and 2013, but has nearly tripled since 2013.</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3030158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72% of children age 12-23 months have received all 8 basic antigens, while 59% are fully vaccinated according to the Philippines national schedule. In addition to receiving the 8 basic antigens, its is recommended the Filipino children receive a birth dose of Hep B, one dose of inactivated polio vaccine, and 3 doses of pneumococcal conjugate vaccine (PCV). </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1846972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graph displays Sustainable Development Goal Indicator 3.b.1 by sex. We can see that slightly more male children received the 3</a:t>
            </a:r>
            <a:r>
              <a:rPr lang="en-US" baseline="30000" dirty="0"/>
              <a:t>rd</a:t>
            </a:r>
            <a:r>
              <a:rPr lang="en-US" dirty="0"/>
              <a:t> dose of a DPT-containing vaccine and the 2</a:t>
            </a:r>
            <a:r>
              <a:rPr lang="en-US" baseline="30000" dirty="0"/>
              <a:t>nd</a:t>
            </a:r>
            <a:r>
              <a:rPr lang="en-US" dirty="0"/>
              <a:t> dose of a measles-containing vaccine than female children. There is nearly no difference between boys and girls in pneumococcal conjugate vaccination coverage.  </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32262865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Generally speaking, vaccination coverage increases with the mother’s level of education.</a:t>
            </a:r>
          </a:p>
          <a:p>
            <a:endParaRPr lang="en-US" dirty="0"/>
          </a:p>
          <a:p>
            <a:r>
              <a:rPr lang="en-US" dirty="0"/>
              <a:t>Note: fully vaccinated according to the Filipino national schedule includes </a:t>
            </a:r>
            <a:r>
              <a:rPr lang="en-US" sz="1800" dirty="0">
                <a:effectLst/>
                <a:latin typeface="Arial" panose="020B0604020202020204" pitchFamily="34" charset="0"/>
                <a:ea typeface="Times New Roman" panose="02020603050405020304" pitchFamily="18" charset="0"/>
              </a:rPr>
              <a:t>BCG, </a:t>
            </a:r>
            <a:r>
              <a:rPr lang="en-US" sz="1800" dirty="0" err="1">
                <a:effectLst/>
                <a:latin typeface="Arial" panose="020B0604020202020204" pitchFamily="34" charset="0"/>
                <a:ea typeface="Times New Roman" panose="02020603050405020304" pitchFamily="18" charset="0"/>
              </a:rPr>
              <a:t>HepB</a:t>
            </a:r>
            <a:r>
              <a:rPr lang="en-US" sz="1800" dirty="0">
                <a:effectLst/>
                <a:latin typeface="Arial" panose="020B0604020202020204" pitchFamily="34" charset="0"/>
                <a:ea typeface="Times New Roman" panose="02020603050405020304" pitchFamily="18" charset="0"/>
              </a:rPr>
              <a:t> (birth dose), three doses of DPT, three doses of </a:t>
            </a:r>
            <a:r>
              <a:rPr lang="en-US" sz="1800" dirty="0" err="1">
                <a:effectLst/>
                <a:latin typeface="Arial" panose="020B0604020202020204" pitchFamily="34" charset="0"/>
                <a:ea typeface="Times New Roman" panose="02020603050405020304" pitchFamily="18" charset="0"/>
              </a:rPr>
              <a:t>HepB</a:t>
            </a:r>
            <a:r>
              <a:rPr lang="en-US" sz="1800" dirty="0">
                <a:effectLst/>
                <a:latin typeface="Arial" panose="020B0604020202020204" pitchFamily="34" charset="0"/>
                <a:ea typeface="Times New Roman" panose="02020603050405020304" pitchFamily="18" charset="0"/>
              </a:rPr>
              <a:t> (excluding birth dose), three doses of Hib, three doses of polio vaccine, one dose of IPV, three doses of PCV, and one dose of MMR. </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153944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Vaccination coverage increases as household wealth increases. </a:t>
            </a:r>
          </a:p>
          <a:p>
            <a:r>
              <a:rPr lang="en-US" dirty="0"/>
              <a:t>Note: fully vaccinated according to the Filipino national schedule includes </a:t>
            </a:r>
            <a:r>
              <a:rPr lang="en-US" sz="1200" dirty="0">
                <a:effectLst/>
                <a:latin typeface="Arial" panose="020B0604020202020204" pitchFamily="34" charset="0"/>
                <a:ea typeface="Times New Roman" panose="02020603050405020304" pitchFamily="18" charset="0"/>
              </a:rPr>
              <a:t>BCG, </a:t>
            </a:r>
            <a:r>
              <a:rPr lang="en-US" sz="1200" dirty="0" err="1">
                <a:effectLst/>
                <a:latin typeface="Arial" panose="020B0604020202020204" pitchFamily="34" charset="0"/>
                <a:ea typeface="Times New Roman" panose="02020603050405020304" pitchFamily="18" charset="0"/>
              </a:rPr>
              <a:t>HepB</a:t>
            </a:r>
            <a:r>
              <a:rPr lang="en-US" sz="1200" dirty="0">
                <a:effectLst/>
                <a:latin typeface="Arial" panose="020B0604020202020204" pitchFamily="34" charset="0"/>
                <a:ea typeface="Times New Roman" panose="02020603050405020304" pitchFamily="18" charset="0"/>
              </a:rPr>
              <a:t> (birth dose), three doses of DPT, three doses of </a:t>
            </a:r>
            <a:r>
              <a:rPr lang="en-US" sz="1200" dirty="0" err="1">
                <a:effectLst/>
                <a:latin typeface="Arial" panose="020B0604020202020204" pitchFamily="34" charset="0"/>
                <a:ea typeface="Times New Roman" panose="02020603050405020304" pitchFamily="18" charset="0"/>
              </a:rPr>
              <a:t>HepB</a:t>
            </a:r>
            <a:r>
              <a:rPr lang="en-US" sz="1200" dirty="0">
                <a:effectLst/>
                <a:latin typeface="Arial" panose="020B0604020202020204" pitchFamily="34" charset="0"/>
                <a:ea typeface="Times New Roman" panose="02020603050405020304" pitchFamily="18" charset="0"/>
              </a:rPr>
              <a:t> (excluding birth dose), three doses of Hib, three doses of polio vaccine, one dose of IPV, three doses of PCV, and one dose of MMR. </a:t>
            </a:r>
            <a:endParaRPr lang="en-US"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1723567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Vaccination coverage according to the national schedule varies by region from 15% in BARMM to 82% in Region IVA – Calabarzon.</a:t>
            </a:r>
          </a:p>
          <a:p>
            <a:r>
              <a:rPr lang="en-US" dirty="0"/>
              <a:t>Note: fully vaccinated according to the Filipino national schedule includes </a:t>
            </a:r>
            <a:r>
              <a:rPr lang="en-US" sz="1200" dirty="0">
                <a:effectLst/>
                <a:latin typeface="Arial" panose="020B0604020202020204" pitchFamily="34" charset="0"/>
                <a:ea typeface="Times New Roman" panose="02020603050405020304" pitchFamily="18" charset="0"/>
              </a:rPr>
              <a:t>BCG, </a:t>
            </a:r>
            <a:r>
              <a:rPr lang="en-US" sz="1200" dirty="0" err="1">
                <a:effectLst/>
                <a:latin typeface="Arial" panose="020B0604020202020204" pitchFamily="34" charset="0"/>
                <a:ea typeface="Times New Roman" panose="02020603050405020304" pitchFamily="18" charset="0"/>
              </a:rPr>
              <a:t>HepB</a:t>
            </a:r>
            <a:r>
              <a:rPr lang="en-US" sz="1200" dirty="0">
                <a:effectLst/>
                <a:latin typeface="Arial" panose="020B0604020202020204" pitchFamily="34" charset="0"/>
                <a:ea typeface="Times New Roman" panose="02020603050405020304" pitchFamily="18" charset="0"/>
              </a:rPr>
              <a:t> (birth dose), three doses of DPT, three doses of </a:t>
            </a:r>
            <a:r>
              <a:rPr lang="en-US" sz="1200" dirty="0" err="1">
                <a:effectLst/>
                <a:latin typeface="Arial" panose="020B0604020202020204" pitchFamily="34" charset="0"/>
                <a:ea typeface="Times New Roman" panose="02020603050405020304" pitchFamily="18" charset="0"/>
              </a:rPr>
              <a:t>HepB</a:t>
            </a:r>
            <a:r>
              <a:rPr lang="en-US" sz="1200" dirty="0">
                <a:effectLst/>
                <a:latin typeface="Arial" panose="020B0604020202020204" pitchFamily="34" charset="0"/>
                <a:ea typeface="Times New Roman" panose="02020603050405020304" pitchFamily="18" charset="0"/>
              </a:rPr>
              <a:t> (excluding birth dose), three doses of Hib, three doses of polio vaccine, one dose of IPV, three doses of PCV, and one dose of MMR. </a:t>
            </a:r>
            <a:endParaRPr lang="en-US" dirty="0"/>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539993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two weeks before the survey, 11% of children under age 5 has fever, 6% had diarrhea, and 1% had symptoms of acute respiratory infection. Treatment or advice was sought for 72% of children with symptoms of acute respiratory infection, 41% of children with fever, and 37% of children with diarrhea.</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31192398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children with diarrhea, 42% were given the same amount of food as usual, while 43% were given less food than usual. 21% of children with diarrhea received more liquids than usual, while 42% received the same amount of liquids, and 33% were given less liquids.</a:t>
            </a:r>
          </a:p>
          <a:p>
            <a:r>
              <a:rPr lang="en-US" dirty="0"/>
              <a:t>Note: It is recommended that children should be given more liquids to drink during diarrhea and food should not be reduced.</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2849779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Treatment or advice was sought for more than one-third of children with diarrhea. 61% of children with diarrhea were given oral rehydration therapy, also known as ORT, and 44% received ORT and continued feeding. </a:t>
            </a:r>
          </a:p>
          <a:p>
            <a:r>
              <a:rPr lang="en-US" dirty="0"/>
              <a:t>Notes: ORS = oral rehydration salts. Continued feeding includes children who were given more, same as usual, or somewhat less food during the diarrhea episode.</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31956524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7EF8398-2EE6-C79E-CDB7-6441B14DBA78}"/>
              </a:ext>
            </a:extLst>
          </p:cNvPr>
          <p:cNvSpPr txBox="1"/>
          <p:nvPr userDrawn="1"/>
        </p:nvSpPr>
        <p:spPr>
          <a:xfrm>
            <a:off x="230304" y="1208089"/>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4" name="Picture 3" descr="A picture containing clothing, pattern, fabric, lilac&#10;&#10;Description automatically generated">
            <a:extLst>
              <a:ext uri="{FF2B5EF4-FFF2-40B4-BE49-F238E27FC236}">
                <a16:creationId xmlns:a16="http://schemas.microsoft.com/office/drawing/2014/main" id="{21526B19-F73A-51DB-EC26-9E9B85C8D61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31567"/>
            <a:ext cx="9144000" cy="2244574"/>
          </a:xfrm>
          <a:prstGeom prst="rect">
            <a:avLst/>
          </a:prstGeom>
        </p:spPr>
      </p:pic>
      <p:pic>
        <p:nvPicPr>
          <p:cNvPr id="5" name="Picture 4" descr="A picture containing text, font, screenshot, logo&#10;&#10;Description automatically generated">
            <a:extLst>
              <a:ext uri="{FF2B5EF4-FFF2-40B4-BE49-F238E27FC236}">
                <a16:creationId xmlns:a16="http://schemas.microsoft.com/office/drawing/2014/main" id="{C860A09D-ED36-337C-C642-DEF55BC035D3}"/>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304" y="95386"/>
            <a:ext cx="5604438" cy="98207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109128"/>
            <a:ext cx="9144000" cy="1209448"/>
          </a:xfrm>
          <a:prstGeom prst="rect">
            <a:avLst/>
          </a:prstGeom>
        </p:spPr>
        <p:txBody>
          <a:bodyPr/>
          <a:lstStyle/>
          <a:p>
            <a:r>
              <a:rPr lang="en-US" b="0" dirty="0">
                <a:solidFill>
                  <a:schemeClr val="tx1"/>
                </a:solidFill>
                <a:latin typeface="Source Sans Pro SemiBold" panose="020B0603030403020204" pitchFamily="34" charset="0"/>
                <a:ea typeface="Source Sans Pro SemiBold" panose="020B0603030403020204" pitchFamily="34" charset="0"/>
              </a:rPr>
              <a:t>Child Health</a:t>
            </a:r>
          </a:p>
        </p:txBody>
      </p:sp>
      <p:sp>
        <p:nvSpPr>
          <p:cNvPr id="2" name="Subtitle 2">
            <a:extLst>
              <a:ext uri="{FF2B5EF4-FFF2-40B4-BE49-F238E27FC236}">
                <a16:creationId xmlns:a16="http://schemas.microsoft.com/office/drawing/2014/main" id="{537490F8-8253-6DC1-B6EB-2B5353277A3A}"/>
              </a:ext>
            </a:extLst>
          </p:cNvPr>
          <p:cNvSpPr txBox="1">
            <a:spLocks/>
          </p:cNvSpPr>
          <p:nvPr/>
        </p:nvSpPr>
        <p:spPr>
          <a:xfrm>
            <a:off x="6683828" y="4897440"/>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dirty="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a:t>Symptoms of Childhood Illness and </a:t>
            </a:r>
            <a:br>
              <a:rPr lang="en-US"/>
            </a:br>
            <a:r>
              <a:rPr lang="en-US"/>
              <a:t>Care Seeking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409432"/>
            <a:ext cx="3159580" cy="930275"/>
          </a:xfrm>
        </p:spPr>
        <p:txBody>
          <a:bodyPr>
            <a:normAutofit/>
          </a:bodyPr>
          <a:lstStyle/>
          <a:p>
            <a:pPr algn="ctr"/>
            <a:r>
              <a:rPr lang="en-US" dirty="0"/>
              <a:t>Percent of children under age 5 with symptoms in the 2 weeks before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53451272"/>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5250995" y="1414607"/>
            <a:ext cx="3159580" cy="9302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Among those with symptoms of illness, percent for whom advice or treatment was sought</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15926" y="2216149"/>
            <a:ext cx="297711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5250995" y="2216149"/>
            <a:ext cx="31595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330984"/>
            <a:ext cx="7886700" cy="1116816"/>
          </a:xfrm>
        </p:spPr>
        <p:txBody>
          <a:bodyPr>
            <a:normAutofit/>
          </a:bodyPr>
          <a:lstStyle/>
          <a:p>
            <a:r>
              <a:rPr lang="en-US"/>
              <a:t>Source of Advice or Treatment for Children</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850570"/>
            <a:ext cx="7886700" cy="4234544"/>
          </a:xfrm>
        </p:spPr>
        <p:txBody>
          <a:bodyPr>
            <a:noAutofit/>
          </a:bodyPr>
          <a:lstStyle/>
          <a:p>
            <a:pPr algn="ctr">
              <a:lnSpc>
                <a:spcPct val="110000"/>
              </a:lnSpc>
            </a:pPr>
            <a:r>
              <a:rPr lang="en-US" sz="2400" i="0" dirty="0">
                <a:effectLst/>
                <a:latin typeface="+mn-lt"/>
              </a:rPr>
              <a:t>Advice or treatment for children with </a:t>
            </a:r>
            <a:r>
              <a:rPr lang="en-US" sz="2400" b="1" i="0" dirty="0">
                <a:solidFill>
                  <a:schemeClr val="accent5"/>
                </a:solidFill>
                <a:effectLst/>
                <a:latin typeface="+mn-lt"/>
              </a:rPr>
              <a:t>acute respiratory infection</a:t>
            </a:r>
            <a:r>
              <a:rPr lang="en-US" sz="2400" i="0" dirty="0">
                <a:latin typeface="+mn-lt"/>
              </a:rPr>
              <a:t> and</a:t>
            </a:r>
            <a:r>
              <a:rPr lang="en-US" sz="2400" i="0" dirty="0">
                <a:effectLst/>
                <a:latin typeface="+mn-lt"/>
              </a:rPr>
              <a:t> </a:t>
            </a:r>
            <a:r>
              <a:rPr lang="en-US" sz="2400" b="1" i="0" dirty="0">
                <a:solidFill>
                  <a:schemeClr val="accent5"/>
                </a:solidFill>
                <a:effectLst/>
                <a:latin typeface="+mn-lt"/>
              </a:rPr>
              <a:t>fever</a:t>
            </a:r>
            <a:r>
              <a:rPr lang="en-US" sz="2400" i="0" dirty="0">
                <a:effectLst/>
                <a:latin typeface="+mn-lt"/>
              </a:rPr>
              <a:t> is more frequently sought from </a:t>
            </a:r>
            <a:r>
              <a:rPr lang="en-US" sz="2400" b="1" i="0" dirty="0">
                <a:solidFill>
                  <a:schemeClr val="accent5"/>
                </a:solidFill>
                <a:effectLst/>
                <a:latin typeface="+mn-lt"/>
              </a:rPr>
              <a:t>private medical sector </a:t>
            </a:r>
            <a:r>
              <a:rPr lang="en-US" sz="2400" i="0" dirty="0">
                <a:effectLst/>
                <a:latin typeface="+mn-lt"/>
              </a:rPr>
              <a:t>facilities than from public sector or other private sector facilities.</a:t>
            </a:r>
          </a:p>
          <a:p>
            <a:pPr algn="ctr">
              <a:lnSpc>
                <a:spcPct val="110000"/>
              </a:lnSpc>
            </a:pPr>
            <a:endParaRPr lang="en-US" sz="2400" b="1" i="0" dirty="0">
              <a:solidFill>
                <a:schemeClr val="accent5"/>
              </a:solidFill>
              <a:latin typeface="+mn-lt"/>
            </a:endParaRPr>
          </a:p>
          <a:p>
            <a:pPr algn="ctr">
              <a:lnSpc>
                <a:spcPct val="110000"/>
              </a:lnSpc>
            </a:pPr>
            <a:r>
              <a:rPr lang="en-US" sz="2400" i="0" dirty="0">
                <a:effectLst/>
                <a:latin typeface="+mn-lt"/>
              </a:rPr>
              <a:t>Advice or treatment for children with </a:t>
            </a:r>
            <a:r>
              <a:rPr lang="en-US" sz="2400" b="1" i="0" dirty="0">
                <a:solidFill>
                  <a:schemeClr val="accent5"/>
                </a:solidFill>
                <a:effectLst/>
                <a:latin typeface="+mn-lt"/>
              </a:rPr>
              <a:t>diarrhea </a:t>
            </a:r>
            <a:r>
              <a:rPr lang="en-US" sz="2400" i="0" dirty="0">
                <a:effectLst/>
                <a:latin typeface="+mn-lt"/>
              </a:rPr>
              <a:t>is more frequently sought from </a:t>
            </a:r>
            <a:r>
              <a:rPr lang="en-US" sz="2400" b="1" i="0" dirty="0">
                <a:solidFill>
                  <a:schemeClr val="accent5"/>
                </a:solidFill>
                <a:effectLst/>
                <a:latin typeface="+mn-lt"/>
              </a:rPr>
              <a:t>public sector </a:t>
            </a:r>
            <a:r>
              <a:rPr lang="en-US" sz="2400" i="0" dirty="0">
                <a:effectLst/>
                <a:latin typeface="+mn-lt"/>
              </a:rPr>
              <a:t>facilities than from  private medical sector or other private sector facilities.</a:t>
            </a:r>
            <a:endParaRPr lang="en-US" sz="2400" b="1" i="0" dirty="0">
              <a:solidFill>
                <a:schemeClr val="accent5"/>
              </a:solidFill>
              <a:latin typeface="+mn-lt"/>
            </a:endParaRPr>
          </a:p>
          <a:p>
            <a:pPr algn="ctr">
              <a:lnSpc>
                <a:spcPct val="110000"/>
              </a:lnSpc>
            </a:pPr>
            <a:endParaRPr lang="en-US" sz="2400" i="0" dirty="0">
              <a:solidFill>
                <a:schemeClr val="accent5"/>
              </a:solidFill>
              <a:latin typeface="+mn-lt"/>
            </a:endParaRPr>
          </a:p>
        </p:txBody>
      </p:sp>
    </p:spTree>
    <p:extLst>
      <p:ext uri="{BB962C8B-B14F-4D97-AF65-F5344CB8AC3E}">
        <p14:creationId xmlns:p14="http://schemas.microsoft.com/office/powerpoint/2010/main" val="3364805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Feeding Practices during Diarrhea</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359231"/>
          </a:xfrm>
        </p:spPr>
        <p:txBody>
          <a:bodyPr>
            <a:noAutofit/>
          </a:bodyPr>
          <a:lstStyle/>
          <a:p>
            <a:r>
              <a:rPr lang="en-US"/>
              <a:t>Percent distribution of children under 5 with diarrhea in the 2 weeks before the survey</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1311039932"/>
              </p:ext>
            </p:extLst>
          </p:nvPr>
        </p:nvGraphicFramePr>
        <p:xfrm>
          <a:off x="628649" y="1726678"/>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0BEA650F-39A0-FE1A-007D-4A244B88AD27}"/>
              </a:ext>
            </a:extLst>
          </p:cNvPr>
          <p:cNvSpPr txBox="1"/>
          <p:nvPr/>
        </p:nvSpPr>
        <p:spPr>
          <a:xfrm>
            <a:off x="7956764" y="3222172"/>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821595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3578126423"/>
              </p:ext>
            </p:extLst>
          </p:nvPr>
        </p:nvGraphicFramePr>
        <p:xfrm>
          <a:off x="621991" y="1363334"/>
          <a:ext cx="8177895" cy="5308601"/>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Treatment of Diarrhea</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28647" y="981975"/>
            <a:ext cx="7886700" cy="378739"/>
          </a:xfrm>
        </p:spPr>
        <p:txBody>
          <a:bodyPr/>
          <a:lstStyle/>
          <a:p>
            <a:r>
              <a:rPr lang="en-US"/>
              <a:t>Percent of children under 5 with diarrhea in the 2 weeks before the survey</a:t>
            </a:r>
          </a:p>
        </p:txBody>
      </p:sp>
    </p:spTree>
    <p:extLst>
      <p:ext uri="{BB962C8B-B14F-4D97-AF65-F5344CB8AC3E}">
        <p14:creationId xmlns:p14="http://schemas.microsoft.com/office/powerpoint/2010/main" val="3383364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en-US"/>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175659"/>
            <a:ext cx="8101693" cy="5166300"/>
          </a:xfrm>
        </p:spPr>
        <p:txBody>
          <a:bodyPr>
            <a:noAutofit/>
          </a:bodyPr>
          <a:lstStyle/>
          <a:p>
            <a:pPr marL="285750" indent="-285750">
              <a:lnSpc>
                <a:spcPct val="100000"/>
              </a:lnSpc>
              <a:buFont typeface="Arial" panose="020B0604020202020204" pitchFamily="34" charset="0"/>
              <a:buChar char="•"/>
            </a:pPr>
            <a:r>
              <a:rPr lang="en-US" sz="2400" b="1" i="0" dirty="0">
                <a:solidFill>
                  <a:schemeClr val="accent5"/>
                </a:solidFill>
              </a:rPr>
              <a:t>72% </a:t>
            </a:r>
            <a:r>
              <a:rPr lang="en-US" sz="2400" i="0" dirty="0"/>
              <a:t>of children age 12-23 months are </a:t>
            </a:r>
            <a:r>
              <a:rPr lang="en-US" sz="2400" b="1" i="0" dirty="0">
                <a:solidFill>
                  <a:schemeClr val="accent5"/>
                </a:solidFill>
              </a:rPr>
              <a:t>fully vaccinated (basic antigens)</a:t>
            </a:r>
            <a:r>
              <a:rPr lang="en-US" sz="2400" i="0" dirty="0"/>
              <a:t>.</a:t>
            </a:r>
          </a:p>
          <a:p>
            <a:pPr marL="285750" indent="-285750">
              <a:lnSpc>
                <a:spcPct val="100000"/>
              </a:lnSpc>
              <a:buFont typeface="Arial" panose="020B0604020202020204" pitchFamily="34" charset="0"/>
              <a:buChar char="•"/>
            </a:pPr>
            <a:r>
              <a:rPr lang="en-US" sz="2400" b="1" i="0" dirty="0">
                <a:solidFill>
                  <a:schemeClr val="accent5"/>
                </a:solidFill>
              </a:rPr>
              <a:t>59% </a:t>
            </a:r>
            <a:r>
              <a:rPr lang="en-US" sz="2400" i="0" dirty="0"/>
              <a:t>of children age 12-23 months are </a:t>
            </a:r>
            <a:r>
              <a:rPr lang="en-US" sz="2400" b="1" i="0" dirty="0">
                <a:solidFill>
                  <a:schemeClr val="accent5"/>
                </a:solidFill>
              </a:rPr>
              <a:t>fully vaccinated (according to national schedule)</a:t>
            </a:r>
            <a:r>
              <a:rPr lang="en-US" sz="2400" i="0" dirty="0"/>
              <a:t>.</a:t>
            </a:r>
          </a:p>
          <a:p>
            <a:pPr>
              <a:lnSpc>
                <a:spcPct val="100000"/>
              </a:lnSpc>
            </a:pPr>
            <a:r>
              <a:rPr lang="en-US" sz="2400" i="0" dirty="0"/>
              <a:t>Among children under 5 with symptoms, treatment or advice was sought for:</a:t>
            </a:r>
          </a:p>
          <a:p>
            <a:pPr marL="742950" lvl="1" indent="-285750">
              <a:lnSpc>
                <a:spcPct val="100000"/>
              </a:lnSpc>
              <a:buFont typeface="Arial" panose="020B0604020202020204" pitchFamily="34" charset="0"/>
              <a:buChar char="•"/>
            </a:pPr>
            <a:r>
              <a:rPr lang="en-US" b="1" i="0" dirty="0">
                <a:solidFill>
                  <a:schemeClr val="accent5"/>
                </a:solidFill>
              </a:rPr>
              <a:t>72% </a:t>
            </a:r>
            <a:r>
              <a:rPr lang="en-US" i="0" dirty="0"/>
              <a:t>of children with symptoms of acute respiratory infection.</a:t>
            </a:r>
          </a:p>
          <a:p>
            <a:pPr marL="742950" lvl="1" indent="-285750">
              <a:lnSpc>
                <a:spcPct val="100000"/>
              </a:lnSpc>
              <a:buFont typeface="Arial" panose="020B0604020202020204" pitchFamily="34" charset="0"/>
              <a:buChar char="•"/>
            </a:pPr>
            <a:r>
              <a:rPr lang="en-US" b="1" i="0" dirty="0">
                <a:solidFill>
                  <a:schemeClr val="accent5"/>
                </a:solidFill>
              </a:rPr>
              <a:t>41% </a:t>
            </a:r>
            <a:r>
              <a:rPr lang="en-US" i="0" dirty="0"/>
              <a:t>of children with fever.</a:t>
            </a:r>
          </a:p>
          <a:p>
            <a:pPr marL="742950" lvl="1" indent="-285750">
              <a:lnSpc>
                <a:spcPct val="100000"/>
              </a:lnSpc>
              <a:buFont typeface="Arial" panose="020B0604020202020204" pitchFamily="34" charset="0"/>
              <a:buChar char="•"/>
            </a:pPr>
            <a:r>
              <a:rPr lang="en-US" b="1" i="0">
                <a:solidFill>
                  <a:schemeClr val="accent5"/>
                </a:solidFill>
              </a:rPr>
              <a:t>37% </a:t>
            </a:r>
            <a:r>
              <a:rPr lang="en-US" i="0" dirty="0"/>
              <a:t>of children with diarrhea.</a:t>
            </a:r>
          </a:p>
          <a:p>
            <a:pPr marL="285750" indent="-285750">
              <a:lnSpc>
                <a:spcPct val="100000"/>
              </a:lnSpc>
              <a:buFont typeface="Arial" panose="020B0604020202020204" pitchFamily="34" charset="0"/>
              <a:buChar char="•"/>
            </a:pPr>
            <a:r>
              <a:rPr lang="en-US" sz="2400" b="1" i="0" dirty="0">
                <a:solidFill>
                  <a:schemeClr val="accent5"/>
                </a:solidFill>
              </a:rPr>
              <a:t>44% </a:t>
            </a:r>
            <a:r>
              <a:rPr lang="en-US" sz="2400" i="0" dirty="0"/>
              <a:t>of children with diarrhea</a:t>
            </a:r>
            <a:r>
              <a:rPr lang="en-US" sz="2400" b="1" i="0" dirty="0">
                <a:solidFill>
                  <a:schemeClr val="accent5"/>
                </a:solidFill>
              </a:rPr>
              <a:t> received oral rehydration therapy and continued feeding</a:t>
            </a:r>
            <a:r>
              <a:rPr lang="en-US" sz="2400" i="0" dirty="0"/>
              <a:t>.</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171" y="2094819"/>
            <a:ext cx="4811486" cy="1553936"/>
          </a:xfrm>
        </p:spPr>
        <p:txBody>
          <a:bodyPr>
            <a:normAutofit/>
          </a:bodyPr>
          <a:lstStyle/>
          <a:p>
            <a:pPr marL="342900" indent="-342900" algn="l">
              <a:buFont typeface="Arial" panose="020B0604020202020204" pitchFamily="34" charset="0"/>
              <a:buChar char="•"/>
            </a:pPr>
            <a:r>
              <a:rPr lang="en-US" sz="3200" b="1" i="0">
                <a:solidFill>
                  <a:schemeClr val="accent5"/>
                </a:solidFill>
              </a:rPr>
              <a:t>Vaccination</a:t>
            </a:r>
          </a:p>
          <a:p>
            <a:pPr marL="342900" indent="-342900" algn="l">
              <a:buFont typeface="Arial" panose="020B0604020202020204" pitchFamily="34" charset="0"/>
              <a:buChar char="•"/>
            </a:pPr>
            <a:r>
              <a:rPr lang="en-US" sz="3200" i="0"/>
              <a:t>Childhood illnesses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10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7D9A6F8C-5679-0046-C619-DC387F809D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67ABEEF7-6CC9-F8D2-53B4-8AD70E2D63CE}"/>
              </a:ext>
            </a:extLst>
          </p:cNvPr>
          <p:cNvGraphicFramePr/>
          <p:nvPr>
            <p:extLst>
              <p:ext uri="{D42A27DB-BD31-4B8C-83A1-F6EECF244321}">
                <p14:modId xmlns:p14="http://schemas.microsoft.com/office/powerpoint/2010/main" val="198015978"/>
              </p:ext>
            </p:extLst>
          </p:nvPr>
        </p:nvGraphicFramePr>
        <p:xfrm>
          <a:off x="704850" y="1621969"/>
          <a:ext cx="78105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95517"/>
            <a:ext cx="7886700" cy="642711"/>
          </a:xfrm>
        </p:spPr>
        <p:txBody>
          <a:bodyPr>
            <a:noAutofit/>
          </a:bodyPr>
          <a:lstStyle/>
          <a:p>
            <a:r>
              <a:rPr lang="en-US"/>
              <a:t>Trends in Childhood Vaccinations</a:t>
            </a:r>
          </a:p>
        </p:txBody>
      </p:sp>
      <p:sp>
        <p:nvSpPr>
          <p:cNvPr id="12" name="TextBox 11">
            <a:extLst>
              <a:ext uri="{FF2B5EF4-FFF2-40B4-BE49-F238E27FC236}">
                <a16:creationId xmlns:a16="http://schemas.microsoft.com/office/drawing/2014/main" id="{3862842A-EAC4-C115-2F36-83D77BEE1E0E}"/>
              </a:ext>
            </a:extLst>
          </p:cNvPr>
          <p:cNvSpPr txBox="1"/>
          <p:nvPr/>
        </p:nvSpPr>
        <p:spPr>
          <a:xfrm>
            <a:off x="1610247" y="1921396"/>
            <a:ext cx="3766457" cy="452663"/>
          </a:xfrm>
          <a:prstGeom prst="rect">
            <a:avLst/>
          </a:prstGeom>
        </p:spPr>
        <p:txBody>
          <a:bodyPr vert="horz" wrap="square" lIns="91440" tIns="45720" rIns="91440" bIns="45720" rtlCol="0" anchor="ctr">
            <a:normAutofit/>
          </a:bodyPr>
          <a:lstStyle/>
          <a:p>
            <a:pPr algn="l"/>
            <a:r>
              <a:rPr lang="en-US" sz="1800" b="1" dirty="0">
                <a:solidFill>
                  <a:schemeClr val="accent6"/>
                </a:solidFill>
                <a:latin typeface="Source Sans Pro" panose="020B0503030403020204" pitchFamily="34" charset="0"/>
                <a:ea typeface="Source Sans Pro" panose="020B0503030403020204" pitchFamily="34" charset="0"/>
              </a:rPr>
              <a:t>All basic antigens</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068615"/>
            <a:ext cx="7886700" cy="337457"/>
          </a:xfrm>
        </p:spPr>
        <p:txBody>
          <a:bodyPr>
            <a:normAutofit lnSpcReduction="10000"/>
          </a:bodyPr>
          <a:lstStyle/>
          <a:p>
            <a:pPr algn="l"/>
            <a:r>
              <a:rPr lang="en-US"/>
              <a:t>Percent of children age 12-23 months who received: </a:t>
            </a:r>
          </a:p>
        </p:txBody>
      </p:sp>
      <p:sp>
        <p:nvSpPr>
          <p:cNvPr id="17" name="TextBox 16">
            <a:extLst>
              <a:ext uri="{FF2B5EF4-FFF2-40B4-BE49-F238E27FC236}">
                <a16:creationId xmlns:a16="http://schemas.microsoft.com/office/drawing/2014/main" id="{B5138D57-81A7-9062-3037-7FA0E56333ED}"/>
              </a:ext>
            </a:extLst>
          </p:cNvPr>
          <p:cNvSpPr txBox="1"/>
          <p:nvPr/>
        </p:nvSpPr>
        <p:spPr>
          <a:xfrm>
            <a:off x="1610247" y="4373409"/>
            <a:ext cx="3145971" cy="452663"/>
          </a:xfrm>
          <a:prstGeom prst="rect">
            <a:avLst/>
          </a:prstGeom>
        </p:spPr>
        <p:txBody>
          <a:bodyPr vert="horz" wrap="square" lIns="91440" tIns="45720" rIns="91440" bIns="45720" rtlCol="0" anchor="ctr">
            <a:normAutofit/>
          </a:bodyPr>
          <a:lstStyle/>
          <a:p>
            <a:pPr algn="l"/>
            <a:r>
              <a:rPr lang="en-US" sz="1800" b="1" dirty="0">
                <a:solidFill>
                  <a:schemeClr val="accent1">
                    <a:lumMod val="50000"/>
                  </a:schemeClr>
                </a:solidFill>
                <a:latin typeface="Source Sans Pro" panose="020B0503030403020204" pitchFamily="34" charset="0"/>
                <a:ea typeface="Source Sans Pro" panose="020B0503030403020204" pitchFamily="34" charset="0"/>
              </a:rPr>
              <a:t>No vaccinations</a:t>
            </a:r>
          </a:p>
        </p:txBody>
      </p:sp>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858305644"/>
              </p:ext>
            </p:extLst>
          </p:nvPr>
        </p:nvGraphicFramePr>
        <p:xfrm>
          <a:off x="348951" y="1227730"/>
          <a:ext cx="8702752" cy="5446668"/>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9791" y="120124"/>
            <a:ext cx="7886700" cy="660987"/>
          </a:xfrm>
        </p:spPr>
        <p:txBody>
          <a:bodyPr>
            <a:noAutofit/>
          </a:bodyPr>
          <a:lstStyle/>
          <a:p>
            <a:r>
              <a:rPr lang="en-US" sz="3200"/>
              <a:t>Childhood Vaccinations</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588890" y="700448"/>
            <a:ext cx="6732800" cy="378739"/>
          </a:xfrm>
        </p:spPr>
        <p:txBody>
          <a:bodyPr>
            <a:noAutofit/>
          </a:bodyPr>
          <a:lstStyle/>
          <a:p>
            <a:r>
              <a:rPr lang="en-US" dirty="0"/>
              <a:t>Percent of children age 12-23 months who received specific vaccinations at any time before the survey</a:t>
            </a:r>
          </a:p>
        </p:txBody>
      </p:sp>
      <p:sp>
        <p:nvSpPr>
          <p:cNvPr id="20" name="Isosceles Triangle 19">
            <a:extLst>
              <a:ext uri="{FF2B5EF4-FFF2-40B4-BE49-F238E27FC236}">
                <a16:creationId xmlns:a16="http://schemas.microsoft.com/office/drawing/2014/main" id="{A941D5CF-FA31-7C0E-E587-B35900DC9493}"/>
              </a:ext>
            </a:extLst>
          </p:cNvPr>
          <p:cNvSpPr/>
          <p:nvPr/>
        </p:nvSpPr>
        <p:spPr>
          <a:xfrm>
            <a:off x="4182835" y="1351599"/>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BECD09F6-FDB3-81EA-4E05-FF3373DB7966}"/>
              </a:ext>
            </a:extLst>
          </p:cNvPr>
          <p:cNvSpPr/>
          <p:nvPr/>
        </p:nvSpPr>
        <p:spPr>
          <a:xfrm>
            <a:off x="4008628" y="1351599"/>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992B7E72-6278-0689-4BA5-F1B80FC18A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424566EC-AA6C-5C1F-F36E-3587B631FECC}"/>
              </a:ext>
            </a:extLst>
          </p:cNvPr>
          <p:cNvSpPr txBox="1">
            <a:spLocks/>
          </p:cNvSpPr>
          <p:nvPr/>
        </p:nvSpPr>
        <p:spPr>
          <a:xfrm>
            <a:off x="7361448" y="794870"/>
            <a:ext cx="169025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EDB"/>
                </a:solidFill>
              </a:rPr>
              <a:t>Indicator 3.b.1</a:t>
            </a:r>
          </a:p>
        </p:txBody>
      </p:sp>
      <p:sp>
        <p:nvSpPr>
          <p:cNvPr id="47" name="Isosceles Triangle 46">
            <a:extLst>
              <a:ext uri="{FF2B5EF4-FFF2-40B4-BE49-F238E27FC236}">
                <a16:creationId xmlns:a16="http://schemas.microsoft.com/office/drawing/2014/main" id="{2DD82114-39BC-9C1D-84F1-DB4782110F9E}"/>
              </a:ext>
            </a:extLst>
          </p:cNvPr>
          <p:cNvSpPr/>
          <p:nvPr/>
        </p:nvSpPr>
        <p:spPr>
          <a:xfrm>
            <a:off x="4184675" y="1587245"/>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9FDE3DDE-B942-6623-0CA3-BB16930F5D3A}"/>
              </a:ext>
            </a:extLst>
          </p:cNvPr>
          <p:cNvSpPr/>
          <p:nvPr/>
        </p:nvSpPr>
        <p:spPr>
          <a:xfrm>
            <a:off x="4010468" y="1587245"/>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Isosceles Triangle 48">
            <a:extLst>
              <a:ext uri="{FF2B5EF4-FFF2-40B4-BE49-F238E27FC236}">
                <a16:creationId xmlns:a16="http://schemas.microsoft.com/office/drawing/2014/main" id="{DC7C0294-D2C1-31AF-01A6-1686D93581EE}"/>
              </a:ext>
            </a:extLst>
          </p:cNvPr>
          <p:cNvSpPr/>
          <p:nvPr/>
        </p:nvSpPr>
        <p:spPr>
          <a:xfrm>
            <a:off x="4182835" y="1832664"/>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4DCF6BA8-872D-2056-1618-ABA0FDCD9F0B}"/>
              </a:ext>
            </a:extLst>
          </p:cNvPr>
          <p:cNvSpPr/>
          <p:nvPr/>
        </p:nvSpPr>
        <p:spPr>
          <a:xfrm>
            <a:off x="4008628" y="1832664"/>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Isosceles Triangle 50">
            <a:extLst>
              <a:ext uri="{FF2B5EF4-FFF2-40B4-BE49-F238E27FC236}">
                <a16:creationId xmlns:a16="http://schemas.microsoft.com/office/drawing/2014/main" id="{0F4950C4-EEA7-5609-2BBA-9DF26EEB132B}"/>
              </a:ext>
            </a:extLst>
          </p:cNvPr>
          <p:cNvSpPr/>
          <p:nvPr/>
        </p:nvSpPr>
        <p:spPr>
          <a:xfrm>
            <a:off x="4182835" y="2053410"/>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9DD98C36-C9C7-B379-414D-7C2079BF309A}"/>
              </a:ext>
            </a:extLst>
          </p:cNvPr>
          <p:cNvSpPr/>
          <p:nvPr/>
        </p:nvSpPr>
        <p:spPr>
          <a:xfrm>
            <a:off x="4008628" y="2053410"/>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Isosceles Triangle 52">
            <a:extLst>
              <a:ext uri="{FF2B5EF4-FFF2-40B4-BE49-F238E27FC236}">
                <a16:creationId xmlns:a16="http://schemas.microsoft.com/office/drawing/2014/main" id="{1EC10C72-06FD-758B-148C-C036948840A1}"/>
              </a:ext>
            </a:extLst>
          </p:cNvPr>
          <p:cNvSpPr/>
          <p:nvPr/>
        </p:nvSpPr>
        <p:spPr>
          <a:xfrm>
            <a:off x="4182835" y="2274156"/>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Isosceles Triangle 54">
            <a:extLst>
              <a:ext uri="{FF2B5EF4-FFF2-40B4-BE49-F238E27FC236}">
                <a16:creationId xmlns:a16="http://schemas.microsoft.com/office/drawing/2014/main" id="{92195640-2059-8B3E-64C7-E15F28359312}"/>
              </a:ext>
            </a:extLst>
          </p:cNvPr>
          <p:cNvSpPr/>
          <p:nvPr/>
        </p:nvSpPr>
        <p:spPr>
          <a:xfrm>
            <a:off x="4182835" y="2519575"/>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Isosceles Triangle 56">
            <a:extLst>
              <a:ext uri="{FF2B5EF4-FFF2-40B4-BE49-F238E27FC236}">
                <a16:creationId xmlns:a16="http://schemas.microsoft.com/office/drawing/2014/main" id="{4A5AD71C-743C-357A-4BB1-84DAC3AB5DD7}"/>
              </a:ext>
            </a:extLst>
          </p:cNvPr>
          <p:cNvSpPr/>
          <p:nvPr/>
        </p:nvSpPr>
        <p:spPr>
          <a:xfrm>
            <a:off x="4182835" y="2745448"/>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9A07CCE9-06E5-DFF9-D92D-9B01D640BBE4}"/>
              </a:ext>
            </a:extLst>
          </p:cNvPr>
          <p:cNvSpPr/>
          <p:nvPr/>
        </p:nvSpPr>
        <p:spPr>
          <a:xfrm>
            <a:off x="4008628" y="2745448"/>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Isosceles Triangle 58">
            <a:extLst>
              <a:ext uri="{FF2B5EF4-FFF2-40B4-BE49-F238E27FC236}">
                <a16:creationId xmlns:a16="http://schemas.microsoft.com/office/drawing/2014/main" id="{48A99083-C0FA-F1F8-ED4B-21B0C709467A}"/>
              </a:ext>
            </a:extLst>
          </p:cNvPr>
          <p:cNvSpPr/>
          <p:nvPr/>
        </p:nvSpPr>
        <p:spPr>
          <a:xfrm>
            <a:off x="4182835" y="2938495"/>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E19D1989-19E7-0338-4684-937A9029C48D}"/>
              </a:ext>
            </a:extLst>
          </p:cNvPr>
          <p:cNvSpPr/>
          <p:nvPr/>
        </p:nvSpPr>
        <p:spPr>
          <a:xfrm>
            <a:off x="4008628" y="2938495"/>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Isosceles Triangle 60">
            <a:extLst>
              <a:ext uri="{FF2B5EF4-FFF2-40B4-BE49-F238E27FC236}">
                <a16:creationId xmlns:a16="http://schemas.microsoft.com/office/drawing/2014/main" id="{B0BCFAD7-A149-E034-3800-501B2120DA1B}"/>
              </a:ext>
            </a:extLst>
          </p:cNvPr>
          <p:cNvSpPr/>
          <p:nvPr/>
        </p:nvSpPr>
        <p:spPr>
          <a:xfrm>
            <a:off x="4182835" y="3160253"/>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8AE43841-3EF8-6C73-D6FF-11EA666036E5}"/>
              </a:ext>
            </a:extLst>
          </p:cNvPr>
          <p:cNvSpPr/>
          <p:nvPr/>
        </p:nvSpPr>
        <p:spPr>
          <a:xfrm>
            <a:off x="4008628" y="3160253"/>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Isosceles Triangle 62">
            <a:extLst>
              <a:ext uri="{FF2B5EF4-FFF2-40B4-BE49-F238E27FC236}">
                <a16:creationId xmlns:a16="http://schemas.microsoft.com/office/drawing/2014/main" id="{14217AEA-846F-68A0-A620-907B7A37AC8D}"/>
              </a:ext>
            </a:extLst>
          </p:cNvPr>
          <p:cNvSpPr/>
          <p:nvPr/>
        </p:nvSpPr>
        <p:spPr>
          <a:xfrm>
            <a:off x="4182835" y="3415529"/>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Oval 63">
            <a:extLst>
              <a:ext uri="{FF2B5EF4-FFF2-40B4-BE49-F238E27FC236}">
                <a16:creationId xmlns:a16="http://schemas.microsoft.com/office/drawing/2014/main" id="{2F0923F6-F49C-FADF-84A0-DA017B54ECA0}"/>
              </a:ext>
            </a:extLst>
          </p:cNvPr>
          <p:cNvSpPr/>
          <p:nvPr/>
        </p:nvSpPr>
        <p:spPr>
          <a:xfrm>
            <a:off x="4008628" y="3415529"/>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Isosceles Triangle 64">
            <a:extLst>
              <a:ext uri="{FF2B5EF4-FFF2-40B4-BE49-F238E27FC236}">
                <a16:creationId xmlns:a16="http://schemas.microsoft.com/office/drawing/2014/main" id="{5EF42C86-6362-BB8E-E0CA-4DFA43358788}"/>
              </a:ext>
            </a:extLst>
          </p:cNvPr>
          <p:cNvSpPr/>
          <p:nvPr/>
        </p:nvSpPr>
        <p:spPr>
          <a:xfrm>
            <a:off x="4182835" y="3651259"/>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Oval 65">
            <a:extLst>
              <a:ext uri="{FF2B5EF4-FFF2-40B4-BE49-F238E27FC236}">
                <a16:creationId xmlns:a16="http://schemas.microsoft.com/office/drawing/2014/main" id="{872D7840-4B89-F530-B97D-27A721B73B9B}"/>
              </a:ext>
            </a:extLst>
          </p:cNvPr>
          <p:cNvSpPr/>
          <p:nvPr/>
        </p:nvSpPr>
        <p:spPr>
          <a:xfrm>
            <a:off x="4008628" y="3651259"/>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Isosceles Triangle 66">
            <a:extLst>
              <a:ext uri="{FF2B5EF4-FFF2-40B4-BE49-F238E27FC236}">
                <a16:creationId xmlns:a16="http://schemas.microsoft.com/office/drawing/2014/main" id="{4B72FF22-A916-F777-B529-95D5A97D3BD1}"/>
              </a:ext>
            </a:extLst>
          </p:cNvPr>
          <p:cNvSpPr/>
          <p:nvPr/>
        </p:nvSpPr>
        <p:spPr>
          <a:xfrm>
            <a:off x="4182835" y="3877132"/>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Oval 67">
            <a:extLst>
              <a:ext uri="{FF2B5EF4-FFF2-40B4-BE49-F238E27FC236}">
                <a16:creationId xmlns:a16="http://schemas.microsoft.com/office/drawing/2014/main" id="{9E9A32D7-5BF2-A0F6-D2F0-9178DDD73A15}"/>
              </a:ext>
            </a:extLst>
          </p:cNvPr>
          <p:cNvSpPr/>
          <p:nvPr/>
        </p:nvSpPr>
        <p:spPr>
          <a:xfrm>
            <a:off x="4008628" y="3877132"/>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Isosceles Triangle 68">
            <a:extLst>
              <a:ext uri="{FF2B5EF4-FFF2-40B4-BE49-F238E27FC236}">
                <a16:creationId xmlns:a16="http://schemas.microsoft.com/office/drawing/2014/main" id="{AD45D054-7291-43B2-A445-503C0D2EFDC1}"/>
              </a:ext>
            </a:extLst>
          </p:cNvPr>
          <p:cNvSpPr/>
          <p:nvPr/>
        </p:nvSpPr>
        <p:spPr>
          <a:xfrm>
            <a:off x="4182835" y="4102193"/>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Oval 69">
            <a:extLst>
              <a:ext uri="{FF2B5EF4-FFF2-40B4-BE49-F238E27FC236}">
                <a16:creationId xmlns:a16="http://schemas.microsoft.com/office/drawing/2014/main" id="{CE1EA53D-874E-0191-2EC5-7DAED388630B}"/>
              </a:ext>
            </a:extLst>
          </p:cNvPr>
          <p:cNvSpPr/>
          <p:nvPr/>
        </p:nvSpPr>
        <p:spPr>
          <a:xfrm>
            <a:off x="4008628" y="4102193"/>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Isosceles Triangle 70">
            <a:extLst>
              <a:ext uri="{FF2B5EF4-FFF2-40B4-BE49-F238E27FC236}">
                <a16:creationId xmlns:a16="http://schemas.microsoft.com/office/drawing/2014/main" id="{5C90114F-395C-D630-88AE-9ABB6081CAFD}"/>
              </a:ext>
            </a:extLst>
          </p:cNvPr>
          <p:cNvSpPr/>
          <p:nvPr/>
        </p:nvSpPr>
        <p:spPr>
          <a:xfrm>
            <a:off x="4182835" y="4302197"/>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Oval 71">
            <a:extLst>
              <a:ext uri="{FF2B5EF4-FFF2-40B4-BE49-F238E27FC236}">
                <a16:creationId xmlns:a16="http://schemas.microsoft.com/office/drawing/2014/main" id="{74BDFF87-06ED-29D3-65DA-C66690B1119E}"/>
              </a:ext>
            </a:extLst>
          </p:cNvPr>
          <p:cNvSpPr/>
          <p:nvPr/>
        </p:nvSpPr>
        <p:spPr>
          <a:xfrm>
            <a:off x="4008628" y="4302197"/>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Isosceles Triangle 72">
            <a:extLst>
              <a:ext uri="{FF2B5EF4-FFF2-40B4-BE49-F238E27FC236}">
                <a16:creationId xmlns:a16="http://schemas.microsoft.com/office/drawing/2014/main" id="{CF23590A-0EBD-7A39-7952-5A359B0B465F}"/>
              </a:ext>
            </a:extLst>
          </p:cNvPr>
          <p:cNvSpPr/>
          <p:nvPr/>
        </p:nvSpPr>
        <p:spPr>
          <a:xfrm>
            <a:off x="4182835" y="4534071"/>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Oval 73">
            <a:extLst>
              <a:ext uri="{FF2B5EF4-FFF2-40B4-BE49-F238E27FC236}">
                <a16:creationId xmlns:a16="http://schemas.microsoft.com/office/drawing/2014/main" id="{9DB43791-067C-8D33-D845-3387F888FDBB}"/>
              </a:ext>
            </a:extLst>
          </p:cNvPr>
          <p:cNvSpPr/>
          <p:nvPr/>
        </p:nvSpPr>
        <p:spPr>
          <a:xfrm>
            <a:off x="4008628" y="4534071"/>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Isosceles Triangle 74">
            <a:extLst>
              <a:ext uri="{FF2B5EF4-FFF2-40B4-BE49-F238E27FC236}">
                <a16:creationId xmlns:a16="http://schemas.microsoft.com/office/drawing/2014/main" id="{85F56BAF-5EFF-5326-E1D1-828AABA14897}"/>
              </a:ext>
            </a:extLst>
          </p:cNvPr>
          <p:cNvSpPr/>
          <p:nvPr/>
        </p:nvSpPr>
        <p:spPr>
          <a:xfrm>
            <a:off x="4182835" y="4751978"/>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Isosceles Triangle 76">
            <a:extLst>
              <a:ext uri="{FF2B5EF4-FFF2-40B4-BE49-F238E27FC236}">
                <a16:creationId xmlns:a16="http://schemas.microsoft.com/office/drawing/2014/main" id="{FF960225-2BCD-F40A-23AD-3992F9887108}"/>
              </a:ext>
            </a:extLst>
          </p:cNvPr>
          <p:cNvSpPr/>
          <p:nvPr/>
        </p:nvSpPr>
        <p:spPr>
          <a:xfrm>
            <a:off x="4182835" y="4966526"/>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Isosceles Triangle 78">
            <a:extLst>
              <a:ext uri="{FF2B5EF4-FFF2-40B4-BE49-F238E27FC236}">
                <a16:creationId xmlns:a16="http://schemas.microsoft.com/office/drawing/2014/main" id="{6F940924-22ED-9C7C-0972-D5CD3B7544CF}"/>
              </a:ext>
            </a:extLst>
          </p:cNvPr>
          <p:cNvSpPr/>
          <p:nvPr/>
        </p:nvSpPr>
        <p:spPr>
          <a:xfrm>
            <a:off x="4182835" y="5198597"/>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Isosceles Triangle 80">
            <a:extLst>
              <a:ext uri="{FF2B5EF4-FFF2-40B4-BE49-F238E27FC236}">
                <a16:creationId xmlns:a16="http://schemas.microsoft.com/office/drawing/2014/main" id="{19FFA397-B7B8-6A8E-0259-67B413DC5DD5}"/>
              </a:ext>
            </a:extLst>
          </p:cNvPr>
          <p:cNvSpPr/>
          <p:nvPr/>
        </p:nvSpPr>
        <p:spPr>
          <a:xfrm>
            <a:off x="4182835" y="5432691"/>
            <a:ext cx="186264" cy="154661"/>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Oval 81">
            <a:extLst>
              <a:ext uri="{FF2B5EF4-FFF2-40B4-BE49-F238E27FC236}">
                <a16:creationId xmlns:a16="http://schemas.microsoft.com/office/drawing/2014/main" id="{5CCDB47C-5F12-6E3F-B769-09145AB741EA}"/>
              </a:ext>
            </a:extLst>
          </p:cNvPr>
          <p:cNvSpPr/>
          <p:nvPr/>
        </p:nvSpPr>
        <p:spPr>
          <a:xfrm>
            <a:off x="4008628" y="5432691"/>
            <a:ext cx="174207" cy="174207"/>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025578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851334778"/>
              </p:ext>
            </p:extLst>
          </p:nvPr>
        </p:nvGraphicFramePr>
        <p:xfrm>
          <a:off x="628649" y="2120899"/>
          <a:ext cx="7886699" cy="459422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Vaccinations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5076825" cy="419100"/>
          </a:xfrm>
        </p:spPr>
        <p:txBody>
          <a:bodyPr/>
          <a:lstStyle/>
          <a:p>
            <a:r>
              <a:rPr lang="en-US"/>
              <a:t>Percent who received:</a:t>
            </a:r>
          </a:p>
        </p:txBody>
      </p:sp>
      <p:sp>
        <p:nvSpPr>
          <p:cNvPr id="5" name="Content Placeholder 2">
            <a:extLst>
              <a:ext uri="{FF2B5EF4-FFF2-40B4-BE49-F238E27FC236}">
                <a16:creationId xmlns:a16="http://schemas.microsoft.com/office/drawing/2014/main" id="{355175CA-46B0-BA63-25E8-590B108C08AC}"/>
              </a:ext>
            </a:extLst>
          </p:cNvPr>
          <p:cNvSpPr txBox="1">
            <a:spLocks/>
          </p:cNvSpPr>
          <p:nvPr/>
        </p:nvSpPr>
        <p:spPr>
          <a:xfrm>
            <a:off x="1073446" y="1686883"/>
            <a:ext cx="4157773"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Children age 12-23 months</a:t>
            </a:r>
          </a:p>
        </p:txBody>
      </p:sp>
      <p:sp>
        <p:nvSpPr>
          <p:cNvPr id="6" name="Content Placeholder 2">
            <a:extLst>
              <a:ext uri="{FF2B5EF4-FFF2-40B4-BE49-F238E27FC236}">
                <a16:creationId xmlns:a16="http://schemas.microsoft.com/office/drawing/2014/main" id="{E2176CB9-D0A7-65C2-5536-CC45BF10399E}"/>
              </a:ext>
            </a:extLst>
          </p:cNvPr>
          <p:cNvSpPr txBox="1">
            <a:spLocks/>
          </p:cNvSpPr>
          <p:nvPr/>
        </p:nvSpPr>
        <p:spPr>
          <a:xfrm>
            <a:off x="6141501" y="1476527"/>
            <a:ext cx="2212679" cy="644372"/>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a:t>Children age 24-35 months</a:t>
            </a:r>
          </a:p>
        </p:txBody>
      </p:sp>
      <p:cxnSp>
        <p:nvCxnSpPr>
          <p:cNvPr id="8" name="Straight Connector 7">
            <a:extLst>
              <a:ext uri="{FF2B5EF4-FFF2-40B4-BE49-F238E27FC236}">
                <a16:creationId xmlns:a16="http://schemas.microsoft.com/office/drawing/2014/main" id="{242B6FC0-FAF7-B549-2D1D-27B3A155C80A}"/>
              </a:ext>
            </a:extLst>
          </p:cNvPr>
          <p:cNvCxnSpPr>
            <a:cxnSpLocks/>
          </p:cNvCxnSpPr>
          <p:nvPr/>
        </p:nvCxnSpPr>
        <p:spPr>
          <a:xfrm>
            <a:off x="956930" y="2034534"/>
            <a:ext cx="434517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E7C3343-9B98-6473-58CC-689CAA71F9A3}"/>
              </a:ext>
            </a:extLst>
          </p:cNvPr>
          <p:cNvCxnSpPr>
            <a:cxnSpLocks/>
          </p:cNvCxnSpPr>
          <p:nvPr/>
        </p:nvCxnSpPr>
        <p:spPr>
          <a:xfrm>
            <a:off x="6166662" y="2030718"/>
            <a:ext cx="2095722"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pic>
        <p:nvPicPr>
          <p:cNvPr id="7" name="Picture 6" descr="A picture containing text&#10;&#10;Description automatically generated">
            <a:extLst>
              <a:ext uri="{FF2B5EF4-FFF2-40B4-BE49-F238E27FC236}">
                <a16:creationId xmlns:a16="http://schemas.microsoft.com/office/drawing/2014/main" id="{A3931934-D1B2-9C53-868D-7B8EE2C853A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11" name="Content Placeholder 2">
            <a:extLst>
              <a:ext uri="{FF2B5EF4-FFF2-40B4-BE49-F238E27FC236}">
                <a16:creationId xmlns:a16="http://schemas.microsoft.com/office/drawing/2014/main" id="{BDDC94A3-4B12-AAE8-FE11-93C230A8B2E0}"/>
              </a:ext>
            </a:extLst>
          </p:cNvPr>
          <p:cNvSpPr txBox="1">
            <a:spLocks/>
          </p:cNvSpPr>
          <p:nvPr/>
        </p:nvSpPr>
        <p:spPr>
          <a:xfrm>
            <a:off x="7417256" y="776755"/>
            <a:ext cx="169025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EDB"/>
                </a:solidFill>
              </a:rPr>
              <a:t>Indicator 3.b.1</a:t>
            </a:r>
          </a:p>
        </p:txBody>
      </p:sp>
    </p:spTree>
    <p:extLst>
      <p:ext uri="{BB962C8B-B14F-4D97-AF65-F5344CB8AC3E}">
        <p14:creationId xmlns:p14="http://schemas.microsoft.com/office/powerpoint/2010/main" val="587045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C6AD3CA1-B490-CAD9-358E-36CAF5A9AFAD}"/>
              </a:ext>
            </a:extLst>
          </p:cNvPr>
          <p:cNvSpPr>
            <a:spLocks noGrp="1"/>
          </p:cNvSpPr>
          <p:nvPr>
            <p:ph type="title"/>
          </p:nvPr>
        </p:nvSpPr>
        <p:spPr>
          <a:xfrm>
            <a:off x="628649" y="267378"/>
            <a:ext cx="7886700" cy="1039132"/>
          </a:xfrm>
        </p:spPr>
        <p:txBody>
          <a:bodyPr>
            <a:noAutofit/>
          </a:bodyPr>
          <a:lstStyle/>
          <a:p>
            <a:r>
              <a:rPr lang="en-US"/>
              <a:t>Vaccination Coverage </a:t>
            </a:r>
            <a:br>
              <a:rPr lang="en-US"/>
            </a:br>
            <a:r>
              <a:rPr lang="en-US"/>
              <a:t>by Mother’s Education</a:t>
            </a:r>
          </a:p>
        </p:txBody>
      </p:sp>
      <p:sp>
        <p:nvSpPr>
          <p:cNvPr id="8" name="Content Placeholder 2">
            <a:extLst>
              <a:ext uri="{FF2B5EF4-FFF2-40B4-BE49-F238E27FC236}">
                <a16:creationId xmlns:a16="http://schemas.microsoft.com/office/drawing/2014/main" id="{D2113DFA-A685-4B12-7242-8814DEF4FC2E}"/>
              </a:ext>
            </a:extLst>
          </p:cNvPr>
          <p:cNvSpPr>
            <a:spLocks noGrp="1"/>
          </p:cNvSpPr>
          <p:nvPr>
            <p:ph idx="1"/>
          </p:nvPr>
        </p:nvSpPr>
        <p:spPr>
          <a:xfrm>
            <a:off x="628649" y="1382718"/>
            <a:ext cx="7886700" cy="620029"/>
          </a:xfrm>
        </p:spPr>
        <p:txBody>
          <a:bodyPr>
            <a:normAutofit/>
          </a:bodyPr>
          <a:lstStyle/>
          <a:p>
            <a:pPr algn="l"/>
            <a:r>
              <a:rPr lang="en-US"/>
              <a:t>Percent of children age 12-23 months who are fully vaccinated according to the national schedule at any time before the survey</a:t>
            </a:r>
          </a:p>
        </p:txBody>
      </p:sp>
      <p:graphicFrame>
        <p:nvGraphicFramePr>
          <p:cNvPr id="2" name="Chart 1">
            <a:extLst>
              <a:ext uri="{FF2B5EF4-FFF2-40B4-BE49-F238E27FC236}">
                <a16:creationId xmlns:a16="http://schemas.microsoft.com/office/drawing/2014/main" id="{C2A83AD6-D0FB-917F-9E20-72772F022C6B}"/>
              </a:ext>
            </a:extLst>
          </p:cNvPr>
          <p:cNvGraphicFramePr/>
          <p:nvPr>
            <p:extLst>
              <p:ext uri="{D42A27DB-BD31-4B8C-83A1-F6EECF244321}">
                <p14:modId xmlns:p14="http://schemas.microsoft.com/office/powerpoint/2010/main" val="321918142"/>
              </p:ext>
            </p:extLst>
          </p:nvPr>
        </p:nvGraphicFramePr>
        <p:xfrm>
          <a:off x="124175" y="1904999"/>
          <a:ext cx="8895644"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3A7FCE3A-4E6F-3529-7E45-23E1E1973B47}"/>
              </a:ext>
            </a:extLst>
          </p:cNvPr>
          <p:cNvSpPr txBox="1"/>
          <p:nvPr/>
        </p:nvSpPr>
        <p:spPr>
          <a:xfrm>
            <a:off x="825925" y="4011859"/>
            <a:ext cx="589217" cy="620028"/>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     )</a:t>
            </a:r>
          </a:p>
        </p:txBody>
      </p:sp>
      <p:sp>
        <p:nvSpPr>
          <p:cNvPr id="4" name="TextBox 3">
            <a:extLst>
              <a:ext uri="{FF2B5EF4-FFF2-40B4-BE49-F238E27FC236}">
                <a16:creationId xmlns:a16="http://schemas.microsoft.com/office/drawing/2014/main" id="{F8CC7EF5-9E38-86A3-CEC0-04CE5C8839CC}"/>
              </a:ext>
            </a:extLst>
          </p:cNvPr>
          <p:cNvSpPr txBox="1"/>
          <p:nvPr/>
        </p:nvSpPr>
        <p:spPr>
          <a:xfrm>
            <a:off x="6551810" y="2160584"/>
            <a:ext cx="589217" cy="620028"/>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     )</a:t>
            </a:r>
          </a:p>
        </p:txBody>
      </p:sp>
      <p:sp>
        <p:nvSpPr>
          <p:cNvPr id="10" name="TextBox 9">
            <a:extLst>
              <a:ext uri="{FF2B5EF4-FFF2-40B4-BE49-F238E27FC236}">
                <a16:creationId xmlns:a16="http://schemas.microsoft.com/office/drawing/2014/main" id="{A2EB4371-217E-0919-546B-BD2276858050}"/>
              </a:ext>
            </a:extLst>
          </p:cNvPr>
          <p:cNvSpPr txBox="1"/>
          <p:nvPr/>
        </p:nvSpPr>
        <p:spPr>
          <a:xfrm>
            <a:off x="413657" y="6308208"/>
            <a:ext cx="8101692" cy="369332"/>
          </a:xfrm>
          <a:prstGeom prst="rect">
            <a:avLst/>
          </a:prstGeom>
          <a:noFill/>
        </p:spPr>
        <p:txBody>
          <a:bodyPr wrap="square">
            <a:spAutoFit/>
          </a:bodyPr>
          <a:lstStyle/>
          <a:p>
            <a:r>
              <a:rPr lang="en-US" i="1" dirty="0"/>
              <a:t>Figures in parentheses are based on 25–49 unweighted cases.</a:t>
            </a:r>
          </a:p>
        </p:txBody>
      </p:sp>
    </p:spTree>
    <p:extLst>
      <p:ext uri="{BB962C8B-B14F-4D97-AF65-F5344CB8AC3E}">
        <p14:creationId xmlns:p14="http://schemas.microsoft.com/office/powerpoint/2010/main" val="2479953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148094420"/>
              </p:ext>
            </p:extLst>
          </p:nvPr>
        </p:nvGraphicFramePr>
        <p:xfrm>
          <a:off x="628649" y="1772941"/>
          <a:ext cx="7886699" cy="4426020"/>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1" name="Title 1">
            <a:extLst>
              <a:ext uri="{FF2B5EF4-FFF2-40B4-BE49-F238E27FC236}">
                <a16:creationId xmlns:a16="http://schemas.microsoft.com/office/drawing/2014/main" id="{AA7DA90E-F1B1-6A3A-8771-E43E613C537E}"/>
              </a:ext>
            </a:extLst>
          </p:cNvPr>
          <p:cNvSpPr>
            <a:spLocks noGrp="1"/>
          </p:cNvSpPr>
          <p:nvPr>
            <p:ph type="title"/>
          </p:nvPr>
        </p:nvSpPr>
        <p:spPr>
          <a:xfrm>
            <a:off x="628648" y="244868"/>
            <a:ext cx="7886700" cy="744700"/>
          </a:xfrm>
        </p:spPr>
        <p:txBody>
          <a:bodyPr>
            <a:noAutofit/>
          </a:bodyPr>
          <a:lstStyle/>
          <a:p>
            <a:r>
              <a:rPr lang="en-US"/>
              <a:t>Vaccination Coverage by Wealth</a:t>
            </a:r>
          </a:p>
        </p:txBody>
      </p:sp>
      <p:sp>
        <p:nvSpPr>
          <p:cNvPr id="17" name="Content Placeholder 2">
            <a:extLst>
              <a:ext uri="{FF2B5EF4-FFF2-40B4-BE49-F238E27FC236}">
                <a16:creationId xmlns:a16="http://schemas.microsoft.com/office/drawing/2014/main" id="{5C6B47CA-107B-B3FF-2202-F69F83513340}"/>
              </a:ext>
            </a:extLst>
          </p:cNvPr>
          <p:cNvSpPr>
            <a:spLocks noGrp="1"/>
          </p:cNvSpPr>
          <p:nvPr>
            <p:ph idx="1"/>
          </p:nvPr>
        </p:nvSpPr>
        <p:spPr>
          <a:xfrm>
            <a:off x="628649" y="1032655"/>
            <a:ext cx="7886700" cy="620029"/>
          </a:xfrm>
        </p:spPr>
        <p:txBody>
          <a:bodyPr>
            <a:normAutofit/>
          </a:bodyPr>
          <a:lstStyle/>
          <a:p>
            <a:pPr algn="l"/>
            <a:r>
              <a:rPr lang="en-US"/>
              <a:t>Percent of children age 12-23 months who are fully vaccinated according to the national schedule at any time before the survey</a:t>
            </a:r>
          </a:p>
        </p:txBody>
      </p:sp>
    </p:spTree>
    <p:extLst>
      <p:ext uri="{BB962C8B-B14F-4D97-AF65-F5344CB8AC3E}">
        <p14:creationId xmlns:p14="http://schemas.microsoft.com/office/powerpoint/2010/main" val="35022584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628650" y="157481"/>
            <a:ext cx="7886700" cy="667580"/>
          </a:xfrm>
        </p:spPr>
        <p:txBody>
          <a:bodyPr>
            <a:noAutofit/>
          </a:bodyPr>
          <a:lstStyle/>
          <a:p>
            <a:r>
              <a:rPr lang="en-US" dirty="0"/>
              <a:t>Vaccination Coverage by Region</a:t>
            </a:r>
          </a:p>
        </p:txBody>
      </p:sp>
      <p:sp>
        <p:nvSpPr>
          <p:cNvPr id="11" name="Content Placeholder 2">
            <a:extLst>
              <a:ext uri="{FF2B5EF4-FFF2-40B4-BE49-F238E27FC236}">
                <a16:creationId xmlns:a16="http://schemas.microsoft.com/office/drawing/2014/main" id="{FAE75C40-A01E-5362-9F7E-92B20DD3702C}"/>
              </a:ext>
            </a:extLst>
          </p:cNvPr>
          <p:cNvSpPr>
            <a:spLocks noGrp="1"/>
          </p:cNvSpPr>
          <p:nvPr>
            <p:ph idx="1"/>
          </p:nvPr>
        </p:nvSpPr>
        <p:spPr>
          <a:xfrm>
            <a:off x="628650" y="691529"/>
            <a:ext cx="7886700" cy="620029"/>
          </a:xfrm>
        </p:spPr>
        <p:txBody>
          <a:bodyPr>
            <a:normAutofit/>
          </a:bodyPr>
          <a:lstStyle/>
          <a:p>
            <a:pPr algn="l"/>
            <a:r>
              <a:rPr lang="en-US" dirty="0"/>
              <a:t>Percent of children age 12-23 months who are fully vaccinated according to the national schedule at any time before the survey</a:t>
            </a:r>
          </a:p>
        </p:txBody>
      </p:sp>
      <p:sp>
        <p:nvSpPr>
          <p:cNvPr id="2" name="TextBox 1">
            <a:extLst>
              <a:ext uri="{FF2B5EF4-FFF2-40B4-BE49-F238E27FC236}">
                <a16:creationId xmlns:a16="http://schemas.microsoft.com/office/drawing/2014/main" id="{F042DB69-9ABC-7BF0-9250-FD57F336FDC7}"/>
              </a:ext>
            </a:extLst>
          </p:cNvPr>
          <p:cNvSpPr txBox="1"/>
          <p:nvPr/>
        </p:nvSpPr>
        <p:spPr>
          <a:xfrm>
            <a:off x="162892" y="436478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Philippines</a:t>
            </a:r>
          </a:p>
          <a:p>
            <a:pPr algn="ctr"/>
            <a:r>
              <a:rPr lang="en-US" sz="2400" b="1" dirty="0">
                <a:latin typeface="Source Sans Pro" panose="020B0503030403020204" pitchFamily="34" charset="0"/>
                <a:ea typeface="Source Sans Pro" panose="020B0503030403020204" pitchFamily="34" charset="0"/>
              </a:rPr>
              <a:t>59%</a:t>
            </a:r>
          </a:p>
        </p:txBody>
      </p:sp>
      <p:sp>
        <p:nvSpPr>
          <p:cNvPr id="3" name="TextBox 2">
            <a:extLst>
              <a:ext uri="{FF2B5EF4-FFF2-40B4-BE49-F238E27FC236}">
                <a16:creationId xmlns:a16="http://schemas.microsoft.com/office/drawing/2014/main" id="{94C623E5-6436-8071-A22E-E15BDC8DCB4C}"/>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dirty="0"/>
          </a:p>
        </p:txBody>
      </p:sp>
      <p:sp>
        <p:nvSpPr>
          <p:cNvPr id="5" name="TextBox 4">
            <a:extLst>
              <a:ext uri="{FF2B5EF4-FFF2-40B4-BE49-F238E27FC236}">
                <a16:creationId xmlns:a16="http://schemas.microsoft.com/office/drawing/2014/main" id="{E6702D6C-D8DA-19C2-D33D-A4046F2BDA47}"/>
              </a:ext>
            </a:extLst>
          </p:cNvPr>
          <p:cNvSpPr txBox="1"/>
          <p:nvPr/>
        </p:nvSpPr>
        <p:spPr>
          <a:xfrm>
            <a:off x="336073" y="1654386"/>
            <a:ext cx="2568962" cy="928254"/>
          </a:xfrm>
          <a:prstGeom prst="rect">
            <a:avLst/>
          </a:prstGeom>
        </p:spPr>
        <p:txBody>
          <a:bodyPr vert="horz" wrap="square" lIns="91440" tIns="45720" rIns="91440" bIns="45720" rtlCol="0" anchor="ctr">
            <a:normAutofit/>
          </a:bodyPr>
          <a:lstStyle/>
          <a:p>
            <a:pPr algn="ctr"/>
            <a:r>
              <a:rPr lang="en-US" sz="1800" dirty="0"/>
              <a:t>Cordillera Administrative Region (CAR)</a:t>
            </a:r>
          </a:p>
          <a:p>
            <a:pPr algn="ctr"/>
            <a:r>
              <a:rPr lang="en-US" dirty="0"/>
              <a:t>66%</a:t>
            </a:r>
            <a:endParaRPr lang="en-US" sz="1800" dirty="0"/>
          </a:p>
        </p:txBody>
      </p:sp>
      <p:grpSp>
        <p:nvGrpSpPr>
          <p:cNvPr id="6" name="Group 4">
            <a:extLst>
              <a:ext uri="{FF2B5EF4-FFF2-40B4-BE49-F238E27FC236}">
                <a16:creationId xmlns:a16="http://schemas.microsoft.com/office/drawing/2014/main" id="{753FC862-9185-7703-435B-25A18D251F5F}"/>
              </a:ext>
            </a:extLst>
          </p:cNvPr>
          <p:cNvGrpSpPr>
            <a:grpSpLocks noChangeAspect="1"/>
          </p:cNvGrpSpPr>
          <p:nvPr/>
        </p:nvGrpSpPr>
        <p:grpSpPr bwMode="auto">
          <a:xfrm>
            <a:off x="2610190" y="723254"/>
            <a:ext cx="3587333" cy="6157896"/>
            <a:chOff x="1869" y="705"/>
            <a:chExt cx="2004" cy="3440"/>
          </a:xfrm>
        </p:grpSpPr>
        <p:sp>
          <p:nvSpPr>
            <p:cNvPr id="7" name="Freeform 5">
              <a:extLst>
                <a:ext uri="{FF2B5EF4-FFF2-40B4-BE49-F238E27FC236}">
                  <a16:creationId xmlns:a16="http://schemas.microsoft.com/office/drawing/2014/main" id="{5E0779B3-3A57-7B9D-5F7C-B8CAEAA354FC}"/>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E375B54E-4712-6FF2-8D8C-84A64A12EFEE}"/>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2C093EFD-92C3-8C3A-5D9C-5BD253FCD895}"/>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8">
              <a:extLst>
                <a:ext uri="{FF2B5EF4-FFF2-40B4-BE49-F238E27FC236}">
                  <a16:creationId xmlns:a16="http://schemas.microsoft.com/office/drawing/2014/main" id="{D2F0BA5B-20BB-CE90-4B4B-B67933806315}"/>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9">
              <a:extLst>
                <a:ext uri="{FF2B5EF4-FFF2-40B4-BE49-F238E27FC236}">
                  <a16:creationId xmlns:a16="http://schemas.microsoft.com/office/drawing/2014/main" id="{BD1B1D99-C886-80EE-749E-C8119C456DE8}"/>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10">
              <a:extLst>
                <a:ext uri="{FF2B5EF4-FFF2-40B4-BE49-F238E27FC236}">
                  <a16:creationId xmlns:a16="http://schemas.microsoft.com/office/drawing/2014/main" id="{1334A130-322F-F3A3-A9DC-A5FEC12E0CB2}"/>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11">
              <a:extLst>
                <a:ext uri="{FF2B5EF4-FFF2-40B4-BE49-F238E27FC236}">
                  <a16:creationId xmlns:a16="http://schemas.microsoft.com/office/drawing/2014/main" id="{42495E83-BCFA-9BCE-783E-9FF87D79B27A}"/>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12">
              <a:extLst>
                <a:ext uri="{FF2B5EF4-FFF2-40B4-BE49-F238E27FC236}">
                  <a16:creationId xmlns:a16="http://schemas.microsoft.com/office/drawing/2014/main" id="{9E4A8157-46F2-8949-E06E-BB82FFC89A1C}"/>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13">
              <a:extLst>
                <a:ext uri="{FF2B5EF4-FFF2-40B4-BE49-F238E27FC236}">
                  <a16:creationId xmlns:a16="http://schemas.microsoft.com/office/drawing/2014/main" id="{F862A644-2916-3493-397D-36F9111E1580}"/>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6" name="Freeform 14">
              <a:extLst>
                <a:ext uri="{FF2B5EF4-FFF2-40B4-BE49-F238E27FC236}">
                  <a16:creationId xmlns:a16="http://schemas.microsoft.com/office/drawing/2014/main" id="{62490C5B-3A03-0169-C3A8-5DF43784AAA4}"/>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7" name="Freeform 15">
              <a:extLst>
                <a:ext uri="{FF2B5EF4-FFF2-40B4-BE49-F238E27FC236}">
                  <a16:creationId xmlns:a16="http://schemas.microsoft.com/office/drawing/2014/main" id="{99907095-CAE2-27AD-1C92-D1832551F318}"/>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9" name="Freeform 16">
              <a:extLst>
                <a:ext uri="{FF2B5EF4-FFF2-40B4-BE49-F238E27FC236}">
                  <a16:creationId xmlns:a16="http://schemas.microsoft.com/office/drawing/2014/main" id="{4415942D-7B75-8B37-8FA9-D5F938504F3C}"/>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17">
              <a:extLst>
                <a:ext uri="{FF2B5EF4-FFF2-40B4-BE49-F238E27FC236}">
                  <a16:creationId xmlns:a16="http://schemas.microsoft.com/office/drawing/2014/main" id="{40E9E1F8-A09A-0C8C-A8D9-085DE3FBFC3D}"/>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18">
              <a:extLst>
                <a:ext uri="{FF2B5EF4-FFF2-40B4-BE49-F238E27FC236}">
                  <a16:creationId xmlns:a16="http://schemas.microsoft.com/office/drawing/2014/main" id="{329E6827-D424-30C5-A178-9981123AA106}"/>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19">
              <a:extLst>
                <a:ext uri="{FF2B5EF4-FFF2-40B4-BE49-F238E27FC236}">
                  <a16:creationId xmlns:a16="http://schemas.microsoft.com/office/drawing/2014/main" id="{956F89B8-93D9-40CF-1EC5-242963B54DEE}"/>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20">
              <a:extLst>
                <a:ext uri="{FF2B5EF4-FFF2-40B4-BE49-F238E27FC236}">
                  <a16:creationId xmlns:a16="http://schemas.microsoft.com/office/drawing/2014/main" id="{5B90C6BB-A6F5-F981-55C3-20B6F3C350E5}"/>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2" name="Freeform 21">
              <a:extLst>
                <a:ext uri="{FF2B5EF4-FFF2-40B4-BE49-F238E27FC236}">
                  <a16:creationId xmlns:a16="http://schemas.microsoft.com/office/drawing/2014/main" id="{9C34198C-1217-F35F-2C6D-16E983D8DB22}"/>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3" name="Straight Connector 1042">
            <a:extLst>
              <a:ext uri="{FF2B5EF4-FFF2-40B4-BE49-F238E27FC236}">
                <a16:creationId xmlns:a16="http://schemas.microsoft.com/office/drawing/2014/main" id="{E87B9A4D-BFE6-B2CF-1115-919A0ECB3F38}"/>
              </a:ext>
            </a:extLst>
          </p:cNvPr>
          <p:cNvCxnSpPr>
            <a:cxnSpLocks/>
          </p:cNvCxnSpPr>
          <p:nvPr/>
        </p:nvCxnSpPr>
        <p:spPr>
          <a:xfrm flipH="1">
            <a:off x="2415931" y="2034557"/>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5" name="TextBox 1044">
            <a:extLst>
              <a:ext uri="{FF2B5EF4-FFF2-40B4-BE49-F238E27FC236}">
                <a16:creationId xmlns:a16="http://schemas.microsoft.com/office/drawing/2014/main" id="{814E6789-8C4F-DEA6-BEE2-9DB7BF0F368C}"/>
              </a:ext>
            </a:extLst>
          </p:cNvPr>
          <p:cNvSpPr txBox="1"/>
          <p:nvPr/>
        </p:nvSpPr>
        <p:spPr>
          <a:xfrm>
            <a:off x="2853823" y="1154152"/>
            <a:ext cx="1113149" cy="928254"/>
          </a:xfrm>
          <a:prstGeom prst="rect">
            <a:avLst/>
          </a:prstGeom>
        </p:spPr>
        <p:txBody>
          <a:bodyPr vert="horz" wrap="square" lIns="91440" tIns="45720" rIns="91440" bIns="45720" rtlCol="0" anchor="ctr">
            <a:normAutofit/>
          </a:bodyPr>
          <a:lstStyle/>
          <a:p>
            <a:pPr algn="ctr"/>
            <a:r>
              <a:rPr lang="en-US" sz="1800" dirty="0"/>
              <a:t>I  - </a:t>
            </a:r>
            <a:r>
              <a:rPr lang="en-US" sz="1800" dirty="0" err="1"/>
              <a:t>Ilocos</a:t>
            </a:r>
            <a:endParaRPr lang="en-US" sz="1800" dirty="0"/>
          </a:p>
          <a:p>
            <a:pPr algn="ctr"/>
            <a:r>
              <a:rPr lang="en-US" dirty="0"/>
              <a:t>70%</a:t>
            </a:r>
            <a:endParaRPr lang="en-US" sz="1800" dirty="0"/>
          </a:p>
        </p:txBody>
      </p:sp>
      <p:cxnSp>
        <p:nvCxnSpPr>
          <p:cNvPr id="1047" name="Straight Connector 1046">
            <a:extLst>
              <a:ext uri="{FF2B5EF4-FFF2-40B4-BE49-F238E27FC236}">
                <a16:creationId xmlns:a16="http://schemas.microsoft.com/office/drawing/2014/main" id="{1B5C6336-77FD-ABD9-2252-E2393682212B}"/>
              </a:ext>
            </a:extLst>
          </p:cNvPr>
          <p:cNvCxnSpPr>
            <a:cxnSpLocks/>
            <a:stCxn id="7" idx="59"/>
          </p:cNvCxnSpPr>
          <p:nvPr/>
        </p:nvCxnSpPr>
        <p:spPr>
          <a:xfrm flipH="1" flipV="1">
            <a:off x="3665182" y="1714066"/>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8" name="TextBox 1047">
            <a:extLst>
              <a:ext uri="{FF2B5EF4-FFF2-40B4-BE49-F238E27FC236}">
                <a16:creationId xmlns:a16="http://schemas.microsoft.com/office/drawing/2014/main" id="{E4164D79-A0D9-8A3A-5914-AD0957B6D1FF}"/>
              </a:ext>
            </a:extLst>
          </p:cNvPr>
          <p:cNvSpPr txBox="1"/>
          <p:nvPr/>
        </p:nvSpPr>
        <p:spPr>
          <a:xfrm>
            <a:off x="5027701" y="1174270"/>
            <a:ext cx="1916116" cy="928254"/>
          </a:xfrm>
          <a:prstGeom prst="rect">
            <a:avLst/>
          </a:prstGeom>
        </p:spPr>
        <p:txBody>
          <a:bodyPr vert="horz" wrap="square" lIns="91440" tIns="45720" rIns="91440" bIns="45720" rtlCol="0" anchor="ctr">
            <a:normAutofit/>
          </a:bodyPr>
          <a:lstStyle/>
          <a:p>
            <a:pPr algn="ctr"/>
            <a:r>
              <a:rPr lang="en-US" sz="1800" dirty="0"/>
              <a:t>II - Cagayan Valley</a:t>
            </a:r>
            <a:r>
              <a:rPr lang="en-US" dirty="0"/>
              <a:t> </a:t>
            </a:r>
            <a:r>
              <a:rPr lang="en-US" sz="1800" dirty="0"/>
              <a:t>78%</a:t>
            </a:r>
          </a:p>
        </p:txBody>
      </p:sp>
      <p:cxnSp>
        <p:nvCxnSpPr>
          <p:cNvPr id="1049" name="Straight Connector 1048">
            <a:extLst>
              <a:ext uri="{FF2B5EF4-FFF2-40B4-BE49-F238E27FC236}">
                <a16:creationId xmlns:a16="http://schemas.microsoft.com/office/drawing/2014/main" id="{FEA1B698-4B66-3FC9-F7BD-59AA4EB15CE8}"/>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0" name="TextBox 1049">
            <a:extLst>
              <a:ext uri="{FF2B5EF4-FFF2-40B4-BE49-F238E27FC236}">
                <a16:creationId xmlns:a16="http://schemas.microsoft.com/office/drawing/2014/main" id="{0F6EA5CE-32EA-AF50-5218-7015CAF51719}"/>
              </a:ext>
            </a:extLst>
          </p:cNvPr>
          <p:cNvSpPr txBox="1"/>
          <p:nvPr/>
        </p:nvSpPr>
        <p:spPr>
          <a:xfrm>
            <a:off x="4620163" y="1888771"/>
            <a:ext cx="1919510" cy="928254"/>
          </a:xfrm>
          <a:prstGeom prst="rect">
            <a:avLst/>
          </a:prstGeom>
        </p:spPr>
        <p:txBody>
          <a:bodyPr vert="horz" wrap="square" lIns="91440" tIns="45720" rIns="91440" bIns="45720" rtlCol="0" anchor="ctr">
            <a:normAutofit/>
          </a:bodyPr>
          <a:lstStyle/>
          <a:p>
            <a:pPr algn="ctr"/>
            <a:r>
              <a:rPr lang="en-US" sz="1800" dirty="0"/>
              <a:t>III - Central Luzon</a:t>
            </a:r>
          </a:p>
          <a:p>
            <a:pPr algn="ctr"/>
            <a:r>
              <a:rPr lang="en-US" dirty="0"/>
              <a:t>66%</a:t>
            </a:r>
            <a:endParaRPr lang="en-US" sz="1800" dirty="0"/>
          </a:p>
        </p:txBody>
      </p:sp>
      <p:cxnSp>
        <p:nvCxnSpPr>
          <p:cNvPr id="1051" name="Straight Connector 1050">
            <a:extLst>
              <a:ext uri="{FF2B5EF4-FFF2-40B4-BE49-F238E27FC236}">
                <a16:creationId xmlns:a16="http://schemas.microsoft.com/office/drawing/2014/main" id="{8888D8A0-3199-F2EE-3B4C-53631D3CCC18}"/>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2" name="TextBox 1051">
            <a:extLst>
              <a:ext uri="{FF2B5EF4-FFF2-40B4-BE49-F238E27FC236}">
                <a16:creationId xmlns:a16="http://schemas.microsoft.com/office/drawing/2014/main" id="{9226D576-1807-B146-386C-0D6FBD05A656}"/>
              </a:ext>
            </a:extLst>
          </p:cNvPr>
          <p:cNvSpPr txBox="1"/>
          <p:nvPr/>
        </p:nvSpPr>
        <p:spPr>
          <a:xfrm>
            <a:off x="841435" y="2859022"/>
            <a:ext cx="2568962" cy="928254"/>
          </a:xfrm>
          <a:prstGeom prst="rect">
            <a:avLst/>
          </a:prstGeom>
        </p:spPr>
        <p:txBody>
          <a:bodyPr vert="horz" wrap="square" lIns="91440" tIns="45720" rIns="91440" bIns="45720" rtlCol="0" anchor="ctr">
            <a:normAutofit/>
          </a:bodyPr>
          <a:lstStyle/>
          <a:p>
            <a:pPr algn="ctr"/>
            <a:r>
              <a:rPr lang="en-US" sz="1800" dirty="0"/>
              <a:t>National Capital Region (NCR)</a:t>
            </a:r>
          </a:p>
          <a:p>
            <a:pPr algn="ctr"/>
            <a:r>
              <a:rPr lang="en-US" dirty="0"/>
              <a:t>57%</a:t>
            </a:r>
            <a:endParaRPr lang="en-US" sz="1800" dirty="0"/>
          </a:p>
        </p:txBody>
      </p:sp>
      <p:cxnSp>
        <p:nvCxnSpPr>
          <p:cNvPr id="1053" name="Straight Connector 1052">
            <a:extLst>
              <a:ext uri="{FF2B5EF4-FFF2-40B4-BE49-F238E27FC236}">
                <a16:creationId xmlns:a16="http://schemas.microsoft.com/office/drawing/2014/main" id="{9DDB450A-7C3C-E158-6359-28F8170ED7EF}"/>
              </a:ext>
            </a:extLst>
          </p:cNvPr>
          <p:cNvCxnSpPr>
            <a:cxnSpLocks/>
            <a:stCxn id="1030" idx="4"/>
          </p:cNvCxnSpPr>
          <p:nvPr/>
        </p:nvCxnSpPr>
        <p:spPr>
          <a:xfrm flipH="1">
            <a:off x="2529840" y="314939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4" name="TextBox 1053">
            <a:extLst>
              <a:ext uri="{FF2B5EF4-FFF2-40B4-BE49-F238E27FC236}">
                <a16:creationId xmlns:a16="http://schemas.microsoft.com/office/drawing/2014/main" id="{D5BFD81E-FA08-D569-25F5-8349DF6F9E6D}"/>
              </a:ext>
            </a:extLst>
          </p:cNvPr>
          <p:cNvSpPr txBox="1"/>
          <p:nvPr/>
        </p:nvSpPr>
        <p:spPr>
          <a:xfrm>
            <a:off x="5099636" y="2478287"/>
            <a:ext cx="2021249" cy="928254"/>
          </a:xfrm>
          <a:prstGeom prst="rect">
            <a:avLst/>
          </a:prstGeom>
        </p:spPr>
        <p:txBody>
          <a:bodyPr vert="horz" wrap="square" lIns="91440" tIns="45720" rIns="91440" bIns="45720" rtlCol="0" anchor="ctr">
            <a:normAutofit/>
          </a:bodyPr>
          <a:lstStyle/>
          <a:p>
            <a:pPr algn="ctr"/>
            <a:r>
              <a:rPr lang="en-US" sz="1800" dirty="0"/>
              <a:t>IVA - CALABARZON</a:t>
            </a:r>
          </a:p>
          <a:p>
            <a:pPr algn="ctr"/>
            <a:r>
              <a:rPr lang="en-US" dirty="0"/>
              <a:t>82%</a:t>
            </a:r>
            <a:endParaRPr lang="en-US" sz="1800" dirty="0"/>
          </a:p>
        </p:txBody>
      </p:sp>
      <p:cxnSp>
        <p:nvCxnSpPr>
          <p:cNvPr id="1055" name="Straight Connector 1054">
            <a:extLst>
              <a:ext uri="{FF2B5EF4-FFF2-40B4-BE49-F238E27FC236}">
                <a16:creationId xmlns:a16="http://schemas.microsoft.com/office/drawing/2014/main" id="{57D80B34-6614-98AF-90D7-CAD9B3FD6508}"/>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6" name="TextBox 1055">
            <a:extLst>
              <a:ext uri="{FF2B5EF4-FFF2-40B4-BE49-F238E27FC236}">
                <a16:creationId xmlns:a16="http://schemas.microsoft.com/office/drawing/2014/main" id="{283A8A09-05F8-3836-2AE7-9C11C228EDE9}"/>
              </a:ext>
            </a:extLst>
          </p:cNvPr>
          <p:cNvSpPr txBox="1"/>
          <p:nvPr/>
        </p:nvSpPr>
        <p:spPr>
          <a:xfrm>
            <a:off x="926052" y="3767003"/>
            <a:ext cx="1594657" cy="928254"/>
          </a:xfrm>
          <a:prstGeom prst="rect">
            <a:avLst/>
          </a:prstGeom>
        </p:spPr>
        <p:txBody>
          <a:bodyPr vert="horz" wrap="square" lIns="91440" tIns="45720" rIns="91440" bIns="45720" rtlCol="0" anchor="ctr">
            <a:normAutofit/>
          </a:bodyPr>
          <a:lstStyle/>
          <a:p>
            <a:pPr algn="ctr"/>
            <a:r>
              <a:rPr lang="en-US" sz="1800" dirty="0"/>
              <a:t>MIMAROPA</a:t>
            </a:r>
          </a:p>
          <a:p>
            <a:pPr algn="ctr"/>
            <a:r>
              <a:rPr lang="en-US" dirty="0"/>
              <a:t>43%</a:t>
            </a:r>
            <a:endParaRPr lang="en-US" sz="1800" dirty="0"/>
          </a:p>
        </p:txBody>
      </p:sp>
      <p:cxnSp>
        <p:nvCxnSpPr>
          <p:cNvPr id="1057" name="Straight Connector 1056">
            <a:extLst>
              <a:ext uri="{FF2B5EF4-FFF2-40B4-BE49-F238E27FC236}">
                <a16:creationId xmlns:a16="http://schemas.microsoft.com/office/drawing/2014/main" id="{E8DE07CC-F275-5281-1867-DCA15C9966EF}"/>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8" name="Straight Connector 1057">
            <a:extLst>
              <a:ext uri="{FF2B5EF4-FFF2-40B4-BE49-F238E27FC236}">
                <a16:creationId xmlns:a16="http://schemas.microsoft.com/office/drawing/2014/main" id="{02479E69-C048-3954-6CD2-C051A109A001}"/>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9" name="TextBox 1058">
            <a:extLst>
              <a:ext uri="{FF2B5EF4-FFF2-40B4-BE49-F238E27FC236}">
                <a16:creationId xmlns:a16="http://schemas.microsoft.com/office/drawing/2014/main" id="{3FD6FE53-F79A-6D43-5985-C22F08EA34B0}"/>
              </a:ext>
            </a:extLst>
          </p:cNvPr>
          <p:cNvSpPr txBox="1"/>
          <p:nvPr/>
        </p:nvSpPr>
        <p:spPr>
          <a:xfrm>
            <a:off x="6292602" y="2994027"/>
            <a:ext cx="1285834" cy="928254"/>
          </a:xfrm>
          <a:prstGeom prst="rect">
            <a:avLst/>
          </a:prstGeom>
        </p:spPr>
        <p:txBody>
          <a:bodyPr vert="horz" wrap="square" lIns="91440" tIns="45720" rIns="91440" bIns="45720" rtlCol="0" anchor="ctr">
            <a:normAutofit/>
          </a:bodyPr>
          <a:lstStyle/>
          <a:p>
            <a:pPr algn="ctr"/>
            <a:r>
              <a:rPr lang="en-US" sz="1800" dirty="0"/>
              <a:t>V - Bicol</a:t>
            </a:r>
          </a:p>
          <a:p>
            <a:pPr algn="ctr"/>
            <a:r>
              <a:rPr lang="en-US" dirty="0"/>
              <a:t>72%</a:t>
            </a:r>
            <a:endParaRPr lang="en-US" sz="1800" dirty="0"/>
          </a:p>
        </p:txBody>
      </p:sp>
      <p:cxnSp>
        <p:nvCxnSpPr>
          <p:cNvPr id="1060" name="Straight Connector 1059">
            <a:extLst>
              <a:ext uri="{FF2B5EF4-FFF2-40B4-BE49-F238E27FC236}">
                <a16:creationId xmlns:a16="http://schemas.microsoft.com/office/drawing/2014/main" id="{9454769C-77D4-3158-7164-2DBAC10BCED4}"/>
              </a:ext>
            </a:extLst>
          </p:cNvPr>
          <p:cNvCxnSpPr>
            <a:cxnSpLocks/>
          </p:cNvCxnSpPr>
          <p:nvPr/>
        </p:nvCxnSpPr>
        <p:spPr>
          <a:xfrm flipH="1">
            <a:off x="4992108" y="3494329"/>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1" name="TextBox 1060">
            <a:extLst>
              <a:ext uri="{FF2B5EF4-FFF2-40B4-BE49-F238E27FC236}">
                <a16:creationId xmlns:a16="http://schemas.microsoft.com/office/drawing/2014/main" id="{F880226A-B7DE-7346-F95D-ED1478FA0F71}"/>
              </a:ext>
            </a:extLst>
          </p:cNvPr>
          <p:cNvSpPr txBox="1"/>
          <p:nvPr/>
        </p:nvSpPr>
        <p:spPr>
          <a:xfrm>
            <a:off x="2820366" y="4531045"/>
            <a:ext cx="2378668" cy="1315713"/>
          </a:xfrm>
          <a:prstGeom prst="rect">
            <a:avLst/>
          </a:prstGeom>
        </p:spPr>
        <p:txBody>
          <a:bodyPr vert="horz" wrap="square" lIns="91440" tIns="45720" rIns="91440" bIns="45720" rtlCol="0" anchor="ctr">
            <a:normAutofit/>
          </a:bodyPr>
          <a:lstStyle/>
          <a:p>
            <a:pPr algn="ctr"/>
            <a:r>
              <a:rPr lang="en-US" sz="1800" dirty="0"/>
              <a:t>VI - </a:t>
            </a:r>
          </a:p>
          <a:p>
            <a:pPr algn="ctr"/>
            <a:r>
              <a:rPr lang="en-US" sz="1800" dirty="0"/>
              <a:t>Western Visayas</a:t>
            </a:r>
          </a:p>
          <a:p>
            <a:pPr algn="ctr"/>
            <a:r>
              <a:rPr lang="en-US" dirty="0"/>
              <a:t>63%</a:t>
            </a:r>
            <a:endParaRPr lang="en-US" sz="1800" dirty="0"/>
          </a:p>
        </p:txBody>
      </p:sp>
      <p:cxnSp>
        <p:nvCxnSpPr>
          <p:cNvPr id="1062" name="Straight Connector 1061">
            <a:extLst>
              <a:ext uri="{FF2B5EF4-FFF2-40B4-BE49-F238E27FC236}">
                <a16:creationId xmlns:a16="http://schemas.microsoft.com/office/drawing/2014/main" id="{84BEF63F-EDE6-19EB-2627-7FCCE046CF98}"/>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3" name="TextBox 1062">
            <a:extLst>
              <a:ext uri="{FF2B5EF4-FFF2-40B4-BE49-F238E27FC236}">
                <a16:creationId xmlns:a16="http://schemas.microsoft.com/office/drawing/2014/main" id="{FEF434E7-BBF2-7360-BB8E-BE2C2990AAF9}"/>
              </a:ext>
            </a:extLst>
          </p:cNvPr>
          <p:cNvSpPr txBox="1"/>
          <p:nvPr/>
        </p:nvSpPr>
        <p:spPr>
          <a:xfrm>
            <a:off x="5732994" y="4221351"/>
            <a:ext cx="2319284" cy="928254"/>
          </a:xfrm>
          <a:prstGeom prst="rect">
            <a:avLst/>
          </a:prstGeom>
        </p:spPr>
        <p:txBody>
          <a:bodyPr vert="horz" wrap="square" lIns="91440" tIns="45720" rIns="91440" bIns="45720" rtlCol="0" anchor="ctr">
            <a:normAutofit/>
          </a:bodyPr>
          <a:lstStyle/>
          <a:p>
            <a:pPr algn="ctr"/>
            <a:r>
              <a:rPr lang="en-US" sz="1800" dirty="0"/>
              <a:t>VII - Central Visayas</a:t>
            </a:r>
          </a:p>
          <a:p>
            <a:pPr algn="ctr"/>
            <a:r>
              <a:rPr lang="en-US" dirty="0"/>
              <a:t>53%</a:t>
            </a:r>
            <a:endParaRPr lang="en-US" sz="1800" dirty="0"/>
          </a:p>
        </p:txBody>
      </p:sp>
      <p:cxnSp>
        <p:nvCxnSpPr>
          <p:cNvPr id="1064" name="Straight Connector 1063">
            <a:extLst>
              <a:ext uri="{FF2B5EF4-FFF2-40B4-BE49-F238E27FC236}">
                <a16:creationId xmlns:a16="http://schemas.microsoft.com/office/drawing/2014/main" id="{9C7988A2-33F5-17E0-344A-048798ED723B}"/>
              </a:ext>
            </a:extLst>
          </p:cNvPr>
          <p:cNvCxnSpPr>
            <a:cxnSpLocks/>
          </p:cNvCxnSpPr>
          <p:nvPr/>
        </p:nvCxnSpPr>
        <p:spPr>
          <a:xfrm flipH="1">
            <a:off x="5640176" y="4136120"/>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5" name="TextBox 1064">
            <a:extLst>
              <a:ext uri="{FF2B5EF4-FFF2-40B4-BE49-F238E27FC236}">
                <a16:creationId xmlns:a16="http://schemas.microsoft.com/office/drawing/2014/main" id="{5A1C1851-617D-A28F-5FB8-C37F6EBAFAC7}"/>
              </a:ext>
            </a:extLst>
          </p:cNvPr>
          <p:cNvSpPr txBox="1"/>
          <p:nvPr/>
        </p:nvSpPr>
        <p:spPr>
          <a:xfrm>
            <a:off x="6699498" y="3621824"/>
            <a:ext cx="2137754" cy="928254"/>
          </a:xfrm>
          <a:prstGeom prst="rect">
            <a:avLst/>
          </a:prstGeom>
        </p:spPr>
        <p:txBody>
          <a:bodyPr vert="horz" wrap="square" lIns="91440" tIns="45720" rIns="91440" bIns="45720" rtlCol="0" anchor="ctr">
            <a:normAutofit/>
          </a:bodyPr>
          <a:lstStyle/>
          <a:p>
            <a:pPr algn="ctr"/>
            <a:r>
              <a:rPr lang="en-US" sz="1800" dirty="0"/>
              <a:t>VIII - Eastern Visayas</a:t>
            </a:r>
            <a:br>
              <a:rPr lang="en-US" sz="1800" dirty="0"/>
            </a:br>
            <a:r>
              <a:rPr lang="en-US" sz="1800" dirty="0"/>
              <a:t>55%</a:t>
            </a:r>
          </a:p>
        </p:txBody>
      </p:sp>
      <p:cxnSp>
        <p:nvCxnSpPr>
          <p:cNvPr id="1066" name="Straight Connector 1065">
            <a:extLst>
              <a:ext uri="{FF2B5EF4-FFF2-40B4-BE49-F238E27FC236}">
                <a16:creationId xmlns:a16="http://schemas.microsoft.com/office/drawing/2014/main" id="{F81A99B9-F9A7-7AB1-C3E6-24B7A72ECDC6}"/>
              </a:ext>
            </a:extLst>
          </p:cNvPr>
          <p:cNvCxnSpPr>
            <a:cxnSpLocks/>
            <a:endCxn id="62" idx="54"/>
          </p:cNvCxnSpPr>
          <p:nvPr/>
        </p:nvCxnSpPr>
        <p:spPr>
          <a:xfrm flipH="1">
            <a:off x="4988859" y="4713874"/>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7" name="TextBox 1066">
            <a:extLst>
              <a:ext uri="{FF2B5EF4-FFF2-40B4-BE49-F238E27FC236}">
                <a16:creationId xmlns:a16="http://schemas.microsoft.com/office/drawing/2014/main" id="{4CAE80A4-641F-9F56-7944-59E01AB254DC}"/>
              </a:ext>
            </a:extLst>
          </p:cNvPr>
          <p:cNvSpPr txBox="1"/>
          <p:nvPr/>
        </p:nvSpPr>
        <p:spPr>
          <a:xfrm>
            <a:off x="7477264" y="4588236"/>
            <a:ext cx="1352410" cy="928254"/>
          </a:xfrm>
          <a:prstGeom prst="rect">
            <a:avLst/>
          </a:prstGeom>
        </p:spPr>
        <p:txBody>
          <a:bodyPr vert="horz" wrap="square" lIns="91440" tIns="45720" rIns="91440" bIns="45720" rtlCol="0" anchor="ctr">
            <a:normAutofit/>
          </a:bodyPr>
          <a:lstStyle/>
          <a:p>
            <a:pPr algn="ctr"/>
            <a:r>
              <a:rPr lang="en-US" sz="1800" dirty="0"/>
              <a:t>XIII - Caraga</a:t>
            </a:r>
          </a:p>
          <a:p>
            <a:pPr algn="ctr"/>
            <a:r>
              <a:rPr lang="en-US" dirty="0"/>
              <a:t>50%</a:t>
            </a:r>
            <a:endParaRPr lang="en-US" sz="1800" dirty="0"/>
          </a:p>
        </p:txBody>
      </p:sp>
      <p:cxnSp>
        <p:nvCxnSpPr>
          <p:cNvPr id="1068" name="Straight Connector 1067">
            <a:extLst>
              <a:ext uri="{FF2B5EF4-FFF2-40B4-BE49-F238E27FC236}">
                <a16:creationId xmlns:a16="http://schemas.microsoft.com/office/drawing/2014/main" id="{2E7DF546-4C5C-4C53-929B-A1ABA26C7F6E}"/>
              </a:ext>
            </a:extLst>
          </p:cNvPr>
          <p:cNvCxnSpPr>
            <a:cxnSpLocks/>
          </p:cNvCxnSpPr>
          <p:nvPr/>
        </p:nvCxnSpPr>
        <p:spPr>
          <a:xfrm flipH="1">
            <a:off x="5800124" y="5080119"/>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9" name="TextBox 1068">
            <a:extLst>
              <a:ext uri="{FF2B5EF4-FFF2-40B4-BE49-F238E27FC236}">
                <a16:creationId xmlns:a16="http://schemas.microsoft.com/office/drawing/2014/main" id="{A2D89B2A-90FD-8AE2-03F9-4607FC21A195}"/>
              </a:ext>
            </a:extLst>
          </p:cNvPr>
          <p:cNvSpPr txBox="1"/>
          <p:nvPr/>
        </p:nvSpPr>
        <p:spPr>
          <a:xfrm>
            <a:off x="6234083" y="5728800"/>
            <a:ext cx="1265240" cy="796823"/>
          </a:xfrm>
          <a:prstGeom prst="rect">
            <a:avLst/>
          </a:prstGeom>
        </p:spPr>
        <p:txBody>
          <a:bodyPr vert="horz" wrap="square" lIns="91440" tIns="45720" rIns="91440" bIns="45720" rtlCol="0" anchor="ctr">
            <a:normAutofit/>
          </a:bodyPr>
          <a:lstStyle/>
          <a:p>
            <a:pPr algn="ctr"/>
            <a:r>
              <a:rPr lang="en-US" sz="1800" dirty="0"/>
              <a:t>XI - Davao</a:t>
            </a:r>
          </a:p>
          <a:p>
            <a:pPr algn="ctr"/>
            <a:r>
              <a:rPr lang="en-US" dirty="0"/>
              <a:t>54%</a:t>
            </a:r>
            <a:endParaRPr lang="en-US" sz="1800" dirty="0"/>
          </a:p>
        </p:txBody>
      </p:sp>
      <p:cxnSp>
        <p:nvCxnSpPr>
          <p:cNvPr id="1070" name="Straight Connector 1069">
            <a:extLst>
              <a:ext uri="{FF2B5EF4-FFF2-40B4-BE49-F238E27FC236}">
                <a16:creationId xmlns:a16="http://schemas.microsoft.com/office/drawing/2014/main" id="{BBB8F3C1-7906-0FCD-CE8D-9E767A90BE71}"/>
              </a:ext>
            </a:extLst>
          </p:cNvPr>
          <p:cNvCxnSpPr>
            <a:cxnSpLocks/>
            <a:endCxn id="1026" idx="40"/>
          </p:cNvCxnSpPr>
          <p:nvPr/>
        </p:nvCxnSpPr>
        <p:spPr>
          <a:xfrm flipH="1" flipV="1">
            <a:off x="5901597" y="5823809"/>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1" name="TextBox 1070">
            <a:extLst>
              <a:ext uri="{FF2B5EF4-FFF2-40B4-BE49-F238E27FC236}">
                <a16:creationId xmlns:a16="http://schemas.microsoft.com/office/drawing/2014/main" id="{97E22E4E-4E11-65C1-2205-D528713AA02B}"/>
              </a:ext>
            </a:extLst>
          </p:cNvPr>
          <p:cNvSpPr txBox="1"/>
          <p:nvPr/>
        </p:nvSpPr>
        <p:spPr>
          <a:xfrm>
            <a:off x="6349681" y="5171304"/>
            <a:ext cx="2346792" cy="928254"/>
          </a:xfrm>
          <a:prstGeom prst="rect">
            <a:avLst/>
          </a:prstGeom>
        </p:spPr>
        <p:txBody>
          <a:bodyPr vert="horz" wrap="square" lIns="91440" tIns="45720" rIns="91440" bIns="45720" rtlCol="0" anchor="ctr">
            <a:normAutofit/>
          </a:bodyPr>
          <a:lstStyle/>
          <a:p>
            <a:pPr algn="ctr"/>
            <a:r>
              <a:rPr lang="en-US" sz="1800" dirty="0"/>
              <a:t>X - Northern Mindanao</a:t>
            </a:r>
          </a:p>
          <a:p>
            <a:pPr algn="ctr"/>
            <a:r>
              <a:rPr lang="en-US" dirty="0"/>
              <a:t>57%</a:t>
            </a:r>
            <a:endParaRPr lang="en-US" sz="1800" dirty="0"/>
          </a:p>
        </p:txBody>
      </p:sp>
      <p:cxnSp>
        <p:nvCxnSpPr>
          <p:cNvPr id="1072" name="Straight Connector 1071">
            <a:extLst>
              <a:ext uri="{FF2B5EF4-FFF2-40B4-BE49-F238E27FC236}">
                <a16:creationId xmlns:a16="http://schemas.microsoft.com/office/drawing/2014/main" id="{89AA2E38-AC5C-B822-7531-6A8B3206EE91}"/>
              </a:ext>
            </a:extLst>
          </p:cNvPr>
          <p:cNvCxnSpPr>
            <a:cxnSpLocks/>
          </p:cNvCxnSpPr>
          <p:nvPr/>
        </p:nvCxnSpPr>
        <p:spPr>
          <a:xfrm flipH="1" flipV="1">
            <a:off x="5569203" y="5592812"/>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3" name="TextBox 1072">
            <a:extLst>
              <a:ext uri="{FF2B5EF4-FFF2-40B4-BE49-F238E27FC236}">
                <a16:creationId xmlns:a16="http://schemas.microsoft.com/office/drawing/2014/main" id="{6F6AE8C3-6508-AD05-64E2-1938B895EE8B}"/>
              </a:ext>
            </a:extLst>
          </p:cNvPr>
          <p:cNvSpPr txBox="1"/>
          <p:nvPr/>
        </p:nvSpPr>
        <p:spPr>
          <a:xfrm>
            <a:off x="1601823" y="5666157"/>
            <a:ext cx="2378668" cy="928254"/>
          </a:xfrm>
          <a:prstGeom prst="rect">
            <a:avLst/>
          </a:prstGeom>
        </p:spPr>
        <p:txBody>
          <a:bodyPr vert="horz" wrap="square" lIns="91440" tIns="45720" rIns="91440" bIns="45720" rtlCol="0" anchor="ctr">
            <a:normAutofit/>
          </a:bodyPr>
          <a:lstStyle/>
          <a:p>
            <a:pPr algn="ctr"/>
            <a:r>
              <a:rPr lang="en-US" sz="1800" dirty="0"/>
              <a:t>IX - </a:t>
            </a:r>
          </a:p>
          <a:p>
            <a:pPr algn="ctr"/>
            <a:r>
              <a:rPr lang="en-US" sz="1800" dirty="0"/>
              <a:t>Zamboanga Peninsula</a:t>
            </a:r>
          </a:p>
          <a:p>
            <a:pPr algn="ctr"/>
            <a:r>
              <a:rPr lang="en-US" dirty="0"/>
              <a:t>60%</a:t>
            </a:r>
            <a:endParaRPr lang="en-US" sz="1800" dirty="0"/>
          </a:p>
        </p:txBody>
      </p:sp>
      <p:cxnSp>
        <p:nvCxnSpPr>
          <p:cNvPr id="1074" name="Straight Connector 1073">
            <a:extLst>
              <a:ext uri="{FF2B5EF4-FFF2-40B4-BE49-F238E27FC236}">
                <a16:creationId xmlns:a16="http://schemas.microsoft.com/office/drawing/2014/main" id="{C49F72F9-B9D0-E636-0E87-EFE1E403F2BE}"/>
              </a:ext>
            </a:extLst>
          </p:cNvPr>
          <p:cNvCxnSpPr>
            <a:cxnSpLocks/>
            <a:stCxn id="1024" idx="31"/>
            <a:endCxn id="1042" idx="0"/>
          </p:cNvCxnSpPr>
          <p:nvPr/>
        </p:nvCxnSpPr>
        <p:spPr>
          <a:xfrm flipH="1">
            <a:off x="3161223" y="568098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5" name="TextBox 1074">
            <a:extLst>
              <a:ext uri="{FF2B5EF4-FFF2-40B4-BE49-F238E27FC236}">
                <a16:creationId xmlns:a16="http://schemas.microsoft.com/office/drawing/2014/main" id="{242FB050-3471-1C1F-0007-A32939E440F5}"/>
              </a:ext>
            </a:extLst>
          </p:cNvPr>
          <p:cNvSpPr txBox="1"/>
          <p:nvPr/>
        </p:nvSpPr>
        <p:spPr>
          <a:xfrm>
            <a:off x="4263911" y="6126901"/>
            <a:ext cx="1155749" cy="739994"/>
          </a:xfrm>
          <a:prstGeom prst="rect">
            <a:avLst/>
          </a:prstGeom>
        </p:spPr>
        <p:txBody>
          <a:bodyPr vert="horz" wrap="square" lIns="91440" tIns="45720" rIns="91440" bIns="45720" rtlCol="0" anchor="ctr">
            <a:normAutofit/>
          </a:bodyPr>
          <a:lstStyle/>
          <a:p>
            <a:pPr algn="ctr"/>
            <a:r>
              <a:rPr lang="en-US" sz="1800" dirty="0"/>
              <a:t>BARMM</a:t>
            </a:r>
          </a:p>
          <a:p>
            <a:pPr algn="ctr"/>
            <a:r>
              <a:rPr lang="en-US" dirty="0"/>
              <a:t>15%</a:t>
            </a:r>
            <a:endParaRPr lang="en-US" sz="1800" dirty="0"/>
          </a:p>
        </p:txBody>
      </p:sp>
      <p:cxnSp>
        <p:nvCxnSpPr>
          <p:cNvPr id="1076" name="Straight Connector 1075">
            <a:extLst>
              <a:ext uri="{FF2B5EF4-FFF2-40B4-BE49-F238E27FC236}">
                <a16:creationId xmlns:a16="http://schemas.microsoft.com/office/drawing/2014/main" id="{42FBBB5B-1B9B-EA70-C3EA-60E8B1C0DC6F}"/>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7" name="Straight Connector 1076">
            <a:extLst>
              <a:ext uri="{FF2B5EF4-FFF2-40B4-BE49-F238E27FC236}">
                <a16:creationId xmlns:a16="http://schemas.microsoft.com/office/drawing/2014/main" id="{E7257475-A618-C44D-74B0-20E5B4B9C1A5}"/>
              </a:ext>
            </a:extLst>
          </p:cNvPr>
          <p:cNvCxnSpPr>
            <a:cxnSpLocks/>
            <a:endCxn id="1032" idx="39"/>
          </p:cNvCxnSpPr>
          <p:nvPr/>
        </p:nvCxnSpPr>
        <p:spPr>
          <a:xfrm flipH="1" flipV="1">
            <a:off x="4264290" y="635572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8" name="TextBox 1077">
            <a:extLst>
              <a:ext uri="{FF2B5EF4-FFF2-40B4-BE49-F238E27FC236}">
                <a16:creationId xmlns:a16="http://schemas.microsoft.com/office/drawing/2014/main" id="{D5E806F7-4C59-5D30-2FFB-0308CEA1F4DA}"/>
              </a:ext>
            </a:extLst>
          </p:cNvPr>
          <p:cNvSpPr txBox="1"/>
          <p:nvPr/>
        </p:nvSpPr>
        <p:spPr>
          <a:xfrm>
            <a:off x="5766112" y="6325624"/>
            <a:ext cx="2719035" cy="616053"/>
          </a:xfrm>
          <a:prstGeom prst="rect">
            <a:avLst/>
          </a:prstGeom>
        </p:spPr>
        <p:txBody>
          <a:bodyPr vert="horz" wrap="square" lIns="91440" tIns="45720" rIns="91440" bIns="45720" rtlCol="0" anchor="ctr">
            <a:normAutofit/>
          </a:bodyPr>
          <a:lstStyle/>
          <a:p>
            <a:pPr algn="ctr"/>
            <a:r>
              <a:rPr lang="en-US" sz="1800" dirty="0"/>
              <a:t>XII - SOCCSKSARGEN </a:t>
            </a:r>
            <a:r>
              <a:rPr lang="en-US" dirty="0"/>
              <a:t>47</a:t>
            </a:r>
            <a:r>
              <a:rPr lang="en-US" sz="1800" dirty="0"/>
              <a:t>%</a:t>
            </a:r>
          </a:p>
        </p:txBody>
      </p:sp>
      <p:cxnSp>
        <p:nvCxnSpPr>
          <p:cNvPr id="1079" name="Straight Connector 1078">
            <a:extLst>
              <a:ext uri="{FF2B5EF4-FFF2-40B4-BE49-F238E27FC236}">
                <a16:creationId xmlns:a16="http://schemas.microsoft.com/office/drawing/2014/main" id="{8704BEFA-4C07-5C12-0E08-6707496B73B2}"/>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8947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55171" y="2094819"/>
            <a:ext cx="4811486" cy="1553936"/>
          </a:xfrm>
        </p:spPr>
        <p:txBody>
          <a:bodyPr>
            <a:normAutofit/>
          </a:bodyPr>
          <a:lstStyle/>
          <a:p>
            <a:pPr marL="342900" indent="-342900" algn="l">
              <a:buFont typeface="Arial" panose="020B0604020202020204" pitchFamily="34" charset="0"/>
              <a:buChar char="•"/>
            </a:pPr>
            <a:r>
              <a:rPr lang="en-US" sz="3200" i="0"/>
              <a:t>Vaccination</a:t>
            </a:r>
          </a:p>
          <a:p>
            <a:pPr marL="342900" indent="-342900" algn="l">
              <a:buFont typeface="Arial" panose="020B0604020202020204" pitchFamily="34" charset="0"/>
              <a:buChar char="•"/>
            </a:pPr>
            <a:r>
              <a:rPr lang="en-US" sz="3200" b="1" i="0">
                <a:solidFill>
                  <a:schemeClr val="accent5"/>
                </a:solidFill>
              </a:rPr>
              <a:t>Childhood illnesses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10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BE4643EF-3271-7BF1-3D6E-76389AEE91B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848752032"/>
      </p:ext>
    </p:extLst>
  </p:cSld>
  <p:clrMapOvr>
    <a:masterClrMapping/>
  </p:clrMapOvr>
</p:sld>
</file>

<file path=ppt/theme/theme1.xml><?xml version="1.0" encoding="utf-8"?>
<a:theme xmlns:a="http://schemas.openxmlformats.org/drawingml/2006/main" name="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VMX3MACP777Z-1177381151-28611</_dlc_DocId>
    <_dlc_DocIdUrl xmlns="d16efad5-0601-4cf0-b7c2-89968258c777">
      <Url>https://icfonline.sharepoint.com/sites/ihd-dhs/Dissemination/_layouts/15/DocIdRedir.aspx?ID=VMX3MACP777Z-1177381151-28611</Url>
      <Description>VMX3MACP777Z-1177381151-28611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http://schemas.openxmlformats.org/package/2006/metadata/core-properties"/>
    <ds:schemaRef ds:uri="http://purl.org/dc/elements/1.1/"/>
    <ds:schemaRef ds:uri="http://purl.org/dc/dcmitype/"/>
    <ds:schemaRef ds:uri="d16efad5-0601-4cf0-b7c2-89968258c777"/>
    <ds:schemaRef ds:uri="http://schemas.microsoft.com/office/infopath/2007/PartnerControls"/>
    <ds:schemaRef ds:uri="http://purl.org/dc/terms/"/>
    <ds:schemaRef ds:uri="fa6a9aea-fb0f-4ddd-aff8-712634b7d5fe"/>
    <ds:schemaRef ds:uri="http://schemas.microsoft.com/office/2006/documentManagement/types"/>
    <ds:schemaRef ds:uri="4050c418-ec1a-4a63-84af-e27a3374b796"/>
    <ds:schemaRef ds:uri="http://schemas.microsoft.com/office/2006/metadata/properties"/>
    <ds:schemaRef ds:uri="http://www.w3.org/XML/1998/namespace"/>
    <ds:schemaRef ds:uri="83c4e5ee-5eea-4e8c-8b50-726738bccb6e"/>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A3F2ED39-6068-4FDA-A86D-06A2FA1F402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67</TotalTime>
  <Words>1176</Words>
  <Application>Microsoft Office PowerPoint</Application>
  <PresentationFormat>On-screen Show (4:3)</PresentationFormat>
  <Paragraphs>113</Paragraphs>
  <Slides>14</Slides>
  <Notes>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14</vt:i4>
      </vt:variant>
    </vt:vector>
  </HeadingPairs>
  <TitlesOfParts>
    <vt:vector size="21" baseType="lpstr">
      <vt:lpstr>Arial</vt:lpstr>
      <vt:lpstr>Calibri</vt:lpstr>
      <vt:lpstr>Source Sans Pro</vt:lpstr>
      <vt:lpstr>Source Sans Pro SemiBold</vt:lpstr>
      <vt:lpstr>Custom Design</vt:lpstr>
      <vt:lpstr>2_Custom Design</vt:lpstr>
      <vt:lpstr>3_Custom Design</vt:lpstr>
      <vt:lpstr>PowerPoint Presentation</vt:lpstr>
      <vt:lpstr>PowerPoint Presentation</vt:lpstr>
      <vt:lpstr>Trends in Childhood Vaccinations</vt:lpstr>
      <vt:lpstr>Childhood Vaccinations</vt:lpstr>
      <vt:lpstr>Vaccinations by Sex</vt:lpstr>
      <vt:lpstr>Vaccination Coverage  by Mother’s Education</vt:lpstr>
      <vt:lpstr>Vaccination Coverage by Wealth</vt:lpstr>
      <vt:lpstr>Vaccination Coverage by Region</vt:lpstr>
      <vt:lpstr>PowerPoint Presentation</vt:lpstr>
      <vt:lpstr>Symptoms of Childhood Illness and  Care Seeking</vt:lpstr>
      <vt:lpstr>Source of Advice or Treatment for Children</vt:lpstr>
      <vt:lpstr>Feeding Practices during Diarrhea</vt:lpstr>
      <vt:lpstr>Treatment of Diarrhea</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1</cp:revision>
  <dcterms:created xsi:type="dcterms:W3CDTF">2022-12-05T19:39:34Z</dcterms:created>
  <dcterms:modified xsi:type="dcterms:W3CDTF">2023-05-21T21:17:08Z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7047db26-1f9d-4b49-8601-a5c919c0f6f2</vt:lpwstr>
  </property>
  <property fmtid="{D5CDD505-2E9C-101B-9397-08002B2CF9AE}" pid="4" name="MediaServiceImageTags">
    <vt:lpwstr/>
  </property>
</Properties>
</file>