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32"/>
  </p:notesMasterIdLst>
  <p:handoutMasterIdLst>
    <p:handoutMasterId r:id="rId33"/>
  </p:handoutMasterIdLst>
  <p:sldIdLst>
    <p:sldId id="256" r:id="rId8"/>
    <p:sldId id="260" r:id="rId9"/>
    <p:sldId id="263" r:id="rId10"/>
    <p:sldId id="288" r:id="rId11"/>
    <p:sldId id="285" r:id="rId12"/>
    <p:sldId id="261" r:id="rId13"/>
    <p:sldId id="264" r:id="rId14"/>
    <p:sldId id="290" r:id="rId15"/>
    <p:sldId id="291" r:id="rId16"/>
    <p:sldId id="287" r:id="rId17"/>
    <p:sldId id="292" r:id="rId18"/>
    <p:sldId id="293" r:id="rId19"/>
    <p:sldId id="294" r:id="rId20"/>
    <p:sldId id="295" r:id="rId21"/>
    <p:sldId id="298" r:id="rId22"/>
    <p:sldId id="297" r:id="rId23"/>
    <p:sldId id="299" r:id="rId24"/>
    <p:sldId id="300" r:id="rId25"/>
    <p:sldId id="301" r:id="rId26"/>
    <p:sldId id="302" r:id="rId27"/>
    <p:sldId id="303" r:id="rId28"/>
    <p:sldId id="304" r:id="rId29"/>
    <p:sldId id="305" r:id="rId30"/>
    <p:sldId id="28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75" autoAdjust="0"/>
    <p:restoredTop sz="87500" autoAdjust="0"/>
  </p:normalViewPr>
  <p:slideViewPr>
    <p:cSldViewPr snapToGrid="0">
      <p:cViewPr varScale="1">
        <p:scale>
          <a:sx n="70" d="100"/>
          <a:sy n="70" d="100"/>
        </p:scale>
        <p:origin x="1229" y="53"/>
      </p:cViewPr>
      <p:guideLst/>
    </p:cSldViewPr>
  </p:slideViewPr>
  <p:outlineViewPr>
    <p:cViewPr>
      <p:scale>
        <a:sx n="33" d="100"/>
        <a:sy n="33" d="100"/>
      </p:scale>
      <p:origin x="0" y="-8837"/>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microsoft.com/office/2018/10/relationships/authors" Target="authors.xml"/><Relationship Id="rId21" Type="http://schemas.openxmlformats.org/officeDocument/2006/relationships/slide" Target="slides/slide14.xml"/><Relationship Id="rId34" Type="http://schemas.openxmlformats.org/officeDocument/2006/relationships/presProps" Target="presProp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viewProps" Target="viewProp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24E33DD4-53FA-4413-A3E4-2D7B95C8BDD6}"/>
    <pc:docChg chg="undo custSel addSld delSld modSld sldOrd">
      <pc:chgData name="Balian, Sarah (CNTR)" userId="b3b060d9-4d34-479b-ad68-688eaebf93c5" providerId="ADAL" clId="{24E33DD4-53FA-4413-A3E4-2D7B95C8BDD6}" dt="2023-05-25T17:22:46.523" v="6439"/>
      <pc:docMkLst>
        <pc:docMk/>
      </pc:docMkLst>
      <pc:sldChg chg="modSp mod">
        <pc:chgData name="Balian, Sarah (CNTR)" userId="b3b060d9-4d34-479b-ad68-688eaebf93c5" providerId="ADAL" clId="{24E33DD4-53FA-4413-A3E4-2D7B95C8BDD6}" dt="2023-05-22T15:18:57.052" v="98" actId="20577"/>
        <pc:sldMkLst>
          <pc:docMk/>
          <pc:sldMk cId="109857222" sldId="256"/>
        </pc:sldMkLst>
        <pc:spChg chg="mod">
          <ac:chgData name="Balian, Sarah (CNTR)" userId="b3b060d9-4d34-479b-ad68-688eaebf93c5" providerId="ADAL" clId="{24E33DD4-53FA-4413-A3E4-2D7B95C8BDD6}" dt="2023-05-22T15:18:57.052" v="98" actId="20577"/>
          <ac:spMkLst>
            <pc:docMk/>
            <pc:sldMk cId="109857222" sldId="256"/>
            <ac:spMk id="3" creationId="{00000000-0000-0000-0000-000000000000}"/>
          </ac:spMkLst>
        </pc:spChg>
      </pc:sldChg>
      <pc:sldChg chg="modSp mod">
        <pc:chgData name="Balian, Sarah (CNTR)" userId="b3b060d9-4d34-479b-ad68-688eaebf93c5" providerId="ADAL" clId="{24E33DD4-53FA-4413-A3E4-2D7B95C8BDD6}" dt="2023-05-22T15:19:33.885" v="177" actId="20577"/>
        <pc:sldMkLst>
          <pc:docMk/>
          <pc:sldMk cId="2163988523" sldId="260"/>
        </pc:sldMkLst>
        <pc:spChg chg="mod">
          <ac:chgData name="Balian, Sarah (CNTR)" userId="b3b060d9-4d34-479b-ad68-688eaebf93c5" providerId="ADAL" clId="{24E33DD4-53FA-4413-A3E4-2D7B95C8BDD6}" dt="2023-05-22T15:19:28.972" v="176" actId="20577"/>
          <ac:spMkLst>
            <pc:docMk/>
            <pc:sldMk cId="2163988523" sldId="260"/>
            <ac:spMk id="3" creationId="{7F10B6DC-6AF4-BFD9-E1D5-B98AA266289F}"/>
          </ac:spMkLst>
        </pc:spChg>
        <pc:spChg chg="mod">
          <ac:chgData name="Balian, Sarah (CNTR)" userId="b3b060d9-4d34-479b-ad68-688eaebf93c5" providerId="ADAL" clId="{24E33DD4-53FA-4413-A3E4-2D7B95C8BDD6}" dt="2023-05-22T15:19:33.885" v="177" actId="20577"/>
          <ac:spMkLst>
            <pc:docMk/>
            <pc:sldMk cId="2163988523" sldId="260"/>
            <ac:spMk id="9" creationId="{E690F70B-E368-D7F5-795E-B5139345EF71}"/>
          </ac:spMkLst>
        </pc:spChg>
      </pc:sldChg>
      <pc:sldChg chg="addSp delSp modSp mod delCm modNotesTx">
        <pc:chgData name="Balian, Sarah (CNTR)" userId="b3b060d9-4d34-479b-ad68-688eaebf93c5" providerId="ADAL" clId="{24E33DD4-53FA-4413-A3E4-2D7B95C8BDD6}" dt="2023-05-25T17:22:46.523" v="6439"/>
        <pc:sldMkLst>
          <pc:docMk/>
          <pc:sldMk cId="901538395" sldId="261"/>
        </pc:sldMkLst>
        <pc:spChg chg="mod">
          <ac:chgData name="Balian, Sarah (CNTR)" userId="b3b060d9-4d34-479b-ad68-688eaebf93c5" providerId="ADAL" clId="{24E33DD4-53FA-4413-A3E4-2D7B95C8BDD6}" dt="2023-05-22T16:55:06.717" v="1582" actId="1076"/>
          <ac:spMkLst>
            <pc:docMk/>
            <pc:sldMk cId="901538395" sldId="261"/>
            <ac:spMk id="2" creationId="{F6245169-1799-41CD-B28E-D2D20D16AD73}"/>
          </ac:spMkLst>
        </pc:spChg>
        <pc:spChg chg="mod">
          <ac:chgData name="Balian, Sarah (CNTR)" userId="b3b060d9-4d34-479b-ad68-688eaebf93c5" providerId="ADAL" clId="{24E33DD4-53FA-4413-A3E4-2D7B95C8BDD6}" dt="2023-05-22T16:55:02.680" v="1581" actId="20577"/>
          <ac:spMkLst>
            <pc:docMk/>
            <pc:sldMk cId="901538395" sldId="261"/>
            <ac:spMk id="3" creationId="{E4FD1E92-5DBC-B105-F246-2355E4FF9A74}"/>
          </ac:spMkLst>
        </pc:spChg>
        <pc:spChg chg="add mod">
          <ac:chgData name="Balian, Sarah (CNTR)" userId="b3b060d9-4d34-479b-ad68-688eaebf93c5" providerId="ADAL" clId="{24E33DD4-53FA-4413-A3E4-2D7B95C8BDD6}" dt="2023-05-22T17:07:33.982" v="1760" actId="14100"/>
          <ac:spMkLst>
            <pc:docMk/>
            <pc:sldMk cId="901538395" sldId="261"/>
            <ac:spMk id="4" creationId="{E9F38163-ED69-9A05-99F5-22DDF1D7A3A2}"/>
          </ac:spMkLst>
        </pc:spChg>
        <pc:spChg chg="del">
          <ac:chgData name="Balian, Sarah (CNTR)" userId="b3b060d9-4d34-479b-ad68-688eaebf93c5" providerId="ADAL" clId="{24E33DD4-53FA-4413-A3E4-2D7B95C8BDD6}" dt="2023-05-22T16:54:23.968" v="1549" actId="478"/>
          <ac:spMkLst>
            <pc:docMk/>
            <pc:sldMk cId="901538395" sldId="261"/>
            <ac:spMk id="6" creationId="{62EFB6F3-B375-E9C0-F3B2-9A55D5AD34B7}"/>
          </ac:spMkLst>
        </pc:spChg>
        <pc:spChg chg="add mod">
          <ac:chgData name="Balian, Sarah (CNTR)" userId="b3b060d9-4d34-479b-ad68-688eaebf93c5" providerId="ADAL" clId="{24E33DD4-53FA-4413-A3E4-2D7B95C8BDD6}" dt="2023-05-22T17:07:42.605" v="1763" actId="14100"/>
          <ac:spMkLst>
            <pc:docMk/>
            <pc:sldMk cId="901538395" sldId="261"/>
            <ac:spMk id="7" creationId="{45703DC3-9F80-8023-9612-A3A06F859E72}"/>
          </ac:spMkLst>
        </pc:spChg>
        <pc:graphicFrameChg chg="mod">
          <ac:chgData name="Balian, Sarah (CNTR)" userId="b3b060d9-4d34-479b-ad68-688eaebf93c5" providerId="ADAL" clId="{24E33DD4-53FA-4413-A3E4-2D7B95C8BDD6}" dt="2023-05-22T17:06:05.106" v="1692"/>
          <ac:graphicFrameMkLst>
            <pc:docMk/>
            <pc:sldMk cId="901538395" sldId="261"/>
            <ac:graphicFrameMk id="9" creationId="{16BB2B36-D329-083C-5198-BEEC5AC12CFA}"/>
          </ac:graphicFrameMkLst>
        </pc:graphicFrameChg>
        <pc:picChg chg="del">
          <ac:chgData name="Balian, Sarah (CNTR)" userId="b3b060d9-4d34-479b-ad68-688eaebf93c5" providerId="ADAL" clId="{24E33DD4-53FA-4413-A3E4-2D7B95C8BDD6}" dt="2023-05-22T16:54:19.414" v="1547" actId="478"/>
          <ac:picMkLst>
            <pc:docMk/>
            <pc:sldMk cId="901538395" sldId="261"/>
            <ac:picMk id="5" creationId="{C02BD444-87A5-C330-4CDE-1949CFA4CDD5}"/>
          </ac:picMkLst>
        </pc:picChg>
        <pc:cxnChg chg="add mod">
          <ac:chgData name="Balian, Sarah (CNTR)" userId="b3b060d9-4d34-479b-ad68-688eaebf93c5" providerId="ADAL" clId="{24E33DD4-53FA-4413-A3E4-2D7B95C8BDD6}" dt="2023-05-22T17:07:20.901" v="1757" actId="1076"/>
          <ac:cxnSpMkLst>
            <pc:docMk/>
            <pc:sldMk cId="901538395" sldId="261"/>
            <ac:cxnSpMk id="10" creationId="{6108D3B7-2955-A1D0-00A9-6F15E8C05A2F}"/>
          </ac:cxnSpMkLst>
        </pc:cxnChg>
        <pc:cxnChg chg="add mod">
          <ac:chgData name="Balian, Sarah (CNTR)" userId="b3b060d9-4d34-479b-ad68-688eaebf93c5" providerId="ADAL" clId="{24E33DD4-53FA-4413-A3E4-2D7B95C8BDD6}" dt="2023-05-22T17:07:19.141" v="1756" actId="1076"/>
          <ac:cxnSpMkLst>
            <pc:docMk/>
            <pc:sldMk cId="901538395" sldId="261"/>
            <ac:cxnSpMk id="11" creationId="{972FDBFC-A0DC-9B7B-46A2-4ED1009632A4}"/>
          </ac:cxnSpMkLst>
        </pc:cxn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4E33DD4-53FA-4413-A3E4-2D7B95C8BDD6}" dt="2023-05-25T17:22:46.523" v="6439"/>
              <pc2:cmMkLst xmlns:pc2="http://schemas.microsoft.com/office/powerpoint/2019/9/main/command">
                <pc:docMk/>
                <pc:sldMk cId="901538395" sldId="261"/>
                <pc2:cmMk id="{31690B34-586D-446B-90EF-97A2CBB34E89}"/>
              </pc2:cmMkLst>
            </pc226:cmChg>
          </p:ext>
        </pc:extLst>
      </pc:sldChg>
      <pc:sldChg chg="addSp delSp modSp mod modNotesTx">
        <pc:chgData name="Balian, Sarah (CNTR)" userId="b3b060d9-4d34-479b-ad68-688eaebf93c5" providerId="ADAL" clId="{24E33DD4-53FA-4413-A3E4-2D7B95C8BDD6}" dt="2023-05-22T16:54:15.206" v="1546" actId="478"/>
        <pc:sldMkLst>
          <pc:docMk/>
          <pc:sldMk cId="1887431401" sldId="263"/>
        </pc:sldMkLst>
        <pc:spChg chg="mod">
          <ac:chgData name="Balian, Sarah (CNTR)" userId="b3b060d9-4d34-479b-ad68-688eaebf93c5" providerId="ADAL" clId="{24E33DD4-53FA-4413-A3E4-2D7B95C8BDD6}" dt="2023-05-22T15:20:54.973" v="208" actId="1035"/>
          <ac:spMkLst>
            <pc:docMk/>
            <pc:sldMk cId="1887431401" sldId="263"/>
            <ac:spMk id="2" creationId="{F6245169-1799-41CD-B28E-D2D20D16AD73}"/>
          </ac:spMkLst>
        </pc:spChg>
        <pc:spChg chg="mod">
          <ac:chgData name="Balian, Sarah (CNTR)" userId="b3b060d9-4d34-479b-ad68-688eaebf93c5" providerId="ADAL" clId="{24E33DD4-53FA-4413-A3E4-2D7B95C8BDD6}" dt="2023-05-22T15:25:01.737" v="265" actId="1076"/>
          <ac:spMkLst>
            <pc:docMk/>
            <pc:sldMk cId="1887431401" sldId="263"/>
            <ac:spMk id="3" creationId="{E4FD1E92-5DBC-B105-F246-2355E4FF9A74}"/>
          </ac:spMkLst>
        </pc:spChg>
        <pc:grpChg chg="del">
          <ac:chgData name="Balian, Sarah (CNTR)" userId="b3b060d9-4d34-479b-ad68-688eaebf93c5" providerId="ADAL" clId="{24E33DD4-53FA-4413-A3E4-2D7B95C8BDD6}" dt="2023-05-22T16:54:15.206" v="1546" actId="478"/>
          <ac:grpSpMkLst>
            <pc:docMk/>
            <pc:sldMk cId="1887431401" sldId="263"/>
            <ac:grpSpMk id="5" creationId="{E0C8D1FE-B32A-9EA2-27B1-AA5919B6B991}"/>
          </ac:grpSpMkLst>
        </pc:grpChg>
        <pc:graphicFrameChg chg="del">
          <ac:chgData name="Balian, Sarah (CNTR)" userId="b3b060d9-4d34-479b-ad68-688eaebf93c5" providerId="ADAL" clId="{24E33DD4-53FA-4413-A3E4-2D7B95C8BDD6}" dt="2023-05-22T15:22:45.404" v="233" actId="478"/>
          <ac:graphicFrameMkLst>
            <pc:docMk/>
            <pc:sldMk cId="1887431401" sldId="263"/>
            <ac:graphicFrameMk id="9" creationId="{16BB2B36-D329-083C-5198-BEEC5AC12CFA}"/>
          </ac:graphicFrameMkLst>
        </pc:graphicFrameChg>
        <pc:graphicFrameChg chg="add mod">
          <ac:chgData name="Balian, Sarah (CNTR)" userId="b3b060d9-4d34-479b-ad68-688eaebf93c5" providerId="ADAL" clId="{24E33DD4-53FA-4413-A3E4-2D7B95C8BDD6}" dt="2023-05-22T15:26:20.096" v="364" actId="113"/>
          <ac:graphicFrameMkLst>
            <pc:docMk/>
            <pc:sldMk cId="1887431401" sldId="263"/>
            <ac:graphicFrameMk id="10" creationId="{B9F6B180-11D0-E31A-CCA3-121CA92D7B9D}"/>
          </ac:graphicFrameMkLst>
        </pc:graphicFrameChg>
      </pc:sldChg>
      <pc:sldChg chg="addSp delSp modSp mod modNotesTx">
        <pc:chgData name="Balian, Sarah (CNTR)" userId="b3b060d9-4d34-479b-ad68-688eaebf93c5" providerId="ADAL" clId="{24E33DD4-53FA-4413-A3E4-2D7B95C8BDD6}" dt="2023-05-22T17:19:25.798" v="2685" actId="207"/>
        <pc:sldMkLst>
          <pc:docMk/>
          <pc:sldMk cId="2479953464" sldId="264"/>
        </pc:sldMkLst>
        <pc:spChg chg="mod">
          <ac:chgData name="Balian, Sarah (CNTR)" userId="b3b060d9-4d34-479b-ad68-688eaebf93c5" providerId="ADAL" clId="{24E33DD4-53FA-4413-A3E4-2D7B95C8BDD6}" dt="2023-05-22T17:11:39.543" v="2368" actId="14100"/>
          <ac:spMkLst>
            <pc:docMk/>
            <pc:sldMk cId="2479953464" sldId="264"/>
            <ac:spMk id="2" creationId="{F6245169-1799-41CD-B28E-D2D20D16AD73}"/>
          </ac:spMkLst>
        </pc:spChg>
        <pc:spChg chg="mod">
          <ac:chgData name="Balian, Sarah (CNTR)" userId="b3b060d9-4d34-479b-ad68-688eaebf93c5" providerId="ADAL" clId="{24E33DD4-53FA-4413-A3E4-2D7B95C8BDD6}" dt="2023-05-22T17:18:26.825" v="2501" actId="20577"/>
          <ac:spMkLst>
            <pc:docMk/>
            <pc:sldMk cId="2479953464" sldId="264"/>
            <ac:spMk id="3" creationId="{E4FD1E92-5DBC-B105-F246-2355E4FF9A74}"/>
          </ac:spMkLst>
        </pc:spChg>
        <pc:graphicFrameChg chg="add mod ord">
          <ac:chgData name="Balian, Sarah (CNTR)" userId="b3b060d9-4d34-479b-ad68-688eaebf93c5" providerId="ADAL" clId="{24E33DD4-53FA-4413-A3E4-2D7B95C8BDD6}" dt="2023-05-22T17:19:25.798" v="2685" actId="207"/>
          <ac:graphicFrameMkLst>
            <pc:docMk/>
            <pc:sldMk cId="2479953464" sldId="264"/>
            <ac:graphicFrameMk id="4" creationId="{92109AC2-438E-4638-F9BD-C10998BB6C9B}"/>
          </ac:graphicFrameMkLst>
        </pc:graphicFrameChg>
        <pc:graphicFrameChg chg="del">
          <ac:chgData name="Balian, Sarah (CNTR)" userId="b3b060d9-4d34-479b-ad68-688eaebf93c5" providerId="ADAL" clId="{24E33DD4-53FA-4413-A3E4-2D7B95C8BDD6}" dt="2023-05-22T17:11:09.878" v="2329" actId="478"/>
          <ac:graphicFrameMkLst>
            <pc:docMk/>
            <pc:sldMk cId="2479953464" sldId="264"/>
            <ac:graphicFrameMk id="9" creationId="{16BB2B36-D329-083C-5198-BEEC5AC12CFA}"/>
          </ac:graphicFrameMkLst>
        </pc:graphicFrameChg>
      </pc:sldChg>
      <pc:sldChg chg="del ord">
        <pc:chgData name="Balian, Sarah (CNTR)" userId="b3b060d9-4d34-479b-ad68-688eaebf93c5" providerId="ADAL" clId="{24E33DD4-53FA-4413-A3E4-2D7B95C8BDD6}" dt="2023-05-22T18:15:52.892" v="5170" actId="47"/>
        <pc:sldMkLst>
          <pc:docMk/>
          <pc:sldMk cId="3201893001" sldId="265"/>
        </pc:sldMkLst>
      </pc:sldChg>
      <pc:sldChg chg="del">
        <pc:chgData name="Balian, Sarah (CNTR)" userId="b3b060d9-4d34-479b-ad68-688eaebf93c5" providerId="ADAL" clId="{24E33DD4-53FA-4413-A3E4-2D7B95C8BDD6}" dt="2023-05-22T17:26:19.142" v="2909" actId="47"/>
        <pc:sldMkLst>
          <pc:docMk/>
          <pc:sldMk cId="1273125120" sldId="266"/>
        </pc:sldMkLst>
      </pc:sldChg>
      <pc:sldChg chg="del">
        <pc:chgData name="Balian, Sarah (CNTR)" userId="b3b060d9-4d34-479b-ad68-688eaebf93c5" providerId="ADAL" clId="{24E33DD4-53FA-4413-A3E4-2D7B95C8BDD6}" dt="2023-05-22T17:26:17.381" v="2908" actId="47"/>
        <pc:sldMkLst>
          <pc:docMk/>
          <pc:sldMk cId="4262632132" sldId="267"/>
        </pc:sldMkLst>
      </pc:sldChg>
      <pc:sldChg chg="del">
        <pc:chgData name="Balian, Sarah (CNTR)" userId="b3b060d9-4d34-479b-ad68-688eaebf93c5" providerId="ADAL" clId="{24E33DD4-53FA-4413-A3E4-2D7B95C8BDD6}" dt="2023-05-22T17:28:08.201" v="3002" actId="47"/>
        <pc:sldMkLst>
          <pc:docMk/>
          <pc:sldMk cId="528443413" sldId="269"/>
        </pc:sldMkLst>
      </pc:sldChg>
      <pc:sldChg chg="del">
        <pc:chgData name="Balian, Sarah (CNTR)" userId="b3b060d9-4d34-479b-ad68-688eaebf93c5" providerId="ADAL" clId="{24E33DD4-53FA-4413-A3E4-2D7B95C8BDD6}" dt="2023-05-22T17:28:11.896" v="3004" actId="47"/>
        <pc:sldMkLst>
          <pc:docMk/>
          <pc:sldMk cId="3367104273" sldId="270"/>
        </pc:sldMkLst>
      </pc:sldChg>
      <pc:sldChg chg="del">
        <pc:chgData name="Balian, Sarah (CNTR)" userId="b3b060d9-4d34-479b-ad68-688eaebf93c5" providerId="ADAL" clId="{24E33DD4-53FA-4413-A3E4-2D7B95C8BDD6}" dt="2023-05-22T17:28:10.464" v="3003" actId="47"/>
        <pc:sldMkLst>
          <pc:docMk/>
          <pc:sldMk cId="52877160" sldId="271"/>
        </pc:sldMkLst>
      </pc:sldChg>
      <pc:sldChg chg="del">
        <pc:chgData name="Balian, Sarah (CNTR)" userId="b3b060d9-4d34-479b-ad68-688eaebf93c5" providerId="ADAL" clId="{24E33DD4-53FA-4413-A3E4-2D7B95C8BDD6}" dt="2023-05-22T17:58:51.235" v="4135" actId="47"/>
        <pc:sldMkLst>
          <pc:docMk/>
          <pc:sldMk cId="3303905315" sldId="278"/>
        </pc:sldMkLst>
      </pc:sldChg>
      <pc:sldChg chg="del">
        <pc:chgData name="Balian, Sarah (CNTR)" userId="b3b060d9-4d34-479b-ad68-688eaebf93c5" providerId="ADAL" clId="{24E33DD4-53FA-4413-A3E4-2D7B95C8BDD6}" dt="2023-05-22T17:28:14.200" v="3005" actId="47"/>
        <pc:sldMkLst>
          <pc:docMk/>
          <pc:sldMk cId="3194101482" sldId="279"/>
        </pc:sldMkLst>
      </pc:sldChg>
      <pc:sldChg chg="del">
        <pc:chgData name="Balian, Sarah (CNTR)" userId="b3b060d9-4d34-479b-ad68-688eaebf93c5" providerId="ADAL" clId="{24E33DD4-53FA-4413-A3E4-2D7B95C8BDD6}" dt="2023-05-22T18:15:54.468" v="5171" actId="47"/>
        <pc:sldMkLst>
          <pc:docMk/>
          <pc:sldMk cId="999283337" sldId="281"/>
        </pc:sldMkLst>
      </pc:sldChg>
      <pc:sldChg chg="del">
        <pc:chgData name="Balian, Sarah (CNTR)" userId="b3b060d9-4d34-479b-ad68-688eaebf93c5" providerId="ADAL" clId="{24E33DD4-53FA-4413-A3E4-2D7B95C8BDD6}" dt="2023-05-22T17:58:56.760" v="4137" actId="47"/>
        <pc:sldMkLst>
          <pc:docMk/>
          <pc:sldMk cId="3502258445" sldId="283"/>
        </pc:sldMkLst>
      </pc:sldChg>
      <pc:sldChg chg="del">
        <pc:chgData name="Balian, Sarah (CNTR)" userId="b3b060d9-4d34-479b-ad68-688eaebf93c5" providerId="ADAL" clId="{24E33DD4-53FA-4413-A3E4-2D7B95C8BDD6}" dt="2023-05-22T17:58:53.583" v="4136" actId="47"/>
        <pc:sldMkLst>
          <pc:docMk/>
          <pc:sldMk cId="3958030153" sldId="284"/>
        </pc:sldMkLst>
      </pc:sldChg>
      <pc:sldChg chg="delSp modSp mod ord modNotesTx">
        <pc:chgData name="Balian, Sarah (CNTR)" userId="b3b060d9-4d34-479b-ad68-688eaebf93c5" providerId="ADAL" clId="{24E33DD4-53FA-4413-A3E4-2D7B95C8BDD6}" dt="2023-05-22T16:54:09.472" v="1545" actId="6549"/>
        <pc:sldMkLst>
          <pc:docMk/>
          <pc:sldMk cId="3771114077" sldId="285"/>
        </pc:sldMkLst>
        <pc:spChg chg="del">
          <ac:chgData name="Balian, Sarah (CNTR)" userId="b3b060d9-4d34-479b-ad68-688eaebf93c5" providerId="ADAL" clId="{24E33DD4-53FA-4413-A3E4-2D7B95C8BDD6}" dt="2023-05-22T16:54:06.490" v="1544" actId="478"/>
          <ac:spMkLst>
            <pc:docMk/>
            <pc:sldMk cId="3771114077" sldId="285"/>
            <ac:spMk id="3" creationId="{C0F8F8AD-C252-B408-71DB-C45EBAE87976}"/>
          </ac:spMkLst>
        </pc:spChg>
        <pc:spChg chg="mod">
          <ac:chgData name="Balian, Sarah (CNTR)" userId="b3b060d9-4d34-479b-ad68-688eaebf93c5" providerId="ADAL" clId="{24E33DD4-53FA-4413-A3E4-2D7B95C8BDD6}" dt="2023-05-22T16:54:09.472" v="1545" actId="6549"/>
          <ac:spMkLst>
            <pc:docMk/>
            <pc:sldMk cId="3771114077" sldId="285"/>
            <ac:spMk id="10" creationId="{2D953FA9-CD59-752E-4FDA-CC41FF4B8DF2}"/>
          </ac:spMkLst>
        </pc:spChg>
        <pc:spChg chg="mod">
          <ac:chgData name="Balian, Sarah (CNTR)" userId="b3b060d9-4d34-479b-ad68-688eaebf93c5" providerId="ADAL" clId="{24E33DD4-53FA-4413-A3E4-2D7B95C8BDD6}" dt="2023-05-22T15:51:49.621" v="1318" actId="27636"/>
          <ac:spMkLst>
            <pc:docMk/>
            <pc:sldMk cId="3771114077" sldId="285"/>
            <ac:spMk id="11" creationId="{8E4E40E9-D792-25A1-4B37-23D4780B1318}"/>
          </ac:spMkLst>
        </pc:spChg>
        <pc:picChg chg="del">
          <ac:chgData name="Balian, Sarah (CNTR)" userId="b3b060d9-4d34-479b-ad68-688eaebf93c5" providerId="ADAL" clId="{24E33DD4-53FA-4413-A3E4-2D7B95C8BDD6}" dt="2023-05-22T16:54:04.864" v="1543" actId="478"/>
          <ac:picMkLst>
            <pc:docMk/>
            <pc:sldMk cId="3771114077" sldId="285"/>
            <ac:picMk id="2" creationId="{7D10327E-913B-5051-CD9C-87B39324B283}"/>
          </ac:picMkLst>
        </pc:picChg>
      </pc:sldChg>
      <pc:sldChg chg="del">
        <pc:chgData name="Balian, Sarah (CNTR)" userId="b3b060d9-4d34-479b-ad68-688eaebf93c5" providerId="ADAL" clId="{24E33DD4-53FA-4413-A3E4-2D7B95C8BDD6}" dt="2023-05-22T18:15:55.713" v="5172" actId="47"/>
        <pc:sldMkLst>
          <pc:docMk/>
          <pc:sldMk cId="1821595124" sldId="286"/>
        </pc:sldMkLst>
      </pc:sldChg>
      <pc:sldChg chg="addSp delSp modSp mod ord modNotesTx">
        <pc:chgData name="Balian, Sarah (CNTR)" userId="b3b060d9-4d34-479b-ad68-688eaebf93c5" providerId="ADAL" clId="{24E33DD4-53FA-4413-A3E4-2D7B95C8BDD6}" dt="2023-05-22T17:29:45.267" v="3159" actId="20577"/>
        <pc:sldMkLst>
          <pc:docMk/>
          <pc:sldMk cId="2301792542" sldId="287"/>
        </pc:sldMkLst>
        <pc:spChg chg="del">
          <ac:chgData name="Balian, Sarah (CNTR)" userId="b3b060d9-4d34-479b-ad68-688eaebf93c5" providerId="ADAL" clId="{24E33DD4-53FA-4413-A3E4-2D7B95C8BDD6}" dt="2023-05-22T17:27:03.769" v="2918" actId="478"/>
          <ac:spMkLst>
            <pc:docMk/>
            <pc:sldMk cId="2301792542" sldId="287"/>
            <ac:spMk id="3" creationId="{550E03E1-B696-3F88-8E81-BBD6CFE48B1D}"/>
          </ac:spMkLst>
        </pc:spChg>
        <pc:spChg chg="mod">
          <ac:chgData name="Balian, Sarah (CNTR)" userId="b3b060d9-4d34-479b-ad68-688eaebf93c5" providerId="ADAL" clId="{24E33DD4-53FA-4413-A3E4-2D7B95C8BDD6}" dt="2023-05-22T17:27:26.832" v="2973" actId="20577"/>
          <ac:spMkLst>
            <pc:docMk/>
            <pc:sldMk cId="2301792542" sldId="287"/>
            <ac:spMk id="10" creationId="{2D953FA9-CD59-752E-4FDA-CC41FF4B8DF2}"/>
          </ac:spMkLst>
        </pc:spChg>
        <pc:spChg chg="mod">
          <ac:chgData name="Balian, Sarah (CNTR)" userId="b3b060d9-4d34-479b-ad68-688eaebf93c5" providerId="ADAL" clId="{24E33DD4-53FA-4413-A3E4-2D7B95C8BDD6}" dt="2023-05-22T17:27:39.569" v="2994" actId="20577"/>
          <ac:spMkLst>
            <pc:docMk/>
            <pc:sldMk cId="2301792542" sldId="287"/>
            <ac:spMk id="11" creationId="{8E4E40E9-D792-25A1-4B37-23D4780B1318}"/>
          </ac:spMkLst>
        </pc:spChg>
        <pc:graphicFrameChg chg="add mod">
          <ac:chgData name="Balian, Sarah (CNTR)" userId="b3b060d9-4d34-479b-ad68-688eaebf93c5" providerId="ADAL" clId="{24E33DD4-53FA-4413-A3E4-2D7B95C8BDD6}" dt="2023-05-22T17:28:03.462" v="2999"/>
          <ac:graphicFrameMkLst>
            <pc:docMk/>
            <pc:sldMk cId="2301792542" sldId="287"/>
            <ac:graphicFrameMk id="4" creationId="{EE3732C1-E539-7648-F46E-438DC02A3E3B}"/>
          </ac:graphicFrameMkLst>
        </pc:graphicFrameChg>
        <pc:graphicFrameChg chg="del">
          <ac:chgData name="Balian, Sarah (CNTR)" userId="b3b060d9-4d34-479b-ad68-688eaebf93c5" providerId="ADAL" clId="{24E33DD4-53FA-4413-A3E4-2D7B95C8BDD6}" dt="2023-05-22T17:27:57.843" v="2998" actId="478"/>
          <ac:graphicFrameMkLst>
            <pc:docMk/>
            <pc:sldMk cId="2301792542" sldId="287"/>
            <ac:graphicFrameMk id="9" creationId="{16BB2B36-D329-083C-5198-BEEC5AC12CFA}"/>
          </ac:graphicFrameMkLst>
        </pc:graphicFrameChg>
        <pc:picChg chg="del">
          <ac:chgData name="Balian, Sarah (CNTR)" userId="b3b060d9-4d34-479b-ad68-688eaebf93c5" providerId="ADAL" clId="{24E33DD4-53FA-4413-A3E4-2D7B95C8BDD6}" dt="2023-05-22T17:27:01.849" v="2917" actId="478"/>
          <ac:picMkLst>
            <pc:docMk/>
            <pc:sldMk cId="2301792542" sldId="287"/>
            <ac:picMk id="2" creationId="{454C6789-2C16-98DE-98F9-4B2D6BBDE0FF}"/>
          </ac:picMkLst>
        </pc:picChg>
      </pc:sldChg>
      <pc:sldChg chg="addSp delSp modSp mod ord modNotesTx">
        <pc:chgData name="Balian, Sarah (CNTR)" userId="b3b060d9-4d34-479b-ad68-688eaebf93c5" providerId="ADAL" clId="{24E33DD4-53FA-4413-A3E4-2D7B95C8BDD6}" dt="2023-05-22T15:34:56.488" v="1237" actId="20577"/>
        <pc:sldMkLst>
          <pc:docMk/>
          <pc:sldMk cId="2004344858" sldId="288"/>
        </pc:sldMkLst>
        <pc:spChg chg="add del mod">
          <ac:chgData name="Balian, Sarah (CNTR)" userId="b3b060d9-4d34-479b-ad68-688eaebf93c5" providerId="ADAL" clId="{24E33DD4-53FA-4413-A3E4-2D7B95C8BDD6}" dt="2023-05-22T15:30:03.032" v="742" actId="478"/>
          <ac:spMkLst>
            <pc:docMk/>
            <pc:sldMk cId="2004344858" sldId="288"/>
            <ac:spMk id="3" creationId="{24D28F0B-2DB6-C4F6-C0B0-1062226BD540}"/>
          </ac:spMkLst>
        </pc:spChg>
        <pc:spChg chg="add mod">
          <ac:chgData name="Balian, Sarah (CNTR)" userId="b3b060d9-4d34-479b-ad68-688eaebf93c5" providerId="ADAL" clId="{24E33DD4-53FA-4413-A3E4-2D7B95C8BDD6}" dt="2023-05-22T15:32:27.064" v="794" actId="20577"/>
          <ac:spMkLst>
            <pc:docMk/>
            <pc:sldMk cId="2004344858" sldId="288"/>
            <ac:spMk id="4" creationId="{808E3C45-50CB-6DD0-61D6-5F8FE8B19EF6}"/>
          </ac:spMkLst>
        </pc:spChg>
        <pc:spChg chg="add mod">
          <ac:chgData name="Balian, Sarah (CNTR)" userId="b3b060d9-4d34-479b-ad68-688eaebf93c5" providerId="ADAL" clId="{24E33DD4-53FA-4413-A3E4-2D7B95C8BDD6}" dt="2023-05-22T15:33:04.726" v="907" actId="20577"/>
          <ac:spMkLst>
            <pc:docMk/>
            <pc:sldMk cId="2004344858" sldId="288"/>
            <ac:spMk id="5" creationId="{33D0E418-D054-3CE5-E5AD-CB1E2D626E45}"/>
          </ac:spMkLst>
        </pc:spChg>
        <pc:spChg chg="mod">
          <ac:chgData name="Balian, Sarah (CNTR)" userId="b3b060d9-4d34-479b-ad68-688eaebf93c5" providerId="ADAL" clId="{24E33DD4-53FA-4413-A3E4-2D7B95C8BDD6}" dt="2023-05-22T15:29:54.017" v="740" actId="20577"/>
          <ac:spMkLst>
            <pc:docMk/>
            <pc:sldMk cId="2004344858" sldId="288"/>
            <ac:spMk id="10" creationId="{2D953FA9-CD59-752E-4FDA-CC41FF4B8DF2}"/>
          </ac:spMkLst>
        </pc:spChg>
        <pc:spChg chg="del">
          <ac:chgData name="Balian, Sarah (CNTR)" userId="b3b060d9-4d34-479b-ad68-688eaebf93c5" providerId="ADAL" clId="{24E33DD4-53FA-4413-A3E4-2D7B95C8BDD6}" dt="2023-05-22T15:29:59.908" v="741" actId="478"/>
          <ac:spMkLst>
            <pc:docMk/>
            <pc:sldMk cId="2004344858" sldId="288"/>
            <ac:spMk id="11" creationId="{8E4E40E9-D792-25A1-4B37-23D4780B1318}"/>
          </ac:spMkLst>
        </pc:spChg>
        <pc:graphicFrameChg chg="mod">
          <ac:chgData name="Balian, Sarah (CNTR)" userId="b3b060d9-4d34-479b-ad68-688eaebf93c5" providerId="ADAL" clId="{24E33DD4-53FA-4413-A3E4-2D7B95C8BDD6}" dt="2023-05-22T15:33:44.655" v="916" actId="207"/>
          <ac:graphicFrameMkLst>
            <pc:docMk/>
            <pc:sldMk cId="2004344858" sldId="288"/>
            <ac:graphicFrameMk id="9" creationId="{16BB2B36-D329-083C-5198-BEEC5AC12CFA}"/>
          </ac:graphicFrameMkLst>
        </pc:graphicFrameChg>
        <pc:cxnChg chg="add mod">
          <ac:chgData name="Balian, Sarah (CNTR)" userId="b3b060d9-4d34-479b-ad68-688eaebf93c5" providerId="ADAL" clId="{24E33DD4-53FA-4413-A3E4-2D7B95C8BDD6}" dt="2023-05-22T15:33:23.752" v="910" actId="208"/>
          <ac:cxnSpMkLst>
            <pc:docMk/>
            <pc:sldMk cId="2004344858" sldId="288"/>
            <ac:cxnSpMk id="7" creationId="{E2584EAB-F048-2A94-D771-1DC4F85A8DCD}"/>
          </ac:cxnSpMkLst>
        </pc:cxnChg>
        <pc:cxnChg chg="add mod">
          <ac:chgData name="Balian, Sarah (CNTR)" userId="b3b060d9-4d34-479b-ad68-688eaebf93c5" providerId="ADAL" clId="{24E33DD4-53FA-4413-A3E4-2D7B95C8BDD6}" dt="2023-05-22T15:33:34.558" v="914" actId="1076"/>
          <ac:cxnSpMkLst>
            <pc:docMk/>
            <pc:sldMk cId="2004344858" sldId="288"/>
            <ac:cxnSpMk id="8" creationId="{EB6114C3-6E83-64ED-0C01-2F1B3A8D415A}"/>
          </ac:cxnSpMkLst>
        </pc:cxnChg>
      </pc:sldChg>
      <pc:sldChg chg="modSp mod">
        <pc:chgData name="Balian, Sarah (CNTR)" userId="b3b060d9-4d34-479b-ad68-688eaebf93c5" providerId="ADAL" clId="{24E33DD4-53FA-4413-A3E4-2D7B95C8BDD6}" dt="2023-05-22T18:39:32.549" v="6431" actId="207"/>
        <pc:sldMkLst>
          <pc:docMk/>
          <pc:sldMk cId="3475639167" sldId="289"/>
        </pc:sldMkLst>
        <pc:spChg chg="mod">
          <ac:chgData name="Balian, Sarah (CNTR)" userId="b3b060d9-4d34-479b-ad68-688eaebf93c5" providerId="ADAL" clId="{24E33DD4-53FA-4413-A3E4-2D7B95C8BDD6}" dt="2023-05-22T18:39:32.549" v="6431" actId="207"/>
          <ac:spMkLst>
            <pc:docMk/>
            <pc:sldMk cId="3475639167" sldId="289"/>
            <ac:spMk id="3" creationId="{F2A31AE5-F919-CA50-BF07-AF012D87D146}"/>
          </ac:spMkLst>
        </pc:spChg>
      </pc:sldChg>
      <pc:sldChg chg="addSp delSp modSp add mod modNotesTx">
        <pc:chgData name="Balian, Sarah (CNTR)" userId="b3b060d9-4d34-479b-ad68-688eaebf93c5" providerId="ADAL" clId="{24E33DD4-53FA-4413-A3E4-2D7B95C8BDD6}" dt="2023-05-22T18:00:41.556" v="4167" actId="20577"/>
        <pc:sldMkLst>
          <pc:docMk/>
          <pc:sldMk cId="3163817585" sldId="290"/>
        </pc:sldMkLst>
        <pc:spChg chg="mod">
          <ac:chgData name="Balian, Sarah (CNTR)" userId="b3b060d9-4d34-479b-ad68-688eaebf93c5" providerId="ADAL" clId="{24E33DD4-53FA-4413-A3E4-2D7B95C8BDD6}" dt="2023-05-22T17:22:47.307" v="2878" actId="1076"/>
          <ac:spMkLst>
            <pc:docMk/>
            <pc:sldMk cId="3163817585" sldId="290"/>
            <ac:spMk id="2" creationId="{F6245169-1799-41CD-B28E-D2D20D16AD73}"/>
          </ac:spMkLst>
        </pc:spChg>
        <pc:spChg chg="mod">
          <ac:chgData name="Balian, Sarah (CNTR)" userId="b3b060d9-4d34-479b-ad68-688eaebf93c5" providerId="ADAL" clId="{24E33DD4-53FA-4413-A3E4-2D7B95C8BDD6}" dt="2023-05-22T17:23:04.299" v="2885" actId="14100"/>
          <ac:spMkLst>
            <pc:docMk/>
            <pc:sldMk cId="3163817585" sldId="290"/>
            <ac:spMk id="3" creationId="{E4FD1E92-5DBC-B105-F246-2355E4FF9A74}"/>
          </ac:spMkLst>
        </pc:spChg>
        <pc:spChg chg="add del mod">
          <ac:chgData name="Balian, Sarah (CNTR)" userId="b3b060d9-4d34-479b-ad68-688eaebf93c5" providerId="ADAL" clId="{24E33DD4-53FA-4413-A3E4-2D7B95C8BDD6}" dt="2023-05-22T17:21:59.297" v="2821"/>
          <ac:spMkLst>
            <pc:docMk/>
            <pc:sldMk cId="3163817585" sldId="290"/>
            <ac:spMk id="5" creationId="{7CF38503-7F1F-0321-E6BF-FC1AD94AF01C}"/>
          </ac:spMkLst>
        </pc:spChg>
        <pc:graphicFrameChg chg="add del mod">
          <ac:chgData name="Balian, Sarah (CNTR)" userId="b3b060d9-4d34-479b-ad68-688eaebf93c5" providerId="ADAL" clId="{24E33DD4-53FA-4413-A3E4-2D7B95C8BDD6}" dt="2023-05-22T17:21:51.915" v="2819" actId="478"/>
          <ac:graphicFrameMkLst>
            <pc:docMk/>
            <pc:sldMk cId="3163817585" sldId="290"/>
            <ac:graphicFrameMk id="4" creationId="{92109AC2-438E-4638-F9BD-C10998BB6C9B}"/>
          </ac:graphicFrameMkLst>
        </pc:graphicFrameChg>
        <pc:graphicFrameChg chg="add mod">
          <ac:chgData name="Balian, Sarah (CNTR)" userId="b3b060d9-4d34-479b-ad68-688eaebf93c5" providerId="ADAL" clId="{24E33DD4-53FA-4413-A3E4-2D7B95C8BDD6}" dt="2023-05-22T17:24:21.193" v="2898" actId="207"/>
          <ac:graphicFrameMkLst>
            <pc:docMk/>
            <pc:sldMk cId="3163817585" sldId="290"/>
            <ac:graphicFrameMk id="6" creationId="{56237C3A-584D-8FD7-FFD2-FBADD0FC6E1B}"/>
          </ac:graphicFrameMkLst>
        </pc:graphicFrameChg>
      </pc:sldChg>
      <pc:sldChg chg="modSp add del mod">
        <pc:chgData name="Balian, Sarah (CNTR)" userId="b3b060d9-4d34-479b-ad68-688eaebf93c5" providerId="ADAL" clId="{24E33DD4-53FA-4413-A3E4-2D7B95C8BDD6}" dt="2023-05-22T17:26:01.051" v="2905" actId="47"/>
        <pc:sldMkLst>
          <pc:docMk/>
          <pc:sldMk cId="2887037074" sldId="291"/>
        </pc:sldMkLst>
        <pc:spChg chg="mod">
          <ac:chgData name="Balian, Sarah (CNTR)" userId="b3b060d9-4d34-479b-ad68-688eaebf93c5" providerId="ADAL" clId="{24E33DD4-53FA-4413-A3E4-2D7B95C8BDD6}" dt="2023-05-22T17:25:27.812" v="2903" actId="207"/>
          <ac:spMkLst>
            <pc:docMk/>
            <pc:sldMk cId="2887037074" sldId="291"/>
            <ac:spMk id="3" creationId="{7F10B6DC-6AF4-BFD9-E1D5-B98AA266289F}"/>
          </ac:spMkLst>
        </pc:spChg>
        <pc:spChg chg="mod">
          <ac:chgData name="Balian, Sarah (CNTR)" userId="b3b060d9-4d34-479b-ad68-688eaebf93c5" providerId="ADAL" clId="{24E33DD4-53FA-4413-A3E4-2D7B95C8BDD6}" dt="2023-05-22T17:25:49.385" v="2904" actId="20577"/>
          <ac:spMkLst>
            <pc:docMk/>
            <pc:sldMk cId="2887037074" sldId="291"/>
            <ac:spMk id="9" creationId="{E690F70B-E368-D7F5-795E-B5139345EF71}"/>
          </ac:spMkLst>
        </pc:spChg>
      </pc:sldChg>
      <pc:sldChg chg="modSp add mod">
        <pc:chgData name="Balian, Sarah (CNTR)" userId="b3b060d9-4d34-479b-ad68-688eaebf93c5" providerId="ADAL" clId="{24E33DD4-53FA-4413-A3E4-2D7B95C8BDD6}" dt="2023-05-22T17:29:51.527" v="3160" actId="20577"/>
        <pc:sldMkLst>
          <pc:docMk/>
          <pc:sldMk cId="3767141217" sldId="291"/>
        </pc:sldMkLst>
        <pc:spChg chg="mod">
          <ac:chgData name="Balian, Sarah (CNTR)" userId="b3b060d9-4d34-479b-ad68-688eaebf93c5" providerId="ADAL" clId="{24E33DD4-53FA-4413-A3E4-2D7B95C8BDD6}" dt="2023-05-22T17:26:39.417" v="2914" actId="207"/>
          <ac:spMkLst>
            <pc:docMk/>
            <pc:sldMk cId="3767141217" sldId="291"/>
            <ac:spMk id="3" creationId="{7F10B6DC-6AF4-BFD9-E1D5-B98AA266289F}"/>
          </ac:spMkLst>
        </pc:spChg>
        <pc:spChg chg="mod">
          <ac:chgData name="Balian, Sarah (CNTR)" userId="b3b060d9-4d34-479b-ad68-688eaebf93c5" providerId="ADAL" clId="{24E33DD4-53FA-4413-A3E4-2D7B95C8BDD6}" dt="2023-05-22T17:29:51.527" v="3160" actId="20577"/>
          <ac:spMkLst>
            <pc:docMk/>
            <pc:sldMk cId="3767141217" sldId="291"/>
            <ac:spMk id="9" creationId="{E690F70B-E368-D7F5-795E-B5139345EF71}"/>
          </ac:spMkLst>
        </pc:spChg>
      </pc:sldChg>
      <pc:sldChg chg="add del">
        <pc:chgData name="Balian, Sarah (CNTR)" userId="b3b060d9-4d34-479b-ad68-688eaebf93c5" providerId="ADAL" clId="{24E33DD4-53FA-4413-A3E4-2D7B95C8BDD6}" dt="2023-05-22T17:30:22.356" v="3162"/>
        <pc:sldMkLst>
          <pc:docMk/>
          <pc:sldMk cId="1826511195" sldId="292"/>
        </pc:sldMkLst>
      </pc:sldChg>
      <pc:sldChg chg="modSp add mod modNotesTx">
        <pc:chgData name="Balian, Sarah (CNTR)" userId="b3b060d9-4d34-479b-ad68-688eaebf93c5" providerId="ADAL" clId="{24E33DD4-53FA-4413-A3E4-2D7B95C8BDD6}" dt="2023-05-22T17:33:59.056" v="3451" actId="20577"/>
        <pc:sldMkLst>
          <pc:docMk/>
          <pc:sldMk cId="4127794971" sldId="292"/>
        </pc:sldMkLst>
        <pc:spChg chg="mod">
          <ac:chgData name="Balian, Sarah (CNTR)" userId="b3b060d9-4d34-479b-ad68-688eaebf93c5" providerId="ADAL" clId="{24E33DD4-53FA-4413-A3E4-2D7B95C8BDD6}" dt="2023-05-22T17:31:07.544" v="3313" actId="14100"/>
          <ac:spMkLst>
            <pc:docMk/>
            <pc:sldMk cId="4127794971" sldId="292"/>
            <ac:spMk id="2" creationId="{F6245169-1799-41CD-B28E-D2D20D16AD73}"/>
          </ac:spMkLst>
        </pc:spChg>
        <pc:spChg chg="mod">
          <ac:chgData name="Balian, Sarah (CNTR)" userId="b3b060d9-4d34-479b-ad68-688eaebf93c5" providerId="ADAL" clId="{24E33DD4-53FA-4413-A3E4-2D7B95C8BDD6}" dt="2023-05-22T17:31:17.730" v="3318" actId="1035"/>
          <ac:spMkLst>
            <pc:docMk/>
            <pc:sldMk cId="4127794971" sldId="292"/>
            <ac:spMk id="3" creationId="{E4FD1E92-5DBC-B105-F246-2355E4FF9A74}"/>
          </ac:spMkLst>
        </pc:spChg>
        <pc:graphicFrameChg chg="mod">
          <ac:chgData name="Balian, Sarah (CNTR)" userId="b3b060d9-4d34-479b-ad68-688eaebf93c5" providerId="ADAL" clId="{24E33DD4-53FA-4413-A3E4-2D7B95C8BDD6}" dt="2023-05-22T17:31:13.520" v="3316" actId="14100"/>
          <ac:graphicFrameMkLst>
            <pc:docMk/>
            <pc:sldMk cId="4127794971" sldId="292"/>
            <ac:graphicFrameMk id="4" creationId="{92109AC2-438E-4638-F9BD-C10998BB6C9B}"/>
          </ac:graphicFrameMkLst>
        </pc:graphicFrameChg>
      </pc:sldChg>
      <pc:sldChg chg="modSp add mod modNotesTx">
        <pc:chgData name="Balian, Sarah (CNTR)" userId="b3b060d9-4d34-479b-ad68-688eaebf93c5" providerId="ADAL" clId="{24E33DD4-53FA-4413-A3E4-2D7B95C8BDD6}" dt="2023-05-22T17:39:54.965" v="3686" actId="20577"/>
        <pc:sldMkLst>
          <pc:docMk/>
          <pc:sldMk cId="4098137766" sldId="293"/>
        </pc:sldMkLst>
        <pc:spChg chg="mod">
          <ac:chgData name="Balian, Sarah (CNTR)" userId="b3b060d9-4d34-479b-ad68-688eaebf93c5" providerId="ADAL" clId="{24E33DD4-53FA-4413-A3E4-2D7B95C8BDD6}" dt="2023-05-22T17:34:22.264" v="3479" actId="6549"/>
          <ac:spMkLst>
            <pc:docMk/>
            <pc:sldMk cId="4098137766" sldId="293"/>
            <ac:spMk id="10" creationId="{2D953FA9-CD59-752E-4FDA-CC41FF4B8DF2}"/>
          </ac:spMkLst>
        </pc:spChg>
        <pc:spChg chg="mod">
          <ac:chgData name="Balian, Sarah (CNTR)" userId="b3b060d9-4d34-479b-ad68-688eaebf93c5" providerId="ADAL" clId="{24E33DD4-53FA-4413-A3E4-2D7B95C8BDD6}" dt="2023-05-22T17:36:54.704" v="3568" actId="1076"/>
          <ac:spMkLst>
            <pc:docMk/>
            <pc:sldMk cId="4098137766" sldId="293"/>
            <ac:spMk id="11" creationId="{8E4E40E9-D792-25A1-4B37-23D4780B1318}"/>
          </ac:spMkLst>
        </pc:spChg>
        <pc:graphicFrameChg chg="mod">
          <ac:chgData name="Balian, Sarah (CNTR)" userId="b3b060d9-4d34-479b-ad68-688eaebf93c5" providerId="ADAL" clId="{24E33DD4-53FA-4413-A3E4-2D7B95C8BDD6}" dt="2023-05-22T17:39:34.399" v="3575" actId="207"/>
          <ac:graphicFrameMkLst>
            <pc:docMk/>
            <pc:sldMk cId="4098137766" sldId="293"/>
            <ac:graphicFrameMk id="4" creationId="{EE3732C1-E539-7648-F46E-438DC02A3E3B}"/>
          </ac:graphicFrameMkLst>
        </pc:graphicFrameChg>
      </pc:sldChg>
      <pc:sldChg chg="modSp add mod modNotesTx">
        <pc:chgData name="Balian, Sarah (CNTR)" userId="b3b060d9-4d34-479b-ad68-688eaebf93c5" providerId="ADAL" clId="{24E33DD4-53FA-4413-A3E4-2D7B95C8BDD6}" dt="2023-05-22T17:41:44.270" v="3835" actId="20577"/>
        <pc:sldMkLst>
          <pc:docMk/>
          <pc:sldMk cId="3898227184" sldId="294"/>
        </pc:sldMkLst>
        <pc:spChg chg="mod">
          <ac:chgData name="Balian, Sarah (CNTR)" userId="b3b060d9-4d34-479b-ad68-688eaebf93c5" providerId="ADAL" clId="{24E33DD4-53FA-4413-A3E4-2D7B95C8BDD6}" dt="2023-05-22T17:40:57.317" v="3735" actId="20577"/>
          <ac:spMkLst>
            <pc:docMk/>
            <pc:sldMk cId="3898227184" sldId="294"/>
            <ac:spMk id="10" creationId="{2D953FA9-CD59-752E-4FDA-CC41FF4B8DF2}"/>
          </ac:spMkLst>
        </pc:spChg>
        <pc:spChg chg="mod">
          <ac:chgData name="Balian, Sarah (CNTR)" userId="b3b060d9-4d34-479b-ad68-688eaebf93c5" providerId="ADAL" clId="{24E33DD4-53FA-4413-A3E4-2D7B95C8BDD6}" dt="2023-05-22T17:41:07.918" v="3760" actId="20577"/>
          <ac:spMkLst>
            <pc:docMk/>
            <pc:sldMk cId="3898227184" sldId="294"/>
            <ac:spMk id="11" creationId="{8E4E40E9-D792-25A1-4B37-23D4780B1318}"/>
          </ac:spMkLst>
        </pc:spChg>
      </pc:sldChg>
      <pc:sldChg chg="modSp add mod modNotesTx">
        <pc:chgData name="Balian, Sarah (CNTR)" userId="b3b060d9-4d34-479b-ad68-688eaebf93c5" providerId="ADAL" clId="{24E33DD4-53FA-4413-A3E4-2D7B95C8BDD6}" dt="2023-05-22T17:42:50.974" v="3887" actId="20577"/>
        <pc:sldMkLst>
          <pc:docMk/>
          <pc:sldMk cId="959851812" sldId="295"/>
        </pc:sldMkLst>
        <pc:spChg chg="mod">
          <ac:chgData name="Balian, Sarah (CNTR)" userId="b3b060d9-4d34-479b-ad68-688eaebf93c5" providerId="ADAL" clId="{24E33DD4-53FA-4413-A3E4-2D7B95C8BDD6}" dt="2023-05-22T17:42:06.559" v="3848" actId="6549"/>
          <ac:spMkLst>
            <pc:docMk/>
            <pc:sldMk cId="959851812" sldId="295"/>
            <ac:spMk id="10" creationId="{2D953FA9-CD59-752E-4FDA-CC41FF4B8DF2}"/>
          </ac:spMkLst>
        </pc:spChg>
        <pc:spChg chg="mod">
          <ac:chgData name="Balian, Sarah (CNTR)" userId="b3b060d9-4d34-479b-ad68-688eaebf93c5" providerId="ADAL" clId="{24E33DD4-53FA-4413-A3E4-2D7B95C8BDD6}" dt="2023-05-22T17:42:13.425" v="3864" actId="20577"/>
          <ac:spMkLst>
            <pc:docMk/>
            <pc:sldMk cId="959851812" sldId="295"/>
            <ac:spMk id="11" creationId="{8E4E40E9-D792-25A1-4B37-23D4780B1318}"/>
          </ac:spMkLst>
        </pc:spChg>
      </pc:sldChg>
      <pc:sldChg chg="add del">
        <pc:chgData name="Balian, Sarah (CNTR)" userId="b3b060d9-4d34-479b-ad68-688eaebf93c5" providerId="ADAL" clId="{24E33DD4-53FA-4413-A3E4-2D7B95C8BDD6}" dt="2023-05-22T17:41:57.978" v="3837"/>
        <pc:sldMkLst>
          <pc:docMk/>
          <pc:sldMk cId="1645360065" sldId="295"/>
        </pc:sldMkLst>
      </pc:sldChg>
      <pc:sldChg chg="modSp add del mod modNotesTx">
        <pc:chgData name="Balian, Sarah (CNTR)" userId="b3b060d9-4d34-479b-ad68-688eaebf93c5" providerId="ADAL" clId="{24E33DD4-53FA-4413-A3E4-2D7B95C8BDD6}" dt="2023-05-22T17:54:16.160" v="4039" actId="47"/>
        <pc:sldMkLst>
          <pc:docMk/>
          <pc:sldMk cId="2309613055" sldId="296"/>
        </pc:sldMkLst>
        <pc:spChg chg="mod">
          <ac:chgData name="Balian, Sarah (CNTR)" userId="b3b060d9-4d34-479b-ad68-688eaebf93c5" providerId="ADAL" clId="{24E33DD4-53FA-4413-A3E4-2D7B95C8BDD6}" dt="2023-05-22T17:43:56.013" v="3894" actId="20577"/>
          <ac:spMkLst>
            <pc:docMk/>
            <pc:sldMk cId="2309613055" sldId="296"/>
            <ac:spMk id="10" creationId="{2D953FA9-CD59-752E-4FDA-CC41FF4B8DF2}"/>
          </ac:spMkLst>
        </pc:spChg>
        <pc:spChg chg="mod">
          <ac:chgData name="Balian, Sarah (CNTR)" userId="b3b060d9-4d34-479b-ad68-688eaebf93c5" providerId="ADAL" clId="{24E33DD4-53FA-4413-A3E4-2D7B95C8BDD6}" dt="2023-05-22T17:43:59.836" v="3900" actId="20577"/>
          <ac:spMkLst>
            <pc:docMk/>
            <pc:sldMk cId="2309613055" sldId="296"/>
            <ac:spMk id="11" creationId="{8E4E40E9-D792-25A1-4B37-23D4780B1318}"/>
          </ac:spMkLst>
        </pc:spChg>
      </pc:sldChg>
      <pc:sldChg chg="modSp add mod modNotesTx">
        <pc:chgData name="Balian, Sarah (CNTR)" userId="b3b060d9-4d34-479b-ad68-688eaebf93c5" providerId="ADAL" clId="{24E33DD4-53FA-4413-A3E4-2D7B95C8BDD6}" dt="2023-05-22T18:07:47.528" v="4500" actId="20577"/>
        <pc:sldMkLst>
          <pc:docMk/>
          <pc:sldMk cId="2786165375" sldId="297"/>
        </pc:sldMkLst>
        <pc:spChg chg="mod">
          <ac:chgData name="Balian, Sarah (CNTR)" userId="b3b060d9-4d34-479b-ad68-688eaebf93c5" providerId="ADAL" clId="{24E33DD4-53FA-4413-A3E4-2D7B95C8BDD6}" dt="2023-05-22T17:52:42.174" v="4003" actId="1035"/>
          <ac:spMkLst>
            <pc:docMk/>
            <pc:sldMk cId="2786165375" sldId="297"/>
            <ac:spMk id="4" creationId="{808E3C45-50CB-6DD0-61D6-5F8FE8B19EF6}"/>
          </ac:spMkLst>
        </pc:spChg>
        <pc:spChg chg="mod">
          <ac:chgData name="Balian, Sarah (CNTR)" userId="b3b060d9-4d34-479b-ad68-688eaebf93c5" providerId="ADAL" clId="{24E33DD4-53FA-4413-A3E4-2D7B95C8BDD6}" dt="2023-05-22T17:52:48.181" v="4032" actId="1035"/>
          <ac:spMkLst>
            <pc:docMk/>
            <pc:sldMk cId="2786165375" sldId="297"/>
            <ac:spMk id="5" creationId="{33D0E418-D054-3CE5-E5AD-CB1E2D626E45}"/>
          </ac:spMkLst>
        </pc:spChg>
        <pc:spChg chg="mod">
          <ac:chgData name="Balian, Sarah (CNTR)" userId="b3b060d9-4d34-479b-ad68-688eaebf93c5" providerId="ADAL" clId="{24E33DD4-53FA-4413-A3E4-2D7B95C8BDD6}" dt="2023-05-22T17:48:55.794" v="3930" actId="20577"/>
          <ac:spMkLst>
            <pc:docMk/>
            <pc:sldMk cId="2786165375" sldId="297"/>
            <ac:spMk id="10" creationId="{2D953FA9-CD59-752E-4FDA-CC41FF4B8DF2}"/>
          </ac:spMkLst>
        </pc:spChg>
        <pc:cxnChg chg="mod">
          <ac:chgData name="Balian, Sarah (CNTR)" userId="b3b060d9-4d34-479b-ad68-688eaebf93c5" providerId="ADAL" clId="{24E33DD4-53FA-4413-A3E4-2D7B95C8BDD6}" dt="2023-05-22T17:52:48.181" v="4032" actId="1035"/>
          <ac:cxnSpMkLst>
            <pc:docMk/>
            <pc:sldMk cId="2786165375" sldId="297"/>
            <ac:cxnSpMk id="7" creationId="{E2584EAB-F048-2A94-D771-1DC4F85A8DCD}"/>
          </ac:cxnSpMkLst>
        </pc:cxnChg>
        <pc:cxnChg chg="mod">
          <ac:chgData name="Balian, Sarah (CNTR)" userId="b3b060d9-4d34-479b-ad68-688eaebf93c5" providerId="ADAL" clId="{24E33DD4-53FA-4413-A3E4-2D7B95C8BDD6}" dt="2023-05-22T17:52:42.174" v="4003" actId="1035"/>
          <ac:cxnSpMkLst>
            <pc:docMk/>
            <pc:sldMk cId="2786165375" sldId="297"/>
            <ac:cxnSpMk id="8" creationId="{EB6114C3-6E83-64ED-0C01-2F1B3A8D415A}"/>
          </ac:cxnSpMkLst>
        </pc:cxnChg>
      </pc:sldChg>
      <pc:sldChg chg="modSp add mod">
        <pc:chgData name="Balian, Sarah (CNTR)" userId="b3b060d9-4d34-479b-ad68-688eaebf93c5" providerId="ADAL" clId="{24E33DD4-53FA-4413-A3E4-2D7B95C8BDD6}" dt="2023-05-22T17:53:16.675" v="4037" actId="207"/>
        <pc:sldMkLst>
          <pc:docMk/>
          <pc:sldMk cId="1698741948" sldId="298"/>
        </pc:sldMkLst>
        <pc:spChg chg="mod">
          <ac:chgData name="Balian, Sarah (CNTR)" userId="b3b060d9-4d34-479b-ad68-688eaebf93c5" providerId="ADAL" clId="{24E33DD4-53FA-4413-A3E4-2D7B95C8BDD6}" dt="2023-05-22T17:53:16.675" v="4037" actId="207"/>
          <ac:spMkLst>
            <pc:docMk/>
            <pc:sldMk cId="1698741948" sldId="298"/>
            <ac:spMk id="3" creationId="{7F10B6DC-6AF4-BFD9-E1D5-B98AA266289F}"/>
          </ac:spMkLst>
        </pc:spChg>
      </pc:sldChg>
      <pc:sldChg chg="modSp add mod modNotesTx">
        <pc:chgData name="Balian, Sarah (CNTR)" userId="b3b060d9-4d34-479b-ad68-688eaebf93c5" providerId="ADAL" clId="{24E33DD4-53FA-4413-A3E4-2D7B95C8BDD6}" dt="2023-05-22T18:08:53.424" v="4713" actId="20577"/>
        <pc:sldMkLst>
          <pc:docMk/>
          <pc:sldMk cId="484784639" sldId="299"/>
        </pc:sldMkLst>
        <pc:spChg chg="mod">
          <ac:chgData name="Balian, Sarah (CNTR)" userId="b3b060d9-4d34-479b-ad68-688eaebf93c5" providerId="ADAL" clId="{24E33DD4-53FA-4413-A3E4-2D7B95C8BDD6}" dt="2023-05-22T17:57:50.099" v="4134" actId="1037"/>
          <ac:spMkLst>
            <pc:docMk/>
            <pc:sldMk cId="484784639" sldId="299"/>
            <ac:spMk id="4" creationId="{808E3C45-50CB-6DD0-61D6-5F8FE8B19EF6}"/>
          </ac:spMkLst>
        </pc:spChg>
        <pc:spChg chg="mod">
          <ac:chgData name="Balian, Sarah (CNTR)" userId="b3b060d9-4d34-479b-ad68-688eaebf93c5" providerId="ADAL" clId="{24E33DD4-53FA-4413-A3E4-2D7B95C8BDD6}" dt="2023-05-22T18:08:35.623" v="4623" actId="20577"/>
          <ac:spMkLst>
            <pc:docMk/>
            <pc:sldMk cId="484784639" sldId="299"/>
            <ac:spMk id="5" creationId="{33D0E418-D054-3CE5-E5AD-CB1E2D626E45}"/>
          </ac:spMkLst>
        </pc:spChg>
        <pc:spChg chg="mod">
          <ac:chgData name="Balian, Sarah (CNTR)" userId="b3b060d9-4d34-479b-ad68-688eaebf93c5" providerId="ADAL" clId="{24E33DD4-53FA-4413-A3E4-2D7B95C8BDD6}" dt="2023-05-22T17:54:47.279" v="4096" actId="404"/>
          <ac:spMkLst>
            <pc:docMk/>
            <pc:sldMk cId="484784639" sldId="299"/>
            <ac:spMk id="10" creationId="{2D953FA9-CD59-752E-4FDA-CC41FF4B8DF2}"/>
          </ac:spMkLst>
        </pc:spChg>
        <pc:cxnChg chg="mod">
          <ac:chgData name="Balian, Sarah (CNTR)" userId="b3b060d9-4d34-479b-ad68-688eaebf93c5" providerId="ADAL" clId="{24E33DD4-53FA-4413-A3E4-2D7B95C8BDD6}" dt="2023-05-22T17:57:35.755" v="4112" actId="1076"/>
          <ac:cxnSpMkLst>
            <pc:docMk/>
            <pc:sldMk cId="484784639" sldId="299"/>
            <ac:cxnSpMk id="7" creationId="{E2584EAB-F048-2A94-D771-1DC4F85A8DCD}"/>
          </ac:cxnSpMkLst>
        </pc:cxnChg>
        <pc:cxnChg chg="mod">
          <ac:chgData name="Balian, Sarah (CNTR)" userId="b3b060d9-4d34-479b-ad68-688eaebf93c5" providerId="ADAL" clId="{24E33DD4-53FA-4413-A3E4-2D7B95C8BDD6}" dt="2023-05-22T17:57:32.802" v="4111" actId="1076"/>
          <ac:cxnSpMkLst>
            <pc:docMk/>
            <pc:sldMk cId="484784639" sldId="299"/>
            <ac:cxnSpMk id="8" creationId="{EB6114C3-6E83-64ED-0C01-2F1B3A8D415A}"/>
          </ac:cxnSpMkLst>
        </pc:cxnChg>
      </pc:sldChg>
      <pc:sldChg chg="modSp add mod modNotesTx">
        <pc:chgData name="Balian, Sarah (CNTR)" userId="b3b060d9-4d34-479b-ad68-688eaebf93c5" providerId="ADAL" clId="{24E33DD4-53FA-4413-A3E4-2D7B95C8BDD6}" dt="2023-05-22T18:10:13.945" v="4842" actId="20577"/>
        <pc:sldMkLst>
          <pc:docMk/>
          <pc:sldMk cId="3441378885" sldId="300"/>
        </pc:sldMkLst>
        <pc:spChg chg="mod">
          <ac:chgData name="Balian, Sarah (CNTR)" userId="b3b060d9-4d34-479b-ad68-688eaebf93c5" providerId="ADAL" clId="{24E33DD4-53FA-4413-A3E4-2D7B95C8BDD6}" dt="2023-05-22T18:03:18.502" v="4202" actId="20577"/>
          <ac:spMkLst>
            <pc:docMk/>
            <pc:sldMk cId="3441378885" sldId="300"/>
            <ac:spMk id="2" creationId="{F6245169-1799-41CD-B28E-D2D20D16AD73}"/>
          </ac:spMkLst>
        </pc:spChg>
        <pc:spChg chg="mod">
          <ac:chgData name="Balian, Sarah (CNTR)" userId="b3b060d9-4d34-479b-ad68-688eaebf93c5" providerId="ADAL" clId="{24E33DD4-53FA-4413-A3E4-2D7B95C8BDD6}" dt="2023-05-22T18:04:52.487" v="4296" actId="20577"/>
          <ac:spMkLst>
            <pc:docMk/>
            <pc:sldMk cId="3441378885" sldId="300"/>
            <ac:spMk id="3" creationId="{E4FD1E92-5DBC-B105-F246-2355E4FF9A74}"/>
          </ac:spMkLst>
        </pc:spChg>
      </pc:sldChg>
      <pc:sldChg chg="delSp modSp add mod modNotesTx">
        <pc:chgData name="Balian, Sarah (CNTR)" userId="b3b060d9-4d34-479b-ad68-688eaebf93c5" providerId="ADAL" clId="{24E33DD4-53FA-4413-A3E4-2D7B95C8BDD6}" dt="2023-05-22T18:14:31.867" v="5169" actId="20577"/>
        <pc:sldMkLst>
          <pc:docMk/>
          <pc:sldMk cId="1403970651" sldId="301"/>
        </pc:sldMkLst>
        <pc:spChg chg="mod">
          <ac:chgData name="Balian, Sarah (CNTR)" userId="b3b060d9-4d34-479b-ad68-688eaebf93c5" providerId="ADAL" clId="{24E33DD4-53FA-4413-A3E4-2D7B95C8BDD6}" dt="2023-05-22T18:13:36.426" v="4917" actId="20577"/>
          <ac:spMkLst>
            <pc:docMk/>
            <pc:sldMk cId="1403970651" sldId="301"/>
            <ac:spMk id="4" creationId="{808E3C45-50CB-6DD0-61D6-5F8FE8B19EF6}"/>
          </ac:spMkLst>
        </pc:spChg>
        <pc:spChg chg="del">
          <ac:chgData name="Balian, Sarah (CNTR)" userId="b3b060d9-4d34-479b-ad68-688eaebf93c5" providerId="ADAL" clId="{24E33DD4-53FA-4413-A3E4-2D7B95C8BDD6}" dt="2023-05-22T18:13:03.091" v="4856" actId="478"/>
          <ac:spMkLst>
            <pc:docMk/>
            <pc:sldMk cId="1403970651" sldId="301"/>
            <ac:spMk id="5" creationId="{33D0E418-D054-3CE5-E5AD-CB1E2D626E45}"/>
          </ac:spMkLst>
        </pc:spChg>
        <pc:spChg chg="mod">
          <ac:chgData name="Balian, Sarah (CNTR)" userId="b3b060d9-4d34-479b-ad68-688eaebf93c5" providerId="ADAL" clId="{24E33DD4-53FA-4413-A3E4-2D7B95C8BDD6}" dt="2023-05-22T18:13:25.345" v="4896" actId="1076"/>
          <ac:spMkLst>
            <pc:docMk/>
            <pc:sldMk cId="1403970651" sldId="301"/>
            <ac:spMk id="10" creationId="{2D953FA9-CD59-752E-4FDA-CC41FF4B8DF2}"/>
          </ac:spMkLst>
        </pc:spChg>
        <pc:graphicFrameChg chg="mod">
          <ac:chgData name="Balian, Sarah (CNTR)" userId="b3b060d9-4d34-479b-ad68-688eaebf93c5" providerId="ADAL" clId="{24E33DD4-53FA-4413-A3E4-2D7B95C8BDD6}" dt="2023-05-22T18:13:14.392" v="4861" actId="207"/>
          <ac:graphicFrameMkLst>
            <pc:docMk/>
            <pc:sldMk cId="1403970651" sldId="301"/>
            <ac:graphicFrameMk id="9" creationId="{16BB2B36-D329-083C-5198-BEEC5AC12CFA}"/>
          </ac:graphicFrameMkLst>
        </pc:graphicFrameChg>
        <pc:cxnChg chg="del">
          <ac:chgData name="Balian, Sarah (CNTR)" userId="b3b060d9-4d34-479b-ad68-688eaebf93c5" providerId="ADAL" clId="{24E33DD4-53FA-4413-A3E4-2D7B95C8BDD6}" dt="2023-05-22T18:13:04.161" v="4857" actId="478"/>
          <ac:cxnSpMkLst>
            <pc:docMk/>
            <pc:sldMk cId="1403970651" sldId="301"/>
            <ac:cxnSpMk id="7" creationId="{E2584EAB-F048-2A94-D771-1DC4F85A8DCD}"/>
          </ac:cxnSpMkLst>
        </pc:cxnChg>
        <pc:cxnChg chg="del">
          <ac:chgData name="Balian, Sarah (CNTR)" userId="b3b060d9-4d34-479b-ad68-688eaebf93c5" providerId="ADAL" clId="{24E33DD4-53FA-4413-A3E4-2D7B95C8BDD6}" dt="2023-05-22T18:13:04.920" v="4858" actId="478"/>
          <ac:cxnSpMkLst>
            <pc:docMk/>
            <pc:sldMk cId="1403970651" sldId="301"/>
            <ac:cxnSpMk id="8" creationId="{EB6114C3-6E83-64ED-0C01-2F1B3A8D415A}"/>
          </ac:cxnSpMkLst>
        </pc:cxnChg>
      </pc:sldChg>
      <pc:sldChg chg="modSp add mod modNotesTx">
        <pc:chgData name="Balian, Sarah (CNTR)" userId="b3b060d9-4d34-479b-ad68-688eaebf93c5" providerId="ADAL" clId="{24E33DD4-53FA-4413-A3E4-2D7B95C8BDD6}" dt="2023-05-22T18:18:41.087" v="5339" actId="20577"/>
        <pc:sldMkLst>
          <pc:docMk/>
          <pc:sldMk cId="3348774880" sldId="302"/>
        </pc:sldMkLst>
        <pc:spChg chg="mod">
          <ac:chgData name="Balian, Sarah (CNTR)" userId="b3b060d9-4d34-479b-ad68-688eaebf93c5" providerId="ADAL" clId="{24E33DD4-53FA-4413-A3E4-2D7B95C8BDD6}" dt="2023-05-22T18:16:14.123" v="5198" actId="20577"/>
          <ac:spMkLst>
            <pc:docMk/>
            <pc:sldMk cId="3348774880" sldId="302"/>
            <ac:spMk id="2" creationId="{F6245169-1799-41CD-B28E-D2D20D16AD73}"/>
          </ac:spMkLst>
        </pc:spChg>
        <pc:spChg chg="mod">
          <ac:chgData name="Balian, Sarah (CNTR)" userId="b3b060d9-4d34-479b-ad68-688eaebf93c5" providerId="ADAL" clId="{24E33DD4-53FA-4413-A3E4-2D7B95C8BDD6}" dt="2023-05-22T18:16:26.947" v="5201"/>
          <ac:spMkLst>
            <pc:docMk/>
            <pc:sldMk cId="3348774880" sldId="302"/>
            <ac:spMk id="3" creationId="{E4FD1E92-5DBC-B105-F246-2355E4FF9A74}"/>
          </ac:spMkLst>
        </pc:spChg>
      </pc:sldChg>
      <pc:sldChg chg="addSp delSp modSp add mod modNotesTx">
        <pc:chgData name="Balian, Sarah (CNTR)" userId="b3b060d9-4d34-479b-ad68-688eaebf93c5" providerId="ADAL" clId="{24E33DD4-53FA-4413-A3E4-2D7B95C8BDD6}" dt="2023-05-22T18:38:23.762" v="6264" actId="20577"/>
        <pc:sldMkLst>
          <pc:docMk/>
          <pc:sldMk cId="662020043" sldId="303"/>
        </pc:sldMkLst>
        <pc:spChg chg="add mod">
          <ac:chgData name="Balian, Sarah (CNTR)" userId="b3b060d9-4d34-479b-ad68-688eaebf93c5" providerId="ADAL" clId="{24E33DD4-53FA-4413-A3E4-2D7B95C8BDD6}" dt="2023-05-22T18:38:23.762" v="6264" actId="20577"/>
          <ac:spMkLst>
            <pc:docMk/>
            <pc:sldMk cId="662020043" sldId="303"/>
            <ac:spMk id="3" creationId="{0075E033-02E6-3153-CD14-E223A2BE1DC9}"/>
          </ac:spMkLst>
        </pc:spChg>
        <pc:spChg chg="del">
          <ac:chgData name="Balian, Sarah (CNTR)" userId="b3b060d9-4d34-479b-ad68-688eaebf93c5" providerId="ADAL" clId="{24E33DD4-53FA-4413-A3E4-2D7B95C8BDD6}" dt="2023-05-22T18:20:35.793" v="5372" actId="478"/>
          <ac:spMkLst>
            <pc:docMk/>
            <pc:sldMk cId="662020043" sldId="303"/>
            <ac:spMk id="4" creationId="{808E3C45-50CB-6DD0-61D6-5F8FE8B19EF6}"/>
          </ac:spMkLst>
        </pc:spChg>
        <pc:spChg chg="mod">
          <ac:chgData name="Balian, Sarah (CNTR)" userId="b3b060d9-4d34-479b-ad68-688eaebf93c5" providerId="ADAL" clId="{24E33DD4-53FA-4413-A3E4-2D7B95C8BDD6}" dt="2023-05-22T18:20:21.720" v="5371" actId="20577"/>
          <ac:spMkLst>
            <pc:docMk/>
            <pc:sldMk cId="662020043" sldId="303"/>
            <ac:spMk id="10" creationId="{2D953FA9-CD59-752E-4FDA-CC41FF4B8DF2}"/>
          </ac:spMkLst>
        </pc:spChg>
        <pc:graphicFrameChg chg="del">
          <ac:chgData name="Balian, Sarah (CNTR)" userId="b3b060d9-4d34-479b-ad68-688eaebf93c5" providerId="ADAL" clId="{24E33DD4-53FA-4413-A3E4-2D7B95C8BDD6}" dt="2023-05-22T18:20:38.035" v="5373" actId="478"/>
          <ac:graphicFrameMkLst>
            <pc:docMk/>
            <pc:sldMk cId="662020043" sldId="303"/>
            <ac:graphicFrameMk id="9" creationId="{16BB2B36-D329-083C-5198-BEEC5AC12CFA}"/>
          </ac:graphicFrameMkLst>
        </pc:graphicFrameChg>
      </pc:sldChg>
      <pc:sldChg chg="modSp add mod">
        <pc:chgData name="Balian, Sarah (CNTR)" userId="b3b060d9-4d34-479b-ad68-688eaebf93c5" providerId="ADAL" clId="{24E33DD4-53FA-4413-A3E4-2D7B95C8BDD6}" dt="2023-05-22T18:26:27.343" v="5579" actId="14100"/>
        <pc:sldMkLst>
          <pc:docMk/>
          <pc:sldMk cId="1791412249" sldId="304"/>
        </pc:sldMkLst>
        <pc:spChg chg="mod">
          <ac:chgData name="Balian, Sarah (CNTR)" userId="b3b060d9-4d34-479b-ad68-688eaebf93c5" providerId="ADAL" clId="{24E33DD4-53FA-4413-A3E4-2D7B95C8BDD6}" dt="2023-05-22T18:26:27.343" v="5579" actId="14100"/>
          <ac:spMkLst>
            <pc:docMk/>
            <pc:sldMk cId="1791412249" sldId="304"/>
            <ac:spMk id="3" creationId="{0075E033-02E6-3153-CD14-E223A2BE1DC9}"/>
          </ac:spMkLst>
        </pc:spChg>
        <pc:spChg chg="mod">
          <ac:chgData name="Balian, Sarah (CNTR)" userId="b3b060d9-4d34-479b-ad68-688eaebf93c5" providerId="ADAL" clId="{24E33DD4-53FA-4413-A3E4-2D7B95C8BDD6}" dt="2023-05-22T18:25:38.502" v="5504" actId="20577"/>
          <ac:spMkLst>
            <pc:docMk/>
            <pc:sldMk cId="1791412249" sldId="304"/>
            <ac:spMk id="10" creationId="{2D953FA9-CD59-752E-4FDA-CC41FF4B8DF2}"/>
          </ac:spMkLst>
        </pc:spChg>
      </pc:sldChg>
      <pc:sldChg chg="add del">
        <pc:chgData name="Balian, Sarah (CNTR)" userId="b3b060d9-4d34-479b-ad68-688eaebf93c5" providerId="ADAL" clId="{24E33DD4-53FA-4413-A3E4-2D7B95C8BDD6}" dt="2023-05-22T18:26:51.539" v="5581"/>
        <pc:sldMkLst>
          <pc:docMk/>
          <pc:sldMk cId="189057699" sldId="305"/>
        </pc:sldMkLst>
      </pc:sldChg>
      <pc:sldChg chg="modSp add mod modNotesTx">
        <pc:chgData name="Balian, Sarah (CNTR)" userId="b3b060d9-4d34-479b-ad68-688eaebf93c5" providerId="ADAL" clId="{24E33DD4-53FA-4413-A3E4-2D7B95C8BDD6}" dt="2023-05-22T18:30:39.656" v="5909" actId="20577"/>
        <pc:sldMkLst>
          <pc:docMk/>
          <pc:sldMk cId="1589530314" sldId="305"/>
        </pc:sldMkLst>
        <pc:spChg chg="mod">
          <ac:chgData name="Balian, Sarah (CNTR)" userId="b3b060d9-4d34-479b-ad68-688eaebf93c5" providerId="ADAL" clId="{24E33DD4-53FA-4413-A3E4-2D7B95C8BDD6}" dt="2023-05-22T18:27:01.048" v="5592" actId="20577"/>
          <ac:spMkLst>
            <pc:docMk/>
            <pc:sldMk cId="1589530314" sldId="305"/>
            <ac:spMk id="2" creationId="{F6245169-1799-41CD-B28E-D2D20D16AD73}"/>
          </ac:spMkLst>
        </pc:spChg>
        <pc:spChg chg="mod">
          <ac:chgData name="Balian, Sarah (CNTR)" userId="b3b060d9-4d34-479b-ad68-688eaebf93c5" providerId="ADAL" clId="{24E33DD4-53FA-4413-A3E4-2D7B95C8BDD6}" dt="2023-05-22T18:27:17.425" v="5633" actId="20577"/>
          <ac:spMkLst>
            <pc:docMk/>
            <pc:sldMk cId="1589530314" sldId="305"/>
            <ac:spMk id="3" creationId="{E4FD1E92-5DBC-B105-F246-2355E4FF9A74}"/>
          </ac:spMkLst>
        </pc:spChg>
      </pc:sldChg>
    </pc:docChg>
  </pc:docChgLst>
  <pc:docChgLst>
    <pc:chgData name="Scates, Sara" userId="ea4dabcb-fa5f-4228-81a7-4c0c56797820" providerId="ADAL" clId="{96487B02-FB95-484C-99D9-D1E9C61E9B5D}"/>
    <pc:docChg chg="modSld">
      <pc:chgData name="Scates, Sara" userId="ea4dabcb-fa5f-4228-81a7-4c0c56797820" providerId="ADAL" clId="{96487B02-FB95-484C-99D9-D1E9C61E9B5D}" dt="2023-05-25T02:47:48.307" v="6" actId="20577"/>
      <pc:docMkLst>
        <pc:docMk/>
      </pc:docMkLst>
      <pc:sldChg chg="addCm">
        <pc:chgData name="Scates, Sara" userId="ea4dabcb-fa5f-4228-81a7-4c0c56797820" providerId="ADAL" clId="{96487B02-FB95-484C-99D9-D1E9C61E9B5D}" dt="2023-05-25T02:36:49.136" v="0"/>
        <pc:sldMkLst>
          <pc:docMk/>
          <pc:sldMk cId="901538395" sldId="261"/>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96487B02-FB95-484C-99D9-D1E9C61E9B5D}" dt="2023-05-25T02:36:49.136" v="0"/>
              <pc2:cmMkLst xmlns:pc2="http://schemas.microsoft.com/office/powerpoint/2019/9/main/command">
                <pc:docMk/>
                <pc:sldMk cId="901538395" sldId="261"/>
                <pc2:cmMk id="{31690B34-586D-446B-90EF-97A2CBB34E89}"/>
              </pc2:cmMkLst>
            </pc226:cmChg>
          </p:ext>
        </pc:extLst>
      </pc:sldChg>
      <pc:sldChg chg="mod">
        <pc:chgData name="Scates, Sara" userId="ea4dabcb-fa5f-4228-81a7-4c0c56797820" providerId="ADAL" clId="{96487B02-FB95-484C-99D9-D1E9C61E9B5D}" dt="2023-05-25T02:46:29.145" v="3" actId="27918"/>
        <pc:sldMkLst>
          <pc:docMk/>
          <pc:sldMk cId="1403970651" sldId="301"/>
        </pc:sldMkLst>
      </pc:sldChg>
      <pc:sldChg chg="modSp mod">
        <pc:chgData name="Scates, Sara" userId="ea4dabcb-fa5f-4228-81a7-4c0c56797820" providerId="ADAL" clId="{96487B02-FB95-484C-99D9-D1E9C61E9B5D}" dt="2023-05-25T02:47:48.307" v="6" actId="20577"/>
        <pc:sldMkLst>
          <pc:docMk/>
          <pc:sldMk cId="662020043" sldId="303"/>
        </pc:sldMkLst>
        <pc:spChg chg="mod">
          <ac:chgData name="Scates, Sara" userId="ea4dabcb-fa5f-4228-81a7-4c0c56797820" providerId="ADAL" clId="{96487B02-FB95-484C-99D9-D1E9C61E9B5D}" dt="2023-05-25T02:47:48.307" v="6" actId="20577"/>
          <ac:spMkLst>
            <pc:docMk/>
            <pc:sldMk cId="662020043" sldId="303"/>
            <ac:spMk id="3" creationId="{0075E033-02E6-3153-CD14-E223A2BE1DC9}"/>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7.xml"/><Relationship Id="rId1" Type="http://schemas.microsoft.com/office/2011/relationships/chartStyle" Target="style17.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Any health insurance</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72</c:v>
                </c:pt>
                <c:pt idx="1">
                  <c:v>74</c:v>
                </c:pt>
                <c:pt idx="2">
                  <c:v>70</c:v>
                </c:pt>
              </c:numCache>
            </c:numRef>
          </c:val>
          <c:extLst>
            <c:ext xmlns:c16="http://schemas.microsoft.com/office/drawing/2014/chart" uri="{C3380CC4-5D6E-409C-BE32-E72D297353CC}">
              <c16:uniqueId val="{00000000-B0DD-4FD1-A1CB-966873C36F93}"/>
            </c:ext>
          </c:extLst>
        </c:ser>
        <c:ser>
          <c:idx val="1"/>
          <c:order val="1"/>
          <c:tx>
            <c:strRef>
              <c:f>Sheet1!$C$1</c:f>
              <c:strCache>
                <c:ptCount val="1"/>
                <c:pt idx="0">
                  <c:v>Any PhilHealth insurance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Sheet1!$C$2:$C$4</c:f>
              <c:numCache>
                <c:formatCode>General</c:formatCode>
                <c:ptCount val="3"/>
                <c:pt idx="0">
                  <c:v>70</c:v>
                </c:pt>
                <c:pt idx="1">
                  <c:v>71</c:v>
                </c:pt>
                <c:pt idx="2">
                  <c:v>68</c:v>
                </c:pt>
              </c:numCache>
            </c:numRef>
          </c:val>
          <c:extLst>
            <c:ext xmlns:c16="http://schemas.microsoft.com/office/drawing/2014/chart" uri="{C3380CC4-5D6E-409C-BE32-E72D297353CC}">
              <c16:uniqueId val="{00000001-B0DD-4FD1-A1CB-966873C36F93}"/>
            </c:ext>
          </c:extLst>
        </c:ser>
        <c:ser>
          <c:idx val="2"/>
          <c:order val="2"/>
          <c:tx>
            <c:strRef>
              <c:f>Sheet1!$D$1</c:f>
              <c:strCache>
                <c:ptCount val="1"/>
                <c:pt idx="0">
                  <c:v>Any other health insurance</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Sheet1!$D$2:$D$4</c:f>
              <c:numCache>
                <c:formatCode>General</c:formatCode>
                <c:ptCount val="3"/>
                <c:pt idx="0">
                  <c:v>39</c:v>
                </c:pt>
                <c:pt idx="1">
                  <c:v>51</c:v>
                </c:pt>
                <c:pt idx="2">
                  <c:v>27</c:v>
                </c:pt>
              </c:numCache>
            </c:numRef>
          </c:val>
          <c:extLst>
            <c:ext xmlns:c16="http://schemas.microsoft.com/office/drawing/2014/chart" uri="{C3380CC4-5D6E-409C-BE32-E72D297353CC}">
              <c16:uniqueId val="{00000003-B0DD-4FD1-A1CB-966873C36F93}"/>
            </c:ext>
          </c:extLst>
        </c:ser>
        <c:dLbls>
          <c:dLblPos val="outEnd"/>
          <c:showLegendKey val="0"/>
          <c:showVal val="1"/>
          <c:showCatName val="0"/>
          <c:showSerName val="0"/>
          <c:showPercent val="0"/>
          <c:showBubbleSize val="0"/>
        </c:dLbls>
        <c:gapWidth val="100"/>
        <c:overlap val="-5"/>
        <c:axId val="2089359839"/>
        <c:axId val="2089366559"/>
      </c:barChart>
      <c:catAx>
        <c:axId val="2089359839"/>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089366559"/>
        <c:crosses val="autoZero"/>
        <c:auto val="1"/>
        <c:lblAlgn val="ctr"/>
        <c:lblOffset val="100"/>
        <c:noMultiLvlLbl val="0"/>
      </c:catAx>
      <c:valAx>
        <c:axId val="2089366559"/>
        <c:scaling>
          <c:orientation val="minMax"/>
          <c:max val="100"/>
          <c:min val="0"/>
        </c:scaling>
        <c:delete val="1"/>
        <c:axPos val="l"/>
        <c:numFmt formatCode="General" sourceLinked="1"/>
        <c:majorTickMark val="none"/>
        <c:minorTickMark val="none"/>
        <c:tickLblPos val="nextTo"/>
        <c:crossAx val="2089359839"/>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49E-2"/>
          <c:w val="0.95416666666666672"/>
          <c:h val="0.79234852736833505"/>
        </c:manualLayout>
      </c:layout>
      <c:barChart>
        <c:barDir val="col"/>
        <c:grouping val="clustered"/>
        <c:varyColors val="0"/>
        <c:ser>
          <c:idx val="0"/>
          <c:order val="0"/>
          <c:tx>
            <c:strRef>
              <c:f>Sheet1!$A$2</c:f>
              <c:strCache>
                <c:ptCount val="1"/>
                <c:pt idx="0">
                  <c:v>Heard of cancer</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6933-4585-A4CC-7799AE2A1F92}"/>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6933-4585-A4CC-7799AE2A1F9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Philippines</c:v>
                </c:pt>
                <c:pt idx="1">
                  <c:v>Urban</c:v>
                </c:pt>
                <c:pt idx="2">
                  <c:v>Rural</c:v>
                </c:pt>
              </c:strCache>
            </c:strRef>
          </c:cat>
          <c:val>
            <c:numRef>
              <c:f>Sheet1!$B$2:$D$2</c:f>
              <c:numCache>
                <c:formatCode>General</c:formatCode>
                <c:ptCount val="3"/>
                <c:pt idx="0">
                  <c:v>95</c:v>
                </c:pt>
                <c:pt idx="1">
                  <c:v>96</c:v>
                </c:pt>
                <c:pt idx="2">
                  <c:v>94</c:v>
                </c:pt>
              </c:numCache>
            </c:numRef>
          </c:val>
          <c:extLst>
            <c:ext xmlns:c16="http://schemas.microsoft.com/office/drawing/2014/chart" uri="{C3380CC4-5D6E-409C-BE32-E72D297353CC}">
              <c16:uniqueId val="{00000000-EF3A-403B-9577-15DA8237D1EA}"/>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49E-2"/>
          <c:w val="0.95416666666666672"/>
          <c:h val="0.79234852736833505"/>
        </c:manualLayout>
      </c:layout>
      <c:barChart>
        <c:barDir val="col"/>
        <c:grouping val="clustered"/>
        <c:varyColors val="0"/>
        <c:ser>
          <c:idx val="0"/>
          <c:order val="0"/>
          <c:tx>
            <c:strRef>
              <c:f>Sheet1!$A$2</c:f>
              <c:strCache>
                <c:ptCount val="1"/>
                <c:pt idx="0">
                  <c:v>Heard of cancer</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6933-4585-A4CC-7799AE2A1F92}"/>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6933-4585-A4CC-7799AE2A1F9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Philippines</c:v>
                </c:pt>
                <c:pt idx="1">
                  <c:v>Urban</c:v>
                </c:pt>
                <c:pt idx="2">
                  <c:v>Rural</c:v>
                </c:pt>
              </c:strCache>
            </c:strRef>
          </c:cat>
          <c:val>
            <c:numRef>
              <c:f>Sheet1!$B$2:$D$2</c:f>
              <c:numCache>
                <c:formatCode>General</c:formatCode>
                <c:ptCount val="3"/>
                <c:pt idx="0">
                  <c:v>98</c:v>
                </c:pt>
                <c:pt idx="1">
                  <c:v>98</c:v>
                </c:pt>
                <c:pt idx="2">
                  <c:v>97</c:v>
                </c:pt>
              </c:numCache>
            </c:numRef>
          </c:val>
          <c:extLst>
            <c:ext xmlns:c16="http://schemas.microsoft.com/office/drawing/2014/chart" uri="{C3380CC4-5D6E-409C-BE32-E72D297353CC}">
              <c16:uniqueId val="{00000000-EF3A-403B-9577-15DA8237D1EA}"/>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Heard of dengue</c:v>
                </c:pt>
              </c:strCache>
            </c:strRef>
          </c:tx>
          <c:spPr>
            <a:solidFill>
              <a:schemeClr val="accent5">
                <a:lumMod val="40000"/>
                <a:lumOff val="60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4-92CB-4028-B722-F9E1A1FA8A2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5-F20C-4DB5-8375-6E1EB38A437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Heard of dengue</c:v>
                </c:pt>
                <c:pt idx="2">
                  <c:v>Dengue can be spread through the bite of an infected mosquito</c:v>
                </c:pt>
                <c:pt idx="3">
                  <c:v>Dengue can be spread through blood transfusions/ blood borne</c:v>
                </c:pt>
                <c:pt idx="4">
                  <c:v>At least one correct way to prevent the spread of dengue</c:v>
                </c:pt>
              </c:strCache>
            </c:strRef>
          </c:cat>
          <c:val>
            <c:numRef>
              <c:f>Sheet1!$B$2:$B$6</c:f>
              <c:numCache>
                <c:formatCode>General</c:formatCode>
                <c:ptCount val="5"/>
                <c:pt idx="0">
                  <c:v>98</c:v>
                </c:pt>
                <c:pt idx="2">
                  <c:v>92</c:v>
                </c:pt>
                <c:pt idx="3">
                  <c:v>11</c:v>
                </c:pt>
                <c:pt idx="4">
                  <c:v>98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Had any sign or symptom of TB</c:v>
                </c:pt>
              </c:strCache>
            </c:strRef>
          </c:tx>
          <c:spPr>
            <a:solidFill>
              <a:schemeClr val="accent5">
                <a:lumMod val="40000"/>
                <a:lumOff val="60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4-92CB-4028-B722-F9E1A1FA8A2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5-2AAF-4827-BB08-6D495F9378B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Had any sign or symptom of TB</c:v>
                </c:pt>
                <c:pt idx="2">
                  <c:v>Sought treatment or consultation</c:v>
                </c:pt>
              </c:strCache>
            </c:strRef>
          </c:cat>
          <c:val>
            <c:numRef>
              <c:f>Sheet1!$B$2:$B$4</c:f>
              <c:numCache>
                <c:formatCode>General</c:formatCode>
                <c:ptCount val="3"/>
                <c:pt idx="0">
                  <c:v>26</c:v>
                </c:pt>
                <c:pt idx="2">
                  <c:v>44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E6E-47A2-A650-B4D9DD246B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Loss of appetite</c:v>
                </c:pt>
                <c:pt idx="1">
                  <c:v>Pain in chest or back</c:v>
                </c:pt>
                <c:pt idx="2">
                  <c:v>Fever</c:v>
                </c:pt>
                <c:pt idx="3">
                  <c:v>Weight loss</c:v>
                </c:pt>
                <c:pt idx="4">
                  <c:v>Coughing with sputum</c:v>
                </c:pt>
                <c:pt idx="5">
                  <c:v>Blood in sputum</c:v>
                </c:pt>
                <c:pt idx="6">
                  <c:v>Coughing for several weeks</c:v>
                </c:pt>
                <c:pt idx="7">
                  <c:v>Coughing</c:v>
                </c:pt>
              </c:strCache>
            </c:strRef>
          </c:cat>
          <c:val>
            <c:numRef>
              <c:f>Sheet1!$B$2:$B$9</c:f>
              <c:numCache>
                <c:formatCode>General</c:formatCode>
                <c:ptCount val="8"/>
                <c:pt idx="0" formatCode="0">
                  <c:v>14</c:v>
                </c:pt>
                <c:pt idx="1">
                  <c:v>17</c:v>
                </c:pt>
                <c:pt idx="2" formatCode="0">
                  <c:v>18</c:v>
                </c:pt>
                <c:pt idx="3" formatCode="0">
                  <c:v>38</c:v>
                </c:pt>
                <c:pt idx="4">
                  <c:v>38</c:v>
                </c:pt>
                <c:pt idx="5" formatCode="0">
                  <c:v>39</c:v>
                </c:pt>
                <c:pt idx="6" formatCode="0">
                  <c:v>55</c:v>
                </c:pt>
                <c:pt idx="7" formatCode="0">
                  <c:v>59</c:v>
                </c:pt>
              </c:numCache>
            </c:numRef>
          </c:val>
          <c:extLst>
            <c:ext xmlns:c16="http://schemas.microsoft.com/office/drawing/2014/chart" uri="{C3380CC4-5D6E-409C-BE32-E72D297353CC}">
              <c16:uniqueId val="{00000002-8E6E-47A2-A650-B4D9DD246B46}"/>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Correctly identified germs/bacteria as the cause of TB</c:v>
                </c:pt>
              </c:strCache>
            </c:strRef>
          </c:tx>
          <c:spPr>
            <a:solidFill>
              <a:schemeClr val="accent5"/>
            </a:solidFill>
            <a:ln>
              <a:noFill/>
            </a:ln>
            <a:effectLst/>
          </c:spPr>
          <c:invertIfNegative val="0"/>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3-54DF-41B4-BAED-FDAAD160694C}"/>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Correctly identified germs/bacteria as the cause of TB</c:v>
                </c:pt>
                <c:pt idx="1">
                  <c:v>Correctly state that TB can be spread by coughing or sneezing</c:v>
                </c:pt>
                <c:pt idx="2">
                  <c:v>Know that TB can be cured</c:v>
                </c:pt>
                <c:pt idx="3">
                  <c:v>Would be willing to work with someone who has previously been treated for TB</c:v>
                </c:pt>
                <c:pt idx="4">
                  <c:v>Would want it to remain secret if a family member got TB</c:v>
                </c:pt>
              </c:strCache>
            </c:strRef>
          </c:cat>
          <c:val>
            <c:numRef>
              <c:f>Sheet1!$B$2:$B$6</c:f>
              <c:numCache>
                <c:formatCode>General</c:formatCode>
                <c:ptCount val="5"/>
                <c:pt idx="0">
                  <c:v>26</c:v>
                </c:pt>
                <c:pt idx="1">
                  <c:v>54</c:v>
                </c:pt>
                <c:pt idx="2">
                  <c:v>98</c:v>
                </c:pt>
                <c:pt idx="3">
                  <c:v>77</c:v>
                </c:pt>
                <c:pt idx="4">
                  <c:v>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E6E-47A2-A650-B4D9DD246B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Sharing utensils</c:v>
                </c:pt>
                <c:pt idx="1">
                  <c:v>Touching</c:v>
                </c:pt>
                <c:pt idx="2">
                  <c:v>Sneezing</c:v>
                </c:pt>
                <c:pt idx="3">
                  <c:v>Coughing</c:v>
                </c:pt>
                <c:pt idx="4">
                  <c:v>Talking</c:v>
                </c:pt>
              </c:strCache>
            </c:strRef>
          </c:cat>
          <c:val>
            <c:numRef>
              <c:f>Sheet1!$B$2:$B$6</c:f>
              <c:numCache>
                <c:formatCode>General</c:formatCode>
                <c:ptCount val="5"/>
                <c:pt idx="0" formatCode="0">
                  <c:v>25</c:v>
                </c:pt>
                <c:pt idx="1">
                  <c:v>36</c:v>
                </c:pt>
                <c:pt idx="2" formatCode="0">
                  <c:v>53</c:v>
                </c:pt>
                <c:pt idx="3" formatCode="0">
                  <c:v>66</c:v>
                </c:pt>
                <c:pt idx="4" formatCode="0">
                  <c:v>72</c:v>
                </c:pt>
              </c:numCache>
            </c:numRef>
          </c:val>
          <c:extLst>
            <c:ext xmlns:c16="http://schemas.microsoft.com/office/drawing/2014/chart" uri="{C3380CC4-5D6E-409C-BE32-E72D297353CC}">
              <c16:uniqueId val="{00000002-8E6E-47A2-A650-B4D9DD246B46}"/>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E6E-47A2-A650-B4D9DD246B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Proper cough ettiquette</c:v>
                </c:pt>
                <c:pt idx="1">
                  <c:v>Getting vaccinated</c:v>
                </c:pt>
                <c:pt idx="2">
                  <c:v>Use of alcohol-based hand sanitizer</c:v>
                </c:pt>
                <c:pt idx="3">
                  <c:v>Social distancing</c:v>
                </c:pt>
                <c:pt idx="4">
                  <c:v>Wearing a facemask</c:v>
                </c:pt>
              </c:strCache>
            </c:strRef>
          </c:cat>
          <c:val>
            <c:numRef>
              <c:f>Sheet1!$B$2:$B$6</c:f>
              <c:numCache>
                <c:formatCode>General</c:formatCode>
                <c:ptCount val="5"/>
                <c:pt idx="0" formatCode="0">
                  <c:v>18</c:v>
                </c:pt>
                <c:pt idx="1">
                  <c:v>47</c:v>
                </c:pt>
                <c:pt idx="2" formatCode="0">
                  <c:v>58</c:v>
                </c:pt>
                <c:pt idx="3" formatCode="0">
                  <c:v>76</c:v>
                </c:pt>
                <c:pt idx="4" formatCode="0">
                  <c:v>84</c:v>
                </c:pt>
              </c:numCache>
            </c:numRef>
          </c:val>
          <c:extLst>
            <c:ext xmlns:c16="http://schemas.microsoft.com/office/drawing/2014/chart" uri="{C3380CC4-5D6E-409C-BE32-E72D297353CC}">
              <c16:uniqueId val="{00000002-8E6E-47A2-A650-B4D9DD246B46}"/>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Visited a health facility or sought advice or treatment</c:v>
                </c:pt>
              </c:strCache>
            </c:strRef>
          </c:tx>
          <c:spPr>
            <a:solidFill>
              <a:schemeClr val="accent5">
                <a:lumMod val="40000"/>
                <a:lumOff val="60000"/>
              </a:schemeClr>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4-92CB-4028-B722-F9E1A1FA8A2D}"/>
              </c:ext>
            </c:extLst>
          </c:dPt>
          <c:dPt>
            <c:idx val="2"/>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lumMod val="40000"/>
                  <a:lumOff val="60000"/>
                </a:schemeClr>
              </a:solidFill>
              <a:ln>
                <a:noFill/>
              </a:ln>
              <a:effectLst/>
            </c:spPr>
            <c:extLst>
              <c:ext xmlns:c16="http://schemas.microsoft.com/office/drawing/2014/chart" uri="{C3380CC4-5D6E-409C-BE32-E72D297353CC}">
                <c16:uniqueId val="{00000005-0890-4FA7-B583-DF2F62AEF7B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Visited a health facility or sought advice or treatment</c:v>
                </c:pt>
                <c:pt idx="2">
                  <c:v>Public 
medical</c:v>
                </c:pt>
                <c:pt idx="3">
                  <c:v>Private 
medical</c:v>
                </c:pt>
                <c:pt idx="4">
                  <c:v>Other</c:v>
                </c:pt>
              </c:strCache>
            </c:strRef>
          </c:cat>
          <c:val>
            <c:numRef>
              <c:f>Sheet1!$B$2:$B$6</c:f>
              <c:numCache>
                <c:formatCode>General</c:formatCode>
                <c:ptCount val="5"/>
                <c:pt idx="0">
                  <c:v>3</c:v>
                </c:pt>
                <c:pt idx="2">
                  <c:v>44</c:v>
                </c:pt>
                <c:pt idx="3">
                  <c:v>55</c:v>
                </c:pt>
                <c:pt idx="4">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41</c:v>
                </c:pt>
                <c:pt idx="1">
                  <c:v>33</c:v>
                </c:pt>
                <c:pt idx="2">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2480452416503597"/>
          <c:y val="8.3596632017680205E-3"/>
          <c:w val="0.6575610193056578"/>
          <c:h val="0.99164033679823194"/>
        </c:manualLayout>
      </c:layout>
      <c:barChart>
        <c:barDir val="bar"/>
        <c:grouping val="clustered"/>
        <c:varyColors val="0"/>
        <c:ser>
          <c:idx val="0"/>
          <c:order val="0"/>
          <c:tx>
            <c:strRef>
              <c:f>Sheet1!$B$1</c:f>
              <c:strCache>
                <c:ptCount val="1"/>
                <c:pt idx="0">
                  <c:v>Private facility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Paid by PhilHealth</c:v>
                </c:pt>
                <c:pt idx="1">
                  <c:v>Paid from salary/ 
loan/ sale of 
property</c:v>
                </c:pt>
                <c:pt idx="2">
                  <c:v>Total hospital bill</c:v>
                </c:pt>
                <c:pt idx="4">
                  <c:v>Care</c:v>
                </c:pt>
                <c:pt idx="5">
                  <c:v>Transport</c:v>
                </c:pt>
              </c:strCache>
            </c:strRef>
          </c:cat>
          <c:val>
            <c:numRef>
              <c:f>Sheet1!$B$2:$B$7</c:f>
              <c:numCache>
                <c:formatCode>#,##0</c:formatCode>
                <c:ptCount val="6"/>
                <c:pt idx="0">
                  <c:v>18061</c:v>
                </c:pt>
                <c:pt idx="1">
                  <c:v>36592</c:v>
                </c:pt>
                <c:pt idx="2">
                  <c:v>70568</c:v>
                </c:pt>
                <c:pt idx="4">
                  <c:v>3523</c:v>
                </c:pt>
                <c:pt idx="5">
                  <c:v>222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Public facility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Paid by PhilHealth</c:v>
                </c:pt>
                <c:pt idx="1">
                  <c:v>Paid from salary/ 
loan/ sale of 
property</c:v>
                </c:pt>
                <c:pt idx="2">
                  <c:v>Total hospital bill</c:v>
                </c:pt>
                <c:pt idx="4">
                  <c:v>Care</c:v>
                </c:pt>
                <c:pt idx="5">
                  <c:v>Transport</c:v>
                </c:pt>
              </c:strCache>
            </c:strRef>
          </c:cat>
          <c:val>
            <c:numRef>
              <c:f>Sheet1!$C$2:$C$7</c:f>
              <c:numCache>
                <c:formatCode>#,##0</c:formatCode>
                <c:ptCount val="6"/>
                <c:pt idx="0">
                  <c:v>16939</c:v>
                </c:pt>
                <c:pt idx="1">
                  <c:v>8266</c:v>
                </c:pt>
                <c:pt idx="2">
                  <c:v>27136</c:v>
                </c:pt>
                <c:pt idx="4">
                  <c:v>1269</c:v>
                </c:pt>
                <c:pt idx="5">
                  <c:v>114</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Any facility</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Paid by PhilHealth</c:v>
                </c:pt>
                <c:pt idx="1">
                  <c:v>Paid from salary/ 
loan/ sale of 
property</c:v>
                </c:pt>
                <c:pt idx="2">
                  <c:v>Total hospital bill</c:v>
                </c:pt>
                <c:pt idx="4">
                  <c:v>Care</c:v>
                </c:pt>
                <c:pt idx="5">
                  <c:v>Transport</c:v>
                </c:pt>
              </c:strCache>
            </c:strRef>
          </c:cat>
          <c:val>
            <c:numRef>
              <c:f>Sheet1!$D$2:$D$7</c:f>
              <c:numCache>
                <c:formatCode>#,##0</c:formatCode>
                <c:ptCount val="6"/>
                <c:pt idx="0">
                  <c:v>17507</c:v>
                </c:pt>
                <c:pt idx="1">
                  <c:v>22600</c:v>
                </c:pt>
                <c:pt idx="2">
                  <c:v>46640</c:v>
                </c:pt>
                <c:pt idx="4">
                  <c:v>2540</c:v>
                </c:pt>
                <c:pt idx="5">
                  <c:v>174</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80000"/>
        </c:scaling>
        <c:delete val="1"/>
        <c:axPos val="b"/>
        <c:numFmt formatCode="#,##0" sourceLinked="1"/>
        <c:majorTickMark val="out"/>
        <c:minorTickMark val="none"/>
        <c:tickLblPos val="nextTo"/>
        <c:crossAx val="631509664"/>
        <c:crosses val="autoZero"/>
        <c:crossBetween val="between"/>
      </c:valAx>
      <c:spPr>
        <a:noFill/>
        <a:ln>
          <a:noFill/>
        </a:ln>
        <a:effectLst/>
      </c:spPr>
    </c:plotArea>
    <c:legend>
      <c:legendPos val="r"/>
      <c:layout>
        <c:manualLayout>
          <c:xMode val="edge"/>
          <c:yMode val="edge"/>
          <c:x val="0.78455270069264704"/>
          <c:y val="0.17824424594337956"/>
          <c:w val="0.21316707861512058"/>
          <c:h val="0.2273035133568061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E6E-47A2-A650-B4D9DD246B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Free minor surgeries</c:v>
                </c:pt>
                <c:pt idx="1">
                  <c:v>Free laboratory/
blood tests</c:v>
                </c:pt>
                <c:pt idx="2">
                  <c:v>Health and wellness programs</c:v>
                </c:pt>
                <c:pt idx="3">
                  <c:v>Free dental checkups</c:v>
                </c:pt>
                <c:pt idx="4">
                  <c:v>Family planning programs</c:v>
                </c:pt>
                <c:pt idx="5">
                  <c:v>Free immunization/vaccines</c:v>
                </c:pt>
                <c:pt idx="6">
                  <c:v>Free medical consultations</c:v>
                </c:pt>
                <c:pt idx="7">
                  <c:v>Free medicines</c:v>
                </c:pt>
                <c:pt idx="8">
                  <c:v>Free COVID-19 PCR testing/
vaccination</c:v>
                </c:pt>
              </c:strCache>
            </c:strRef>
          </c:cat>
          <c:val>
            <c:numRef>
              <c:f>Sheet1!$B$2:$B$10</c:f>
              <c:numCache>
                <c:formatCode>0</c:formatCode>
                <c:ptCount val="9"/>
                <c:pt idx="0">
                  <c:v>3</c:v>
                </c:pt>
                <c:pt idx="1">
                  <c:v>4</c:v>
                </c:pt>
                <c:pt idx="2" formatCode="General">
                  <c:v>5</c:v>
                </c:pt>
                <c:pt idx="3">
                  <c:v>7</c:v>
                </c:pt>
                <c:pt idx="4">
                  <c:v>10</c:v>
                </c:pt>
                <c:pt idx="5" formatCode="General">
                  <c:v>36</c:v>
                </c:pt>
                <c:pt idx="6">
                  <c:v>42</c:v>
                </c:pt>
                <c:pt idx="7">
                  <c:v>53</c:v>
                </c:pt>
                <c:pt idx="8">
                  <c:v>74</c:v>
                </c:pt>
              </c:numCache>
            </c:numRef>
          </c:val>
          <c:extLst>
            <c:ext xmlns:c16="http://schemas.microsoft.com/office/drawing/2014/chart" uri="{C3380CC4-5D6E-409C-BE32-E72D297353CC}">
              <c16:uniqueId val="{00000002-8E6E-47A2-A650-B4D9DD246B46}"/>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1-3A21-407D-AA0B-EBD3EFB95434}"/>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9"/>
                <c:pt idx="0">
                  <c:v>Any LGU-initiated health program</c:v>
                </c:pt>
                <c:pt idx="1">
                  <c:v>Free laboratory/
blood tests</c:v>
                </c:pt>
                <c:pt idx="2">
                  <c:v>Health and wellness programs</c:v>
                </c:pt>
                <c:pt idx="3">
                  <c:v>Free dental checkups</c:v>
                </c:pt>
                <c:pt idx="4">
                  <c:v>Family planning programs</c:v>
                </c:pt>
                <c:pt idx="5">
                  <c:v>Free immunization/vaccines</c:v>
                </c:pt>
                <c:pt idx="6">
                  <c:v>Free medical consultations</c:v>
                </c:pt>
                <c:pt idx="7">
                  <c:v>Free medicines</c:v>
                </c:pt>
                <c:pt idx="8">
                  <c:v>Free COVID-19 PCR testing/
vaccination</c:v>
                </c:pt>
              </c:strCache>
            </c:strRef>
          </c:cat>
          <c:val>
            <c:numRef>
              <c:f>Sheet1!$B$2:$B$10</c:f>
              <c:numCache>
                <c:formatCode>0</c:formatCode>
                <c:ptCount val="9"/>
                <c:pt idx="0">
                  <c:v>64</c:v>
                </c:pt>
                <c:pt idx="1">
                  <c:v>1</c:v>
                </c:pt>
                <c:pt idx="2" formatCode="General">
                  <c:v>1</c:v>
                </c:pt>
                <c:pt idx="3">
                  <c:v>2</c:v>
                </c:pt>
                <c:pt idx="4">
                  <c:v>3</c:v>
                </c:pt>
                <c:pt idx="5" formatCode="General">
                  <c:v>13</c:v>
                </c:pt>
                <c:pt idx="6">
                  <c:v>17</c:v>
                </c:pt>
                <c:pt idx="7">
                  <c:v>27</c:v>
                </c:pt>
                <c:pt idx="8">
                  <c:v>45</c:v>
                </c:pt>
              </c:numCache>
            </c:numRef>
          </c:val>
          <c:extLst>
            <c:ext xmlns:c16="http://schemas.microsoft.com/office/drawing/2014/chart" uri="{C3380CC4-5D6E-409C-BE32-E72D297353CC}">
              <c16:uniqueId val="{00000002-3A21-407D-AA0B-EBD3EFB95434}"/>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Philippines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Heard of cancer</c:v>
                </c:pt>
                <c:pt idx="1">
                  <c:v>Been screened for cancer</c:v>
                </c:pt>
              </c:strCache>
            </c:strRef>
          </c:cat>
          <c:val>
            <c:numRef>
              <c:f>Sheet1!$B$2:$B$3</c:f>
              <c:numCache>
                <c:formatCode>General</c:formatCode>
                <c:ptCount val="2"/>
                <c:pt idx="0">
                  <c:v>97</c:v>
                </c:pt>
                <c:pt idx="1">
                  <c:v>5</c:v>
                </c:pt>
              </c:numCache>
            </c:numRef>
          </c:val>
          <c:extLst>
            <c:ext xmlns:c16="http://schemas.microsoft.com/office/drawing/2014/chart" uri="{C3380CC4-5D6E-409C-BE32-E72D297353CC}">
              <c16:uniqueId val="{00000000-EF3A-403B-9577-15DA8237D1EA}"/>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Heard of cancer</c:v>
                </c:pt>
                <c:pt idx="1">
                  <c:v>Been screened for cancer</c:v>
                </c:pt>
              </c:strCache>
            </c:strRef>
          </c:cat>
          <c:val>
            <c:numRef>
              <c:f>Sheet1!$C$2:$C$3</c:f>
              <c:numCache>
                <c:formatCode>General</c:formatCode>
                <c:ptCount val="2"/>
                <c:pt idx="0">
                  <c:v>97</c:v>
                </c:pt>
                <c:pt idx="1">
                  <c:v>6</c:v>
                </c:pt>
              </c:numCache>
            </c:numRef>
          </c:val>
          <c:extLst>
            <c:ext xmlns:c16="http://schemas.microsoft.com/office/drawing/2014/chart" uri="{C3380CC4-5D6E-409C-BE32-E72D297353CC}">
              <c16:uniqueId val="{00000001-EF3A-403B-9577-15DA8237D1EA}"/>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Heard of cancer</c:v>
                </c:pt>
                <c:pt idx="1">
                  <c:v>Been screened for cancer</c:v>
                </c:pt>
              </c:strCache>
            </c:strRef>
          </c:cat>
          <c:val>
            <c:numRef>
              <c:f>Sheet1!$D$2:$D$3</c:f>
              <c:numCache>
                <c:formatCode>General</c:formatCode>
                <c:ptCount val="2"/>
                <c:pt idx="0">
                  <c:v>96</c:v>
                </c:pt>
                <c:pt idx="1">
                  <c:v>4</c:v>
                </c:pt>
              </c:numCache>
            </c:numRef>
          </c:val>
          <c:extLst>
            <c:ext xmlns:c16="http://schemas.microsoft.com/office/drawing/2014/chart" uri="{C3380CC4-5D6E-409C-BE32-E72D297353CC}">
              <c16:uniqueId val="{00000002-EF3A-403B-9577-15DA8237D1EA}"/>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6090168171226067"/>
          <c:y val="8.0755781560348898E-3"/>
          <c:w val="0.60724774251511082"/>
          <c:h val="0.96994857699405024"/>
        </c:manualLayout>
      </c:layout>
      <c:barChart>
        <c:barDir val="bar"/>
        <c:grouping val="clustered"/>
        <c:varyColors val="0"/>
        <c:ser>
          <c:idx val="0"/>
          <c:order val="0"/>
          <c:tx>
            <c:strRef>
              <c:f>Sheet1!$B$1</c:f>
              <c:strCache>
                <c:ptCount val="1"/>
                <c:pt idx="0">
                  <c:v>Women</c:v>
                </c:pt>
              </c:strCache>
            </c:strRef>
          </c:tx>
          <c:spPr>
            <a:solidFill>
              <a:schemeClr val="accent5"/>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1-8E6E-47A2-A650-B4D9DD246B46}"/>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Uterus</c:v>
                </c:pt>
                <c:pt idx="1">
                  <c:v>Lung</c:v>
                </c:pt>
                <c:pt idx="2">
                  <c:v>Prostate</c:v>
                </c:pt>
                <c:pt idx="3">
                  <c:v>Stomach</c:v>
                </c:pt>
                <c:pt idx="4">
                  <c:v>Blood</c:v>
                </c:pt>
                <c:pt idx="5">
                  <c:v>Ovarian</c:v>
                </c:pt>
                <c:pt idx="6">
                  <c:v>Cervical</c:v>
                </c:pt>
                <c:pt idx="7">
                  <c:v>Breast</c:v>
                </c:pt>
              </c:strCache>
            </c:strRef>
          </c:cat>
          <c:val>
            <c:numRef>
              <c:f>Sheet1!$B$2:$B$9</c:f>
              <c:numCache>
                <c:formatCode>General</c:formatCode>
                <c:ptCount val="8"/>
                <c:pt idx="0" formatCode="0">
                  <c:v>5</c:v>
                </c:pt>
                <c:pt idx="1">
                  <c:v>6</c:v>
                </c:pt>
                <c:pt idx="2" formatCode="0">
                  <c:v>6</c:v>
                </c:pt>
                <c:pt idx="3" formatCode="0">
                  <c:v>8</c:v>
                </c:pt>
                <c:pt idx="4">
                  <c:v>10</c:v>
                </c:pt>
                <c:pt idx="5" formatCode="0">
                  <c:v>14</c:v>
                </c:pt>
                <c:pt idx="6" formatCode="0">
                  <c:v>17</c:v>
                </c:pt>
                <c:pt idx="7" formatCode="0">
                  <c:v>42</c:v>
                </c:pt>
              </c:numCache>
            </c:numRef>
          </c:val>
          <c:extLst>
            <c:ext xmlns:c16="http://schemas.microsoft.com/office/drawing/2014/chart" uri="{C3380CC4-5D6E-409C-BE32-E72D297353CC}">
              <c16:uniqueId val="{00000002-8E6E-47A2-A650-B4D9DD246B46}"/>
            </c:ext>
          </c:extLst>
        </c:ser>
        <c:dLbls>
          <c:dLblPos val="outEnd"/>
          <c:showLegendKey val="0"/>
          <c:showVal val="1"/>
          <c:showCatName val="0"/>
          <c:showSerName val="0"/>
          <c:showPercent val="0"/>
          <c:showBubbleSize val="0"/>
        </c:dLbls>
        <c:gapWidth val="100"/>
        <c:overlap val="-5"/>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0"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49E-2"/>
          <c:w val="0.95416666666666672"/>
          <c:h val="0.79234852736833505"/>
        </c:manualLayout>
      </c:layout>
      <c:barChart>
        <c:barDir val="col"/>
        <c:grouping val="clustered"/>
        <c:varyColors val="0"/>
        <c:ser>
          <c:idx val="0"/>
          <c:order val="0"/>
          <c:tx>
            <c:strRef>
              <c:f>Sheet1!$A$2</c:f>
              <c:strCache>
                <c:ptCount val="1"/>
                <c:pt idx="0">
                  <c:v>Heard of cancer</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6933-4585-A4CC-7799AE2A1F92}"/>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6933-4585-A4CC-7799AE2A1F92}"/>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Philippines</c:v>
                </c:pt>
                <c:pt idx="1">
                  <c:v>Urban</c:v>
                </c:pt>
                <c:pt idx="2">
                  <c:v>Rural</c:v>
                </c:pt>
              </c:strCache>
            </c:strRef>
          </c:cat>
          <c:val>
            <c:numRef>
              <c:f>Sheet1!$B$2:$D$2</c:f>
              <c:numCache>
                <c:formatCode>General</c:formatCode>
                <c:ptCount val="3"/>
                <c:pt idx="0">
                  <c:v>40</c:v>
                </c:pt>
                <c:pt idx="1">
                  <c:v>40</c:v>
                </c:pt>
                <c:pt idx="2">
                  <c:v>40</c:v>
                </c:pt>
              </c:numCache>
            </c:numRef>
          </c:val>
          <c:extLst>
            <c:ext xmlns:c16="http://schemas.microsoft.com/office/drawing/2014/chart" uri="{C3380CC4-5D6E-409C-BE32-E72D297353CC}">
              <c16:uniqueId val="{00000000-EF3A-403B-9577-15DA8237D1EA}"/>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72% of the Filipino household population has any health insurance. 70% has PhilHealth insurance and 39% has any other health insurance. Note: respondents can have more than 1 type of health insurance coverage. There is little difference in PhilHealth insurance coverage by residence, but having any other health insurance is nearly twice as common in urban areas than in rural areas. </a:t>
            </a:r>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2065649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household respondents have heard of heart disease. </a:t>
            </a:r>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2777987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household respondents have heard of diabetes. </a:t>
            </a:r>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18942069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household respondents have heard of dengue. Nearly all of those who have heard of dengue cited at least one correct way to prevent the spread of dengue.</a:t>
            </a:r>
          </a:p>
        </p:txBody>
      </p:sp>
      <p:sp>
        <p:nvSpPr>
          <p:cNvPr id="4" name="Slide Number Placeholder 3"/>
          <p:cNvSpPr>
            <a:spLocks noGrp="1"/>
          </p:cNvSpPr>
          <p:nvPr>
            <p:ph type="sldNum" sz="quarter" idx="5"/>
          </p:nvPr>
        </p:nvSpPr>
        <p:spPr/>
        <p:txBody>
          <a:bodyPr/>
          <a:lstStyle/>
          <a:p>
            <a:fld id="{C7E0D0A6-21A2-4992-953A-4ACAAFC886D8}" type="slidenum">
              <a:rPr lang="en-US" smtClean="0"/>
              <a:t>16</a:t>
            </a:fld>
            <a:endParaRPr lang="en-US"/>
          </a:p>
        </p:txBody>
      </p:sp>
    </p:spTree>
    <p:extLst>
      <p:ext uri="{BB962C8B-B14F-4D97-AF65-F5344CB8AC3E}">
        <p14:creationId xmlns:p14="http://schemas.microsoft.com/office/powerpoint/2010/main" val="3776991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1 in 4 respondents have any sign or symptom of TB. 44% of those with at least one sign or symptom sought treatment or a consultation.</a:t>
            </a:r>
          </a:p>
        </p:txBody>
      </p:sp>
      <p:sp>
        <p:nvSpPr>
          <p:cNvPr id="4" name="Slide Number Placeholder 3"/>
          <p:cNvSpPr>
            <a:spLocks noGrp="1"/>
          </p:cNvSpPr>
          <p:nvPr>
            <p:ph type="sldNum" sz="quarter" idx="5"/>
          </p:nvPr>
        </p:nvSpPr>
        <p:spPr/>
        <p:txBody>
          <a:bodyPr/>
          <a:lstStyle/>
          <a:p>
            <a:fld id="{C7E0D0A6-21A2-4992-953A-4ACAAFC886D8}" type="slidenum">
              <a:rPr lang="en-US" smtClean="0"/>
              <a:t>17</a:t>
            </a:fld>
            <a:endParaRPr lang="en-US"/>
          </a:p>
        </p:txBody>
      </p:sp>
    </p:spTree>
    <p:extLst>
      <p:ext uri="{BB962C8B-B14F-4D97-AF65-F5344CB8AC3E}">
        <p14:creationId xmlns:p14="http://schemas.microsoft.com/office/powerpoint/2010/main" val="255548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Over half of those who have heard of TB, know that coughing and coughing for several weeks are symptoms. </a:t>
            </a:r>
          </a:p>
        </p:txBody>
      </p:sp>
      <p:sp>
        <p:nvSpPr>
          <p:cNvPr id="4" name="Slide Number Placeholder 3"/>
          <p:cNvSpPr>
            <a:spLocks noGrp="1"/>
          </p:cNvSpPr>
          <p:nvPr>
            <p:ph type="sldNum" sz="quarter" idx="5"/>
          </p:nvPr>
        </p:nvSpPr>
        <p:spPr/>
        <p:txBody>
          <a:bodyPr/>
          <a:lstStyle/>
          <a:p>
            <a:fld id="{C7E0D0A6-21A2-4992-953A-4ACAAFC886D8}" type="slidenum">
              <a:rPr lang="en-US" smtClean="0"/>
              <a:t>18</a:t>
            </a:fld>
            <a:endParaRPr lang="en-US"/>
          </a:p>
        </p:txBody>
      </p:sp>
    </p:spTree>
    <p:extLst>
      <p:ext uri="{BB962C8B-B14F-4D97-AF65-F5344CB8AC3E}">
        <p14:creationId xmlns:p14="http://schemas.microsoft.com/office/powerpoint/2010/main" val="35634568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people who have heard of TB know that it can be cured, but only half correctly cited that it can be spread by coughing or sneezing and just one-quarter correctly identified germs or bacteria as the cause of TB/ </a:t>
            </a:r>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3353967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Talking was the most commonly cited means of transmitting COVID-19, following by coughing and sneezing.</a:t>
            </a:r>
          </a:p>
        </p:txBody>
      </p:sp>
      <p:sp>
        <p:nvSpPr>
          <p:cNvPr id="4" name="Slide Number Placeholder 3"/>
          <p:cNvSpPr>
            <a:spLocks noGrp="1"/>
          </p:cNvSpPr>
          <p:nvPr>
            <p:ph type="sldNum" sz="quarter" idx="5"/>
          </p:nvPr>
        </p:nvSpPr>
        <p:spPr/>
        <p:txBody>
          <a:bodyPr/>
          <a:lstStyle/>
          <a:p>
            <a:fld id="{C7E0D0A6-21A2-4992-953A-4ACAAFC886D8}" type="slidenum">
              <a:rPr lang="en-US" smtClean="0"/>
              <a:t>20</a:t>
            </a:fld>
            <a:endParaRPr lang="en-US"/>
          </a:p>
        </p:txBody>
      </p:sp>
    </p:spTree>
    <p:extLst>
      <p:ext uri="{BB962C8B-B14F-4D97-AF65-F5344CB8AC3E}">
        <p14:creationId xmlns:p14="http://schemas.microsoft.com/office/powerpoint/2010/main" val="36795693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25720737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22</a:t>
            </a:fld>
            <a:endParaRPr lang="en-US"/>
          </a:p>
        </p:txBody>
      </p:sp>
    </p:spTree>
    <p:extLst>
      <p:ext uri="{BB962C8B-B14F-4D97-AF65-F5344CB8AC3E}">
        <p14:creationId xmlns:p14="http://schemas.microsoft.com/office/powerpoint/2010/main" val="3950310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More than 3 in 4 respondents cited social distancing and wearing a facemask as means to prevent COVID-19 infection. Over half cited using alcohol-based hand sanitizer and just under half said getting vaccinated against COVID-19. </a:t>
            </a:r>
          </a:p>
        </p:txBody>
      </p:sp>
      <p:sp>
        <p:nvSpPr>
          <p:cNvPr id="4" name="Slide Number Placeholder 3"/>
          <p:cNvSpPr>
            <a:spLocks noGrp="1"/>
          </p:cNvSpPr>
          <p:nvPr>
            <p:ph type="sldNum" sz="quarter" idx="5"/>
          </p:nvPr>
        </p:nvSpPr>
        <p:spPr/>
        <p:txBody>
          <a:bodyPr/>
          <a:lstStyle/>
          <a:p>
            <a:fld id="{C7E0D0A6-21A2-4992-953A-4ACAAFC886D8}" type="slidenum">
              <a:rPr lang="en-US" smtClean="0"/>
              <a:t>23</a:t>
            </a:fld>
            <a:endParaRPr lang="en-US"/>
          </a:p>
        </p:txBody>
      </p:sp>
    </p:spTree>
    <p:extLst>
      <p:ext uri="{BB962C8B-B14F-4D97-AF65-F5344CB8AC3E}">
        <p14:creationId xmlns:p14="http://schemas.microsoft.com/office/powerpoint/2010/main" val="2389314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 of the household population visited a health facility or sought advice or treatment in the last 30 days. Among those who did visit a facility or seek treatment, 55% first went to a private medical facility, 44% first went to a public medical facility, and 1% went somewhere else. </a:t>
            </a:r>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9338712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7E0D0A6-21A2-4992-953A-4ACAAFC886D8}" type="slidenum">
              <a:rPr lang="en-US" smtClean="0"/>
              <a:t>24</a:t>
            </a:fld>
            <a:endParaRPr lang="en-US"/>
          </a:p>
        </p:txBody>
      </p:sp>
    </p:spTree>
    <p:extLst>
      <p:ext uri="{BB962C8B-B14F-4D97-AF65-F5344CB8AC3E}">
        <p14:creationId xmlns:p14="http://schemas.microsoft.com/office/powerpoint/2010/main" val="21176374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household members who sought advice or treatment, the average travel time to a health facility was 41 minutes. Average travel time is 16 minutes shorter in urban areas than in rural areas. </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15775689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those who visited a health facility in the last 30 days the average cost of consultation, advice, and/or treatment at any facility was 2,540 pesos, while the average cost of transportation was 174 pesos.</a:t>
            </a:r>
          </a:p>
          <a:p>
            <a:endParaRPr lang="en-US" dirty="0"/>
          </a:p>
          <a:p>
            <a:r>
              <a:rPr lang="en-US" dirty="0"/>
              <a:t>Among those who were confined to a hospital or clinic in the last 12 months, the average total hospital bill was 46,640 pesos. Cost of hospital stays in private facilities is markedly higher than in public facilities. </a:t>
            </a:r>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Nearly 3 in 4 Filipinos know about free COVID-19 PCR testing and vaccination, 53% know about free medicines, and 42% know about free medical consultations. Knowledge of other health programs is lower. </a:t>
            </a:r>
          </a:p>
        </p:txBody>
      </p:sp>
      <p:sp>
        <p:nvSpPr>
          <p:cNvPr id="4" name="Slide Number Placeholder 3"/>
          <p:cNvSpPr>
            <a:spLocks noGrp="1"/>
          </p:cNvSpPr>
          <p:nvPr>
            <p:ph type="sldNum" sz="quarter" idx="5"/>
          </p:nvPr>
        </p:nvSpPr>
        <p:spPr/>
        <p:txBody>
          <a:bodyPr/>
          <a:lstStyle/>
          <a:p>
            <a:fld id="{C7E0D0A6-21A2-4992-953A-4ACAAFC886D8}" type="slidenum">
              <a:rPr lang="en-US" smtClean="0"/>
              <a:t>7</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Nearly half of Filipinos have used free COVID-19 PCR testing and vaccination, 27% have used free medicines, and 17% know about free medical consultations. Knowledge of other health programs is lower. </a:t>
            </a:r>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889378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95% of the Filipinos have heard of cancer, but only 5% have been screened for cancer. There is little difference between urban and rural areas. </a:t>
            </a:r>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20990257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Breast cancer screening is most common, followed by cervical cancer screening, and ovarian cancer screening.</a:t>
            </a:r>
          </a:p>
        </p:txBody>
      </p:sp>
      <p:sp>
        <p:nvSpPr>
          <p:cNvPr id="4" name="Slide Number Placeholder 3"/>
          <p:cNvSpPr>
            <a:spLocks noGrp="1"/>
          </p:cNvSpPr>
          <p:nvPr>
            <p:ph type="sldNum" sz="quarter" idx="5"/>
          </p:nvPr>
        </p:nvSpPr>
        <p:spPr/>
        <p:txBody>
          <a:bodyPr/>
          <a:lstStyle/>
          <a:p>
            <a:fld id="{C7E0D0A6-21A2-4992-953A-4ACAAFC886D8}" type="slidenum">
              <a:rPr lang="en-US" smtClean="0"/>
              <a:t>11</a:t>
            </a:fld>
            <a:endParaRPr lang="en-US"/>
          </a:p>
        </p:txBody>
      </p:sp>
    </p:spTree>
    <p:extLst>
      <p:ext uri="{BB962C8B-B14F-4D97-AF65-F5344CB8AC3E}">
        <p14:creationId xmlns:p14="http://schemas.microsoft.com/office/powerpoint/2010/main" val="14437648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in 10 household respondents have been told on more than one occasion that they have high blood pressure. </a:t>
            </a:r>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25385752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695242"/>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5/25/2023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609212-0AFA-BD44-BB7F-4D988B3E7A6C}"/>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6" name="Picture 5" descr="A picture containing clothing, pattern, fabric, lilac&#10;&#10;Description automatically generated">
            <a:extLst>
              <a:ext uri="{FF2B5EF4-FFF2-40B4-BE49-F238E27FC236}">
                <a16:creationId xmlns:a16="http://schemas.microsoft.com/office/drawing/2014/main" id="{A21DD9FE-EC13-4BFB-6319-5A7B145C06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EB83BA15-8E06-D6EC-BFCF-DAF29B0A9B6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0" kern="1200">
          <a:solidFill>
            <a:schemeClr val="tx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189514"/>
            <a:ext cx="9144000" cy="1372734"/>
          </a:xfrm>
          <a:prstGeom prst="rect">
            <a:avLst/>
          </a:prstGeom>
        </p:spPr>
        <p:txBody>
          <a:bodyPr/>
          <a:lstStyle/>
          <a:p>
            <a:r>
              <a:rPr lang="en-US" sz="3200" b="0" dirty="0">
                <a:solidFill>
                  <a:schemeClr val="tx1"/>
                </a:solidFill>
                <a:latin typeface="Source Sans Pro SemiBold" panose="020B0603030403020204" pitchFamily="34" charset="0"/>
                <a:ea typeface="Source Sans Pro SemiBold" panose="020B0603030403020204" pitchFamily="34" charset="0"/>
              </a:rPr>
              <a:t>Health Care Utilization and Financing, </a:t>
            </a:r>
          </a:p>
          <a:p>
            <a:r>
              <a:rPr lang="en-US" sz="3200" b="0" dirty="0">
                <a:solidFill>
                  <a:schemeClr val="tx1"/>
                </a:solidFill>
                <a:latin typeface="Source Sans Pro SemiBold" panose="020B0603030403020204" pitchFamily="34" charset="0"/>
                <a:ea typeface="Source Sans Pro SemiBold" panose="020B0603030403020204" pitchFamily="34" charset="0"/>
              </a:rPr>
              <a:t>Chronic and Infectious Diseases</a:t>
            </a:r>
          </a:p>
        </p:txBody>
      </p:sp>
      <p:sp>
        <p:nvSpPr>
          <p:cNvPr id="2" name="Subtitle 2">
            <a:extLst>
              <a:ext uri="{FF2B5EF4-FFF2-40B4-BE49-F238E27FC236}">
                <a16:creationId xmlns:a16="http://schemas.microsoft.com/office/drawing/2014/main" id="{134EE832-FE29-8C79-B223-A9AE5E70A7C5}"/>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Knowledge of and Screening for Cancer</a:t>
            </a:r>
            <a:br>
              <a:rPr lang="en-US" dirty="0"/>
            </a:br>
            <a:r>
              <a:rPr lang="en-US" dirty="0"/>
              <a:t>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en-US" dirty="0"/>
              <a:t>Percent of household respondents who have:</a:t>
            </a:r>
          </a:p>
        </p:txBody>
      </p:sp>
      <p:graphicFrame>
        <p:nvGraphicFramePr>
          <p:cNvPr id="4" name="Chart 3">
            <a:extLst>
              <a:ext uri="{FF2B5EF4-FFF2-40B4-BE49-F238E27FC236}">
                <a16:creationId xmlns:a16="http://schemas.microsoft.com/office/drawing/2014/main" id="{EE3732C1-E539-7648-F46E-438DC02A3E3B}"/>
              </a:ext>
            </a:extLst>
          </p:cNvPr>
          <p:cNvGraphicFramePr/>
          <p:nvPr>
            <p:extLst>
              <p:ext uri="{D42A27DB-BD31-4B8C-83A1-F6EECF244321}">
                <p14:modId xmlns:p14="http://schemas.microsoft.com/office/powerpoint/2010/main" val="152763986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3017925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2109AC2-438E-4638-F9BD-C10998BB6C9B}"/>
              </a:ext>
            </a:extLst>
          </p:cNvPr>
          <p:cNvGraphicFramePr/>
          <p:nvPr>
            <p:extLst>
              <p:ext uri="{D42A27DB-BD31-4B8C-83A1-F6EECF244321}">
                <p14:modId xmlns:p14="http://schemas.microsoft.com/office/powerpoint/2010/main" val="940027664"/>
              </p:ext>
            </p:extLst>
          </p:nvPr>
        </p:nvGraphicFramePr>
        <p:xfrm>
          <a:off x="628648" y="1404257"/>
          <a:ext cx="7742466" cy="545374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01373"/>
            <a:ext cx="8258497" cy="584427"/>
          </a:xfrm>
        </p:spPr>
        <p:txBody>
          <a:bodyPr>
            <a:noAutofit/>
          </a:bodyPr>
          <a:lstStyle/>
          <a:p>
            <a:r>
              <a:rPr lang="en-US" sz="3200" dirty="0"/>
              <a:t>Type of cancer screening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674914"/>
            <a:ext cx="7886700" cy="702128"/>
          </a:xfrm>
        </p:spPr>
        <p:txBody>
          <a:bodyPr>
            <a:normAutofit/>
          </a:bodyPr>
          <a:lstStyle/>
          <a:p>
            <a:r>
              <a:rPr lang="en-US" dirty="0"/>
              <a:t>Among household respondents who have been screened for cancer, percent who were screened for specific types of cancer</a:t>
            </a:r>
          </a:p>
        </p:txBody>
      </p:sp>
    </p:spTree>
    <p:extLst>
      <p:ext uri="{BB962C8B-B14F-4D97-AF65-F5344CB8AC3E}">
        <p14:creationId xmlns:p14="http://schemas.microsoft.com/office/powerpoint/2010/main" val="41277949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High Blood Pressure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108715"/>
            <a:ext cx="7886700" cy="640257"/>
          </a:xfrm>
        </p:spPr>
        <p:txBody>
          <a:bodyPr>
            <a:normAutofit/>
          </a:bodyPr>
          <a:lstStyle/>
          <a:p>
            <a:pPr algn="l"/>
            <a:r>
              <a:rPr lang="en-US" dirty="0"/>
              <a:t>Percent of household respondents who have been told on more than one occasion that they have high blood pressure:</a:t>
            </a:r>
          </a:p>
        </p:txBody>
      </p:sp>
      <p:graphicFrame>
        <p:nvGraphicFramePr>
          <p:cNvPr id="4" name="Chart 3">
            <a:extLst>
              <a:ext uri="{FF2B5EF4-FFF2-40B4-BE49-F238E27FC236}">
                <a16:creationId xmlns:a16="http://schemas.microsoft.com/office/drawing/2014/main" id="{EE3732C1-E539-7648-F46E-438DC02A3E3B}"/>
              </a:ext>
            </a:extLst>
          </p:cNvPr>
          <p:cNvGraphicFramePr/>
          <p:nvPr>
            <p:extLst>
              <p:ext uri="{D42A27DB-BD31-4B8C-83A1-F6EECF244321}">
                <p14:modId xmlns:p14="http://schemas.microsoft.com/office/powerpoint/2010/main" val="375745235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981377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Knowledge of Heart Disease </a:t>
            </a:r>
            <a:br>
              <a:rPr lang="en-US" dirty="0"/>
            </a:br>
            <a:r>
              <a:rPr lang="en-US" dirty="0"/>
              <a:t>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67372"/>
            <a:ext cx="7886700" cy="640257"/>
          </a:xfrm>
        </p:spPr>
        <p:txBody>
          <a:bodyPr>
            <a:normAutofit/>
          </a:bodyPr>
          <a:lstStyle/>
          <a:p>
            <a:pPr algn="l"/>
            <a:r>
              <a:rPr lang="en-US" dirty="0"/>
              <a:t>Percent of household respondents who have heard of heart disease</a:t>
            </a:r>
          </a:p>
        </p:txBody>
      </p:sp>
      <p:graphicFrame>
        <p:nvGraphicFramePr>
          <p:cNvPr id="4" name="Chart 3">
            <a:extLst>
              <a:ext uri="{FF2B5EF4-FFF2-40B4-BE49-F238E27FC236}">
                <a16:creationId xmlns:a16="http://schemas.microsoft.com/office/drawing/2014/main" id="{EE3732C1-E539-7648-F46E-438DC02A3E3B}"/>
              </a:ext>
            </a:extLst>
          </p:cNvPr>
          <p:cNvGraphicFramePr/>
          <p:nvPr>
            <p:extLst>
              <p:ext uri="{D42A27DB-BD31-4B8C-83A1-F6EECF244321}">
                <p14:modId xmlns:p14="http://schemas.microsoft.com/office/powerpoint/2010/main" val="355473342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8982271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Knowledge of Diabetes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67372"/>
            <a:ext cx="7886700" cy="640257"/>
          </a:xfrm>
        </p:spPr>
        <p:txBody>
          <a:bodyPr>
            <a:normAutofit/>
          </a:bodyPr>
          <a:lstStyle/>
          <a:p>
            <a:pPr algn="l"/>
            <a:r>
              <a:rPr lang="en-US" dirty="0"/>
              <a:t>Percent of household respondents who have heard of diabetes</a:t>
            </a:r>
          </a:p>
        </p:txBody>
      </p:sp>
      <p:graphicFrame>
        <p:nvGraphicFramePr>
          <p:cNvPr id="4" name="Chart 3">
            <a:extLst>
              <a:ext uri="{FF2B5EF4-FFF2-40B4-BE49-F238E27FC236}">
                <a16:creationId xmlns:a16="http://schemas.microsoft.com/office/drawing/2014/main" id="{EE3732C1-E539-7648-F46E-438DC02A3E3B}"/>
              </a:ext>
            </a:extLst>
          </p:cNvPr>
          <p:cNvGraphicFramePr/>
          <p:nvPr>
            <p:extLst>
              <p:ext uri="{D42A27DB-BD31-4B8C-83A1-F6EECF244321}">
                <p14:modId xmlns:p14="http://schemas.microsoft.com/office/powerpoint/2010/main" val="158824294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598518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dirty="0"/>
              <a:t>Health Care Utilization and Financing</a:t>
            </a:r>
          </a:p>
          <a:p>
            <a:pPr marL="342900" indent="-342900" algn="l">
              <a:buFont typeface="Arial" panose="020B0604020202020204" pitchFamily="34" charset="0"/>
              <a:buChar char="•"/>
            </a:pPr>
            <a:r>
              <a:rPr lang="en-US" sz="3200" i="0" dirty="0"/>
              <a:t>Chronic Diseases</a:t>
            </a:r>
          </a:p>
          <a:p>
            <a:pPr marL="342900" indent="-342900" algn="l">
              <a:buFont typeface="Arial" panose="020B0604020202020204" pitchFamily="34" charset="0"/>
              <a:buChar char="•"/>
            </a:pPr>
            <a:r>
              <a:rPr lang="en-US" sz="3200" b="1" i="0" dirty="0">
                <a:solidFill>
                  <a:schemeClr val="accent5"/>
                </a:solidFill>
              </a:rPr>
              <a:t>Infectious Diseases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a:t>
            </a:r>
            <a:r>
              <a:rPr lang="en-US" sz="2000" dirty="0">
                <a:solidFill>
                  <a:schemeClr val="accent5"/>
                </a:solidFill>
              </a:rPr>
              <a:t> </a:t>
            </a:r>
            <a:r>
              <a:rPr lang="en-US" sz="2000" dirty="0"/>
              <a:t>of the Final Report</a:t>
            </a:r>
          </a:p>
        </p:txBody>
      </p:sp>
      <p:pic>
        <p:nvPicPr>
          <p:cNvPr id="12" name="Picture 11" descr="A cover of a report&#10;&#10;Description automatically generated with low confidence">
            <a:extLst>
              <a:ext uri="{FF2B5EF4-FFF2-40B4-BE49-F238E27FC236}">
                <a16:creationId xmlns:a16="http://schemas.microsoft.com/office/drawing/2014/main" id="{D4C00A24-5AE3-B8A0-05A7-4C646485F1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69874194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78835120"/>
              </p:ext>
            </p:extLst>
          </p:nvPr>
        </p:nvGraphicFramePr>
        <p:xfrm>
          <a:off x="859971" y="2013856"/>
          <a:ext cx="7655377"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Knowledge of Dengue</a:t>
            </a:r>
          </a:p>
        </p:txBody>
      </p:sp>
      <p:sp>
        <p:nvSpPr>
          <p:cNvPr id="4" name="Content Placeholder 2">
            <a:extLst>
              <a:ext uri="{FF2B5EF4-FFF2-40B4-BE49-F238E27FC236}">
                <a16:creationId xmlns:a16="http://schemas.microsoft.com/office/drawing/2014/main" id="{808E3C45-50CB-6DD0-61D6-5F8FE8B19EF6}"/>
              </a:ext>
            </a:extLst>
          </p:cNvPr>
          <p:cNvSpPr>
            <a:spLocks noGrp="1"/>
          </p:cNvSpPr>
          <p:nvPr>
            <p:ph idx="1"/>
          </p:nvPr>
        </p:nvSpPr>
        <p:spPr>
          <a:xfrm>
            <a:off x="421818" y="1251857"/>
            <a:ext cx="2397581" cy="653141"/>
          </a:xfrm>
        </p:spPr>
        <p:txBody>
          <a:bodyPr>
            <a:normAutofit/>
          </a:bodyPr>
          <a:lstStyle/>
          <a:p>
            <a:pPr algn="ctr"/>
            <a:r>
              <a:rPr lang="en-US" dirty="0"/>
              <a:t>Percent of household population that has:</a:t>
            </a:r>
          </a:p>
        </p:txBody>
      </p:sp>
      <p:sp>
        <p:nvSpPr>
          <p:cNvPr id="5" name="Content Placeholder 2">
            <a:extLst>
              <a:ext uri="{FF2B5EF4-FFF2-40B4-BE49-F238E27FC236}">
                <a16:creationId xmlns:a16="http://schemas.microsoft.com/office/drawing/2014/main" id="{33D0E418-D054-3CE5-E5AD-CB1E2D626E45}"/>
              </a:ext>
            </a:extLst>
          </p:cNvPr>
          <p:cNvSpPr txBox="1">
            <a:spLocks/>
          </p:cNvSpPr>
          <p:nvPr/>
        </p:nvSpPr>
        <p:spPr>
          <a:xfrm>
            <a:off x="4035875" y="1251856"/>
            <a:ext cx="4248154" cy="672991"/>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household population that has heard of dengue, percent who know:</a:t>
            </a:r>
          </a:p>
        </p:txBody>
      </p:sp>
      <p:cxnSp>
        <p:nvCxnSpPr>
          <p:cNvPr id="7" name="Straight Connector 6">
            <a:extLst>
              <a:ext uri="{FF2B5EF4-FFF2-40B4-BE49-F238E27FC236}">
                <a16:creationId xmlns:a16="http://schemas.microsoft.com/office/drawing/2014/main" id="{E2584EAB-F048-2A94-D771-1DC4F85A8DCD}"/>
              </a:ext>
            </a:extLst>
          </p:cNvPr>
          <p:cNvCxnSpPr/>
          <p:nvPr/>
        </p:nvCxnSpPr>
        <p:spPr>
          <a:xfrm>
            <a:off x="4035875" y="1904997"/>
            <a:ext cx="42481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B6114C3-6E83-64ED-0C01-2F1B3A8D415A}"/>
              </a:ext>
            </a:extLst>
          </p:cNvPr>
          <p:cNvCxnSpPr>
            <a:cxnSpLocks/>
          </p:cNvCxnSpPr>
          <p:nvPr/>
        </p:nvCxnSpPr>
        <p:spPr>
          <a:xfrm>
            <a:off x="432701" y="1904998"/>
            <a:ext cx="2375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861653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99873692"/>
              </p:ext>
            </p:extLst>
          </p:nvPr>
        </p:nvGraphicFramePr>
        <p:xfrm>
          <a:off x="859971" y="2013856"/>
          <a:ext cx="7655377"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519791" y="256269"/>
            <a:ext cx="7886700" cy="930275"/>
          </a:xfrm>
        </p:spPr>
        <p:txBody>
          <a:bodyPr>
            <a:noAutofit/>
          </a:bodyPr>
          <a:lstStyle/>
          <a:p>
            <a:pPr algn="l"/>
            <a:r>
              <a:rPr lang="en-US" sz="3200" dirty="0"/>
              <a:t>Tuberculosis symptoms and </a:t>
            </a:r>
            <a:r>
              <a:rPr lang="en-US" sz="3200" dirty="0" err="1"/>
              <a:t>careseeking</a:t>
            </a:r>
            <a:endParaRPr lang="en-US" sz="3200" dirty="0"/>
          </a:p>
        </p:txBody>
      </p:sp>
      <p:sp>
        <p:nvSpPr>
          <p:cNvPr id="4" name="Content Placeholder 2">
            <a:extLst>
              <a:ext uri="{FF2B5EF4-FFF2-40B4-BE49-F238E27FC236}">
                <a16:creationId xmlns:a16="http://schemas.microsoft.com/office/drawing/2014/main" id="{808E3C45-50CB-6DD0-61D6-5F8FE8B19EF6}"/>
              </a:ext>
            </a:extLst>
          </p:cNvPr>
          <p:cNvSpPr>
            <a:spLocks noGrp="1"/>
          </p:cNvSpPr>
          <p:nvPr>
            <p:ph idx="1"/>
          </p:nvPr>
        </p:nvSpPr>
        <p:spPr>
          <a:xfrm>
            <a:off x="1004201" y="1621973"/>
            <a:ext cx="2397581" cy="653141"/>
          </a:xfrm>
        </p:spPr>
        <p:txBody>
          <a:bodyPr>
            <a:normAutofit/>
          </a:bodyPr>
          <a:lstStyle/>
          <a:p>
            <a:pPr algn="ctr"/>
            <a:r>
              <a:rPr lang="en-US" dirty="0"/>
              <a:t>Percent of household population that has:</a:t>
            </a:r>
          </a:p>
        </p:txBody>
      </p:sp>
      <p:sp>
        <p:nvSpPr>
          <p:cNvPr id="5" name="Content Placeholder 2">
            <a:extLst>
              <a:ext uri="{FF2B5EF4-FFF2-40B4-BE49-F238E27FC236}">
                <a16:creationId xmlns:a16="http://schemas.microsoft.com/office/drawing/2014/main" id="{33D0E418-D054-3CE5-E5AD-CB1E2D626E45}"/>
              </a:ext>
            </a:extLst>
          </p:cNvPr>
          <p:cNvSpPr txBox="1">
            <a:spLocks/>
          </p:cNvSpPr>
          <p:nvPr/>
        </p:nvSpPr>
        <p:spPr>
          <a:xfrm>
            <a:off x="6008909" y="1186540"/>
            <a:ext cx="2397582" cy="113019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household population that had at least one symptom, percent who:</a:t>
            </a:r>
          </a:p>
        </p:txBody>
      </p:sp>
      <p:cxnSp>
        <p:nvCxnSpPr>
          <p:cNvPr id="7" name="Straight Connector 6">
            <a:extLst>
              <a:ext uri="{FF2B5EF4-FFF2-40B4-BE49-F238E27FC236}">
                <a16:creationId xmlns:a16="http://schemas.microsoft.com/office/drawing/2014/main" id="{E2584EAB-F048-2A94-D771-1DC4F85A8DCD}"/>
              </a:ext>
            </a:extLst>
          </p:cNvPr>
          <p:cNvCxnSpPr>
            <a:cxnSpLocks/>
          </p:cNvCxnSpPr>
          <p:nvPr/>
        </p:nvCxnSpPr>
        <p:spPr>
          <a:xfrm>
            <a:off x="6008909" y="2296884"/>
            <a:ext cx="239758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B6114C3-6E83-64ED-0C01-2F1B3A8D415A}"/>
              </a:ext>
            </a:extLst>
          </p:cNvPr>
          <p:cNvCxnSpPr>
            <a:cxnSpLocks/>
          </p:cNvCxnSpPr>
          <p:nvPr/>
        </p:nvCxnSpPr>
        <p:spPr>
          <a:xfrm>
            <a:off x="955214" y="2296884"/>
            <a:ext cx="2375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47846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2109AC2-438E-4638-F9BD-C10998BB6C9B}"/>
              </a:ext>
            </a:extLst>
          </p:cNvPr>
          <p:cNvGraphicFramePr/>
          <p:nvPr>
            <p:extLst>
              <p:ext uri="{D42A27DB-BD31-4B8C-83A1-F6EECF244321}">
                <p14:modId xmlns:p14="http://schemas.microsoft.com/office/powerpoint/2010/main" val="802780088"/>
              </p:ext>
            </p:extLst>
          </p:nvPr>
        </p:nvGraphicFramePr>
        <p:xfrm>
          <a:off x="628648" y="1404257"/>
          <a:ext cx="7742466" cy="545374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01373"/>
            <a:ext cx="8258497" cy="584427"/>
          </a:xfrm>
        </p:spPr>
        <p:txBody>
          <a:bodyPr>
            <a:noAutofit/>
          </a:bodyPr>
          <a:lstStyle/>
          <a:p>
            <a:r>
              <a:rPr lang="en-US" sz="3200" dirty="0"/>
              <a:t>Knowledge of Tuberculosis Symptoms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674914"/>
            <a:ext cx="7886700" cy="702128"/>
          </a:xfrm>
        </p:spPr>
        <p:txBody>
          <a:bodyPr>
            <a:normAutofit/>
          </a:bodyPr>
          <a:lstStyle/>
          <a:p>
            <a:r>
              <a:rPr lang="en-US" dirty="0"/>
              <a:t>Among household respondents who have heard of tuberculosis, percent who cited specific signs or symptoms</a:t>
            </a:r>
          </a:p>
        </p:txBody>
      </p:sp>
    </p:spTree>
    <p:extLst>
      <p:ext uri="{BB962C8B-B14F-4D97-AF65-F5344CB8AC3E}">
        <p14:creationId xmlns:p14="http://schemas.microsoft.com/office/powerpoint/2010/main" val="34413788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677387716"/>
              </p:ext>
            </p:extLst>
          </p:nvPr>
        </p:nvGraphicFramePr>
        <p:xfrm>
          <a:off x="152400" y="2013856"/>
          <a:ext cx="8871857"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50" y="256269"/>
            <a:ext cx="7886700" cy="930275"/>
          </a:xfrm>
        </p:spPr>
        <p:txBody>
          <a:bodyPr>
            <a:noAutofit/>
          </a:bodyPr>
          <a:lstStyle/>
          <a:p>
            <a:pPr algn="l"/>
            <a:r>
              <a:rPr lang="en-US" dirty="0"/>
              <a:t>TB Knowledge and Attitudes</a:t>
            </a:r>
          </a:p>
        </p:txBody>
      </p:sp>
      <p:sp>
        <p:nvSpPr>
          <p:cNvPr id="4" name="Content Placeholder 2">
            <a:extLst>
              <a:ext uri="{FF2B5EF4-FFF2-40B4-BE49-F238E27FC236}">
                <a16:creationId xmlns:a16="http://schemas.microsoft.com/office/drawing/2014/main" id="{808E3C45-50CB-6DD0-61D6-5F8FE8B19EF6}"/>
              </a:ext>
            </a:extLst>
          </p:cNvPr>
          <p:cNvSpPr>
            <a:spLocks noGrp="1"/>
          </p:cNvSpPr>
          <p:nvPr>
            <p:ph idx="1"/>
          </p:nvPr>
        </p:nvSpPr>
        <p:spPr>
          <a:xfrm>
            <a:off x="421818" y="1251857"/>
            <a:ext cx="7633611" cy="653141"/>
          </a:xfrm>
        </p:spPr>
        <p:txBody>
          <a:bodyPr>
            <a:normAutofit/>
          </a:bodyPr>
          <a:lstStyle/>
          <a:p>
            <a:r>
              <a:rPr lang="en-US" dirty="0"/>
              <a:t>Percent of household population that has heard of TB that:</a:t>
            </a:r>
          </a:p>
        </p:txBody>
      </p:sp>
    </p:spTree>
    <p:extLst>
      <p:ext uri="{BB962C8B-B14F-4D97-AF65-F5344CB8AC3E}">
        <p14:creationId xmlns:p14="http://schemas.microsoft.com/office/powerpoint/2010/main" val="1403970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b="1" i="0" dirty="0">
                <a:solidFill>
                  <a:schemeClr val="accent5"/>
                </a:solidFill>
              </a:rPr>
              <a:t>Health Care Utilization and Financing</a:t>
            </a:r>
          </a:p>
          <a:p>
            <a:pPr marL="342900" indent="-342900" algn="l">
              <a:buFont typeface="Arial" panose="020B0604020202020204" pitchFamily="34" charset="0"/>
              <a:buChar char="•"/>
            </a:pPr>
            <a:r>
              <a:rPr lang="en-US" sz="3200" i="0" dirty="0"/>
              <a:t>Chronic Diseases</a:t>
            </a:r>
          </a:p>
          <a:p>
            <a:pPr marL="342900" indent="-342900" algn="l">
              <a:buFont typeface="Arial" panose="020B0604020202020204" pitchFamily="34" charset="0"/>
              <a:buChar char="•"/>
            </a:pPr>
            <a:r>
              <a:rPr lang="en-US" sz="3200" i="0" dirty="0"/>
              <a:t>Infectious Diseases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12</a:t>
            </a:r>
            <a:r>
              <a:rPr lang="en-US" sz="2000" dirty="0">
                <a:solidFill>
                  <a:schemeClr val="accent5"/>
                </a:solidFill>
              </a:rPr>
              <a:t> </a:t>
            </a:r>
            <a:r>
              <a:rPr lang="en-US" sz="2000" dirty="0"/>
              <a:t>of the Final Report</a:t>
            </a:r>
          </a:p>
        </p:txBody>
      </p:sp>
      <p:pic>
        <p:nvPicPr>
          <p:cNvPr id="12" name="Picture 11" descr="A cover of a report&#10;&#10;Description automatically generated with low confidence">
            <a:extLst>
              <a:ext uri="{FF2B5EF4-FFF2-40B4-BE49-F238E27FC236}">
                <a16:creationId xmlns:a16="http://schemas.microsoft.com/office/drawing/2014/main" id="{D4C00A24-5AE3-B8A0-05A7-4C646485F1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2109AC2-438E-4638-F9BD-C10998BB6C9B}"/>
              </a:ext>
            </a:extLst>
          </p:cNvPr>
          <p:cNvGraphicFramePr/>
          <p:nvPr>
            <p:extLst>
              <p:ext uri="{D42A27DB-BD31-4B8C-83A1-F6EECF244321}">
                <p14:modId xmlns:p14="http://schemas.microsoft.com/office/powerpoint/2010/main" val="3390230872"/>
              </p:ext>
            </p:extLst>
          </p:nvPr>
        </p:nvGraphicFramePr>
        <p:xfrm>
          <a:off x="628648" y="1404257"/>
          <a:ext cx="7742466" cy="545374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01373"/>
            <a:ext cx="8258497" cy="584427"/>
          </a:xfrm>
        </p:spPr>
        <p:txBody>
          <a:bodyPr>
            <a:noAutofit/>
          </a:bodyPr>
          <a:lstStyle/>
          <a:p>
            <a:r>
              <a:rPr lang="en-US" sz="3200" dirty="0"/>
              <a:t>COVID-19 Transmission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674914"/>
            <a:ext cx="7886700" cy="702128"/>
          </a:xfrm>
        </p:spPr>
        <p:txBody>
          <a:bodyPr>
            <a:normAutofit/>
          </a:bodyPr>
          <a:lstStyle/>
          <a:p>
            <a:r>
              <a:rPr lang="en-US" dirty="0"/>
              <a:t>Percentage of household respondents who state that COVID-19 is spread from one person to another by various means</a:t>
            </a:r>
          </a:p>
        </p:txBody>
      </p:sp>
    </p:spTree>
    <p:extLst>
      <p:ext uri="{BB962C8B-B14F-4D97-AF65-F5344CB8AC3E}">
        <p14:creationId xmlns:p14="http://schemas.microsoft.com/office/powerpoint/2010/main" val="33487748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50" y="256269"/>
            <a:ext cx="7886700" cy="930275"/>
          </a:xfrm>
        </p:spPr>
        <p:txBody>
          <a:bodyPr>
            <a:noAutofit/>
          </a:bodyPr>
          <a:lstStyle/>
          <a:p>
            <a:pPr algn="l"/>
            <a:r>
              <a:rPr lang="en-US" dirty="0"/>
              <a:t>COVID-19 Symptoms Experienced</a:t>
            </a:r>
          </a:p>
        </p:txBody>
      </p:sp>
      <p:sp>
        <p:nvSpPr>
          <p:cNvPr id="3" name="Content Placeholder 2">
            <a:extLst>
              <a:ext uri="{FF2B5EF4-FFF2-40B4-BE49-F238E27FC236}">
                <a16:creationId xmlns:a16="http://schemas.microsoft.com/office/drawing/2014/main" id="{0075E033-02E6-3153-CD14-E223A2BE1DC9}"/>
              </a:ext>
            </a:extLst>
          </p:cNvPr>
          <p:cNvSpPr>
            <a:spLocks noGrp="1"/>
          </p:cNvSpPr>
          <p:nvPr>
            <p:ph idx="1"/>
          </p:nvPr>
        </p:nvSpPr>
        <p:spPr>
          <a:xfrm>
            <a:off x="628650" y="1838227"/>
            <a:ext cx="7886700" cy="3550202"/>
          </a:xfrm>
        </p:spPr>
        <p:txBody>
          <a:bodyPr>
            <a:normAutofit/>
          </a:bodyPr>
          <a:lstStyle/>
          <a:p>
            <a:pPr algn="ctr"/>
            <a:r>
              <a:rPr lang="en-US" sz="2800" b="1" i="0" dirty="0">
                <a:solidFill>
                  <a:schemeClr val="accent5"/>
                </a:solidFill>
              </a:rPr>
              <a:t>84%</a:t>
            </a:r>
            <a:r>
              <a:rPr lang="en-US" sz="2800" i="0" dirty="0"/>
              <a:t> of household respondents </a:t>
            </a:r>
            <a:r>
              <a:rPr lang="en-US" sz="2800" b="1" i="0" dirty="0">
                <a:solidFill>
                  <a:schemeClr val="accent5"/>
                </a:solidFill>
              </a:rPr>
              <a:t>have </a:t>
            </a:r>
            <a:r>
              <a:rPr lang="en-US" sz="2800" b="1" i="0">
                <a:solidFill>
                  <a:schemeClr val="accent5"/>
                </a:solidFill>
              </a:rPr>
              <a:t>NOT </a:t>
            </a:r>
            <a:r>
              <a:rPr lang="en-US" sz="2800" i="0"/>
              <a:t>experienced </a:t>
            </a:r>
            <a:r>
              <a:rPr lang="en-US" sz="2800" i="0" dirty="0"/>
              <a:t>COVID-19 symptoms* since January 2020.</a:t>
            </a:r>
          </a:p>
          <a:p>
            <a:pPr algn="ctr"/>
            <a:endParaRPr lang="en-US" sz="2800" i="0" dirty="0"/>
          </a:p>
          <a:p>
            <a:pPr algn="ctr"/>
            <a:r>
              <a:rPr lang="en-US" sz="2800" i="0" dirty="0"/>
              <a:t>*</a:t>
            </a:r>
            <a:r>
              <a:rPr lang="en-US" sz="2400" dirty="0"/>
              <a:t>Fever, chills, cough, shortness of breath or difficulty breathing, fatigue, muscle or body aches, headache loss of taste or smell, sore throat, congestion or runny nose, nausea or vomiting, or diarrhea.</a:t>
            </a:r>
            <a:endParaRPr lang="en-US" sz="2800" dirty="0"/>
          </a:p>
        </p:txBody>
      </p:sp>
    </p:spTree>
    <p:extLst>
      <p:ext uri="{BB962C8B-B14F-4D97-AF65-F5344CB8AC3E}">
        <p14:creationId xmlns:p14="http://schemas.microsoft.com/office/powerpoint/2010/main" val="6620200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50" y="256269"/>
            <a:ext cx="7886700" cy="930275"/>
          </a:xfrm>
        </p:spPr>
        <p:txBody>
          <a:bodyPr>
            <a:noAutofit/>
          </a:bodyPr>
          <a:lstStyle/>
          <a:p>
            <a:pPr algn="l"/>
            <a:r>
              <a:rPr lang="en-US" dirty="0"/>
              <a:t>COVID-19 Prevention</a:t>
            </a:r>
          </a:p>
        </p:txBody>
      </p:sp>
      <p:sp>
        <p:nvSpPr>
          <p:cNvPr id="3" name="Content Placeholder 2">
            <a:extLst>
              <a:ext uri="{FF2B5EF4-FFF2-40B4-BE49-F238E27FC236}">
                <a16:creationId xmlns:a16="http://schemas.microsoft.com/office/drawing/2014/main" id="{0075E033-02E6-3153-CD14-E223A2BE1DC9}"/>
              </a:ext>
            </a:extLst>
          </p:cNvPr>
          <p:cNvSpPr>
            <a:spLocks noGrp="1"/>
          </p:cNvSpPr>
          <p:nvPr>
            <p:ph idx="1"/>
          </p:nvPr>
        </p:nvSpPr>
        <p:spPr>
          <a:xfrm>
            <a:off x="628650" y="2438400"/>
            <a:ext cx="7886700" cy="1284514"/>
          </a:xfrm>
        </p:spPr>
        <p:txBody>
          <a:bodyPr>
            <a:normAutofit/>
          </a:bodyPr>
          <a:lstStyle/>
          <a:p>
            <a:pPr algn="ctr"/>
            <a:r>
              <a:rPr lang="en-US" sz="3200" b="1" i="0" dirty="0">
                <a:solidFill>
                  <a:schemeClr val="accent5"/>
                </a:solidFill>
              </a:rPr>
              <a:t>93%</a:t>
            </a:r>
            <a:r>
              <a:rPr lang="en-US" sz="3200" i="0" dirty="0"/>
              <a:t> of household respondents say</a:t>
            </a:r>
            <a:br>
              <a:rPr lang="en-US" sz="3200" i="0" dirty="0"/>
            </a:br>
            <a:r>
              <a:rPr lang="en-US" sz="3200" i="0" dirty="0"/>
              <a:t> COVID-19 infection </a:t>
            </a:r>
            <a:r>
              <a:rPr lang="en-US" sz="3200" b="1" i="0" dirty="0">
                <a:solidFill>
                  <a:schemeClr val="accent5"/>
                </a:solidFill>
              </a:rPr>
              <a:t>can be prevented</a:t>
            </a:r>
            <a:r>
              <a:rPr lang="en-US" sz="3200" i="0" dirty="0"/>
              <a:t>.</a:t>
            </a:r>
          </a:p>
        </p:txBody>
      </p:sp>
    </p:spTree>
    <p:extLst>
      <p:ext uri="{BB962C8B-B14F-4D97-AF65-F5344CB8AC3E}">
        <p14:creationId xmlns:p14="http://schemas.microsoft.com/office/powerpoint/2010/main" val="17914122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2109AC2-438E-4638-F9BD-C10998BB6C9B}"/>
              </a:ext>
            </a:extLst>
          </p:cNvPr>
          <p:cNvGraphicFramePr/>
          <p:nvPr>
            <p:extLst>
              <p:ext uri="{D42A27DB-BD31-4B8C-83A1-F6EECF244321}">
                <p14:modId xmlns:p14="http://schemas.microsoft.com/office/powerpoint/2010/main" val="2734130404"/>
              </p:ext>
            </p:extLst>
          </p:nvPr>
        </p:nvGraphicFramePr>
        <p:xfrm>
          <a:off x="628648" y="1404257"/>
          <a:ext cx="7742466" cy="545374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01373"/>
            <a:ext cx="8258497" cy="584427"/>
          </a:xfrm>
        </p:spPr>
        <p:txBody>
          <a:bodyPr>
            <a:noAutofit/>
          </a:bodyPr>
          <a:lstStyle/>
          <a:p>
            <a:r>
              <a:rPr lang="en-US" sz="3200" dirty="0"/>
              <a:t>COVID-19 Prevention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674914"/>
            <a:ext cx="7886700" cy="702128"/>
          </a:xfrm>
        </p:spPr>
        <p:txBody>
          <a:bodyPr>
            <a:normAutofit/>
          </a:bodyPr>
          <a:lstStyle/>
          <a:p>
            <a:r>
              <a:rPr lang="en-US" dirty="0"/>
              <a:t>Percentage of household respondents who state that COVID-19 can be prevented by by various means</a:t>
            </a:r>
          </a:p>
        </p:txBody>
      </p:sp>
    </p:spTree>
    <p:extLst>
      <p:ext uri="{BB962C8B-B14F-4D97-AF65-F5344CB8AC3E}">
        <p14:creationId xmlns:p14="http://schemas.microsoft.com/office/powerpoint/2010/main" val="1589530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92500" lnSpcReduction="20000"/>
          </a:bodyPr>
          <a:lstStyle/>
          <a:p>
            <a:pPr marL="285750" indent="-285750">
              <a:lnSpc>
                <a:spcPct val="120000"/>
              </a:lnSpc>
              <a:buFont typeface="Arial" panose="020B0604020202020204" pitchFamily="34" charset="0"/>
              <a:buChar char="•"/>
            </a:pPr>
            <a:r>
              <a:rPr lang="en-US" sz="2800" b="1" i="0" dirty="0">
                <a:solidFill>
                  <a:schemeClr val="accent5"/>
                </a:solidFill>
              </a:rPr>
              <a:t>72% </a:t>
            </a:r>
            <a:r>
              <a:rPr lang="en-US" sz="2800" i="0" dirty="0"/>
              <a:t>of the population has </a:t>
            </a:r>
            <a:r>
              <a:rPr lang="en-US" sz="2800" b="1" i="0" dirty="0">
                <a:solidFill>
                  <a:schemeClr val="accent5"/>
                </a:solidFill>
              </a:rPr>
              <a:t>any health insurance </a:t>
            </a:r>
            <a:r>
              <a:rPr lang="en-US" sz="2800" i="0" dirty="0"/>
              <a:t>and</a:t>
            </a:r>
            <a:r>
              <a:rPr lang="en-US" sz="2800" b="1" i="0" dirty="0">
                <a:solidFill>
                  <a:schemeClr val="accent5"/>
                </a:solidFill>
              </a:rPr>
              <a:t> 70% </a:t>
            </a:r>
            <a:r>
              <a:rPr lang="en-US" sz="2800" i="0" dirty="0"/>
              <a:t>have any </a:t>
            </a:r>
            <a:r>
              <a:rPr lang="en-US" sz="2800" b="1" i="0" dirty="0">
                <a:solidFill>
                  <a:schemeClr val="accent5"/>
                </a:solidFill>
              </a:rPr>
              <a:t>PhilHealth insurance</a:t>
            </a:r>
            <a:r>
              <a:rPr lang="en-US" sz="2800" i="0" dirty="0"/>
              <a:t>.</a:t>
            </a:r>
            <a:endParaRPr lang="en-US" sz="2800" b="1" i="0" dirty="0">
              <a:solidFill>
                <a:schemeClr val="accent5"/>
              </a:solidFill>
            </a:endParaRPr>
          </a:p>
          <a:p>
            <a:pPr marL="285750" indent="-285750">
              <a:lnSpc>
                <a:spcPct val="120000"/>
              </a:lnSpc>
              <a:buFont typeface="Arial" panose="020B0604020202020204" pitchFamily="34" charset="0"/>
              <a:buChar char="•"/>
            </a:pPr>
            <a:r>
              <a:rPr lang="en-US" sz="2800" i="0" dirty="0"/>
              <a:t>The average travel time to a health facility is </a:t>
            </a:r>
            <a:r>
              <a:rPr lang="en-US" sz="2800" b="1" i="0" dirty="0">
                <a:solidFill>
                  <a:schemeClr val="accent5"/>
                </a:solidFill>
              </a:rPr>
              <a:t>41 minutes</a:t>
            </a:r>
            <a:r>
              <a:rPr lang="en-US" sz="2800" i="0" dirty="0"/>
              <a:t>.</a:t>
            </a:r>
          </a:p>
          <a:p>
            <a:pPr marL="285750" indent="-285750">
              <a:lnSpc>
                <a:spcPct val="120000"/>
              </a:lnSpc>
              <a:buFont typeface="Arial" panose="020B0604020202020204" pitchFamily="34" charset="0"/>
              <a:buChar char="•"/>
            </a:pPr>
            <a:r>
              <a:rPr lang="en-US" sz="2800" i="0" dirty="0"/>
              <a:t>The most common cancer screening is </a:t>
            </a:r>
            <a:r>
              <a:rPr lang="en-US" sz="2800" b="1" i="0" dirty="0">
                <a:solidFill>
                  <a:schemeClr val="accent5"/>
                </a:solidFill>
              </a:rPr>
              <a:t>breast cancer screening</a:t>
            </a:r>
            <a:r>
              <a:rPr lang="en-US" sz="2800" i="0" dirty="0"/>
              <a:t>.</a:t>
            </a:r>
          </a:p>
          <a:p>
            <a:pPr marL="285750" indent="-285750">
              <a:lnSpc>
                <a:spcPct val="120000"/>
              </a:lnSpc>
              <a:buFont typeface="Arial" panose="020B0604020202020204" pitchFamily="34" charset="0"/>
              <a:buChar char="•"/>
            </a:pPr>
            <a:r>
              <a:rPr lang="en-US" sz="2800" b="1" i="0" dirty="0">
                <a:solidFill>
                  <a:schemeClr val="accent5"/>
                </a:solidFill>
              </a:rPr>
              <a:t>54% </a:t>
            </a:r>
            <a:r>
              <a:rPr lang="en-US" sz="2800" i="0" dirty="0"/>
              <a:t>of respondents who have heard of TB, </a:t>
            </a:r>
            <a:r>
              <a:rPr lang="en-US" sz="2800" b="1" i="0" dirty="0">
                <a:solidFill>
                  <a:schemeClr val="accent5"/>
                </a:solidFill>
              </a:rPr>
              <a:t>know it can be spread by coughing or sneezing</a:t>
            </a:r>
            <a:r>
              <a:rPr lang="en-US" sz="2800" i="0" dirty="0"/>
              <a:t>.</a:t>
            </a:r>
            <a:endParaRPr lang="en-US" sz="2800" b="1" i="0" dirty="0">
              <a:solidFill>
                <a:schemeClr val="accent5"/>
              </a:solidFill>
            </a:endParaRPr>
          </a:p>
          <a:p>
            <a:pPr marL="285750" indent="-285750">
              <a:lnSpc>
                <a:spcPct val="120000"/>
              </a:lnSpc>
              <a:buFont typeface="Arial" panose="020B0604020202020204" pitchFamily="34" charset="0"/>
              <a:buChar char="•"/>
            </a:pPr>
            <a:r>
              <a:rPr lang="en-US" sz="2800" b="1" i="0" dirty="0">
                <a:solidFill>
                  <a:schemeClr val="accent5"/>
                </a:solidFill>
              </a:rPr>
              <a:t>93%</a:t>
            </a:r>
            <a:r>
              <a:rPr lang="en-US" sz="2800" i="0" dirty="0"/>
              <a:t> of respondents say </a:t>
            </a:r>
            <a:r>
              <a:rPr lang="en-US" sz="2800" b="1" i="0" dirty="0">
                <a:solidFill>
                  <a:schemeClr val="accent5"/>
                </a:solidFill>
              </a:rPr>
              <a:t>COVID-19 can be prevented</a:t>
            </a:r>
            <a:r>
              <a:rPr lang="en-US" sz="2800" i="0" dirty="0"/>
              <a:t>.</a:t>
            </a:r>
            <a:endParaRPr lang="en-US" sz="2800" b="1" i="0" dirty="0">
              <a:solidFill>
                <a:schemeClr val="accent5"/>
              </a:solidFill>
            </a:endParaRPr>
          </a:p>
          <a:p>
            <a:pPr marL="285750" indent="-285750">
              <a:lnSpc>
                <a:spcPct val="120000"/>
              </a:lnSpc>
              <a:buFont typeface="Arial" panose="020B0604020202020204" pitchFamily="34" charset="0"/>
              <a:buChar char="•"/>
            </a:pPr>
            <a:r>
              <a:rPr lang="en-US" sz="2800" b="1" i="0" dirty="0">
                <a:solidFill>
                  <a:schemeClr val="accent5"/>
                </a:solidFill>
              </a:rPr>
              <a:t>Wearing a facemask </a:t>
            </a:r>
            <a:r>
              <a:rPr lang="en-US" sz="2800" i="0" dirty="0"/>
              <a:t>is the most commonly cited means of preventing COVID-19 infection.</a:t>
            </a:r>
          </a:p>
          <a:p>
            <a:pPr marL="285750" indent="-285750">
              <a:lnSpc>
                <a:spcPct val="120000"/>
              </a:lnSpc>
              <a:buFont typeface="Arial" panose="020B0604020202020204" pitchFamily="34" charset="0"/>
              <a:buChar char="•"/>
            </a:pPr>
            <a:endParaRPr lang="en-US" sz="2800" i="0" dirty="0"/>
          </a:p>
          <a:p>
            <a:pPr marL="285750" indent="-285750">
              <a:lnSpc>
                <a:spcPct val="120000"/>
              </a:lnSpc>
              <a:buFont typeface="Arial" panose="020B0604020202020204" pitchFamily="34" charset="0"/>
              <a:buChar char="•"/>
            </a:pPr>
            <a:endParaRPr lang="en-US" sz="28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84040"/>
            <a:ext cx="7886700" cy="930275"/>
          </a:xfrm>
        </p:spPr>
        <p:txBody>
          <a:bodyPr>
            <a:noAutofit/>
          </a:bodyPr>
          <a:lstStyle/>
          <a:p>
            <a:r>
              <a:rPr lang="en-US" dirty="0"/>
              <a:t>Health Insurance Coverage</a:t>
            </a:r>
            <a:br>
              <a:rPr lang="en-US" dirty="0"/>
            </a:br>
            <a:r>
              <a:rPr lang="en-US" dirty="0"/>
              <a:t>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66835"/>
            <a:ext cx="7886700" cy="419100"/>
          </a:xfrm>
        </p:spPr>
        <p:txBody>
          <a:bodyPr/>
          <a:lstStyle/>
          <a:p>
            <a:r>
              <a:rPr lang="en-US" dirty="0"/>
              <a:t>Percent of household population with:</a:t>
            </a:r>
          </a:p>
        </p:txBody>
      </p:sp>
      <p:graphicFrame>
        <p:nvGraphicFramePr>
          <p:cNvPr id="10" name="Chart 9">
            <a:extLst>
              <a:ext uri="{FF2B5EF4-FFF2-40B4-BE49-F238E27FC236}">
                <a16:creationId xmlns:a16="http://schemas.microsoft.com/office/drawing/2014/main" id="{B9F6B180-11D0-E31A-CCA3-121CA92D7B9D}"/>
              </a:ext>
            </a:extLst>
          </p:cNvPr>
          <p:cNvGraphicFramePr/>
          <p:nvPr>
            <p:extLst>
              <p:ext uri="{D42A27DB-BD31-4B8C-83A1-F6EECF244321}">
                <p14:modId xmlns:p14="http://schemas.microsoft.com/office/powerpoint/2010/main" val="1201282179"/>
              </p:ext>
            </p:extLst>
          </p:nvPr>
        </p:nvGraphicFramePr>
        <p:xfrm>
          <a:off x="250371" y="1875972"/>
          <a:ext cx="8746024" cy="4753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58475706"/>
              </p:ext>
            </p:extLst>
          </p:nvPr>
        </p:nvGraphicFramePr>
        <p:xfrm>
          <a:off x="859971" y="2013856"/>
          <a:ext cx="7655377"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Treatment Seeking Behavior</a:t>
            </a:r>
          </a:p>
        </p:txBody>
      </p:sp>
      <p:sp>
        <p:nvSpPr>
          <p:cNvPr id="4" name="Content Placeholder 2">
            <a:extLst>
              <a:ext uri="{FF2B5EF4-FFF2-40B4-BE49-F238E27FC236}">
                <a16:creationId xmlns:a16="http://schemas.microsoft.com/office/drawing/2014/main" id="{808E3C45-50CB-6DD0-61D6-5F8FE8B19EF6}"/>
              </a:ext>
            </a:extLst>
          </p:cNvPr>
          <p:cNvSpPr>
            <a:spLocks noGrp="1"/>
          </p:cNvSpPr>
          <p:nvPr>
            <p:ph idx="1"/>
          </p:nvPr>
        </p:nvSpPr>
        <p:spPr>
          <a:xfrm>
            <a:off x="421818" y="1366834"/>
            <a:ext cx="2397581" cy="842965"/>
          </a:xfrm>
        </p:spPr>
        <p:txBody>
          <a:bodyPr>
            <a:normAutofit/>
          </a:bodyPr>
          <a:lstStyle/>
          <a:p>
            <a:pPr algn="ctr"/>
            <a:r>
              <a:rPr lang="en-US" dirty="0"/>
              <a:t>Percent of household population that in the last 30 days:</a:t>
            </a:r>
          </a:p>
        </p:txBody>
      </p:sp>
      <p:sp>
        <p:nvSpPr>
          <p:cNvPr id="5" name="Content Placeholder 2">
            <a:extLst>
              <a:ext uri="{FF2B5EF4-FFF2-40B4-BE49-F238E27FC236}">
                <a16:creationId xmlns:a16="http://schemas.microsoft.com/office/drawing/2014/main" id="{33D0E418-D054-3CE5-E5AD-CB1E2D626E45}"/>
              </a:ext>
            </a:extLst>
          </p:cNvPr>
          <p:cNvSpPr txBox="1">
            <a:spLocks/>
          </p:cNvSpPr>
          <p:nvPr/>
        </p:nvSpPr>
        <p:spPr>
          <a:xfrm>
            <a:off x="4035875" y="1386684"/>
            <a:ext cx="4248154" cy="8429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household population that visited a health facility or sought treatment, percent distribution by type of place first visited</a:t>
            </a:r>
          </a:p>
        </p:txBody>
      </p:sp>
      <p:cxnSp>
        <p:nvCxnSpPr>
          <p:cNvPr id="7" name="Straight Connector 6">
            <a:extLst>
              <a:ext uri="{FF2B5EF4-FFF2-40B4-BE49-F238E27FC236}">
                <a16:creationId xmlns:a16="http://schemas.microsoft.com/office/drawing/2014/main" id="{E2584EAB-F048-2A94-D771-1DC4F85A8DCD}"/>
              </a:ext>
            </a:extLst>
          </p:cNvPr>
          <p:cNvCxnSpPr/>
          <p:nvPr/>
        </p:nvCxnSpPr>
        <p:spPr>
          <a:xfrm>
            <a:off x="4035875" y="2209799"/>
            <a:ext cx="424815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EB6114C3-6E83-64ED-0C01-2F1B3A8D415A}"/>
              </a:ext>
            </a:extLst>
          </p:cNvPr>
          <p:cNvCxnSpPr>
            <a:cxnSpLocks/>
          </p:cNvCxnSpPr>
          <p:nvPr/>
        </p:nvCxnSpPr>
        <p:spPr>
          <a:xfrm>
            <a:off x="432701" y="2209799"/>
            <a:ext cx="2375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344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5619384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dirty="0"/>
              <a:t>Average Travel Time to Health Facility Visited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440175"/>
            <a:ext cx="7886700" cy="930275"/>
          </a:xfrm>
        </p:spPr>
        <p:txBody>
          <a:bodyPr>
            <a:normAutofit/>
          </a:bodyPr>
          <a:lstStyle/>
          <a:p>
            <a:pPr algn="l"/>
            <a:r>
              <a:rPr lang="en-US" dirty="0"/>
              <a:t>Among household members who visited a health facility or sought advice or treatment in the 30 days before the survey, average travel time in minutes to place first visited</a:t>
            </a:r>
          </a:p>
        </p:txBody>
      </p:sp>
    </p:spTree>
    <p:extLst>
      <p:ext uri="{BB962C8B-B14F-4D97-AF65-F5344CB8AC3E}">
        <p14:creationId xmlns:p14="http://schemas.microsoft.com/office/powerpoint/2010/main" val="377111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92881"/>
            <a:ext cx="7886699" cy="930275"/>
          </a:xfrm>
        </p:spPr>
        <p:txBody>
          <a:bodyPr>
            <a:noAutofit/>
          </a:bodyPr>
          <a:lstStyle/>
          <a:p>
            <a:r>
              <a:rPr lang="en-US" dirty="0"/>
              <a:t>Average costs of care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86543"/>
            <a:ext cx="7886700" cy="759732"/>
          </a:xfrm>
        </p:spPr>
        <p:txBody>
          <a:bodyPr>
            <a:normAutofit/>
          </a:bodyPr>
          <a:lstStyle/>
          <a:p>
            <a:r>
              <a:rPr lang="en-US" sz="1800" dirty="0">
                <a:effectLst/>
                <a:latin typeface="+mn-lt"/>
                <a:ea typeface="Calibri" panose="020F0502020204030204" pitchFamily="34" charset="0"/>
              </a:rPr>
              <a:t>Average costs (in pesos) for various aspects of medical care among the household population</a:t>
            </a:r>
            <a:endParaRPr lang="en-US" dirty="0">
              <a:latin typeface="+mn-lt"/>
            </a:endParaRP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68468298"/>
              </p:ext>
            </p:extLst>
          </p:nvPr>
        </p:nvGraphicFramePr>
        <p:xfrm>
          <a:off x="1045030" y="1904999"/>
          <a:ext cx="7971062" cy="476012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E9F38163-ED69-9A05-99F5-22DDF1D7A3A2}"/>
              </a:ext>
            </a:extLst>
          </p:cNvPr>
          <p:cNvSpPr txBox="1"/>
          <p:nvPr/>
        </p:nvSpPr>
        <p:spPr>
          <a:xfrm>
            <a:off x="52387" y="1774370"/>
            <a:ext cx="1459366" cy="1767399"/>
          </a:xfrm>
          <a:prstGeom prst="rect">
            <a:avLst/>
          </a:prstGeom>
        </p:spPr>
        <p:txBody>
          <a:bodyPr vert="horz" wrap="square" lIns="91440" tIns="45720" rIns="91440" bIns="45720" rtlCol="0" anchor="ctr">
            <a:normAutofit/>
          </a:bodyPr>
          <a:lstStyle/>
          <a:p>
            <a:r>
              <a:rPr lang="en-US" sz="1800" dirty="0"/>
              <a:t>Visited a health facility in </a:t>
            </a:r>
          </a:p>
          <a:p>
            <a:r>
              <a:rPr lang="en-US" sz="1800" dirty="0"/>
              <a:t>last 30 days</a:t>
            </a:r>
          </a:p>
        </p:txBody>
      </p:sp>
      <p:sp>
        <p:nvSpPr>
          <p:cNvPr id="7" name="TextBox 6">
            <a:extLst>
              <a:ext uri="{FF2B5EF4-FFF2-40B4-BE49-F238E27FC236}">
                <a16:creationId xmlns:a16="http://schemas.microsoft.com/office/drawing/2014/main" id="{45703DC3-9F80-8023-9612-A3A06F859E72}"/>
              </a:ext>
            </a:extLst>
          </p:cNvPr>
          <p:cNvSpPr txBox="1"/>
          <p:nvPr/>
        </p:nvSpPr>
        <p:spPr>
          <a:xfrm>
            <a:off x="52387" y="4481001"/>
            <a:ext cx="1438275" cy="1636770"/>
          </a:xfrm>
          <a:prstGeom prst="rect">
            <a:avLst/>
          </a:prstGeom>
        </p:spPr>
        <p:txBody>
          <a:bodyPr vert="horz" wrap="square" lIns="91440" tIns="45720" rIns="91440" bIns="45720" rtlCol="0" anchor="ctr">
            <a:normAutofit/>
          </a:bodyPr>
          <a:lstStyle/>
          <a:p>
            <a:r>
              <a:rPr lang="en-US" sz="1800" dirty="0"/>
              <a:t>Confined to hospital or clinic in last 12 months</a:t>
            </a:r>
          </a:p>
        </p:txBody>
      </p:sp>
      <p:cxnSp>
        <p:nvCxnSpPr>
          <p:cNvPr id="10" name="Straight Connector 9">
            <a:extLst>
              <a:ext uri="{FF2B5EF4-FFF2-40B4-BE49-F238E27FC236}">
                <a16:creationId xmlns:a16="http://schemas.microsoft.com/office/drawing/2014/main" id="{6108D3B7-2955-A1D0-00A9-6F15E8C05A2F}"/>
              </a:ext>
            </a:extLst>
          </p:cNvPr>
          <p:cNvCxnSpPr/>
          <p:nvPr/>
        </p:nvCxnSpPr>
        <p:spPr>
          <a:xfrm>
            <a:off x="1511753" y="1904999"/>
            <a:ext cx="0" cy="1636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972FDBFC-A0DC-9B7B-46A2-4ED1009632A4}"/>
              </a:ext>
            </a:extLst>
          </p:cNvPr>
          <p:cNvCxnSpPr/>
          <p:nvPr/>
        </p:nvCxnSpPr>
        <p:spPr>
          <a:xfrm>
            <a:off x="1490662" y="4481001"/>
            <a:ext cx="0" cy="163677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538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92109AC2-438E-4638-F9BD-C10998BB6C9B}"/>
              </a:ext>
            </a:extLst>
          </p:cNvPr>
          <p:cNvGraphicFramePr/>
          <p:nvPr>
            <p:extLst>
              <p:ext uri="{D42A27DB-BD31-4B8C-83A1-F6EECF244321}">
                <p14:modId xmlns:p14="http://schemas.microsoft.com/office/powerpoint/2010/main" val="3877729984"/>
              </p:ext>
            </p:extLst>
          </p:nvPr>
        </p:nvGraphicFramePr>
        <p:xfrm>
          <a:off x="628648" y="1246414"/>
          <a:ext cx="7742466" cy="5611585"/>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01373"/>
            <a:ext cx="8258497" cy="725941"/>
          </a:xfrm>
        </p:spPr>
        <p:txBody>
          <a:bodyPr>
            <a:noAutofit/>
          </a:bodyPr>
          <a:lstStyle/>
          <a:p>
            <a:r>
              <a:rPr lang="en-US" dirty="0"/>
              <a:t>Knowledge of Local Health Programs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827314"/>
            <a:ext cx="7886700" cy="419100"/>
          </a:xfrm>
        </p:spPr>
        <p:txBody>
          <a:bodyPr/>
          <a:lstStyle/>
          <a:p>
            <a:r>
              <a:rPr lang="en-US" dirty="0"/>
              <a:t>Percent of household respondents who are aware of the following programs:</a:t>
            </a:r>
          </a:p>
        </p:txBody>
      </p:sp>
    </p:spTree>
    <p:extLst>
      <p:ext uri="{BB962C8B-B14F-4D97-AF65-F5344CB8AC3E}">
        <p14:creationId xmlns:p14="http://schemas.microsoft.com/office/powerpoint/2010/main" val="2479953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2749" y="0"/>
            <a:ext cx="8258497" cy="725941"/>
          </a:xfrm>
        </p:spPr>
        <p:txBody>
          <a:bodyPr>
            <a:noAutofit/>
          </a:bodyPr>
          <a:lstStyle/>
          <a:p>
            <a:r>
              <a:rPr lang="en-US" sz="3200" dirty="0"/>
              <a:t>Use of Local Health Programs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84414" y="587829"/>
            <a:ext cx="7886700" cy="725941"/>
          </a:xfrm>
        </p:spPr>
        <p:txBody>
          <a:bodyPr>
            <a:normAutofit/>
          </a:bodyPr>
          <a:lstStyle/>
          <a:p>
            <a:r>
              <a:rPr lang="en-US" dirty="0"/>
              <a:t>Percent of household respondents in which any household members used the specific services in the last 30 days</a:t>
            </a:r>
          </a:p>
        </p:txBody>
      </p:sp>
      <p:graphicFrame>
        <p:nvGraphicFramePr>
          <p:cNvPr id="6" name="Chart 5">
            <a:extLst>
              <a:ext uri="{FF2B5EF4-FFF2-40B4-BE49-F238E27FC236}">
                <a16:creationId xmlns:a16="http://schemas.microsoft.com/office/drawing/2014/main" id="{56237C3A-584D-8FD7-FFD2-FBADD0FC6E1B}"/>
              </a:ext>
            </a:extLst>
          </p:cNvPr>
          <p:cNvGraphicFramePr/>
          <p:nvPr>
            <p:extLst>
              <p:ext uri="{D42A27DB-BD31-4B8C-83A1-F6EECF244321}">
                <p14:modId xmlns:p14="http://schemas.microsoft.com/office/powerpoint/2010/main" val="2310234830"/>
              </p:ext>
            </p:extLst>
          </p:nvPr>
        </p:nvGraphicFramePr>
        <p:xfrm>
          <a:off x="628648" y="1469571"/>
          <a:ext cx="7742466" cy="538842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638175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dirty="0"/>
              <a:t>Health Care Utilization and Financing</a:t>
            </a:r>
          </a:p>
          <a:p>
            <a:pPr marL="342900" indent="-342900" algn="l">
              <a:buFont typeface="Arial" panose="020B0604020202020204" pitchFamily="34" charset="0"/>
              <a:buChar char="•"/>
            </a:pPr>
            <a:r>
              <a:rPr lang="en-US" sz="3200" b="1" i="0" dirty="0">
                <a:solidFill>
                  <a:schemeClr val="accent5"/>
                </a:solidFill>
              </a:rPr>
              <a:t>Chronic Diseases</a:t>
            </a:r>
          </a:p>
          <a:p>
            <a:pPr marL="342900" indent="-342900" algn="l">
              <a:buFont typeface="Arial" panose="020B0604020202020204" pitchFamily="34" charset="0"/>
              <a:buChar char="•"/>
            </a:pPr>
            <a:r>
              <a:rPr lang="en-US" sz="3200" i="0" dirty="0"/>
              <a:t>Infectious Diseases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17</a:t>
            </a:r>
            <a:r>
              <a:rPr lang="en-US" sz="2000" dirty="0">
                <a:solidFill>
                  <a:schemeClr val="accent5"/>
                </a:solidFill>
              </a:rPr>
              <a:t> </a:t>
            </a:r>
            <a:r>
              <a:rPr lang="en-US" sz="2000" dirty="0"/>
              <a:t>of the Final Report</a:t>
            </a:r>
          </a:p>
        </p:txBody>
      </p:sp>
      <p:pic>
        <p:nvPicPr>
          <p:cNvPr id="12" name="Picture 11" descr="A cover of a report&#10;&#10;Description automatically generated with low confidence">
            <a:extLst>
              <a:ext uri="{FF2B5EF4-FFF2-40B4-BE49-F238E27FC236}">
                <a16:creationId xmlns:a16="http://schemas.microsoft.com/office/drawing/2014/main" id="{D4C00A24-5AE3-B8A0-05A7-4C646485F1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3767141217"/>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VMX3MACP777Z-1177381151-28934</_dlc_DocId>
    <_dlc_DocIdUrl xmlns="d16efad5-0601-4cf0-b7c2-89968258c777">
      <Url>https://icfonline.sharepoint.com/sites/ihd-dhs/Dissemination/_layouts/15/DocIdRedir.aspx?ID=VMX3MACP777Z-1177381151-28934</Url>
      <Description>VMX3MACP777Z-1177381151-28934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981E3BE-0910-4E81-BE17-3B9CCC885C4D}">
  <ds:schemaRefs>
    <ds:schemaRef ds:uri="http://schemas.microsoft.com/office/2006/documentManagement/types"/>
    <ds:schemaRef ds:uri="http://purl.org/dc/elements/1.1/"/>
    <ds:schemaRef ds:uri="http://schemas.microsoft.com/office/2006/metadata/properties"/>
    <ds:schemaRef ds:uri="83c4e5ee-5eea-4e8c-8b50-726738bccb6e"/>
    <ds:schemaRef ds:uri="fa6a9aea-fb0f-4ddd-aff8-712634b7d5fe"/>
    <ds:schemaRef ds:uri="http://purl.org/dc/terms/"/>
    <ds:schemaRef ds:uri="http://www.w3.org/XML/1998/namespace"/>
    <ds:schemaRef ds:uri="http://purl.org/dc/dcmitype/"/>
    <ds:schemaRef ds:uri="http://schemas.microsoft.com/office/infopath/2007/PartnerControls"/>
    <ds:schemaRef ds:uri="http://schemas.openxmlformats.org/package/2006/metadata/core-properties"/>
    <ds:schemaRef ds:uri="d16efad5-0601-4cf0-b7c2-89968258c777"/>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4.xml><?xml version="1.0" encoding="utf-8"?>
<ds:datastoreItem xmlns:ds="http://schemas.openxmlformats.org/officeDocument/2006/customXml" ds:itemID="{33EE3688-B329-4B48-8B1A-B2670008BB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4227</TotalTime>
  <Words>1215</Words>
  <Application>Microsoft Office PowerPoint</Application>
  <PresentationFormat>On-screen Show (4:3)</PresentationFormat>
  <Paragraphs>107</Paragraphs>
  <Slides>24</Slides>
  <Notes>20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24</vt:i4>
      </vt:variant>
    </vt:vector>
  </HeadingPairs>
  <TitlesOfParts>
    <vt:vector size="31"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Health Insurance Coverage by Residence</vt:lpstr>
      <vt:lpstr>Treatment Seeking Behavior</vt:lpstr>
      <vt:lpstr>Average Travel Time to Health Facility Visited by Residence</vt:lpstr>
      <vt:lpstr>Average costs of care</vt:lpstr>
      <vt:lpstr>Knowledge of Local Health Programs</vt:lpstr>
      <vt:lpstr>Use of Local Health Programs</vt:lpstr>
      <vt:lpstr>PowerPoint Presentation</vt:lpstr>
      <vt:lpstr>Knowledge of and Screening for Cancer by Residence</vt:lpstr>
      <vt:lpstr>Type of cancer screening</vt:lpstr>
      <vt:lpstr>High Blood Pressure by Residence</vt:lpstr>
      <vt:lpstr>Knowledge of Heart Disease  by Residence</vt:lpstr>
      <vt:lpstr>Knowledge of Diabetes by Residence</vt:lpstr>
      <vt:lpstr>PowerPoint Presentation</vt:lpstr>
      <vt:lpstr>Knowledge of Dengue</vt:lpstr>
      <vt:lpstr>Tuberculosis symptoms and careseeking</vt:lpstr>
      <vt:lpstr>Knowledge of Tuberculosis Symptoms</vt:lpstr>
      <vt:lpstr>TB Knowledge and Attitudes</vt:lpstr>
      <vt:lpstr>COVID-19 Transmission</vt:lpstr>
      <vt:lpstr>COVID-19 Symptoms Experienced</vt:lpstr>
      <vt:lpstr>COVID-19 Prevention</vt:lpstr>
      <vt:lpstr>COVID-19 Prevention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2</cp:revision>
  <dcterms:created xsi:type="dcterms:W3CDTF">2022-12-05T19:39:34Z</dcterms:created>
  <dcterms:modified xsi:type="dcterms:W3CDTF">2023-05-25T17:22:57Z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dfaf3537-72d7-48df-bb27-e216094f1fee</vt:lpwstr>
  </property>
  <property fmtid="{D5CDD505-2E9C-101B-9397-08002B2CF9AE}" pid="4" name="MediaServiceImageTags">
    <vt:lpwstr/>
  </property>
</Properties>
</file>