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charts/chart6.xml" ContentType="application/vnd.openxmlformats-officedocument.drawingml.chart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notesSlides/notesSlide8.xml" ContentType="application/vnd.openxmlformats-officedocument.presentationml.notesSlide+xml"/>
  <Override PartName="/ppt/charts/chart8.xml" ContentType="application/vnd.openxmlformats-officedocument.drawingml.chart+xml"/>
  <Override PartName="/ppt/notesSlides/notesSlide9.xml" ContentType="application/vnd.openxmlformats-officedocument.presentationml.notesSlide+xml"/>
  <Override PartName="/ppt/charts/chart9.xml" ContentType="application/vnd.openxmlformats-officedocument.drawingml.chart+xml"/>
  <Override PartName="/ppt/notesSlides/notesSlide10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chart11.xml" ContentType="application/vnd.openxmlformats-officedocument.drawingml.chart+xml"/>
  <Override PartName="/ppt/notesSlides/notesSlide12.xml" ContentType="application/vnd.openxmlformats-officedocument.presentationml.notesSlide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hart13.xml" ContentType="application/vnd.openxmlformats-officedocument.drawingml.chart+xml"/>
  <Override PartName="/ppt/notesSlides/notesSlide14.xml" ContentType="application/vnd.openxmlformats-officedocument.presentationml.notesSlide+xml"/>
  <Override PartName="/ppt/charts/chart14.xml" ContentType="application/vnd.openxmlformats-officedocument.drawingml.chart+xml"/>
  <Override PartName="/ppt/notesSlides/notesSlide15.xml" ContentType="application/vnd.openxmlformats-officedocument.presentationml.notesSlide+xml"/>
  <Override PartName="/ppt/charts/chart15.xml" ContentType="application/vnd.openxmlformats-officedocument.drawingml.chart+xml"/>
  <Override PartName="/ppt/notesSlides/notesSlide16.xml" ContentType="application/vnd.openxmlformats-officedocument.presentationml.notesSlide+xml"/>
  <Override PartName="/ppt/charts/chart16.xml" ContentType="application/vnd.openxmlformats-officedocument.drawingml.chart+xml"/>
  <Override PartName="/ppt/notesSlides/notesSlide17.xml" ContentType="application/vnd.openxmlformats-officedocument.presentationml.notesSlide+xml"/>
  <Override PartName="/ppt/charts/chart17.xml" ContentType="application/vnd.openxmlformats-officedocument.drawingml.chart+xml"/>
  <Override PartName="/ppt/notesSlides/notesSlide18.xml" ContentType="application/vnd.openxmlformats-officedocument.presentationml.notesSlide+xml"/>
  <Override PartName="/ppt/charts/chart18.xml" ContentType="application/vnd.openxmlformats-officedocument.drawingml.chart+xml"/>
  <Override PartName="/ppt/notesSlides/notesSlide19.xml" ContentType="application/vnd.openxmlformats-officedocument.presentationml.notesSlide+xml"/>
  <Override PartName="/ppt/charts/chart19.xml" ContentType="application/vnd.openxmlformats-officedocument.drawingml.chart+xml"/>
  <Override PartName="/ppt/notesSlides/notesSlide20.xml" ContentType="application/vnd.openxmlformats-officedocument.presentationml.notesSlide+xml"/>
  <Override PartName="/ppt/charts/chart20.xml" ContentType="application/vnd.openxmlformats-officedocument.drawingml.chart+xml"/>
  <Override PartName="/ppt/notesSlides/notesSlide21.xml" ContentType="application/vnd.openxmlformats-officedocument.presentationml.notesSlide+xml"/>
  <Override PartName="/ppt/charts/chart21.xml" ContentType="application/vnd.openxmlformats-officedocument.drawingml.chart+xml"/>
  <Override PartName="/ppt/notesSlides/notesSlide22.xml" ContentType="application/vnd.openxmlformats-officedocument.presentationml.notesSlide+xml"/>
  <Override PartName="/ppt/charts/chart22.xml" ContentType="application/vnd.openxmlformats-officedocument.drawingml.chart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5"/>
    <p:sldMasterId id="2147483672" r:id="rId6"/>
  </p:sldMasterIdLst>
  <p:notesMasterIdLst>
    <p:notesMasterId r:id="rId36"/>
  </p:notesMasterIdLst>
  <p:handoutMasterIdLst>
    <p:handoutMasterId r:id="rId37"/>
  </p:handoutMasterIdLst>
  <p:sldIdLst>
    <p:sldId id="256" r:id="rId7"/>
    <p:sldId id="477" r:id="rId8"/>
    <p:sldId id="455" r:id="rId9"/>
    <p:sldId id="459" r:id="rId10"/>
    <p:sldId id="449" r:id="rId11"/>
    <p:sldId id="451" r:id="rId12"/>
    <p:sldId id="481" r:id="rId13"/>
    <p:sldId id="456" r:id="rId14"/>
    <p:sldId id="478" r:id="rId15"/>
    <p:sldId id="482" r:id="rId16"/>
    <p:sldId id="483" r:id="rId17"/>
    <p:sldId id="461" r:id="rId18"/>
    <p:sldId id="465" r:id="rId19"/>
    <p:sldId id="479" r:id="rId20"/>
    <p:sldId id="484" r:id="rId21"/>
    <p:sldId id="485" r:id="rId22"/>
    <p:sldId id="470" r:id="rId23"/>
    <p:sldId id="480" r:id="rId24"/>
    <p:sldId id="486" r:id="rId25"/>
    <p:sldId id="487" r:id="rId26"/>
    <p:sldId id="473" r:id="rId27"/>
    <p:sldId id="474" r:id="rId28"/>
    <p:sldId id="488" r:id="rId29"/>
    <p:sldId id="489" r:id="rId30"/>
    <p:sldId id="490" r:id="rId31"/>
    <p:sldId id="491" r:id="rId32"/>
    <p:sldId id="492" r:id="rId33"/>
    <p:sldId id="493" r:id="rId34"/>
    <p:sldId id="475" r:id="rId35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 (CNTR)" initials="MA(" userId="S::N107137@icf.com::e93d1f50-85ab-41a8-a34a-185a53159573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4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4F9F"/>
    <a:srgbClr val="F4D796"/>
    <a:srgbClr val="BED747"/>
    <a:srgbClr val="B85A27"/>
    <a:srgbClr val="EB7925"/>
    <a:srgbClr val="D46762"/>
    <a:srgbClr val="24408D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354" autoAdjust="0"/>
    <p:restoredTop sz="76344" autoAdjust="0"/>
  </p:normalViewPr>
  <p:slideViewPr>
    <p:cSldViewPr>
      <p:cViewPr varScale="1">
        <p:scale>
          <a:sx n="93" d="100"/>
          <a:sy n="93" d="100"/>
        </p:scale>
        <p:origin x="164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2756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presProps" Target="presProps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microsoft.com/office/2016/11/relationships/changesInfo" Target="changesInfos/changesInfo1.xml"/><Relationship Id="rId8" Type="http://schemas.openxmlformats.org/officeDocument/2006/relationships/slide" Target="slides/slide2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 (CNTR)" userId="e93d1f50-85ab-41a8-a34a-185a53159573" providerId="ADAL" clId="{3F8F6EDC-CB9E-4BA6-9879-80B5EB4EDB87}"/>
    <pc:docChg chg="modSld">
      <pc:chgData name="McFarland, Annette (CNTR)" userId="e93d1f50-85ab-41a8-a34a-185a53159573" providerId="ADAL" clId="{3F8F6EDC-CB9E-4BA6-9879-80B5EB4EDB87}" dt="2023-11-17T14:40:55.089" v="1" actId="6549"/>
      <pc:docMkLst>
        <pc:docMk/>
      </pc:docMkLst>
      <pc:sldChg chg="modNotesTx">
        <pc:chgData name="McFarland, Annette (CNTR)" userId="e93d1f50-85ab-41a8-a34a-185a53159573" providerId="ADAL" clId="{3F8F6EDC-CB9E-4BA6-9879-80B5EB4EDB87}" dt="2023-11-17T14:40:55.089" v="1" actId="6549"/>
        <pc:sldMkLst>
          <pc:docMk/>
          <pc:sldMk cId="861126456" sldId="487"/>
        </pc:sldMkLst>
      </pc:sldChg>
    </pc:docChg>
  </pc:docChgLst>
  <pc:docChgLst>
    <pc:chgData name="Vadnais, Sabina" userId="e0a5976f-0446-4474-aa64-fce0035d6983" providerId="ADAL" clId="{14B25F28-DE74-47F4-8A35-0228411DE0FF}"/>
    <pc:docChg chg="custSel modSld">
      <pc:chgData name="Vadnais, Sabina" userId="e0a5976f-0446-4474-aa64-fce0035d6983" providerId="ADAL" clId="{14B25F28-DE74-47F4-8A35-0228411DE0FF}" dt="2022-06-03T19:47:04.892" v="7" actId="27918"/>
      <pc:docMkLst>
        <pc:docMk/>
      </pc:docMkLst>
      <pc:sldChg chg="mod">
        <pc:chgData name="Vadnais, Sabina" userId="e0a5976f-0446-4474-aa64-fce0035d6983" providerId="ADAL" clId="{14B25F28-DE74-47F4-8A35-0228411DE0FF}" dt="2022-06-03T19:47:04.892" v="7" actId="27918"/>
        <pc:sldMkLst>
          <pc:docMk/>
          <pc:sldMk cId="528015114" sldId="470"/>
        </pc:sldMkLst>
      </pc:sldChg>
      <pc:sldChg chg="modSp mod">
        <pc:chgData name="Vadnais, Sabina" userId="e0a5976f-0446-4474-aa64-fce0035d6983" providerId="ADAL" clId="{14B25F28-DE74-47F4-8A35-0228411DE0FF}" dt="2022-06-03T19:46:39.484" v="5" actId="20577"/>
        <pc:sldMkLst>
          <pc:docMk/>
          <pc:sldMk cId="2418475272" sldId="475"/>
        </pc:sldMkLst>
        <pc:spChg chg="mod">
          <ac:chgData name="Vadnais, Sabina" userId="e0a5976f-0446-4474-aa64-fce0035d6983" providerId="ADAL" clId="{14B25F28-DE74-47F4-8A35-0228411DE0FF}" dt="2022-06-03T19:46:39.484" v="5" actId="20577"/>
          <ac:spMkLst>
            <pc:docMk/>
            <pc:sldMk cId="2418475272" sldId="475"/>
            <ac:spMk id="54275" creationId="{00000000-0000-0000-0000-000000000000}"/>
          </ac:spMkLst>
        </pc:spChg>
      </pc:sldChg>
      <pc:sldChg chg="modSp">
        <pc:chgData name="Vadnais, Sabina" userId="e0a5976f-0446-4474-aa64-fce0035d6983" providerId="ADAL" clId="{14B25F28-DE74-47F4-8A35-0228411DE0FF}" dt="2022-06-02T17:48:21.794" v="2" actId="207"/>
        <pc:sldMkLst>
          <pc:docMk/>
          <pc:sldMk cId="1433169372" sldId="492"/>
        </pc:sldMkLst>
        <pc:graphicFrameChg chg="mod">
          <ac:chgData name="Vadnais, Sabina" userId="e0a5976f-0446-4474-aa64-fce0035d6983" providerId="ADAL" clId="{14B25F28-DE74-47F4-8A35-0228411DE0FF}" dt="2022-06-02T17:48:21.794" v="2" actId="207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Sp">
        <pc:chgData name="Vadnais, Sabina" userId="e0a5976f-0446-4474-aa64-fce0035d6983" providerId="ADAL" clId="{14B25F28-DE74-47F4-8A35-0228411DE0FF}" dt="2022-06-02T17:48:06.544" v="1" actId="207"/>
        <pc:sldMkLst>
          <pc:docMk/>
          <pc:sldMk cId="174412479" sldId="493"/>
        </pc:sldMkLst>
        <pc:graphicFrameChg chg="mod">
          <ac:chgData name="Vadnais, Sabina" userId="e0a5976f-0446-4474-aa64-fce0035d6983" providerId="ADAL" clId="{14B25F28-DE74-47F4-8A35-0228411DE0FF}" dt="2022-06-02T17:48:06.544" v="1" actId="207"/>
          <ac:graphicFrameMkLst>
            <pc:docMk/>
            <pc:sldMk cId="174412479" sldId="493"/>
            <ac:graphicFrameMk id="6" creationId="{00000000-0000-0000-0000-000000000000}"/>
          </ac:graphicFrameMkLst>
        </pc:graphicFrameChg>
      </pc:sldChg>
    </pc:docChg>
  </pc:docChgLst>
  <pc:docChgLst>
    <pc:chgData name="Sarah Balian" userId="b3b060d9-4d34-479b-ad68-688eaebf93c5" providerId="ADAL" clId="{D297097C-ED14-40D9-8F0B-DA8F20598B6B}"/>
    <pc:docChg chg="undo custSel modSld modMainMaster">
      <pc:chgData name="Sarah Balian" userId="b3b060d9-4d34-479b-ad68-688eaebf93c5" providerId="ADAL" clId="{D297097C-ED14-40D9-8F0B-DA8F20598B6B}" dt="2022-06-30T15:53:06.391" v="210" actId="1076"/>
      <pc:docMkLst>
        <pc:docMk/>
      </pc:docMkLst>
      <pc:sldChg chg="modSp mod">
        <pc:chgData name="Sarah Balian" userId="b3b060d9-4d34-479b-ad68-688eaebf93c5" providerId="ADAL" clId="{D297097C-ED14-40D9-8F0B-DA8F20598B6B}" dt="2022-06-16T02:50:57.963" v="19" actId="1076"/>
        <pc:sldMkLst>
          <pc:docMk/>
          <pc:sldMk cId="0" sldId="256"/>
        </pc:sldMkLst>
        <pc:spChg chg="mod">
          <ac:chgData name="Sarah Balian" userId="b3b060d9-4d34-479b-ad68-688eaebf93c5" providerId="ADAL" clId="{D297097C-ED14-40D9-8F0B-DA8F20598B6B}" dt="2022-06-16T02:50:57.963" v="19" actId="1076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2:54:44.661" v="47" actId="207"/>
        <pc:sldMkLst>
          <pc:docMk/>
          <pc:sldMk cId="4278247957" sldId="449"/>
        </pc:sldMkLst>
        <pc:graphicFrameChg chg="mod">
          <ac:chgData name="Sarah Balian" userId="b3b060d9-4d34-479b-ad68-688eaebf93c5" providerId="ADAL" clId="{D297097C-ED14-40D9-8F0B-DA8F20598B6B}" dt="2022-06-16T02:54:44.661" v="47" actId="207"/>
          <ac:graphicFrameMkLst>
            <pc:docMk/>
            <pc:sldMk cId="4278247957" sldId="449"/>
            <ac:graphicFrameMk id="7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00:55.170" v="76" actId="20577"/>
        <pc:sldMkLst>
          <pc:docMk/>
          <pc:sldMk cId="2394371645" sldId="455"/>
        </pc:sldMkLst>
        <pc:spChg chg="mod">
          <ac:chgData name="Sarah Balian" userId="b3b060d9-4d34-479b-ad68-688eaebf93c5" providerId="ADAL" clId="{D297097C-ED14-40D9-8F0B-DA8F20598B6B}" dt="2022-06-16T03:00:55.170" v="76" actId="20577"/>
          <ac:spMkLst>
            <pc:docMk/>
            <pc:sldMk cId="2394371645" sldId="455"/>
            <ac:spMk id="6" creationId="{00000000-0000-0000-0000-000000000000}"/>
          </ac:spMkLst>
        </pc:spChg>
        <pc:graphicFrameChg chg="mod">
          <ac:chgData name="Sarah Balian" userId="b3b060d9-4d34-479b-ad68-688eaebf93c5" providerId="ADAL" clId="{D297097C-ED14-40D9-8F0B-DA8F20598B6B}" dt="2022-06-16T02:53:15.016" v="36" actId="207"/>
          <ac:graphicFrameMkLst>
            <pc:docMk/>
            <pc:sldMk cId="2394371645" sldId="455"/>
            <ac:graphicFrameMk id="7" creationId="{00000000-0000-0000-0000-000000000000}"/>
          </ac:graphicFrameMkLst>
        </pc:graphicFrameChg>
      </pc:sldChg>
      <pc:sldChg chg="addSp modSp mod">
        <pc:chgData name="Sarah Balian" userId="b3b060d9-4d34-479b-ad68-688eaebf93c5" providerId="ADAL" clId="{D297097C-ED14-40D9-8F0B-DA8F20598B6B}" dt="2022-06-16T03:03:31.996" v="92" actId="1076"/>
        <pc:sldMkLst>
          <pc:docMk/>
          <pc:sldMk cId="1125966888" sldId="456"/>
        </pc:sldMkLst>
        <pc:spChg chg="mod">
          <ac:chgData name="Sarah Balian" userId="b3b060d9-4d34-479b-ad68-688eaebf93c5" providerId="ADAL" clId="{D297097C-ED14-40D9-8F0B-DA8F20598B6B}" dt="2022-06-16T03:03:25.531" v="90" actId="1076"/>
          <ac:spMkLst>
            <pc:docMk/>
            <pc:sldMk cId="1125966888" sldId="456"/>
            <ac:spMk id="3" creationId="{F3BAA98E-CAFE-4817-A733-8A2FFE506BEF}"/>
          </ac:spMkLst>
        </pc:spChg>
        <pc:spChg chg="add mod">
          <ac:chgData name="Sarah Balian" userId="b3b060d9-4d34-479b-ad68-688eaebf93c5" providerId="ADAL" clId="{D297097C-ED14-40D9-8F0B-DA8F20598B6B}" dt="2022-06-16T03:03:31.996" v="92" actId="1076"/>
          <ac:spMkLst>
            <pc:docMk/>
            <pc:sldMk cId="1125966888" sldId="456"/>
            <ac:spMk id="7" creationId="{A454CE30-5881-483C-97BD-3A800AD7E0A4}"/>
          </ac:spMkLst>
        </pc:spChg>
        <pc:graphicFrameChg chg="mod">
          <ac:chgData name="Sarah Balian" userId="b3b060d9-4d34-479b-ad68-688eaebf93c5" providerId="ADAL" clId="{D297097C-ED14-40D9-8F0B-DA8F20598B6B}" dt="2022-06-16T03:03:17.315" v="89"/>
          <ac:graphicFrameMkLst>
            <pc:docMk/>
            <pc:sldMk cId="1125966888" sldId="456"/>
            <ac:graphicFrameMk id="6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1:14.666" v="77" actId="207"/>
        <pc:sldMkLst>
          <pc:docMk/>
          <pc:sldMk cId="2411588008" sldId="459"/>
        </pc:sldMkLst>
        <pc:graphicFrameChg chg="mod">
          <ac:chgData name="Sarah Balian" userId="b3b060d9-4d34-479b-ad68-688eaebf93c5" providerId="ADAL" clId="{D297097C-ED14-40D9-8F0B-DA8F20598B6B}" dt="2022-06-16T03:01:14.666" v="77" actId="207"/>
          <ac:graphicFrameMkLst>
            <pc:docMk/>
            <pc:sldMk cId="2411588008" sldId="459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10:52.432" v="114" actId="27918"/>
        <pc:sldMkLst>
          <pc:docMk/>
          <pc:sldMk cId="528015114" sldId="470"/>
        </pc:sldMkLst>
        <pc:graphicFrameChg chg="mod">
          <ac:chgData name="Sarah Balian" userId="b3b060d9-4d34-479b-ad68-688eaebf93c5" providerId="ADAL" clId="{D297097C-ED14-40D9-8F0B-DA8F20598B6B}" dt="2022-06-16T03:09:27.821" v="108" actId="207"/>
          <ac:graphicFrameMkLst>
            <pc:docMk/>
            <pc:sldMk cId="528015114" sldId="470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30T15:52:05.212" v="209" actId="27918"/>
        <pc:sldMkLst>
          <pc:docMk/>
          <pc:sldMk cId="1547359066" sldId="474"/>
        </pc:sldMkLst>
        <pc:graphicFrameChg chg="mod">
          <ac:chgData name="Sarah Balian" userId="b3b060d9-4d34-479b-ad68-688eaebf93c5" providerId="ADAL" clId="{D297097C-ED14-40D9-8F0B-DA8F20598B6B}" dt="2022-06-16T03:00:22.470" v="73" actId="207"/>
          <ac:graphicFrameMkLst>
            <pc:docMk/>
            <pc:sldMk cId="1547359066" sldId="474"/>
            <ac:graphicFrameMk id="6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22:28.152" v="201" actId="207"/>
        <pc:sldMkLst>
          <pc:docMk/>
          <pc:sldMk cId="2418475272" sldId="475"/>
        </pc:sldMkLst>
        <pc:spChg chg="mod">
          <ac:chgData name="Sarah Balian" userId="b3b060d9-4d34-479b-ad68-688eaebf93c5" providerId="ADAL" clId="{D297097C-ED14-40D9-8F0B-DA8F20598B6B}" dt="2022-06-16T03:21:44.197" v="196" actId="14100"/>
          <ac:spMkLst>
            <pc:docMk/>
            <pc:sldMk cId="2418475272" sldId="475"/>
            <ac:spMk id="54274" creationId="{00000000-0000-0000-0000-000000000000}"/>
          </ac:spMkLst>
        </pc:spChg>
        <pc:spChg chg="mod">
          <ac:chgData name="Sarah Balian" userId="b3b060d9-4d34-479b-ad68-688eaebf93c5" providerId="ADAL" clId="{D297097C-ED14-40D9-8F0B-DA8F20598B6B}" dt="2022-06-16T03:22:28.152" v="201" actId="207"/>
          <ac:spMkLst>
            <pc:docMk/>
            <pc:sldMk cId="2418475272" sldId="475"/>
            <ac:spMk id="54275" creationId="{00000000-0000-0000-0000-000000000000}"/>
          </ac:spMkLst>
        </pc:spChg>
      </pc:sldChg>
      <pc:sldChg chg="delSp mod">
        <pc:chgData name="Sarah Balian" userId="b3b060d9-4d34-479b-ad68-688eaebf93c5" providerId="ADAL" clId="{D297097C-ED14-40D9-8F0B-DA8F20598B6B}" dt="2022-06-16T02:51:00.899" v="20" actId="478"/>
        <pc:sldMkLst>
          <pc:docMk/>
          <pc:sldMk cId="1350415124" sldId="477"/>
        </pc:sldMkLst>
        <pc:spChg chg="del">
          <ac:chgData name="Sarah Balian" userId="b3b060d9-4d34-479b-ad68-688eaebf93c5" providerId="ADAL" clId="{D297097C-ED14-40D9-8F0B-DA8F20598B6B}" dt="2022-06-16T02:51:00.899" v="20" actId="478"/>
          <ac:spMkLst>
            <pc:docMk/>
            <pc:sldMk cId="1350415124" sldId="477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00.899" v="20" actId="478"/>
          <ac:picMkLst>
            <pc:docMk/>
            <pc:sldMk cId="1350415124" sldId="477"/>
            <ac:picMk id="6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06.523" v="21" actId="478"/>
        <pc:sldMkLst>
          <pc:docMk/>
          <pc:sldMk cId="3891269518" sldId="478"/>
        </pc:sldMkLst>
        <pc:spChg chg="del">
          <ac:chgData name="Sarah Balian" userId="b3b060d9-4d34-479b-ad68-688eaebf93c5" providerId="ADAL" clId="{D297097C-ED14-40D9-8F0B-DA8F20598B6B}" dt="2022-06-16T02:51:06.523" v="21" actId="478"/>
          <ac:spMkLst>
            <pc:docMk/>
            <pc:sldMk cId="3891269518" sldId="478"/>
            <ac:spMk id="5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06.523" v="21" actId="478"/>
          <ac:picMkLst>
            <pc:docMk/>
            <pc:sldMk cId="3891269518" sldId="478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11.492" v="22" actId="478"/>
        <pc:sldMkLst>
          <pc:docMk/>
          <pc:sldMk cId="1604241872" sldId="479"/>
        </pc:sldMkLst>
        <pc:spChg chg="del">
          <ac:chgData name="Sarah Balian" userId="b3b060d9-4d34-479b-ad68-688eaebf93c5" providerId="ADAL" clId="{D297097C-ED14-40D9-8F0B-DA8F20598B6B}" dt="2022-06-16T02:51:11.492" v="22" actId="478"/>
          <ac:spMkLst>
            <pc:docMk/>
            <pc:sldMk cId="1604241872" sldId="479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11.492" v="22" actId="478"/>
          <ac:picMkLst>
            <pc:docMk/>
            <pc:sldMk cId="1604241872" sldId="479"/>
            <ac:picMk id="6" creationId="{00000000-0000-0000-0000-000000000000}"/>
          </ac:picMkLst>
        </pc:picChg>
      </pc:sldChg>
      <pc:sldChg chg="delSp mod">
        <pc:chgData name="Sarah Balian" userId="b3b060d9-4d34-479b-ad68-688eaebf93c5" providerId="ADAL" clId="{D297097C-ED14-40D9-8F0B-DA8F20598B6B}" dt="2022-06-16T02:51:17.036" v="23" actId="478"/>
        <pc:sldMkLst>
          <pc:docMk/>
          <pc:sldMk cId="4272414981" sldId="480"/>
        </pc:sldMkLst>
        <pc:spChg chg="del">
          <ac:chgData name="Sarah Balian" userId="b3b060d9-4d34-479b-ad68-688eaebf93c5" providerId="ADAL" clId="{D297097C-ED14-40D9-8F0B-DA8F20598B6B}" dt="2022-06-16T02:51:17.036" v="23" actId="478"/>
          <ac:spMkLst>
            <pc:docMk/>
            <pc:sldMk cId="4272414981" sldId="480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17.036" v="23" actId="478"/>
          <ac:picMkLst>
            <pc:docMk/>
            <pc:sldMk cId="4272414981" sldId="480"/>
            <ac:picMk id="6" creationId="{00000000-0000-0000-0000-000000000000}"/>
          </ac:picMkLst>
        </pc:picChg>
      </pc:sldChg>
      <pc:sldChg chg="modSp mod">
        <pc:chgData name="Sarah Balian" userId="b3b060d9-4d34-479b-ad68-688eaebf93c5" providerId="ADAL" clId="{D297097C-ED14-40D9-8F0B-DA8F20598B6B}" dt="2022-06-16T03:05:16.138" v="99" actId="207"/>
        <pc:sldMkLst>
          <pc:docMk/>
          <pc:sldMk cId="402500847" sldId="482"/>
        </pc:sldMkLst>
        <pc:graphicFrameChg chg="mod">
          <ac:chgData name="Sarah Balian" userId="b3b060d9-4d34-479b-ad68-688eaebf93c5" providerId="ADAL" clId="{D297097C-ED14-40D9-8F0B-DA8F20598B6B}" dt="2022-06-16T03:05:16.138" v="99" actId="207"/>
          <ac:graphicFrameMkLst>
            <pc:docMk/>
            <pc:sldMk cId="402500847" sldId="482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5:50.670" v="101" actId="207"/>
        <pc:sldMkLst>
          <pc:docMk/>
          <pc:sldMk cId="3660208272" sldId="483"/>
        </pc:sldMkLst>
        <pc:graphicFrameChg chg="mod">
          <ac:chgData name="Sarah Balian" userId="b3b060d9-4d34-479b-ad68-688eaebf93c5" providerId="ADAL" clId="{D297097C-ED14-40D9-8F0B-DA8F20598B6B}" dt="2022-06-16T03:05:50.670" v="101" actId="207"/>
          <ac:graphicFrameMkLst>
            <pc:docMk/>
            <pc:sldMk cId="3660208272" sldId="483"/>
            <ac:graphicFrameMk id="8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8:20.405" v="106" actId="207"/>
        <pc:sldMkLst>
          <pc:docMk/>
          <pc:sldMk cId="3284449495" sldId="484"/>
        </pc:sldMkLst>
        <pc:graphicFrameChg chg="mod">
          <ac:chgData name="Sarah Balian" userId="b3b060d9-4d34-479b-ad68-688eaebf93c5" providerId="ADAL" clId="{D297097C-ED14-40D9-8F0B-DA8F20598B6B}" dt="2022-06-16T03:08:20.405" v="106" actId="207"/>
          <ac:graphicFrameMkLst>
            <pc:docMk/>
            <pc:sldMk cId="3284449495" sldId="484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08:29.890" v="107" actId="207"/>
        <pc:sldMkLst>
          <pc:docMk/>
          <pc:sldMk cId="135741566" sldId="485"/>
        </pc:sldMkLst>
        <pc:graphicFrameChg chg="mod">
          <ac:chgData name="Sarah Balian" userId="b3b060d9-4d34-479b-ad68-688eaebf93c5" providerId="ADAL" clId="{D297097C-ED14-40D9-8F0B-DA8F20598B6B}" dt="2022-06-16T03:08:29.890" v="107" actId="207"/>
          <ac:graphicFrameMkLst>
            <pc:docMk/>
            <pc:sldMk cId="135741566" sldId="485"/>
            <ac:graphicFrameMk id="8" creationId="{00000000-0000-0000-0000-000000000000}"/>
          </ac:graphicFrameMkLst>
        </pc:graphicFrameChg>
      </pc:sldChg>
      <pc:sldChg chg="modSp mod">
        <pc:chgData name="Sarah Balian" userId="b3b060d9-4d34-479b-ad68-688eaebf93c5" providerId="ADAL" clId="{D297097C-ED14-40D9-8F0B-DA8F20598B6B}" dt="2022-06-16T03:11:57.431" v="123" actId="207"/>
        <pc:sldMkLst>
          <pc:docMk/>
          <pc:sldMk cId="3467778269" sldId="486"/>
        </pc:sldMkLst>
        <pc:graphicFrameChg chg="mod">
          <ac:chgData name="Sarah Balian" userId="b3b060d9-4d34-479b-ad68-688eaebf93c5" providerId="ADAL" clId="{D297097C-ED14-40D9-8F0B-DA8F20598B6B}" dt="2022-06-16T03:11:57.431" v="123" actId="207"/>
          <ac:graphicFrameMkLst>
            <pc:docMk/>
            <pc:sldMk cId="3467778269" sldId="486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D297097C-ED14-40D9-8F0B-DA8F20598B6B}" dt="2022-06-16T03:12:18.108" v="124" actId="207"/>
        <pc:sldMkLst>
          <pc:docMk/>
          <pc:sldMk cId="861126456" sldId="487"/>
        </pc:sldMkLst>
        <pc:graphicFrameChg chg="mod">
          <ac:chgData name="Sarah Balian" userId="b3b060d9-4d34-479b-ad68-688eaebf93c5" providerId="ADAL" clId="{D297097C-ED14-40D9-8F0B-DA8F20598B6B}" dt="2022-06-16T03:12:18.108" v="124" actId="207"/>
          <ac:graphicFrameMkLst>
            <pc:docMk/>
            <pc:sldMk cId="861126456" sldId="487"/>
            <ac:graphicFrameMk id="8" creationId="{00000000-0000-0000-0000-000000000000}"/>
          </ac:graphicFrameMkLst>
        </pc:graphicFrameChg>
      </pc:sldChg>
      <pc:sldChg chg="delSp mod">
        <pc:chgData name="Sarah Balian" userId="b3b060d9-4d34-479b-ad68-688eaebf93c5" providerId="ADAL" clId="{D297097C-ED14-40D9-8F0B-DA8F20598B6B}" dt="2022-06-16T02:51:27.356" v="24" actId="478"/>
        <pc:sldMkLst>
          <pc:docMk/>
          <pc:sldMk cId="3600104470" sldId="488"/>
        </pc:sldMkLst>
        <pc:spChg chg="del">
          <ac:chgData name="Sarah Balian" userId="b3b060d9-4d34-479b-ad68-688eaebf93c5" providerId="ADAL" clId="{D297097C-ED14-40D9-8F0B-DA8F20598B6B}" dt="2022-06-16T02:51:27.356" v="24" actId="478"/>
          <ac:spMkLst>
            <pc:docMk/>
            <pc:sldMk cId="3600104470" sldId="488"/>
            <ac:spMk id="4" creationId="{00000000-0000-0000-0000-000000000000}"/>
          </ac:spMkLst>
        </pc:spChg>
        <pc:picChg chg="del">
          <ac:chgData name="Sarah Balian" userId="b3b060d9-4d34-479b-ad68-688eaebf93c5" providerId="ADAL" clId="{D297097C-ED14-40D9-8F0B-DA8F20598B6B}" dt="2022-06-16T02:51:27.356" v="24" actId="478"/>
          <ac:picMkLst>
            <pc:docMk/>
            <pc:sldMk cId="3600104470" sldId="488"/>
            <ac:picMk id="6" creationId="{00000000-0000-0000-0000-000000000000}"/>
          </ac:picMkLst>
        </pc:picChg>
      </pc:sldChg>
      <pc:sldChg chg="modSp mod">
        <pc:chgData name="Sarah Balian" userId="b3b060d9-4d34-479b-ad68-688eaebf93c5" providerId="ADAL" clId="{D297097C-ED14-40D9-8F0B-DA8F20598B6B}" dt="2022-06-30T15:53:06.391" v="210" actId="1076"/>
        <pc:sldMkLst>
          <pc:docMk/>
          <pc:sldMk cId="3929217076" sldId="489"/>
        </pc:sldMkLst>
        <pc:spChg chg="mod">
          <ac:chgData name="Sarah Balian" userId="b3b060d9-4d34-479b-ad68-688eaebf93c5" providerId="ADAL" clId="{D297097C-ED14-40D9-8F0B-DA8F20598B6B}" dt="2022-06-30T15:53:06.391" v="210" actId="1076"/>
          <ac:spMkLst>
            <pc:docMk/>
            <pc:sldMk cId="3929217076" sldId="489"/>
            <ac:spMk id="6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3:14:28.973" v="137" actId="6549"/>
        <pc:sldMkLst>
          <pc:docMk/>
          <pc:sldMk cId="3650862164" sldId="490"/>
        </pc:sldMkLst>
        <pc:spChg chg="mod">
          <ac:chgData name="Sarah Balian" userId="b3b060d9-4d34-479b-ad68-688eaebf93c5" providerId="ADAL" clId="{D297097C-ED14-40D9-8F0B-DA8F20598B6B}" dt="2022-06-16T03:14:28.973" v="137" actId="6549"/>
          <ac:spMkLst>
            <pc:docMk/>
            <pc:sldMk cId="3650862164" sldId="490"/>
            <ac:spMk id="8" creationId="{00000000-0000-0000-0000-000000000000}"/>
          </ac:spMkLst>
        </pc:spChg>
      </pc:sldChg>
      <pc:sldChg chg="modSp mod">
        <pc:chgData name="Sarah Balian" userId="b3b060d9-4d34-479b-ad68-688eaebf93c5" providerId="ADAL" clId="{D297097C-ED14-40D9-8F0B-DA8F20598B6B}" dt="2022-06-16T03:18:42.415" v="149"/>
        <pc:sldMkLst>
          <pc:docMk/>
          <pc:sldMk cId="1433169372" sldId="492"/>
        </pc:sldMkLst>
        <pc:graphicFrameChg chg="mod">
          <ac:chgData name="Sarah Balian" userId="b3b060d9-4d34-479b-ad68-688eaebf93c5" providerId="ADAL" clId="{D297097C-ED14-40D9-8F0B-DA8F20598B6B}" dt="2022-06-16T03:18:42.415" v="149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">
        <pc:chgData name="Sarah Balian" userId="b3b060d9-4d34-479b-ad68-688eaebf93c5" providerId="ADAL" clId="{D297097C-ED14-40D9-8F0B-DA8F20598B6B}" dt="2022-06-16T03:18:53.871" v="152" actId="27918"/>
        <pc:sldMkLst>
          <pc:docMk/>
          <pc:sldMk cId="174412479" sldId="493"/>
        </pc:sldMkLst>
      </pc:sldChg>
      <pc:sldMasterChg chg="setBg">
        <pc:chgData name="Sarah Balian" userId="b3b060d9-4d34-479b-ad68-688eaebf93c5" providerId="ADAL" clId="{D297097C-ED14-40D9-8F0B-DA8F20598B6B}" dt="2022-06-15T00:04:49.902" v="7"/>
        <pc:sldMasterMkLst>
          <pc:docMk/>
          <pc:sldMasterMk cId="0" sldId="2147483672"/>
        </pc:sldMasterMkLst>
      </pc:sldMasterChg>
      <pc:sldMasterChg chg="addSp delSp modSp mod">
        <pc:chgData name="Sarah Balian" userId="b3b060d9-4d34-479b-ad68-688eaebf93c5" providerId="ADAL" clId="{D297097C-ED14-40D9-8F0B-DA8F20598B6B}" dt="2022-06-16T02:50:47.135" v="16"/>
        <pc:sldMasterMkLst>
          <pc:docMk/>
          <pc:sldMasterMk cId="0" sldId="2147483685"/>
        </pc:sldMasterMkLst>
        <pc:spChg chg="del mod">
          <ac:chgData name="Sarah Balian" userId="b3b060d9-4d34-479b-ad68-688eaebf93c5" providerId="ADAL" clId="{D297097C-ED14-40D9-8F0B-DA8F20598B6B}" dt="2022-06-16T02:50:30.579" v="15" actId="478"/>
          <ac:spMkLst>
            <pc:docMk/>
            <pc:sldMasterMk cId="0" sldId="2147483685"/>
            <ac:spMk id="8" creationId="{00000000-0000-0000-0000-000000000000}"/>
          </ac:spMkLst>
        </pc:spChg>
        <pc:spChg chg="mod">
          <ac:chgData name="Sarah Balian" userId="b3b060d9-4d34-479b-ad68-688eaebf93c5" providerId="ADAL" clId="{D297097C-ED14-40D9-8F0B-DA8F20598B6B}" dt="2022-06-15T00:05:00.003" v="8"/>
          <ac:spMkLst>
            <pc:docMk/>
            <pc:sldMasterMk cId="0" sldId="2147483685"/>
            <ac:spMk id="17" creationId="{6895117E-15EB-4A76-BB10-37B5E5B8684F}"/>
          </ac:spMkLst>
        </pc:spChg>
        <pc:spChg chg="mod">
          <ac:chgData name="Sarah Balian" userId="b3b060d9-4d34-479b-ad68-688eaebf93c5" providerId="ADAL" clId="{D297097C-ED14-40D9-8F0B-DA8F20598B6B}" dt="2022-06-15T00:05:00.003" v="8"/>
          <ac:spMkLst>
            <pc:docMk/>
            <pc:sldMasterMk cId="0" sldId="2147483685"/>
            <ac:spMk id="23" creationId="{BCD4AAFC-CD3C-4EBF-B16E-08A0CAFB4CBB}"/>
          </ac:spMkLst>
        </pc:spChg>
        <pc:spChg chg="add 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0" creationId="{3B5EC175-54EA-42A3-8601-32B263F4D360}"/>
          </ac:spMkLst>
        </pc:spChg>
        <pc:spChg chg="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7" creationId="{965BF797-4A4C-408B-A17A-AF12FE1109FB}"/>
          </ac:spMkLst>
        </pc:spChg>
        <pc:spChg chg="add mod">
          <ac:chgData name="Sarah Balian" userId="b3b060d9-4d34-479b-ad68-688eaebf93c5" providerId="ADAL" clId="{D297097C-ED14-40D9-8F0B-DA8F20598B6B}" dt="2022-06-16T02:50:47.135" v="16"/>
          <ac:spMkLst>
            <pc:docMk/>
            <pc:sldMasterMk cId="0" sldId="2147483685"/>
            <ac:spMk id="39" creationId="{308CB859-EF43-4AF6-9FC7-7238CAE9DCA9}"/>
          </ac:spMkLst>
        </pc:spChg>
        <pc:grpChg chg="del">
          <ac:chgData name="Sarah Balian" userId="b3b060d9-4d34-479b-ad68-688eaebf93c5" providerId="ADAL" clId="{D297097C-ED14-40D9-8F0B-DA8F20598B6B}" dt="2022-06-15T00:04:23.326" v="0" actId="478"/>
          <ac:grpSpMkLst>
            <pc:docMk/>
            <pc:sldMasterMk cId="0" sldId="2147483685"/>
            <ac:grpSpMk id="11" creationId="{00000000-0000-0000-0000-000000000000}"/>
          </ac:grpSpMkLst>
        </pc:grpChg>
        <pc:grpChg chg="add del mod">
          <ac:chgData name="Sarah Balian" userId="b3b060d9-4d34-479b-ad68-688eaebf93c5" providerId="ADAL" clId="{D297097C-ED14-40D9-8F0B-DA8F20598B6B}" dt="2022-06-16T02:50:26.181" v="10" actId="478"/>
          <ac:grpSpMkLst>
            <pc:docMk/>
            <pc:sldMasterMk cId="0" sldId="2147483685"/>
            <ac:grpSpMk id="16" creationId="{90E308CF-35D2-4E53-B92B-D785C8EDD090}"/>
          </ac:grpSpMkLst>
        </pc:grpChg>
        <pc:grpChg chg="add del mod">
          <ac:chgData name="Sarah Balian" userId="b3b060d9-4d34-479b-ad68-688eaebf93c5" providerId="ADAL" clId="{D297097C-ED14-40D9-8F0B-DA8F20598B6B}" dt="2022-06-16T02:50:26.779" v="11" actId="478"/>
          <ac:grpSpMkLst>
            <pc:docMk/>
            <pc:sldMasterMk cId="0" sldId="2147483685"/>
            <ac:grpSpMk id="24" creationId="{D641A402-FA0F-489A-9766-21767B0477C6}"/>
          </ac:grpSpMkLst>
        </pc:grpChg>
        <pc:grpChg chg="add del mod">
          <ac:chgData name="Sarah Balian" userId="b3b060d9-4d34-479b-ad68-688eaebf93c5" providerId="ADAL" clId="{D297097C-ED14-40D9-8F0B-DA8F20598B6B}" dt="2022-06-16T02:50:27.627" v="12" actId="478"/>
          <ac:grpSpMkLst>
            <pc:docMk/>
            <pc:sldMasterMk cId="0" sldId="2147483685"/>
            <ac:grpSpMk id="27" creationId="{5231A4CF-0DF5-448C-82EC-D10ABC83FCEA}"/>
          </ac:grpSpMkLst>
        </pc:grpChg>
        <pc:grpChg chg="add mod">
          <ac:chgData name="Sarah Balian" userId="b3b060d9-4d34-479b-ad68-688eaebf93c5" providerId="ADAL" clId="{D297097C-ED14-40D9-8F0B-DA8F20598B6B}" dt="2022-06-16T02:50:47.135" v="16"/>
          <ac:grpSpMkLst>
            <pc:docMk/>
            <pc:sldMasterMk cId="0" sldId="2147483685"/>
            <ac:grpSpMk id="31" creationId="{C52CE9DD-4457-4C1D-8BB3-2E811C159581}"/>
          </ac:grpSpMkLst>
        </pc:grpChg>
        <pc:picChg chg="del">
          <ac:chgData name="Sarah Balian" userId="b3b060d9-4d34-479b-ad68-688eaebf93c5" providerId="ADAL" clId="{D297097C-ED14-40D9-8F0B-DA8F20598B6B}" dt="2022-06-15T00:04:24.126" v="1" actId="478"/>
          <ac:picMkLst>
            <pc:docMk/>
            <pc:sldMasterMk cId="0" sldId="2147483685"/>
            <ac:picMk id="9" creationId="{00000000-0000-0000-0000-000000000000}"/>
          </ac:picMkLst>
        </pc:picChg>
        <pc:picChg chg="del">
          <ac:chgData name="Sarah Balian" userId="b3b060d9-4d34-479b-ad68-688eaebf93c5" providerId="ADAL" clId="{D297097C-ED14-40D9-8F0B-DA8F20598B6B}" dt="2022-06-15T00:04:24.880" v="2" actId="478"/>
          <ac:picMkLst>
            <pc:docMk/>
            <pc:sldMasterMk cId="0" sldId="2147483685"/>
            <ac:picMk id="10" creationId="{00000000-0000-0000-0000-00000000000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18" creationId="{3E553D76-5124-44CB-AC65-E1ED0146FFAD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19" creationId="{861287B3-764D-454D-A5CD-CB3A9F58AF9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0" creationId="{1C3326CA-C279-4EC5-AA74-960F3A0A8A00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1" creationId="{D47E03DA-8233-427D-8F22-7B0F3A664393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2" creationId="{15F385E2-8E00-4E04-BFDA-DB17ABEB1637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5" creationId="{8AE51536-0BF4-4B49-8D00-513FEC1E7E0F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6" creationId="{2C65F08E-DC97-4587-9AC7-EE184837244A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8" creationId="{EE6E56EF-4788-4F7F-B4F2-E33CB8B0B739}"/>
          </ac:picMkLst>
        </pc:picChg>
        <pc:picChg chg="mod">
          <ac:chgData name="Sarah Balian" userId="b3b060d9-4d34-479b-ad68-688eaebf93c5" providerId="ADAL" clId="{D297097C-ED14-40D9-8F0B-DA8F20598B6B}" dt="2022-06-15T00:05:00.003" v="8"/>
          <ac:picMkLst>
            <pc:docMk/>
            <pc:sldMasterMk cId="0" sldId="2147483685"/>
            <ac:picMk id="29" creationId="{38E6A4C4-C2E8-430B-BA9E-3409B06E3EC8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2" creationId="{C1084B6A-F78A-43FD-B61F-9A4BC190C873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3" creationId="{73FF600D-47AF-4140-B438-465D6A6EE0FB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4" creationId="{3B38A76A-1E37-4D0C-9993-55B360693E45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5" creationId="{3788BB9D-8C2E-4896-A86F-1552C79F2DF4}"/>
          </ac:picMkLst>
        </pc:picChg>
        <pc:picChg chg="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6" creationId="{6AC2A3AA-66ED-4D98-9DF3-107023CB62AC}"/>
          </ac:picMkLst>
        </pc:picChg>
        <pc:picChg chg="add mod">
          <ac:chgData name="Sarah Balian" userId="b3b060d9-4d34-479b-ad68-688eaebf93c5" providerId="ADAL" clId="{D297097C-ED14-40D9-8F0B-DA8F20598B6B}" dt="2022-06-16T02:50:47.135" v="16"/>
          <ac:picMkLst>
            <pc:docMk/>
            <pc:sldMasterMk cId="0" sldId="2147483685"/>
            <ac:picMk id="38" creationId="{D565375B-4264-482A-9A04-E684C5F490FD}"/>
          </ac:picMkLst>
        </pc:picChg>
      </pc:sldMasterChg>
    </pc:docChg>
  </pc:docChgLst>
  <pc:docChgLst>
    <pc:chgData name="Balian, Sarah (CNTR)" userId="b3b060d9-4d34-479b-ad68-688eaebf93c5" providerId="ADAL" clId="{72D3C604-2B62-4039-AB63-E89A812304DA}"/>
    <pc:docChg chg="modSld">
      <pc:chgData name="Balian, Sarah (CNTR)" userId="b3b060d9-4d34-479b-ad68-688eaebf93c5" providerId="ADAL" clId="{72D3C604-2B62-4039-AB63-E89A812304DA}" dt="2023-07-17T21:29:31.228" v="49" actId="20577"/>
      <pc:docMkLst>
        <pc:docMk/>
      </pc:docMkLst>
      <pc:sldChg chg="delCm modNotesTx">
        <pc:chgData name="Balian, Sarah (CNTR)" userId="b3b060d9-4d34-479b-ad68-688eaebf93c5" providerId="ADAL" clId="{72D3C604-2B62-4039-AB63-E89A812304DA}" dt="2023-07-17T21:29:31.228" v="49" actId="20577"/>
        <pc:sldMkLst>
          <pc:docMk/>
          <pc:sldMk cId="3284449495" sldId="48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72D3C604-2B62-4039-AB63-E89A812304DA}" dt="2023-07-17T21:29:15.292" v="0"/>
              <pc2:cmMkLst xmlns:pc2="http://schemas.microsoft.com/office/powerpoint/2019/9/main/command">
                <pc:docMk/>
                <pc:sldMk cId="3284449495" sldId="484"/>
                <pc2:cmMk id="{C963E89B-AC0E-4A81-85DA-66442D1C022A}"/>
              </pc2:cmMkLst>
            </pc226:cmChg>
          </p:ext>
        </pc:extLst>
      </pc:sldChg>
    </pc:docChg>
  </pc:docChgLst>
  <pc:docChgLst>
    <pc:chgData name="Annette McFarland" userId="e93d1f50-85ab-41a8-a34a-185a53159573" providerId="ADAL" clId="{87EDC583-B9E6-48D9-BB4F-B273613E7EEB}"/>
    <pc:docChg chg="modSld modMainMaster">
      <pc:chgData name="Annette McFarland" userId="e93d1f50-85ab-41a8-a34a-185a53159573" providerId="ADAL" clId="{87EDC583-B9E6-48D9-BB4F-B273613E7EEB}" dt="2023-05-24T19:11:23.001" v="26" actId="2711"/>
      <pc:docMkLst>
        <pc:docMk/>
      </pc:docMkLst>
      <pc:sldChg chg="modSp mod">
        <pc:chgData name="Annette McFarland" userId="e93d1f50-85ab-41a8-a34a-185a53159573" providerId="ADAL" clId="{87EDC583-B9E6-48D9-BB4F-B273613E7EEB}" dt="2023-05-24T18:48:11.163" v="2" actId="2711"/>
        <pc:sldMkLst>
          <pc:docMk/>
          <pc:sldMk cId="0" sldId="256"/>
        </pc:sldMkLst>
        <pc:spChg chg="mod">
          <ac:chgData name="Annette McFarland" userId="e93d1f50-85ab-41a8-a34a-185a53159573" providerId="ADAL" clId="{87EDC583-B9E6-48D9-BB4F-B273613E7EEB}" dt="2023-05-24T18:48:11.163" v="2" actId="2711"/>
          <ac:spMkLst>
            <pc:docMk/>
            <pc:sldMk cId="0" sldId="256"/>
            <ac:spMk id="5" creationId="{00000000-0000-0000-0000-000000000000}"/>
          </ac:spMkLst>
        </pc:spChg>
      </pc:sldChg>
      <pc:sldChg chg="modSp mod">
        <pc:chgData name="Annette McFarland" userId="e93d1f50-85ab-41a8-a34a-185a53159573" providerId="ADAL" clId="{87EDC583-B9E6-48D9-BB4F-B273613E7EEB}" dt="2023-05-24T19:11:23.001" v="26" actId="2711"/>
        <pc:sldMkLst>
          <pc:docMk/>
          <pc:sldMk cId="2394371645" sldId="455"/>
        </pc:sldMkLst>
        <pc:spChg chg="mod">
          <ac:chgData name="Annette McFarland" userId="e93d1f50-85ab-41a8-a34a-185a53159573" providerId="ADAL" clId="{87EDC583-B9E6-48D9-BB4F-B273613E7EEB}" dt="2023-05-24T19:11:23.001" v="26" actId="2711"/>
          <ac:spMkLst>
            <pc:docMk/>
            <pc:sldMk cId="2394371645" sldId="455"/>
            <ac:spMk id="4" creationId="{00000000-0000-0000-0000-000000000000}"/>
          </ac:spMkLst>
        </pc:spChg>
        <pc:spChg chg="mod">
          <ac:chgData name="Annette McFarland" userId="e93d1f50-85ab-41a8-a34a-185a53159573" providerId="ADAL" clId="{87EDC583-B9E6-48D9-BB4F-B273613E7EEB}" dt="2023-05-24T19:11:23.001" v="26" actId="2711"/>
          <ac:spMkLst>
            <pc:docMk/>
            <pc:sldMk cId="2394371645" sldId="455"/>
            <ac:spMk id="6" creationId="{00000000-0000-0000-0000-000000000000}"/>
          </ac:spMkLst>
        </pc:spChg>
      </pc:sldChg>
      <pc:sldChg chg="addSp modSp mod">
        <pc:chgData name="Annette McFarland" userId="e93d1f50-85ab-41a8-a34a-185a53159573" providerId="ADAL" clId="{87EDC583-B9E6-48D9-BB4F-B273613E7EEB}" dt="2023-05-24T19:08:13.409" v="14" actId="20577"/>
        <pc:sldMkLst>
          <pc:docMk/>
          <pc:sldMk cId="1350415124" sldId="477"/>
        </pc:sldMkLst>
        <pc:spChg chg="mod">
          <ac:chgData name="Annette McFarland" userId="e93d1f50-85ab-41a8-a34a-185a53159573" providerId="ADAL" clId="{87EDC583-B9E6-48D9-BB4F-B273613E7EEB}" dt="2023-05-24T19:08:13.409" v="14" actId="20577"/>
          <ac:spMkLst>
            <pc:docMk/>
            <pc:sldMk cId="1350415124" sldId="477"/>
            <ac:spMk id="3" creationId="{00000000-0000-0000-0000-000000000000}"/>
          </ac:spMkLst>
        </pc:spChg>
        <pc:spChg chg="add mod">
          <ac:chgData name="Annette McFarland" userId="e93d1f50-85ab-41a8-a34a-185a53159573" providerId="ADAL" clId="{87EDC583-B9E6-48D9-BB4F-B273613E7EEB}" dt="2023-05-24T19:06:42.720" v="13" actId="6549"/>
          <ac:spMkLst>
            <pc:docMk/>
            <pc:sldMk cId="1350415124" sldId="477"/>
            <ac:spMk id="4" creationId="{9C4A3799-084A-4A20-DF4E-435E98301E58}"/>
          </ac:spMkLst>
        </pc:spChg>
        <pc:picChg chg="add mod">
          <ac:chgData name="Annette McFarland" userId="e93d1f50-85ab-41a8-a34a-185a53159573" providerId="ADAL" clId="{87EDC583-B9E6-48D9-BB4F-B273613E7EEB}" dt="2023-05-24T19:05:03.320" v="11" actId="208"/>
          <ac:picMkLst>
            <pc:docMk/>
            <pc:sldMk cId="1350415124" sldId="477"/>
            <ac:picMk id="2" creationId="{3F01CC2F-0BA9-EB0D-3298-92077179FB53}"/>
          </ac:picMkLst>
        </pc:picChg>
      </pc:sldChg>
      <pc:sldChg chg="modSp mod">
        <pc:chgData name="Annette McFarland" userId="e93d1f50-85ab-41a8-a34a-185a53159573" providerId="ADAL" clId="{87EDC583-B9E6-48D9-BB4F-B273613E7EEB}" dt="2023-05-24T19:08:33.722" v="17" actId="207"/>
        <pc:sldMkLst>
          <pc:docMk/>
          <pc:sldMk cId="3891269518" sldId="478"/>
        </pc:sldMkLst>
        <pc:spChg chg="mod">
          <ac:chgData name="Annette McFarland" userId="e93d1f50-85ab-41a8-a34a-185a53159573" providerId="ADAL" clId="{87EDC583-B9E6-48D9-BB4F-B273613E7EEB}" dt="2023-05-24T19:08:33.722" v="17" actId="207"/>
          <ac:spMkLst>
            <pc:docMk/>
            <pc:sldMk cId="3891269518" sldId="478"/>
            <ac:spMk id="3" creationId="{00000000-0000-0000-0000-000000000000}"/>
          </ac:spMkLst>
        </pc:spChg>
      </pc:sldChg>
      <pc:sldChg chg="modSp mod">
        <pc:chgData name="Annette McFarland" userId="e93d1f50-85ab-41a8-a34a-185a53159573" providerId="ADAL" clId="{87EDC583-B9E6-48D9-BB4F-B273613E7EEB}" dt="2023-05-24T19:09:18.881" v="23" actId="20577"/>
        <pc:sldMkLst>
          <pc:docMk/>
          <pc:sldMk cId="1604241872" sldId="479"/>
        </pc:sldMkLst>
        <pc:spChg chg="mod">
          <ac:chgData name="Annette McFarland" userId="e93d1f50-85ab-41a8-a34a-185a53159573" providerId="ADAL" clId="{87EDC583-B9E6-48D9-BB4F-B273613E7EEB}" dt="2023-05-24T19:09:18.881" v="23" actId="20577"/>
          <ac:spMkLst>
            <pc:docMk/>
            <pc:sldMk cId="1604241872" sldId="479"/>
            <ac:spMk id="3" creationId="{00000000-0000-0000-0000-000000000000}"/>
          </ac:spMkLst>
        </pc:spChg>
      </pc:sldChg>
      <pc:sldChg chg="modSp mod">
        <pc:chgData name="Annette McFarland" userId="e93d1f50-85ab-41a8-a34a-185a53159573" providerId="ADAL" clId="{87EDC583-B9E6-48D9-BB4F-B273613E7EEB}" dt="2023-05-24T19:09:15.041" v="22" actId="20577"/>
        <pc:sldMkLst>
          <pc:docMk/>
          <pc:sldMk cId="4272414981" sldId="480"/>
        </pc:sldMkLst>
        <pc:spChg chg="mod">
          <ac:chgData name="Annette McFarland" userId="e93d1f50-85ab-41a8-a34a-185a53159573" providerId="ADAL" clId="{87EDC583-B9E6-48D9-BB4F-B273613E7EEB}" dt="2023-05-24T19:09:15.041" v="22" actId="20577"/>
          <ac:spMkLst>
            <pc:docMk/>
            <pc:sldMk cId="4272414981" sldId="480"/>
            <ac:spMk id="3" creationId="{00000000-0000-0000-0000-000000000000}"/>
          </ac:spMkLst>
        </pc:spChg>
      </pc:sldChg>
      <pc:sldChg chg="modSp mod">
        <pc:chgData name="Annette McFarland" userId="e93d1f50-85ab-41a8-a34a-185a53159573" providerId="ADAL" clId="{87EDC583-B9E6-48D9-BB4F-B273613E7EEB}" dt="2023-05-24T19:09:43.277" v="25" actId="207"/>
        <pc:sldMkLst>
          <pc:docMk/>
          <pc:sldMk cId="3600104470" sldId="488"/>
        </pc:sldMkLst>
        <pc:spChg chg="mod">
          <ac:chgData name="Annette McFarland" userId="e93d1f50-85ab-41a8-a34a-185a53159573" providerId="ADAL" clId="{87EDC583-B9E6-48D9-BB4F-B273613E7EEB}" dt="2023-05-24T19:09:43.277" v="25" actId="207"/>
          <ac:spMkLst>
            <pc:docMk/>
            <pc:sldMk cId="3600104470" sldId="488"/>
            <ac:spMk id="3" creationId="{00000000-0000-0000-0000-000000000000}"/>
          </ac:spMkLst>
        </pc:spChg>
      </pc:sldChg>
      <pc:sldMasterChg chg="modSp mod">
        <pc:chgData name="Annette McFarland" userId="e93d1f50-85ab-41a8-a34a-185a53159573" providerId="ADAL" clId="{87EDC583-B9E6-48D9-BB4F-B273613E7EEB}" dt="2023-05-24T18:57:44.588" v="4" actId="2711"/>
        <pc:sldMasterMkLst>
          <pc:docMk/>
          <pc:sldMasterMk cId="0" sldId="2147483685"/>
        </pc:sldMasterMkLst>
        <pc:spChg chg="mod">
          <ac:chgData name="Annette McFarland" userId="e93d1f50-85ab-41a8-a34a-185a53159573" providerId="ADAL" clId="{87EDC583-B9E6-48D9-BB4F-B273613E7EEB}" dt="2023-05-24T18:57:44.588" v="4" actId="2711"/>
          <ac:spMkLst>
            <pc:docMk/>
            <pc:sldMasterMk cId="0" sldId="2147483685"/>
            <ac:spMk id="2" creationId="{9B85883B-5942-B53C-78C3-9B8CFF5D9643}"/>
          </ac:spMkLst>
        </pc:spChg>
        <pc:spChg chg="mod">
          <ac:chgData name="Annette McFarland" userId="e93d1f50-85ab-41a8-a34a-185a53159573" providerId="ADAL" clId="{87EDC583-B9E6-48D9-BB4F-B273613E7EEB}" dt="2023-05-24T18:57:38.724" v="3" actId="2711"/>
          <ac:spMkLst>
            <pc:docMk/>
            <pc:sldMasterMk cId="0" sldId="2147483685"/>
            <ac:spMk id="5" creationId="{251CB772-EC0E-AF28-F25D-590646968FCA}"/>
          </ac:spMkLst>
        </pc:spChg>
      </pc:sldMasterChg>
    </pc:docChg>
  </pc:docChgLst>
  <pc:docChgLst>
    <pc:chgData name="Vadnais, Sabina" userId="e0a5976f-0446-4474-aa64-fce0035d6983" providerId="ADAL" clId="{FBFE1EE6-57F6-4C2E-B0B2-5AEDBA1D85FB}"/>
    <pc:docChg chg="undo custSel addSld modSld sldOrd">
      <pc:chgData name="Vadnais, Sabina" userId="e0a5976f-0446-4474-aa64-fce0035d6983" providerId="ADAL" clId="{FBFE1EE6-57F6-4C2E-B0B2-5AEDBA1D85FB}" dt="2022-06-01T14:57:58.803" v="2247" actId="20577"/>
      <pc:docMkLst>
        <pc:docMk/>
      </pc:docMkLst>
      <pc:sldChg chg="modSp mod">
        <pc:chgData name="Vadnais, Sabina" userId="e0a5976f-0446-4474-aa64-fce0035d6983" providerId="ADAL" clId="{FBFE1EE6-57F6-4C2E-B0B2-5AEDBA1D85FB}" dt="2022-06-01T14:12:57.146" v="1637" actId="20577"/>
        <pc:sldMkLst>
          <pc:docMk/>
          <pc:sldMk cId="0" sldId="256"/>
        </pc:sldMkLst>
        <pc:spChg chg="mod">
          <ac:chgData name="Vadnais, Sabina" userId="e0a5976f-0446-4474-aa64-fce0035d6983" providerId="ADAL" clId="{FBFE1EE6-57F6-4C2E-B0B2-5AEDBA1D85FB}" dt="2022-06-01T14:12:57.146" v="1637" actId="20577"/>
          <ac:spMkLst>
            <pc:docMk/>
            <pc:sldMk cId="0" sldId="256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18:45.986" v="249" actId="20577"/>
        <pc:sldMkLst>
          <pc:docMk/>
          <pc:sldMk cId="4278247957" sldId="449"/>
        </pc:sldMkLst>
        <pc:spChg chg="mod">
          <ac:chgData name="Vadnais, Sabina" userId="e0a5976f-0446-4474-aa64-fce0035d6983" providerId="ADAL" clId="{FBFE1EE6-57F6-4C2E-B0B2-5AEDBA1D85FB}" dt="2022-05-31T20:18:45.986" v="249" actId="20577"/>
          <ac:spMkLst>
            <pc:docMk/>
            <pc:sldMk cId="4278247957" sldId="449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17:36.613" v="220" actId="207"/>
          <ac:graphicFrameMkLst>
            <pc:docMk/>
            <pc:sldMk cId="4278247957" sldId="449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0:22:31.810" v="291" actId="20577"/>
        <pc:sldMkLst>
          <pc:docMk/>
          <pc:sldMk cId="936560339" sldId="451"/>
        </pc:sldMkLst>
        <pc:spChg chg="mod">
          <ac:chgData name="Vadnais, Sabina" userId="e0a5976f-0446-4474-aa64-fce0035d6983" providerId="ADAL" clId="{FBFE1EE6-57F6-4C2E-B0B2-5AEDBA1D85FB}" dt="2022-05-31T20:20:20.681" v="253" actId="20577"/>
          <ac:spMkLst>
            <pc:docMk/>
            <pc:sldMk cId="936560339" sldId="451"/>
            <ac:spMk id="5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FBFE1EE6-57F6-4C2E-B0B2-5AEDBA1D85FB}" dt="2022-05-31T20:10:36.788" v="192" actId="20577"/>
        <pc:sldMkLst>
          <pc:docMk/>
          <pc:sldMk cId="2394371645" sldId="455"/>
        </pc:sldMkLst>
        <pc:spChg chg="del">
          <ac:chgData name="Vadnais, Sabina" userId="e0a5976f-0446-4474-aa64-fce0035d6983" providerId="ADAL" clId="{FBFE1EE6-57F6-4C2E-B0B2-5AEDBA1D85FB}" dt="2022-05-31T20:08:32.520" v="22" actId="478"/>
          <ac:spMkLst>
            <pc:docMk/>
            <pc:sldMk cId="2394371645" sldId="455"/>
            <ac:spMk id="5" creationId="{00000000-0000-0000-0000-000000000000}"/>
          </ac:spMkLst>
        </pc:spChg>
        <pc:spChg chg="mod">
          <ac:chgData name="Vadnais, Sabina" userId="e0a5976f-0446-4474-aa64-fce0035d6983" providerId="ADAL" clId="{FBFE1EE6-57F6-4C2E-B0B2-5AEDBA1D85FB}" dt="2022-05-31T20:07:35.627" v="16" actId="20577"/>
          <ac:spMkLst>
            <pc:docMk/>
            <pc:sldMk cId="2394371645" sldId="455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08:44.362" v="26" actId="20577"/>
          <ac:graphicFrameMkLst>
            <pc:docMk/>
            <pc:sldMk cId="2394371645" sldId="455"/>
            <ac:graphicFrameMk id="7" creationId="{00000000-0000-0000-0000-000000000000}"/>
          </ac:graphicFrameMkLst>
        </pc:graphicFrameChg>
      </pc:sldChg>
      <pc:sldChg chg="addSp modSp mod modNotesTx">
        <pc:chgData name="Vadnais, Sabina" userId="e0a5976f-0446-4474-aa64-fce0035d6983" providerId="ADAL" clId="{FBFE1EE6-57F6-4C2E-B0B2-5AEDBA1D85FB}" dt="2022-05-31T20:35:54.956" v="382" actId="14100"/>
        <pc:sldMkLst>
          <pc:docMk/>
          <pc:sldMk cId="1125966888" sldId="456"/>
        </pc:sldMkLst>
        <pc:spChg chg="add mod">
          <ac:chgData name="Vadnais, Sabina" userId="e0a5976f-0446-4474-aa64-fce0035d6983" providerId="ADAL" clId="{FBFE1EE6-57F6-4C2E-B0B2-5AEDBA1D85FB}" dt="2022-05-31T20:35:54.956" v="382" actId="14100"/>
          <ac:spMkLst>
            <pc:docMk/>
            <pc:sldMk cId="1125966888" sldId="456"/>
            <ac:spMk id="3" creationId="{F3BAA98E-CAFE-4817-A733-8A2FFE506BEF}"/>
          </ac:spMkLst>
        </pc:spChg>
        <pc:spChg chg="mod">
          <ac:chgData name="Vadnais, Sabina" userId="e0a5976f-0446-4474-aa64-fce0035d6983" providerId="ADAL" clId="{FBFE1EE6-57F6-4C2E-B0B2-5AEDBA1D85FB}" dt="2022-05-31T20:32:46.292" v="366" actId="20577"/>
          <ac:spMkLst>
            <pc:docMk/>
            <pc:sldMk cId="1125966888" sldId="456"/>
            <ac:spMk id="4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34:30.532" v="372" actId="27636"/>
          <ac:graphicFrameMkLst>
            <pc:docMk/>
            <pc:sldMk cId="1125966888" sldId="456"/>
            <ac:graphicFrameMk id="6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FBFE1EE6-57F6-4C2E-B0B2-5AEDBA1D85FB}" dt="2022-05-31T20:11:01.710" v="203" actId="20577"/>
        <pc:sldMkLst>
          <pc:docMk/>
          <pc:sldMk cId="2411588008" sldId="459"/>
        </pc:sldMkLst>
        <pc:spChg chg="mod">
          <ac:chgData name="Vadnais, Sabina" userId="e0a5976f-0446-4474-aa64-fce0035d6983" providerId="ADAL" clId="{FBFE1EE6-57F6-4C2E-B0B2-5AEDBA1D85FB}" dt="2022-05-31T20:11:01.710" v="203" actId="20577"/>
          <ac:spMkLst>
            <pc:docMk/>
            <pc:sldMk cId="2411588008" sldId="459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1:16.067" v="749" actId="20577"/>
        <pc:sldMkLst>
          <pc:docMk/>
          <pc:sldMk cId="672935500" sldId="461"/>
        </pc:sldMkLst>
        <pc:spChg chg="mod">
          <ac:chgData name="Vadnais, Sabina" userId="e0a5976f-0446-4474-aa64-fce0035d6983" providerId="ADAL" clId="{FBFE1EE6-57F6-4C2E-B0B2-5AEDBA1D85FB}" dt="2022-05-31T20:53:23.246" v="565" actId="20577"/>
          <ac:spMkLst>
            <pc:docMk/>
            <pc:sldMk cId="672935500" sldId="461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2:48.064" v="767" actId="20577"/>
        <pc:sldMkLst>
          <pc:docMk/>
          <pc:sldMk cId="51574376" sldId="465"/>
        </pc:sldMkLst>
        <pc:spChg chg="mod">
          <ac:chgData name="Vadnais, Sabina" userId="e0a5976f-0446-4474-aa64-fce0035d6983" providerId="ADAL" clId="{FBFE1EE6-57F6-4C2E-B0B2-5AEDBA1D85FB}" dt="2022-05-31T20:59:30.861" v="694" actId="20577"/>
          <ac:spMkLst>
            <pc:docMk/>
            <pc:sldMk cId="51574376" sldId="465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24:28.242" v="1285" actId="20577"/>
        <pc:sldMkLst>
          <pc:docMk/>
          <pc:sldMk cId="528015114" sldId="470"/>
        </pc:sldMkLst>
        <pc:spChg chg="mod">
          <ac:chgData name="Vadnais, Sabina" userId="e0a5976f-0446-4474-aa64-fce0035d6983" providerId="ADAL" clId="{FBFE1EE6-57F6-4C2E-B0B2-5AEDBA1D85FB}" dt="2022-05-31T21:24:28.242" v="1285" actId="20577"/>
          <ac:spMkLst>
            <pc:docMk/>
            <pc:sldMk cId="528015114" sldId="470"/>
            <ac:spMk id="16389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18:57.248" v="1019" actId="207"/>
          <ac:graphicFrameMkLst>
            <pc:docMk/>
            <pc:sldMk cId="528015114" sldId="470"/>
            <ac:graphicFrameMk id="6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30:14.678" v="1539" actId="20577"/>
        <pc:sldMkLst>
          <pc:docMk/>
          <pc:sldMk cId="2390643418" sldId="473"/>
        </pc:sldMkLst>
        <pc:spChg chg="mod">
          <ac:chgData name="Vadnais, Sabina" userId="e0a5976f-0446-4474-aa64-fce0035d6983" providerId="ADAL" clId="{FBFE1EE6-57F6-4C2E-B0B2-5AEDBA1D85FB}" dt="2022-05-31T21:29:34.474" v="1525" actId="20577"/>
          <ac:spMkLst>
            <pc:docMk/>
            <pc:sldMk cId="2390643418" sldId="473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32:03.840" v="1586" actId="20577"/>
        <pc:sldMkLst>
          <pc:docMk/>
          <pc:sldMk cId="1547359066" sldId="474"/>
        </pc:sldMkLst>
        <pc:spChg chg="mod">
          <ac:chgData name="Vadnais, Sabina" userId="e0a5976f-0446-4474-aa64-fce0035d6983" providerId="ADAL" clId="{FBFE1EE6-57F6-4C2E-B0B2-5AEDBA1D85FB}" dt="2022-05-31T21:30:31.816" v="1549" actId="20577"/>
          <ac:spMkLst>
            <pc:docMk/>
            <pc:sldMk cId="1547359066" sldId="474"/>
            <ac:spMk id="5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57:58.803" v="2247" actId="20577"/>
        <pc:sldMkLst>
          <pc:docMk/>
          <pc:sldMk cId="2418475272" sldId="475"/>
        </pc:sldMkLst>
        <pc:spChg chg="mod">
          <ac:chgData name="Vadnais, Sabina" userId="e0a5976f-0446-4474-aa64-fce0035d6983" providerId="ADAL" clId="{FBFE1EE6-57F6-4C2E-B0B2-5AEDBA1D85FB}" dt="2022-06-01T14:57:58.803" v="2247" actId="20577"/>
          <ac:spMkLst>
            <pc:docMk/>
            <pc:sldMk cId="2418475272" sldId="475"/>
            <ac:spMk id="54275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17.531" v="1660" actId="20577"/>
        <pc:sldMkLst>
          <pc:docMk/>
          <pc:sldMk cId="1350415124" sldId="477"/>
        </pc:sldMkLst>
        <pc:spChg chg="mod">
          <ac:chgData name="Vadnais, Sabina" userId="e0a5976f-0446-4474-aa64-fce0035d6983" providerId="ADAL" clId="{FBFE1EE6-57F6-4C2E-B0B2-5AEDBA1D85FB}" dt="2022-06-01T14:13:17.531" v="1660" actId="20577"/>
          <ac:spMkLst>
            <pc:docMk/>
            <pc:sldMk cId="1350415124" sldId="477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28.758" v="1685" actId="20577"/>
        <pc:sldMkLst>
          <pc:docMk/>
          <pc:sldMk cId="3891269518" sldId="478"/>
        </pc:sldMkLst>
        <pc:spChg chg="mod">
          <ac:chgData name="Vadnais, Sabina" userId="e0a5976f-0446-4474-aa64-fce0035d6983" providerId="ADAL" clId="{FBFE1EE6-57F6-4C2E-B0B2-5AEDBA1D85FB}" dt="2022-06-01T14:13:28.758" v="1685" actId="20577"/>
          <ac:spMkLst>
            <pc:docMk/>
            <pc:sldMk cId="3891269518" sldId="478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38.613" v="1708" actId="20577"/>
        <pc:sldMkLst>
          <pc:docMk/>
          <pc:sldMk cId="1604241872" sldId="479"/>
        </pc:sldMkLst>
        <pc:spChg chg="mod">
          <ac:chgData name="Vadnais, Sabina" userId="e0a5976f-0446-4474-aa64-fce0035d6983" providerId="ADAL" clId="{FBFE1EE6-57F6-4C2E-B0B2-5AEDBA1D85FB}" dt="2022-06-01T14:13:38.613" v="1708" actId="20577"/>
          <ac:spMkLst>
            <pc:docMk/>
            <pc:sldMk cId="1604241872" sldId="479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FBFE1EE6-57F6-4C2E-B0B2-5AEDBA1D85FB}" dt="2022-06-01T14:13:57.890" v="1733" actId="113"/>
        <pc:sldMkLst>
          <pc:docMk/>
          <pc:sldMk cId="4272414981" sldId="480"/>
        </pc:sldMkLst>
        <pc:spChg chg="mod">
          <ac:chgData name="Vadnais, Sabina" userId="e0a5976f-0446-4474-aa64-fce0035d6983" providerId="ADAL" clId="{FBFE1EE6-57F6-4C2E-B0B2-5AEDBA1D85FB}" dt="2022-06-01T14:13:57.890" v="1733" actId="113"/>
          <ac:spMkLst>
            <pc:docMk/>
            <pc:sldMk cId="4272414981" sldId="480"/>
            <ac:spMk id="3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24:38.596" v="311" actId="20577"/>
        <pc:sldMkLst>
          <pc:docMk/>
          <pc:sldMk cId="3324058444" sldId="481"/>
        </pc:sldMkLst>
        <pc:spChg chg="mod">
          <ac:chgData name="Vadnais, Sabina" userId="e0a5976f-0446-4474-aa64-fce0035d6983" providerId="ADAL" clId="{FBFE1EE6-57F6-4C2E-B0B2-5AEDBA1D85FB}" dt="2022-05-31T20:23:14.249" v="293" actId="20577"/>
          <ac:spMkLst>
            <pc:docMk/>
            <pc:sldMk cId="3324058444" sldId="481"/>
            <ac:spMk id="5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0:40:52.678" v="499" actId="20577"/>
        <pc:sldMkLst>
          <pc:docMk/>
          <pc:sldMk cId="402500847" sldId="482"/>
        </pc:sldMkLst>
        <pc:spChg chg="mod">
          <ac:chgData name="Vadnais, Sabina" userId="e0a5976f-0446-4474-aa64-fce0035d6983" providerId="ADAL" clId="{FBFE1EE6-57F6-4C2E-B0B2-5AEDBA1D85FB}" dt="2022-05-31T20:39:38.301" v="409" actId="20577"/>
          <ac:spMkLst>
            <pc:docMk/>
            <pc:sldMk cId="402500847" sldId="482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0:39:30.361" v="401"/>
          <ac:graphicFrameMkLst>
            <pc:docMk/>
            <pc:sldMk cId="402500847" sldId="482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0:41:54.350" v="553" actId="20577"/>
        <pc:sldMkLst>
          <pc:docMk/>
          <pc:sldMk cId="3660208272" sldId="483"/>
        </pc:sldMkLst>
        <pc:spChg chg="mod">
          <ac:chgData name="Vadnais, Sabina" userId="e0a5976f-0446-4474-aa64-fce0035d6983" providerId="ADAL" clId="{FBFE1EE6-57F6-4C2E-B0B2-5AEDBA1D85FB}" dt="2022-05-31T20:41:15.547" v="507" actId="20577"/>
          <ac:spMkLst>
            <pc:docMk/>
            <pc:sldMk cId="3660208272" sldId="483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07:31.778" v="876" actId="20577"/>
        <pc:sldMkLst>
          <pc:docMk/>
          <pc:sldMk cId="3284449495" sldId="484"/>
        </pc:sldMkLst>
        <pc:spChg chg="mod">
          <ac:chgData name="Vadnais, Sabina" userId="e0a5976f-0446-4474-aa64-fce0035d6983" providerId="ADAL" clId="{FBFE1EE6-57F6-4C2E-B0B2-5AEDBA1D85FB}" dt="2022-05-31T21:05:39.771" v="785" actId="20577"/>
          <ac:spMkLst>
            <pc:docMk/>
            <pc:sldMk cId="3284449495" sldId="484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06:53.287" v="799"/>
          <ac:graphicFrameMkLst>
            <pc:docMk/>
            <pc:sldMk cId="3284449495" sldId="484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08:21.460" v="975" actId="20577"/>
        <pc:sldMkLst>
          <pc:docMk/>
          <pc:sldMk cId="135741566" sldId="485"/>
        </pc:sldMkLst>
        <pc:spChg chg="mod">
          <ac:chgData name="Vadnais, Sabina" userId="e0a5976f-0446-4474-aa64-fce0035d6983" providerId="ADAL" clId="{FBFE1EE6-57F6-4C2E-B0B2-5AEDBA1D85FB}" dt="2022-05-31T21:07:40.267" v="882" actId="20577"/>
          <ac:spMkLst>
            <pc:docMk/>
            <pc:sldMk cId="135741566" sldId="485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FBFE1EE6-57F6-4C2E-B0B2-5AEDBA1D85FB}" dt="2022-05-31T21:34:32.215" v="1608" actId="27918"/>
        <pc:sldMkLst>
          <pc:docMk/>
          <pc:sldMk cId="3467778269" sldId="486"/>
        </pc:sldMkLst>
        <pc:spChg chg="mod">
          <ac:chgData name="Vadnais, Sabina" userId="e0a5976f-0446-4474-aa64-fce0035d6983" providerId="ADAL" clId="{FBFE1EE6-57F6-4C2E-B0B2-5AEDBA1D85FB}" dt="2022-05-31T21:24:48.001" v="1293" actId="20577"/>
          <ac:spMkLst>
            <pc:docMk/>
            <pc:sldMk cId="3467778269" sldId="486"/>
            <ac:spMk id="6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5-31T21:27:15.627" v="1315"/>
          <ac:graphicFrameMkLst>
            <pc:docMk/>
            <pc:sldMk cId="3467778269" sldId="486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FBFE1EE6-57F6-4C2E-B0B2-5AEDBA1D85FB}" dt="2022-05-31T21:29:10.230" v="1515" actId="20577"/>
        <pc:sldMkLst>
          <pc:docMk/>
          <pc:sldMk cId="861126456" sldId="487"/>
        </pc:sldMkLst>
        <pc:spChg chg="mod">
          <ac:chgData name="Vadnais, Sabina" userId="e0a5976f-0446-4474-aa64-fce0035d6983" providerId="ADAL" clId="{FBFE1EE6-57F6-4C2E-B0B2-5AEDBA1D85FB}" dt="2022-05-31T21:28:57.857" v="1507" actId="20577"/>
          <ac:spMkLst>
            <pc:docMk/>
            <pc:sldMk cId="861126456" sldId="487"/>
            <ac:spMk id="6" creationId="{00000000-0000-0000-0000-000000000000}"/>
          </ac:spMkLst>
        </pc:spChg>
      </pc:sldChg>
      <pc:sldChg chg="modSp add mod ord">
        <pc:chgData name="Vadnais, Sabina" userId="e0a5976f-0446-4474-aa64-fce0035d6983" providerId="ADAL" clId="{FBFE1EE6-57F6-4C2E-B0B2-5AEDBA1D85FB}" dt="2022-06-01T14:14:30.263" v="1766" actId="207"/>
        <pc:sldMkLst>
          <pc:docMk/>
          <pc:sldMk cId="3600104470" sldId="488"/>
        </pc:sldMkLst>
        <pc:spChg chg="mod">
          <ac:chgData name="Vadnais, Sabina" userId="e0a5976f-0446-4474-aa64-fce0035d6983" providerId="ADAL" clId="{FBFE1EE6-57F6-4C2E-B0B2-5AEDBA1D85FB}" dt="2022-06-01T14:14:30.263" v="1766" actId="207"/>
          <ac:spMkLst>
            <pc:docMk/>
            <pc:sldMk cId="3600104470" sldId="488"/>
            <ac:spMk id="3" creationId="{00000000-0000-0000-0000-000000000000}"/>
          </ac:spMkLst>
        </pc:spChg>
      </pc:sldChg>
      <pc:sldChg chg="modSp add mod modNotesTx">
        <pc:chgData name="Vadnais, Sabina" userId="e0a5976f-0446-4474-aa64-fce0035d6983" providerId="ADAL" clId="{FBFE1EE6-57F6-4C2E-B0B2-5AEDBA1D85FB}" dt="2022-06-01T14:30:59.408" v="1916"/>
        <pc:sldMkLst>
          <pc:docMk/>
          <pc:sldMk cId="3929217076" sldId="489"/>
        </pc:sldMkLst>
        <pc:spChg chg="mod">
          <ac:chgData name="Vadnais, Sabina" userId="e0a5976f-0446-4474-aa64-fce0035d6983" providerId="ADAL" clId="{FBFE1EE6-57F6-4C2E-B0B2-5AEDBA1D85FB}" dt="2022-06-01T14:22:39.421" v="1787" actId="20577"/>
          <ac:spMkLst>
            <pc:docMk/>
            <pc:sldMk cId="3929217076" sldId="489"/>
            <ac:spMk id="6" creationId="{00000000-0000-0000-0000-000000000000}"/>
          </ac:spMkLst>
        </pc:spChg>
      </pc:sldChg>
      <pc:sldChg chg="modSp add mod modNotesTx">
        <pc:chgData name="Vadnais, Sabina" userId="e0a5976f-0446-4474-aa64-fce0035d6983" providerId="ADAL" clId="{FBFE1EE6-57F6-4C2E-B0B2-5AEDBA1D85FB}" dt="2022-06-01T14:37:58.503" v="2078" actId="20577"/>
        <pc:sldMkLst>
          <pc:docMk/>
          <pc:sldMk cId="3650862164" sldId="490"/>
        </pc:sldMkLst>
        <pc:spChg chg="mod">
          <ac:chgData name="Vadnais, Sabina" userId="e0a5976f-0446-4474-aa64-fce0035d6983" providerId="ADAL" clId="{FBFE1EE6-57F6-4C2E-B0B2-5AEDBA1D85FB}" dt="2022-06-01T14:35:35.287" v="1937" actId="20577"/>
          <ac:spMkLst>
            <pc:docMk/>
            <pc:sldMk cId="3650862164" sldId="490"/>
            <ac:spMk id="8" creationId="{00000000-0000-0000-0000-000000000000}"/>
          </ac:spMkLst>
        </pc:spChg>
      </pc:sldChg>
      <pc:sldChg chg="delSp modSp add mod modNotesTx">
        <pc:chgData name="Vadnais, Sabina" userId="e0a5976f-0446-4474-aa64-fce0035d6983" providerId="ADAL" clId="{FBFE1EE6-57F6-4C2E-B0B2-5AEDBA1D85FB}" dt="2022-06-01T14:40:44.035" v="2149" actId="20577"/>
        <pc:sldMkLst>
          <pc:docMk/>
          <pc:sldMk cId="904243544" sldId="491"/>
        </pc:sldMkLst>
        <pc:spChg chg="del mod">
          <ac:chgData name="Vadnais, Sabina" userId="e0a5976f-0446-4474-aa64-fce0035d6983" providerId="ADAL" clId="{FBFE1EE6-57F6-4C2E-B0B2-5AEDBA1D85FB}" dt="2022-06-01T14:39:39.551" v="2107" actId="478"/>
          <ac:spMkLst>
            <pc:docMk/>
            <pc:sldMk cId="904243544" sldId="491"/>
            <ac:spMk id="2" creationId="{00000000-0000-0000-0000-000000000000}"/>
          </ac:spMkLst>
        </pc:spChg>
        <pc:spChg chg="mod">
          <ac:chgData name="Vadnais, Sabina" userId="e0a5976f-0446-4474-aa64-fce0035d6983" providerId="ADAL" clId="{FBFE1EE6-57F6-4C2E-B0B2-5AEDBA1D85FB}" dt="2022-06-01T14:38:22.735" v="2089" actId="20577"/>
          <ac:spMkLst>
            <pc:docMk/>
            <pc:sldMk cId="904243544" sldId="491"/>
            <ac:spMk id="16389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39:47.050" v="2108"/>
          <ac:graphicFrameMkLst>
            <pc:docMk/>
            <pc:sldMk cId="904243544" sldId="491"/>
            <ac:graphicFrameMk id="6" creationId="{00000000-0000-0000-0000-000000000000}"/>
          </ac:graphicFrameMkLst>
        </pc:graphicFrameChg>
      </pc:sldChg>
      <pc:sldChg chg="modSp add mod">
        <pc:chgData name="Vadnais, Sabina" userId="e0a5976f-0446-4474-aa64-fce0035d6983" providerId="ADAL" clId="{FBFE1EE6-57F6-4C2E-B0B2-5AEDBA1D85FB}" dt="2022-06-01T14:54:16.893" v="2211" actId="27918"/>
        <pc:sldMkLst>
          <pc:docMk/>
          <pc:sldMk cId="1433169372" sldId="492"/>
        </pc:sldMkLst>
        <pc:spChg chg="mod">
          <ac:chgData name="Vadnais, Sabina" userId="e0a5976f-0446-4474-aa64-fce0035d6983" providerId="ADAL" clId="{FBFE1EE6-57F6-4C2E-B0B2-5AEDBA1D85FB}" dt="2022-06-01T14:41:00.415" v="2157" actId="20577"/>
          <ac:spMkLst>
            <pc:docMk/>
            <pc:sldMk cId="1433169372" sldId="492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47:33.801" v="2209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Sp add mod">
        <pc:chgData name="Vadnais, Sabina" userId="e0a5976f-0446-4474-aa64-fce0035d6983" providerId="ADAL" clId="{FBFE1EE6-57F6-4C2E-B0B2-5AEDBA1D85FB}" dt="2022-06-01T14:57:20.371" v="2232" actId="113"/>
        <pc:sldMkLst>
          <pc:docMk/>
          <pc:sldMk cId="174412479" sldId="493"/>
        </pc:sldMkLst>
        <pc:spChg chg="mod">
          <ac:chgData name="Vadnais, Sabina" userId="e0a5976f-0446-4474-aa64-fce0035d6983" providerId="ADAL" clId="{FBFE1EE6-57F6-4C2E-B0B2-5AEDBA1D85FB}" dt="2022-06-01T14:55:53.929" v="2219" actId="20577"/>
          <ac:spMkLst>
            <pc:docMk/>
            <pc:sldMk cId="174412479" sldId="493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FBFE1EE6-57F6-4C2E-B0B2-5AEDBA1D85FB}" dt="2022-06-01T14:57:20.371" v="2232" actId="113"/>
          <ac:graphicFrameMkLst>
            <pc:docMk/>
            <pc:sldMk cId="174412479" sldId="493"/>
            <ac:graphicFrameMk id="6" creationId="{00000000-0000-0000-0000-000000000000}"/>
          </ac:graphicFrameMkLst>
        </pc:graphicFrameChg>
      </pc:sldChg>
      <pc:sldMasterChg chg="addSldLayout">
        <pc:chgData name="Vadnais, Sabina" userId="e0a5976f-0446-4474-aa64-fce0035d6983" providerId="ADAL" clId="{FBFE1EE6-57F6-4C2E-B0B2-5AEDBA1D85FB}" dt="2022-06-01T14:15:46.164" v="1767" actId="27028"/>
        <pc:sldMasterMkLst>
          <pc:docMk/>
          <pc:sldMasterMk cId="0" sldId="2147483672"/>
        </pc:sldMasterMkLst>
        <pc:sldLayoutChg chg="add">
          <pc:chgData name="Vadnais, Sabina" userId="e0a5976f-0446-4474-aa64-fce0035d6983" providerId="ADAL" clId="{FBFE1EE6-57F6-4C2E-B0B2-5AEDBA1D85FB}" dt="2022-06-01T14:15:46.164" v="1767" actId="27028"/>
          <pc:sldLayoutMkLst>
            <pc:docMk/>
            <pc:sldMasterMk cId="0" sldId="2147483672"/>
            <pc:sldLayoutMk cId="0" sldId="2147483684"/>
          </pc:sldLayoutMkLst>
        </pc:sldLayoutChg>
      </pc:sldMasterChg>
    </pc:docChg>
  </pc:docChgLst>
  <pc:docChgLst>
    <pc:chgData name="McFarland, Annette (CNTR)" userId="e93d1f50-85ab-41a8-a34a-185a53159573" providerId="ADAL" clId="{87EDC583-B9E6-48D9-BB4F-B273613E7EEB}"/>
    <pc:docChg chg="undo custSel modSld modMainMaster">
      <pc:chgData name="McFarland, Annette (CNTR)" userId="e93d1f50-85ab-41a8-a34a-185a53159573" providerId="ADAL" clId="{87EDC583-B9E6-48D9-BB4F-B273613E7EEB}" dt="2023-05-31T13:57:56.104" v="6455" actId="2711"/>
      <pc:docMkLst>
        <pc:docMk/>
      </pc:docMkLst>
      <pc:sldChg chg="modSp mod modNotesTx">
        <pc:chgData name="McFarland, Annette (CNTR)" userId="e93d1f50-85ab-41a8-a34a-185a53159573" providerId="ADAL" clId="{87EDC583-B9E6-48D9-BB4F-B273613E7EEB}" dt="2023-05-30T19:50:10.770" v="1286" actId="20577"/>
        <pc:sldMkLst>
          <pc:docMk/>
          <pc:sldMk cId="4278247957" sldId="449"/>
        </pc:sldMkLst>
        <pc:spChg chg="mod">
          <ac:chgData name="McFarland, Annette (CNTR)" userId="e93d1f50-85ab-41a8-a34a-185a53159573" providerId="ADAL" clId="{87EDC583-B9E6-48D9-BB4F-B273613E7EEB}" dt="2023-05-30T19:42:38.204" v="349" actId="2711"/>
          <ac:spMkLst>
            <pc:docMk/>
            <pc:sldMk cId="4278247957" sldId="449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19:45:01.055" v="381" actId="20577"/>
          <ac:spMkLst>
            <pc:docMk/>
            <pc:sldMk cId="4278247957" sldId="449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19:45:12.081" v="383"/>
          <ac:graphicFrameMkLst>
            <pc:docMk/>
            <pc:sldMk cId="4278247957" sldId="449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19:53:51.427" v="1455" actId="20577"/>
        <pc:sldMkLst>
          <pc:docMk/>
          <pc:sldMk cId="936560339" sldId="451"/>
        </pc:sldMkLst>
        <pc:spChg chg="mod">
          <ac:chgData name="McFarland, Annette (CNTR)" userId="e93d1f50-85ab-41a8-a34a-185a53159573" providerId="ADAL" clId="{87EDC583-B9E6-48D9-BB4F-B273613E7EEB}" dt="2023-05-30T19:50:17.533" v="1287" actId="1076"/>
          <ac:spMkLst>
            <pc:docMk/>
            <pc:sldMk cId="936560339" sldId="451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19:53:51.427" v="1455" actId="20577"/>
          <ac:spMkLst>
            <pc:docMk/>
            <pc:sldMk cId="936560339" sldId="451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19:52:11.162" v="1310" actId="207"/>
          <ac:graphicFrameMkLst>
            <pc:docMk/>
            <pc:sldMk cId="936560339" sldId="451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0:32:03.219" v="1915" actId="207"/>
        <pc:sldMkLst>
          <pc:docMk/>
          <pc:sldMk cId="2394371645" sldId="455"/>
        </pc:sldMkLst>
        <pc:spChg chg="mod">
          <ac:chgData name="McFarland, Annette (CNTR)" userId="e93d1f50-85ab-41a8-a34a-185a53159573" providerId="ADAL" clId="{87EDC583-B9E6-48D9-BB4F-B273613E7EEB}" dt="2023-05-30T19:35:20.100" v="66" actId="20577"/>
          <ac:spMkLst>
            <pc:docMk/>
            <pc:sldMk cId="2394371645" sldId="455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32:03.219" v="1915" actId="207"/>
          <ac:graphicFrameMkLst>
            <pc:docMk/>
            <pc:sldMk cId="2394371645" sldId="455"/>
            <ac:graphicFrameMk id="7" creationId="{00000000-0000-0000-0000-000000000000}"/>
          </ac:graphicFrameMkLst>
        </pc:graphicFrameChg>
      </pc:sldChg>
      <pc:sldChg chg="delSp modSp mod modNotesTx">
        <pc:chgData name="McFarland, Annette (CNTR)" userId="e93d1f50-85ab-41a8-a34a-185a53159573" providerId="ADAL" clId="{87EDC583-B9E6-48D9-BB4F-B273613E7EEB}" dt="2023-05-30T20:27:30.214" v="1851" actId="20577"/>
        <pc:sldMkLst>
          <pc:docMk/>
          <pc:sldMk cId="1125966888" sldId="456"/>
        </pc:sldMkLst>
        <pc:spChg chg="mod">
          <ac:chgData name="McFarland, Annette (CNTR)" userId="e93d1f50-85ab-41a8-a34a-185a53159573" providerId="ADAL" clId="{87EDC583-B9E6-48D9-BB4F-B273613E7EEB}" dt="2023-05-30T20:25:56.356" v="1679" actId="1076"/>
          <ac:spMkLst>
            <pc:docMk/>
            <pc:sldMk cId="1125966888" sldId="456"/>
            <ac:spMk id="2" creationId="{00000000-0000-0000-0000-000000000000}"/>
          </ac:spMkLst>
        </pc:spChg>
        <pc:spChg chg="del">
          <ac:chgData name="McFarland, Annette (CNTR)" userId="e93d1f50-85ab-41a8-a34a-185a53159573" providerId="ADAL" clId="{87EDC583-B9E6-48D9-BB4F-B273613E7EEB}" dt="2023-05-30T20:25:45.845" v="1677" actId="478"/>
          <ac:spMkLst>
            <pc:docMk/>
            <pc:sldMk cId="1125966888" sldId="456"/>
            <ac:spMk id="3" creationId="{F3BAA98E-CAFE-4817-A733-8A2FFE506BEF}"/>
          </ac:spMkLst>
        </pc:spChg>
        <pc:spChg chg="mod">
          <ac:chgData name="McFarland, Annette (CNTR)" userId="e93d1f50-85ab-41a8-a34a-185a53159573" providerId="ADAL" clId="{87EDC583-B9E6-48D9-BB4F-B273613E7EEB}" dt="2023-05-30T20:26:27.939" v="1757" actId="6549"/>
          <ac:spMkLst>
            <pc:docMk/>
            <pc:sldMk cId="1125966888" sldId="456"/>
            <ac:spMk id="4" creationId="{00000000-0000-0000-0000-000000000000}"/>
          </ac:spMkLst>
        </pc:spChg>
        <pc:spChg chg="del">
          <ac:chgData name="McFarland, Annette (CNTR)" userId="e93d1f50-85ab-41a8-a34a-185a53159573" providerId="ADAL" clId="{87EDC583-B9E6-48D9-BB4F-B273613E7EEB}" dt="2023-05-30T20:25:47.685" v="1678" actId="478"/>
          <ac:spMkLst>
            <pc:docMk/>
            <pc:sldMk cId="1125966888" sldId="456"/>
            <ac:spMk id="7" creationId="{A454CE30-5881-483C-97BD-3A800AD7E0A4}"/>
          </ac:spMkLst>
        </pc:spChg>
        <pc:graphicFrameChg chg="mod">
          <ac:chgData name="McFarland, Annette (CNTR)" userId="e93d1f50-85ab-41a8-a34a-185a53159573" providerId="ADAL" clId="{87EDC583-B9E6-48D9-BB4F-B273613E7EEB}" dt="2023-05-30T20:25:44.073" v="1676"/>
          <ac:graphicFrameMkLst>
            <pc:docMk/>
            <pc:sldMk cId="1125966888" sldId="456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19:42:30.624" v="348" actId="20577"/>
        <pc:sldMkLst>
          <pc:docMk/>
          <pc:sldMk cId="2411588008" sldId="459"/>
        </pc:sldMkLst>
        <pc:spChg chg="mod">
          <ac:chgData name="McFarland, Annette (CNTR)" userId="e93d1f50-85ab-41a8-a34a-185a53159573" providerId="ADAL" clId="{87EDC583-B9E6-48D9-BB4F-B273613E7EEB}" dt="2023-05-30T19:41:56.886" v="329" actId="2711"/>
          <ac:spMkLst>
            <pc:docMk/>
            <pc:sldMk cId="2411588008" sldId="459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19:41:56.886" v="329" actId="2711"/>
          <ac:spMkLst>
            <pc:docMk/>
            <pc:sldMk cId="2411588008" sldId="459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19:42:05.317" v="331" actId="2711"/>
          <ac:graphicFrameMkLst>
            <pc:docMk/>
            <pc:sldMk cId="2411588008" sldId="459"/>
            <ac:graphicFrameMk id="8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0:44:12.266" v="2365" actId="20577"/>
        <pc:sldMkLst>
          <pc:docMk/>
          <pc:sldMk cId="672935500" sldId="461"/>
        </pc:sldMkLst>
        <pc:spChg chg="mod">
          <ac:chgData name="McFarland, Annette (CNTR)" userId="e93d1f50-85ab-41a8-a34a-185a53159573" providerId="ADAL" clId="{87EDC583-B9E6-48D9-BB4F-B273613E7EEB}" dt="2023-05-30T20:36:46.199" v="2098" actId="2711"/>
          <ac:spMkLst>
            <pc:docMk/>
            <pc:sldMk cId="672935500" sldId="461"/>
            <ac:spMk id="7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37:23.280" v="2102" actId="20577"/>
          <ac:spMkLst>
            <pc:docMk/>
            <pc:sldMk cId="672935500" sldId="461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38:52.950" v="2119" actId="207"/>
          <ac:graphicFrameMkLst>
            <pc:docMk/>
            <pc:sldMk cId="672935500" sldId="461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0:47:42.452" v="2672" actId="20577"/>
        <pc:sldMkLst>
          <pc:docMk/>
          <pc:sldMk cId="51574376" sldId="465"/>
        </pc:sldMkLst>
        <pc:spChg chg="mod">
          <ac:chgData name="McFarland, Annette (CNTR)" userId="e93d1f50-85ab-41a8-a34a-185a53159573" providerId="ADAL" clId="{87EDC583-B9E6-48D9-BB4F-B273613E7EEB}" dt="2023-05-30T20:44:24.006" v="2367" actId="2711"/>
          <ac:spMkLst>
            <pc:docMk/>
            <pc:sldMk cId="51574376" sldId="465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46:00.098" v="2384" actId="20577"/>
          <ac:spMkLst>
            <pc:docMk/>
            <pc:sldMk cId="51574376" sldId="465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44:32.215" v="2369" actId="2711"/>
          <ac:graphicFrameMkLst>
            <pc:docMk/>
            <pc:sldMk cId="51574376" sldId="465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1:01:33.242" v="3520" actId="20577"/>
        <pc:sldMkLst>
          <pc:docMk/>
          <pc:sldMk cId="528015114" sldId="470"/>
        </pc:sldMkLst>
        <pc:spChg chg="mod">
          <ac:chgData name="McFarland, Annette (CNTR)" userId="e93d1f50-85ab-41a8-a34a-185a53159573" providerId="ADAL" clId="{87EDC583-B9E6-48D9-BB4F-B273613E7EEB}" dt="2023-05-30T20:54:21.881" v="3151" actId="2711"/>
          <ac:spMkLst>
            <pc:docMk/>
            <pc:sldMk cId="528015114" sldId="470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54:21.881" v="3151" actId="2711"/>
          <ac:spMkLst>
            <pc:docMk/>
            <pc:sldMk cId="528015114" sldId="470"/>
            <ac:spMk id="16389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59:26.998" v="3200" actId="207"/>
          <ac:graphicFrameMkLst>
            <pc:docMk/>
            <pc:sldMk cId="528015114" sldId="470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1:09:07.005" v="4212" actId="207"/>
        <pc:sldMkLst>
          <pc:docMk/>
          <pc:sldMk cId="2390643418" sldId="473"/>
        </pc:sldMkLst>
        <pc:spChg chg="mod">
          <ac:chgData name="McFarland, Annette (CNTR)" userId="e93d1f50-85ab-41a8-a34a-185a53159573" providerId="ADAL" clId="{87EDC583-B9E6-48D9-BB4F-B273613E7EEB}" dt="2023-05-30T21:07:12.966" v="3993" actId="27636"/>
          <ac:spMkLst>
            <pc:docMk/>
            <pc:sldMk cId="2390643418" sldId="473"/>
            <ac:spMk id="7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1:07:12.905" v="3992" actId="2711"/>
          <ac:spMkLst>
            <pc:docMk/>
            <pc:sldMk cId="2390643418" sldId="473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1:09:07.005" v="4212" actId="207"/>
          <ac:graphicFrameMkLst>
            <pc:docMk/>
            <pc:sldMk cId="2390643418" sldId="473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1:11:38.649" v="4455" actId="20577"/>
        <pc:sldMkLst>
          <pc:docMk/>
          <pc:sldMk cId="1547359066" sldId="474"/>
        </pc:sldMkLst>
        <pc:spChg chg="mod">
          <ac:chgData name="McFarland, Annette (CNTR)" userId="e93d1f50-85ab-41a8-a34a-185a53159573" providerId="ADAL" clId="{87EDC583-B9E6-48D9-BB4F-B273613E7EEB}" dt="2023-05-30T21:10:43.392" v="4237" actId="1076"/>
          <ac:spMkLst>
            <pc:docMk/>
            <pc:sldMk cId="1547359066" sldId="474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1:10:35.586" v="4236" actId="6549"/>
          <ac:spMkLst>
            <pc:docMk/>
            <pc:sldMk cId="1547359066" sldId="474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1:10:28.915" v="4228"/>
          <ac:graphicFrameMkLst>
            <pc:docMk/>
            <pc:sldMk cId="1547359066" sldId="474"/>
            <ac:graphicFrameMk id="6" creationId="{00000000-0000-0000-0000-000000000000}"/>
          </ac:graphicFrameMkLst>
        </pc:graphicFrameChg>
      </pc:sldChg>
      <pc:sldChg chg="modSp mod">
        <pc:chgData name="McFarland, Annette (CNTR)" userId="e93d1f50-85ab-41a8-a34a-185a53159573" providerId="ADAL" clId="{87EDC583-B9E6-48D9-BB4F-B273613E7EEB}" dt="2023-05-31T13:57:56.104" v="6455" actId="2711"/>
        <pc:sldMkLst>
          <pc:docMk/>
          <pc:sldMk cId="2418475272" sldId="475"/>
        </pc:sldMkLst>
        <pc:spChg chg="mod">
          <ac:chgData name="McFarland, Annette (CNTR)" userId="e93d1f50-85ab-41a8-a34a-185a53159573" providerId="ADAL" clId="{87EDC583-B9E6-48D9-BB4F-B273613E7EEB}" dt="2023-05-31T13:57:56.104" v="6455" actId="2711"/>
          <ac:spMkLst>
            <pc:docMk/>
            <pc:sldMk cId="2418475272" sldId="475"/>
            <ac:spMk id="5427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57:56.104" v="6455" actId="2711"/>
          <ac:spMkLst>
            <pc:docMk/>
            <pc:sldMk cId="2418475272" sldId="475"/>
            <ac:spMk id="54275" creationId="{00000000-0000-0000-0000-000000000000}"/>
          </ac:spMkLst>
        </pc:spChg>
      </pc:sldChg>
      <pc:sldChg chg="addSp delSp modSp mod">
        <pc:chgData name="McFarland, Annette (CNTR)" userId="e93d1f50-85ab-41a8-a34a-185a53159573" providerId="ADAL" clId="{87EDC583-B9E6-48D9-BB4F-B273613E7EEB}" dt="2023-05-31T13:21:54.298" v="4460" actId="20577"/>
        <pc:sldMkLst>
          <pc:docMk/>
          <pc:sldMk cId="1350415124" sldId="477"/>
        </pc:sldMkLst>
        <pc:spChg chg="mod">
          <ac:chgData name="McFarland, Annette (CNTR)" userId="e93d1f50-85ab-41a8-a34a-185a53159573" providerId="ADAL" clId="{87EDC583-B9E6-48D9-BB4F-B273613E7EEB}" dt="2023-05-31T13:21:54.298" v="4460" actId="20577"/>
          <ac:spMkLst>
            <pc:docMk/>
            <pc:sldMk cId="1350415124" sldId="477"/>
            <ac:spMk id="4" creationId="{9C4A3799-084A-4A20-DF4E-435E98301E58}"/>
          </ac:spMkLst>
        </pc:spChg>
        <pc:picChg chg="del">
          <ac:chgData name="McFarland, Annette (CNTR)" userId="e93d1f50-85ab-41a8-a34a-185a53159573" providerId="ADAL" clId="{87EDC583-B9E6-48D9-BB4F-B273613E7EEB}" dt="2023-05-30T19:22:54.499" v="10" actId="478"/>
          <ac:picMkLst>
            <pc:docMk/>
            <pc:sldMk cId="1350415124" sldId="477"/>
            <ac:picMk id="2" creationId="{3F01CC2F-0BA9-EB0D-3298-92077179FB53}"/>
          </ac:picMkLst>
        </pc:picChg>
        <pc:picChg chg="add mod">
          <ac:chgData name="McFarland, Annette (CNTR)" userId="e93d1f50-85ab-41a8-a34a-185a53159573" providerId="ADAL" clId="{87EDC583-B9E6-48D9-BB4F-B273613E7EEB}" dt="2023-05-30T19:23:18.641" v="18" actId="208"/>
          <ac:picMkLst>
            <pc:docMk/>
            <pc:sldMk cId="1350415124" sldId="477"/>
            <ac:picMk id="6" creationId="{DD639357-CAF5-B3C0-F700-E9DAE7D2974C}"/>
          </ac:picMkLst>
        </pc:picChg>
      </pc:sldChg>
      <pc:sldChg chg="addSp modSp">
        <pc:chgData name="McFarland, Annette (CNTR)" userId="e93d1f50-85ab-41a8-a34a-185a53159573" providerId="ADAL" clId="{87EDC583-B9E6-48D9-BB4F-B273613E7EEB}" dt="2023-05-30T19:33:15.770" v="20"/>
        <pc:sldMkLst>
          <pc:docMk/>
          <pc:sldMk cId="3891269518" sldId="478"/>
        </pc:sldMkLst>
        <pc:spChg chg="add mod">
          <ac:chgData name="McFarland, Annette (CNTR)" userId="e93d1f50-85ab-41a8-a34a-185a53159573" providerId="ADAL" clId="{87EDC583-B9E6-48D9-BB4F-B273613E7EEB}" dt="2023-05-30T19:33:15.770" v="20"/>
          <ac:spMkLst>
            <pc:docMk/>
            <pc:sldMk cId="3891269518" sldId="478"/>
            <ac:spMk id="2" creationId="{579291E5-5064-C99F-619A-560A6F324FFB}"/>
          </ac:spMkLst>
        </pc:spChg>
        <pc:picChg chg="add mod">
          <ac:chgData name="McFarland, Annette (CNTR)" userId="e93d1f50-85ab-41a8-a34a-185a53159573" providerId="ADAL" clId="{87EDC583-B9E6-48D9-BB4F-B273613E7EEB}" dt="2023-05-30T19:33:15.770" v="20"/>
          <ac:picMkLst>
            <pc:docMk/>
            <pc:sldMk cId="3891269518" sldId="478"/>
            <ac:picMk id="4" creationId="{4D5A45CB-B98D-D7FD-B72D-A0F99DA1321C}"/>
          </ac:picMkLst>
        </pc:picChg>
      </pc:sldChg>
      <pc:sldChg chg="addSp modSp">
        <pc:chgData name="McFarland, Annette (CNTR)" userId="e93d1f50-85ab-41a8-a34a-185a53159573" providerId="ADAL" clId="{87EDC583-B9E6-48D9-BB4F-B273613E7EEB}" dt="2023-05-30T19:33:21.799" v="21"/>
        <pc:sldMkLst>
          <pc:docMk/>
          <pc:sldMk cId="1604241872" sldId="479"/>
        </pc:sldMkLst>
        <pc:spChg chg="add mod">
          <ac:chgData name="McFarland, Annette (CNTR)" userId="e93d1f50-85ab-41a8-a34a-185a53159573" providerId="ADAL" clId="{87EDC583-B9E6-48D9-BB4F-B273613E7EEB}" dt="2023-05-30T19:33:21.799" v="21"/>
          <ac:spMkLst>
            <pc:docMk/>
            <pc:sldMk cId="1604241872" sldId="479"/>
            <ac:spMk id="2" creationId="{887233AA-3C8E-C7A3-4A1B-6505386E9357}"/>
          </ac:spMkLst>
        </pc:spChg>
        <pc:picChg chg="add mod">
          <ac:chgData name="McFarland, Annette (CNTR)" userId="e93d1f50-85ab-41a8-a34a-185a53159573" providerId="ADAL" clId="{87EDC583-B9E6-48D9-BB4F-B273613E7EEB}" dt="2023-05-30T19:33:21.799" v="21"/>
          <ac:picMkLst>
            <pc:docMk/>
            <pc:sldMk cId="1604241872" sldId="479"/>
            <ac:picMk id="4" creationId="{3D907979-EA5B-46EA-0E60-EB605D3B3E6B}"/>
          </ac:picMkLst>
        </pc:picChg>
      </pc:sldChg>
      <pc:sldChg chg="addSp modSp">
        <pc:chgData name="McFarland, Annette (CNTR)" userId="e93d1f50-85ab-41a8-a34a-185a53159573" providerId="ADAL" clId="{87EDC583-B9E6-48D9-BB4F-B273613E7EEB}" dt="2023-05-30T19:33:23.946" v="22"/>
        <pc:sldMkLst>
          <pc:docMk/>
          <pc:sldMk cId="4272414981" sldId="480"/>
        </pc:sldMkLst>
        <pc:spChg chg="add mod">
          <ac:chgData name="McFarland, Annette (CNTR)" userId="e93d1f50-85ab-41a8-a34a-185a53159573" providerId="ADAL" clId="{87EDC583-B9E6-48D9-BB4F-B273613E7EEB}" dt="2023-05-30T19:33:23.946" v="22"/>
          <ac:spMkLst>
            <pc:docMk/>
            <pc:sldMk cId="4272414981" sldId="480"/>
            <ac:spMk id="2" creationId="{E8855D49-2028-411A-FED3-00A4F3653FF8}"/>
          </ac:spMkLst>
        </pc:spChg>
        <pc:picChg chg="add mod">
          <ac:chgData name="McFarland, Annette (CNTR)" userId="e93d1f50-85ab-41a8-a34a-185a53159573" providerId="ADAL" clId="{87EDC583-B9E6-48D9-BB4F-B273613E7EEB}" dt="2023-05-30T19:33:23.946" v="22"/>
          <ac:picMkLst>
            <pc:docMk/>
            <pc:sldMk cId="4272414981" sldId="480"/>
            <ac:picMk id="4" creationId="{5040331A-703C-E442-64F5-14767E609DA5}"/>
          </ac:picMkLst>
        </pc:picChg>
      </pc:sldChg>
      <pc:sldChg chg="modSp mod modNotesTx">
        <pc:chgData name="McFarland, Annette (CNTR)" userId="e93d1f50-85ab-41a8-a34a-185a53159573" providerId="ADAL" clId="{87EDC583-B9E6-48D9-BB4F-B273613E7EEB}" dt="2023-05-30T20:21:33.959" v="1637" actId="20577"/>
        <pc:sldMkLst>
          <pc:docMk/>
          <pc:sldMk cId="3324058444" sldId="481"/>
        </pc:sldMkLst>
        <pc:spChg chg="mod">
          <ac:chgData name="McFarland, Annette (CNTR)" userId="e93d1f50-85ab-41a8-a34a-185a53159573" providerId="ADAL" clId="{87EDC583-B9E6-48D9-BB4F-B273613E7EEB}" dt="2023-05-30T19:53:21.987" v="1430" actId="2711"/>
          <ac:spMkLst>
            <pc:docMk/>
            <pc:sldMk cId="3324058444" sldId="481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20:01.289" v="1483" actId="6549"/>
          <ac:spMkLst>
            <pc:docMk/>
            <pc:sldMk cId="3324058444" sldId="481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20:59.732" v="1496" actId="207"/>
          <ac:graphicFrameMkLst>
            <pc:docMk/>
            <pc:sldMk cId="3324058444" sldId="481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0:35:31.588" v="2029"/>
        <pc:sldMkLst>
          <pc:docMk/>
          <pc:sldMk cId="402500847" sldId="482"/>
        </pc:sldMkLst>
        <pc:spChg chg="mod">
          <ac:chgData name="McFarland, Annette (CNTR)" userId="e93d1f50-85ab-41a8-a34a-185a53159573" providerId="ADAL" clId="{87EDC583-B9E6-48D9-BB4F-B273613E7EEB}" dt="2023-05-30T20:35:19.234" v="2026" actId="2711"/>
          <ac:spMkLst>
            <pc:docMk/>
            <pc:sldMk cId="402500847" sldId="482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35:19.234" v="2026" actId="2711"/>
          <ac:spMkLst>
            <pc:docMk/>
            <pc:sldMk cId="402500847" sldId="482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35:31.588" v="2029"/>
          <ac:graphicFrameMkLst>
            <pc:docMk/>
            <pc:sldMk cId="402500847" sldId="482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0:36:34.871" v="2096" actId="20577"/>
        <pc:sldMkLst>
          <pc:docMk/>
          <pc:sldMk cId="3660208272" sldId="483"/>
        </pc:sldMkLst>
        <pc:spChg chg="mod">
          <ac:chgData name="McFarland, Annette (CNTR)" userId="e93d1f50-85ab-41a8-a34a-185a53159573" providerId="ADAL" clId="{87EDC583-B9E6-48D9-BB4F-B273613E7EEB}" dt="2023-05-30T20:35:40.372" v="2031" actId="2711"/>
          <ac:spMkLst>
            <pc:docMk/>
            <pc:sldMk cId="3660208272" sldId="483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36:04.014" v="2064" actId="20577"/>
          <ac:spMkLst>
            <pc:docMk/>
            <pc:sldMk cId="3660208272" sldId="483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36:12.793" v="2066" actId="207"/>
          <ac:graphicFrameMkLst>
            <pc:docMk/>
            <pc:sldMk cId="3660208272" sldId="483"/>
            <ac:graphicFrameMk id="8" creationId="{00000000-0000-0000-0000-000000000000}"/>
          </ac:graphicFrameMkLst>
        </pc:graphicFrameChg>
      </pc:sldChg>
      <pc:sldChg chg="modSp mod addCm modNotesTx">
        <pc:chgData name="McFarland, Annette (CNTR)" userId="e93d1f50-85ab-41a8-a34a-185a53159573" providerId="ADAL" clId="{87EDC583-B9E6-48D9-BB4F-B273613E7EEB}" dt="2023-05-31T13:55:17.232" v="6343"/>
        <pc:sldMkLst>
          <pc:docMk/>
          <pc:sldMk cId="3284449495" sldId="484"/>
        </pc:sldMkLst>
        <pc:spChg chg="mod">
          <ac:chgData name="McFarland, Annette (CNTR)" userId="e93d1f50-85ab-41a8-a34a-185a53159573" providerId="ADAL" clId="{87EDC583-B9E6-48D9-BB4F-B273613E7EEB}" dt="2023-05-30T20:47:54.514" v="2673" actId="2711"/>
          <ac:spMkLst>
            <pc:docMk/>
            <pc:sldMk cId="3284449495" sldId="484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49:14.730" v="2723" actId="6549"/>
          <ac:spMkLst>
            <pc:docMk/>
            <pc:sldMk cId="3284449495" sldId="484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52:46.113" v="3081" actId="207"/>
          <ac:graphicFrameMkLst>
            <pc:docMk/>
            <pc:sldMk cId="3284449495" sldId="484"/>
            <ac:graphicFrameMk id="7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McFarland, Annette (CNTR)" userId="e93d1f50-85ab-41a8-a34a-185a53159573" providerId="ADAL" clId="{87EDC583-B9E6-48D9-BB4F-B273613E7EEB}" dt="2023-05-31T13:55:17.232" v="6343"/>
              <pc2:cmMkLst xmlns:pc2="http://schemas.microsoft.com/office/powerpoint/2019/9/main/command">
                <pc:docMk/>
                <pc:sldMk cId="3284449495" sldId="484"/>
                <pc2:cmMk id="{C963E89B-AC0E-4A81-85DA-66442D1C022A}"/>
              </pc2:cmMkLst>
            </pc226:cmChg>
          </p:ext>
        </pc:extLst>
      </pc:sldChg>
      <pc:sldChg chg="modSp mod modNotesTx">
        <pc:chgData name="McFarland, Annette (CNTR)" userId="e93d1f50-85ab-41a8-a34a-185a53159573" providerId="ADAL" clId="{87EDC583-B9E6-48D9-BB4F-B273613E7EEB}" dt="2023-05-30T20:54:06.485" v="3150" actId="20577"/>
        <pc:sldMkLst>
          <pc:docMk/>
          <pc:sldMk cId="135741566" sldId="485"/>
        </pc:sldMkLst>
        <pc:spChg chg="mod">
          <ac:chgData name="McFarland, Annette (CNTR)" userId="e93d1f50-85ab-41a8-a34a-185a53159573" providerId="ADAL" clId="{87EDC583-B9E6-48D9-BB4F-B273613E7EEB}" dt="2023-05-30T20:53:06.227" v="3083" actId="2711"/>
          <ac:spMkLst>
            <pc:docMk/>
            <pc:sldMk cId="135741566" sldId="485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0:53:44.734" v="3132" actId="6549"/>
          <ac:spMkLst>
            <pc:docMk/>
            <pc:sldMk cId="135741566" sldId="485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0:53:20.852" v="3087" actId="207"/>
          <ac:graphicFrameMkLst>
            <pc:docMk/>
            <pc:sldMk cId="135741566" sldId="485"/>
            <ac:graphicFrameMk id="8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1:05:40.910" v="3830" actId="20577"/>
        <pc:sldMkLst>
          <pc:docMk/>
          <pc:sldMk cId="3467778269" sldId="486"/>
        </pc:sldMkLst>
        <pc:spChg chg="mod">
          <ac:chgData name="McFarland, Annette (CNTR)" userId="e93d1f50-85ab-41a8-a34a-185a53159573" providerId="ADAL" clId="{87EDC583-B9E6-48D9-BB4F-B273613E7EEB}" dt="2023-05-30T21:02:01.433" v="3552" actId="2711"/>
          <ac:spMkLst>
            <pc:docMk/>
            <pc:sldMk cId="3467778269" sldId="486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1:02:01.433" v="3552" actId="2711"/>
          <ac:spMkLst>
            <pc:docMk/>
            <pc:sldMk cId="3467778269" sldId="486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1:04:23.689" v="3584" actId="207"/>
          <ac:graphicFrameMkLst>
            <pc:docMk/>
            <pc:sldMk cId="3467778269" sldId="486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0T21:06:47.250" v="3988" actId="6549"/>
        <pc:sldMkLst>
          <pc:docMk/>
          <pc:sldMk cId="861126456" sldId="487"/>
        </pc:sldMkLst>
        <pc:spChg chg="mod">
          <ac:chgData name="McFarland, Annette (CNTR)" userId="e93d1f50-85ab-41a8-a34a-185a53159573" providerId="ADAL" clId="{87EDC583-B9E6-48D9-BB4F-B273613E7EEB}" dt="2023-05-30T21:05:47.295" v="3831" actId="2711"/>
          <ac:spMkLst>
            <pc:docMk/>
            <pc:sldMk cId="861126456" sldId="487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0T21:06:28.057" v="3865" actId="20577"/>
          <ac:spMkLst>
            <pc:docMk/>
            <pc:sldMk cId="861126456" sldId="487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0T21:06:03.075" v="3835" actId="207"/>
          <ac:graphicFrameMkLst>
            <pc:docMk/>
            <pc:sldMk cId="861126456" sldId="487"/>
            <ac:graphicFrameMk id="8" creationId="{00000000-0000-0000-0000-000000000000}"/>
          </ac:graphicFrameMkLst>
        </pc:graphicFrameChg>
      </pc:sldChg>
      <pc:sldChg chg="addSp modSp mod">
        <pc:chgData name="McFarland, Annette (CNTR)" userId="e93d1f50-85ab-41a8-a34a-185a53159573" providerId="ADAL" clId="{87EDC583-B9E6-48D9-BB4F-B273613E7EEB}" dt="2023-05-31T13:22:04.575" v="4465" actId="6549"/>
        <pc:sldMkLst>
          <pc:docMk/>
          <pc:sldMk cId="3600104470" sldId="488"/>
        </pc:sldMkLst>
        <pc:spChg chg="add mod">
          <ac:chgData name="McFarland, Annette (CNTR)" userId="e93d1f50-85ab-41a8-a34a-185a53159573" providerId="ADAL" clId="{87EDC583-B9E6-48D9-BB4F-B273613E7EEB}" dt="2023-05-31T13:22:04.575" v="4465" actId="6549"/>
          <ac:spMkLst>
            <pc:docMk/>
            <pc:sldMk cId="3600104470" sldId="488"/>
            <ac:spMk id="2" creationId="{A7C89BBA-6ADC-A981-7959-C14ED4A191FB}"/>
          </ac:spMkLst>
        </pc:spChg>
        <pc:picChg chg="add mod">
          <ac:chgData name="McFarland, Annette (CNTR)" userId="e93d1f50-85ab-41a8-a34a-185a53159573" providerId="ADAL" clId="{87EDC583-B9E6-48D9-BB4F-B273613E7EEB}" dt="2023-05-30T19:33:26.579" v="23"/>
          <ac:picMkLst>
            <pc:docMk/>
            <pc:sldMk cId="3600104470" sldId="488"/>
            <ac:picMk id="4" creationId="{FF8A6CDB-8DD7-DAD8-81C7-22B49900D0C2}"/>
          </ac:picMkLst>
        </pc:picChg>
      </pc:sldChg>
      <pc:sldChg chg="modSp mod modNotesTx">
        <pc:chgData name="McFarland, Annette (CNTR)" userId="e93d1f50-85ab-41a8-a34a-185a53159573" providerId="ADAL" clId="{87EDC583-B9E6-48D9-BB4F-B273613E7EEB}" dt="2023-05-31T13:30:18.969" v="4917" actId="2711"/>
        <pc:sldMkLst>
          <pc:docMk/>
          <pc:sldMk cId="3929217076" sldId="489"/>
        </pc:sldMkLst>
        <pc:spChg chg="mod">
          <ac:chgData name="McFarland, Annette (CNTR)" userId="e93d1f50-85ab-41a8-a34a-185a53159573" providerId="ADAL" clId="{87EDC583-B9E6-48D9-BB4F-B273613E7EEB}" dt="2023-05-31T13:30:12.402" v="4915" actId="2711"/>
          <ac:spMkLst>
            <pc:docMk/>
            <pc:sldMk cId="3929217076" sldId="489"/>
            <ac:spMk id="6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30:12.402" v="4915" actId="2711"/>
          <ac:spMkLst>
            <pc:docMk/>
            <pc:sldMk cId="3929217076" sldId="489"/>
            <ac:spMk id="1331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1T13:30:18.969" v="4917" actId="2711"/>
          <ac:graphicFrameMkLst>
            <pc:docMk/>
            <pc:sldMk cId="3929217076" sldId="489"/>
            <ac:graphicFrameMk id="8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1T13:34:17.805" v="5316" actId="20577"/>
        <pc:sldMkLst>
          <pc:docMk/>
          <pc:sldMk cId="3650862164" sldId="490"/>
        </pc:sldMkLst>
        <pc:spChg chg="mod">
          <ac:chgData name="McFarland, Annette (CNTR)" userId="e93d1f50-85ab-41a8-a34a-185a53159573" providerId="ADAL" clId="{87EDC583-B9E6-48D9-BB4F-B273613E7EEB}" dt="2023-05-31T13:30:24.176" v="4918" actId="2711"/>
          <ac:spMkLst>
            <pc:docMk/>
            <pc:sldMk cId="3650862164" sldId="490"/>
            <ac:spMk id="5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34:17.805" v="5316" actId="20577"/>
          <ac:spMkLst>
            <pc:docMk/>
            <pc:sldMk cId="3650862164" sldId="490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1T13:34:10.017" v="5301"/>
          <ac:graphicFrameMkLst>
            <pc:docMk/>
            <pc:sldMk cId="3650862164" sldId="490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1T13:45:04.876" v="5668" actId="20577"/>
        <pc:sldMkLst>
          <pc:docMk/>
          <pc:sldMk cId="904243544" sldId="491"/>
        </pc:sldMkLst>
        <pc:spChg chg="mod">
          <ac:chgData name="McFarland, Annette (CNTR)" userId="e93d1f50-85ab-41a8-a34a-185a53159573" providerId="ADAL" clId="{87EDC583-B9E6-48D9-BB4F-B273613E7EEB}" dt="2023-05-31T13:38:10.006" v="5393" actId="2711"/>
          <ac:spMkLst>
            <pc:docMk/>
            <pc:sldMk cId="904243544" sldId="491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38:10.006" v="5393" actId="2711"/>
          <ac:spMkLst>
            <pc:docMk/>
            <pc:sldMk cId="904243544" sldId="491"/>
            <ac:spMk id="16389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1T13:39:46.799" v="5530" actId="207"/>
          <ac:graphicFrameMkLst>
            <pc:docMk/>
            <pc:sldMk cId="904243544" sldId="491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1T13:50:54.009" v="6091" actId="20577"/>
        <pc:sldMkLst>
          <pc:docMk/>
          <pc:sldMk cId="1433169372" sldId="492"/>
        </pc:sldMkLst>
        <pc:spChg chg="mod">
          <ac:chgData name="McFarland, Annette (CNTR)" userId="e93d1f50-85ab-41a8-a34a-185a53159573" providerId="ADAL" clId="{87EDC583-B9E6-48D9-BB4F-B273613E7EEB}" dt="2023-05-31T13:45:54.779" v="5669" actId="2711"/>
          <ac:spMkLst>
            <pc:docMk/>
            <pc:sldMk cId="1433169372" sldId="492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49:09.935" v="5797" actId="20577"/>
          <ac:spMkLst>
            <pc:docMk/>
            <pc:sldMk cId="1433169372" sldId="492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1T13:50:35.982" v="6000" actId="207"/>
          <ac:graphicFrameMkLst>
            <pc:docMk/>
            <pc:sldMk cId="1433169372" sldId="492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87EDC583-B9E6-48D9-BB4F-B273613E7EEB}" dt="2023-05-31T13:52:48.442" v="6231" actId="20577"/>
        <pc:sldMkLst>
          <pc:docMk/>
          <pc:sldMk cId="174412479" sldId="493"/>
        </pc:sldMkLst>
        <pc:spChg chg="mod">
          <ac:chgData name="McFarland, Annette (CNTR)" userId="e93d1f50-85ab-41a8-a34a-185a53159573" providerId="ADAL" clId="{87EDC583-B9E6-48D9-BB4F-B273613E7EEB}" dt="2023-05-31T13:51:06.982" v="6092" actId="2711"/>
          <ac:spMkLst>
            <pc:docMk/>
            <pc:sldMk cId="174412479" sldId="493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87EDC583-B9E6-48D9-BB4F-B273613E7EEB}" dt="2023-05-31T13:52:41.514" v="6220" actId="6549"/>
          <ac:spMkLst>
            <pc:docMk/>
            <pc:sldMk cId="174412479" sldId="493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87EDC583-B9E6-48D9-BB4F-B273613E7EEB}" dt="2023-05-31T13:52:01.101" v="6105" actId="207"/>
          <ac:graphicFrameMkLst>
            <pc:docMk/>
            <pc:sldMk cId="174412479" sldId="493"/>
            <ac:graphicFrameMk id="6" creationId="{00000000-0000-0000-0000-000000000000}"/>
          </ac:graphicFrameMkLst>
        </pc:graphicFrameChg>
      </pc:sldChg>
      <pc:sldMasterChg chg="setBg">
        <pc:chgData name="McFarland, Annette (CNTR)" userId="e93d1f50-85ab-41a8-a34a-185a53159573" providerId="ADAL" clId="{87EDC583-B9E6-48D9-BB4F-B273613E7EEB}" dt="2023-05-30T19:33:01.120" v="19"/>
        <pc:sldMasterMkLst>
          <pc:docMk/>
          <pc:sldMasterMk cId="0" sldId="2147483672"/>
        </pc:sldMasterMkLst>
      </pc:sldMasterChg>
      <pc:sldMasterChg chg="addSp delSp modSp mod setBg">
        <pc:chgData name="McFarland, Annette (CNTR)" userId="e93d1f50-85ab-41a8-a34a-185a53159573" providerId="ADAL" clId="{87EDC583-B9E6-48D9-BB4F-B273613E7EEB}" dt="2023-05-17T15:48:10.315" v="5"/>
        <pc:sldMasterMkLst>
          <pc:docMk/>
          <pc:sldMasterMk cId="0" sldId="2147483685"/>
        </pc:sldMasterMkLst>
        <pc:spChg chg="add mod">
          <ac:chgData name="McFarland, Annette (CNTR)" userId="e93d1f50-85ab-41a8-a34a-185a53159573" providerId="ADAL" clId="{87EDC583-B9E6-48D9-BB4F-B273613E7EEB}" dt="2023-05-17T15:48:00.924" v="4"/>
          <ac:spMkLst>
            <pc:docMk/>
            <pc:sldMasterMk cId="0" sldId="2147483685"/>
            <ac:spMk id="2" creationId="{9B85883B-5942-B53C-78C3-9B8CFF5D9643}"/>
          </ac:spMkLst>
        </pc:spChg>
        <pc:spChg chg="add mod">
          <ac:chgData name="McFarland, Annette (CNTR)" userId="e93d1f50-85ab-41a8-a34a-185a53159573" providerId="ADAL" clId="{87EDC583-B9E6-48D9-BB4F-B273613E7EEB}" dt="2023-05-17T15:48:00.924" v="4"/>
          <ac:spMkLst>
            <pc:docMk/>
            <pc:sldMasterMk cId="0" sldId="2147483685"/>
            <ac:spMk id="4" creationId="{3DD83E08-3D37-2A39-25AE-1EC8CF4D5010}"/>
          </ac:spMkLst>
        </pc:spChg>
        <pc:spChg chg="add mod">
          <ac:chgData name="McFarland, Annette (CNTR)" userId="e93d1f50-85ab-41a8-a34a-185a53159573" providerId="ADAL" clId="{87EDC583-B9E6-48D9-BB4F-B273613E7EEB}" dt="2023-05-17T15:48:00.924" v="4"/>
          <ac:spMkLst>
            <pc:docMk/>
            <pc:sldMasterMk cId="0" sldId="2147483685"/>
            <ac:spMk id="5" creationId="{251CB772-EC0E-AF28-F25D-590646968FCA}"/>
          </ac:spMkLst>
        </pc:spChg>
        <pc:spChg chg="del">
          <ac:chgData name="McFarland, Annette (CNTR)" userId="e93d1f50-85ab-41a8-a34a-185a53159573" providerId="ADAL" clId="{87EDC583-B9E6-48D9-BB4F-B273613E7EEB}" dt="2023-05-17T15:47:57.311" v="1" actId="478"/>
          <ac:spMkLst>
            <pc:docMk/>
            <pc:sldMasterMk cId="0" sldId="2147483685"/>
            <ac:spMk id="30" creationId="{3B5EC175-54EA-42A3-8601-32B263F4D360}"/>
          </ac:spMkLst>
        </pc:spChg>
        <pc:spChg chg="del">
          <ac:chgData name="McFarland, Annette (CNTR)" userId="e93d1f50-85ab-41a8-a34a-185a53159573" providerId="ADAL" clId="{87EDC583-B9E6-48D9-BB4F-B273613E7EEB}" dt="2023-05-17T15:48:00.040" v="3" actId="478"/>
          <ac:spMkLst>
            <pc:docMk/>
            <pc:sldMasterMk cId="0" sldId="2147483685"/>
            <ac:spMk id="39" creationId="{308CB859-EF43-4AF6-9FC7-7238CAE9DCA9}"/>
          </ac:spMkLst>
        </pc:spChg>
        <pc:grpChg chg="del">
          <ac:chgData name="McFarland, Annette (CNTR)" userId="e93d1f50-85ab-41a8-a34a-185a53159573" providerId="ADAL" clId="{87EDC583-B9E6-48D9-BB4F-B273613E7EEB}" dt="2023-05-17T15:47:56.749" v="0" actId="478"/>
          <ac:grpSpMkLst>
            <pc:docMk/>
            <pc:sldMasterMk cId="0" sldId="2147483685"/>
            <ac:grpSpMk id="31" creationId="{C52CE9DD-4457-4C1D-8BB3-2E811C159581}"/>
          </ac:grpSpMkLst>
        </pc:grpChg>
        <pc:picChg chg="add mod">
          <ac:chgData name="McFarland, Annette (CNTR)" userId="e93d1f50-85ab-41a8-a34a-185a53159573" providerId="ADAL" clId="{87EDC583-B9E6-48D9-BB4F-B273613E7EEB}" dt="2023-05-17T15:48:00.924" v="4"/>
          <ac:picMkLst>
            <pc:docMk/>
            <pc:sldMasterMk cId="0" sldId="2147483685"/>
            <ac:picMk id="3" creationId="{0E3505E5-0FAC-1079-3479-23411DA9A276}"/>
          </ac:picMkLst>
        </pc:picChg>
        <pc:picChg chg="del">
          <ac:chgData name="McFarland, Annette (CNTR)" userId="e93d1f50-85ab-41a8-a34a-185a53159573" providerId="ADAL" clId="{87EDC583-B9E6-48D9-BB4F-B273613E7EEB}" dt="2023-05-17T15:47:58.220" v="2" actId="478"/>
          <ac:picMkLst>
            <pc:docMk/>
            <pc:sldMasterMk cId="0" sldId="2147483685"/>
            <ac:picMk id="38" creationId="{D565375B-4264-482A-9A04-E684C5F490FD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287900968484727E-2"/>
          <c:w val="0.99583333333333335"/>
          <c:h val="0.756033558516193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HIV testing system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B96C-467C-85B8-44D026212CA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B96C-467C-85B8-44D026212CA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B96C-467C-85B8-44D026212CAD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B96C-467C-85B8-44D026212CA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B96C-467C-85B8-44D026212CAD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A-B96C-467C-85B8-44D026212CAD}"/>
              </c:ext>
            </c:extLst>
          </c:dPt>
          <c:dPt>
            <c:idx val="6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C-B96C-467C-85B8-44D026212CAD}"/>
              </c:ext>
            </c:extLst>
          </c:dPt>
          <c:dPt>
            <c:idx val="7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E-B96C-467C-85B8-44D026212CAD}"/>
              </c:ext>
            </c:extLst>
          </c:dPt>
          <c:dPt>
            <c:idx val="8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F-F0C5-4926-8A8D-6208C172A8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Sheet1!$B$1:$I$1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65</c:v>
                </c:pt>
                <c:pt idx="1">
                  <c:v>100</c:v>
                </c:pt>
                <c:pt idx="2">
                  <c:v>98</c:v>
                </c:pt>
                <c:pt idx="3">
                  <c:v>98</c:v>
                </c:pt>
                <c:pt idx="4">
                  <c:v>98</c:v>
                </c:pt>
                <c:pt idx="5">
                  <c:v>21</c:v>
                </c:pt>
                <c:pt idx="6">
                  <c:v>46</c:v>
                </c:pt>
                <c:pt idx="7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B96C-467C-85B8-44D026212C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064560"/>
        <c:axId val="395667552"/>
      </c:barChart>
      <c:catAx>
        <c:axId val="3960645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en-US"/>
          </a:p>
        </c:txPr>
        <c:crossAx val="395667552"/>
        <c:crosses val="autoZero"/>
        <c:auto val="1"/>
        <c:lblAlgn val="ctr"/>
        <c:lblOffset val="100"/>
        <c:noMultiLvlLbl val="0"/>
      </c:catAx>
      <c:valAx>
        <c:axId val="3956675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60645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5055627374936339E-2"/>
          <c:w val="1"/>
          <c:h val="0.94086022757170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2300-4BA7-BB87-439618FD981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IV solution with infusion set</c:v>
                </c:pt>
                <c:pt idx="1">
                  <c:v>Pain management</c:v>
                </c:pt>
                <c:pt idx="2">
                  <c:v>Male condoms</c:v>
                </c:pt>
                <c:pt idx="3">
                  <c:v>First-line treatment for TB</c:v>
                </c:pt>
                <c:pt idx="4">
                  <c:v>Cotrimoxazole tablets</c:v>
                </c:pt>
                <c:pt idx="5">
                  <c:v>Fluconazole/IV treatment for fungal infections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93</c:v>
                </c:pt>
                <c:pt idx="1">
                  <c:v>90</c:v>
                </c:pt>
                <c:pt idx="2">
                  <c:v>85</c:v>
                </c:pt>
                <c:pt idx="3">
                  <c:v>78</c:v>
                </c:pt>
                <c:pt idx="4">
                  <c:v>74</c:v>
                </c:pt>
                <c:pt idx="5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300-4BA7-BB87-439618FD98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4790856"/>
        <c:axId val="397384240"/>
      </c:barChart>
      <c:catAx>
        <c:axId val="3947908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384240"/>
        <c:crosses val="autoZero"/>
        <c:auto val="1"/>
        <c:lblAlgn val="ctr"/>
        <c:lblOffset val="100"/>
        <c:noMultiLvlLbl val="0"/>
      </c:catAx>
      <c:valAx>
        <c:axId val="39738424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94790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89E-2"/>
          <c:y val="7.4287900968484727E-2"/>
          <c:w val="0.96944444444444444"/>
          <c:h val="0.781082433511652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ART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30C4-4BD5-ACD5-D7D4A2525A0D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30C4-4BD5-ACD5-D7D4A2525A0D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30C4-4BD5-ACD5-D7D4A2525A0D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30C4-4BD5-ACD5-D7D4A2525A0D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30C4-4BD5-ACD5-D7D4A2525A0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30C4-4BD5-ACD5-D7D4A2525A0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30C4-4BD5-ACD5-D7D4A2525A0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E-30C4-4BD5-ACD5-D7D4A2525A0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18</c:v>
                </c:pt>
                <c:pt idx="1">
                  <c:v>97</c:v>
                </c:pt>
                <c:pt idx="2">
                  <c:v>91</c:v>
                </c:pt>
                <c:pt idx="3">
                  <c:v>61</c:v>
                </c:pt>
                <c:pt idx="4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30C4-4BD5-ACD5-D7D4A2525A0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4632"/>
        <c:axId val="397385024"/>
      </c:barChart>
      <c:catAx>
        <c:axId val="3973846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385024"/>
        <c:crosses val="autoZero"/>
        <c:auto val="1"/>
        <c:lblAlgn val="ctr"/>
        <c:lblOffset val="100"/>
        <c:noMultiLvlLbl val="0"/>
      </c:catAx>
      <c:valAx>
        <c:axId val="3973850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463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92E-2"/>
          <c:y val="6.518713812105098E-2"/>
          <c:w val="0.96944444444444444"/>
          <c:h val="0.778666975033859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ART</c:v>
                </c:pt>
              </c:strCache>
            </c:strRef>
          </c:tx>
          <c:spPr>
            <a:solidFill>
              <a:srgbClr val="F4D79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460-411C-ACE0-C54980376169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8460-411C-ACE0-C5498037616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8460-411C-ACE0-C5498037616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8460-411C-ACE0-C5498037616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8460-411C-ACE0-C54980376169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8460-411C-ACE0-C5498037616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8460-411C-ACE0-C5498037616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5808"/>
        <c:axId val="397386200"/>
      </c:barChart>
      <c:catAx>
        <c:axId val="3973858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386200"/>
        <c:crosses val="autoZero"/>
        <c:auto val="1"/>
        <c:lblAlgn val="ctr"/>
        <c:lblOffset val="100"/>
        <c:noMultiLvlLbl val="0"/>
      </c:catAx>
      <c:valAx>
        <c:axId val="3973862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58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277777777777777E-2"/>
          <c:y val="0.14235832589891778"/>
          <c:w val="0.96944444444444444"/>
          <c:h val="0.701098095496683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Complete blood count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Sheet1!$B$1:$F$1</c:f>
              <c:strCache>
                <c:ptCount val="5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34</c:v>
                </c:pt>
                <c:pt idx="1">
                  <c:v>94</c:v>
                </c:pt>
                <c:pt idx="2">
                  <c:v>95</c:v>
                </c:pt>
                <c:pt idx="3">
                  <c:v>71</c:v>
                </c:pt>
                <c:pt idx="4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E6-46AE-AFC5-C1225E3F4537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CD4 cell count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</c:strCache>
            </c:strRef>
          </c:cat>
          <c:val>
            <c:numRef>
              <c:f>Sheet1!$B$3:$F$3</c:f>
              <c:numCache>
                <c:formatCode>General</c:formatCode>
                <c:ptCount val="5"/>
                <c:pt idx="0">
                  <c:v>11</c:v>
                </c:pt>
                <c:pt idx="1">
                  <c:v>77</c:v>
                </c:pt>
                <c:pt idx="2">
                  <c:v>45</c:v>
                </c:pt>
                <c:pt idx="3">
                  <c:v>29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E6-46AE-AFC5-C1225E3F4537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RNA viral load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</c:strCache>
            </c:strRef>
          </c:cat>
          <c:val>
            <c:numRef>
              <c:f>Sheet1!$B$4:$F$4</c:f>
              <c:numCache>
                <c:formatCode>General</c:formatCode>
                <c:ptCount val="5"/>
                <c:pt idx="0">
                  <c:v>3</c:v>
                </c:pt>
                <c:pt idx="1">
                  <c:v>26</c:v>
                </c:pt>
                <c:pt idx="2">
                  <c:v>12</c:v>
                </c:pt>
                <c:pt idx="3">
                  <c:v>8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E6-46AE-AFC5-C1225E3F4537}"/>
            </c:ext>
          </c:extLst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Renal or liver 
function test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Sheet1!$B$1:$F$1</c:f>
              <c:strCache>
                <c:ptCount val="5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</c:strCache>
            </c:strRef>
          </c:cat>
          <c:val>
            <c:numRef>
              <c:f>Sheet1!$B$5:$F$5</c:f>
              <c:numCache>
                <c:formatCode>General</c:formatCode>
                <c:ptCount val="5"/>
                <c:pt idx="0">
                  <c:v>24</c:v>
                </c:pt>
                <c:pt idx="1">
                  <c:v>100</c:v>
                </c:pt>
                <c:pt idx="2">
                  <c:v>89</c:v>
                </c:pt>
                <c:pt idx="3">
                  <c:v>47</c:v>
                </c:pt>
                <c:pt idx="4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8E6-46AE-AFC5-C1225E3F45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386984"/>
        <c:axId val="397594616"/>
      </c:barChart>
      <c:catAx>
        <c:axId val="397386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594616"/>
        <c:crosses val="autoZero"/>
        <c:auto val="1"/>
        <c:lblAlgn val="ctr"/>
        <c:lblOffset val="100"/>
        <c:noMultiLvlLbl val="0"/>
      </c:catAx>
      <c:valAx>
        <c:axId val="397594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386984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398950131233483E-4"/>
          <c:y val="7.4287900968484727E-2"/>
          <c:w val="0.99966601049868764"/>
          <c:h val="0.752096931778133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STI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088F-4DE3-9BDC-3E9597F7B9D0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088F-4DE3-9BDC-3E9597F7B9D0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088F-4DE3-9BDC-3E9597F7B9D0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088F-4DE3-9BDC-3E9597F7B9D0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088F-4DE3-9BDC-3E9597F7B9D0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088F-4DE3-9BDC-3E9597F7B9D0}"/>
              </c:ext>
            </c:extLst>
          </c:dPt>
          <c:dPt>
            <c:idx val="6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C-088F-4DE3-9BDC-3E9597F7B9D0}"/>
              </c:ext>
            </c:extLst>
          </c:dPt>
          <c:dPt>
            <c:idx val="7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E-088F-4DE3-9BDC-3E9597F7B9D0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EFE2-4422-9DC7-FF822FF154C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91</c:v>
                </c:pt>
                <c:pt idx="1">
                  <c:v>100</c:v>
                </c:pt>
                <c:pt idx="2">
                  <c:v>99</c:v>
                </c:pt>
                <c:pt idx="3">
                  <c:v>100</c:v>
                </c:pt>
                <c:pt idx="4">
                  <c:v>99</c:v>
                </c:pt>
                <c:pt idx="5">
                  <c:v>58</c:v>
                </c:pt>
                <c:pt idx="6">
                  <c:v>95</c:v>
                </c:pt>
                <c:pt idx="7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088F-4DE3-9BDC-3E9597F7B9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596184"/>
        <c:axId val="397596576"/>
      </c:barChart>
      <c:catAx>
        <c:axId val="3975961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596576"/>
        <c:crosses val="autoZero"/>
        <c:auto val="1"/>
        <c:lblAlgn val="ctr"/>
        <c:lblOffset val="100"/>
        <c:noMultiLvlLbl val="0"/>
      </c:catAx>
      <c:valAx>
        <c:axId val="397596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75961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6.518713812105098E-2"/>
          <c:w val="0.99567901234567913"/>
          <c:h val="0.850509366938763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4D79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0C0-467E-979C-EBEF30B137DC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50C0-467E-979C-EBEF30B137D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50C0-467E-979C-EBEF30B137DC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50C0-467E-979C-EBEF30B137DC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50C0-467E-979C-EBEF30B137DC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50C0-467E-979C-EBEF30B137D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99</c:v>
                </c:pt>
                <c:pt idx="1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50C0-467E-979C-EBEF30B137D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7597752"/>
        <c:axId val="397598144"/>
      </c:barChart>
      <c:catAx>
        <c:axId val="397597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598144"/>
        <c:crosses val="autoZero"/>
        <c:auto val="1"/>
        <c:lblAlgn val="ctr"/>
        <c:lblOffset val="100"/>
        <c:noMultiLvlLbl val="0"/>
      </c:catAx>
      <c:valAx>
        <c:axId val="39759814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75977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56550732720909891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A23-494F-BB98-B664332DCFD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A23-494F-BB98-B664332DCFD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2A23-494F-BB98-B664332DCFD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2A23-494F-BB98-B664332DCFD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Syphilis rapid diagnostic test capacity</c:v>
                </c:pt>
                <c:pt idx="1">
                  <c:v>Trained staff</c:v>
                </c:pt>
                <c:pt idx="2">
                  <c:v>STI guidelines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59</c:v>
                </c:pt>
                <c:pt idx="1">
                  <c:v>7</c:v>
                </c:pt>
                <c:pt idx="2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A23-494F-BB98-B664332DCFD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9179216"/>
        <c:axId val="399179608"/>
      </c:barChart>
      <c:catAx>
        <c:axId val="39917921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9179608"/>
        <c:crosses val="autoZero"/>
        <c:auto val="1"/>
        <c:lblAlgn val="ctr"/>
        <c:lblOffset val="100"/>
        <c:noMultiLvlLbl val="0"/>
      </c:catAx>
      <c:valAx>
        <c:axId val="399179608"/>
        <c:scaling>
          <c:orientation val="minMax"/>
          <c:max val="7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39917921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851563867016623"/>
          <c:y val="1.5055627374936343E-2"/>
          <c:w val="0.62481769466316706"/>
          <c:h val="0.9849443726250636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 NHFS (N=1,358)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95E-45A8-9D8C-B0BA22D7011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Sheet1!$A$2:$A$5</c:f>
              <c:strCache>
                <c:ptCount val="4"/>
                <c:pt idx="0">
                  <c:v>Metronidazole</c:v>
                </c:pt>
                <c:pt idx="1">
                  <c:v>Injectable ceftriaxone</c:v>
                </c:pt>
                <c:pt idx="2">
                  <c:v>Ciprofloxacin capsules or tablets</c:v>
                </c:pt>
                <c:pt idx="3">
                  <c:v>Male condoms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44</c:v>
                </c:pt>
                <c:pt idx="1">
                  <c:v>47</c:v>
                </c:pt>
                <c:pt idx="2">
                  <c:v>53</c:v>
                </c:pt>
                <c:pt idx="3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95E-45A8-9D8C-B0BA22D701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9180392"/>
        <c:axId val="399180784"/>
      </c:barChart>
      <c:catAx>
        <c:axId val="39918039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99180784"/>
        <c:crosses val="autoZero"/>
        <c:auto val="1"/>
        <c:lblAlgn val="ctr"/>
        <c:lblOffset val="100"/>
        <c:noMultiLvlLbl val="0"/>
      </c:catAx>
      <c:valAx>
        <c:axId val="399180784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918039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national average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TB diagnostic services</c:v>
                </c:pt>
                <c:pt idx="1">
                  <c:v>Any TB treatment 
or follow-up services</c:v>
                </c:pt>
                <c:pt idx="2">
                  <c:v>Any TB diagnostic, treatment, or follow-up services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63</c:v>
                </c:pt>
                <c:pt idx="1">
                  <c:v>53</c:v>
                </c:pt>
                <c:pt idx="2">
                  <c:v>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767-4DDE-AAAE-B42B466221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6040"/>
        <c:axId val="173810944"/>
      </c:barChart>
      <c:catAx>
        <c:axId val="1738160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173810944"/>
        <c:crosses val="autoZero"/>
        <c:auto val="1"/>
        <c:lblAlgn val="ctr"/>
        <c:lblOffset val="100"/>
        <c:noMultiLvlLbl val="0"/>
      </c:catAx>
      <c:valAx>
        <c:axId val="173810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6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920644138232721"/>
          <c:y val="2.6570048309178806E-2"/>
          <c:w val="0.50793558617672796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132-4639-B890-3EC0A577DE9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132-4639-B890-3EC0A577DE97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C132-4639-B890-3EC0A577DE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Guidelines for diagnosis and treatment of TB</c:v>
                </c:pt>
                <c:pt idx="1">
                  <c:v>Guidelines for diagnosis and treatment of MDR-TB</c:v>
                </c:pt>
                <c:pt idx="2">
                  <c:v>Trained staff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68</c:v>
                </c:pt>
                <c:pt idx="1">
                  <c:v>43</c:v>
                </c:pt>
                <c:pt idx="2">
                  <c:v>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132-4639-B890-3EC0A577DE9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79488"/>
        <c:axId val="373578704"/>
      </c:barChart>
      <c:catAx>
        <c:axId val="373579488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3578704"/>
        <c:crosses val="autoZero"/>
        <c:auto val="1"/>
        <c:lblAlgn val="ctr"/>
        <c:lblOffset val="100"/>
        <c:noMultiLvlLbl val="0"/>
      </c:catAx>
      <c:valAx>
        <c:axId val="373578704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37357948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6.518713812105098E-2"/>
          <c:w val="0.99567901234567913"/>
          <c:h val="0.841468895456484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4D796"/>
              </a:solidFill>
            </c:spPr>
            <c:extLst>
              <c:ext xmlns:c16="http://schemas.microsoft.com/office/drawing/2014/chart" uri="{C3380CC4-5D6E-409C-BE32-E72D297353CC}">
                <c16:uniqueId val="{00000001-A4A7-4BDE-BE5E-9A19C11B64DB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A4A7-4BDE-BE5E-9A19C11B64D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A4A7-4BDE-BE5E-9A19C11B64D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4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6-A4A7-4BDE-BE5E-9A19C11B64D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8-A4A7-4BDE-BE5E-9A19C11B64D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A-A4A7-4BDE-BE5E-9A19C11B64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98</c:v>
                </c:pt>
                <c:pt idx="1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A4A7-4BDE-BE5E-9A19C11B64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67944"/>
        <c:axId val="395668336"/>
      </c:barChart>
      <c:catAx>
        <c:axId val="3956679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5668336"/>
        <c:crosses val="autoZero"/>
        <c:auto val="1"/>
        <c:lblAlgn val="ctr"/>
        <c:lblOffset val="100"/>
        <c:noMultiLvlLbl val="0"/>
      </c:catAx>
      <c:valAx>
        <c:axId val="39566833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56679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226574803149606"/>
          <c:y val="2.9411764705882353E-2"/>
          <c:w val="0.52384536307961505"/>
          <c:h val="0.946078431372548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5B9-4335-B629-6BF7971760DF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3-55B9-4335-B629-6BF7971760DF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4-A3B1-483E-9AA6-C8B82466AAD6}"/>
              </c:ext>
            </c:extLst>
          </c:dPt>
          <c:dLbls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2.3784667541557301E-2"/>
                      <c:h val="6.3664312181565541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55B9-4335-B629-6BF7971760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First-line treatment for TB</c:v>
                </c:pt>
                <c:pt idx="1">
                  <c:v>System for diagnosing HIV among TB clients</c:v>
                </c:pt>
                <c:pt idx="2">
                  <c:v>HIV diagnostic capacity</c:v>
                </c:pt>
                <c:pt idx="3">
                  <c:v>TB X-ray</c:v>
                </c:pt>
                <c:pt idx="4">
                  <c:v>TB rapid diagnostic test</c:v>
                </c:pt>
                <c:pt idx="5">
                  <c:v>TB smear microscopy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75</c:v>
                </c:pt>
                <c:pt idx="1">
                  <c:v>74</c:v>
                </c:pt>
                <c:pt idx="2">
                  <c:v>88</c:v>
                </c:pt>
                <c:pt idx="3">
                  <c:v>7</c:v>
                </c:pt>
                <c:pt idx="4">
                  <c:v>7</c:v>
                </c:pt>
                <c:pt idx="5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5B9-4335-B629-6BF7971760D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78312"/>
        <c:axId val="369508728"/>
      </c:barChart>
      <c:catAx>
        <c:axId val="373578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69508728"/>
        <c:crosses val="autoZero"/>
        <c:auto val="1"/>
        <c:lblAlgn val="ctr"/>
        <c:lblOffset val="100"/>
        <c:noMultiLvlLbl val="0"/>
      </c:catAx>
      <c:valAx>
        <c:axId val="36950872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7357831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4757119912249773E-2"/>
          <c:w val="0.99986450131233573"/>
          <c:h val="0.6699022603517844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First-line treatment for TB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2C8F-4F6D-A37E-CFEE634C041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4-3F1B-48D3-9673-74C9661FEC46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3F1B-48D3-9673-74C9661FEC46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3F1B-48D3-9673-74C9661FEC46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3F1B-48D3-9673-74C9661FEC46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3"/>
              </a:solidFill>
            </c:spPr>
            <c:extLst>
              <c:ext xmlns:c16="http://schemas.microsoft.com/office/drawing/2014/chart" uri="{C3380CC4-5D6E-409C-BE32-E72D297353CC}">
                <c16:uniqueId val="{00000008-3F1B-48D3-9673-74C9661FEC46}"/>
              </c:ext>
            </c:extLst>
          </c:dPt>
          <c:dPt>
            <c:idx val="6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9-3F1B-48D3-9673-74C9661FEC46}"/>
              </c:ext>
            </c:extLst>
          </c:dPt>
          <c:dPt>
            <c:idx val="7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A-3F1B-48D3-9673-74C9661FEC4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75</c:v>
                </c:pt>
                <c:pt idx="1">
                  <c:v>88</c:v>
                </c:pt>
                <c:pt idx="2">
                  <c:v>93</c:v>
                </c:pt>
                <c:pt idx="3">
                  <c:v>91</c:v>
                </c:pt>
                <c:pt idx="4">
                  <c:v>94</c:v>
                </c:pt>
                <c:pt idx="5">
                  <c:v>8</c:v>
                </c:pt>
                <c:pt idx="6">
                  <c:v>13</c:v>
                </c:pt>
                <c:pt idx="7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C8F-4F6D-A37E-CFEE634C041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4904408"/>
        <c:axId val="384909504"/>
      </c:barChart>
      <c:catAx>
        <c:axId val="3849044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84909504"/>
        <c:crosses val="autoZero"/>
        <c:auto val="1"/>
        <c:lblAlgn val="ctr"/>
        <c:lblOffset val="100"/>
        <c:noMultiLvlLbl val="0"/>
      </c:catAx>
      <c:valAx>
        <c:axId val="3849095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4904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7.5929408077721628E-3"/>
          <c:w val="1"/>
          <c:h val="0.8811587730638147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Continuation phase HR</c:v>
                </c:pt>
              </c:strCache>
            </c:strRef>
          </c:tx>
          <c:spPr>
            <a:solidFill>
              <a:srgbClr val="F4D79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71C-42F6-890B-45A65864F6C5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8517-4BA7-A067-295E0919A0A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 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94</c:v>
                </c:pt>
                <c:pt idx="1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1C-42F6-890B-45A65864F6C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2442848"/>
        <c:axId val="382443240"/>
      </c:barChart>
      <c:catAx>
        <c:axId val="3824428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82443240"/>
        <c:crosses val="autoZero"/>
        <c:auto val="1"/>
        <c:lblAlgn val="ctr"/>
        <c:lblOffset val="100"/>
        <c:noMultiLvlLbl val="0"/>
      </c:catAx>
      <c:valAx>
        <c:axId val="3824432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24428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7414096675415573"/>
          <c:y val="9.7298100695106821E-3"/>
          <c:w val="0.47585903324584428"/>
          <c:h val="0.9635132122393351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F97-40F9-8438-B2736C1CB0DA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DF97-40F9-8438-B2736C1CB0DA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DF97-40F9-8438-B2736C1CB0DA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DF97-40F9-8438-B2736C1CB0DA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DF97-40F9-8438-B2736C1CB0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Access to HIV PEP</c:v>
                </c:pt>
                <c:pt idx="1">
                  <c:v>Trained provider</c:v>
                </c:pt>
                <c:pt idx="2">
                  <c:v>HIV testing &amp; counselling guidelines</c:v>
                </c:pt>
                <c:pt idx="3">
                  <c:v>Condoms</c:v>
                </c:pt>
                <c:pt idx="4">
                  <c:v>Client record</c:v>
                </c:pt>
                <c:pt idx="5">
                  <c:v>Visual and auditory privacy</c:v>
                </c:pt>
                <c:pt idx="6">
                  <c:v>HIV testing capacity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  <c:pt idx="1">
                  <c:v>40</c:v>
                </c:pt>
                <c:pt idx="2">
                  <c:v>56</c:v>
                </c:pt>
                <c:pt idx="3">
                  <c:v>67</c:v>
                </c:pt>
                <c:pt idx="4">
                  <c:v>72</c:v>
                </c:pt>
                <c:pt idx="5">
                  <c:v>94</c:v>
                </c:pt>
                <c:pt idx="6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DF97-40F9-8438-B2736C1CB0D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69120"/>
        <c:axId val="395669512"/>
      </c:barChart>
      <c:catAx>
        <c:axId val="39566912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5669512"/>
        <c:crosses val="autoZero"/>
        <c:auto val="1"/>
        <c:lblAlgn val="ctr"/>
        <c:lblOffset val="100"/>
        <c:noMultiLvlLbl val="0"/>
      </c:catAx>
      <c:valAx>
        <c:axId val="39566951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5669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758519247594049"/>
          <c:y val="1.4492753623188409E-2"/>
          <c:w val="0.5667433289588801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10A-4862-A0F9-4F680C425A4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Waste receptacle</c:v>
                </c:pt>
                <c:pt idx="1">
                  <c:v>Latex gloves</c:v>
                </c:pt>
                <c:pt idx="2">
                  <c:v>Soap &amp; running water or else alcohol-based hand disinfectant</c:v>
                </c:pt>
                <c:pt idx="3">
                  <c:v>Sharps container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72</c:v>
                </c:pt>
                <c:pt idx="2">
                  <c:v>74</c:v>
                </c:pt>
                <c:pt idx="3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10A-4862-A0F9-4F680C425A4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5670296"/>
        <c:axId val="338153232"/>
      </c:barChart>
      <c:catAx>
        <c:axId val="395670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38153232"/>
        <c:crosses val="autoZero"/>
        <c:auto val="1"/>
        <c:lblAlgn val="ctr"/>
        <c:lblOffset val="100"/>
        <c:noMultiLvlLbl val="0"/>
      </c:catAx>
      <c:valAx>
        <c:axId val="338153232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95670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0758519247594049"/>
          <c:y val="1.4492753623188409E-2"/>
          <c:w val="0.56674332895888013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B98-4338-B0EB-B78F54C0F4A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Soap and running water</c:v>
                </c:pt>
                <c:pt idx="1">
                  <c:v>Waste receptacle</c:v>
                </c:pt>
                <c:pt idx="2">
                  <c:v>Latex gloves</c:v>
                </c:pt>
                <c:pt idx="3">
                  <c:v>Soap &amp; running water or else alcohol-based hand disinfectant</c:v>
                </c:pt>
                <c:pt idx="4">
                  <c:v>Sharps container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63</c:v>
                </c:pt>
                <c:pt idx="1">
                  <c:v>74</c:v>
                </c:pt>
                <c:pt idx="2">
                  <c:v>90</c:v>
                </c:pt>
                <c:pt idx="3">
                  <c:v>93</c:v>
                </c:pt>
                <c:pt idx="4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98-4338-B0EB-B78F54C0F4A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8152840"/>
        <c:axId val="338154016"/>
      </c:barChart>
      <c:catAx>
        <c:axId val="338152840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38154016"/>
        <c:crosses val="autoZero"/>
        <c:auto val="1"/>
        <c:lblAlgn val="ctr"/>
        <c:lblOffset val="100"/>
        <c:noMultiLvlLbl val="0"/>
      </c:catAx>
      <c:valAx>
        <c:axId val="33815401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one"/>
        <c:crossAx val="3381528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In-service training related to HIV testing 
and counselling during the past 24 months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B5D1-48A0-9BFD-634AB21446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11</c:v>
                </c:pt>
                <c:pt idx="1">
                  <c:v>17</c:v>
                </c:pt>
                <c:pt idx="2">
                  <c:v>17</c:v>
                </c:pt>
                <c:pt idx="3">
                  <c:v>8</c:v>
                </c:pt>
                <c:pt idx="4">
                  <c:v>10</c:v>
                </c:pt>
                <c:pt idx="5">
                  <c:v>5</c:v>
                </c:pt>
                <c:pt idx="6">
                  <c:v>11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5D1-48A0-9BFD-634AB21446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Personal supervision 
during past 6 months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4-B5D1-48A0-9BFD-634AB21446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62</c:v>
                </c:pt>
                <c:pt idx="1">
                  <c:v>52</c:v>
                </c:pt>
                <c:pt idx="2">
                  <c:v>60</c:v>
                </c:pt>
                <c:pt idx="3">
                  <c:v>56</c:v>
                </c:pt>
                <c:pt idx="4">
                  <c:v>64</c:v>
                </c:pt>
                <c:pt idx="5">
                  <c:v>87</c:v>
                </c:pt>
                <c:pt idx="6">
                  <c:v>68</c:v>
                </c:pt>
                <c:pt idx="7">
                  <c:v>73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5D1-48A0-9BFD-634AB21446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8155192"/>
        <c:axId val="338153624"/>
      </c:barChart>
      <c:catAx>
        <c:axId val="33815519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338153624"/>
        <c:crosses val="autoZero"/>
        <c:auto val="1"/>
        <c:lblAlgn val="ctr"/>
        <c:lblOffset val="100"/>
        <c:noMultiLvlLbl val="0"/>
      </c:catAx>
      <c:valAx>
        <c:axId val="3381536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38155192"/>
        <c:crosses val="autoZero"/>
        <c:crossBetween val="between"/>
      </c:valAx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8.77405949256343E-3"/>
          <c:y val="7.4287900968484727E-2"/>
          <c:w val="0.98333333333333328"/>
          <c:h val="0.692540664814054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HIV CSS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4741-40C4-B0B3-83AD76BBE294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4741-40C4-B0B3-83AD76BBE294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4741-40C4-B0B3-83AD76BBE294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4741-40C4-B0B3-83AD76BBE294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4741-40C4-B0B3-83AD76BBE294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4741-40C4-B0B3-83AD76BBE294}"/>
              </c:ext>
            </c:extLst>
          </c:dPt>
          <c:dPt>
            <c:idx val="6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C-4741-40C4-B0B3-83AD76BBE294}"/>
              </c:ext>
            </c:extLst>
          </c:dPt>
          <c:dPt>
            <c:idx val="7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E-4741-40C4-B0B3-83AD76BBE294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50000"/>
                  <a:lumOff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10-6253-46BF-8710-B063B4F8C4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24</c:v>
                </c:pt>
                <c:pt idx="1">
                  <c:v>97</c:v>
                </c:pt>
                <c:pt idx="2">
                  <c:v>93</c:v>
                </c:pt>
                <c:pt idx="3">
                  <c:v>76</c:v>
                </c:pt>
                <c:pt idx="4">
                  <c:v>34</c:v>
                </c:pt>
                <c:pt idx="5">
                  <c:v>2</c:v>
                </c:pt>
                <c:pt idx="6">
                  <c:v>13</c:v>
                </c:pt>
                <c:pt idx="7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4741-40C4-B0B3-83AD76BBE29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86440512"/>
        <c:axId val="396268128"/>
      </c:barChart>
      <c:catAx>
        <c:axId val="1864405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6268128"/>
        <c:crosses val="autoZero"/>
        <c:auto val="1"/>
        <c:lblAlgn val="ctr"/>
        <c:lblOffset val="100"/>
        <c:noMultiLvlLbl val="0"/>
      </c:catAx>
      <c:valAx>
        <c:axId val="39626812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864405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388888888888892E-2"/>
          <c:y val="6.518713812105098E-2"/>
          <c:w val="0.96944444444444444"/>
          <c:h val="0.7786669750338591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F4D79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7FD-4989-BF0A-D3F3317D9D64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E7FD-4989-BF0A-D3F3317D9D6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E7FD-4989-BF0A-D3F3317D9D64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E7FD-4989-BF0A-D3F3317D9D64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E7FD-4989-BF0A-D3F3317D9D64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E7FD-4989-BF0A-D3F3317D9D6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37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E7FD-4989-BF0A-D3F3317D9D6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269304"/>
        <c:axId val="396269696"/>
      </c:barChart>
      <c:catAx>
        <c:axId val="3962693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6269696"/>
        <c:crosses val="autoZero"/>
        <c:auto val="1"/>
        <c:lblAlgn val="ctr"/>
        <c:lblOffset val="100"/>
        <c:noMultiLvlLbl val="0"/>
      </c:catAx>
      <c:valAx>
        <c:axId val="3962696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9626930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6570048309178806E-2"/>
          <c:w val="0.54895844269466321"/>
          <c:h val="0.9468599033816426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685-49F0-861E-B6E891E7D4E9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A685-49F0-861E-B6E891E7D4E9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A685-49F0-861E-B6E891E7D4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System for screening &amp; testing HIV+ clients for TB</c:v>
                </c:pt>
                <c:pt idx="1">
                  <c:v>Trained staff</c:v>
                </c:pt>
                <c:pt idx="2">
                  <c:v>Guidelines for palliative care</c:v>
                </c:pt>
                <c:pt idx="3">
                  <c:v>Guidelines for the clinical management of HIV/AIDS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</c:v>
                </c:pt>
                <c:pt idx="1">
                  <c:v>23</c:v>
                </c:pt>
                <c:pt idx="2">
                  <c:v>6</c:v>
                </c:pt>
                <c:pt idx="3">
                  <c:v>70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A685-49F0-861E-B6E891E7D4E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6271656"/>
        <c:axId val="397383456"/>
      </c:barChart>
      <c:catAx>
        <c:axId val="39627165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97383456"/>
        <c:crosses val="autoZero"/>
        <c:auto val="1"/>
        <c:lblAlgn val="ctr"/>
        <c:lblOffset val="100"/>
        <c:noMultiLvlLbl val="0"/>
      </c:catAx>
      <c:valAx>
        <c:axId val="3973834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96271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F7098DE-ABA6-4AA3-9FC8-2BA8225FE630}" type="datetimeFigureOut">
              <a:rPr lang="en-US"/>
              <a:pPr>
                <a:defRPr/>
              </a:pPr>
              <a:t>11/17/2023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D850334-14E3-45A4-A3F6-7B89C7018C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8707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D8F9CD0-9FD5-476E-99C5-86107E976FE5}" type="datetimeFigureOut">
              <a:rPr lang="en-US"/>
              <a:pPr>
                <a:defRPr/>
              </a:pPr>
              <a:t>11/17/2023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7"/>
            <a:ext cx="548640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8E51302-BF70-4487-8DCA-30DBB6E0B4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2800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Overall, 65% of health facilities excluding health posts in Ethiopia have an HIV testing system. Nearly all hospitals and health centres had an HIV testing system, as compared with 46% of medium clinics, 21% of specialty/higher clinics, and 17% of lower clinics.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328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Most facilities providing HIV care and support services have IV solution with infusion set (93%), pain management (90%), male condoms (85%), first-line treatment for TB (78%), and cotrimoxazole tablets (74%). Only 31% of facilities with HIV/AIDS care and support services have fluconazole/IV treatment for fungal infections.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1796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all facilities excluding health posts (N=403), 18% offer ART services such as prescribing ART for HIV/AIDS patients or providing treatment follow-up services for persons on ART, including providing community-based services. No clinics, whether specialty/higher, medium, or lower, offer ART services. 97% of referral hospitals, 91% of general hospitals, 61% of primary hospitals, and 31% of health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centres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offer ART services. No clinics any type offer ART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4004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About one-third of public facilities and 2% of private facilities offer ART services.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857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Laboratory diagnostic capacity is generally low: 34% of facilities excluding health posts have laboratory diagnostic capacity for complete blood count and 11% have capacity for CD4 cell count. 3% can test for RNA viral load and 24% have laboratory diagnostic capacity for renal or liver function test.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84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 services are widely available in Ethiopia, 91</a:t>
            </a:r>
            <a:r>
              <a:rPr lang="en-US" sz="18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% of all health facilities excluding health posts (N=403) report having in place services to diagnose and/or treat STIs.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Nearly all hospitals and health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report providing STI services, as compared with 58% of specialty/higher clinics, 95% of medium clinics, and 75% of lower clinics.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70451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Nearly all public facilities and 84% of private facilities</a:t>
            </a:r>
            <a:r>
              <a:rPr lang="en-US" baseline="0" dirty="0"/>
              <a:t> offer STI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9053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58% of facilities offering STI services have STI guidelines available, 59% have syphilis rapid diagnostic tests available, and only 7% have at least one interviewed provider of STI services who received in-service training on STI diagnosis and treatment during the 24 months before the survey.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9915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for medicines to treat STIs, 74% had male condoms and 53% had ciprofloxacin capsules or tablets on the day of the survey visit. However, only 47% had injectable ceftriaxone and 44% had metronidazole.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088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63% of all facilities excluding health posts in Ethiopia (N=403) offer diagnostic services or referrals for TB diagnosis. 53% of all facilities excluding health posts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offer any TB treatment or follow-up services, including direct observation, follow-up, diagnosis and treatment, and prescription services. 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Overall, 64% of facilities offer any TB diagnostic, treatment, or follow-up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4763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TB diagnosis and/or treatment services (N=259), 68% of facilities have guidelines on diagnosis and treatment of TB, 43% have guidelines on diagnosis and treatment of MDR-TB, and 43% have at least one interviewed provider of TB services who received in-service training relevant to the particular TB service in the 24 months before the survey.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0607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Public facilities are more likely to have</a:t>
            </a:r>
            <a:r>
              <a:rPr lang="en-US" baseline="0" dirty="0"/>
              <a:t> HIV testing systems than private facilities.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240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excluding health posts that offer any TB services, two-thirds have TB smear microscopy which includes a functioning microscope, slides, and all stains for the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Ziehl-Neelsen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test. Only 7% of facilities have TB rapid diagnostic tests such as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GeneExpert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7% have the capacity to conduct TB X-rays. 88% of facilities offering any TB services have HIV diagnostic capacity, and 74% have a system for diagnosing HIV among TB clients. This system includes a record or register that indicates TB clients who have been tested for HIV. 75% of facilities have first-line treatment for TB.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6247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TB services, three-quarters have the first-line treatment for TB, four-drug fix dose combination available, or else isoniazid, rifampicin adult tabs available, or isoniazid, rifampicin available to provide first-line treatment. Health </a:t>
            </a:r>
            <a:r>
              <a:rPr lang="en-US" sz="1200" b="0" i="0" u="none" strike="noStrike" kern="1200" baseline="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centres</a:t>
            </a: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most likely to have first-line treatment for TB, followed by hospitals.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5203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Public facilities are more likely to offer first-line TB treatment than private facilities.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083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spcBef>
                <a:spcPct val="0"/>
              </a:spcBef>
            </a:pPr>
            <a:endParaRPr lang="en-US" dirty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D1D216-07C5-441F-B7C9-D30775E3C6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66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All facilities with HIV testing systems had HIV testing capacity (had HIV rapid diagnostic test kits or ELISA testing capacity or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dynabeads</a:t>
            </a: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testing capacity or western blot testing capacity observed in the facility). 94% of facilities with HIV testing system provided visual and auditory privacy for clients, 72% had individual client chart/card maintained in the facility for those who receive services, and 67% had condoms on hand. 56% had HIV testing and counselling guidelines available on the day of the ESPA visit and 40% had at least one interviewed staff member providing HIV services who had received in-service training in some aspect of HIV/AIDS testing and counselling in the 24 months before the survey. 40% of facilities with HIV testing system had staff working in the facility with access to HIV post-exposure prophylaxis.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2288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with HIV testing capacity (N=262), 82% of facilities have a sharps container, 74% have soap and running water or else alcohol-based hand disinfectant, 72% have latex gloves, and 55% have a waste receptacle.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411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with HIV testing capacity with laboratories (N=189), 97% have a sharps container, 93% have soap and running water or else alcohol-based hand disinfectant, and 90% have latex gloves.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2101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Of the 5,209 providers of HIV testing services interviewed in the ESPA, 11% had received structured in-service training related to HIV testing and counselling in the 24 months before the survey. More encouraging is the finding that 62% of the providers had been personally supervised during the 6 months before the survey.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472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HIV care and support services are not readily available at health facilities in Ethiopia—only about a quarter of all health facilities excluding health posts offer services such as treatment for opportunistic infections, fungal infections, or Kaposi’s sarcoma; palliative care; nutritional rehabilitation; fortified protein supplementation; care for pediatric patients; preventive treatment for tuberculosis (TB) or opportunistic infections; general FP counseling; or condoms. Referral hospitals and general hospitals are most likely to offer HIV/AIDS care and support services.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22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More public facilities</a:t>
            </a:r>
            <a:r>
              <a:rPr lang="en-US" baseline="0" dirty="0"/>
              <a:t> offer HIV/AIDS care and support services than private facilities.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7201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Among facilities offering HIV care and support services (N=96), 70% have guidelines on clinical management of HIV/AIDS and 6% have guidelines for palliative care. 23% have at least one interviewed provider of HIV care and support services who received training on aspects of HIV/AIDS care and support services in the 24 months before the survey. 74% have a system for screening and testing HIV-positive clients for tuberculosis (TB).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08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3999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lvl="0"/>
            <a:r>
              <a:rPr lang="en-US" noProof="0"/>
              <a:t>Click icon to add chart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5883B-5942-B53C-78C3-9B8CFF5D9643}"/>
              </a:ext>
            </a:extLst>
          </p:cNvPr>
          <p:cNvSpPr txBox="1">
            <a:spLocks/>
          </p:cNvSpPr>
          <p:nvPr userDrawn="1"/>
        </p:nvSpPr>
        <p:spPr>
          <a:xfrm>
            <a:off x="0" y="5410200"/>
            <a:ext cx="91440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2021-22 Ethiopia Service Provision Assessment (ESPA)</a:t>
            </a:r>
          </a:p>
        </p:txBody>
      </p:sp>
      <p:pic>
        <p:nvPicPr>
          <p:cNvPr id="3" name="Picture 2" descr="A picture containing sky, outdoor, ground, house&#10;&#10;Description automatically generated">
            <a:extLst>
              <a:ext uri="{FF2B5EF4-FFF2-40B4-BE49-F238E27FC236}">
                <a16:creationId xmlns:a16="http://schemas.microsoft.com/office/drawing/2014/main" id="{0E3505E5-0FAC-1079-3479-23411DA9A27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85900"/>
            <a:ext cx="9144000" cy="37338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D83E08-3D37-2A39-25AE-1EC8CF4D5010}"/>
              </a:ext>
            </a:extLst>
          </p:cNvPr>
          <p:cNvSpPr/>
          <p:nvPr userDrawn="1"/>
        </p:nvSpPr>
        <p:spPr>
          <a:xfrm>
            <a:off x="0" y="1257300"/>
            <a:ext cx="91440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51CB772-EC0E-AF28-F25D-590646968FCA}"/>
              </a:ext>
            </a:extLst>
          </p:cNvPr>
          <p:cNvSpPr/>
          <p:nvPr userDrawn="1"/>
        </p:nvSpPr>
        <p:spPr>
          <a:xfrm>
            <a:off x="7257" y="5181600"/>
            <a:ext cx="91440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74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0" y="7620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HIV/AIDS, Sexually Transmitted Infections (STIs) and Tuberculosis (TB)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7016720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HIV/AIDS Care and Support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excluding health posts (N=403), percent offering HIV/AIDS care and support services</a:t>
            </a:r>
          </a:p>
        </p:txBody>
      </p:sp>
    </p:spTree>
    <p:extLst>
      <p:ext uri="{BB962C8B-B14F-4D97-AF65-F5344CB8AC3E}">
        <p14:creationId xmlns:p14="http://schemas.microsoft.com/office/powerpoint/2010/main" val="402500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-5938" y="54509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HIV/AIDS Care and Support Services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1546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HIV/AIDS care and support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28443512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02082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90848729"/>
              </p:ext>
            </p:extLst>
          </p:nvPr>
        </p:nvGraphicFramePr>
        <p:xfrm>
          <a:off x="0" y="1664732"/>
          <a:ext cx="9144000" cy="4964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Guidelines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and </a:t>
            </a: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Equipment for HIV/AIDS Care and Support Services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with HIV/AIDS care and support services (N=96),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6729355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9147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Medicines for </a:t>
            </a:r>
            <a:b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HIV/AIDS Care and Support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4449185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824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with HIV/AIDS care and support services (N=96),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51574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Testing and Counselling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Tuberculosis Services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7233AA-3C8E-C7A3-4A1B-6505386E9357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8</a:t>
            </a:r>
            <a:r>
              <a:rPr lang="en-US" sz="2000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3D907979-EA5B-46EA-0E60-EB605D3B3E6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604241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4270306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Antiretroviral Therapy (ART)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ART services</a:t>
            </a:r>
          </a:p>
        </p:txBody>
      </p:sp>
    </p:spTree>
    <p:extLst>
      <p:ext uri="{BB962C8B-B14F-4D97-AF65-F5344CB8AC3E}">
        <p14:creationId xmlns:p14="http://schemas.microsoft.com/office/powerpoint/2010/main" val="3284449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3717" y="71236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ART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0444" y="126422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ART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4368384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57415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for ART Services 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1687141"/>
              </p:ext>
            </p:extLst>
          </p:nvPr>
        </p:nvGraphicFramePr>
        <p:xfrm>
          <a:off x="0" y="1701800"/>
          <a:ext cx="91440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0300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ART services (N=27),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5280151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307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Testing and Counselling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Tuberculosis Services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855D49-2028-411A-FED3-00A4F3653FF8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8</a:t>
            </a:r>
            <a:r>
              <a:rPr lang="en-US" sz="2000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5040331A-703C-E442-64F5-14767E609DA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724149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5823154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Sexually Transmitted Infection (STI) Services 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STI services</a:t>
            </a:r>
          </a:p>
        </p:txBody>
      </p:sp>
    </p:spTree>
    <p:extLst>
      <p:ext uri="{BB962C8B-B14F-4D97-AF65-F5344CB8AC3E}">
        <p14:creationId xmlns:p14="http://schemas.microsoft.com/office/powerpoint/2010/main" val="3467778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Testing and Counselling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Tuberculosis Services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C4A3799-084A-4A20-DF4E-435E98301E58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8</a:t>
            </a:r>
            <a:r>
              <a:rPr lang="en-US" sz="2000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6" name="Picture 5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DD639357-CAF5-B3C0-F700-E9DAE7D2974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3504151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STI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STI services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6378051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8611264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0593753"/>
              </p:ext>
            </p:extLst>
          </p:nvPr>
        </p:nvGraphicFramePr>
        <p:xfrm>
          <a:off x="0" y="16002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Guidelines</a:t>
            </a:r>
            <a:r>
              <a:rPr kumimoji="0" lang="en-US" sz="44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and </a:t>
            </a: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Equipment for STI Services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022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STI services (N=368), percent that have: </a:t>
            </a:r>
          </a:p>
        </p:txBody>
      </p:sp>
    </p:spTree>
    <p:extLst>
      <p:ext uri="{BB962C8B-B14F-4D97-AF65-F5344CB8AC3E}">
        <p14:creationId xmlns:p14="http://schemas.microsoft.com/office/powerpoint/2010/main" val="239064341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4161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Medicines and Commodities for STI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796470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STI services (N=368),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15473590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30742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Testing and Counseling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Tuberculosis Services</a:t>
            </a:r>
            <a:endParaRPr lang="en-US" dirty="0">
              <a:solidFill>
                <a:srgbClr val="24408D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7C89BBA-6ADC-A981-7959-C14ED4A191FB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10</a:t>
            </a:r>
            <a:r>
              <a:rPr lang="en-US" sz="2000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FF8A6CDB-8DD7-DAD8-81C7-22B49900D0C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0010447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TB Services</a:t>
            </a: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004716064"/>
              </p:ext>
            </p:extLst>
          </p:nvPr>
        </p:nvGraphicFramePr>
        <p:xfrm>
          <a:off x="0" y="1359932"/>
          <a:ext cx="9144000" cy="5498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91157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offering TB services</a:t>
            </a:r>
          </a:p>
        </p:txBody>
      </p:sp>
    </p:spTree>
    <p:extLst>
      <p:ext uri="{BB962C8B-B14F-4D97-AF65-F5344CB8AC3E}">
        <p14:creationId xmlns:p14="http://schemas.microsoft.com/office/powerpoint/2010/main" val="39292170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9858645"/>
              </p:ext>
            </p:extLst>
          </p:nvPr>
        </p:nvGraphicFramePr>
        <p:xfrm>
          <a:off x="0" y="1600200"/>
          <a:ext cx="9144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any TB services (N=259), percent with: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-3313" y="19878"/>
            <a:ext cx="9144000" cy="9144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Guidelines for TB Services</a:t>
            </a:r>
            <a:endParaRPr lang="en-US" sz="24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08621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for TB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6619754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8014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excluding health posts offering any TB diagnostic, treatment, or follow-up services (N=259),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9042435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Medicines for TB Treatment</a:t>
            </a:r>
            <a:b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5948723"/>
              </p:ext>
            </p:extLst>
          </p:nvPr>
        </p:nvGraphicFramePr>
        <p:xfrm>
          <a:off x="0" y="1752600"/>
          <a:ext cx="91440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excluding health posts that offer any TB diagnostic, treatment, or follow-up services (N=259), percent that have first-line treatment for TB</a:t>
            </a:r>
          </a:p>
        </p:txBody>
      </p:sp>
    </p:spTree>
    <p:extLst>
      <p:ext uri="{BB962C8B-B14F-4D97-AF65-F5344CB8AC3E}">
        <p14:creationId xmlns:p14="http://schemas.microsoft.com/office/powerpoint/2010/main" val="143316937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Medicines for TB Treatment</a:t>
            </a:r>
            <a:b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by Managing Authority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30805098"/>
              </p:ext>
            </p:extLst>
          </p:nvPr>
        </p:nvGraphicFramePr>
        <p:xfrm>
          <a:off x="533400" y="1752600"/>
          <a:ext cx="81534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62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that offer any TB diagnostic, treatment, or follow-up services (N=259), percent that have first-line treatment for TB</a:t>
            </a:r>
          </a:p>
        </p:txBody>
      </p:sp>
    </p:spTree>
    <p:extLst>
      <p:ext uri="{BB962C8B-B14F-4D97-AF65-F5344CB8AC3E}">
        <p14:creationId xmlns:p14="http://schemas.microsoft.com/office/powerpoint/2010/main" val="1744124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pPr eaLnBrk="1" hangingPunct="1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Key Findings</a:t>
            </a:r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>
          <a:xfrm>
            <a:off x="0" y="990600"/>
            <a:ext cx="9144000" cy="5867400"/>
          </a:xfrm>
        </p:spPr>
        <p:txBody>
          <a:bodyPr>
            <a:normAutofit lnSpcReduction="10000"/>
          </a:bodyPr>
          <a:lstStyle/>
          <a:p>
            <a:pPr eaLnBrk="1" hangingPunct="1"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HIV testing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services.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24%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HIV/AIDS care and support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services.</a:t>
            </a:r>
          </a:p>
          <a:p>
            <a:pPr eaLnBrk="1" hangingPunct="1"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18%</a:t>
            </a:r>
            <a:r>
              <a:rPr lang="en-US" sz="2800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 (ART)</a:t>
            </a:r>
            <a:r>
              <a:rPr lang="en-US" sz="2800" b="1" dirty="0">
                <a:solidFill>
                  <a:schemeClr val="tx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services.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91%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59%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offering STI services had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syphilis rapid test kits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available.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64%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any TB diagnostic, treatment, or follow-up services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88%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offering any TB services have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HIV diagnostic capacity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  <a:r>
              <a:rPr lang="en-US" sz="2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>
              <a:buClr>
                <a:schemeClr val="tx1"/>
              </a:buClr>
            </a:pPr>
            <a:endParaRPr lang="en-US" sz="2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4752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00766650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HIV Testing System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that have an HIV testing system</a:t>
            </a:r>
          </a:p>
        </p:txBody>
      </p:sp>
    </p:spTree>
    <p:extLst>
      <p:ext uri="{BB962C8B-B14F-4D97-AF65-F5344CB8AC3E}">
        <p14:creationId xmlns:p14="http://schemas.microsoft.com/office/powerpoint/2010/main" val="23943716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2436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HIV Testing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excluding health posts (N=403), percent that have HIV testing system</a:t>
            </a:r>
          </a:p>
        </p:txBody>
      </p:sp>
      <p:graphicFrame>
        <p:nvGraphicFramePr>
          <p:cNvPr id="8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9436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11588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4314818"/>
              </p:ext>
            </p:extLst>
          </p:nvPr>
        </p:nvGraphicFramePr>
        <p:xfrm>
          <a:off x="0" y="1636932"/>
          <a:ext cx="9144000" cy="52210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Guidelines and Equipment </a:t>
            </a:r>
            <a:b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for HIV Testing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Services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54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with HIV testing system (N=262),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4278247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87868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Infection Control in Facilities with </a:t>
            </a:r>
            <a:br>
              <a:rPr lang="en-US" dirty="0"/>
            </a:br>
            <a:r>
              <a:rPr lang="en-US" dirty="0"/>
              <a:t>HIV Testing Capacity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0771794"/>
              </p:ext>
            </p:extLst>
          </p:nvPr>
        </p:nvGraphicFramePr>
        <p:xfrm>
          <a:off x="0" y="1600201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-3717" y="113288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Among facilities excluding health posts with HIV testing capacity (N=262),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9365603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101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Infection Control in Facilities with </a:t>
            </a:r>
            <a:b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HIV Laboratory Testing Capacity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6506296"/>
              </p:ext>
            </p:extLst>
          </p:nvPr>
        </p:nvGraphicFramePr>
        <p:xfrm>
          <a:off x="0" y="1600201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84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excluding health posts with HIV laboratory testing capacity (N=189),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33240584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64068"/>
            <a:ext cx="9144000" cy="838200"/>
          </a:xfrm>
        </p:spPr>
        <p:txBody>
          <a:bodyPr>
            <a:noAutofit/>
          </a:bodyPr>
          <a:lstStyle/>
          <a:p>
            <a:r>
              <a:rPr lang="en-US" dirty="0"/>
              <a:t>Training and Supervision for Providers of HIV Testing Services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4951776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Percent of interviewed HIV testing service providers (N=5,209) who received:</a:t>
            </a:r>
          </a:p>
        </p:txBody>
      </p:sp>
    </p:spTree>
    <p:extLst>
      <p:ext uri="{BB962C8B-B14F-4D97-AF65-F5344CB8AC3E}">
        <p14:creationId xmlns:p14="http://schemas.microsoft.com/office/powerpoint/2010/main" val="1125966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719072"/>
            <a:ext cx="4357255" cy="3419856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Testing and Counselling Services</a:t>
            </a:r>
          </a:p>
          <a:p>
            <a:pPr>
              <a:spcBef>
                <a:spcPct val="50000"/>
              </a:spcBef>
              <a:buClr>
                <a:schemeClr val="tx1"/>
              </a:buClr>
            </a:pPr>
            <a:r>
              <a:rPr lang="en-US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Arial" charset="0"/>
              </a:rPr>
              <a:t>HIV Care and Support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Antiretroviral Therapy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STI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Tuberculosis Services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9291E5-5064-C99F-619A-560A6F324FFB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8</a:t>
            </a:r>
            <a:r>
              <a:rPr lang="en-US" sz="2000" dirty="0">
                <a:solidFill>
                  <a:srgbClr val="24408D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4D5A45CB-B98D-D7FD-B72D-A0F99DA1321C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91269518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Ethiopia SPA v2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667B35"/>
      </a:accent1>
      <a:accent2>
        <a:srgbClr val="E93825"/>
      </a:accent2>
      <a:accent3>
        <a:srgbClr val="97D8E7"/>
      </a:accent3>
      <a:accent4>
        <a:srgbClr val="EAB02C"/>
      </a:accent4>
      <a:accent5>
        <a:srgbClr val="24408D"/>
      </a:accent5>
      <a:accent6>
        <a:srgbClr val="7896CD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KSPA Theme2">
  <a:themeElements>
    <a:clrScheme name="Ethiopia SPA v2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667B35"/>
      </a:accent1>
      <a:accent2>
        <a:srgbClr val="E93825"/>
      </a:accent2>
      <a:accent3>
        <a:srgbClr val="97D8E7"/>
      </a:accent3>
      <a:accent4>
        <a:srgbClr val="EAB02C"/>
      </a:accent4>
      <a:accent5>
        <a:srgbClr val="24408D"/>
      </a:accent5>
      <a:accent6>
        <a:srgbClr val="7896CD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VMX3MACP777Z-1177381151-26502</_dlc_DocId>
    <_dlc_DocIdUrl xmlns="d16efad5-0601-4cf0-b7c2-89968258c777">
      <Url>https://icfonline.sharepoint.com/sites/ihd-dhs/Dissemination/_layouts/15/DocIdRedir.aspx?ID=VMX3MACP777Z-1177381151-26502</Url>
      <Description>VMX3MACP777Z-1177381151-26502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3C3A310-90DC-40EA-B128-19F74DEA6ADE}">
  <ds:schemaRefs>
    <ds:schemaRef ds:uri="http://schemas.microsoft.com/office/2006/documentManagement/types"/>
    <ds:schemaRef ds:uri="http://www.w3.org/XML/1998/namespace"/>
    <ds:schemaRef ds:uri="http://schemas.microsoft.com/office/2006/metadata/properties"/>
    <ds:schemaRef ds:uri="fa6a9aea-fb0f-4ddd-aff8-712634b7d5f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d16efad5-0601-4cf0-b7c2-89968258c777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622A916-409F-4174-943C-82A457995D1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1325637-BCFC-48EE-B871-D8C04742C2DB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78BF374-EB80-45A5-9542-858DC7E2AF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4969</TotalTime>
  <Words>2143</Words>
  <Application>Microsoft Office PowerPoint</Application>
  <PresentationFormat>On-screen Show (4:3)</PresentationFormat>
  <Paragraphs>130</Paragraphs>
  <Slides>29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29</vt:i4>
      </vt:variant>
    </vt:vector>
  </HeadingPairs>
  <TitlesOfParts>
    <vt:vector size="35" baseType="lpstr">
      <vt:lpstr>Arial</vt:lpstr>
      <vt:lpstr>Calibri</vt:lpstr>
      <vt:lpstr>Source Sans Pro</vt:lpstr>
      <vt:lpstr>Times New Roman</vt:lpstr>
      <vt:lpstr>1_Custom Design</vt:lpstr>
      <vt:lpstr>KSPA Theme2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Infection Control in Facilities with  HIV Testing Capacity</vt:lpstr>
      <vt:lpstr>Infection Control in Facilities with  HIV Laboratory Testing Capacity</vt:lpstr>
      <vt:lpstr>Training and Supervision for Providers of HIV Testing Services</vt:lpstr>
      <vt:lpstr>PowerPoint Presentation</vt:lpstr>
      <vt:lpstr>PowerPoint Presentation</vt:lpstr>
      <vt:lpstr>PowerPoint Presentation</vt:lpstr>
      <vt:lpstr>PowerPoint Presentation</vt:lpstr>
      <vt:lpstr>Availability of Medicines for  HIV/AIDS Care and Support Services</vt:lpstr>
      <vt:lpstr>PowerPoint Presentation</vt:lpstr>
      <vt:lpstr>PowerPoint Presentation</vt:lpstr>
      <vt:lpstr>PowerPoint Presentation</vt:lpstr>
      <vt:lpstr>Diagnostic Capacity for ART Services by Facility Type</vt:lpstr>
      <vt:lpstr>PowerPoint Presentation</vt:lpstr>
      <vt:lpstr>PowerPoint Presentation</vt:lpstr>
      <vt:lpstr>PowerPoint Presentation</vt:lpstr>
      <vt:lpstr>PowerPoint Presentation</vt:lpstr>
      <vt:lpstr>Availability of Medicines and Commodities for STI Services</vt:lpstr>
      <vt:lpstr>PowerPoint Presentation</vt:lpstr>
      <vt:lpstr>Availability of TB Services</vt:lpstr>
      <vt:lpstr>Guidelines for TB Services</vt:lpstr>
      <vt:lpstr>Diagnostic Capacity for TB Services</vt:lpstr>
      <vt:lpstr>Availability of Medicines for TB Treatment by Facility Type</vt:lpstr>
      <vt:lpstr>Availability of Medicines for TB Treatment by Managing Authority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MSPA HIV</dc:title>
  <dc:creator>Sally Zweimueller</dc:creator>
  <cp:lastModifiedBy>McFarland, Annette (CNTR)</cp:lastModifiedBy>
  <cp:revision>753</cp:revision>
  <cp:lastPrinted>2016-10-20T15:54:07Z</cp:lastPrinted>
  <dcterms:created xsi:type="dcterms:W3CDTF">2010-08-17T13:53:29Z</dcterms:created>
  <dcterms:modified xsi:type="dcterms:W3CDTF">2023-11-17T14:41:05Z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4b52598c-22eb-4ae1-b17c-28d993d6e11c</vt:lpwstr>
  </property>
  <property fmtid="{D5CDD505-2E9C-101B-9397-08002B2CF9AE}" pid="4" name="MediaServiceImageTags">
    <vt:lpwstr/>
  </property>
</Properties>
</file>