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charts/chart5.xml" ContentType="application/vnd.openxmlformats-officedocument.drawingml.chart+xml"/>
  <Override PartName="/ppt/notesSlides/notesSlide6.xml" ContentType="application/vnd.openxmlformats-officedocument.presentationml.notesSlide+xml"/>
  <Override PartName="/ppt/charts/chart6.xml" ContentType="application/vnd.openxmlformats-officedocument.drawingml.chart+xml"/>
  <Override PartName="/ppt/notesSlides/notesSlide7.xml" ContentType="application/vnd.openxmlformats-officedocument.presentationml.notesSlide+xml"/>
  <Override PartName="/ppt/charts/chart7.xml" ContentType="application/vnd.openxmlformats-officedocument.drawingml.chart+xml"/>
  <Override PartName="/ppt/notesSlides/notesSlide8.xml" ContentType="application/vnd.openxmlformats-officedocument.presentationml.notesSlide+xml"/>
  <Override PartName="/ppt/charts/chart8.xml" ContentType="application/vnd.openxmlformats-officedocument.drawingml.chart+xml"/>
  <Override PartName="/ppt/notesSlides/notesSlide9.xml" ContentType="application/vnd.openxmlformats-officedocument.presentationml.notesSlide+xml"/>
  <Override PartName="/ppt/charts/chart9.xml" ContentType="application/vnd.openxmlformats-officedocument.drawingml.chart+xml"/>
  <Override PartName="/ppt/notesSlides/notesSlide10.xml" ContentType="application/vnd.openxmlformats-officedocument.presentationml.notesSlide+xml"/>
  <Override PartName="/ppt/charts/chart10.xml" ContentType="application/vnd.openxmlformats-officedocument.drawingml.chart+xml"/>
  <Override PartName="/ppt/notesSlides/notesSlide11.xml" ContentType="application/vnd.openxmlformats-officedocument.presentationml.notesSlide+xml"/>
  <Override PartName="/ppt/charts/chart11.xml" ContentType="application/vnd.openxmlformats-officedocument.drawingml.chart+xml"/>
  <Override PartName="/ppt/notesSlides/notesSlide12.xml" ContentType="application/vnd.openxmlformats-officedocument.presentationml.notesSlide+xml"/>
  <Override PartName="/ppt/charts/chart12.xml" ContentType="application/vnd.openxmlformats-officedocument.drawingml.chart+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5"/>
    <p:sldMasterId id="2147483648" r:id="rId6"/>
  </p:sldMasterIdLst>
  <p:notesMasterIdLst>
    <p:notesMasterId r:id="rId25"/>
  </p:notesMasterIdLst>
  <p:handoutMasterIdLst>
    <p:handoutMasterId r:id="rId26"/>
  </p:handoutMasterIdLst>
  <p:sldIdLst>
    <p:sldId id="391" r:id="rId7"/>
    <p:sldId id="394" r:id="rId8"/>
    <p:sldId id="403" r:id="rId9"/>
    <p:sldId id="404" r:id="rId10"/>
    <p:sldId id="406" r:id="rId11"/>
    <p:sldId id="418" r:id="rId12"/>
    <p:sldId id="407" r:id="rId13"/>
    <p:sldId id="422" r:id="rId14"/>
    <p:sldId id="408" r:id="rId15"/>
    <p:sldId id="409" r:id="rId16"/>
    <p:sldId id="423" r:id="rId17"/>
    <p:sldId id="420" r:id="rId18"/>
    <p:sldId id="374" r:id="rId19"/>
    <p:sldId id="419" r:id="rId20"/>
    <p:sldId id="410" r:id="rId21"/>
    <p:sldId id="411" r:id="rId22"/>
    <p:sldId id="412" r:id="rId23"/>
    <p:sldId id="383" r:id="rId2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9"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4408D"/>
    <a:srgbClr val="85A3FF"/>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229" autoAdjust="0"/>
    <p:restoredTop sz="79686" autoAdjust="0"/>
  </p:normalViewPr>
  <p:slideViewPr>
    <p:cSldViewPr>
      <p:cViewPr varScale="1">
        <p:scale>
          <a:sx n="64" d="100"/>
          <a:sy n="64" d="100"/>
        </p:scale>
        <p:origin x="1421"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2720" y="5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commentAuthors" Target="commentAuthors.xml"/><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ette McFarland" userId="e93d1f50-85ab-41a8-a34a-185a53159573" providerId="ADAL" clId="{4629A1BA-4C55-44DF-86D5-4DCBB63A1288}"/>
    <pc:docChg chg="undo custSel addSld delSld modSld sldOrd modMainMaster">
      <pc:chgData name="Annette McFarland" userId="e93d1f50-85ab-41a8-a34a-185a53159573" providerId="ADAL" clId="{4629A1BA-4C55-44DF-86D5-4DCBB63A1288}" dt="2023-05-24T18:47:12.230" v="3141" actId="20577"/>
      <pc:docMkLst>
        <pc:docMk/>
      </pc:docMkLst>
      <pc:sldChg chg="modSp del mod">
        <pc:chgData name="Annette McFarland" userId="e93d1f50-85ab-41a8-a34a-185a53159573" providerId="ADAL" clId="{4629A1BA-4C55-44DF-86D5-4DCBB63A1288}" dt="2023-05-24T17:53:08.633" v="1989" actId="2696"/>
        <pc:sldMkLst>
          <pc:docMk/>
          <pc:sldMk cId="0" sldId="367"/>
        </pc:sldMkLst>
        <pc:spChg chg="mod">
          <ac:chgData name="Annette McFarland" userId="e93d1f50-85ab-41a8-a34a-185a53159573" providerId="ADAL" clId="{4629A1BA-4C55-44DF-86D5-4DCBB63A1288}" dt="2023-05-24T17:52:56.721" v="1987" actId="2711"/>
          <ac:spMkLst>
            <pc:docMk/>
            <pc:sldMk cId="0" sldId="367"/>
            <ac:spMk id="2" creationId="{00000000-0000-0000-0000-000000000000}"/>
          </ac:spMkLst>
        </pc:spChg>
        <pc:spChg chg="mod">
          <ac:chgData name="Annette McFarland" userId="e93d1f50-85ab-41a8-a34a-185a53159573" providerId="ADAL" clId="{4629A1BA-4C55-44DF-86D5-4DCBB63A1288}" dt="2023-05-24T17:52:56.721" v="1987" actId="2711"/>
          <ac:spMkLst>
            <pc:docMk/>
            <pc:sldMk cId="0" sldId="367"/>
            <ac:spMk id="7" creationId="{00000000-0000-0000-0000-000000000000}"/>
          </ac:spMkLst>
        </pc:spChg>
        <pc:graphicFrameChg chg="mod">
          <ac:chgData name="Annette McFarland" userId="e93d1f50-85ab-41a8-a34a-185a53159573" providerId="ADAL" clId="{4629A1BA-4C55-44DF-86D5-4DCBB63A1288}" dt="2023-05-24T17:53:00.267" v="1988" actId="2711"/>
          <ac:graphicFrameMkLst>
            <pc:docMk/>
            <pc:sldMk cId="0" sldId="367"/>
            <ac:graphicFrameMk id="9" creationId="{00000000-0000-0000-0000-000000000000}"/>
          </ac:graphicFrameMkLst>
        </pc:graphicFrameChg>
      </pc:sldChg>
      <pc:sldChg chg="modSp mod ord modNotesTx">
        <pc:chgData name="Annette McFarland" userId="e93d1f50-85ab-41a8-a34a-185a53159573" providerId="ADAL" clId="{4629A1BA-4C55-44DF-86D5-4DCBB63A1288}" dt="2023-05-24T18:21:46.942" v="2362" actId="20577"/>
        <pc:sldMkLst>
          <pc:docMk/>
          <pc:sldMk cId="0" sldId="374"/>
        </pc:sldMkLst>
        <pc:spChg chg="mod">
          <ac:chgData name="Annette McFarland" userId="e93d1f50-85ab-41a8-a34a-185a53159573" providerId="ADAL" clId="{4629A1BA-4C55-44DF-86D5-4DCBB63A1288}" dt="2023-05-24T18:08:05.197" v="2083" actId="14100"/>
          <ac:spMkLst>
            <pc:docMk/>
            <pc:sldMk cId="0" sldId="374"/>
            <ac:spMk id="2" creationId="{00000000-0000-0000-0000-000000000000}"/>
          </ac:spMkLst>
        </pc:spChg>
        <pc:spChg chg="mod">
          <ac:chgData name="Annette McFarland" userId="e93d1f50-85ab-41a8-a34a-185a53159573" providerId="ADAL" clId="{4629A1BA-4C55-44DF-86D5-4DCBB63A1288}" dt="2023-05-24T18:19:34.354" v="2166" actId="1076"/>
          <ac:spMkLst>
            <pc:docMk/>
            <pc:sldMk cId="0" sldId="374"/>
            <ac:spMk id="37893" creationId="{00000000-0000-0000-0000-000000000000}"/>
          </ac:spMkLst>
        </pc:spChg>
        <pc:graphicFrameChg chg="mod">
          <ac:chgData name="Annette McFarland" userId="e93d1f50-85ab-41a8-a34a-185a53159573" providerId="ADAL" clId="{4629A1BA-4C55-44DF-86D5-4DCBB63A1288}" dt="2023-05-24T18:19:11.872" v="2162" actId="14100"/>
          <ac:graphicFrameMkLst>
            <pc:docMk/>
            <pc:sldMk cId="0" sldId="374"/>
            <ac:graphicFrameMk id="6" creationId="{00000000-0000-0000-0000-000000000000}"/>
          </ac:graphicFrameMkLst>
        </pc:graphicFrameChg>
      </pc:sldChg>
      <pc:sldChg chg="modSp mod">
        <pc:chgData name="Annette McFarland" userId="e93d1f50-85ab-41a8-a34a-185a53159573" providerId="ADAL" clId="{4629A1BA-4C55-44DF-86D5-4DCBB63A1288}" dt="2023-05-24T18:47:12.230" v="3141" actId="20577"/>
        <pc:sldMkLst>
          <pc:docMk/>
          <pc:sldMk cId="0" sldId="383"/>
        </pc:sldMkLst>
        <pc:spChg chg="mod">
          <ac:chgData name="Annette McFarland" userId="e93d1f50-85ab-41a8-a34a-185a53159573" providerId="ADAL" clId="{4629A1BA-4C55-44DF-86D5-4DCBB63A1288}" dt="2023-05-24T18:47:12.230" v="3141" actId="20577"/>
          <ac:spMkLst>
            <pc:docMk/>
            <pc:sldMk cId="0" sldId="383"/>
            <ac:spMk id="55299" creationId="{00000000-0000-0000-0000-000000000000}"/>
          </ac:spMkLst>
        </pc:spChg>
      </pc:sldChg>
      <pc:sldChg chg="modSp mod">
        <pc:chgData name="Annette McFarland" userId="e93d1f50-85ab-41a8-a34a-185a53159573" providerId="ADAL" clId="{4629A1BA-4C55-44DF-86D5-4DCBB63A1288}" dt="2023-05-24T14:40:59.999" v="33" actId="2711"/>
        <pc:sldMkLst>
          <pc:docMk/>
          <pc:sldMk cId="0" sldId="391"/>
        </pc:sldMkLst>
        <pc:spChg chg="mod">
          <ac:chgData name="Annette McFarland" userId="e93d1f50-85ab-41a8-a34a-185a53159573" providerId="ADAL" clId="{4629A1BA-4C55-44DF-86D5-4DCBB63A1288}" dt="2023-05-24T14:40:59.999" v="33" actId="2711"/>
          <ac:spMkLst>
            <pc:docMk/>
            <pc:sldMk cId="0" sldId="391"/>
            <ac:spMk id="2" creationId="{00000000-0000-0000-0000-000000000000}"/>
          </ac:spMkLst>
        </pc:spChg>
      </pc:sldChg>
      <pc:sldChg chg="addSp modSp mod">
        <pc:chgData name="Annette McFarland" userId="e93d1f50-85ab-41a8-a34a-185a53159573" providerId="ADAL" clId="{4629A1BA-4C55-44DF-86D5-4DCBB63A1288}" dt="2023-05-24T18:44:19.953" v="3099" actId="20577"/>
        <pc:sldMkLst>
          <pc:docMk/>
          <pc:sldMk cId="2923026435" sldId="394"/>
        </pc:sldMkLst>
        <pc:spChg chg="mod">
          <ac:chgData name="Annette McFarland" userId="e93d1f50-85ab-41a8-a34a-185a53159573" providerId="ADAL" clId="{4629A1BA-4C55-44DF-86D5-4DCBB63A1288}" dt="2023-05-24T18:44:19.953" v="3099" actId="20577"/>
          <ac:spMkLst>
            <pc:docMk/>
            <pc:sldMk cId="2923026435" sldId="394"/>
            <ac:spMk id="3" creationId="{00000000-0000-0000-0000-000000000000}"/>
          </ac:spMkLst>
        </pc:spChg>
        <pc:spChg chg="add mod">
          <ac:chgData name="Annette McFarland" userId="e93d1f50-85ab-41a8-a34a-185a53159573" providerId="ADAL" clId="{4629A1BA-4C55-44DF-86D5-4DCBB63A1288}" dt="2023-05-24T14:38:55.598" v="3" actId="6549"/>
          <ac:spMkLst>
            <pc:docMk/>
            <pc:sldMk cId="2923026435" sldId="394"/>
            <ac:spMk id="4" creationId="{F9C17326-5E70-6F29-55CE-4167248069CE}"/>
          </ac:spMkLst>
        </pc:spChg>
        <pc:picChg chg="add mod">
          <ac:chgData name="Annette McFarland" userId="e93d1f50-85ab-41a8-a34a-185a53159573" providerId="ADAL" clId="{4629A1BA-4C55-44DF-86D5-4DCBB63A1288}" dt="2023-05-24T14:38:27.882" v="1"/>
          <ac:picMkLst>
            <pc:docMk/>
            <pc:sldMk cId="2923026435" sldId="394"/>
            <ac:picMk id="2" creationId="{D3CEFA5E-7BD0-13D3-C998-DE605EA6A51B}"/>
          </ac:picMkLst>
        </pc:picChg>
      </pc:sldChg>
      <pc:sldChg chg="delSp modSp mod modNotesTx">
        <pc:chgData name="Annette McFarland" userId="e93d1f50-85ab-41a8-a34a-185a53159573" providerId="ADAL" clId="{4629A1BA-4C55-44DF-86D5-4DCBB63A1288}" dt="2023-05-24T15:30:37.623" v="334" actId="20577"/>
        <pc:sldMkLst>
          <pc:docMk/>
          <pc:sldMk cId="494982059" sldId="403"/>
        </pc:sldMkLst>
        <pc:spChg chg="mod">
          <ac:chgData name="Annette McFarland" userId="e93d1f50-85ab-41a8-a34a-185a53159573" providerId="ADAL" clId="{4629A1BA-4C55-44DF-86D5-4DCBB63A1288}" dt="2023-05-24T14:39:11.320" v="4" actId="2711"/>
          <ac:spMkLst>
            <pc:docMk/>
            <pc:sldMk cId="494982059" sldId="403"/>
            <ac:spMk id="4" creationId="{00000000-0000-0000-0000-000000000000}"/>
          </ac:spMkLst>
        </pc:spChg>
        <pc:spChg chg="mod">
          <ac:chgData name="Annette McFarland" userId="e93d1f50-85ab-41a8-a34a-185a53159573" providerId="ADAL" clId="{4629A1BA-4C55-44DF-86D5-4DCBB63A1288}" dt="2023-05-24T15:30:37.623" v="334" actId="20577"/>
          <ac:spMkLst>
            <pc:docMk/>
            <pc:sldMk cId="494982059" sldId="403"/>
            <ac:spMk id="6" creationId="{00000000-0000-0000-0000-000000000000}"/>
          </ac:spMkLst>
        </pc:spChg>
        <pc:spChg chg="del">
          <ac:chgData name="Annette McFarland" userId="e93d1f50-85ab-41a8-a34a-185a53159573" providerId="ADAL" clId="{4629A1BA-4C55-44DF-86D5-4DCBB63A1288}" dt="2023-05-24T15:08:51.582" v="95" actId="478"/>
          <ac:spMkLst>
            <pc:docMk/>
            <pc:sldMk cId="494982059" sldId="403"/>
            <ac:spMk id="8" creationId="{00000000-0000-0000-0000-000000000000}"/>
          </ac:spMkLst>
        </pc:spChg>
        <pc:spChg chg="del">
          <ac:chgData name="Annette McFarland" userId="e93d1f50-85ab-41a8-a34a-185a53159573" providerId="ADAL" clId="{4629A1BA-4C55-44DF-86D5-4DCBB63A1288}" dt="2023-05-24T15:08:55.486" v="96" actId="478"/>
          <ac:spMkLst>
            <pc:docMk/>
            <pc:sldMk cId="494982059" sldId="403"/>
            <ac:spMk id="9" creationId="{00000000-0000-0000-0000-000000000000}"/>
          </ac:spMkLst>
        </pc:spChg>
        <pc:spChg chg="del mod">
          <ac:chgData name="Annette McFarland" userId="e93d1f50-85ab-41a8-a34a-185a53159573" providerId="ADAL" clId="{4629A1BA-4C55-44DF-86D5-4DCBB63A1288}" dt="2023-05-24T15:08:57.678" v="97" actId="478"/>
          <ac:spMkLst>
            <pc:docMk/>
            <pc:sldMk cId="494982059" sldId="403"/>
            <ac:spMk id="10" creationId="{00000000-0000-0000-0000-000000000000}"/>
          </ac:spMkLst>
        </pc:spChg>
        <pc:graphicFrameChg chg="mod">
          <ac:chgData name="Annette McFarland" userId="e93d1f50-85ab-41a8-a34a-185a53159573" providerId="ADAL" clId="{4629A1BA-4C55-44DF-86D5-4DCBB63A1288}" dt="2023-05-24T15:19:23.317" v="108" actId="207"/>
          <ac:graphicFrameMkLst>
            <pc:docMk/>
            <pc:sldMk cId="494982059" sldId="403"/>
            <ac:graphicFrameMk id="7" creationId="{00000000-0000-0000-0000-000000000000}"/>
          </ac:graphicFrameMkLst>
        </pc:graphicFrameChg>
      </pc:sldChg>
      <pc:sldChg chg="modSp mod">
        <pc:chgData name="Annette McFarland" userId="e93d1f50-85ab-41a8-a34a-185a53159573" providerId="ADAL" clId="{4629A1BA-4C55-44DF-86D5-4DCBB63A1288}" dt="2023-05-24T15:30:31.591" v="328" actId="20577"/>
        <pc:sldMkLst>
          <pc:docMk/>
          <pc:sldMk cId="2388127071" sldId="404"/>
        </pc:sldMkLst>
        <pc:spChg chg="mod">
          <ac:chgData name="Annette McFarland" userId="e93d1f50-85ab-41a8-a34a-185a53159573" providerId="ADAL" clId="{4629A1BA-4C55-44DF-86D5-4DCBB63A1288}" dt="2023-05-24T15:30:31.591" v="328" actId="20577"/>
          <ac:spMkLst>
            <pc:docMk/>
            <pc:sldMk cId="2388127071" sldId="404"/>
            <ac:spMk id="6" creationId="{00000000-0000-0000-0000-000000000000}"/>
          </ac:spMkLst>
        </pc:spChg>
        <pc:graphicFrameChg chg="mod">
          <ac:chgData name="Annette McFarland" userId="e93d1f50-85ab-41a8-a34a-185a53159573" providerId="ADAL" clId="{4629A1BA-4C55-44DF-86D5-4DCBB63A1288}" dt="2023-05-24T15:21:06.514" v="282" actId="207"/>
          <ac:graphicFrameMkLst>
            <pc:docMk/>
            <pc:sldMk cId="2388127071" sldId="404"/>
            <ac:graphicFrameMk id="7" creationId="{00000000-0000-0000-0000-000000000000}"/>
          </ac:graphicFrameMkLst>
        </pc:graphicFrameChg>
      </pc:sldChg>
      <pc:sldChg chg="modSp mod">
        <pc:chgData name="Annette McFarland" userId="e93d1f50-85ab-41a8-a34a-185a53159573" providerId="ADAL" clId="{4629A1BA-4C55-44DF-86D5-4DCBB63A1288}" dt="2023-05-24T17:21:55.552" v="354"/>
        <pc:sldMkLst>
          <pc:docMk/>
          <pc:sldMk cId="1214740084" sldId="406"/>
        </pc:sldMkLst>
        <pc:spChg chg="mod">
          <ac:chgData name="Annette McFarland" userId="e93d1f50-85ab-41a8-a34a-185a53159573" providerId="ADAL" clId="{4629A1BA-4C55-44DF-86D5-4DCBB63A1288}" dt="2023-05-24T17:21:42.653" v="350" actId="2711"/>
          <ac:spMkLst>
            <pc:docMk/>
            <pc:sldMk cId="1214740084" sldId="406"/>
            <ac:spMk id="5" creationId="{00000000-0000-0000-0000-000000000000}"/>
          </ac:spMkLst>
        </pc:spChg>
        <pc:spChg chg="mod">
          <ac:chgData name="Annette McFarland" userId="e93d1f50-85ab-41a8-a34a-185a53159573" providerId="ADAL" clId="{4629A1BA-4C55-44DF-86D5-4DCBB63A1288}" dt="2023-05-24T17:21:42.653" v="350" actId="2711"/>
          <ac:spMkLst>
            <pc:docMk/>
            <pc:sldMk cId="1214740084" sldId="406"/>
            <ac:spMk id="6" creationId="{00000000-0000-0000-0000-000000000000}"/>
          </ac:spMkLst>
        </pc:spChg>
        <pc:graphicFrameChg chg="mod">
          <ac:chgData name="Annette McFarland" userId="e93d1f50-85ab-41a8-a34a-185a53159573" providerId="ADAL" clId="{4629A1BA-4C55-44DF-86D5-4DCBB63A1288}" dt="2023-05-24T17:21:55.552" v="354"/>
          <ac:graphicFrameMkLst>
            <pc:docMk/>
            <pc:sldMk cId="1214740084" sldId="406"/>
            <ac:graphicFrameMk id="7" creationId="{00000000-0000-0000-0000-000000000000}"/>
          </ac:graphicFrameMkLst>
        </pc:graphicFrameChg>
      </pc:sldChg>
      <pc:sldChg chg="modSp mod modNotesTx">
        <pc:chgData name="Annette McFarland" userId="e93d1f50-85ab-41a8-a34a-185a53159573" providerId="ADAL" clId="{4629A1BA-4C55-44DF-86D5-4DCBB63A1288}" dt="2023-05-24T17:28:52.487" v="896" actId="207"/>
        <pc:sldMkLst>
          <pc:docMk/>
          <pc:sldMk cId="1766094821" sldId="407"/>
        </pc:sldMkLst>
        <pc:spChg chg="mod">
          <ac:chgData name="Annette McFarland" userId="e93d1f50-85ab-41a8-a34a-185a53159573" providerId="ADAL" clId="{4629A1BA-4C55-44DF-86D5-4DCBB63A1288}" dt="2023-05-24T17:22:07.113" v="355" actId="2711"/>
          <ac:spMkLst>
            <pc:docMk/>
            <pc:sldMk cId="1766094821" sldId="407"/>
            <ac:spMk id="2" creationId="{00000000-0000-0000-0000-000000000000}"/>
          </ac:spMkLst>
        </pc:spChg>
        <pc:spChg chg="mod">
          <ac:chgData name="Annette McFarland" userId="e93d1f50-85ab-41a8-a34a-185a53159573" providerId="ADAL" clId="{4629A1BA-4C55-44DF-86D5-4DCBB63A1288}" dt="2023-05-24T17:26:42.986" v="416" actId="20577"/>
          <ac:spMkLst>
            <pc:docMk/>
            <pc:sldMk cId="1766094821" sldId="407"/>
            <ac:spMk id="10" creationId="{00000000-0000-0000-0000-000000000000}"/>
          </ac:spMkLst>
        </pc:spChg>
        <pc:graphicFrameChg chg="mod">
          <ac:chgData name="Annette McFarland" userId="e93d1f50-85ab-41a8-a34a-185a53159573" providerId="ADAL" clId="{4629A1BA-4C55-44DF-86D5-4DCBB63A1288}" dt="2023-05-24T17:28:52.487" v="896" actId="207"/>
          <ac:graphicFrameMkLst>
            <pc:docMk/>
            <pc:sldMk cId="1766094821" sldId="407"/>
            <ac:graphicFrameMk id="6" creationId="{00000000-0000-0000-0000-000000000000}"/>
          </ac:graphicFrameMkLst>
        </pc:graphicFrameChg>
      </pc:sldChg>
      <pc:sldChg chg="modSp mod modNotesTx">
        <pc:chgData name="Annette McFarland" userId="e93d1f50-85ab-41a8-a34a-185a53159573" providerId="ADAL" clId="{4629A1BA-4C55-44DF-86D5-4DCBB63A1288}" dt="2023-05-24T17:32:15.967" v="1354" actId="20577"/>
        <pc:sldMkLst>
          <pc:docMk/>
          <pc:sldMk cId="3221246956" sldId="408"/>
        </pc:sldMkLst>
        <pc:spChg chg="mod">
          <ac:chgData name="Annette McFarland" userId="e93d1f50-85ab-41a8-a34a-185a53159573" providerId="ADAL" clId="{4629A1BA-4C55-44DF-86D5-4DCBB63A1288}" dt="2023-05-24T17:28:59.539" v="897" actId="2711"/>
          <ac:spMkLst>
            <pc:docMk/>
            <pc:sldMk cId="3221246956" sldId="408"/>
            <ac:spMk id="2" creationId="{00000000-0000-0000-0000-000000000000}"/>
          </ac:spMkLst>
        </pc:spChg>
        <pc:spChg chg="mod">
          <ac:chgData name="Annette McFarland" userId="e93d1f50-85ab-41a8-a34a-185a53159573" providerId="ADAL" clId="{4629A1BA-4C55-44DF-86D5-4DCBB63A1288}" dt="2023-05-24T17:30:33.842" v="926" actId="20577"/>
          <ac:spMkLst>
            <pc:docMk/>
            <pc:sldMk cId="3221246956" sldId="408"/>
            <ac:spMk id="7" creationId="{00000000-0000-0000-0000-000000000000}"/>
          </ac:spMkLst>
        </pc:spChg>
        <pc:graphicFrameChg chg="mod">
          <ac:chgData name="Annette McFarland" userId="e93d1f50-85ab-41a8-a34a-185a53159573" providerId="ADAL" clId="{4629A1BA-4C55-44DF-86D5-4DCBB63A1288}" dt="2023-05-24T17:30:43.775" v="927" actId="207"/>
          <ac:graphicFrameMkLst>
            <pc:docMk/>
            <pc:sldMk cId="3221246956" sldId="408"/>
            <ac:graphicFrameMk id="8" creationId="{00000000-0000-0000-0000-000000000000}"/>
          </ac:graphicFrameMkLst>
        </pc:graphicFrameChg>
      </pc:sldChg>
      <pc:sldChg chg="modSp mod modNotesTx">
        <pc:chgData name="Annette McFarland" userId="e93d1f50-85ab-41a8-a34a-185a53159573" providerId="ADAL" clId="{4629A1BA-4C55-44DF-86D5-4DCBB63A1288}" dt="2023-05-24T17:44:55.126" v="1726" actId="20577"/>
        <pc:sldMkLst>
          <pc:docMk/>
          <pc:sldMk cId="1503797709" sldId="409"/>
        </pc:sldMkLst>
        <pc:spChg chg="mod">
          <ac:chgData name="Annette McFarland" userId="e93d1f50-85ab-41a8-a34a-185a53159573" providerId="ADAL" clId="{4629A1BA-4C55-44DF-86D5-4DCBB63A1288}" dt="2023-05-24T17:40:27.887" v="1556" actId="2711"/>
          <ac:spMkLst>
            <pc:docMk/>
            <pc:sldMk cId="1503797709" sldId="409"/>
            <ac:spMk id="2" creationId="{00000000-0000-0000-0000-000000000000}"/>
          </ac:spMkLst>
        </pc:spChg>
        <pc:spChg chg="mod">
          <ac:chgData name="Annette McFarland" userId="e93d1f50-85ab-41a8-a34a-185a53159573" providerId="ADAL" clId="{4629A1BA-4C55-44DF-86D5-4DCBB63A1288}" dt="2023-05-24T17:40:27.887" v="1556" actId="2711"/>
          <ac:spMkLst>
            <pc:docMk/>
            <pc:sldMk cId="1503797709" sldId="409"/>
            <ac:spMk id="7" creationId="{00000000-0000-0000-0000-000000000000}"/>
          </ac:spMkLst>
        </pc:spChg>
        <pc:graphicFrameChg chg="mod">
          <ac:chgData name="Annette McFarland" userId="e93d1f50-85ab-41a8-a34a-185a53159573" providerId="ADAL" clId="{4629A1BA-4C55-44DF-86D5-4DCBB63A1288}" dt="2023-05-24T17:43:50.740" v="1589" actId="207"/>
          <ac:graphicFrameMkLst>
            <pc:docMk/>
            <pc:sldMk cId="1503797709" sldId="409"/>
            <ac:graphicFrameMk id="9" creationId="{00000000-0000-0000-0000-000000000000}"/>
          </ac:graphicFrameMkLst>
        </pc:graphicFrameChg>
      </pc:sldChg>
      <pc:sldChg chg="modSp mod modNotesTx">
        <pc:chgData name="Annette McFarland" userId="e93d1f50-85ab-41a8-a34a-185a53159573" providerId="ADAL" clId="{4629A1BA-4C55-44DF-86D5-4DCBB63A1288}" dt="2023-05-24T18:47:01.233" v="3137" actId="1076"/>
        <pc:sldMkLst>
          <pc:docMk/>
          <pc:sldMk cId="1732526102" sldId="410"/>
        </pc:sldMkLst>
        <pc:spChg chg="mod">
          <ac:chgData name="Annette McFarland" userId="e93d1f50-85ab-41a8-a34a-185a53159573" providerId="ADAL" clId="{4629A1BA-4C55-44DF-86D5-4DCBB63A1288}" dt="2023-05-24T18:47:01.233" v="3137" actId="1076"/>
          <ac:spMkLst>
            <pc:docMk/>
            <pc:sldMk cId="1732526102" sldId="410"/>
            <ac:spMk id="2" creationId="{00000000-0000-0000-0000-000000000000}"/>
          </ac:spMkLst>
        </pc:spChg>
        <pc:spChg chg="mod">
          <ac:chgData name="Annette McFarland" userId="e93d1f50-85ab-41a8-a34a-185a53159573" providerId="ADAL" clId="{4629A1BA-4C55-44DF-86D5-4DCBB63A1288}" dt="2023-05-24T18:26:09.238" v="2402" actId="20577"/>
          <ac:spMkLst>
            <pc:docMk/>
            <pc:sldMk cId="1732526102" sldId="410"/>
            <ac:spMk id="4" creationId="{00000000-0000-0000-0000-000000000000}"/>
          </ac:spMkLst>
        </pc:spChg>
        <pc:graphicFrameChg chg="mod">
          <ac:chgData name="Annette McFarland" userId="e93d1f50-85ab-41a8-a34a-185a53159573" providerId="ADAL" clId="{4629A1BA-4C55-44DF-86D5-4DCBB63A1288}" dt="2023-05-24T18:27:17.971" v="2433" actId="2711"/>
          <ac:graphicFrameMkLst>
            <pc:docMk/>
            <pc:sldMk cId="1732526102" sldId="410"/>
            <ac:graphicFrameMk id="7" creationId="{00000000-0000-0000-0000-000000000000}"/>
          </ac:graphicFrameMkLst>
        </pc:graphicFrameChg>
      </pc:sldChg>
      <pc:sldChg chg="modSp mod modNotesTx">
        <pc:chgData name="Annette McFarland" userId="e93d1f50-85ab-41a8-a34a-185a53159573" providerId="ADAL" clId="{4629A1BA-4C55-44DF-86D5-4DCBB63A1288}" dt="2023-05-24T18:36:19.897" v="2781" actId="207"/>
        <pc:sldMkLst>
          <pc:docMk/>
          <pc:sldMk cId="3295517536" sldId="411"/>
        </pc:sldMkLst>
        <pc:spChg chg="mod">
          <ac:chgData name="Annette McFarland" userId="e93d1f50-85ab-41a8-a34a-185a53159573" providerId="ADAL" clId="{4629A1BA-4C55-44DF-86D5-4DCBB63A1288}" dt="2023-05-24T18:27:05.077" v="2430" actId="2711"/>
          <ac:spMkLst>
            <pc:docMk/>
            <pc:sldMk cId="3295517536" sldId="411"/>
            <ac:spMk id="2" creationId="{00000000-0000-0000-0000-000000000000}"/>
          </ac:spMkLst>
        </pc:spChg>
        <pc:spChg chg="mod">
          <ac:chgData name="Annette McFarland" userId="e93d1f50-85ab-41a8-a34a-185a53159573" providerId="ADAL" clId="{4629A1BA-4C55-44DF-86D5-4DCBB63A1288}" dt="2023-05-24T18:34:43.089" v="2464" actId="20577"/>
          <ac:spMkLst>
            <pc:docMk/>
            <pc:sldMk cId="3295517536" sldId="411"/>
            <ac:spMk id="5" creationId="{00000000-0000-0000-0000-000000000000}"/>
          </ac:spMkLst>
        </pc:spChg>
        <pc:graphicFrameChg chg="mod">
          <ac:chgData name="Annette McFarland" userId="e93d1f50-85ab-41a8-a34a-185a53159573" providerId="ADAL" clId="{4629A1BA-4C55-44DF-86D5-4DCBB63A1288}" dt="2023-05-24T18:36:19.897" v="2781" actId="207"/>
          <ac:graphicFrameMkLst>
            <pc:docMk/>
            <pc:sldMk cId="3295517536" sldId="411"/>
            <ac:graphicFrameMk id="6" creationId="{00000000-0000-0000-0000-000000000000}"/>
          </ac:graphicFrameMkLst>
        </pc:graphicFrameChg>
      </pc:sldChg>
      <pc:sldChg chg="modSp mod modNotesTx">
        <pc:chgData name="Annette McFarland" userId="e93d1f50-85ab-41a8-a34a-185a53159573" providerId="ADAL" clId="{4629A1BA-4C55-44DF-86D5-4DCBB63A1288}" dt="2023-05-24T18:41:10.490" v="3076" actId="20577"/>
        <pc:sldMkLst>
          <pc:docMk/>
          <pc:sldMk cId="1441286961" sldId="412"/>
        </pc:sldMkLst>
        <pc:spChg chg="mod">
          <ac:chgData name="Annette McFarland" userId="e93d1f50-85ab-41a8-a34a-185a53159573" providerId="ADAL" clId="{4629A1BA-4C55-44DF-86D5-4DCBB63A1288}" dt="2023-05-24T18:36:28.429" v="2782" actId="2711"/>
          <ac:spMkLst>
            <pc:docMk/>
            <pc:sldMk cId="1441286961" sldId="412"/>
            <ac:spMk id="2" creationId="{00000000-0000-0000-0000-000000000000}"/>
          </ac:spMkLst>
        </pc:spChg>
        <pc:spChg chg="mod">
          <ac:chgData name="Annette McFarland" userId="e93d1f50-85ab-41a8-a34a-185a53159573" providerId="ADAL" clId="{4629A1BA-4C55-44DF-86D5-4DCBB63A1288}" dt="2023-05-24T18:36:28.429" v="2782" actId="2711"/>
          <ac:spMkLst>
            <pc:docMk/>
            <pc:sldMk cId="1441286961" sldId="412"/>
            <ac:spMk id="5" creationId="{00000000-0000-0000-0000-000000000000}"/>
          </ac:spMkLst>
        </pc:spChg>
        <pc:graphicFrameChg chg="mod">
          <ac:chgData name="Annette McFarland" userId="e93d1f50-85ab-41a8-a34a-185a53159573" providerId="ADAL" clId="{4629A1BA-4C55-44DF-86D5-4DCBB63A1288}" dt="2023-05-24T18:40:18.969" v="2805"/>
          <ac:graphicFrameMkLst>
            <pc:docMk/>
            <pc:sldMk cId="1441286961" sldId="412"/>
            <ac:graphicFrameMk id="6" creationId="{00000000-0000-0000-0000-000000000000}"/>
          </ac:graphicFrameMkLst>
        </pc:graphicFrameChg>
      </pc:sldChg>
      <pc:sldChg chg="add del">
        <pc:chgData name="Annette McFarland" userId="e93d1f50-85ab-41a8-a34a-185a53159573" providerId="ADAL" clId="{4629A1BA-4C55-44DF-86D5-4DCBB63A1288}" dt="2023-05-24T18:43:57.700" v="3083" actId="47"/>
        <pc:sldMkLst>
          <pc:docMk/>
          <pc:sldMk cId="259786257" sldId="416"/>
        </pc:sldMkLst>
      </pc:sldChg>
      <pc:sldChg chg="addSp modSp mod">
        <pc:chgData name="Annette McFarland" userId="e93d1f50-85ab-41a8-a34a-185a53159573" providerId="ADAL" clId="{4629A1BA-4C55-44DF-86D5-4DCBB63A1288}" dt="2023-05-24T18:44:14.274" v="3095" actId="20577"/>
        <pc:sldMkLst>
          <pc:docMk/>
          <pc:sldMk cId="543741061" sldId="418"/>
        </pc:sldMkLst>
        <pc:spChg chg="mod">
          <ac:chgData name="Annette McFarland" userId="e93d1f50-85ab-41a8-a34a-185a53159573" providerId="ADAL" clId="{4629A1BA-4C55-44DF-86D5-4DCBB63A1288}" dt="2023-05-24T18:44:14.274" v="3095" actId="20577"/>
          <ac:spMkLst>
            <pc:docMk/>
            <pc:sldMk cId="543741061" sldId="418"/>
            <ac:spMk id="3" creationId="{00000000-0000-0000-0000-000000000000}"/>
          </ac:spMkLst>
        </pc:spChg>
        <pc:spChg chg="add mod">
          <ac:chgData name="Annette McFarland" userId="e93d1f50-85ab-41a8-a34a-185a53159573" providerId="ADAL" clId="{4629A1BA-4C55-44DF-86D5-4DCBB63A1288}" dt="2023-05-24T14:39:56.693" v="16" actId="6549"/>
          <ac:spMkLst>
            <pc:docMk/>
            <pc:sldMk cId="543741061" sldId="418"/>
            <ac:spMk id="4" creationId="{B2E3D425-7684-C81E-C8CF-15722A2FCB3F}"/>
          </ac:spMkLst>
        </pc:spChg>
        <pc:picChg chg="add mod">
          <ac:chgData name="Annette McFarland" userId="e93d1f50-85ab-41a8-a34a-185a53159573" providerId="ADAL" clId="{4629A1BA-4C55-44DF-86D5-4DCBB63A1288}" dt="2023-05-24T14:39:53.484" v="14"/>
          <ac:picMkLst>
            <pc:docMk/>
            <pc:sldMk cId="543741061" sldId="418"/>
            <ac:picMk id="2" creationId="{D5009E6C-E4AB-8C4D-1FF9-E2A13C7DECC5}"/>
          </ac:picMkLst>
        </pc:picChg>
      </pc:sldChg>
      <pc:sldChg chg="addSp modSp mod">
        <pc:chgData name="Annette McFarland" userId="e93d1f50-85ab-41a8-a34a-185a53159573" providerId="ADAL" clId="{4629A1BA-4C55-44DF-86D5-4DCBB63A1288}" dt="2023-05-24T18:44:04.333" v="3087" actId="20577"/>
        <pc:sldMkLst>
          <pc:docMk/>
          <pc:sldMk cId="1658228757" sldId="419"/>
        </pc:sldMkLst>
        <pc:spChg chg="mod">
          <ac:chgData name="Annette McFarland" userId="e93d1f50-85ab-41a8-a34a-185a53159573" providerId="ADAL" clId="{4629A1BA-4C55-44DF-86D5-4DCBB63A1288}" dt="2023-05-24T18:44:04.333" v="3087" actId="20577"/>
          <ac:spMkLst>
            <pc:docMk/>
            <pc:sldMk cId="1658228757" sldId="419"/>
            <ac:spMk id="3" creationId="{00000000-0000-0000-0000-000000000000}"/>
          </ac:spMkLst>
        </pc:spChg>
        <pc:spChg chg="add mod">
          <ac:chgData name="Annette McFarland" userId="e93d1f50-85ab-41a8-a34a-185a53159573" providerId="ADAL" clId="{4629A1BA-4C55-44DF-86D5-4DCBB63A1288}" dt="2023-05-24T14:40:03.014" v="17"/>
          <ac:spMkLst>
            <pc:docMk/>
            <pc:sldMk cId="1658228757" sldId="419"/>
            <ac:spMk id="4" creationId="{084563BC-13AA-5391-7CB5-C155D9988A39}"/>
          </ac:spMkLst>
        </pc:spChg>
        <pc:picChg chg="add mod">
          <ac:chgData name="Annette McFarland" userId="e93d1f50-85ab-41a8-a34a-185a53159573" providerId="ADAL" clId="{4629A1BA-4C55-44DF-86D5-4DCBB63A1288}" dt="2023-05-24T14:40:03.014" v="17"/>
          <ac:picMkLst>
            <pc:docMk/>
            <pc:sldMk cId="1658228757" sldId="419"/>
            <ac:picMk id="2" creationId="{7EBC392B-8E6B-A733-8517-7000B42AC302}"/>
          </ac:picMkLst>
        </pc:picChg>
      </pc:sldChg>
      <pc:sldChg chg="addSp modSp mod ord">
        <pc:chgData name="Annette McFarland" userId="e93d1f50-85ab-41a8-a34a-185a53159573" providerId="ADAL" clId="{4629A1BA-4C55-44DF-86D5-4DCBB63A1288}" dt="2023-05-24T18:44:09.114" v="3091" actId="20577"/>
        <pc:sldMkLst>
          <pc:docMk/>
          <pc:sldMk cId="1954831694" sldId="420"/>
        </pc:sldMkLst>
        <pc:spChg chg="mod">
          <ac:chgData name="Annette McFarland" userId="e93d1f50-85ab-41a8-a34a-185a53159573" providerId="ADAL" clId="{4629A1BA-4C55-44DF-86D5-4DCBB63A1288}" dt="2023-05-24T18:44:09.114" v="3091" actId="20577"/>
          <ac:spMkLst>
            <pc:docMk/>
            <pc:sldMk cId="1954831694" sldId="420"/>
            <ac:spMk id="3" creationId="{00000000-0000-0000-0000-000000000000}"/>
          </ac:spMkLst>
        </pc:spChg>
        <pc:spChg chg="add mod">
          <ac:chgData name="Annette McFarland" userId="e93d1f50-85ab-41a8-a34a-185a53159573" providerId="ADAL" clId="{4629A1BA-4C55-44DF-86D5-4DCBB63A1288}" dt="2023-05-24T14:40:21.622" v="23"/>
          <ac:spMkLst>
            <pc:docMk/>
            <pc:sldMk cId="1954831694" sldId="420"/>
            <ac:spMk id="4" creationId="{07881ED2-F7B3-9636-871E-7D280F4E3310}"/>
          </ac:spMkLst>
        </pc:spChg>
        <pc:picChg chg="add mod">
          <ac:chgData name="Annette McFarland" userId="e93d1f50-85ab-41a8-a34a-185a53159573" providerId="ADAL" clId="{4629A1BA-4C55-44DF-86D5-4DCBB63A1288}" dt="2023-05-24T14:40:21.622" v="23"/>
          <ac:picMkLst>
            <pc:docMk/>
            <pc:sldMk cId="1954831694" sldId="420"/>
            <ac:picMk id="2" creationId="{6E9C5616-66F9-D978-48B6-730EBAF4EEF6}"/>
          </ac:picMkLst>
        </pc:picChg>
      </pc:sldChg>
      <pc:sldChg chg="addSp modSp add del mod">
        <pc:chgData name="Annette McFarland" userId="e93d1f50-85ab-41a8-a34a-185a53159573" providerId="ADAL" clId="{4629A1BA-4C55-44DF-86D5-4DCBB63A1288}" dt="2023-05-24T18:43:57.700" v="3083" actId="47"/>
        <pc:sldMkLst>
          <pc:docMk/>
          <pc:sldMk cId="2096307097" sldId="421"/>
        </pc:sldMkLst>
        <pc:spChg chg="mod">
          <ac:chgData name="Annette McFarland" userId="e93d1f50-85ab-41a8-a34a-185a53159573" providerId="ADAL" clId="{4629A1BA-4C55-44DF-86D5-4DCBB63A1288}" dt="2023-05-24T17:54:41.620" v="2017" actId="27636"/>
          <ac:spMkLst>
            <pc:docMk/>
            <pc:sldMk cId="2096307097" sldId="421"/>
            <ac:spMk id="3" creationId="{00000000-0000-0000-0000-000000000000}"/>
          </ac:spMkLst>
        </pc:spChg>
        <pc:spChg chg="add mod">
          <ac:chgData name="Annette McFarland" userId="e93d1f50-85ab-41a8-a34a-185a53159573" providerId="ADAL" clId="{4629A1BA-4C55-44DF-86D5-4DCBB63A1288}" dt="2023-05-24T14:40:34.799" v="27"/>
          <ac:spMkLst>
            <pc:docMk/>
            <pc:sldMk cId="2096307097" sldId="421"/>
            <ac:spMk id="4" creationId="{7A9FAC6F-2198-9F09-372A-9164EC0E81E5}"/>
          </ac:spMkLst>
        </pc:spChg>
        <pc:picChg chg="add mod">
          <ac:chgData name="Annette McFarland" userId="e93d1f50-85ab-41a8-a34a-185a53159573" providerId="ADAL" clId="{4629A1BA-4C55-44DF-86D5-4DCBB63A1288}" dt="2023-05-24T14:40:34.799" v="27"/>
          <ac:picMkLst>
            <pc:docMk/>
            <pc:sldMk cId="2096307097" sldId="421"/>
            <ac:picMk id="2" creationId="{B2468240-BF5D-56EA-65C6-26A60C2AA223}"/>
          </ac:picMkLst>
        </pc:picChg>
      </pc:sldChg>
      <pc:sldChg chg="modSp mod ord modNotesTx">
        <pc:chgData name="Annette McFarland" userId="e93d1f50-85ab-41a8-a34a-185a53159573" providerId="ADAL" clId="{4629A1BA-4C55-44DF-86D5-4DCBB63A1288}" dt="2023-05-24T17:40:10.496" v="1547" actId="207"/>
        <pc:sldMkLst>
          <pc:docMk/>
          <pc:sldMk cId="2686312875" sldId="422"/>
        </pc:sldMkLst>
        <pc:spChg chg="mod">
          <ac:chgData name="Annette McFarland" userId="e93d1f50-85ab-41a8-a34a-185a53159573" providerId="ADAL" clId="{4629A1BA-4C55-44DF-86D5-4DCBB63A1288}" dt="2023-05-24T17:32:42.112" v="1365" actId="2711"/>
          <ac:spMkLst>
            <pc:docMk/>
            <pc:sldMk cId="2686312875" sldId="422"/>
            <ac:spMk id="2" creationId="{00000000-0000-0000-0000-000000000000}"/>
          </ac:spMkLst>
        </pc:spChg>
        <pc:spChg chg="mod">
          <ac:chgData name="Annette McFarland" userId="e93d1f50-85ab-41a8-a34a-185a53159573" providerId="ADAL" clId="{4629A1BA-4C55-44DF-86D5-4DCBB63A1288}" dt="2023-05-24T17:32:42.112" v="1365" actId="2711"/>
          <ac:spMkLst>
            <pc:docMk/>
            <pc:sldMk cId="2686312875" sldId="422"/>
            <ac:spMk id="7" creationId="{00000000-0000-0000-0000-000000000000}"/>
          </ac:spMkLst>
        </pc:spChg>
        <pc:graphicFrameChg chg="mod">
          <ac:chgData name="Annette McFarland" userId="e93d1f50-85ab-41a8-a34a-185a53159573" providerId="ADAL" clId="{4629A1BA-4C55-44DF-86D5-4DCBB63A1288}" dt="2023-05-24T17:40:10.496" v="1547" actId="207"/>
          <ac:graphicFrameMkLst>
            <pc:docMk/>
            <pc:sldMk cId="2686312875" sldId="422"/>
            <ac:graphicFrameMk id="9" creationId="{00000000-0000-0000-0000-000000000000}"/>
          </ac:graphicFrameMkLst>
        </pc:graphicFrameChg>
      </pc:sldChg>
      <pc:sldChg chg="modSp mod modNotesTx">
        <pc:chgData name="Annette McFarland" userId="e93d1f50-85ab-41a8-a34a-185a53159573" providerId="ADAL" clId="{4629A1BA-4C55-44DF-86D5-4DCBB63A1288}" dt="2023-05-24T17:52:43.950" v="1986" actId="20577"/>
        <pc:sldMkLst>
          <pc:docMk/>
          <pc:sldMk cId="2518933045" sldId="423"/>
        </pc:sldMkLst>
        <pc:spChg chg="mod">
          <ac:chgData name="Annette McFarland" userId="e93d1f50-85ab-41a8-a34a-185a53159573" providerId="ADAL" clId="{4629A1BA-4C55-44DF-86D5-4DCBB63A1288}" dt="2023-05-24T17:51:01.967" v="1786" actId="27636"/>
          <ac:spMkLst>
            <pc:docMk/>
            <pc:sldMk cId="2518933045" sldId="423"/>
            <ac:spMk id="2" creationId="{00000000-0000-0000-0000-000000000000}"/>
          </ac:spMkLst>
        </pc:spChg>
        <pc:spChg chg="mod">
          <ac:chgData name="Annette McFarland" userId="e93d1f50-85ab-41a8-a34a-185a53159573" providerId="ADAL" clId="{4629A1BA-4C55-44DF-86D5-4DCBB63A1288}" dt="2023-05-24T17:51:05.481" v="1787" actId="1076"/>
          <ac:spMkLst>
            <pc:docMk/>
            <pc:sldMk cId="2518933045" sldId="423"/>
            <ac:spMk id="7" creationId="{00000000-0000-0000-0000-000000000000}"/>
          </ac:spMkLst>
        </pc:spChg>
        <pc:graphicFrameChg chg="mod">
          <ac:chgData name="Annette McFarland" userId="e93d1f50-85ab-41a8-a34a-185a53159573" providerId="ADAL" clId="{4629A1BA-4C55-44DF-86D5-4DCBB63A1288}" dt="2023-05-24T17:51:11.008" v="1788" actId="207"/>
          <ac:graphicFrameMkLst>
            <pc:docMk/>
            <pc:sldMk cId="2518933045" sldId="423"/>
            <ac:graphicFrameMk id="9" creationId="{00000000-0000-0000-0000-000000000000}"/>
          </ac:graphicFrameMkLst>
        </pc:graphicFrameChg>
      </pc:sldChg>
      <pc:sldChg chg="del">
        <pc:chgData name="Annette McFarland" userId="e93d1f50-85ab-41a8-a34a-185a53159573" providerId="ADAL" clId="{4629A1BA-4C55-44DF-86D5-4DCBB63A1288}" dt="2023-05-24T17:53:29.505" v="1990" actId="2696"/>
        <pc:sldMkLst>
          <pc:docMk/>
          <pc:sldMk cId="2027423891" sldId="424"/>
        </pc:sldMkLst>
      </pc:sldChg>
      <pc:sldChg chg="addSp modSp add del mod">
        <pc:chgData name="Annette McFarland" userId="e93d1f50-85ab-41a8-a34a-185a53159573" providerId="ADAL" clId="{4629A1BA-4C55-44DF-86D5-4DCBB63A1288}" dt="2023-05-24T18:43:57.700" v="3083" actId="47"/>
        <pc:sldMkLst>
          <pc:docMk/>
          <pc:sldMk cId="300037496" sldId="425"/>
        </pc:sldMkLst>
        <pc:spChg chg="mod">
          <ac:chgData name="Annette McFarland" userId="e93d1f50-85ab-41a8-a34a-185a53159573" providerId="ADAL" clId="{4629A1BA-4C55-44DF-86D5-4DCBB63A1288}" dt="2023-05-24T17:54:48.115" v="2021" actId="27636"/>
          <ac:spMkLst>
            <pc:docMk/>
            <pc:sldMk cId="300037496" sldId="425"/>
            <ac:spMk id="3" creationId="{00000000-0000-0000-0000-000000000000}"/>
          </ac:spMkLst>
        </pc:spChg>
        <pc:spChg chg="add mod">
          <ac:chgData name="Annette McFarland" userId="e93d1f50-85ab-41a8-a34a-185a53159573" providerId="ADAL" clId="{4629A1BA-4C55-44DF-86D5-4DCBB63A1288}" dt="2023-05-24T14:40:45.374" v="31"/>
          <ac:spMkLst>
            <pc:docMk/>
            <pc:sldMk cId="300037496" sldId="425"/>
            <ac:spMk id="4" creationId="{95170526-CF92-5A5B-4702-8E5036E3E1C1}"/>
          </ac:spMkLst>
        </pc:spChg>
        <pc:picChg chg="add mod">
          <ac:chgData name="Annette McFarland" userId="e93d1f50-85ab-41a8-a34a-185a53159573" providerId="ADAL" clId="{4629A1BA-4C55-44DF-86D5-4DCBB63A1288}" dt="2023-05-24T14:40:45.374" v="31"/>
          <ac:picMkLst>
            <pc:docMk/>
            <pc:sldMk cId="300037496" sldId="425"/>
            <ac:picMk id="2" creationId="{303782F0-359B-A3B6-11E8-BF8CE0B50ED9}"/>
          </ac:picMkLst>
        </pc:picChg>
      </pc:sldChg>
      <pc:sldChg chg="del">
        <pc:chgData name="Annette McFarland" userId="e93d1f50-85ab-41a8-a34a-185a53159573" providerId="ADAL" clId="{4629A1BA-4C55-44DF-86D5-4DCBB63A1288}" dt="2023-05-24T18:43:57.700" v="3083" actId="47"/>
        <pc:sldMkLst>
          <pc:docMk/>
          <pc:sldMk cId="1879875364" sldId="426"/>
        </pc:sldMkLst>
      </pc:sldChg>
      <pc:sldChg chg="del">
        <pc:chgData name="Annette McFarland" userId="e93d1f50-85ab-41a8-a34a-185a53159573" providerId="ADAL" clId="{4629A1BA-4C55-44DF-86D5-4DCBB63A1288}" dt="2023-05-24T18:43:57.700" v="3083" actId="47"/>
        <pc:sldMkLst>
          <pc:docMk/>
          <pc:sldMk cId="731589794" sldId="427"/>
        </pc:sldMkLst>
      </pc:sldChg>
      <pc:sldChg chg="modSp del mod ord">
        <pc:chgData name="Annette McFarland" userId="e93d1f50-85ab-41a8-a34a-185a53159573" providerId="ADAL" clId="{4629A1BA-4C55-44DF-86D5-4DCBB63A1288}" dt="2023-05-24T18:22:17.034" v="2364" actId="2696"/>
        <pc:sldMkLst>
          <pc:docMk/>
          <pc:sldMk cId="554737668" sldId="428"/>
        </pc:sldMkLst>
        <pc:spChg chg="mod">
          <ac:chgData name="Annette McFarland" userId="e93d1f50-85ab-41a8-a34a-185a53159573" providerId="ADAL" clId="{4629A1BA-4C55-44DF-86D5-4DCBB63A1288}" dt="2023-05-24T18:21:53.440" v="2363" actId="122"/>
          <ac:spMkLst>
            <pc:docMk/>
            <pc:sldMk cId="554737668" sldId="428"/>
            <ac:spMk id="2" creationId="{00000000-0000-0000-0000-000000000000}"/>
          </ac:spMkLst>
        </pc:spChg>
      </pc:sldChg>
      <pc:sldChg chg="del">
        <pc:chgData name="Annette McFarland" userId="e93d1f50-85ab-41a8-a34a-185a53159573" providerId="ADAL" clId="{4629A1BA-4C55-44DF-86D5-4DCBB63A1288}" dt="2023-05-24T18:43:57.700" v="3083" actId="47"/>
        <pc:sldMkLst>
          <pc:docMk/>
          <pc:sldMk cId="3145853445" sldId="429"/>
        </pc:sldMkLst>
      </pc:sldChg>
      <pc:sldChg chg="del">
        <pc:chgData name="Annette McFarland" userId="e93d1f50-85ab-41a8-a34a-185a53159573" providerId="ADAL" clId="{4629A1BA-4C55-44DF-86D5-4DCBB63A1288}" dt="2023-05-24T18:43:57.700" v="3083" actId="47"/>
        <pc:sldMkLst>
          <pc:docMk/>
          <pc:sldMk cId="107926038" sldId="430"/>
        </pc:sldMkLst>
      </pc:sldChg>
      <pc:sldChg chg="del">
        <pc:chgData name="Annette McFarland" userId="e93d1f50-85ab-41a8-a34a-185a53159573" providerId="ADAL" clId="{4629A1BA-4C55-44DF-86D5-4DCBB63A1288}" dt="2023-05-24T18:43:57.700" v="3083" actId="47"/>
        <pc:sldMkLst>
          <pc:docMk/>
          <pc:sldMk cId="4000948511" sldId="431"/>
        </pc:sldMkLst>
      </pc:sldChg>
      <pc:sldMasterChg chg="modSp mod">
        <pc:chgData name="Annette McFarland" userId="e93d1f50-85ab-41a8-a34a-185a53159573" providerId="ADAL" clId="{4629A1BA-4C55-44DF-86D5-4DCBB63A1288}" dt="2023-05-24T14:41:12.006" v="34" actId="2711"/>
        <pc:sldMasterMkLst>
          <pc:docMk/>
          <pc:sldMasterMk cId="0" sldId="2147483661"/>
        </pc:sldMasterMkLst>
        <pc:spChg chg="mod">
          <ac:chgData name="Annette McFarland" userId="e93d1f50-85ab-41a8-a34a-185a53159573" providerId="ADAL" clId="{4629A1BA-4C55-44DF-86D5-4DCBB63A1288}" dt="2023-05-24T14:41:12.006" v="34" actId="2711"/>
          <ac:spMkLst>
            <pc:docMk/>
            <pc:sldMasterMk cId="0" sldId="2147483661"/>
            <ac:spMk id="2" creationId="{91D26479-9EF8-58B5-13AE-B6427AF799EE}"/>
          </ac:spMkLst>
        </pc:spChg>
      </pc:sldMasterChg>
    </pc:docChg>
  </pc:docChgLst>
  <pc:docChgLst>
    <pc:chgData name="Sarah Balian" userId="b3b060d9-4d34-479b-ad68-688eaebf93c5" providerId="ADAL" clId="{269D2B02-E90D-4071-BB21-73E13B334FC3}"/>
    <pc:docChg chg="custSel modSld modMainMaster">
      <pc:chgData name="Sarah Balian" userId="b3b060d9-4d34-479b-ad68-688eaebf93c5" providerId="ADAL" clId="{269D2B02-E90D-4071-BB21-73E13B334FC3}" dt="2022-06-15T22:17:29.044" v="142" actId="207"/>
      <pc:docMkLst>
        <pc:docMk/>
      </pc:docMkLst>
      <pc:sldChg chg="modSp mod">
        <pc:chgData name="Sarah Balian" userId="b3b060d9-4d34-479b-ad68-688eaebf93c5" providerId="ADAL" clId="{269D2B02-E90D-4071-BB21-73E13B334FC3}" dt="2022-06-15T22:00:58.053" v="82" actId="27918"/>
        <pc:sldMkLst>
          <pc:docMk/>
          <pc:sldMk cId="0" sldId="367"/>
        </pc:sldMkLst>
        <pc:graphicFrameChg chg="mod">
          <ac:chgData name="Sarah Balian" userId="b3b060d9-4d34-479b-ad68-688eaebf93c5" providerId="ADAL" clId="{269D2B02-E90D-4071-BB21-73E13B334FC3}" dt="2022-06-15T21:59:43.346" v="75" actId="6549"/>
          <ac:graphicFrameMkLst>
            <pc:docMk/>
            <pc:sldMk cId="0" sldId="367"/>
            <ac:graphicFrameMk id="9" creationId="{00000000-0000-0000-0000-000000000000}"/>
          </ac:graphicFrameMkLst>
        </pc:graphicFrameChg>
      </pc:sldChg>
      <pc:sldChg chg="modSp mod">
        <pc:chgData name="Sarah Balian" userId="b3b060d9-4d34-479b-ad68-688eaebf93c5" providerId="ADAL" clId="{269D2B02-E90D-4071-BB21-73E13B334FC3}" dt="2022-06-15T22:17:29.044" v="142" actId="207"/>
        <pc:sldMkLst>
          <pc:docMk/>
          <pc:sldMk cId="0" sldId="383"/>
        </pc:sldMkLst>
        <pc:spChg chg="mod">
          <ac:chgData name="Sarah Balian" userId="b3b060d9-4d34-479b-ad68-688eaebf93c5" providerId="ADAL" clId="{269D2B02-E90D-4071-BB21-73E13B334FC3}" dt="2022-06-15T22:17:29.044" v="142" actId="207"/>
          <ac:spMkLst>
            <pc:docMk/>
            <pc:sldMk cId="0" sldId="383"/>
            <ac:spMk id="55299" creationId="{00000000-0000-0000-0000-000000000000}"/>
          </ac:spMkLst>
        </pc:spChg>
      </pc:sldChg>
      <pc:sldChg chg="modSp mod">
        <pc:chgData name="Sarah Balian" userId="b3b060d9-4d34-479b-ad68-688eaebf93c5" providerId="ADAL" clId="{269D2B02-E90D-4071-BB21-73E13B334FC3}" dt="2022-06-15T21:40:45.664" v="21" actId="113"/>
        <pc:sldMkLst>
          <pc:docMk/>
          <pc:sldMk cId="0" sldId="391"/>
        </pc:sldMkLst>
        <pc:spChg chg="mod">
          <ac:chgData name="Sarah Balian" userId="b3b060d9-4d34-479b-ad68-688eaebf93c5" providerId="ADAL" clId="{269D2B02-E90D-4071-BB21-73E13B334FC3}" dt="2022-06-15T21:40:45.664" v="21" actId="113"/>
          <ac:spMkLst>
            <pc:docMk/>
            <pc:sldMk cId="0" sldId="391"/>
            <ac:spMk id="2" creationId="{00000000-0000-0000-0000-000000000000}"/>
          </ac:spMkLst>
        </pc:spChg>
      </pc:sldChg>
      <pc:sldChg chg="delSp mod">
        <pc:chgData name="Sarah Balian" userId="b3b060d9-4d34-479b-ad68-688eaebf93c5" providerId="ADAL" clId="{269D2B02-E90D-4071-BB21-73E13B334FC3}" dt="2022-06-15T21:40:49.614" v="22" actId="21"/>
        <pc:sldMkLst>
          <pc:docMk/>
          <pc:sldMk cId="2923026435" sldId="394"/>
        </pc:sldMkLst>
        <pc:spChg chg="del">
          <ac:chgData name="Sarah Balian" userId="b3b060d9-4d34-479b-ad68-688eaebf93c5" providerId="ADAL" clId="{269D2B02-E90D-4071-BB21-73E13B334FC3}" dt="2022-06-15T21:40:49.614" v="22" actId="21"/>
          <ac:spMkLst>
            <pc:docMk/>
            <pc:sldMk cId="2923026435" sldId="394"/>
            <ac:spMk id="5" creationId="{00000000-0000-0000-0000-000000000000}"/>
          </ac:spMkLst>
        </pc:spChg>
        <pc:picChg chg="del">
          <ac:chgData name="Sarah Balian" userId="b3b060d9-4d34-479b-ad68-688eaebf93c5" providerId="ADAL" clId="{269D2B02-E90D-4071-BB21-73E13B334FC3}" dt="2022-06-15T21:40:49.614" v="22" actId="21"/>
          <ac:picMkLst>
            <pc:docMk/>
            <pc:sldMk cId="2923026435" sldId="394"/>
            <ac:picMk id="4" creationId="{00000000-0000-0000-0000-000000000000}"/>
          </ac:picMkLst>
        </pc:picChg>
      </pc:sldChg>
      <pc:sldChg chg="modSp mod">
        <pc:chgData name="Sarah Balian" userId="b3b060d9-4d34-479b-ad68-688eaebf93c5" providerId="ADAL" clId="{269D2B02-E90D-4071-BB21-73E13B334FC3}" dt="2022-06-15T21:51:34.089" v="53" actId="20577"/>
        <pc:sldMkLst>
          <pc:docMk/>
          <pc:sldMk cId="494982059" sldId="403"/>
        </pc:sldMkLst>
        <pc:spChg chg="mod">
          <ac:chgData name="Sarah Balian" userId="b3b060d9-4d34-479b-ad68-688eaebf93c5" providerId="ADAL" clId="{269D2B02-E90D-4071-BB21-73E13B334FC3}" dt="2022-06-15T21:50:25.752" v="49" actId="1076"/>
          <ac:spMkLst>
            <pc:docMk/>
            <pc:sldMk cId="494982059" sldId="403"/>
            <ac:spMk id="8" creationId="{00000000-0000-0000-0000-000000000000}"/>
          </ac:spMkLst>
        </pc:spChg>
        <pc:spChg chg="mod">
          <ac:chgData name="Sarah Balian" userId="b3b060d9-4d34-479b-ad68-688eaebf93c5" providerId="ADAL" clId="{269D2B02-E90D-4071-BB21-73E13B334FC3}" dt="2022-06-15T21:50:34.178" v="52" actId="1038"/>
          <ac:spMkLst>
            <pc:docMk/>
            <pc:sldMk cId="494982059" sldId="403"/>
            <ac:spMk id="9" creationId="{00000000-0000-0000-0000-000000000000}"/>
          </ac:spMkLst>
        </pc:spChg>
        <pc:graphicFrameChg chg="mod">
          <ac:chgData name="Sarah Balian" userId="b3b060d9-4d34-479b-ad68-688eaebf93c5" providerId="ADAL" clId="{269D2B02-E90D-4071-BB21-73E13B334FC3}" dt="2022-06-15T21:51:34.089" v="53" actId="20577"/>
          <ac:graphicFrameMkLst>
            <pc:docMk/>
            <pc:sldMk cId="494982059" sldId="403"/>
            <ac:graphicFrameMk id="7" creationId="{00000000-0000-0000-0000-000000000000}"/>
          </ac:graphicFrameMkLst>
        </pc:graphicFrameChg>
      </pc:sldChg>
      <pc:sldChg chg="modSp">
        <pc:chgData name="Sarah Balian" userId="b3b060d9-4d34-479b-ad68-688eaebf93c5" providerId="ADAL" clId="{269D2B02-E90D-4071-BB21-73E13B334FC3}" dt="2022-06-15T21:52:20.075" v="55" actId="207"/>
        <pc:sldMkLst>
          <pc:docMk/>
          <pc:sldMk cId="2388127071" sldId="404"/>
        </pc:sldMkLst>
        <pc:graphicFrameChg chg="mod">
          <ac:chgData name="Sarah Balian" userId="b3b060d9-4d34-479b-ad68-688eaebf93c5" providerId="ADAL" clId="{269D2B02-E90D-4071-BB21-73E13B334FC3}" dt="2022-06-15T21:52:20.075" v="55" actId="207"/>
          <ac:graphicFrameMkLst>
            <pc:docMk/>
            <pc:sldMk cId="2388127071" sldId="404"/>
            <ac:graphicFrameMk id="7" creationId="{00000000-0000-0000-0000-000000000000}"/>
          </ac:graphicFrameMkLst>
        </pc:graphicFrameChg>
      </pc:sldChg>
      <pc:sldChg chg="modSp">
        <pc:chgData name="Sarah Balian" userId="b3b060d9-4d34-479b-ad68-688eaebf93c5" providerId="ADAL" clId="{269D2B02-E90D-4071-BB21-73E13B334FC3}" dt="2022-06-15T21:47:41.073" v="45" actId="207"/>
        <pc:sldMkLst>
          <pc:docMk/>
          <pc:sldMk cId="1766094821" sldId="407"/>
        </pc:sldMkLst>
        <pc:graphicFrameChg chg="mod">
          <ac:chgData name="Sarah Balian" userId="b3b060d9-4d34-479b-ad68-688eaebf93c5" providerId="ADAL" clId="{269D2B02-E90D-4071-BB21-73E13B334FC3}" dt="2022-06-15T21:47:41.073" v="45" actId="207"/>
          <ac:graphicFrameMkLst>
            <pc:docMk/>
            <pc:sldMk cId="1766094821" sldId="407"/>
            <ac:graphicFrameMk id="6" creationId="{00000000-0000-0000-0000-000000000000}"/>
          </ac:graphicFrameMkLst>
        </pc:graphicFrameChg>
      </pc:sldChg>
      <pc:sldChg chg="modSp mod">
        <pc:chgData name="Sarah Balian" userId="b3b060d9-4d34-479b-ad68-688eaebf93c5" providerId="ADAL" clId="{269D2B02-E90D-4071-BB21-73E13B334FC3}" dt="2022-06-15T21:46:45.584" v="42" actId="207"/>
        <pc:sldMkLst>
          <pc:docMk/>
          <pc:sldMk cId="3221246956" sldId="408"/>
        </pc:sldMkLst>
        <pc:spChg chg="mod">
          <ac:chgData name="Sarah Balian" userId="b3b060d9-4d34-479b-ad68-688eaebf93c5" providerId="ADAL" clId="{269D2B02-E90D-4071-BB21-73E13B334FC3}" dt="2022-06-15T21:45:49.414" v="32" actId="1076"/>
          <ac:spMkLst>
            <pc:docMk/>
            <pc:sldMk cId="3221246956" sldId="408"/>
            <ac:spMk id="7" creationId="{00000000-0000-0000-0000-000000000000}"/>
          </ac:spMkLst>
        </pc:spChg>
        <pc:graphicFrameChg chg="mod">
          <ac:chgData name="Sarah Balian" userId="b3b060d9-4d34-479b-ad68-688eaebf93c5" providerId="ADAL" clId="{269D2B02-E90D-4071-BB21-73E13B334FC3}" dt="2022-06-15T21:46:45.584" v="42" actId="207"/>
          <ac:graphicFrameMkLst>
            <pc:docMk/>
            <pc:sldMk cId="3221246956" sldId="408"/>
            <ac:graphicFrameMk id="8" creationId="{00000000-0000-0000-0000-000000000000}"/>
          </ac:graphicFrameMkLst>
        </pc:graphicFrameChg>
      </pc:sldChg>
      <pc:sldChg chg="modSp mod">
        <pc:chgData name="Sarah Balian" userId="b3b060d9-4d34-479b-ad68-688eaebf93c5" providerId="ADAL" clId="{269D2B02-E90D-4071-BB21-73E13B334FC3}" dt="2022-06-15T21:54:48.813" v="62"/>
        <pc:sldMkLst>
          <pc:docMk/>
          <pc:sldMk cId="1503797709" sldId="409"/>
        </pc:sldMkLst>
        <pc:graphicFrameChg chg="mod">
          <ac:chgData name="Sarah Balian" userId="b3b060d9-4d34-479b-ad68-688eaebf93c5" providerId="ADAL" clId="{269D2B02-E90D-4071-BB21-73E13B334FC3}" dt="2022-06-15T21:54:48.813" v="62"/>
          <ac:graphicFrameMkLst>
            <pc:docMk/>
            <pc:sldMk cId="1503797709" sldId="409"/>
            <ac:graphicFrameMk id="9" creationId="{00000000-0000-0000-0000-000000000000}"/>
          </ac:graphicFrameMkLst>
        </pc:graphicFrameChg>
      </pc:sldChg>
      <pc:sldChg chg="modSp mod">
        <pc:chgData name="Sarah Balian" userId="b3b060d9-4d34-479b-ad68-688eaebf93c5" providerId="ADAL" clId="{269D2B02-E90D-4071-BB21-73E13B334FC3}" dt="2022-06-15T22:06:28.061" v="103" actId="27918"/>
        <pc:sldMkLst>
          <pc:docMk/>
          <pc:sldMk cId="1732526102" sldId="410"/>
        </pc:sldMkLst>
        <pc:spChg chg="mod">
          <ac:chgData name="Sarah Balian" userId="b3b060d9-4d34-479b-ad68-688eaebf93c5" providerId="ADAL" clId="{269D2B02-E90D-4071-BB21-73E13B334FC3}" dt="2022-06-15T22:01:55.308" v="94" actId="6549"/>
          <ac:spMkLst>
            <pc:docMk/>
            <pc:sldMk cId="1732526102" sldId="410"/>
            <ac:spMk id="4" creationId="{00000000-0000-0000-0000-000000000000}"/>
          </ac:spMkLst>
        </pc:spChg>
        <pc:graphicFrameChg chg="mod">
          <ac:chgData name="Sarah Balian" userId="b3b060d9-4d34-479b-ad68-688eaebf93c5" providerId="ADAL" clId="{269D2B02-E90D-4071-BB21-73E13B334FC3}" dt="2022-06-15T22:01:47.626" v="93" actId="403"/>
          <ac:graphicFrameMkLst>
            <pc:docMk/>
            <pc:sldMk cId="1732526102" sldId="410"/>
            <ac:graphicFrameMk id="7" creationId="{00000000-0000-0000-0000-000000000000}"/>
          </ac:graphicFrameMkLst>
        </pc:graphicFrameChg>
      </pc:sldChg>
      <pc:sldChg chg="modSp">
        <pc:chgData name="Sarah Balian" userId="b3b060d9-4d34-479b-ad68-688eaebf93c5" providerId="ADAL" clId="{269D2B02-E90D-4071-BB21-73E13B334FC3}" dt="2022-06-15T22:04:00.083" v="95" actId="20577"/>
        <pc:sldMkLst>
          <pc:docMk/>
          <pc:sldMk cId="259786257" sldId="416"/>
        </pc:sldMkLst>
        <pc:graphicFrameChg chg="mod">
          <ac:chgData name="Sarah Balian" userId="b3b060d9-4d34-479b-ad68-688eaebf93c5" providerId="ADAL" clId="{269D2B02-E90D-4071-BB21-73E13B334FC3}" dt="2022-06-15T22:04:00.083" v="95" actId="20577"/>
          <ac:graphicFrameMkLst>
            <pc:docMk/>
            <pc:sldMk cId="259786257" sldId="416"/>
            <ac:graphicFrameMk id="6" creationId="{00000000-0000-0000-0000-000000000000}"/>
          </ac:graphicFrameMkLst>
        </pc:graphicFrameChg>
      </pc:sldChg>
      <pc:sldChg chg="delSp mod">
        <pc:chgData name="Sarah Balian" userId="b3b060d9-4d34-479b-ad68-688eaebf93c5" providerId="ADAL" clId="{269D2B02-E90D-4071-BB21-73E13B334FC3}" dt="2022-06-15T21:40:53.764" v="23" actId="21"/>
        <pc:sldMkLst>
          <pc:docMk/>
          <pc:sldMk cId="543741061" sldId="418"/>
        </pc:sldMkLst>
        <pc:spChg chg="del">
          <ac:chgData name="Sarah Balian" userId="b3b060d9-4d34-479b-ad68-688eaebf93c5" providerId="ADAL" clId="{269D2B02-E90D-4071-BB21-73E13B334FC3}" dt="2022-06-15T21:40:53.764" v="23" actId="21"/>
          <ac:spMkLst>
            <pc:docMk/>
            <pc:sldMk cId="543741061" sldId="418"/>
            <ac:spMk id="5" creationId="{00000000-0000-0000-0000-000000000000}"/>
          </ac:spMkLst>
        </pc:spChg>
        <pc:picChg chg="del">
          <ac:chgData name="Sarah Balian" userId="b3b060d9-4d34-479b-ad68-688eaebf93c5" providerId="ADAL" clId="{269D2B02-E90D-4071-BB21-73E13B334FC3}" dt="2022-06-15T21:40:53.764" v="23" actId="21"/>
          <ac:picMkLst>
            <pc:docMk/>
            <pc:sldMk cId="543741061" sldId="418"/>
            <ac:picMk id="4" creationId="{00000000-0000-0000-0000-000000000000}"/>
          </ac:picMkLst>
        </pc:picChg>
      </pc:sldChg>
      <pc:sldChg chg="delSp mod">
        <pc:chgData name="Sarah Balian" userId="b3b060d9-4d34-479b-ad68-688eaebf93c5" providerId="ADAL" clId="{269D2B02-E90D-4071-BB21-73E13B334FC3}" dt="2022-06-15T21:41:01.392" v="24" actId="21"/>
        <pc:sldMkLst>
          <pc:docMk/>
          <pc:sldMk cId="1658228757" sldId="419"/>
        </pc:sldMkLst>
        <pc:spChg chg="del">
          <ac:chgData name="Sarah Balian" userId="b3b060d9-4d34-479b-ad68-688eaebf93c5" providerId="ADAL" clId="{269D2B02-E90D-4071-BB21-73E13B334FC3}" dt="2022-06-15T21:41:01.392" v="24" actId="21"/>
          <ac:spMkLst>
            <pc:docMk/>
            <pc:sldMk cId="1658228757" sldId="419"/>
            <ac:spMk id="5" creationId="{00000000-0000-0000-0000-000000000000}"/>
          </ac:spMkLst>
        </pc:spChg>
        <pc:picChg chg="del">
          <ac:chgData name="Sarah Balian" userId="b3b060d9-4d34-479b-ad68-688eaebf93c5" providerId="ADAL" clId="{269D2B02-E90D-4071-BB21-73E13B334FC3}" dt="2022-06-15T21:41:01.392" v="24" actId="21"/>
          <ac:picMkLst>
            <pc:docMk/>
            <pc:sldMk cId="1658228757" sldId="419"/>
            <ac:picMk id="4" creationId="{00000000-0000-0000-0000-000000000000}"/>
          </ac:picMkLst>
        </pc:picChg>
      </pc:sldChg>
      <pc:sldChg chg="delSp mod">
        <pc:chgData name="Sarah Balian" userId="b3b060d9-4d34-479b-ad68-688eaebf93c5" providerId="ADAL" clId="{269D2B02-E90D-4071-BB21-73E13B334FC3}" dt="2022-06-15T21:41:06.193" v="25" actId="21"/>
        <pc:sldMkLst>
          <pc:docMk/>
          <pc:sldMk cId="1954831694" sldId="420"/>
        </pc:sldMkLst>
        <pc:spChg chg="del">
          <ac:chgData name="Sarah Balian" userId="b3b060d9-4d34-479b-ad68-688eaebf93c5" providerId="ADAL" clId="{269D2B02-E90D-4071-BB21-73E13B334FC3}" dt="2022-06-15T21:41:06.193" v="25" actId="21"/>
          <ac:spMkLst>
            <pc:docMk/>
            <pc:sldMk cId="1954831694" sldId="420"/>
            <ac:spMk id="5" creationId="{00000000-0000-0000-0000-000000000000}"/>
          </ac:spMkLst>
        </pc:spChg>
        <pc:picChg chg="del">
          <ac:chgData name="Sarah Balian" userId="b3b060d9-4d34-479b-ad68-688eaebf93c5" providerId="ADAL" clId="{269D2B02-E90D-4071-BB21-73E13B334FC3}" dt="2022-06-15T21:41:06.193" v="25" actId="21"/>
          <ac:picMkLst>
            <pc:docMk/>
            <pc:sldMk cId="1954831694" sldId="420"/>
            <ac:picMk id="4" creationId="{00000000-0000-0000-0000-000000000000}"/>
          </ac:picMkLst>
        </pc:picChg>
      </pc:sldChg>
      <pc:sldChg chg="delSp modSp mod">
        <pc:chgData name="Sarah Balian" userId="b3b060d9-4d34-479b-ad68-688eaebf93c5" providerId="ADAL" clId="{269D2B02-E90D-4071-BB21-73E13B334FC3}" dt="2022-06-15T22:05:19.116" v="96" actId="207"/>
        <pc:sldMkLst>
          <pc:docMk/>
          <pc:sldMk cId="2096307097" sldId="421"/>
        </pc:sldMkLst>
        <pc:spChg chg="mod">
          <ac:chgData name="Sarah Balian" userId="b3b060d9-4d34-479b-ad68-688eaebf93c5" providerId="ADAL" clId="{269D2B02-E90D-4071-BB21-73E13B334FC3}" dt="2022-06-15T22:05:19.116" v="96" actId="207"/>
          <ac:spMkLst>
            <pc:docMk/>
            <pc:sldMk cId="2096307097" sldId="421"/>
            <ac:spMk id="3" creationId="{00000000-0000-0000-0000-000000000000}"/>
          </ac:spMkLst>
        </pc:spChg>
        <pc:spChg chg="del">
          <ac:chgData name="Sarah Balian" userId="b3b060d9-4d34-479b-ad68-688eaebf93c5" providerId="ADAL" clId="{269D2B02-E90D-4071-BB21-73E13B334FC3}" dt="2022-06-15T21:41:09.749" v="26" actId="21"/>
          <ac:spMkLst>
            <pc:docMk/>
            <pc:sldMk cId="2096307097" sldId="421"/>
            <ac:spMk id="5" creationId="{00000000-0000-0000-0000-000000000000}"/>
          </ac:spMkLst>
        </pc:spChg>
        <pc:picChg chg="del">
          <ac:chgData name="Sarah Balian" userId="b3b060d9-4d34-479b-ad68-688eaebf93c5" providerId="ADAL" clId="{269D2B02-E90D-4071-BB21-73E13B334FC3}" dt="2022-06-15T21:41:09.749" v="26" actId="21"/>
          <ac:picMkLst>
            <pc:docMk/>
            <pc:sldMk cId="2096307097" sldId="421"/>
            <ac:picMk id="4" creationId="{00000000-0000-0000-0000-000000000000}"/>
          </ac:picMkLst>
        </pc:picChg>
      </pc:sldChg>
      <pc:sldChg chg="modSp">
        <pc:chgData name="Sarah Balian" userId="b3b060d9-4d34-479b-ad68-688eaebf93c5" providerId="ADAL" clId="{269D2B02-E90D-4071-BB21-73E13B334FC3}" dt="2022-06-15T21:49:00.745" v="47" actId="207"/>
        <pc:sldMkLst>
          <pc:docMk/>
          <pc:sldMk cId="2686312875" sldId="422"/>
        </pc:sldMkLst>
        <pc:graphicFrameChg chg="mod">
          <ac:chgData name="Sarah Balian" userId="b3b060d9-4d34-479b-ad68-688eaebf93c5" providerId="ADAL" clId="{269D2B02-E90D-4071-BB21-73E13B334FC3}" dt="2022-06-15T21:49:00.745" v="47" actId="207"/>
          <ac:graphicFrameMkLst>
            <pc:docMk/>
            <pc:sldMk cId="2686312875" sldId="422"/>
            <ac:graphicFrameMk id="9" creationId="{00000000-0000-0000-0000-000000000000}"/>
          </ac:graphicFrameMkLst>
        </pc:graphicFrameChg>
      </pc:sldChg>
      <pc:sldChg chg="modSp mod">
        <pc:chgData name="Sarah Balian" userId="b3b060d9-4d34-479b-ad68-688eaebf93c5" providerId="ADAL" clId="{269D2B02-E90D-4071-BB21-73E13B334FC3}" dt="2022-06-15T21:57:59.605" v="66" actId="27918"/>
        <pc:sldMkLst>
          <pc:docMk/>
          <pc:sldMk cId="2518933045" sldId="423"/>
        </pc:sldMkLst>
        <pc:graphicFrameChg chg="mod">
          <ac:chgData name="Sarah Balian" userId="b3b060d9-4d34-479b-ad68-688eaebf93c5" providerId="ADAL" clId="{269D2B02-E90D-4071-BB21-73E13B334FC3}" dt="2022-06-15T21:57:08.526" v="64" actId="207"/>
          <ac:graphicFrameMkLst>
            <pc:docMk/>
            <pc:sldMk cId="2518933045" sldId="423"/>
            <ac:graphicFrameMk id="9" creationId="{00000000-0000-0000-0000-000000000000}"/>
          </ac:graphicFrameMkLst>
        </pc:graphicFrameChg>
      </pc:sldChg>
      <pc:sldChg chg="delSp modSp mod">
        <pc:chgData name="Sarah Balian" userId="b3b060d9-4d34-479b-ad68-688eaebf93c5" providerId="ADAL" clId="{269D2B02-E90D-4071-BB21-73E13B334FC3}" dt="2022-06-15T22:05:28.479" v="97" actId="207"/>
        <pc:sldMkLst>
          <pc:docMk/>
          <pc:sldMk cId="300037496" sldId="425"/>
        </pc:sldMkLst>
        <pc:spChg chg="mod">
          <ac:chgData name="Sarah Balian" userId="b3b060d9-4d34-479b-ad68-688eaebf93c5" providerId="ADAL" clId="{269D2B02-E90D-4071-BB21-73E13B334FC3}" dt="2022-06-15T22:05:28.479" v="97" actId="207"/>
          <ac:spMkLst>
            <pc:docMk/>
            <pc:sldMk cId="300037496" sldId="425"/>
            <ac:spMk id="3" creationId="{00000000-0000-0000-0000-000000000000}"/>
          </ac:spMkLst>
        </pc:spChg>
        <pc:spChg chg="del">
          <ac:chgData name="Sarah Balian" userId="b3b060d9-4d34-479b-ad68-688eaebf93c5" providerId="ADAL" clId="{269D2B02-E90D-4071-BB21-73E13B334FC3}" dt="2022-06-15T21:41:14.045" v="27" actId="21"/>
          <ac:spMkLst>
            <pc:docMk/>
            <pc:sldMk cId="300037496" sldId="425"/>
            <ac:spMk id="5" creationId="{00000000-0000-0000-0000-000000000000}"/>
          </ac:spMkLst>
        </pc:spChg>
        <pc:picChg chg="del">
          <ac:chgData name="Sarah Balian" userId="b3b060d9-4d34-479b-ad68-688eaebf93c5" providerId="ADAL" clId="{269D2B02-E90D-4071-BB21-73E13B334FC3}" dt="2022-06-15T21:41:14.045" v="27" actId="21"/>
          <ac:picMkLst>
            <pc:docMk/>
            <pc:sldMk cId="300037496" sldId="425"/>
            <ac:picMk id="4" creationId="{00000000-0000-0000-0000-000000000000}"/>
          </ac:picMkLst>
        </pc:picChg>
      </pc:sldChg>
      <pc:sldChg chg="mod">
        <pc:chgData name="Sarah Balian" userId="b3b060d9-4d34-479b-ad68-688eaebf93c5" providerId="ADAL" clId="{269D2B02-E90D-4071-BB21-73E13B334FC3}" dt="2022-06-15T22:12:38.460" v="105" actId="27918"/>
        <pc:sldMkLst>
          <pc:docMk/>
          <pc:sldMk cId="1879875364" sldId="426"/>
        </pc:sldMkLst>
      </pc:sldChg>
      <pc:sldChg chg="modSp mod">
        <pc:chgData name="Sarah Balian" userId="b3b060d9-4d34-479b-ad68-688eaebf93c5" providerId="ADAL" clId="{269D2B02-E90D-4071-BB21-73E13B334FC3}" dt="2022-06-15T22:15:04.754" v="120" actId="20577"/>
        <pc:sldMkLst>
          <pc:docMk/>
          <pc:sldMk cId="731589794" sldId="427"/>
        </pc:sldMkLst>
        <pc:spChg chg="mod">
          <ac:chgData name="Sarah Balian" userId="b3b060d9-4d34-479b-ad68-688eaebf93c5" providerId="ADAL" clId="{269D2B02-E90D-4071-BB21-73E13B334FC3}" dt="2022-06-15T22:15:04.754" v="120" actId="20577"/>
          <ac:spMkLst>
            <pc:docMk/>
            <pc:sldMk cId="731589794" sldId="427"/>
            <ac:spMk id="7" creationId="{00000000-0000-0000-0000-000000000000}"/>
          </ac:spMkLst>
        </pc:spChg>
      </pc:sldChg>
      <pc:sldMasterChg chg="setBg">
        <pc:chgData name="Sarah Balian" userId="b3b060d9-4d34-479b-ad68-688eaebf93c5" providerId="ADAL" clId="{269D2B02-E90D-4071-BB21-73E13B334FC3}" dt="2022-06-15T00:03:18.695" v="9"/>
        <pc:sldMasterMkLst>
          <pc:docMk/>
          <pc:sldMasterMk cId="0" sldId="2147483648"/>
        </pc:sldMasterMkLst>
      </pc:sldMasterChg>
      <pc:sldMasterChg chg="addSp delSp modSp mod">
        <pc:chgData name="Sarah Balian" userId="b3b060d9-4d34-479b-ad68-688eaebf93c5" providerId="ADAL" clId="{269D2B02-E90D-4071-BB21-73E13B334FC3}" dt="2022-06-15T21:40:34.296" v="18"/>
        <pc:sldMasterMkLst>
          <pc:docMk/>
          <pc:sldMasterMk cId="0" sldId="2147483661"/>
        </pc:sldMasterMkLst>
        <pc:spChg chg="del mod">
          <ac:chgData name="Sarah Balian" userId="b3b060d9-4d34-479b-ad68-688eaebf93c5" providerId="ADAL" clId="{269D2B02-E90D-4071-BB21-73E13B334FC3}" dt="2022-06-15T21:40:27.963" v="17" actId="478"/>
          <ac:spMkLst>
            <pc:docMk/>
            <pc:sldMasterMk cId="0" sldId="2147483661"/>
            <ac:spMk id="2" creationId="{00000000-0000-0000-0000-000000000000}"/>
          </ac:spMkLst>
        </pc:spChg>
        <pc:spChg chg="mod">
          <ac:chgData name="Sarah Balian" userId="b3b060d9-4d34-479b-ad68-688eaebf93c5" providerId="ADAL" clId="{269D2B02-E90D-4071-BB21-73E13B334FC3}" dt="2022-06-15T00:03:25.733" v="10"/>
          <ac:spMkLst>
            <pc:docMk/>
            <pc:sldMasterMk cId="0" sldId="2147483661"/>
            <ac:spMk id="11" creationId="{69A10FC6-E97B-45F2-A767-621831BDF6C8}"/>
          </ac:spMkLst>
        </pc:spChg>
        <pc:spChg chg="mod">
          <ac:chgData name="Sarah Balian" userId="b3b060d9-4d34-479b-ad68-688eaebf93c5" providerId="ADAL" clId="{269D2B02-E90D-4071-BB21-73E13B334FC3}" dt="2022-06-15T00:03:25.733" v="10"/>
          <ac:spMkLst>
            <pc:docMk/>
            <pc:sldMasterMk cId="0" sldId="2147483661"/>
            <ac:spMk id="17" creationId="{2D797AC7-5C77-479D-8294-844199EEFA16}"/>
          </ac:spMkLst>
        </pc:spChg>
        <pc:spChg chg="add mod">
          <ac:chgData name="Sarah Balian" userId="b3b060d9-4d34-479b-ad68-688eaebf93c5" providerId="ADAL" clId="{269D2B02-E90D-4071-BB21-73E13B334FC3}" dt="2022-06-15T21:40:34.296" v="18"/>
          <ac:spMkLst>
            <pc:docMk/>
            <pc:sldMasterMk cId="0" sldId="2147483661"/>
            <ac:spMk id="24" creationId="{67B2388A-9A91-46EB-B83F-3A5DC7EA6FED}"/>
          </ac:spMkLst>
        </pc:spChg>
        <pc:spChg chg="mod">
          <ac:chgData name="Sarah Balian" userId="b3b060d9-4d34-479b-ad68-688eaebf93c5" providerId="ADAL" clId="{269D2B02-E90D-4071-BB21-73E13B334FC3}" dt="2022-06-15T21:40:34.296" v="18"/>
          <ac:spMkLst>
            <pc:docMk/>
            <pc:sldMasterMk cId="0" sldId="2147483661"/>
            <ac:spMk id="31" creationId="{A1A8A12D-5375-49CC-AFBE-955AC43E4416}"/>
          </ac:spMkLst>
        </pc:spChg>
        <pc:spChg chg="add mod">
          <ac:chgData name="Sarah Balian" userId="b3b060d9-4d34-479b-ad68-688eaebf93c5" providerId="ADAL" clId="{269D2B02-E90D-4071-BB21-73E13B334FC3}" dt="2022-06-15T21:40:34.296" v="18"/>
          <ac:spMkLst>
            <pc:docMk/>
            <pc:sldMasterMk cId="0" sldId="2147483661"/>
            <ac:spMk id="33" creationId="{80424DAA-114E-4F44-B357-9B3D9B51409C}"/>
          </ac:spMkLst>
        </pc:spChg>
        <pc:grpChg chg="del">
          <ac:chgData name="Sarah Balian" userId="b3b060d9-4d34-479b-ad68-688eaebf93c5" providerId="ADAL" clId="{269D2B02-E90D-4071-BB21-73E13B334FC3}" dt="2022-06-15T00:02:58.370" v="2" actId="478"/>
          <ac:grpSpMkLst>
            <pc:docMk/>
            <pc:sldMasterMk cId="0" sldId="2147483661"/>
            <ac:grpSpMk id="5" creationId="{00000000-0000-0000-0000-000000000000}"/>
          </ac:grpSpMkLst>
        </pc:grpChg>
        <pc:grpChg chg="add del mod">
          <ac:chgData name="Sarah Balian" userId="b3b060d9-4d34-479b-ad68-688eaebf93c5" providerId="ADAL" clId="{269D2B02-E90D-4071-BB21-73E13B334FC3}" dt="2022-06-15T21:40:24.843" v="13" actId="478"/>
          <ac:grpSpMkLst>
            <pc:docMk/>
            <pc:sldMasterMk cId="0" sldId="2147483661"/>
            <ac:grpSpMk id="10" creationId="{0AD47411-F454-4B2E-AE68-892A55A71574}"/>
          </ac:grpSpMkLst>
        </pc:grpChg>
        <pc:grpChg chg="add del mod">
          <ac:chgData name="Sarah Balian" userId="b3b060d9-4d34-479b-ad68-688eaebf93c5" providerId="ADAL" clId="{269D2B02-E90D-4071-BB21-73E13B334FC3}" dt="2022-06-15T21:40:25.460" v="14" actId="478"/>
          <ac:grpSpMkLst>
            <pc:docMk/>
            <pc:sldMasterMk cId="0" sldId="2147483661"/>
            <ac:grpSpMk id="18" creationId="{655BBC73-03DC-4551-A83D-5BCBF2B37788}"/>
          </ac:grpSpMkLst>
        </pc:grpChg>
        <pc:grpChg chg="add del mod">
          <ac:chgData name="Sarah Balian" userId="b3b060d9-4d34-479b-ad68-688eaebf93c5" providerId="ADAL" clId="{269D2B02-E90D-4071-BB21-73E13B334FC3}" dt="2022-06-15T21:40:24.259" v="12" actId="478"/>
          <ac:grpSpMkLst>
            <pc:docMk/>
            <pc:sldMasterMk cId="0" sldId="2147483661"/>
            <ac:grpSpMk id="21" creationId="{9299BAF9-4284-41EA-A64B-B1B7A8F010E3}"/>
          </ac:grpSpMkLst>
        </pc:grpChg>
        <pc:grpChg chg="add mod">
          <ac:chgData name="Sarah Balian" userId="b3b060d9-4d34-479b-ad68-688eaebf93c5" providerId="ADAL" clId="{269D2B02-E90D-4071-BB21-73E13B334FC3}" dt="2022-06-15T21:40:34.296" v="18"/>
          <ac:grpSpMkLst>
            <pc:docMk/>
            <pc:sldMasterMk cId="0" sldId="2147483661"/>
            <ac:grpSpMk id="25" creationId="{38EAB1CD-5833-4465-939B-0E2F91004D7B}"/>
          </ac:grpSpMkLst>
        </pc:grpChg>
        <pc:picChg chg="del mod">
          <ac:chgData name="Sarah Balian" userId="b3b060d9-4d34-479b-ad68-688eaebf93c5" providerId="ADAL" clId="{269D2B02-E90D-4071-BB21-73E13B334FC3}" dt="2022-06-15T00:02:57.794" v="1" actId="478"/>
          <ac:picMkLst>
            <pc:docMk/>
            <pc:sldMasterMk cId="0" sldId="2147483661"/>
            <ac:picMk id="3" creationId="{00000000-0000-0000-0000-000000000000}"/>
          </ac:picMkLst>
        </pc:picChg>
        <pc:picChg chg="del">
          <ac:chgData name="Sarah Balian" userId="b3b060d9-4d34-479b-ad68-688eaebf93c5" providerId="ADAL" clId="{269D2B02-E90D-4071-BB21-73E13B334FC3}" dt="2022-06-15T00:02:59.417" v="3" actId="478"/>
          <ac:picMkLst>
            <pc:docMk/>
            <pc:sldMasterMk cId="0" sldId="2147483661"/>
            <ac:picMk id="4" creationId="{00000000-0000-0000-0000-000000000000}"/>
          </ac:picMkLst>
        </pc:picChg>
        <pc:picChg chg="mod">
          <ac:chgData name="Sarah Balian" userId="b3b060d9-4d34-479b-ad68-688eaebf93c5" providerId="ADAL" clId="{269D2B02-E90D-4071-BB21-73E13B334FC3}" dt="2022-06-15T00:03:25.733" v="10"/>
          <ac:picMkLst>
            <pc:docMk/>
            <pc:sldMasterMk cId="0" sldId="2147483661"/>
            <ac:picMk id="12" creationId="{39C50495-BE3E-483E-8F77-B22BFE298668}"/>
          </ac:picMkLst>
        </pc:picChg>
        <pc:picChg chg="mod">
          <ac:chgData name="Sarah Balian" userId="b3b060d9-4d34-479b-ad68-688eaebf93c5" providerId="ADAL" clId="{269D2B02-E90D-4071-BB21-73E13B334FC3}" dt="2022-06-15T00:03:25.733" v="10"/>
          <ac:picMkLst>
            <pc:docMk/>
            <pc:sldMasterMk cId="0" sldId="2147483661"/>
            <ac:picMk id="13" creationId="{BD16C98F-9D7E-4B0B-A753-4015804A4AC7}"/>
          </ac:picMkLst>
        </pc:picChg>
        <pc:picChg chg="mod">
          <ac:chgData name="Sarah Balian" userId="b3b060d9-4d34-479b-ad68-688eaebf93c5" providerId="ADAL" clId="{269D2B02-E90D-4071-BB21-73E13B334FC3}" dt="2022-06-15T00:03:25.733" v="10"/>
          <ac:picMkLst>
            <pc:docMk/>
            <pc:sldMasterMk cId="0" sldId="2147483661"/>
            <ac:picMk id="14" creationId="{4871E448-6A1F-4AB0-BDE1-4A241CCD7326}"/>
          </ac:picMkLst>
        </pc:picChg>
        <pc:picChg chg="mod">
          <ac:chgData name="Sarah Balian" userId="b3b060d9-4d34-479b-ad68-688eaebf93c5" providerId="ADAL" clId="{269D2B02-E90D-4071-BB21-73E13B334FC3}" dt="2022-06-15T00:03:25.733" v="10"/>
          <ac:picMkLst>
            <pc:docMk/>
            <pc:sldMasterMk cId="0" sldId="2147483661"/>
            <ac:picMk id="15" creationId="{43DDD8FB-F03C-45E6-9DC5-27758039B8DA}"/>
          </ac:picMkLst>
        </pc:picChg>
        <pc:picChg chg="mod">
          <ac:chgData name="Sarah Balian" userId="b3b060d9-4d34-479b-ad68-688eaebf93c5" providerId="ADAL" clId="{269D2B02-E90D-4071-BB21-73E13B334FC3}" dt="2022-06-15T00:03:25.733" v="10"/>
          <ac:picMkLst>
            <pc:docMk/>
            <pc:sldMasterMk cId="0" sldId="2147483661"/>
            <ac:picMk id="16" creationId="{4738F4AE-0BF8-4F9C-B4FB-3695FCEB99EE}"/>
          </ac:picMkLst>
        </pc:picChg>
        <pc:picChg chg="mod">
          <ac:chgData name="Sarah Balian" userId="b3b060d9-4d34-479b-ad68-688eaebf93c5" providerId="ADAL" clId="{269D2B02-E90D-4071-BB21-73E13B334FC3}" dt="2022-06-15T00:03:25.733" v="10"/>
          <ac:picMkLst>
            <pc:docMk/>
            <pc:sldMasterMk cId="0" sldId="2147483661"/>
            <ac:picMk id="19" creationId="{975D1816-8E7F-43B3-A2FD-6C3DE407F342}"/>
          </ac:picMkLst>
        </pc:picChg>
        <pc:picChg chg="mod">
          <ac:chgData name="Sarah Balian" userId="b3b060d9-4d34-479b-ad68-688eaebf93c5" providerId="ADAL" clId="{269D2B02-E90D-4071-BB21-73E13B334FC3}" dt="2022-06-15T00:03:25.733" v="10"/>
          <ac:picMkLst>
            <pc:docMk/>
            <pc:sldMasterMk cId="0" sldId="2147483661"/>
            <ac:picMk id="20" creationId="{54B25B90-57A9-43A6-BDF4-002582F9BFC1}"/>
          </ac:picMkLst>
        </pc:picChg>
        <pc:picChg chg="mod">
          <ac:chgData name="Sarah Balian" userId="b3b060d9-4d34-479b-ad68-688eaebf93c5" providerId="ADAL" clId="{269D2B02-E90D-4071-BB21-73E13B334FC3}" dt="2022-06-15T00:03:25.733" v="10"/>
          <ac:picMkLst>
            <pc:docMk/>
            <pc:sldMasterMk cId="0" sldId="2147483661"/>
            <ac:picMk id="22" creationId="{BD0DC7E1-912C-4103-B94D-1F14A67BE56D}"/>
          </ac:picMkLst>
        </pc:picChg>
        <pc:picChg chg="mod">
          <ac:chgData name="Sarah Balian" userId="b3b060d9-4d34-479b-ad68-688eaebf93c5" providerId="ADAL" clId="{269D2B02-E90D-4071-BB21-73E13B334FC3}" dt="2022-06-15T00:03:25.733" v="10"/>
          <ac:picMkLst>
            <pc:docMk/>
            <pc:sldMasterMk cId="0" sldId="2147483661"/>
            <ac:picMk id="23" creationId="{25118873-96CC-41F9-B1BD-D767487D9276}"/>
          </ac:picMkLst>
        </pc:picChg>
        <pc:picChg chg="mod">
          <ac:chgData name="Sarah Balian" userId="b3b060d9-4d34-479b-ad68-688eaebf93c5" providerId="ADAL" clId="{269D2B02-E90D-4071-BB21-73E13B334FC3}" dt="2022-06-15T21:40:34.296" v="18"/>
          <ac:picMkLst>
            <pc:docMk/>
            <pc:sldMasterMk cId="0" sldId="2147483661"/>
            <ac:picMk id="26" creationId="{7568A9A2-C568-41FA-A23F-0084CA336166}"/>
          </ac:picMkLst>
        </pc:picChg>
        <pc:picChg chg="mod">
          <ac:chgData name="Sarah Balian" userId="b3b060d9-4d34-479b-ad68-688eaebf93c5" providerId="ADAL" clId="{269D2B02-E90D-4071-BB21-73E13B334FC3}" dt="2022-06-15T21:40:34.296" v="18"/>
          <ac:picMkLst>
            <pc:docMk/>
            <pc:sldMasterMk cId="0" sldId="2147483661"/>
            <ac:picMk id="27" creationId="{AA2F6CFD-3C0C-401A-B28F-7C10496ACCB8}"/>
          </ac:picMkLst>
        </pc:picChg>
        <pc:picChg chg="mod">
          <ac:chgData name="Sarah Balian" userId="b3b060d9-4d34-479b-ad68-688eaebf93c5" providerId="ADAL" clId="{269D2B02-E90D-4071-BB21-73E13B334FC3}" dt="2022-06-15T21:40:34.296" v="18"/>
          <ac:picMkLst>
            <pc:docMk/>
            <pc:sldMasterMk cId="0" sldId="2147483661"/>
            <ac:picMk id="28" creationId="{A268A446-E68B-4BC6-A85B-6C43A9E84DF4}"/>
          </ac:picMkLst>
        </pc:picChg>
        <pc:picChg chg="mod">
          <ac:chgData name="Sarah Balian" userId="b3b060d9-4d34-479b-ad68-688eaebf93c5" providerId="ADAL" clId="{269D2B02-E90D-4071-BB21-73E13B334FC3}" dt="2022-06-15T21:40:34.296" v="18"/>
          <ac:picMkLst>
            <pc:docMk/>
            <pc:sldMasterMk cId="0" sldId="2147483661"/>
            <ac:picMk id="29" creationId="{C5CCFE14-A7A4-47BE-BA48-79A03DE42F33}"/>
          </ac:picMkLst>
        </pc:picChg>
        <pc:picChg chg="mod">
          <ac:chgData name="Sarah Balian" userId="b3b060d9-4d34-479b-ad68-688eaebf93c5" providerId="ADAL" clId="{269D2B02-E90D-4071-BB21-73E13B334FC3}" dt="2022-06-15T21:40:34.296" v="18"/>
          <ac:picMkLst>
            <pc:docMk/>
            <pc:sldMasterMk cId="0" sldId="2147483661"/>
            <ac:picMk id="30" creationId="{382A7274-F73E-4088-8DE8-5D87484A92B3}"/>
          </ac:picMkLst>
        </pc:picChg>
        <pc:picChg chg="add mod">
          <ac:chgData name="Sarah Balian" userId="b3b060d9-4d34-479b-ad68-688eaebf93c5" providerId="ADAL" clId="{269D2B02-E90D-4071-BB21-73E13B334FC3}" dt="2022-06-15T21:40:34.296" v="18"/>
          <ac:picMkLst>
            <pc:docMk/>
            <pc:sldMasterMk cId="0" sldId="2147483661"/>
            <ac:picMk id="32" creationId="{E1B83DD5-45F1-43C8-87C1-228A5EE28311}"/>
          </ac:picMkLst>
        </pc:picChg>
      </pc:sldMasterChg>
    </pc:docChg>
  </pc:docChgLst>
  <pc:docChgLst>
    <pc:chgData name="Vadnais, Sabina" userId="e0a5976f-0446-4474-aa64-fce0035d6983" providerId="ADAL" clId="{A6A00D82-0A7D-46F0-B06D-E8FE566117BE}"/>
    <pc:docChg chg="undo custSel addSld delSld modSld sldOrd">
      <pc:chgData name="Vadnais, Sabina" userId="e0a5976f-0446-4474-aa64-fce0035d6983" providerId="ADAL" clId="{A6A00D82-0A7D-46F0-B06D-E8FE566117BE}" dt="2022-06-03T20:16:02.500" v="3032" actId="113"/>
      <pc:docMkLst>
        <pc:docMk/>
      </pc:docMkLst>
      <pc:sldChg chg="modSp mod modNotesTx">
        <pc:chgData name="Vadnais, Sabina" userId="e0a5976f-0446-4474-aa64-fce0035d6983" providerId="ADAL" clId="{A6A00D82-0A7D-46F0-B06D-E8FE566117BE}" dt="2022-05-31T18:18:25.740" v="865" actId="20577"/>
        <pc:sldMkLst>
          <pc:docMk/>
          <pc:sldMk cId="0" sldId="367"/>
        </pc:sldMkLst>
        <pc:spChg chg="mod">
          <ac:chgData name="Vadnais, Sabina" userId="e0a5976f-0446-4474-aa64-fce0035d6983" providerId="ADAL" clId="{A6A00D82-0A7D-46F0-B06D-E8FE566117BE}" dt="2022-05-31T18:11:21.555" v="646" actId="20577"/>
          <ac:spMkLst>
            <pc:docMk/>
            <pc:sldMk cId="0" sldId="367"/>
            <ac:spMk id="7" creationId="{00000000-0000-0000-0000-000000000000}"/>
          </ac:spMkLst>
        </pc:spChg>
        <pc:graphicFrameChg chg="mod">
          <ac:chgData name="Vadnais, Sabina" userId="e0a5976f-0446-4474-aa64-fce0035d6983" providerId="ADAL" clId="{A6A00D82-0A7D-46F0-B06D-E8FE566117BE}" dt="2022-05-31T18:15:43.545" v="686"/>
          <ac:graphicFrameMkLst>
            <pc:docMk/>
            <pc:sldMk cId="0" sldId="367"/>
            <ac:graphicFrameMk id="9" creationId="{00000000-0000-0000-0000-000000000000}"/>
          </ac:graphicFrameMkLst>
        </pc:graphicFrameChg>
      </pc:sldChg>
      <pc:sldChg chg="modSp mod modNotesTx">
        <pc:chgData name="Vadnais, Sabina" userId="e0a5976f-0446-4474-aa64-fce0035d6983" providerId="ADAL" clId="{A6A00D82-0A7D-46F0-B06D-E8FE566117BE}" dt="2022-06-03T19:44:01.438" v="1379" actId="27918"/>
        <pc:sldMkLst>
          <pc:docMk/>
          <pc:sldMk cId="0" sldId="374"/>
        </pc:sldMkLst>
        <pc:spChg chg="mod">
          <ac:chgData name="Vadnais, Sabina" userId="e0a5976f-0446-4474-aa64-fce0035d6983" providerId="ADAL" clId="{A6A00D82-0A7D-46F0-B06D-E8FE566117BE}" dt="2022-05-31T18:54:14.038" v="1105" actId="20577"/>
          <ac:spMkLst>
            <pc:docMk/>
            <pc:sldMk cId="0" sldId="374"/>
            <ac:spMk id="37893" creationId="{00000000-0000-0000-0000-000000000000}"/>
          </ac:spMkLst>
        </pc:spChg>
      </pc:sldChg>
      <pc:sldChg chg="modSp mod">
        <pc:chgData name="Vadnais, Sabina" userId="e0a5976f-0446-4474-aa64-fce0035d6983" providerId="ADAL" clId="{A6A00D82-0A7D-46F0-B06D-E8FE566117BE}" dt="2022-06-03T20:16:02.500" v="3032" actId="113"/>
        <pc:sldMkLst>
          <pc:docMk/>
          <pc:sldMk cId="0" sldId="383"/>
        </pc:sldMkLst>
        <pc:spChg chg="mod">
          <ac:chgData name="Vadnais, Sabina" userId="e0a5976f-0446-4474-aa64-fce0035d6983" providerId="ADAL" clId="{A6A00D82-0A7D-46F0-B06D-E8FE566117BE}" dt="2022-06-03T20:16:02.500" v="3032" actId="113"/>
          <ac:spMkLst>
            <pc:docMk/>
            <pc:sldMk cId="0" sldId="383"/>
            <ac:spMk id="55299" creationId="{00000000-0000-0000-0000-000000000000}"/>
          </ac:spMkLst>
        </pc:spChg>
      </pc:sldChg>
      <pc:sldChg chg="delSp modSp mod modNotesTx">
        <pc:chgData name="Vadnais, Sabina" userId="e0a5976f-0446-4474-aa64-fce0035d6983" providerId="ADAL" clId="{A6A00D82-0A7D-46F0-B06D-E8FE566117BE}" dt="2022-05-31T17:15:43.862" v="32" actId="20577"/>
        <pc:sldMkLst>
          <pc:docMk/>
          <pc:sldMk cId="494982059" sldId="403"/>
        </pc:sldMkLst>
        <pc:spChg chg="del">
          <ac:chgData name="Vadnais, Sabina" userId="e0a5976f-0446-4474-aa64-fce0035d6983" providerId="ADAL" clId="{A6A00D82-0A7D-46F0-B06D-E8FE566117BE}" dt="2022-05-31T17:09:46.844" v="22" actId="478"/>
          <ac:spMkLst>
            <pc:docMk/>
            <pc:sldMk cId="494982059" sldId="403"/>
            <ac:spMk id="5" creationId="{00000000-0000-0000-0000-000000000000}"/>
          </ac:spMkLst>
        </pc:spChg>
        <pc:spChg chg="mod">
          <ac:chgData name="Vadnais, Sabina" userId="e0a5976f-0446-4474-aa64-fce0035d6983" providerId="ADAL" clId="{A6A00D82-0A7D-46F0-B06D-E8FE566117BE}" dt="2022-05-31T17:15:43.862" v="32" actId="20577"/>
          <ac:spMkLst>
            <pc:docMk/>
            <pc:sldMk cId="494982059" sldId="403"/>
            <ac:spMk id="6" creationId="{00000000-0000-0000-0000-000000000000}"/>
          </ac:spMkLst>
        </pc:spChg>
        <pc:spChg chg="mod">
          <ac:chgData name="Vadnais, Sabina" userId="e0a5976f-0446-4474-aa64-fce0035d6983" providerId="ADAL" clId="{A6A00D82-0A7D-46F0-B06D-E8FE566117BE}" dt="2022-05-31T17:09:19.022" v="20" actId="1076"/>
          <ac:spMkLst>
            <pc:docMk/>
            <pc:sldMk cId="494982059" sldId="403"/>
            <ac:spMk id="8" creationId="{00000000-0000-0000-0000-000000000000}"/>
          </ac:spMkLst>
        </pc:spChg>
        <pc:spChg chg="mod">
          <ac:chgData name="Vadnais, Sabina" userId="e0a5976f-0446-4474-aa64-fce0035d6983" providerId="ADAL" clId="{A6A00D82-0A7D-46F0-B06D-E8FE566117BE}" dt="2022-05-31T17:09:38.304" v="21" actId="1076"/>
          <ac:spMkLst>
            <pc:docMk/>
            <pc:sldMk cId="494982059" sldId="403"/>
            <ac:spMk id="9" creationId="{00000000-0000-0000-0000-000000000000}"/>
          </ac:spMkLst>
        </pc:spChg>
        <pc:graphicFrameChg chg="mod">
          <ac:chgData name="Vadnais, Sabina" userId="e0a5976f-0446-4474-aa64-fce0035d6983" providerId="ADAL" clId="{A6A00D82-0A7D-46F0-B06D-E8FE566117BE}" dt="2022-05-31T17:10:01.256" v="24" actId="113"/>
          <ac:graphicFrameMkLst>
            <pc:docMk/>
            <pc:sldMk cId="494982059" sldId="403"/>
            <ac:graphicFrameMk id="7" creationId="{00000000-0000-0000-0000-000000000000}"/>
          </ac:graphicFrameMkLst>
        </pc:graphicFrameChg>
      </pc:sldChg>
      <pc:sldChg chg="modSp mod">
        <pc:chgData name="Vadnais, Sabina" userId="e0a5976f-0446-4474-aa64-fce0035d6983" providerId="ADAL" clId="{A6A00D82-0A7D-46F0-B06D-E8FE566117BE}" dt="2022-05-31T17:22:41.543" v="45" actId="27918"/>
        <pc:sldMkLst>
          <pc:docMk/>
          <pc:sldMk cId="2388127071" sldId="404"/>
        </pc:sldMkLst>
        <pc:spChg chg="mod">
          <ac:chgData name="Vadnais, Sabina" userId="e0a5976f-0446-4474-aa64-fce0035d6983" providerId="ADAL" clId="{A6A00D82-0A7D-46F0-B06D-E8FE566117BE}" dt="2022-05-31T17:21:56.920" v="42" actId="20577"/>
          <ac:spMkLst>
            <pc:docMk/>
            <pc:sldMk cId="2388127071" sldId="404"/>
            <ac:spMk id="6" creationId="{00000000-0000-0000-0000-000000000000}"/>
          </ac:spMkLst>
        </pc:spChg>
      </pc:sldChg>
      <pc:sldChg chg="modSp mod modNotesTx">
        <pc:chgData name="Vadnais, Sabina" userId="e0a5976f-0446-4474-aa64-fce0035d6983" providerId="ADAL" clId="{A6A00D82-0A7D-46F0-B06D-E8FE566117BE}" dt="2022-05-31T17:31:39.643" v="119" actId="20577"/>
        <pc:sldMkLst>
          <pc:docMk/>
          <pc:sldMk cId="1214740084" sldId="406"/>
        </pc:sldMkLst>
        <pc:spChg chg="mod">
          <ac:chgData name="Vadnais, Sabina" userId="e0a5976f-0446-4474-aa64-fce0035d6983" providerId="ADAL" clId="{A6A00D82-0A7D-46F0-B06D-E8FE566117BE}" dt="2022-05-31T17:23:44.901" v="61" actId="20577"/>
          <ac:spMkLst>
            <pc:docMk/>
            <pc:sldMk cId="1214740084" sldId="406"/>
            <ac:spMk id="6" creationId="{00000000-0000-0000-0000-000000000000}"/>
          </ac:spMkLst>
        </pc:spChg>
      </pc:sldChg>
      <pc:sldChg chg="modSp mod modNotesTx">
        <pc:chgData name="Vadnais, Sabina" userId="e0a5976f-0446-4474-aa64-fce0035d6983" providerId="ADAL" clId="{A6A00D82-0A7D-46F0-B06D-E8FE566117BE}" dt="2022-05-31T17:45:39.133" v="172" actId="207"/>
        <pc:sldMkLst>
          <pc:docMk/>
          <pc:sldMk cId="1766094821" sldId="407"/>
        </pc:sldMkLst>
        <pc:spChg chg="mod">
          <ac:chgData name="Vadnais, Sabina" userId="e0a5976f-0446-4474-aa64-fce0035d6983" providerId="ADAL" clId="{A6A00D82-0A7D-46F0-B06D-E8FE566117BE}" dt="2022-05-31T17:42:04.374" v="165" actId="20577"/>
          <ac:spMkLst>
            <pc:docMk/>
            <pc:sldMk cId="1766094821" sldId="407"/>
            <ac:spMk id="10" creationId="{00000000-0000-0000-0000-000000000000}"/>
          </ac:spMkLst>
        </pc:spChg>
        <pc:graphicFrameChg chg="mod">
          <ac:chgData name="Vadnais, Sabina" userId="e0a5976f-0446-4474-aa64-fce0035d6983" providerId="ADAL" clId="{A6A00D82-0A7D-46F0-B06D-E8FE566117BE}" dt="2022-05-31T17:45:39.133" v="172" actId="207"/>
          <ac:graphicFrameMkLst>
            <pc:docMk/>
            <pc:sldMk cId="1766094821" sldId="407"/>
            <ac:graphicFrameMk id="6" creationId="{00000000-0000-0000-0000-000000000000}"/>
          </ac:graphicFrameMkLst>
        </pc:graphicFrameChg>
      </pc:sldChg>
      <pc:sldChg chg="modSp mod modNotesTx">
        <pc:chgData name="Vadnais, Sabina" userId="e0a5976f-0446-4474-aa64-fce0035d6983" providerId="ADAL" clId="{A6A00D82-0A7D-46F0-B06D-E8FE566117BE}" dt="2022-05-31T17:52:07.283" v="228" actId="20577"/>
        <pc:sldMkLst>
          <pc:docMk/>
          <pc:sldMk cId="3221246956" sldId="408"/>
        </pc:sldMkLst>
        <pc:spChg chg="mod">
          <ac:chgData name="Vadnais, Sabina" userId="e0a5976f-0446-4474-aa64-fce0035d6983" providerId="ADAL" clId="{A6A00D82-0A7D-46F0-B06D-E8FE566117BE}" dt="2022-05-31T17:52:07.283" v="228" actId="20577"/>
          <ac:spMkLst>
            <pc:docMk/>
            <pc:sldMk cId="3221246956" sldId="408"/>
            <ac:spMk id="7" creationId="{00000000-0000-0000-0000-000000000000}"/>
          </ac:spMkLst>
        </pc:spChg>
        <pc:graphicFrameChg chg="mod">
          <ac:chgData name="Vadnais, Sabina" userId="e0a5976f-0446-4474-aa64-fce0035d6983" providerId="ADAL" clId="{A6A00D82-0A7D-46F0-B06D-E8FE566117BE}" dt="2022-05-31T17:51:57.657" v="220"/>
          <ac:graphicFrameMkLst>
            <pc:docMk/>
            <pc:sldMk cId="3221246956" sldId="408"/>
            <ac:graphicFrameMk id="8" creationId="{00000000-0000-0000-0000-000000000000}"/>
          </ac:graphicFrameMkLst>
        </pc:graphicFrameChg>
      </pc:sldChg>
      <pc:sldChg chg="modSp mod modNotesTx">
        <pc:chgData name="Vadnais, Sabina" userId="e0a5976f-0446-4474-aa64-fce0035d6983" providerId="ADAL" clId="{A6A00D82-0A7D-46F0-B06D-E8FE566117BE}" dt="2022-05-31T18:05:21.823" v="604" actId="207"/>
        <pc:sldMkLst>
          <pc:docMk/>
          <pc:sldMk cId="1503797709" sldId="409"/>
        </pc:sldMkLst>
        <pc:spChg chg="mod">
          <ac:chgData name="Vadnais, Sabina" userId="e0a5976f-0446-4474-aa64-fce0035d6983" providerId="ADAL" clId="{A6A00D82-0A7D-46F0-B06D-E8FE566117BE}" dt="2022-05-31T18:00:02.209" v="503" actId="20577"/>
          <ac:spMkLst>
            <pc:docMk/>
            <pc:sldMk cId="1503797709" sldId="409"/>
            <ac:spMk id="7" creationId="{00000000-0000-0000-0000-000000000000}"/>
          </ac:spMkLst>
        </pc:spChg>
        <pc:graphicFrameChg chg="mod">
          <ac:chgData name="Vadnais, Sabina" userId="e0a5976f-0446-4474-aa64-fce0035d6983" providerId="ADAL" clId="{A6A00D82-0A7D-46F0-B06D-E8FE566117BE}" dt="2022-05-31T18:05:21.823" v="604" actId="207"/>
          <ac:graphicFrameMkLst>
            <pc:docMk/>
            <pc:sldMk cId="1503797709" sldId="409"/>
            <ac:graphicFrameMk id="9" creationId="{00000000-0000-0000-0000-000000000000}"/>
          </ac:graphicFrameMkLst>
        </pc:graphicFrameChg>
      </pc:sldChg>
      <pc:sldChg chg="modSp mod modNotesTx">
        <pc:chgData name="Vadnais, Sabina" userId="e0a5976f-0446-4474-aa64-fce0035d6983" providerId="ADAL" clId="{A6A00D82-0A7D-46F0-B06D-E8FE566117BE}" dt="2022-05-31T18:37:03.486" v="964" actId="20577"/>
        <pc:sldMkLst>
          <pc:docMk/>
          <pc:sldMk cId="1732526102" sldId="410"/>
        </pc:sldMkLst>
        <pc:spChg chg="mod">
          <ac:chgData name="Vadnais, Sabina" userId="e0a5976f-0446-4474-aa64-fce0035d6983" providerId="ADAL" clId="{A6A00D82-0A7D-46F0-B06D-E8FE566117BE}" dt="2022-05-31T18:35:34.630" v="910" actId="20577"/>
          <ac:spMkLst>
            <pc:docMk/>
            <pc:sldMk cId="1732526102" sldId="410"/>
            <ac:spMk id="4" creationId="{00000000-0000-0000-0000-000000000000}"/>
          </ac:spMkLst>
        </pc:spChg>
      </pc:sldChg>
      <pc:sldChg chg="modSp mod modNotesTx">
        <pc:chgData name="Vadnais, Sabina" userId="e0a5976f-0446-4474-aa64-fce0035d6983" providerId="ADAL" clId="{A6A00D82-0A7D-46F0-B06D-E8FE566117BE}" dt="2022-05-31T18:43:54.045" v="1013" actId="20577"/>
        <pc:sldMkLst>
          <pc:docMk/>
          <pc:sldMk cId="3295517536" sldId="411"/>
        </pc:sldMkLst>
        <pc:spChg chg="mod">
          <ac:chgData name="Vadnais, Sabina" userId="e0a5976f-0446-4474-aa64-fce0035d6983" providerId="ADAL" clId="{A6A00D82-0A7D-46F0-B06D-E8FE566117BE}" dt="2022-05-31T18:41:10.406" v="974" actId="20577"/>
          <ac:spMkLst>
            <pc:docMk/>
            <pc:sldMk cId="3295517536" sldId="411"/>
            <ac:spMk id="5" creationId="{00000000-0000-0000-0000-000000000000}"/>
          </ac:spMkLst>
        </pc:spChg>
      </pc:sldChg>
      <pc:sldChg chg="modSp mod modNotesTx">
        <pc:chgData name="Vadnais, Sabina" userId="e0a5976f-0446-4474-aa64-fce0035d6983" providerId="ADAL" clId="{A6A00D82-0A7D-46F0-B06D-E8FE566117BE}" dt="2022-05-31T18:46:48.710" v="1050" actId="20577"/>
        <pc:sldMkLst>
          <pc:docMk/>
          <pc:sldMk cId="1441286961" sldId="412"/>
        </pc:sldMkLst>
        <pc:spChg chg="mod">
          <ac:chgData name="Vadnais, Sabina" userId="e0a5976f-0446-4474-aa64-fce0035d6983" providerId="ADAL" clId="{A6A00D82-0A7D-46F0-B06D-E8FE566117BE}" dt="2022-05-31T18:44:16.566" v="1021" actId="20577"/>
          <ac:spMkLst>
            <pc:docMk/>
            <pc:sldMk cId="1441286961" sldId="412"/>
            <ac:spMk id="5" creationId="{00000000-0000-0000-0000-000000000000}"/>
          </ac:spMkLst>
        </pc:spChg>
      </pc:sldChg>
      <pc:sldChg chg="modSp mod modNotesTx">
        <pc:chgData name="Vadnais, Sabina" userId="e0a5976f-0446-4474-aa64-fce0035d6983" providerId="ADAL" clId="{A6A00D82-0A7D-46F0-B06D-E8FE566117BE}" dt="2022-05-31T19:44:34.683" v="1288" actId="20577"/>
        <pc:sldMkLst>
          <pc:docMk/>
          <pc:sldMk cId="259786257" sldId="416"/>
        </pc:sldMkLst>
        <pc:spChg chg="mod">
          <ac:chgData name="Vadnais, Sabina" userId="e0a5976f-0446-4474-aa64-fce0035d6983" providerId="ADAL" clId="{A6A00D82-0A7D-46F0-B06D-E8FE566117BE}" dt="2022-05-31T19:41:01.948" v="1266" actId="20577"/>
          <ac:spMkLst>
            <pc:docMk/>
            <pc:sldMk cId="259786257" sldId="416"/>
            <ac:spMk id="37893" creationId="{00000000-0000-0000-0000-000000000000}"/>
          </ac:spMkLst>
        </pc:spChg>
        <pc:graphicFrameChg chg="mod">
          <ac:chgData name="Vadnais, Sabina" userId="e0a5976f-0446-4474-aa64-fce0035d6983" providerId="ADAL" clId="{A6A00D82-0A7D-46F0-B06D-E8FE566117BE}" dt="2022-05-31T19:44:08.843" v="1282" actId="20577"/>
          <ac:graphicFrameMkLst>
            <pc:docMk/>
            <pc:sldMk cId="259786257" sldId="416"/>
            <ac:graphicFrameMk id="6" creationId="{00000000-0000-0000-0000-000000000000}"/>
          </ac:graphicFrameMkLst>
        </pc:graphicFrameChg>
      </pc:sldChg>
      <pc:sldChg chg="modSp mod modNotesTx">
        <pc:chgData name="Vadnais, Sabina" userId="e0a5976f-0446-4474-aa64-fce0035d6983" providerId="ADAL" clId="{A6A00D82-0A7D-46F0-B06D-E8FE566117BE}" dt="2022-05-31T17:58:35.494" v="474" actId="207"/>
        <pc:sldMkLst>
          <pc:docMk/>
          <pc:sldMk cId="2686312875" sldId="422"/>
        </pc:sldMkLst>
        <pc:spChg chg="mod">
          <ac:chgData name="Vadnais, Sabina" userId="e0a5976f-0446-4474-aa64-fce0035d6983" providerId="ADAL" clId="{A6A00D82-0A7D-46F0-B06D-E8FE566117BE}" dt="2022-05-31T17:53:54.849" v="246" actId="20577"/>
          <ac:spMkLst>
            <pc:docMk/>
            <pc:sldMk cId="2686312875" sldId="422"/>
            <ac:spMk id="7" creationId="{00000000-0000-0000-0000-000000000000}"/>
          </ac:spMkLst>
        </pc:spChg>
        <pc:graphicFrameChg chg="mod">
          <ac:chgData name="Vadnais, Sabina" userId="e0a5976f-0446-4474-aa64-fce0035d6983" providerId="ADAL" clId="{A6A00D82-0A7D-46F0-B06D-E8FE566117BE}" dt="2022-05-31T17:58:35.494" v="474" actId="207"/>
          <ac:graphicFrameMkLst>
            <pc:docMk/>
            <pc:sldMk cId="2686312875" sldId="422"/>
            <ac:graphicFrameMk id="9" creationId="{00000000-0000-0000-0000-000000000000}"/>
          </ac:graphicFrameMkLst>
        </pc:graphicFrameChg>
      </pc:sldChg>
      <pc:sldChg chg="modSp mod modNotesTx">
        <pc:chgData name="Vadnais, Sabina" userId="e0a5976f-0446-4474-aa64-fce0035d6983" providerId="ADAL" clId="{A6A00D82-0A7D-46F0-B06D-E8FE566117BE}" dt="2022-05-31T18:11:02.387" v="640" actId="20577"/>
        <pc:sldMkLst>
          <pc:docMk/>
          <pc:sldMk cId="2518933045" sldId="423"/>
        </pc:sldMkLst>
        <pc:spChg chg="mod">
          <ac:chgData name="Vadnais, Sabina" userId="e0a5976f-0446-4474-aa64-fce0035d6983" providerId="ADAL" clId="{A6A00D82-0A7D-46F0-B06D-E8FE566117BE}" dt="2022-05-31T18:08:58.233" v="610" actId="20577"/>
          <ac:spMkLst>
            <pc:docMk/>
            <pc:sldMk cId="2518933045" sldId="423"/>
            <ac:spMk id="7" creationId="{00000000-0000-0000-0000-000000000000}"/>
          </ac:spMkLst>
        </pc:spChg>
      </pc:sldChg>
      <pc:sldChg chg="modSp mod">
        <pc:chgData name="Vadnais, Sabina" userId="e0a5976f-0446-4474-aa64-fce0035d6983" providerId="ADAL" clId="{A6A00D82-0A7D-46F0-B06D-E8FE566117BE}" dt="2022-05-31T18:20:06.116" v="881" actId="27918"/>
        <pc:sldMkLst>
          <pc:docMk/>
          <pc:sldMk cId="2027423891" sldId="424"/>
        </pc:sldMkLst>
        <pc:spChg chg="mod">
          <ac:chgData name="Vadnais, Sabina" userId="e0a5976f-0446-4474-aa64-fce0035d6983" providerId="ADAL" clId="{A6A00D82-0A7D-46F0-B06D-E8FE566117BE}" dt="2022-05-31T18:18:40.108" v="871" actId="20577"/>
          <ac:spMkLst>
            <pc:docMk/>
            <pc:sldMk cId="2027423891" sldId="424"/>
            <ac:spMk id="7" creationId="{00000000-0000-0000-0000-000000000000}"/>
          </ac:spMkLst>
        </pc:spChg>
      </pc:sldChg>
      <pc:sldChg chg="modSp mod modNotesTx">
        <pc:chgData name="Vadnais, Sabina" userId="e0a5976f-0446-4474-aa64-fce0035d6983" providerId="ADAL" clId="{A6A00D82-0A7D-46F0-B06D-E8FE566117BE}" dt="2022-06-03T19:58:07.855" v="1693" actId="207"/>
        <pc:sldMkLst>
          <pc:docMk/>
          <pc:sldMk cId="1879875364" sldId="426"/>
        </pc:sldMkLst>
        <pc:spChg chg="mod">
          <ac:chgData name="Vadnais, Sabina" userId="e0a5976f-0446-4474-aa64-fce0035d6983" providerId="ADAL" clId="{A6A00D82-0A7D-46F0-B06D-E8FE566117BE}" dt="2022-05-31T19:53:55.787" v="1341" actId="20577"/>
          <ac:spMkLst>
            <pc:docMk/>
            <pc:sldMk cId="1879875364" sldId="426"/>
            <ac:spMk id="7" creationId="{00000000-0000-0000-0000-000000000000}"/>
          </ac:spMkLst>
        </pc:spChg>
        <pc:graphicFrameChg chg="mod">
          <ac:chgData name="Vadnais, Sabina" userId="e0a5976f-0446-4474-aa64-fce0035d6983" providerId="ADAL" clId="{A6A00D82-0A7D-46F0-B06D-E8FE566117BE}" dt="2022-06-03T19:58:07.855" v="1693" actId="207"/>
          <ac:graphicFrameMkLst>
            <pc:docMk/>
            <pc:sldMk cId="1879875364" sldId="426"/>
            <ac:graphicFrameMk id="9" creationId="{00000000-0000-0000-0000-000000000000}"/>
          </ac:graphicFrameMkLst>
        </pc:graphicFrameChg>
      </pc:sldChg>
      <pc:sldChg chg="modSp mod modNotesTx">
        <pc:chgData name="Vadnais, Sabina" userId="e0a5976f-0446-4474-aa64-fce0035d6983" providerId="ADAL" clId="{A6A00D82-0A7D-46F0-B06D-E8FE566117BE}" dt="2022-06-03T19:58:12.053" v="1694" actId="207"/>
        <pc:sldMkLst>
          <pc:docMk/>
          <pc:sldMk cId="731589794" sldId="427"/>
        </pc:sldMkLst>
        <pc:graphicFrameChg chg="mod">
          <ac:chgData name="Vadnais, Sabina" userId="e0a5976f-0446-4474-aa64-fce0035d6983" providerId="ADAL" clId="{A6A00D82-0A7D-46F0-B06D-E8FE566117BE}" dt="2022-06-03T19:58:12.053" v="1694" actId="207"/>
          <ac:graphicFrameMkLst>
            <pc:docMk/>
            <pc:sldMk cId="731589794" sldId="427"/>
            <ac:graphicFrameMk id="9" creationId="{00000000-0000-0000-0000-000000000000}"/>
          </ac:graphicFrameMkLst>
        </pc:graphicFrameChg>
      </pc:sldChg>
      <pc:sldChg chg="modSp mod modNotesTx">
        <pc:chgData name="Vadnais, Sabina" userId="e0a5976f-0446-4474-aa64-fce0035d6983" providerId="ADAL" clId="{A6A00D82-0A7D-46F0-B06D-E8FE566117BE}" dt="2022-05-31T19:52:23.410" v="1326" actId="20577"/>
        <pc:sldMkLst>
          <pc:docMk/>
          <pc:sldMk cId="554737668" sldId="428"/>
        </pc:sldMkLst>
        <pc:spChg chg="mod">
          <ac:chgData name="Vadnais, Sabina" userId="e0a5976f-0446-4474-aa64-fce0035d6983" providerId="ADAL" clId="{A6A00D82-0A7D-46F0-B06D-E8FE566117BE}" dt="2022-05-31T19:46:27.713" v="1308" actId="20577"/>
          <ac:spMkLst>
            <pc:docMk/>
            <pc:sldMk cId="554737668" sldId="428"/>
            <ac:spMk id="2" creationId="{00000000-0000-0000-0000-000000000000}"/>
          </ac:spMkLst>
        </pc:spChg>
        <pc:spChg chg="mod">
          <ac:chgData name="Vadnais, Sabina" userId="e0a5976f-0446-4474-aa64-fce0035d6983" providerId="ADAL" clId="{A6A00D82-0A7D-46F0-B06D-E8FE566117BE}" dt="2022-05-31T19:46:32.595" v="1320" actId="20577"/>
          <ac:spMkLst>
            <pc:docMk/>
            <pc:sldMk cId="554737668" sldId="428"/>
            <ac:spMk id="7" creationId="{00000000-0000-0000-0000-000000000000}"/>
          </ac:spMkLst>
        </pc:spChg>
      </pc:sldChg>
      <pc:sldChg chg="modSp add mod ord modNotesTx">
        <pc:chgData name="Vadnais, Sabina" userId="e0a5976f-0446-4474-aa64-fce0035d6983" providerId="ADAL" clId="{A6A00D82-0A7D-46F0-B06D-E8FE566117BE}" dt="2022-06-03T20:05:21.103" v="2208" actId="20577"/>
        <pc:sldMkLst>
          <pc:docMk/>
          <pc:sldMk cId="3145853445" sldId="429"/>
        </pc:sldMkLst>
        <pc:spChg chg="mod">
          <ac:chgData name="Vadnais, Sabina" userId="e0a5976f-0446-4474-aa64-fce0035d6983" providerId="ADAL" clId="{A6A00D82-0A7D-46F0-B06D-E8FE566117BE}" dt="2022-06-03T19:50:50.643" v="1512" actId="313"/>
          <ac:spMkLst>
            <pc:docMk/>
            <pc:sldMk cId="3145853445" sldId="429"/>
            <ac:spMk id="2" creationId="{00000000-0000-0000-0000-000000000000}"/>
          </ac:spMkLst>
        </pc:spChg>
        <pc:spChg chg="mod">
          <ac:chgData name="Vadnais, Sabina" userId="e0a5976f-0446-4474-aa64-fce0035d6983" providerId="ADAL" clId="{A6A00D82-0A7D-46F0-B06D-E8FE566117BE}" dt="2022-06-03T19:52:14.858" v="1658" actId="20577"/>
          <ac:spMkLst>
            <pc:docMk/>
            <pc:sldMk cId="3145853445" sldId="429"/>
            <ac:spMk id="37893" creationId="{00000000-0000-0000-0000-000000000000}"/>
          </ac:spMkLst>
        </pc:spChg>
      </pc:sldChg>
      <pc:sldChg chg="modSp add mod modNotesTx">
        <pc:chgData name="Vadnais, Sabina" userId="e0a5976f-0446-4474-aa64-fce0035d6983" providerId="ADAL" clId="{A6A00D82-0A7D-46F0-B06D-E8FE566117BE}" dt="2022-06-03T20:08:44.088" v="2405" actId="20577"/>
        <pc:sldMkLst>
          <pc:docMk/>
          <pc:sldMk cId="107926038" sldId="430"/>
        </pc:sldMkLst>
        <pc:spChg chg="mod">
          <ac:chgData name="Vadnais, Sabina" userId="e0a5976f-0446-4474-aa64-fce0035d6983" providerId="ADAL" clId="{A6A00D82-0A7D-46F0-B06D-E8FE566117BE}" dt="2022-06-03T20:08:44.088" v="2405" actId="20577"/>
          <ac:spMkLst>
            <pc:docMk/>
            <pc:sldMk cId="107926038" sldId="430"/>
            <ac:spMk id="2" creationId="{00000000-0000-0000-0000-000000000000}"/>
          </ac:spMkLst>
        </pc:spChg>
        <pc:spChg chg="mod">
          <ac:chgData name="Vadnais, Sabina" userId="e0a5976f-0446-4474-aa64-fce0035d6983" providerId="ADAL" clId="{A6A00D82-0A7D-46F0-B06D-E8FE566117BE}" dt="2022-06-03T20:05:07.114" v="2200" actId="20577"/>
          <ac:spMkLst>
            <pc:docMk/>
            <pc:sldMk cId="107926038" sldId="430"/>
            <ac:spMk id="37893" creationId="{00000000-0000-0000-0000-000000000000}"/>
          </ac:spMkLst>
        </pc:spChg>
        <pc:graphicFrameChg chg="mod">
          <ac:chgData name="Vadnais, Sabina" userId="e0a5976f-0446-4474-aa64-fce0035d6983" providerId="ADAL" clId="{A6A00D82-0A7D-46F0-B06D-E8FE566117BE}" dt="2022-06-03T20:05:42.171" v="2211" actId="207"/>
          <ac:graphicFrameMkLst>
            <pc:docMk/>
            <pc:sldMk cId="107926038" sldId="430"/>
            <ac:graphicFrameMk id="6" creationId="{00000000-0000-0000-0000-000000000000}"/>
          </ac:graphicFrameMkLst>
        </pc:graphicFrameChg>
      </pc:sldChg>
      <pc:sldChg chg="add del">
        <pc:chgData name="Vadnais, Sabina" userId="e0a5976f-0446-4474-aa64-fce0035d6983" providerId="ADAL" clId="{A6A00D82-0A7D-46F0-B06D-E8FE566117BE}" dt="2022-06-03T20:07:46.118" v="2396" actId="2696"/>
        <pc:sldMkLst>
          <pc:docMk/>
          <pc:sldMk cId="1251592336" sldId="431"/>
        </pc:sldMkLst>
      </pc:sldChg>
      <pc:sldChg chg="modSp add mod modNotesTx">
        <pc:chgData name="Vadnais, Sabina" userId="e0a5976f-0446-4474-aa64-fce0035d6983" providerId="ADAL" clId="{A6A00D82-0A7D-46F0-B06D-E8FE566117BE}" dt="2022-06-03T20:14:31.434" v="2982" actId="27918"/>
        <pc:sldMkLst>
          <pc:docMk/>
          <pc:sldMk cId="4000948511" sldId="431"/>
        </pc:sldMkLst>
        <pc:spChg chg="mod">
          <ac:chgData name="Vadnais, Sabina" userId="e0a5976f-0446-4474-aa64-fce0035d6983" providerId="ADAL" clId="{A6A00D82-0A7D-46F0-B06D-E8FE566117BE}" dt="2022-06-03T20:09:47.800" v="2519" actId="20577"/>
          <ac:spMkLst>
            <pc:docMk/>
            <pc:sldMk cId="4000948511" sldId="431"/>
            <ac:spMk id="2" creationId="{00000000-0000-0000-0000-000000000000}"/>
          </ac:spMkLst>
        </pc:spChg>
        <pc:spChg chg="mod">
          <ac:chgData name="Vadnais, Sabina" userId="e0a5976f-0446-4474-aa64-fce0035d6983" providerId="ADAL" clId="{A6A00D82-0A7D-46F0-B06D-E8FE566117BE}" dt="2022-06-03T20:10:41.824" v="2603" actId="20577"/>
          <ac:spMkLst>
            <pc:docMk/>
            <pc:sldMk cId="4000948511" sldId="431"/>
            <ac:spMk id="37893" creationId="{00000000-0000-0000-0000-000000000000}"/>
          </ac:spMkLst>
        </pc:spChg>
        <pc:graphicFrameChg chg="mod">
          <ac:chgData name="Vadnais, Sabina" userId="e0a5976f-0446-4474-aa64-fce0035d6983" providerId="ADAL" clId="{A6A00D82-0A7D-46F0-B06D-E8FE566117BE}" dt="2022-06-03T20:08:03.275" v="2400" actId="207"/>
          <ac:graphicFrameMkLst>
            <pc:docMk/>
            <pc:sldMk cId="4000948511" sldId="431"/>
            <ac:graphicFrameMk id="6" creationId="{00000000-0000-0000-0000-000000000000}"/>
          </ac:graphicFrameMkLst>
        </pc:graphicFrameChg>
      </pc:sldChg>
    </pc:docChg>
  </pc:docChgLst>
  <pc:docChgLst>
    <pc:chgData name="Balian, Sarah (CNTR)" userId="b3b060d9-4d34-479b-ad68-688eaebf93c5" providerId="ADAL" clId="{AA89127E-80DF-4395-94D6-A9672162FFA7}"/>
    <pc:docChg chg="undo custSel modSld">
      <pc:chgData name="Balian, Sarah (CNTR)" userId="b3b060d9-4d34-479b-ad68-688eaebf93c5" providerId="ADAL" clId="{AA89127E-80DF-4395-94D6-A9672162FFA7}" dt="2023-07-17T21:17:35.984" v="65" actId="20577"/>
      <pc:docMkLst>
        <pc:docMk/>
      </pc:docMkLst>
      <pc:sldChg chg="mod">
        <pc:chgData name="Balian, Sarah (CNTR)" userId="b3b060d9-4d34-479b-ad68-688eaebf93c5" providerId="ADAL" clId="{AA89127E-80DF-4395-94D6-A9672162FFA7}" dt="2023-07-17T20:58:09.707" v="9" actId="27918"/>
        <pc:sldMkLst>
          <pc:docMk/>
          <pc:sldMk cId="494982059" sldId="403"/>
        </pc:sldMkLst>
      </pc:sldChg>
      <pc:sldChg chg="modNotesTx">
        <pc:chgData name="Balian, Sarah (CNTR)" userId="b3b060d9-4d34-479b-ad68-688eaebf93c5" providerId="ADAL" clId="{AA89127E-80DF-4395-94D6-A9672162FFA7}" dt="2023-07-17T20:58:59.982" v="27" actId="20577"/>
        <pc:sldMkLst>
          <pc:docMk/>
          <pc:sldMk cId="2388127071" sldId="404"/>
        </pc:sldMkLst>
      </pc:sldChg>
      <pc:sldChg chg="modSp mod modNotesTx">
        <pc:chgData name="Balian, Sarah (CNTR)" userId="b3b060d9-4d34-479b-ad68-688eaebf93c5" providerId="ADAL" clId="{AA89127E-80DF-4395-94D6-A9672162FFA7}" dt="2023-07-17T21:00:20.991" v="54" actId="20577"/>
        <pc:sldMkLst>
          <pc:docMk/>
          <pc:sldMk cId="1214740084" sldId="406"/>
        </pc:sldMkLst>
        <pc:graphicFrameChg chg="mod">
          <ac:chgData name="Balian, Sarah (CNTR)" userId="b3b060d9-4d34-479b-ad68-688eaebf93c5" providerId="ADAL" clId="{AA89127E-80DF-4395-94D6-A9672162FFA7}" dt="2023-07-17T20:59:30.678" v="31"/>
          <ac:graphicFrameMkLst>
            <pc:docMk/>
            <pc:sldMk cId="1214740084" sldId="406"/>
            <ac:graphicFrameMk id="7" creationId="{00000000-0000-0000-0000-000000000000}"/>
          </ac:graphicFrameMkLst>
        </pc:graphicFrameChg>
      </pc:sldChg>
      <pc:sldChg chg="modSp mod">
        <pc:chgData name="Balian, Sarah (CNTR)" userId="b3b060d9-4d34-479b-ad68-688eaebf93c5" providerId="ADAL" clId="{AA89127E-80DF-4395-94D6-A9672162FFA7}" dt="2023-07-17T21:16:24.460" v="60" actId="1076"/>
        <pc:sldMkLst>
          <pc:docMk/>
          <pc:sldMk cId="3295517536" sldId="411"/>
        </pc:sldMkLst>
        <pc:graphicFrameChg chg="mod">
          <ac:chgData name="Balian, Sarah (CNTR)" userId="b3b060d9-4d34-479b-ad68-688eaebf93c5" providerId="ADAL" clId="{AA89127E-80DF-4395-94D6-A9672162FFA7}" dt="2023-07-17T21:16:24.460" v="60" actId="1076"/>
          <ac:graphicFrameMkLst>
            <pc:docMk/>
            <pc:sldMk cId="3295517536" sldId="411"/>
            <ac:graphicFrameMk id="6" creationId="{00000000-0000-0000-0000-000000000000}"/>
          </ac:graphicFrameMkLst>
        </pc:graphicFrameChg>
      </pc:sldChg>
      <pc:sldChg chg="modSp mod">
        <pc:chgData name="Balian, Sarah (CNTR)" userId="b3b060d9-4d34-479b-ad68-688eaebf93c5" providerId="ADAL" clId="{AA89127E-80DF-4395-94D6-A9672162FFA7}" dt="2023-07-17T21:17:35.984" v="65" actId="20577"/>
        <pc:sldMkLst>
          <pc:docMk/>
          <pc:sldMk cId="1441286961" sldId="412"/>
        </pc:sldMkLst>
        <pc:spChg chg="mod">
          <ac:chgData name="Balian, Sarah (CNTR)" userId="b3b060d9-4d34-479b-ad68-688eaebf93c5" providerId="ADAL" clId="{AA89127E-80DF-4395-94D6-A9672162FFA7}" dt="2023-07-17T21:17:35.984" v="65" actId="20577"/>
          <ac:spMkLst>
            <pc:docMk/>
            <pc:sldMk cId="1441286961" sldId="412"/>
            <ac:spMk id="5" creationId="{00000000-0000-0000-0000-000000000000}"/>
          </ac:spMkLst>
        </pc:spChg>
      </pc:sldChg>
    </pc:docChg>
  </pc:docChgLst>
  <pc:docChgLst>
    <pc:chgData name="McFarland, Annette (CNTR)" userId="e93d1f50-85ab-41a8-a34a-185a53159573" providerId="ADAL" clId="{4629A1BA-4C55-44DF-86D5-4DCBB63A1288}"/>
    <pc:docChg chg="custSel modSld modMainMaster">
      <pc:chgData name="McFarland, Annette (CNTR)" userId="e93d1f50-85ab-41a8-a34a-185a53159573" providerId="ADAL" clId="{4629A1BA-4C55-44DF-86D5-4DCBB63A1288}" dt="2023-05-30T19:32:23.258" v="19"/>
      <pc:docMkLst>
        <pc:docMk/>
      </pc:docMkLst>
      <pc:sldChg chg="modSp mod">
        <pc:chgData name="McFarland, Annette (CNTR)" userId="e93d1f50-85ab-41a8-a34a-185a53159573" providerId="ADAL" clId="{4629A1BA-4C55-44DF-86D5-4DCBB63A1288}" dt="2023-05-30T19:12:53.539" v="10" actId="1076"/>
        <pc:sldMkLst>
          <pc:docMk/>
          <pc:sldMk cId="0" sldId="391"/>
        </pc:sldMkLst>
        <pc:spChg chg="mod">
          <ac:chgData name="McFarland, Annette (CNTR)" userId="e93d1f50-85ab-41a8-a34a-185a53159573" providerId="ADAL" clId="{4629A1BA-4C55-44DF-86D5-4DCBB63A1288}" dt="2023-05-30T19:12:53.539" v="10" actId="1076"/>
          <ac:spMkLst>
            <pc:docMk/>
            <pc:sldMk cId="0" sldId="391"/>
            <ac:spMk id="2" creationId="{00000000-0000-0000-0000-000000000000}"/>
          </ac:spMkLst>
        </pc:spChg>
      </pc:sldChg>
      <pc:sldChg chg="addSp delSp modSp mod">
        <pc:chgData name="McFarland, Annette (CNTR)" userId="e93d1f50-85ab-41a8-a34a-185a53159573" providerId="ADAL" clId="{4629A1BA-4C55-44DF-86D5-4DCBB63A1288}" dt="2023-05-30T19:32:11.745" v="13"/>
        <pc:sldMkLst>
          <pc:docMk/>
          <pc:sldMk cId="2923026435" sldId="394"/>
        </pc:sldMkLst>
        <pc:picChg chg="del">
          <ac:chgData name="McFarland, Annette (CNTR)" userId="e93d1f50-85ab-41a8-a34a-185a53159573" providerId="ADAL" clId="{4629A1BA-4C55-44DF-86D5-4DCBB63A1288}" dt="2023-05-30T19:32:11.251" v="12" actId="478"/>
          <ac:picMkLst>
            <pc:docMk/>
            <pc:sldMk cId="2923026435" sldId="394"/>
            <ac:picMk id="2" creationId="{D3CEFA5E-7BD0-13D3-C998-DE605EA6A51B}"/>
          </ac:picMkLst>
        </pc:picChg>
        <pc:picChg chg="add mod">
          <ac:chgData name="McFarland, Annette (CNTR)" userId="e93d1f50-85ab-41a8-a34a-185a53159573" providerId="ADAL" clId="{4629A1BA-4C55-44DF-86D5-4DCBB63A1288}" dt="2023-05-30T19:32:11.745" v="13"/>
          <ac:picMkLst>
            <pc:docMk/>
            <pc:sldMk cId="2923026435" sldId="394"/>
            <ac:picMk id="5" creationId="{CD227264-8749-7DEC-D384-A1DF4DB12BF3}"/>
          </ac:picMkLst>
        </pc:picChg>
      </pc:sldChg>
      <pc:sldChg chg="addSp delSp modSp mod">
        <pc:chgData name="McFarland, Annette (CNTR)" userId="e93d1f50-85ab-41a8-a34a-185a53159573" providerId="ADAL" clId="{4629A1BA-4C55-44DF-86D5-4DCBB63A1288}" dt="2023-05-30T19:32:15.224" v="15"/>
        <pc:sldMkLst>
          <pc:docMk/>
          <pc:sldMk cId="543741061" sldId="418"/>
        </pc:sldMkLst>
        <pc:picChg chg="del">
          <ac:chgData name="McFarland, Annette (CNTR)" userId="e93d1f50-85ab-41a8-a34a-185a53159573" providerId="ADAL" clId="{4629A1BA-4C55-44DF-86D5-4DCBB63A1288}" dt="2023-05-30T19:32:14.971" v="14" actId="478"/>
          <ac:picMkLst>
            <pc:docMk/>
            <pc:sldMk cId="543741061" sldId="418"/>
            <ac:picMk id="2" creationId="{D5009E6C-E4AB-8C4D-1FF9-E2A13C7DECC5}"/>
          </ac:picMkLst>
        </pc:picChg>
        <pc:picChg chg="add mod">
          <ac:chgData name="McFarland, Annette (CNTR)" userId="e93d1f50-85ab-41a8-a34a-185a53159573" providerId="ADAL" clId="{4629A1BA-4C55-44DF-86D5-4DCBB63A1288}" dt="2023-05-30T19:32:15.224" v="15"/>
          <ac:picMkLst>
            <pc:docMk/>
            <pc:sldMk cId="543741061" sldId="418"/>
            <ac:picMk id="5" creationId="{C8202619-9B3A-C3A6-ABA5-721090C92E27}"/>
          </ac:picMkLst>
        </pc:picChg>
      </pc:sldChg>
      <pc:sldChg chg="addSp delSp modSp mod">
        <pc:chgData name="McFarland, Annette (CNTR)" userId="e93d1f50-85ab-41a8-a34a-185a53159573" providerId="ADAL" clId="{4629A1BA-4C55-44DF-86D5-4DCBB63A1288}" dt="2023-05-30T19:32:23.258" v="19"/>
        <pc:sldMkLst>
          <pc:docMk/>
          <pc:sldMk cId="1658228757" sldId="419"/>
        </pc:sldMkLst>
        <pc:picChg chg="del">
          <ac:chgData name="McFarland, Annette (CNTR)" userId="e93d1f50-85ab-41a8-a34a-185a53159573" providerId="ADAL" clId="{4629A1BA-4C55-44DF-86D5-4DCBB63A1288}" dt="2023-05-30T19:32:23.076" v="18" actId="478"/>
          <ac:picMkLst>
            <pc:docMk/>
            <pc:sldMk cId="1658228757" sldId="419"/>
            <ac:picMk id="2" creationId="{7EBC392B-8E6B-A733-8517-7000B42AC302}"/>
          </ac:picMkLst>
        </pc:picChg>
        <pc:picChg chg="add mod">
          <ac:chgData name="McFarland, Annette (CNTR)" userId="e93d1f50-85ab-41a8-a34a-185a53159573" providerId="ADAL" clId="{4629A1BA-4C55-44DF-86D5-4DCBB63A1288}" dt="2023-05-30T19:32:23.258" v="19"/>
          <ac:picMkLst>
            <pc:docMk/>
            <pc:sldMk cId="1658228757" sldId="419"/>
            <ac:picMk id="5" creationId="{D55DDCD9-BE90-E2FE-F36A-DF0E8149D000}"/>
          </ac:picMkLst>
        </pc:picChg>
      </pc:sldChg>
      <pc:sldChg chg="addSp delSp modSp mod">
        <pc:chgData name="McFarland, Annette (CNTR)" userId="e93d1f50-85ab-41a8-a34a-185a53159573" providerId="ADAL" clId="{4629A1BA-4C55-44DF-86D5-4DCBB63A1288}" dt="2023-05-30T19:32:19.675" v="17"/>
        <pc:sldMkLst>
          <pc:docMk/>
          <pc:sldMk cId="1954831694" sldId="420"/>
        </pc:sldMkLst>
        <pc:picChg chg="del">
          <ac:chgData name="McFarland, Annette (CNTR)" userId="e93d1f50-85ab-41a8-a34a-185a53159573" providerId="ADAL" clId="{4629A1BA-4C55-44DF-86D5-4DCBB63A1288}" dt="2023-05-30T19:32:19.395" v="16" actId="478"/>
          <ac:picMkLst>
            <pc:docMk/>
            <pc:sldMk cId="1954831694" sldId="420"/>
            <ac:picMk id="2" creationId="{6E9C5616-66F9-D978-48B6-730EBAF4EEF6}"/>
          </ac:picMkLst>
        </pc:picChg>
        <pc:picChg chg="add mod">
          <ac:chgData name="McFarland, Annette (CNTR)" userId="e93d1f50-85ab-41a8-a34a-185a53159573" providerId="ADAL" clId="{4629A1BA-4C55-44DF-86D5-4DCBB63A1288}" dt="2023-05-30T19:32:19.675" v="17"/>
          <ac:picMkLst>
            <pc:docMk/>
            <pc:sldMk cId="1954831694" sldId="420"/>
            <ac:picMk id="5" creationId="{19AC0116-1D65-30A0-A119-E7328AB4AA9A}"/>
          </ac:picMkLst>
        </pc:picChg>
      </pc:sldChg>
      <pc:sldMasterChg chg="setBg">
        <pc:chgData name="McFarland, Annette (CNTR)" userId="e93d1f50-85ab-41a8-a34a-185a53159573" providerId="ADAL" clId="{4629A1BA-4C55-44DF-86D5-4DCBB63A1288}" dt="2023-05-30T19:32:05.879" v="11"/>
        <pc:sldMasterMkLst>
          <pc:docMk/>
          <pc:sldMasterMk cId="0" sldId="2147483648"/>
        </pc:sldMasterMkLst>
      </pc:sldMasterChg>
      <pc:sldMasterChg chg="addSp delSp modSp mod setBg">
        <pc:chgData name="McFarland, Annette (CNTR)" userId="e93d1f50-85ab-41a8-a34a-185a53159573" providerId="ADAL" clId="{4629A1BA-4C55-44DF-86D5-4DCBB63A1288}" dt="2023-05-17T15:47:17.268" v="5"/>
        <pc:sldMasterMkLst>
          <pc:docMk/>
          <pc:sldMasterMk cId="0" sldId="2147483661"/>
        </pc:sldMasterMkLst>
        <pc:spChg chg="add mod">
          <ac:chgData name="McFarland, Annette (CNTR)" userId="e93d1f50-85ab-41a8-a34a-185a53159573" providerId="ADAL" clId="{4629A1BA-4C55-44DF-86D5-4DCBB63A1288}" dt="2023-05-17T15:47:07.719" v="4"/>
          <ac:spMkLst>
            <pc:docMk/>
            <pc:sldMasterMk cId="0" sldId="2147483661"/>
            <ac:spMk id="2" creationId="{91D26479-9EF8-58B5-13AE-B6427AF799EE}"/>
          </ac:spMkLst>
        </pc:spChg>
        <pc:spChg chg="add mod">
          <ac:chgData name="McFarland, Annette (CNTR)" userId="e93d1f50-85ab-41a8-a34a-185a53159573" providerId="ADAL" clId="{4629A1BA-4C55-44DF-86D5-4DCBB63A1288}" dt="2023-05-17T15:47:07.719" v="4"/>
          <ac:spMkLst>
            <pc:docMk/>
            <pc:sldMasterMk cId="0" sldId="2147483661"/>
            <ac:spMk id="4" creationId="{7E358AD3-EA44-06C4-A5DA-2ED257B4AA95}"/>
          </ac:spMkLst>
        </pc:spChg>
        <pc:spChg chg="add mod">
          <ac:chgData name="McFarland, Annette (CNTR)" userId="e93d1f50-85ab-41a8-a34a-185a53159573" providerId="ADAL" clId="{4629A1BA-4C55-44DF-86D5-4DCBB63A1288}" dt="2023-05-17T15:47:07.719" v="4"/>
          <ac:spMkLst>
            <pc:docMk/>
            <pc:sldMasterMk cId="0" sldId="2147483661"/>
            <ac:spMk id="5" creationId="{B0D74328-5945-B477-BA36-33CD86ECE046}"/>
          </ac:spMkLst>
        </pc:spChg>
        <pc:spChg chg="del">
          <ac:chgData name="McFarland, Annette (CNTR)" userId="e93d1f50-85ab-41a8-a34a-185a53159573" providerId="ADAL" clId="{4629A1BA-4C55-44DF-86D5-4DCBB63A1288}" dt="2023-05-17T15:47:04.817" v="1" actId="478"/>
          <ac:spMkLst>
            <pc:docMk/>
            <pc:sldMasterMk cId="0" sldId="2147483661"/>
            <ac:spMk id="24" creationId="{67B2388A-9A91-46EB-B83F-3A5DC7EA6FED}"/>
          </ac:spMkLst>
        </pc:spChg>
        <pc:spChg chg="del">
          <ac:chgData name="McFarland, Annette (CNTR)" userId="e93d1f50-85ab-41a8-a34a-185a53159573" providerId="ADAL" clId="{4629A1BA-4C55-44DF-86D5-4DCBB63A1288}" dt="2023-05-17T15:47:06.729" v="3" actId="478"/>
          <ac:spMkLst>
            <pc:docMk/>
            <pc:sldMasterMk cId="0" sldId="2147483661"/>
            <ac:spMk id="33" creationId="{80424DAA-114E-4F44-B357-9B3D9B51409C}"/>
          </ac:spMkLst>
        </pc:spChg>
        <pc:grpChg chg="del">
          <ac:chgData name="McFarland, Annette (CNTR)" userId="e93d1f50-85ab-41a8-a34a-185a53159573" providerId="ADAL" clId="{4629A1BA-4C55-44DF-86D5-4DCBB63A1288}" dt="2023-05-17T15:47:04.136" v="0" actId="478"/>
          <ac:grpSpMkLst>
            <pc:docMk/>
            <pc:sldMasterMk cId="0" sldId="2147483661"/>
            <ac:grpSpMk id="25" creationId="{38EAB1CD-5833-4465-939B-0E2F91004D7B}"/>
          </ac:grpSpMkLst>
        </pc:grpChg>
        <pc:picChg chg="add mod">
          <ac:chgData name="McFarland, Annette (CNTR)" userId="e93d1f50-85ab-41a8-a34a-185a53159573" providerId="ADAL" clId="{4629A1BA-4C55-44DF-86D5-4DCBB63A1288}" dt="2023-05-17T15:47:07.719" v="4"/>
          <ac:picMkLst>
            <pc:docMk/>
            <pc:sldMasterMk cId="0" sldId="2147483661"/>
            <ac:picMk id="3" creationId="{5FA66CE6-BB05-87DA-8B2C-076D730949E1}"/>
          </ac:picMkLst>
        </pc:picChg>
        <pc:picChg chg="del">
          <ac:chgData name="McFarland, Annette (CNTR)" userId="e93d1f50-85ab-41a8-a34a-185a53159573" providerId="ADAL" clId="{4629A1BA-4C55-44DF-86D5-4DCBB63A1288}" dt="2023-05-17T15:47:05.329" v="2" actId="478"/>
          <ac:picMkLst>
            <pc:docMk/>
            <pc:sldMasterMk cId="0" sldId="2147483661"/>
            <ac:picMk id="32" creationId="{E1B83DD5-45F1-43C8-87C1-228A5EE28311}"/>
          </ac:picMkLst>
        </pc:picChg>
      </pc:sldMaster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77E-2"/>
          <c:y val="0.11448973230053106"/>
          <c:w val="0.96944444444444444"/>
          <c:h val="0.68217271143305402"/>
        </c:manualLayout>
      </c:layout>
      <c:barChart>
        <c:barDir val="col"/>
        <c:grouping val="clustered"/>
        <c:varyColors val="0"/>
        <c:ser>
          <c:idx val="0"/>
          <c:order val="0"/>
          <c:tx>
            <c:strRef>
              <c:f>Sheet1!$A$2</c:f>
              <c:strCache>
                <c:ptCount val="1"/>
                <c:pt idx="0">
                  <c:v>Normal vaginal delivery</c:v>
                </c:pt>
              </c:strCache>
            </c:strRef>
          </c:tx>
          <c:spPr>
            <a:solidFill>
              <a:schemeClr val="accent6"/>
            </a:solidFill>
          </c:spPr>
          <c:invertIfNegative val="0"/>
          <c:dPt>
            <c:idx val="0"/>
            <c:invertIfNegative val="0"/>
            <c:bubble3D val="0"/>
            <c:spPr>
              <a:solidFill>
                <a:schemeClr val="accent6">
                  <a:lumMod val="50000"/>
                </a:schemeClr>
              </a:solidFill>
            </c:spPr>
            <c:extLst>
              <c:ext xmlns:c16="http://schemas.microsoft.com/office/drawing/2014/chart" uri="{C3380CC4-5D6E-409C-BE32-E72D297353CC}">
                <c16:uniqueId val="{00000001-06BD-4C35-AD15-7BA9C7126159}"/>
              </c:ext>
            </c:extLst>
          </c:dPt>
          <c:dPt>
            <c:idx val="2"/>
            <c:invertIfNegative val="0"/>
            <c:bubble3D val="0"/>
            <c:extLst>
              <c:ext xmlns:c16="http://schemas.microsoft.com/office/drawing/2014/chart" uri="{C3380CC4-5D6E-409C-BE32-E72D297353CC}">
                <c16:uniqueId val="{00000002-06BD-4C35-AD15-7BA9C7126159}"/>
              </c:ext>
            </c:extLst>
          </c:dPt>
          <c:dPt>
            <c:idx val="3"/>
            <c:invertIfNegative val="0"/>
            <c:bubble3D val="0"/>
            <c:extLst>
              <c:ext xmlns:c16="http://schemas.microsoft.com/office/drawing/2014/chart" uri="{C3380CC4-5D6E-409C-BE32-E72D297353CC}">
                <c16:uniqueId val="{00000003-06BD-4C35-AD15-7BA9C7126159}"/>
              </c:ext>
            </c:extLst>
          </c:dPt>
          <c:dPt>
            <c:idx val="4"/>
            <c:invertIfNegative val="0"/>
            <c:bubble3D val="0"/>
            <c:extLst>
              <c:ext xmlns:c16="http://schemas.microsoft.com/office/drawing/2014/chart" uri="{C3380CC4-5D6E-409C-BE32-E72D297353CC}">
                <c16:uniqueId val="{00000004-06BD-4C35-AD15-7BA9C7126159}"/>
              </c:ext>
            </c:extLst>
          </c:dPt>
          <c:dPt>
            <c:idx val="5"/>
            <c:invertIfNegative val="0"/>
            <c:bubble3D val="0"/>
            <c:extLst>
              <c:ext xmlns:c16="http://schemas.microsoft.com/office/drawing/2014/chart" uri="{C3380CC4-5D6E-409C-BE32-E72D297353CC}">
                <c16:uniqueId val="{00000005-06BD-4C35-AD15-7BA9C7126159}"/>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54</c:v>
                </c:pt>
                <c:pt idx="1">
                  <c:v>94</c:v>
                </c:pt>
                <c:pt idx="2">
                  <c:v>98</c:v>
                </c:pt>
                <c:pt idx="3">
                  <c:v>99</c:v>
                </c:pt>
                <c:pt idx="4">
                  <c:v>99</c:v>
                </c:pt>
                <c:pt idx="5">
                  <c:v>5</c:v>
                </c:pt>
                <c:pt idx="6">
                  <c:v>12</c:v>
                </c:pt>
                <c:pt idx="7">
                  <c:v>1</c:v>
                </c:pt>
              </c:numCache>
            </c:numRef>
          </c:val>
          <c:extLst>
            <c:ext xmlns:c16="http://schemas.microsoft.com/office/drawing/2014/chart" uri="{C3380CC4-5D6E-409C-BE32-E72D297353CC}">
              <c16:uniqueId val="{00000006-06BD-4C35-AD15-7BA9C7126159}"/>
            </c:ext>
          </c:extLst>
        </c:ser>
        <c:ser>
          <c:idx val="1"/>
          <c:order val="1"/>
          <c:tx>
            <c:strRef>
              <c:f>Sheet1!$A$3</c:f>
              <c:strCache>
                <c:ptCount val="1"/>
                <c:pt idx="0">
                  <c:v>Cesarean delivery</c:v>
                </c:pt>
              </c:strCache>
            </c:strRef>
          </c:tx>
          <c:spPr>
            <a:solidFill>
              <a:schemeClr val="accent3"/>
            </a:solidFill>
          </c:spPr>
          <c:invertIfNegative val="0"/>
          <c:dPt>
            <c:idx val="0"/>
            <c:invertIfNegative val="0"/>
            <c:bubble3D val="0"/>
            <c:spPr>
              <a:solidFill>
                <a:schemeClr val="accent3">
                  <a:lumMod val="50000"/>
                </a:schemeClr>
              </a:solidFill>
            </c:spPr>
            <c:extLst>
              <c:ext xmlns:c16="http://schemas.microsoft.com/office/drawing/2014/chart" uri="{C3380CC4-5D6E-409C-BE32-E72D297353CC}">
                <c16:uniqueId val="{00000006-A548-401F-9CD0-F3288AF20DCF}"/>
              </c:ext>
            </c:extLst>
          </c:dPt>
          <c:dLbls>
            <c:dLbl>
              <c:idx val="4"/>
              <c:tx>
                <c:rich>
                  <a:bodyPr/>
                  <a:lstStyle/>
                  <a:p>
                    <a:fld id="{C662F8DA-16EF-4527-B690-775AD35CDC53}"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C-06BD-4C35-AD15-7BA9C7126159}"/>
                </c:ext>
              </c:extLst>
            </c:dLbl>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Sheet1!$B$3:$I$3</c:f>
              <c:numCache>
                <c:formatCode>General</c:formatCode>
                <c:ptCount val="8"/>
                <c:pt idx="0">
                  <c:v>6</c:v>
                </c:pt>
                <c:pt idx="1">
                  <c:v>94</c:v>
                </c:pt>
                <c:pt idx="2">
                  <c:v>95</c:v>
                </c:pt>
                <c:pt idx="3">
                  <c:v>88</c:v>
                </c:pt>
                <c:pt idx="4">
                  <c:v>1</c:v>
                </c:pt>
                <c:pt idx="5">
                  <c:v>2</c:v>
                </c:pt>
                <c:pt idx="6">
                  <c:v>0</c:v>
                </c:pt>
                <c:pt idx="7">
                  <c:v>0</c:v>
                </c:pt>
              </c:numCache>
            </c:numRef>
          </c:val>
          <c:extLst>
            <c:ext xmlns:c16="http://schemas.microsoft.com/office/drawing/2014/chart" uri="{C3380CC4-5D6E-409C-BE32-E72D297353CC}">
              <c16:uniqueId val="{0000000B-06BD-4C35-AD15-7BA9C7126159}"/>
            </c:ext>
          </c:extLst>
        </c:ser>
        <c:dLbls>
          <c:showLegendKey val="0"/>
          <c:showVal val="1"/>
          <c:showCatName val="0"/>
          <c:showSerName val="0"/>
          <c:showPercent val="0"/>
          <c:showBubbleSize val="0"/>
        </c:dLbls>
        <c:gapWidth val="100"/>
        <c:axId val="134468608"/>
        <c:axId val="134468216"/>
      </c:barChart>
      <c:catAx>
        <c:axId val="134468608"/>
        <c:scaling>
          <c:orientation val="minMax"/>
        </c:scaling>
        <c:delete val="0"/>
        <c:axPos val="b"/>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134468216"/>
        <c:crosses val="autoZero"/>
        <c:auto val="1"/>
        <c:lblAlgn val="ctr"/>
        <c:lblOffset val="100"/>
        <c:noMultiLvlLbl val="0"/>
      </c:catAx>
      <c:valAx>
        <c:axId val="134468216"/>
        <c:scaling>
          <c:orientation val="minMax"/>
          <c:max val="100"/>
        </c:scaling>
        <c:delete val="1"/>
        <c:axPos val="l"/>
        <c:numFmt formatCode="General" sourceLinked="1"/>
        <c:majorTickMark val="out"/>
        <c:minorTickMark val="none"/>
        <c:tickLblPos val="nextTo"/>
        <c:crossAx val="134468608"/>
        <c:crosses val="autoZero"/>
        <c:crossBetween val="between"/>
      </c:valAx>
      <c:spPr>
        <a:noFill/>
        <a:ln w="25400">
          <a:noFill/>
        </a:ln>
      </c:spPr>
    </c:plotArea>
    <c:legend>
      <c:legendPos val="t"/>
      <c:layout>
        <c:manualLayout>
          <c:xMode val="edge"/>
          <c:yMode val="edge"/>
          <c:x val="0.2066745406824147"/>
          <c:y val="0"/>
          <c:w val="0.5866509186351706"/>
          <c:h val="6.8596003765073563E-2"/>
        </c:manualLayout>
      </c:layou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77E-2"/>
          <c:y val="0.14585880809016519"/>
          <c:w val="0.96944444444444444"/>
          <c:h val="0.642911455920951"/>
        </c:manualLayout>
      </c:layout>
      <c:barChart>
        <c:barDir val="col"/>
        <c:grouping val="clustered"/>
        <c:varyColors val="0"/>
        <c:ser>
          <c:idx val="0"/>
          <c:order val="0"/>
          <c:tx>
            <c:strRef>
              <c:f>Sheet1!$B$1</c:f>
              <c:strCache>
                <c:ptCount val="1"/>
                <c:pt idx="0">
                  <c:v>In-service training related to delivery and/or 
newborn care during past 24 months</c:v>
                </c:pt>
              </c:strCache>
            </c:strRef>
          </c:tx>
          <c:spPr>
            <a:solidFill>
              <a:schemeClr val="accent5"/>
            </a:solidFill>
          </c:spPr>
          <c:invertIfNegative val="0"/>
          <c:dPt>
            <c:idx val="0"/>
            <c:invertIfNegative val="0"/>
            <c:bubble3D val="0"/>
            <c:spPr>
              <a:solidFill>
                <a:schemeClr val="accent5">
                  <a:lumMod val="50000"/>
                </a:schemeClr>
              </a:solidFill>
            </c:spPr>
            <c:extLst>
              <c:ext xmlns:c16="http://schemas.microsoft.com/office/drawing/2014/chart" uri="{C3380CC4-5D6E-409C-BE32-E72D297353CC}">
                <c16:uniqueId val="{00000001-F219-4E52-BBCE-D5F7113232C0}"/>
              </c:ext>
            </c:extLst>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Sheet1!$B$2:$B$9</c:f>
              <c:numCache>
                <c:formatCode>General</c:formatCode>
                <c:ptCount val="8"/>
                <c:pt idx="0">
                  <c:v>10</c:v>
                </c:pt>
                <c:pt idx="1">
                  <c:v>22</c:v>
                </c:pt>
                <c:pt idx="2">
                  <c:v>14</c:v>
                </c:pt>
                <c:pt idx="3">
                  <c:v>14</c:v>
                </c:pt>
                <c:pt idx="4">
                  <c:v>8</c:v>
                </c:pt>
                <c:pt idx="5">
                  <c:v>34</c:v>
                </c:pt>
                <c:pt idx="6">
                  <c:v>1</c:v>
                </c:pt>
                <c:pt idx="7">
                  <c:v>50</c:v>
                </c:pt>
              </c:numCache>
            </c:numRef>
          </c:val>
          <c:extLst>
            <c:ext xmlns:c16="http://schemas.microsoft.com/office/drawing/2014/chart" uri="{C3380CC4-5D6E-409C-BE32-E72D297353CC}">
              <c16:uniqueId val="{00000002-F219-4E52-BBCE-D5F7113232C0}"/>
            </c:ext>
          </c:extLst>
        </c:ser>
        <c:ser>
          <c:idx val="1"/>
          <c:order val="1"/>
          <c:tx>
            <c:strRef>
              <c:f>Sheet1!$C$1</c:f>
              <c:strCache>
                <c:ptCount val="1"/>
                <c:pt idx="0">
                  <c:v>Personal supervision 
during past 6 months</c:v>
                </c:pt>
              </c:strCache>
            </c:strRef>
          </c:tx>
          <c:spPr>
            <a:solidFill>
              <a:schemeClr val="accent3"/>
            </a:solidFill>
          </c:spPr>
          <c:invertIfNegative val="0"/>
          <c:dPt>
            <c:idx val="0"/>
            <c:invertIfNegative val="0"/>
            <c:bubble3D val="0"/>
            <c:spPr>
              <a:solidFill>
                <a:schemeClr val="accent3">
                  <a:lumMod val="50000"/>
                </a:schemeClr>
              </a:solidFill>
            </c:spPr>
            <c:extLst>
              <c:ext xmlns:c16="http://schemas.microsoft.com/office/drawing/2014/chart" uri="{C3380CC4-5D6E-409C-BE32-E72D297353CC}">
                <c16:uniqueId val="{00000004-F219-4E52-BBCE-D5F7113232C0}"/>
              </c:ext>
            </c:extLst>
          </c:dPt>
          <c:dLbls>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Sheet1!$C$2:$C$9</c:f>
              <c:numCache>
                <c:formatCode>General</c:formatCode>
                <c:ptCount val="8"/>
                <c:pt idx="0">
                  <c:v>65</c:v>
                </c:pt>
                <c:pt idx="1">
                  <c:v>41</c:v>
                </c:pt>
                <c:pt idx="2">
                  <c:v>53</c:v>
                </c:pt>
                <c:pt idx="3">
                  <c:v>56</c:v>
                </c:pt>
                <c:pt idx="4">
                  <c:v>69</c:v>
                </c:pt>
                <c:pt idx="5">
                  <c:v>66</c:v>
                </c:pt>
                <c:pt idx="6">
                  <c:v>55</c:v>
                </c:pt>
                <c:pt idx="7">
                  <c:v>50</c:v>
                </c:pt>
              </c:numCache>
            </c:numRef>
          </c:val>
          <c:extLst>
            <c:ext xmlns:c16="http://schemas.microsoft.com/office/drawing/2014/chart" uri="{C3380CC4-5D6E-409C-BE32-E72D297353CC}">
              <c16:uniqueId val="{00000005-F219-4E52-BBCE-D5F7113232C0}"/>
            </c:ext>
          </c:extLst>
        </c:ser>
        <c:dLbls>
          <c:showLegendKey val="0"/>
          <c:showVal val="1"/>
          <c:showCatName val="0"/>
          <c:showSerName val="0"/>
          <c:showPercent val="0"/>
          <c:showBubbleSize val="0"/>
        </c:dLbls>
        <c:gapWidth val="100"/>
        <c:axId val="344177192"/>
        <c:axId val="344177584"/>
      </c:barChart>
      <c:catAx>
        <c:axId val="344177192"/>
        <c:scaling>
          <c:orientation val="minMax"/>
        </c:scaling>
        <c:delete val="0"/>
        <c:axPos val="b"/>
        <c:numFmt formatCode="General" sourceLinked="0"/>
        <c:majorTickMark val="none"/>
        <c:minorTickMark val="none"/>
        <c:tickLblPos val="nextTo"/>
        <c:spPr>
          <a:ln>
            <a:solidFill>
              <a:schemeClr val="bg1"/>
            </a:solidFill>
          </a:ln>
        </c:spPr>
        <c:txPr>
          <a:bodyPr/>
          <a:lstStyle/>
          <a:p>
            <a:pPr>
              <a:defRPr sz="1800">
                <a:solidFill>
                  <a:schemeClr val="bg1"/>
                </a:solidFill>
                <a:latin typeface="Source Sans Pro" panose="020B0503030403020204" pitchFamily="34" charset="0"/>
                <a:ea typeface="Source Sans Pro" panose="020B0503030403020204" pitchFamily="34" charset="0"/>
              </a:defRPr>
            </a:pPr>
            <a:endParaRPr lang="en-US"/>
          </a:p>
        </c:txPr>
        <c:crossAx val="344177584"/>
        <c:crosses val="autoZero"/>
        <c:auto val="1"/>
        <c:lblAlgn val="ctr"/>
        <c:lblOffset val="100"/>
        <c:noMultiLvlLbl val="0"/>
      </c:catAx>
      <c:valAx>
        <c:axId val="344177584"/>
        <c:scaling>
          <c:orientation val="minMax"/>
          <c:max val="100"/>
        </c:scaling>
        <c:delete val="1"/>
        <c:axPos val="l"/>
        <c:numFmt formatCode="General" sourceLinked="1"/>
        <c:majorTickMark val="out"/>
        <c:minorTickMark val="none"/>
        <c:tickLblPos val="nextTo"/>
        <c:crossAx val="344177192"/>
        <c:crosses val="autoZero"/>
        <c:crossBetween val="between"/>
      </c:valAx>
    </c:plotArea>
    <c:legend>
      <c:legendPos val="t"/>
      <c:overlay val="0"/>
      <c:txPr>
        <a:bodyPr/>
        <a:lstStyle/>
        <a:p>
          <a:pPr>
            <a:defRPr>
              <a:solidFill>
                <a:schemeClr val="bg1"/>
              </a:solidFill>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9937238539282536"/>
          <c:y val="8.108300974743772E-2"/>
          <c:w val="0.46404336681917863"/>
          <c:h val="0.91891699025256224"/>
        </c:manualLayout>
      </c:layout>
      <c:barChart>
        <c:barDir val="bar"/>
        <c:grouping val="clustered"/>
        <c:varyColors val="0"/>
        <c:ser>
          <c:idx val="0"/>
          <c:order val="0"/>
          <c:tx>
            <c:strRef>
              <c:f>Sheet1!$B$1</c:f>
              <c:strCache>
                <c:ptCount val="1"/>
                <c:pt idx="0">
                  <c:v>At any time</c:v>
                </c:pt>
              </c:strCache>
            </c:strRef>
          </c:tx>
          <c:spPr>
            <a:solidFill>
              <a:schemeClr val="accent3"/>
            </a:solidFill>
          </c:spPr>
          <c:invertIfNegative val="0"/>
          <c:dLbls>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Post-abortion care</c:v>
                </c:pt>
                <c:pt idx="1">
                  <c:v>IMPAC</c:v>
                </c:pt>
                <c:pt idx="2">
                  <c:v>Emergency obstetric care/ lifesaving skills</c:v>
                </c:pt>
                <c:pt idx="3">
                  <c:v>Routine care for labour and delivery</c:v>
                </c:pt>
                <c:pt idx="4">
                  <c:v>Active management of 3rd stage of labour</c:v>
                </c:pt>
                <c:pt idx="5">
                  <c:v>Comprehensive Emergency Obstetric Care (CEmOC/ BEmOC)</c:v>
                </c:pt>
                <c:pt idx="6">
                  <c:v>Neonatal resuscitation</c:v>
                </c:pt>
              </c:strCache>
            </c:strRef>
          </c:cat>
          <c:val>
            <c:numRef>
              <c:f>Sheet1!$B$2:$B$8</c:f>
              <c:numCache>
                <c:formatCode>General</c:formatCode>
                <c:ptCount val="7"/>
                <c:pt idx="0">
                  <c:v>12</c:v>
                </c:pt>
                <c:pt idx="1">
                  <c:v>13</c:v>
                </c:pt>
                <c:pt idx="2">
                  <c:v>13</c:v>
                </c:pt>
                <c:pt idx="3">
                  <c:v>17</c:v>
                </c:pt>
                <c:pt idx="4">
                  <c:v>17</c:v>
                </c:pt>
                <c:pt idx="5">
                  <c:v>19</c:v>
                </c:pt>
                <c:pt idx="6">
                  <c:v>21</c:v>
                </c:pt>
              </c:numCache>
            </c:numRef>
          </c:val>
          <c:extLst>
            <c:ext xmlns:c16="http://schemas.microsoft.com/office/drawing/2014/chart" uri="{C3380CC4-5D6E-409C-BE32-E72D297353CC}">
              <c16:uniqueId val="{00000000-8ABC-4306-AF94-12F96C71F188}"/>
            </c:ext>
          </c:extLst>
        </c:ser>
        <c:ser>
          <c:idx val="1"/>
          <c:order val="1"/>
          <c:tx>
            <c:strRef>
              <c:f>Sheet1!$C$1</c:f>
              <c:strCache>
                <c:ptCount val="1"/>
                <c:pt idx="0">
                  <c:v>During past 24 months</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Post-abortion care</c:v>
                </c:pt>
                <c:pt idx="1">
                  <c:v>IMPAC</c:v>
                </c:pt>
                <c:pt idx="2">
                  <c:v>Emergency obstetric care/ lifesaving skills</c:v>
                </c:pt>
                <c:pt idx="3">
                  <c:v>Routine care for labour and delivery</c:v>
                </c:pt>
                <c:pt idx="4">
                  <c:v>Active management of 3rd stage of labour</c:v>
                </c:pt>
                <c:pt idx="5">
                  <c:v>Comprehensive Emergency Obstetric Care (CEmOC/ BEmOC)</c:v>
                </c:pt>
                <c:pt idx="6">
                  <c:v>Neonatal resuscitation</c:v>
                </c:pt>
              </c:strCache>
            </c:strRef>
          </c:cat>
          <c:val>
            <c:numRef>
              <c:f>Sheet1!$C$2:$C$8</c:f>
              <c:numCache>
                <c:formatCode>General</c:formatCode>
                <c:ptCount val="7"/>
                <c:pt idx="0">
                  <c:v>3</c:v>
                </c:pt>
                <c:pt idx="1">
                  <c:v>3</c:v>
                </c:pt>
                <c:pt idx="2">
                  <c:v>3</c:v>
                </c:pt>
                <c:pt idx="3">
                  <c:v>3</c:v>
                </c:pt>
                <c:pt idx="4">
                  <c:v>4</c:v>
                </c:pt>
                <c:pt idx="5">
                  <c:v>3</c:v>
                </c:pt>
                <c:pt idx="6">
                  <c:v>5</c:v>
                </c:pt>
              </c:numCache>
            </c:numRef>
          </c:val>
          <c:extLst>
            <c:ext xmlns:c16="http://schemas.microsoft.com/office/drawing/2014/chart" uri="{C3380CC4-5D6E-409C-BE32-E72D297353CC}">
              <c16:uniqueId val="{00000001-8ABC-4306-AF94-12F96C71F188}"/>
            </c:ext>
          </c:extLst>
        </c:ser>
        <c:dLbls>
          <c:showLegendKey val="0"/>
          <c:showVal val="1"/>
          <c:showCatName val="0"/>
          <c:showSerName val="0"/>
          <c:showPercent val="0"/>
          <c:showBubbleSize val="0"/>
        </c:dLbls>
        <c:gapWidth val="100"/>
        <c:axId val="344178760"/>
        <c:axId val="344179152"/>
      </c:barChart>
      <c:catAx>
        <c:axId val="344178760"/>
        <c:scaling>
          <c:orientation val="minMax"/>
        </c:scaling>
        <c:delete val="0"/>
        <c:axPos val="l"/>
        <c:numFmt formatCode="General" sourceLinked="0"/>
        <c:majorTickMark val="none"/>
        <c:minorTickMark val="none"/>
        <c:tickLblPos val="nextTo"/>
        <c:spPr>
          <a:ln>
            <a:solidFill>
              <a:schemeClr val="bg1"/>
            </a:solidFill>
          </a:ln>
        </c:spPr>
        <c:txPr>
          <a:bodyPr/>
          <a:lstStyle/>
          <a:p>
            <a:pPr>
              <a:defRPr sz="1600">
                <a:latin typeface="Source Sans Pro" panose="020B0503030403020204" pitchFamily="34" charset="0"/>
                <a:ea typeface="Source Sans Pro" panose="020B0503030403020204" pitchFamily="34" charset="0"/>
              </a:defRPr>
            </a:pPr>
            <a:endParaRPr lang="en-US"/>
          </a:p>
        </c:txPr>
        <c:crossAx val="344179152"/>
        <c:crosses val="autoZero"/>
        <c:auto val="0"/>
        <c:lblAlgn val="ctr"/>
        <c:lblOffset val="100"/>
        <c:noMultiLvlLbl val="0"/>
      </c:catAx>
      <c:valAx>
        <c:axId val="344179152"/>
        <c:scaling>
          <c:orientation val="minMax"/>
          <c:max val="75"/>
        </c:scaling>
        <c:delete val="1"/>
        <c:axPos val="b"/>
        <c:numFmt formatCode="General" sourceLinked="1"/>
        <c:majorTickMark val="out"/>
        <c:minorTickMark val="none"/>
        <c:tickLblPos val="nextTo"/>
        <c:crossAx val="344178760"/>
        <c:crossesAt val="1"/>
        <c:crossBetween val="between"/>
      </c:valAx>
    </c:plotArea>
    <c:legend>
      <c:legendPos val="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946642607174103"/>
          <c:y val="9.0743134720100302E-2"/>
          <c:w val="0.5477557961504812"/>
          <c:h val="0.88905472636815919"/>
        </c:manualLayout>
      </c:layout>
      <c:barChart>
        <c:barDir val="bar"/>
        <c:grouping val="clustered"/>
        <c:varyColors val="0"/>
        <c:ser>
          <c:idx val="0"/>
          <c:order val="0"/>
          <c:tx>
            <c:strRef>
              <c:f>Sheet1!$B$1</c:f>
              <c:strCache>
                <c:ptCount val="1"/>
                <c:pt idx="0">
                  <c:v>At any time</c:v>
                </c:pt>
              </c:strCache>
            </c:strRef>
          </c:tx>
          <c:spPr>
            <a:solidFill>
              <a:schemeClr val="accent3"/>
            </a:solidFill>
          </c:spPr>
          <c:invertIfNegative val="0"/>
          <c:dLbls>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Newborn infection management</c:v>
                </c:pt>
                <c:pt idx="1">
                  <c:v>Early and exclusive breastfeeding</c:v>
                </c:pt>
                <c:pt idx="2">
                  <c:v>Thermal care</c:v>
                </c:pt>
                <c:pt idx="3">
                  <c:v>Sterile cord cutting and cord care</c:v>
                </c:pt>
                <c:pt idx="4">
                  <c:v>Kangaroo mother care for low birth weight babies</c:v>
                </c:pt>
                <c:pt idx="5">
                  <c:v>Neonatal resuscitation using bag &amp; mask &amp; Helping Baby Breath (HBB)</c:v>
                </c:pt>
              </c:strCache>
            </c:strRef>
          </c:cat>
          <c:val>
            <c:numRef>
              <c:f>Sheet1!$B$2:$B$7</c:f>
              <c:numCache>
                <c:formatCode>General</c:formatCode>
                <c:ptCount val="6"/>
                <c:pt idx="0">
                  <c:v>15</c:v>
                </c:pt>
                <c:pt idx="1">
                  <c:v>17</c:v>
                </c:pt>
                <c:pt idx="2">
                  <c:v>18</c:v>
                </c:pt>
                <c:pt idx="3">
                  <c:v>18</c:v>
                </c:pt>
                <c:pt idx="4">
                  <c:v>18</c:v>
                </c:pt>
                <c:pt idx="5">
                  <c:v>18</c:v>
                </c:pt>
              </c:numCache>
            </c:numRef>
          </c:val>
          <c:extLst>
            <c:ext xmlns:c16="http://schemas.microsoft.com/office/drawing/2014/chart" uri="{C3380CC4-5D6E-409C-BE32-E72D297353CC}">
              <c16:uniqueId val="{00000000-55B2-4F03-913B-B265E87078BC}"/>
            </c:ext>
          </c:extLst>
        </c:ser>
        <c:ser>
          <c:idx val="1"/>
          <c:order val="1"/>
          <c:tx>
            <c:strRef>
              <c:f>Sheet1!$C$1</c:f>
              <c:strCache>
                <c:ptCount val="1"/>
                <c:pt idx="0">
                  <c:v>During past 24 months</c:v>
                </c:pt>
              </c:strCache>
            </c:strRef>
          </c:tx>
          <c:spPr>
            <a:solidFill>
              <a:schemeClr val="accent5"/>
            </a:solidFill>
          </c:spPr>
          <c:invertIfNegative val="0"/>
          <c:dLbls>
            <c:spPr>
              <a:noFill/>
              <a:ln>
                <a:noFill/>
              </a:ln>
              <a:effectLst/>
            </c:spPr>
            <c:txPr>
              <a:bodyPr wrap="square" lIns="38100" tIns="19050" rIns="38100" bIns="19050" anchor="ctr">
                <a:spAutoFit/>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Sheet1!$A$2:$A$7</c:f>
              <c:strCache>
                <c:ptCount val="6"/>
                <c:pt idx="0">
                  <c:v>Newborn infection management</c:v>
                </c:pt>
                <c:pt idx="1">
                  <c:v>Early and exclusive breastfeeding</c:v>
                </c:pt>
                <c:pt idx="2">
                  <c:v>Thermal care</c:v>
                </c:pt>
                <c:pt idx="3">
                  <c:v>Sterile cord cutting and cord care</c:v>
                </c:pt>
                <c:pt idx="4">
                  <c:v>Kangaroo mother care for low birth weight babies</c:v>
                </c:pt>
                <c:pt idx="5">
                  <c:v>Neonatal resuscitation using bag &amp; mask &amp; Helping Baby Breath (HBB)</c:v>
                </c:pt>
              </c:strCache>
            </c:strRef>
          </c:cat>
          <c:val>
            <c:numRef>
              <c:f>Sheet1!$C$2:$C$7</c:f>
              <c:numCache>
                <c:formatCode>General</c:formatCode>
                <c:ptCount val="6"/>
                <c:pt idx="0">
                  <c:v>4</c:v>
                </c:pt>
                <c:pt idx="1">
                  <c:v>4</c:v>
                </c:pt>
                <c:pt idx="2">
                  <c:v>4</c:v>
                </c:pt>
                <c:pt idx="3">
                  <c:v>4</c:v>
                </c:pt>
                <c:pt idx="4">
                  <c:v>4</c:v>
                </c:pt>
                <c:pt idx="5">
                  <c:v>4</c:v>
                </c:pt>
              </c:numCache>
            </c:numRef>
          </c:val>
          <c:extLst>
            <c:ext xmlns:c16="http://schemas.microsoft.com/office/drawing/2014/chart" uri="{C3380CC4-5D6E-409C-BE32-E72D297353CC}">
              <c16:uniqueId val="{00000001-55B2-4F03-913B-B265E87078BC}"/>
            </c:ext>
          </c:extLst>
        </c:ser>
        <c:dLbls>
          <c:showLegendKey val="0"/>
          <c:showVal val="1"/>
          <c:showCatName val="0"/>
          <c:showSerName val="0"/>
          <c:showPercent val="0"/>
          <c:showBubbleSize val="0"/>
        </c:dLbls>
        <c:gapWidth val="100"/>
        <c:axId val="344179936"/>
        <c:axId val="344180328"/>
      </c:barChart>
      <c:catAx>
        <c:axId val="344179936"/>
        <c:scaling>
          <c:orientation val="minMax"/>
        </c:scaling>
        <c:delete val="0"/>
        <c:axPos val="l"/>
        <c:numFmt formatCode="General" sourceLinked="0"/>
        <c:majorTickMark val="none"/>
        <c:minorTickMark val="none"/>
        <c:tickLblPos val="nextTo"/>
        <c:spPr>
          <a:ln>
            <a:solidFill>
              <a:schemeClr val="bg1"/>
            </a:solidFill>
          </a:ln>
        </c:spPr>
        <c:txPr>
          <a:bodyPr/>
          <a:lstStyle/>
          <a:p>
            <a:pPr>
              <a:defRPr sz="1600">
                <a:latin typeface="Source Sans Pro" panose="020B0503030403020204" pitchFamily="34" charset="0"/>
                <a:ea typeface="Source Sans Pro" panose="020B0503030403020204" pitchFamily="34" charset="0"/>
              </a:defRPr>
            </a:pPr>
            <a:endParaRPr lang="en-US"/>
          </a:p>
        </c:txPr>
        <c:crossAx val="344180328"/>
        <c:crosses val="autoZero"/>
        <c:auto val="0"/>
        <c:lblAlgn val="ctr"/>
        <c:lblOffset val="100"/>
        <c:noMultiLvlLbl val="0"/>
      </c:catAx>
      <c:valAx>
        <c:axId val="344180328"/>
        <c:scaling>
          <c:orientation val="minMax"/>
          <c:max val="75"/>
          <c:min val="0"/>
        </c:scaling>
        <c:delete val="1"/>
        <c:axPos val="b"/>
        <c:numFmt formatCode="General" sourceLinked="1"/>
        <c:majorTickMark val="out"/>
        <c:minorTickMark val="none"/>
        <c:tickLblPos val="nextTo"/>
        <c:crossAx val="344179936"/>
        <c:crossesAt val="1"/>
        <c:crossBetween val="between"/>
      </c:valAx>
    </c:plotArea>
    <c:legend>
      <c:legendPos val="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Sheet1!$A$2</c:f>
              <c:strCache>
                <c:ptCount val="1"/>
                <c:pt idx="0">
                  <c:v>Normal vaginal delivery</c:v>
                </c:pt>
              </c:strCache>
            </c:strRef>
          </c:tx>
          <c:spPr>
            <a:solidFill>
              <a:schemeClr val="accent6"/>
            </a:solidFill>
          </c:spPr>
          <c:invertIfNegative val="0"/>
          <c:dPt>
            <c:idx val="0"/>
            <c:invertIfNegative val="0"/>
            <c:bubble3D val="0"/>
            <c:extLst>
              <c:ext xmlns:c16="http://schemas.microsoft.com/office/drawing/2014/chart" uri="{C3380CC4-5D6E-409C-BE32-E72D297353CC}">
                <c16:uniqueId val="{00000000-27D3-407B-93EE-BFF205A36835}"/>
              </c:ext>
            </c:extLst>
          </c:dPt>
          <c:dPt>
            <c:idx val="2"/>
            <c:invertIfNegative val="0"/>
            <c:bubble3D val="0"/>
            <c:extLst>
              <c:ext xmlns:c16="http://schemas.microsoft.com/office/drawing/2014/chart" uri="{C3380CC4-5D6E-409C-BE32-E72D297353CC}">
                <c16:uniqueId val="{00000001-27D3-407B-93EE-BFF205A36835}"/>
              </c:ext>
            </c:extLst>
          </c:dPt>
          <c:dPt>
            <c:idx val="3"/>
            <c:invertIfNegative val="0"/>
            <c:bubble3D val="0"/>
            <c:extLst>
              <c:ext xmlns:c16="http://schemas.microsoft.com/office/drawing/2014/chart" uri="{C3380CC4-5D6E-409C-BE32-E72D297353CC}">
                <c16:uniqueId val="{00000002-27D3-407B-93EE-BFF205A36835}"/>
              </c:ext>
            </c:extLst>
          </c:dPt>
          <c:dPt>
            <c:idx val="4"/>
            <c:invertIfNegative val="0"/>
            <c:bubble3D val="0"/>
            <c:extLst>
              <c:ext xmlns:c16="http://schemas.microsoft.com/office/drawing/2014/chart" uri="{C3380CC4-5D6E-409C-BE32-E72D297353CC}">
                <c16:uniqueId val="{00000003-27D3-407B-93EE-BFF205A36835}"/>
              </c:ext>
            </c:extLst>
          </c:dPt>
          <c:dPt>
            <c:idx val="5"/>
            <c:invertIfNegative val="0"/>
            <c:bubble3D val="0"/>
            <c:extLst>
              <c:ext xmlns:c16="http://schemas.microsoft.com/office/drawing/2014/chart" uri="{C3380CC4-5D6E-409C-BE32-E72D297353CC}">
                <c16:uniqueId val="{00000004-27D3-407B-93EE-BFF205A36835}"/>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96</c:v>
                </c:pt>
                <c:pt idx="1">
                  <c:v>10</c:v>
                </c:pt>
              </c:numCache>
            </c:numRef>
          </c:val>
          <c:extLst>
            <c:ext xmlns:c16="http://schemas.microsoft.com/office/drawing/2014/chart" uri="{C3380CC4-5D6E-409C-BE32-E72D297353CC}">
              <c16:uniqueId val="{00000005-27D3-407B-93EE-BFF205A36835}"/>
            </c:ext>
          </c:extLst>
        </c:ser>
        <c:ser>
          <c:idx val="1"/>
          <c:order val="1"/>
          <c:tx>
            <c:strRef>
              <c:f>Sheet1!$A$3</c:f>
              <c:strCache>
                <c:ptCount val="1"/>
                <c:pt idx="0">
                  <c:v>Cesarean delivery</c:v>
                </c:pt>
              </c:strCache>
            </c:strRef>
          </c:tx>
          <c:spPr>
            <a:solidFill>
              <a:schemeClr val="accent3"/>
            </a:solidFill>
          </c:spPr>
          <c:invertIfNegative val="0"/>
          <c:dLbls>
            <c:spPr>
              <a:noFill/>
              <a:ln>
                <a:noFill/>
              </a:ln>
              <a:effectLst/>
            </c:spPr>
            <c:txPr>
              <a:bodyPr wrap="square" lIns="38100" tIns="19050" rIns="38100" bIns="19050" anchor="ctr">
                <a:spAutoFit/>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Sheet1!$B$1:$C$1</c:f>
              <c:strCache>
                <c:ptCount val="2"/>
                <c:pt idx="0">
                  <c:v>Public</c:v>
                </c:pt>
                <c:pt idx="1">
                  <c:v>Private</c:v>
                </c:pt>
              </c:strCache>
            </c:strRef>
          </c:cat>
          <c:val>
            <c:numRef>
              <c:f>Sheet1!$B$3:$C$3</c:f>
              <c:numCache>
                <c:formatCode>General</c:formatCode>
                <c:ptCount val="2"/>
                <c:pt idx="0">
                  <c:v>8</c:v>
                </c:pt>
                <c:pt idx="1">
                  <c:v>3</c:v>
                </c:pt>
              </c:numCache>
            </c:numRef>
          </c:val>
          <c:extLst>
            <c:ext xmlns:c16="http://schemas.microsoft.com/office/drawing/2014/chart" uri="{C3380CC4-5D6E-409C-BE32-E72D297353CC}">
              <c16:uniqueId val="{00000006-27D3-407B-93EE-BFF205A36835}"/>
            </c:ext>
          </c:extLst>
        </c:ser>
        <c:dLbls>
          <c:showLegendKey val="0"/>
          <c:showVal val="1"/>
          <c:showCatName val="0"/>
          <c:showSerName val="0"/>
          <c:showPercent val="0"/>
          <c:showBubbleSize val="0"/>
        </c:dLbls>
        <c:gapWidth val="100"/>
        <c:axId val="134466256"/>
        <c:axId val="134467824"/>
      </c:barChart>
      <c:catAx>
        <c:axId val="134466256"/>
        <c:scaling>
          <c:orientation val="minMax"/>
        </c:scaling>
        <c:delete val="0"/>
        <c:axPos val="b"/>
        <c:numFmt formatCode="General" sourceLinked="0"/>
        <c:majorTickMark val="none"/>
        <c:minorTickMark val="none"/>
        <c:tickLblPos val="nextTo"/>
        <c:spPr>
          <a:ln>
            <a:solidFill>
              <a:schemeClr val="bg1"/>
            </a:solidFill>
          </a:ln>
        </c:spPr>
        <c:crossAx val="134467824"/>
        <c:crosses val="autoZero"/>
        <c:auto val="1"/>
        <c:lblAlgn val="ctr"/>
        <c:lblOffset val="100"/>
        <c:noMultiLvlLbl val="0"/>
      </c:catAx>
      <c:valAx>
        <c:axId val="134467824"/>
        <c:scaling>
          <c:orientation val="minMax"/>
          <c:max val="100"/>
        </c:scaling>
        <c:delete val="1"/>
        <c:axPos val="l"/>
        <c:numFmt formatCode="General" sourceLinked="1"/>
        <c:majorTickMark val="out"/>
        <c:minorTickMark val="none"/>
        <c:tickLblPos val="nextTo"/>
        <c:crossAx val="134466256"/>
        <c:crosses val="autoZero"/>
        <c:crossBetween val="between"/>
      </c:valAx>
    </c:plotArea>
    <c:legend>
      <c:legendPos val="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0891174540682416"/>
          <c:y val="2.6190476190476191E-2"/>
          <c:w val="0.475784991608937"/>
          <c:h val="0.94761904761904758"/>
        </c:manualLayout>
      </c:layout>
      <c:barChart>
        <c:barDir val="bar"/>
        <c:grouping val="clustered"/>
        <c:varyColors val="0"/>
        <c:ser>
          <c:idx val="0"/>
          <c:order val="0"/>
          <c:tx>
            <c:strRef>
              <c:f>Sheet1!$B$1</c:f>
              <c:strCache>
                <c:ptCount val="1"/>
                <c:pt idx="0">
                  <c:v>Series 1</c:v>
                </c:pt>
              </c:strCache>
            </c:strRef>
          </c:tx>
          <c:spPr>
            <a:solidFill>
              <a:schemeClr val="accent6"/>
            </a:solidFill>
          </c:spPr>
          <c:invertIfNegative val="0"/>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Provider of delivery care available on-site or on-call 24 hours/day, with or without observed duty schedule</c:v>
                </c:pt>
                <c:pt idx="1">
                  <c:v>Provider of delivery care available on-site or on-call 24 hours/day, with observed duty schedule</c:v>
                </c:pt>
              </c:strCache>
            </c:strRef>
          </c:cat>
          <c:val>
            <c:numRef>
              <c:f>Sheet1!$B$2:$B$3</c:f>
              <c:numCache>
                <c:formatCode>General</c:formatCode>
                <c:ptCount val="2"/>
                <c:pt idx="0">
                  <c:v>94</c:v>
                </c:pt>
                <c:pt idx="1">
                  <c:v>85</c:v>
                </c:pt>
              </c:numCache>
            </c:numRef>
          </c:val>
          <c:extLst>
            <c:ext xmlns:c16="http://schemas.microsoft.com/office/drawing/2014/chart" uri="{C3380CC4-5D6E-409C-BE32-E72D297353CC}">
              <c16:uniqueId val="{00000000-2763-4C07-A06F-2EFF0CF335E2}"/>
            </c:ext>
          </c:extLst>
        </c:ser>
        <c:dLbls>
          <c:showLegendKey val="0"/>
          <c:showVal val="1"/>
          <c:showCatName val="0"/>
          <c:showSerName val="0"/>
          <c:showPercent val="0"/>
          <c:showBubbleSize val="0"/>
        </c:dLbls>
        <c:gapWidth val="100"/>
        <c:axId val="166296136"/>
        <c:axId val="164991232"/>
      </c:barChart>
      <c:catAx>
        <c:axId val="166296136"/>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164991232"/>
        <c:crosses val="autoZero"/>
        <c:auto val="1"/>
        <c:lblAlgn val="ctr"/>
        <c:lblOffset val="100"/>
        <c:noMultiLvlLbl val="0"/>
      </c:catAx>
      <c:valAx>
        <c:axId val="164991232"/>
        <c:scaling>
          <c:orientation val="minMax"/>
          <c:min val="0"/>
        </c:scaling>
        <c:delete val="1"/>
        <c:axPos val="b"/>
        <c:numFmt formatCode="General" sourceLinked="1"/>
        <c:majorTickMark val="out"/>
        <c:minorTickMark val="none"/>
        <c:tickLblPos val="nextTo"/>
        <c:crossAx val="16629613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066491688538931"/>
          <c:y val="1.5351893513310837E-2"/>
          <c:w val="0.61597812773403327"/>
          <c:h val="0.95348518935133086"/>
        </c:manualLayout>
      </c:layout>
      <c:barChart>
        <c:barDir val="bar"/>
        <c:grouping val="clustered"/>
        <c:varyColors val="0"/>
        <c:ser>
          <c:idx val="0"/>
          <c:order val="0"/>
          <c:tx>
            <c:strRef>
              <c:f>Sheet1!$B$1</c:f>
              <c:strCache>
                <c:ptCount val="1"/>
                <c:pt idx="0">
                  <c:v>Column2</c:v>
                </c:pt>
              </c:strCache>
            </c:strRef>
          </c:tx>
          <c:spPr>
            <a:solidFill>
              <a:schemeClr val="accent6"/>
            </a:solidFill>
          </c:spPr>
          <c:invertIfNegative val="0"/>
          <c:dPt>
            <c:idx val="0"/>
            <c:invertIfNegative val="0"/>
            <c:bubble3D val="0"/>
            <c:extLst>
              <c:ext xmlns:c16="http://schemas.microsoft.com/office/drawing/2014/chart" uri="{C3380CC4-5D6E-409C-BE32-E72D297353CC}">
                <c16:uniqueId val="{00000000-C0B2-4E0A-BD41-1074E8752A1D}"/>
              </c:ext>
            </c:extLst>
          </c:dPt>
          <c:dPt>
            <c:idx val="7"/>
            <c:invertIfNegative val="0"/>
            <c:bubble3D val="0"/>
            <c:extLst>
              <c:ext xmlns:c16="http://schemas.microsoft.com/office/drawing/2014/chart" uri="{C3380CC4-5D6E-409C-BE32-E72D297353CC}">
                <c16:uniqueId val="{00000001-C0B2-4E0A-BD41-1074E8752A1D}"/>
              </c:ext>
            </c:extLst>
          </c:dPt>
          <c:dPt>
            <c:idx val="9"/>
            <c:invertIfNegative val="0"/>
            <c:bubble3D val="0"/>
            <c:extLst>
              <c:ext xmlns:c16="http://schemas.microsoft.com/office/drawing/2014/chart" uri="{C3380CC4-5D6E-409C-BE32-E72D297353CC}">
                <c16:uniqueId val="{00000002-C0B2-4E0A-BD41-1074E8752A1D}"/>
              </c:ext>
            </c:extLst>
          </c:dPt>
          <c:dPt>
            <c:idx val="10"/>
            <c:invertIfNegative val="0"/>
            <c:bubble3D val="0"/>
            <c:extLst>
              <c:ext xmlns:c16="http://schemas.microsoft.com/office/drawing/2014/chart" uri="{C3380CC4-5D6E-409C-BE32-E72D297353CC}">
                <c16:uniqueId val="{00000004-C0B2-4E0A-BD41-1074E8752A1D}"/>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Sheet1!$A$2:$A$15</c:f>
              <c:strCache>
                <c:ptCount val="14"/>
                <c:pt idx="0">
                  <c:v>Staff trained in IMPAC</c:v>
                </c:pt>
                <c:pt idx="1">
                  <c:v>Vacuum aspirator or D&amp;C kit</c:v>
                </c:pt>
                <c:pt idx="2">
                  <c:v>Guidelines on IMPAC</c:v>
                </c:pt>
                <c:pt idx="3">
                  <c:v>Suction apparatus</c:v>
                </c:pt>
                <c:pt idx="4">
                  <c:v>Examination light</c:v>
                </c:pt>
                <c:pt idx="5">
                  <c:v>Manual vacuum extractor</c:v>
                </c:pt>
                <c:pt idx="6">
                  <c:v>Neonatal resuscitation kit</c:v>
                </c:pt>
                <c:pt idx="7">
                  <c:v>Foetal stethoscope</c:v>
                </c:pt>
                <c:pt idx="8">
                  <c:v>Emergency transport</c:v>
                </c:pt>
                <c:pt idx="9">
                  <c:v>Partograph</c:v>
                </c:pt>
                <c:pt idx="10">
                  <c:v>Neonatal bag and mask</c:v>
                </c:pt>
                <c:pt idx="11">
                  <c:v>Gloves</c:v>
                </c:pt>
                <c:pt idx="12">
                  <c:v>Delivery couches</c:v>
                </c:pt>
                <c:pt idx="13">
                  <c:v>Delivery pack</c:v>
                </c:pt>
              </c:strCache>
            </c:strRef>
          </c:cat>
          <c:val>
            <c:numRef>
              <c:f>Sheet1!$B$2:$B$15</c:f>
              <c:numCache>
                <c:formatCode>General</c:formatCode>
                <c:ptCount val="14"/>
                <c:pt idx="0">
                  <c:v>10</c:v>
                </c:pt>
                <c:pt idx="1">
                  <c:v>40</c:v>
                </c:pt>
                <c:pt idx="2">
                  <c:v>48</c:v>
                </c:pt>
                <c:pt idx="3">
                  <c:v>50</c:v>
                </c:pt>
                <c:pt idx="4">
                  <c:v>66</c:v>
                </c:pt>
                <c:pt idx="5">
                  <c:v>67</c:v>
                </c:pt>
                <c:pt idx="6">
                  <c:v>71</c:v>
                </c:pt>
                <c:pt idx="7">
                  <c:v>78</c:v>
                </c:pt>
                <c:pt idx="8">
                  <c:v>81</c:v>
                </c:pt>
                <c:pt idx="9">
                  <c:v>86</c:v>
                </c:pt>
                <c:pt idx="10">
                  <c:v>87</c:v>
                </c:pt>
                <c:pt idx="11">
                  <c:v>88</c:v>
                </c:pt>
                <c:pt idx="12">
                  <c:v>94</c:v>
                </c:pt>
                <c:pt idx="13">
                  <c:v>98</c:v>
                </c:pt>
              </c:numCache>
            </c:numRef>
          </c:val>
          <c:extLst>
            <c:ext xmlns:c16="http://schemas.microsoft.com/office/drawing/2014/chart" uri="{C3380CC4-5D6E-409C-BE32-E72D297353CC}">
              <c16:uniqueId val="{00000005-C0B2-4E0A-BD41-1074E8752A1D}"/>
            </c:ext>
          </c:extLst>
        </c:ser>
        <c:dLbls>
          <c:showLegendKey val="0"/>
          <c:showVal val="1"/>
          <c:showCatName val="0"/>
          <c:showSerName val="0"/>
          <c:showPercent val="0"/>
          <c:showBubbleSize val="0"/>
        </c:dLbls>
        <c:gapWidth val="100"/>
        <c:axId val="164990840"/>
        <c:axId val="340917568"/>
      </c:barChart>
      <c:catAx>
        <c:axId val="164990840"/>
        <c:scaling>
          <c:orientation val="minMax"/>
        </c:scaling>
        <c:delete val="0"/>
        <c:axPos val="l"/>
        <c:numFmt formatCode="General" sourceLinked="0"/>
        <c:majorTickMark val="none"/>
        <c:minorTickMark val="none"/>
        <c:tickLblPos val="nextTo"/>
        <c:spPr>
          <a:ln>
            <a:solidFill>
              <a:schemeClr val="bg1"/>
            </a:solidFill>
          </a:ln>
        </c:spPr>
        <c:crossAx val="340917568"/>
        <c:crosses val="autoZero"/>
        <c:auto val="1"/>
        <c:lblAlgn val="ctr"/>
        <c:lblOffset val="100"/>
        <c:noMultiLvlLbl val="0"/>
      </c:catAx>
      <c:valAx>
        <c:axId val="340917568"/>
        <c:scaling>
          <c:orientation val="minMax"/>
          <c:max val="100"/>
        </c:scaling>
        <c:delete val="1"/>
        <c:axPos val="b"/>
        <c:numFmt formatCode="General" sourceLinked="1"/>
        <c:majorTickMark val="out"/>
        <c:minorTickMark val="none"/>
        <c:tickLblPos val="nextTo"/>
        <c:crossAx val="164990840"/>
        <c:crosses val="autoZero"/>
        <c:crossBetween val="between"/>
      </c:valAx>
      <c:spPr>
        <a:noFill/>
        <a:ln w="25400">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2.8571428571428571E-2"/>
          <c:w val="0.969444444444447"/>
          <c:h val="0.73184139482564681"/>
        </c:manualLayout>
      </c:layout>
      <c:barChart>
        <c:barDir val="col"/>
        <c:grouping val="clustered"/>
        <c:varyColors val="0"/>
        <c:ser>
          <c:idx val="0"/>
          <c:order val="0"/>
          <c:tx>
            <c:strRef>
              <c:f>Sheet1!$B$1</c:f>
              <c:strCache>
                <c:ptCount val="1"/>
                <c:pt idx="0">
                  <c:v>Column1</c:v>
                </c:pt>
              </c:strCache>
            </c:strRef>
          </c:tx>
          <c:spPr>
            <a:solidFill>
              <a:schemeClr val="accent6"/>
            </a:solidFill>
          </c:spPr>
          <c:invertIfNegative val="0"/>
          <c:dPt>
            <c:idx val="4"/>
            <c:invertIfNegative val="0"/>
            <c:bubble3D val="0"/>
            <c:extLst>
              <c:ext xmlns:c16="http://schemas.microsoft.com/office/drawing/2014/chart" uri="{C3380CC4-5D6E-409C-BE32-E72D297353CC}">
                <c16:uniqueId val="{00000001-F9C7-4CAB-8391-C9DFC13149AA}"/>
              </c:ext>
            </c:extLst>
          </c:dPt>
          <c:dPt>
            <c:idx val="6"/>
            <c:invertIfNegative val="0"/>
            <c:bubble3D val="0"/>
            <c:extLst>
              <c:ext xmlns:c16="http://schemas.microsoft.com/office/drawing/2014/chart" uri="{C3380CC4-5D6E-409C-BE32-E72D297353CC}">
                <c16:uniqueId val="{00000003-F9C7-4CAB-8391-C9DFC13149AA}"/>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Injectable uterotonic (oxytocin)</c:v>
                </c:pt>
                <c:pt idx="1">
                  <c:v>IV fluids with infusion set</c:v>
                </c:pt>
                <c:pt idx="2">
                  <c:v>Skin disinfectant</c:v>
                </c:pt>
                <c:pt idx="3">
                  <c:v>Injectable magnesium sulphate</c:v>
                </c:pt>
                <c:pt idx="4">
                  <c:v>Injectable antibiotic</c:v>
                </c:pt>
                <c:pt idx="5">
                  <c:v>Injectable diazepam</c:v>
                </c:pt>
              </c:strCache>
            </c:strRef>
          </c:cat>
          <c:val>
            <c:numRef>
              <c:f>Sheet1!$B$2:$B$7</c:f>
              <c:numCache>
                <c:formatCode>General</c:formatCode>
                <c:ptCount val="6"/>
                <c:pt idx="0">
                  <c:v>91</c:v>
                </c:pt>
                <c:pt idx="1">
                  <c:v>91</c:v>
                </c:pt>
                <c:pt idx="2">
                  <c:v>81</c:v>
                </c:pt>
                <c:pt idx="3">
                  <c:v>76</c:v>
                </c:pt>
                <c:pt idx="4">
                  <c:v>66</c:v>
                </c:pt>
                <c:pt idx="5">
                  <c:v>42</c:v>
                </c:pt>
              </c:numCache>
            </c:numRef>
          </c:val>
          <c:extLst>
            <c:ext xmlns:c16="http://schemas.microsoft.com/office/drawing/2014/chart" uri="{C3380CC4-5D6E-409C-BE32-E72D297353CC}">
              <c16:uniqueId val="{00000004-F9C7-4CAB-8391-C9DFC13149AA}"/>
            </c:ext>
          </c:extLst>
        </c:ser>
        <c:dLbls>
          <c:showLegendKey val="0"/>
          <c:showVal val="1"/>
          <c:showCatName val="0"/>
          <c:showSerName val="0"/>
          <c:showPercent val="0"/>
          <c:showBubbleSize val="0"/>
        </c:dLbls>
        <c:gapWidth val="100"/>
        <c:axId val="340919528"/>
        <c:axId val="340919920"/>
      </c:barChart>
      <c:catAx>
        <c:axId val="340919528"/>
        <c:scaling>
          <c:orientation val="minMax"/>
        </c:scaling>
        <c:delete val="0"/>
        <c:axPos val="b"/>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340919920"/>
        <c:crosses val="autoZero"/>
        <c:auto val="1"/>
        <c:lblAlgn val="ctr"/>
        <c:lblOffset val="100"/>
        <c:noMultiLvlLbl val="0"/>
      </c:catAx>
      <c:valAx>
        <c:axId val="340919920"/>
        <c:scaling>
          <c:orientation val="minMax"/>
          <c:max val="100"/>
        </c:scaling>
        <c:delete val="1"/>
        <c:axPos val="l"/>
        <c:numFmt formatCode="General" sourceLinked="1"/>
        <c:majorTickMark val="out"/>
        <c:minorTickMark val="none"/>
        <c:tickLblPos val="nextTo"/>
        <c:crossAx val="34091952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546478565179351"/>
          <c:y val="1.459335546198683E-2"/>
          <c:w val="0.50007666229221348"/>
          <c:h val="0.95883658522226156"/>
        </c:manualLayout>
      </c:layout>
      <c:barChart>
        <c:barDir val="bar"/>
        <c:grouping val="clustered"/>
        <c:varyColors val="0"/>
        <c:ser>
          <c:idx val="0"/>
          <c:order val="0"/>
          <c:tx>
            <c:strRef>
              <c:f>Sheet1!$B$1</c:f>
              <c:strCache>
                <c:ptCount val="1"/>
                <c:pt idx="0">
                  <c:v>Column1</c:v>
                </c:pt>
              </c:strCache>
            </c:strRef>
          </c:tx>
          <c:spPr>
            <a:solidFill>
              <a:schemeClr val="accent6"/>
            </a:solidFill>
          </c:spPr>
          <c:invertIfNegative val="0"/>
          <c:dPt>
            <c:idx val="0"/>
            <c:invertIfNegative val="0"/>
            <c:bubble3D val="0"/>
            <c:extLst>
              <c:ext xmlns:c16="http://schemas.microsoft.com/office/drawing/2014/chart" uri="{C3380CC4-5D6E-409C-BE32-E72D297353CC}">
                <c16:uniqueId val="{00000001-7132-459B-9C7A-5D7337F045BA}"/>
              </c:ext>
            </c:extLst>
          </c:dPt>
          <c:dLbls>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Soap and running water</c:v>
                </c:pt>
                <c:pt idx="1">
                  <c:v>Soap</c:v>
                </c:pt>
                <c:pt idx="2">
                  <c:v>Running water</c:v>
                </c:pt>
                <c:pt idx="3">
                  <c:v>Waste receptacle</c:v>
                </c:pt>
                <c:pt idx="4">
                  <c:v>Latex gloves</c:v>
                </c:pt>
                <c:pt idx="5">
                  <c:v>Soap &amp; running water or else alcohol-based hand disinfectant</c:v>
                </c:pt>
                <c:pt idx="6">
                  <c:v>Sharps container</c:v>
                </c:pt>
              </c:strCache>
            </c:strRef>
          </c:cat>
          <c:val>
            <c:numRef>
              <c:f>Sheet1!$B$2:$B$8</c:f>
              <c:numCache>
                <c:formatCode>General</c:formatCode>
                <c:ptCount val="7"/>
                <c:pt idx="0">
                  <c:v>50</c:v>
                </c:pt>
                <c:pt idx="1">
                  <c:v>56</c:v>
                </c:pt>
                <c:pt idx="2">
                  <c:v>58</c:v>
                </c:pt>
                <c:pt idx="3">
                  <c:v>67</c:v>
                </c:pt>
                <c:pt idx="4">
                  <c:v>88</c:v>
                </c:pt>
                <c:pt idx="5">
                  <c:v>90</c:v>
                </c:pt>
                <c:pt idx="6">
                  <c:v>96</c:v>
                </c:pt>
              </c:numCache>
            </c:numRef>
          </c:val>
          <c:extLst>
            <c:ext xmlns:c16="http://schemas.microsoft.com/office/drawing/2014/chart" uri="{C3380CC4-5D6E-409C-BE32-E72D297353CC}">
              <c16:uniqueId val="{00000002-7132-459B-9C7A-5D7337F045BA}"/>
            </c:ext>
          </c:extLst>
        </c:ser>
        <c:dLbls>
          <c:showLegendKey val="0"/>
          <c:showVal val="1"/>
          <c:showCatName val="0"/>
          <c:showSerName val="0"/>
          <c:showPercent val="0"/>
          <c:showBubbleSize val="0"/>
        </c:dLbls>
        <c:gapWidth val="100"/>
        <c:axId val="340918352"/>
        <c:axId val="340918744"/>
      </c:barChart>
      <c:catAx>
        <c:axId val="340918352"/>
        <c:scaling>
          <c:orientation val="minMax"/>
        </c:scaling>
        <c:delete val="0"/>
        <c:axPos val="l"/>
        <c:numFmt formatCode="General" sourceLinked="0"/>
        <c:majorTickMark val="none"/>
        <c:minorTickMark val="none"/>
        <c:tickLblPos val="nextTo"/>
        <c:spPr>
          <a:ln>
            <a:solidFill>
              <a:schemeClr val="bg1"/>
            </a:solidFill>
          </a:ln>
        </c:spPr>
        <c:txPr>
          <a:bodyPr/>
          <a:lstStyle/>
          <a:p>
            <a:pPr>
              <a:defRPr>
                <a:solidFill>
                  <a:schemeClr val="bg1"/>
                </a:solidFill>
                <a:latin typeface="Source Sans Pro" panose="020B0503030403020204" pitchFamily="34" charset="0"/>
                <a:ea typeface="Source Sans Pro" panose="020B0503030403020204" pitchFamily="34" charset="0"/>
              </a:defRPr>
            </a:pPr>
            <a:endParaRPr lang="en-US"/>
          </a:p>
        </c:txPr>
        <c:crossAx val="340918744"/>
        <c:crosses val="autoZero"/>
        <c:auto val="1"/>
        <c:lblAlgn val="ctr"/>
        <c:lblOffset val="100"/>
        <c:noMultiLvlLbl val="0"/>
      </c:catAx>
      <c:valAx>
        <c:axId val="340918744"/>
        <c:scaling>
          <c:orientation val="minMax"/>
          <c:max val="100"/>
        </c:scaling>
        <c:delete val="1"/>
        <c:axPos val="b"/>
        <c:numFmt formatCode="General" sourceLinked="1"/>
        <c:majorTickMark val="out"/>
        <c:minorTickMark val="none"/>
        <c:tickLblPos val="none"/>
        <c:crossAx val="34091835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81E-2"/>
          <c:y val="2.8985507246376812E-2"/>
          <c:w val="0.969444444444447"/>
          <c:h val="0.73142740309635212"/>
        </c:manualLayout>
      </c:layout>
      <c:barChart>
        <c:barDir val="col"/>
        <c:grouping val="clustered"/>
        <c:varyColors val="0"/>
        <c:ser>
          <c:idx val="0"/>
          <c:order val="0"/>
          <c:tx>
            <c:strRef>
              <c:f>Sheet1!$B$1</c:f>
              <c:strCache>
                <c:ptCount val="1"/>
                <c:pt idx="0">
                  <c:v>Column1</c:v>
                </c:pt>
              </c:strCache>
            </c:strRef>
          </c:tx>
          <c:spPr>
            <a:solidFill>
              <a:schemeClr val="accent6"/>
            </a:solidFill>
            <a:ln>
              <a:noFill/>
            </a:ln>
          </c:spPr>
          <c:invertIfNegative val="0"/>
          <c:dPt>
            <c:idx val="5"/>
            <c:invertIfNegative val="0"/>
            <c:bubble3D val="0"/>
            <c:extLst>
              <c:ext xmlns:c16="http://schemas.microsoft.com/office/drawing/2014/chart" uri="{C3380CC4-5D6E-409C-BE32-E72D297353CC}">
                <c16:uniqueId val="{00000001-ADA5-4E17-9BAF-6F2E7CAA7B09}"/>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Antibiotic eye ointment for newborn</c:v>
                </c:pt>
                <c:pt idx="1">
                  <c:v>Amoxicillin suspension</c:v>
                </c:pt>
                <c:pt idx="2">
                  <c:v>4% chlorhexidine</c:v>
                </c:pt>
                <c:pt idx="3">
                  <c:v>Ceftriaxone powder for injection</c:v>
                </c:pt>
                <c:pt idx="4">
                  <c:v>Injectable gentamicin</c:v>
                </c:pt>
              </c:strCache>
            </c:strRef>
          </c:cat>
          <c:val>
            <c:numRef>
              <c:f>Sheet1!$B$2:$B$6</c:f>
              <c:numCache>
                <c:formatCode>General</c:formatCode>
                <c:ptCount val="5"/>
                <c:pt idx="0">
                  <c:v>85</c:v>
                </c:pt>
                <c:pt idx="1">
                  <c:v>74</c:v>
                </c:pt>
                <c:pt idx="2">
                  <c:v>72</c:v>
                </c:pt>
                <c:pt idx="3">
                  <c:v>70</c:v>
                </c:pt>
                <c:pt idx="4">
                  <c:v>60</c:v>
                </c:pt>
              </c:numCache>
            </c:numRef>
          </c:val>
          <c:extLst>
            <c:ext xmlns:c16="http://schemas.microsoft.com/office/drawing/2014/chart" uri="{C3380CC4-5D6E-409C-BE32-E72D297353CC}">
              <c16:uniqueId val="{00000002-ADA5-4E17-9BAF-6F2E7CAA7B09}"/>
            </c:ext>
          </c:extLst>
        </c:ser>
        <c:dLbls>
          <c:showLegendKey val="0"/>
          <c:showVal val="1"/>
          <c:showCatName val="0"/>
          <c:showSerName val="0"/>
          <c:showPercent val="0"/>
          <c:showBubbleSize val="0"/>
        </c:dLbls>
        <c:gapWidth val="100"/>
        <c:axId val="340920704"/>
        <c:axId val="340921096"/>
      </c:barChart>
      <c:catAx>
        <c:axId val="340920704"/>
        <c:scaling>
          <c:orientation val="minMax"/>
        </c:scaling>
        <c:delete val="0"/>
        <c:axPos val="b"/>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340921096"/>
        <c:crosses val="autoZero"/>
        <c:auto val="1"/>
        <c:lblAlgn val="ctr"/>
        <c:lblOffset val="100"/>
        <c:noMultiLvlLbl val="0"/>
      </c:catAx>
      <c:valAx>
        <c:axId val="340921096"/>
        <c:scaling>
          <c:orientation val="minMax"/>
          <c:max val="100"/>
        </c:scaling>
        <c:delete val="1"/>
        <c:axPos val="l"/>
        <c:numFmt formatCode="General" sourceLinked="1"/>
        <c:majorTickMark val="out"/>
        <c:minorTickMark val="none"/>
        <c:tickLblPos val="none"/>
        <c:crossAx val="34092070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6817563429571305"/>
          <c:y val="0"/>
          <c:w val="0.47095614610673664"/>
          <c:h val="1"/>
        </c:manualLayout>
      </c:layout>
      <c:barChart>
        <c:barDir val="bar"/>
        <c:grouping val="clustered"/>
        <c:varyColors val="0"/>
        <c:ser>
          <c:idx val="0"/>
          <c:order val="0"/>
          <c:tx>
            <c:strRef>
              <c:f>Sheet1!$B$1</c:f>
              <c:strCache>
                <c:ptCount val="1"/>
                <c:pt idx="0">
                  <c:v>Column1</c:v>
                </c:pt>
              </c:strCache>
            </c:strRef>
          </c:tx>
          <c:spPr>
            <a:solidFill>
              <a:schemeClr val="accent6"/>
            </a:solidFill>
            <a:ln>
              <a:noFill/>
            </a:ln>
          </c:spPr>
          <c:invertIfNegative val="0"/>
          <c:dPt>
            <c:idx val="0"/>
            <c:invertIfNegative val="0"/>
            <c:bubble3D val="0"/>
            <c:extLst>
              <c:ext xmlns:c16="http://schemas.microsoft.com/office/drawing/2014/chart" uri="{C3380CC4-5D6E-409C-BE32-E72D297353CC}">
                <c16:uniqueId val="{00000001-E6F8-4635-8D4A-1C65B90E09C1}"/>
              </c:ext>
            </c:extLst>
          </c:dPt>
          <c:dPt>
            <c:idx val="5"/>
            <c:invertIfNegative val="0"/>
            <c:bubble3D val="0"/>
            <c:extLst>
              <c:ext xmlns:c16="http://schemas.microsoft.com/office/drawing/2014/chart" uri="{C3380CC4-5D6E-409C-BE32-E72D297353CC}">
                <c16:uniqueId val="{00000002-E6F8-4635-8D4A-1C65B90E09C1}"/>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Cefixime capsules or tablets</c:v>
                </c:pt>
                <c:pt idx="1">
                  <c:v>Injectable Calcium gluconate</c:v>
                </c:pt>
                <c:pt idx="2">
                  <c:v>Ampicillin powder for injection</c:v>
                </c:pt>
                <c:pt idx="3">
                  <c:v>Injectable metronidazole</c:v>
                </c:pt>
                <c:pt idx="4">
                  <c:v>Misoprostol capsules or tablets</c:v>
                </c:pt>
                <c:pt idx="5">
                  <c:v>Benzathine benzyl penicillin powder for injection</c:v>
                </c:pt>
                <c:pt idx="6">
                  <c:v>Injectable bethamethasone/ dexamethasone</c:v>
                </c:pt>
                <c:pt idx="7">
                  <c:v>Azithromycin capsules, tablets, or oral liquid</c:v>
                </c:pt>
                <c:pt idx="8">
                  <c:v>Nifedipine capsules or tablets</c:v>
                </c:pt>
                <c:pt idx="9">
                  <c:v>Sodium chloride injectable solution</c:v>
                </c:pt>
              </c:strCache>
            </c:strRef>
          </c:cat>
          <c:val>
            <c:numRef>
              <c:f>Sheet1!$B$2:$B$11</c:f>
              <c:numCache>
                <c:formatCode>General</c:formatCode>
                <c:ptCount val="10"/>
                <c:pt idx="0">
                  <c:v>15</c:v>
                </c:pt>
                <c:pt idx="1">
                  <c:v>36</c:v>
                </c:pt>
                <c:pt idx="2">
                  <c:v>39</c:v>
                </c:pt>
                <c:pt idx="3">
                  <c:v>44</c:v>
                </c:pt>
                <c:pt idx="4">
                  <c:v>44</c:v>
                </c:pt>
                <c:pt idx="5">
                  <c:v>44</c:v>
                </c:pt>
                <c:pt idx="6">
                  <c:v>50</c:v>
                </c:pt>
                <c:pt idx="7">
                  <c:v>54</c:v>
                </c:pt>
                <c:pt idx="8">
                  <c:v>71</c:v>
                </c:pt>
                <c:pt idx="9">
                  <c:v>90</c:v>
                </c:pt>
              </c:numCache>
            </c:numRef>
          </c:val>
          <c:extLst>
            <c:ext xmlns:c16="http://schemas.microsoft.com/office/drawing/2014/chart" uri="{C3380CC4-5D6E-409C-BE32-E72D297353CC}">
              <c16:uniqueId val="{00000003-E6F8-4635-8D4A-1C65B90E09C1}"/>
            </c:ext>
          </c:extLst>
        </c:ser>
        <c:dLbls>
          <c:showLegendKey val="0"/>
          <c:showVal val="1"/>
          <c:showCatName val="0"/>
          <c:showSerName val="0"/>
          <c:showPercent val="0"/>
          <c:showBubbleSize val="0"/>
        </c:dLbls>
        <c:gapWidth val="100"/>
        <c:axId val="343694976"/>
        <c:axId val="343695368"/>
      </c:barChart>
      <c:catAx>
        <c:axId val="343694976"/>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343695368"/>
        <c:crosses val="autoZero"/>
        <c:auto val="1"/>
        <c:lblAlgn val="ctr"/>
        <c:lblOffset val="100"/>
        <c:noMultiLvlLbl val="0"/>
      </c:catAx>
      <c:valAx>
        <c:axId val="343695368"/>
        <c:scaling>
          <c:orientation val="minMax"/>
          <c:max val="100"/>
        </c:scaling>
        <c:delete val="1"/>
        <c:axPos val="b"/>
        <c:numFmt formatCode="General" sourceLinked="1"/>
        <c:majorTickMark val="out"/>
        <c:minorTickMark val="none"/>
        <c:tickLblPos val="none"/>
        <c:crossAx val="34369497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7367018900920834"/>
          <c:y val="3.2110611173603303E-2"/>
          <c:w val="0.62632981099079155"/>
          <c:h val="0.9649354186731679"/>
        </c:manualLayout>
      </c:layout>
      <c:barChart>
        <c:barDir val="bar"/>
        <c:grouping val="clustered"/>
        <c:varyColors val="0"/>
        <c:ser>
          <c:idx val="0"/>
          <c:order val="0"/>
          <c:tx>
            <c:strRef>
              <c:f>Sheet1!$B$1</c:f>
              <c:strCache>
                <c:ptCount val="1"/>
                <c:pt idx="0">
                  <c:v>Series 1</c:v>
                </c:pt>
              </c:strCache>
            </c:strRef>
          </c:tx>
          <c:spPr>
            <a:solidFill>
              <a:schemeClr val="accent3"/>
            </a:solidFill>
          </c:spPr>
          <c:invertIfNegative val="0"/>
          <c:dPt>
            <c:idx val="0"/>
            <c:invertIfNegative val="0"/>
            <c:bubble3D val="0"/>
            <c:extLst>
              <c:ext xmlns:c16="http://schemas.microsoft.com/office/drawing/2014/chart" uri="{C3380CC4-5D6E-409C-BE32-E72D297353CC}">
                <c16:uniqueId val="{00000001-B6FA-4A7C-9B4E-CD8EA68A107D}"/>
              </c:ext>
            </c:extLst>
          </c:dPt>
          <c:dPt>
            <c:idx val="1"/>
            <c:invertIfNegative val="0"/>
            <c:bubble3D val="0"/>
            <c:extLst>
              <c:ext xmlns:c16="http://schemas.microsoft.com/office/drawing/2014/chart" uri="{C3380CC4-5D6E-409C-BE32-E72D297353CC}">
                <c16:uniqueId val="{00000003-B6FA-4A7C-9B4E-CD8EA68A107D}"/>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Blood transfusion</c:v>
                </c:pt>
                <c:pt idx="1">
                  <c:v>Cesarean delivery</c:v>
                </c:pt>
                <c:pt idx="2">
                  <c:v>Anticonvulsant</c:v>
                </c:pt>
                <c:pt idx="3">
                  <c:v>Removal of retained products of conception</c:v>
                </c:pt>
                <c:pt idx="4">
                  <c:v>Manual removal of placenta</c:v>
                </c:pt>
                <c:pt idx="5">
                  <c:v>Neonatal resuscitation</c:v>
                </c:pt>
                <c:pt idx="6">
                  <c:v>Antibiotics</c:v>
                </c:pt>
                <c:pt idx="7">
                  <c:v>Assisted vaginal delivery</c:v>
                </c:pt>
                <c:pt idx="8">
                  <c:v>Oxytocic</c:v>
                </c:pt>
              </c:strCache>
            </c:strRef>
          </c:cat>
          <c:val>
            <c:numRef>
              <c:f>Sheet1!$B$2:$B$10</c:f>
              <c:numCache>
                <c:formatCode>General</c:formatCode>
                <c:ptCount val="9"/>
                <c:pt idx="0">
                  <c:v>10</c:v>
                </c:pt>
                <c:pt idx="1">
                  <c:v>11</c:v>
                </c:pt>
                <c:pt idx="2">
                  <c:v>61</c:v>
                </c:pt>
                <c:pt idx="3">
                  <c:v>76</c:v>
                </c:pt>
                <c:pt idx="4">
                  <c:v>76</c:v>
                </c:pt>
                <c:pt idx="5">
                  <c:v>82</c:v>
                </c:pt>
                <c:pt idx="6">
                  <c:v>89</c:v>
                </c:pt>
                <c:pt idx="7">
                  <c:v>90</c:v>
                </c:pt>
                <c:pt idx="8">
                  <c:v>94</c:v>
                </c:pt>
              </c:numCache>
            </c:numRef>
          </c:val>
          <c:extLst>
            <c:ext xmlns:c16="http://schemas.microsoft.com/office/drawing/2014/chart" uri="{C3380CC4-5D6E-409C-BE32-E72D297353CC}">
              <c16:uniqueId val="{00000004-B6FA-4A7C-9B4E-CD8EA68A107D}"/>
            </c:ext>
          </c:extLst>
        </c:ser>
        <c:dLbls>
          <c:showLegendKey val="0"/>
          <c:showVal val="1"/>
          <c:showCatName val="0"/>
          <c:showSerName val="0"/>
          <c:showPercent val="0"/>
          <c:showBubbleSize val="0"/>
        </c:dLbls>
        <c:gapWidth val="100"/>
        <c:axId val="344656248"/>
        <c:axId val="344656640"/>
      </c:barChart>
      <c:catAx>
        <c:axId val="344656248"/>
        <c:scaling>
          <c:orientation val="minMax"/>
        </c:scaling>
        <c:delete val="0"/>
        <c:axPos val="l"/>
        <c:numFmt formatCode="General" sourceLinked="1"/>
        <c:majorTickMark val="none"/>
        <c:minorTickMark val="none"/>
        <c:tickLblPos val="nextTo"/>
        <c:spPr>
          <a:ln>
            <a:solidFill>
              <a:schemeClr val="bg1"/>
            </a:solidFill>
          </a:ln>
        </c:spPr>
        <c:txPr>
          <a:bodyPr rot="0"/>
          <a:lstStyle/>
          <a:p>
            <a:pPr>
              <a:defRPr>
                <a:latin typeface="Source Sans Pro" panose="020B0503030403020204" pitchFamily="34" charset="0"/>
                <a:ea typeface="Source Sans Pro" panose="020B0503030403020204" pitchFamily="34" charset="0"/>
              </a:defRPr>
            </a:pPr>
            <a:endParaRPr lang="en-US"/>
          </a:p>
        </c:txPr>
        <c:crossAx val="344656640"/>
        <c:crosses val="autoZero"/>
        <c:auto val="1"/>
        <c:lblAlgn val="ctr"/>
        <c:lblOffset val="100"/>
        <c:noMultiLvlLbl val="0"/>
      </c:catAx>
      <c:valAx>
        <c:axId val="344656640"/>
        <c:scaling>
          <c:orientation val="minMax"/>
          <c:max val="105"/>
          <c:min val="0"/>
        </c:scaling>
        <c:delete val="1"/>
        <c:axPos val="b"/>
        <c:numFmt formatCode="General" sourceLinked="1"/>
        <c:majorTickMark val="out"/>
        <c:minorTickMark val="none"/>
        <c:tickLblPos val="nextTo"/>
        <c:crossAx val="344656248"/>
        <c:crosses val="autoZero"/>
        <c:crossBetween val="between"/>
      </c:valAx>
      <c:spPr>
        <a:noFill/>
        <a:ln w="25387">
          <a:noFill/>
        </a:ln>
      </c:spPr>
    </c:plotArea>
    <c:plotVisOnly val="1"/>
    <c:dispBlanksAs val="gap"/>
    <c:showDLblsOverMax val="0"/>
  </c:chart>
  <c:txPr>
    <a:bodyPr/>
    <a:lstStyle/>
    <a:p>
      <a:pPr>
        <a:defRPr sz="1798">
          <a:solidFill>
            <a:schemeClr val="bg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37840"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938" y="1"/>
            <a:ext cx="3037840" cy="466725"/>
          </a:xfrm>
          <a:prstGeom prst="rect">
            <a:avLst/>
          </a:prstGeom>
        </p:spPr>
        <p:txBody>
          <a:bodyPr vert="horz" lIns="91440" tIns="45720" rIns="91440" bIns="45720" rtlCol="0"/>
          <a:lstStyle>
            <a:lvl1pPr algn="r">
              <a:defRPr sz="1200"/>
            </a:lvl1pPr>
          </a:lstStyle>
          <a:p>
            <a:fld id="{54F42C13-BA73-4587-8F55-619F1AA93209}" type="datetimeFigureOut">
              <a:rPr lang="en-US" smtClean="0"/>
              <a:t>7/17/2023</a:t>
            </a:fld>
            <a:endParaRPr lang="en-US"/>
          </a:p>
        </p:txBody>
      </p:sp>
      <p:sp>
        <p:nvSpPr>
          <p:cNvPr id="4" name="Footer Placeholder 3"/>
          <p:cNvSpPr>
            <a:spLocks noGrp="1"/>
          </p:cNvSpPr>
          <p:nvPr>
            <p:ph type="ftr" sz="quarter" idx="2"/>
          </p:nvPr>
        </p:nvSpPr>
        <p:spPr>
          <a:xfrm>
            <a:off x="0" y="8829676"/>
            <a:ext cx="3037840"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676"/>
            <a:ext cx="3037840" cy="466725"/>
          </a:xfrm>
          <a:prstGeom prst="rect">
            <a:avLst/>
          </a:prstGeom>
        </p:spPr>
        <p:txBody>
          <a:bodyPr vert="horz" lIns="91440" tIns="45720" rIns="91440" bIns="45720" rtlCol="0" anchor="b"/>
          <a:lstStyle>
            <a:lvl1pPr algn="r">
              <a:defRPr sz="1200"/>
            </a:lvl1pPr>
          </a:lstStyle>
          <a:p>
            <a:fld id="{00C3F972-C03B-4812-B68D-6E6CDA9AEE0F}" type="slidenum">
              <a:rPr lang="en-US" smtClean="0"/>
              <a:t>‹#›</a:t>
            </a:fld>
            <a:endParaRPr lang="en-US"/>
          </a:p>
        </p:txBody>
      </p:sp>
    </p:spTree>
    <p:extLst>
      <p:ext uri="{BB962C8B-B14F-4D97-AF65-F5344CB8AC3E}">
        <p14:creationId xmlns:p14="http://schemas.microsoft.com/office/powerpoint/2010/main" val="19887501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7/17/2023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416426"/>
            <a:ext cx="5608320" cy="4183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784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675"/>
            <a:ext cx="303784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1871927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NewRoman"/>
                <a:ea typeface="SimSun" panose="02010600030101010101" pitchFamily="2" charset="-122"/>
                <a:cs typeface="TimesNewRoman"/>
              </a:rPr>
              <a:t>54% of all health facilities excluding health posts in Ethiopia offer normal vaginal delivery services. Almost all hospitals and health </a:t>
            </a:r>
            <a:r>
              <a:rPr lang="en-US" sz="1800" dirty="0" err="1">
                <a:effectLst/>
                <a:latin typeface="TimesNewRoman"/>
                <a:ea typeface="SimSun" panose="02010600030101010101" pitchFamily="2" charset="-122"/>
                <a:cs typeface="TimesNewRoman"/>
              </a:rPr>
              <a:t>centres</a:t>
            </a:r>
            <a:r>
              <a:rPr lang="en-US" sz="1800" dirty="0">
                <a:effectLst/>
                <a:latin typeface="TimesNewRoman"/>
                <a:ea typeface="SimSun" panose="02010600030101010101" pitchFamily="2" charset="-122"/>
                <a:cs typeface="TimesNewRoman"/>
              </a:rPr>
              <a:t> provide normal vaginal delivery services, while only 5% of specialty/higher clinics and 12% of medium clinics offer these services. Cesarean delivery services are available at only 6% of all health facilities, mainly hospitals.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a:t>
            </a:fld>
            <a:endParaRPr lang="en-US"/>
          </a:p>
        </p:txBody>
      </p:sp>
    </p:spTree>
    <p:extLst>
      <p:ext uri="{BB962C8B-B14F-4D97-AF65-F5344CB8AC3E}">
        <p14:creationId xmlns:p14="http://schemas.microsoft.com/office/powerpoint/2010/main" val="3525212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The ESPA collected information on training and supervision of 2,148 providers of normal delivery or newborn care services. 10% of providers received training related to delivery and/or newborn care in the two years before the survey. 65% of providers received personal supervision during the six months before the survey. </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4453133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providers, in-service training in delivery care within the last two years covered a range of topics including neonatal resuscitation (5%), comprehensive emergency obstetric care (3%), active management of 3</a:t>
            </a:r>
            <a:r>
              <a:rPr lang="en-US" sz="1200" b="0" i="0" u="none" strike="noStrike" kern="1200" baseline="30000" dirty="0">
                <a:solidFill>
                  <a:schemeClr val="tx1"/>
                </a:solidFill>
                <a:latin typeface="+mn-lt"/>
                <a:ea typeface="+mn-ea"/>
                <a:cs typeface="+mn-cs"/>
              </a:rPr>
              <a:t>rd</a:t>
            </a:r>
            <a:r>
              <a:rPr lang="en-US" sz="1200" b="0" i="0" u="none" strike="noStrike" kern="1200" baseline="0" dirty="0">
                <a:solidFill>
                  <a:schemeClr val="tx1"/>
                </a:solidFill>
                <a:latin typeface="+mn-lt"/>
                <a:ea typeface="+mn-ea"/>
                <a:cs typeface="+mn-cs"/>
              </a:rPr>
              <a:t> stage of </a:t>
            </a:r>
            <a:r>
              <a:rPr lang="en-US" sz="1200" b="0" i="0" u="none" strike="noStrike" kern="1200" baseline="0" dirty="0" err="1">
                <a:solidFill>
                  <a:schemeClr val="tx1"/>
                </a:solidFill>
                <a:latin typeface="+mn-lt"/>
                <a:ea typeface="+mn-ea"/>
                <a:cs typeface="+mn-cs"/>
              </a:rPr>
              <a:t>labour</a:t>
            </a:r>
            <a:r>
              <a:rPr lang="en-US" sz="1200" b="0" i="0" u="none" strike="noStrike" kern="1200" baseline="0" dirty="0">
                <a:solidFill>
                  <a:schemeClr val="tx1"/>
                </a:solidFill>
                <a:latin typeface="+mn-lt"/>
                <a:ea typeface="+mn-ea"/>
                <a:cs typeface="+mn-cs"/>
              </a:rPr>
              <a:t> (4%), routine care for </a:t>
            </a:r>
            <a:r>
              <a:rPr lang="en-US" sz="1200" b="0" i="0" u="none" strike="noStrike" kern="1200" baseline="0" dirty="0" err="1">
                <a:solidFill>
                  <a:schemeClr val="tx1"/>
                </a:solidFill>
                <a:latin typeface="+mn-lt"/>
                <a:ea typeface="+mn-ea"/>
                <a:cs typeface="+mn-cs"/>
              </a:rPr>
              <a:t>labour</a:t>
            </a:r>
            <a:r>
              <a:rPr lang="en-US" sz="1200" b="0" i="0" u="none" strike="noStrike" kern="1200" baseline="0" dirty="0">
                <a:solidFill>
                  <a:schemeClr val="tx1"/>
                </a:solidFill>
                <a:latin typeface="+mn-lt"/>
                <a:ea typeface="+mn-ea"/>
                <a:cs typeface="+mn-cs"/>
              </a:rPr>
              <a:t> and delivery (3%), emergency obstetric care/lifesaving skills (3%), Integrated Management of Pregnancy and Childbirth (3%) and post-abortion care (3%).</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16</a:t>
            </a:fld>
            <a:endParaRPr lang="en-US"/>
          </a:p>
        </p:txBody>
      </p:sp>
    </p:spTree>
    <p:extLst>
      <p:ext uri="{BB962C8B-B14F-4D97-AF65-F5344CB8AC3E}">
        <p14:creationId xmlns:p14="http://schemas.microsoft.com/office/powerpoint/2010/main" val="29190166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providers, in-service training in immediate newborn care within the last two years covered a range of topics including neonatal resuscitation using bag and mask and Helping Baby Breath (HBB), kangaroo mother care for low birth weight babies, sterile cord cutting and cord care, thermal care, early and exclusive breastfeeding, and newborn infection management.</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15501249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67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BA35CE-D228-44F8-B263-B0F4F7155733}" type="slidenum">
              <a:rPr lang="en-US" smtClean="0"/>
              <a:pPr fontAlgn="base">
                <a:spcBef>
                  <a:spcPct val="0"/>
                </a:spcBef>
                <a:spcAft>
                  <a:spcPct val="0"/>
                </a:spcAft>
                <a:defRPr/>
              </a:pPr>
              <a:t>18</a:t>
            </a:fld>
            <a:endParaRPr lang="en-US"/>
          </a:p>
        </p:txBody>
      </p:sp>
    </p:spTree>
    <p:extLst>
      <p:ext uri="{BB962C8B-B14F-4D97-AF65-F5344CB8AC3E}">
        <p14:creationId xmlns:p14="http://schemas.microsoft.com/office/powerpoint/2010/main" val="396733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Public facilities</a:t>
            </a:r>
            <a:r>
              <a:rPr lang="en-US" baseline="0" dirty="0"/>
              <a:t> are more likely to offer both normal delivery and </a:t>
            </a:r>
            <a:r>
              <a:rPr lang="en-US" baseline="0" dirty="0" err="1"/>
              <a:t>Cesearean</a:t>
            </a:r>
            <a:r>
              <a:rPr lang="en-US" baseline="0" dirty="0"/>
              <a:t> delivery.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4</a:t>
            </a:fld>
            <a:endParaRPr lang="en-US"/>
          </a:p>
        </p:txBody>
      </p:sp>
    </p:spTree>
    <p:extLst>
      <p:ext uri="{BB962C8B-B14F-4D97-AF65-F5344CB8AC3E}">
        <p14:creationId xmlns:p14="http://schemas.microsoft.com/office/powerpoint/2010/main" val="21636364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Almost all facilities (85%) that offer normal vaginal delivery services have a delivery care provider available on-site or on-call 24 hours a day.</a:t>
            </a:r>
          </a:p>
        </p:txBody>
      </p:sp>
      <p:sp>
        <p:nvSpPr>
          <p:cNvPr id="4" name="Slide Number Placeholder 3"/>
          <p:cNvSpPr>
            <a:spLocks noGrp="1"/>
          </p:cNvSpPr>
          <p:nvPr>
            <p:ph type="sldNum" sz="quarter" idx="10"/>
          </p:nvPr>
        </p:nvSpPr>
        <p:spPr/>
        <p:txBody>
          <a:bodyPr/>
          <a:lstStyle/>
          <a:p>
            <a:fld id="{EB4A25E8-8DE2-4826-8107-42AC57632BF4}" type="slidenum">
              <a:rPr lang="en-US" smtClean="0"/>
              <a:pPr/>
              <a:t>5</a:t>
            </a:fld>
            <a:endParaRPr lang="en-US"/>
          </a:p>
        </p:txBody>
      </p:sp>
    </p:spTree>
    <p:extLst>
      <p:ext uri="{BB962C8B-B14F-4D97-AF65-F5344CB8AC3E}">
        <p14:creationId xmlns:p14="http://schemas.microsoft.com/office/powerpoint/2010/main" val="1738567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The most common equipment for delivery services among facilities offering normal vaginal delivery services are delivery packs (98%) and delivery couches (94%) followed by gloves (88%). Only 40% of facilities have a vacuum aspirator or D&amp;C kit, and only 10% have at least one interviewed staff member who received in-service training in Integrated Management of Pregnancy and Childbirth (IMPAC) or </a:t>
            </a:r>
            <a:r>
              <a:rPr lang="en-US" dirty="0" err="1"/>
              <a:t>CEmOC</a:t>
            </a:r>
            <a:r>
              <a:rPr lang="en-US" dirty="0"/>
              <a:t> (Comprehensive Emergency Obstetric Care).</a:t>
            </a:r>
          </a:p>
        </p:txBody>
      </p:sp>
      <p:sp>
        <p:nvSpPr>
          <p:cNvPr id="4" name="Slide Number Placeholder 3"/>
          <p:cNvSpPr>
            <a:spLocks noGrp="1"/>
          </p:cNvSpPr>
          <p:nvPr>
            <p:ph type="sldNum" sz="quarter" idx="10"/>
          </p:nvPr>
        </p:nvSpPr>
        <p:spPr/>
        <p:txBody>
          <a:bodyPr/>
          <a:lstStyle/>
          <a:p>
            <a:fld id="{EB4A25E8-8DE2-4826-8107-42AC57632BF4}" type="slidenum">
              <a:rPr lang="en-US" smtClean="0"/>
              <a:pPr/>
              <a:t>7</a:t>
            </a:fld>
            <a:endParaRPr lang="en-US"/>
          </a:p>
        </p:txBody>
      </p:sp>
    </p:spTree>
    <p:extLst>
      <p:ext uri="{BB962C8B-B14F-4D97-AF65-F5344CB8AC3E}">
        <p14:creationId xmlns:p14="http://schemas.microsoft.com/office/powerpoint/2010/main" val="1910187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kern="1200" dirty="0">
                <a:solidFill>
                  <a:schemeClr val="tx1"/>
                </a:solidFill>
                <a:effectLst/>
                <a:latin typeface="+mn-lt"/>
                <a:ea typeface="+mn-ea"/>
                <a:cs typeface="+mn-cs"/>
              </a:rPr>
              <a:t>Injectable uterotonic (oxytocin), intravenous fluids with infusion sets, and skin disinfectant were the most widely available of the medicines considered essential for delivery care (91%, 91%, and 81%, respectively). In contrast, only two-thirds of facilities had an injectable antibiotic.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8</a:t>
            </a:fld>
            <a:endParaRPr lang="en-US"/>
          </a:p>
        </p:txBody>
      </p:sp>
    </p:spTree>
    <p:extLst>
      <p:ext uri="{BB962C8B-B14F-4D97-AF65-F5344CB8AC3E}">
        <p14:creationId xmlns:p14="http://schemas.microsoft.com/office/powerpoint/2010/main" val="1931502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TimesNewRoman"/>
                <a:ea typeface="SimSun" panose="02010600030101010101" pitchFamily="2" charset="-122"/>
                <a:cs typeface="TimesNewRoman"/>
              </a:rPr>
              <a:t>96% of facilities offering normal vaginal delivery services had a sharps container and 90% had soap and running water or else alcohol-based hand disinfectant. 1 in 2 facilities offering normal vaginal delivery services had soap and running water.</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9</a:t>
            </a:fld>
            <a:endParaRPr lang="en-US"/>
          </a:p>
        </p:txBody>
      </p:sp>
    </p:spTree>
    <p:extLst>
      <p:ext uri="{BB962C8B-B14F-4D97-AF65-F5344CB8AC3E}">
        <p14:creationId xmlns:p14="http://schemas.microsoft.com/office/powerpoint/2010/main" val="780460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sz="1200" kern="1200" dirty="0">
                <a:solidFill>
                  <a:schemeClr val="tx1"/>
                </a:solidFill>
                <a:effectLst/>
                <a:latin typeface="+mn-lt"/>
                <a:ea typeface="+mn-ea"/>
                <a:cs typeface="+mn-cs"/>
              </a:rPr>
              <a:t>85% of facilities that offer normal delivery care had antibiotic eye ointment for </a:t>
            </a:r>
            <a:r>
              <a:rPr lang="en-GB" sz="1200" kern="1200" dirty="0" err="1">
                <a:solidFill>
                  <a:schemeClr val="tx1"/>
                </a:solidFill>
                <a:effectLst/>
                <a:latin typeface="+mn-lt"/>
                <a:ea typeface="+mn-ea"/>
                <a:cs typeface="+mn-cs"/>
              </a:rPr>
              <a:t>newborns</a:t>
            </a:r>
            <a:r>
              <a:rPr lang="en-GB" sz="1200" kern="1200" dirty="0">
                <a:solidFill>
                  <a:schemeClr val="tx1"/>
                </a:solidFill>
                <a:effectLst/>
                <a:latin typeface="+mn-lt"/>
                <a:ea typeface="+mn-ea"/>
                <a:cs typeface="+mn-cs"/>
              </a:rPr>
              <a:t> on the day of the ESPA visit. However, only 60% of facilities had injectable gentamicin.</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38865052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sz="1200" kern="1200" dirty="0">
                <a:solidFill>
                  <a:schemeClr val="tx1"/>
                </a:solidFill>
                <a:effectLst/>
                <a:latin typeface="+mn-lt"/>
                <a:ea typeface="+mn-ea"/>
                <a:cs typeface="+mn-cs"/>
              </a:rPr>
              <a:t>Sodium chloride injectable solution was available in 90% of facilities that offer normal vaginal delivery care. Nifedipine capsules or tablets were available in 71% of facilities, and azithromycin capsules, tablets, or oral liquid was available in 54% of facilities.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11</a:t>
            </a:fld>
            <a:endParaRPr lang="en-US"/>
          </a:p>
        </p:txBody>
      </p:sp>
    </p:spTree>
    <p:extLst>
      <p:ext uri="{BB962C8B-B14F-4D97-AF65-F5344CB8AC3E}">
        <p14:creationId xmlns:p14="http://schemas.microsoft.com/office/powerpoint/2010/main" val="3020788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signal functions performed in the last three months, the most commonly practiced is the administration of parenteral oxytocic (94%). 90% of facilities providing normal vaginal delivery services carried out assisted vaginal deliveries at least once in the previous three months. Medium clinics were the least likely type of health facility to carry out assisted vaginal deliveries in the 3 months before the survey (26%). 82% of facilities conducted neonatal resuscitation. 76% of facilities removed retained products of conception (MVA).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13</a:t>
            </a:fld>
            <a:endParaRPr lang="en-US"/>
          </a:p>
        </p:txBody>
      </p:sp>
    </p:spTree>
    <p:extLst>
      <p:ext uri="{BB962C8B-B14F-4D97-AF65-F5344CB8AC3E}">
        <p14:creationId xmlns:p14="http://schemas.microsoft.com/office/powerpoint/2010/main" val="5088337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26479-9EF8-58B5-13AE-B6427AF799EE}"/>
              </a:ext>
            </a:extLst>
          </p:cNvPr>
          <p:cNvSpPr txBox="1">
            <a:spLocks/>
          </p:cNvSpPr>
          <p:nvPr userDrawn="1"/>
        </p:nvSpPr>
        <p:spPr>
          <a:xfrm>
            <a:off x="0" y="5410200"/>
            <a:ext cx="9144000" cy="1447799"/>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Source Sans Pro" panose="020B0503030403020204" pitchFamily="34" charset="0"/>
                <a:ea typeface="Source Sans Pro" panose="020B0503030403020204" pitchFamily="34" charset="0"/>
                <a:cs typeface="+mj-cs"/>
              </a:rPr>
              <a:t>2021-22 Ethiopia Service Provision Assessment (ESPA)</a:t>
            </a:r>
          </a:p>
        </p:txBody>
      </p:sp>
      <p:pic>
        <p:nvPicPr>
          <p:cNvPr id="3" name="Picture 2" descr="A picture containing sky, outdoor, ground, house&#10;&#10;Description automatically generated">
            <a:extLst>
              <a:ext uri="{FF2B5EF4-FFF2-40B4-BE49-F238E27FC236}">
                <a16:creationId xmlns:a16="http://schemas.microsoft.com/office/drawing/2014/main" id="{5FA66CE6-BB05-87DA-8B2C-076D730949E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485900"/>
            <a:ext cx="9144000" cy="3733800"/>
          </a:xfrm>
          <a:prstGeom prst="rect">
            <a:avLst/>
          </a:prstGeom>
        </p:spPr>
      </p:pic>
      <p:sp>
        <p:nvSpPr>
          <p:cNvPr id="4" name="Rectangle 3">
            <a:extLst>
              <a:ext uri="{FF2B5EF4-FFF2-40B4-BE49-F238E27FC236}">
                <a16:creationId xmlns:a16="http://schemas.microsoft.com/office/drawing/2014/main" id="{7E358AD3-EA44-06C4-A5DA-2ED257B4AA95}"/>
              </a:ext>
            </a:extLst>
          </p:cNvPr>
          <p:cNvSpPr/>
          <p:nvPr userDrawn="1"/>
        </p:nvSpPr>
        <p:spPr>
          <a:xfrm>
            <a:off x="0" y="12573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B0D74328-5945-B477-BA36-33CD86ECE046}"/>
              </a:ext>
            </a:extLst>
          </p:cNvPr>
          <p:cNvSpPr/>
          <p:nvPr userDrawn="1"/>
        </p:nvSpPr>
        <p:spPr>
          <a:xfrm>
            <a:off x="7257" y="51816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dk1" tx1="lt1" bg2="dk2" tx2="lt2" accent1="accent1" accent2="accent2" accent3="accent3" accent4="accent4" accent5="accent5" accent6="accent6" hlink="hlink" folHlink="folHlink"/>
  <p:sldLayoutIdLst>
    <p:sldLayoutId id="2147483650" r:id="rId1"/>
  </p:sldLayoutIdLst>
  <p:txStyles>
    <p:titleStyle>
      <a:lvl1pPr algn="ctr" defTabSz="914400" rtl="0" eaLnBrk="1" latinLnBrk="0" hangingPunct="1">
        <a:spcBef>
          <a:spcPct val="0"/>
        </a:spcBef>
        <a:buNone/>
        <a:defRPr sz="40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3976" y="0"/>
            <a:ext cx="9144000" cy="1200329"/>
          </a:xfrm>
          <a:prstGeom prst="rect">
            <a:avLst/>
          </a:prstGeom>
          <a:noFill/>
          <a:ln w="9525">
            <a:noFill/>
            <a:miter lim="800000"/>
            <a:headEnd/>
            <a:tailEnd/>
          </a:ln>
        </p:spPr>
        <p:txBody>
          <a:bodyPr wrap="square">
            <a:spAutoFit/>
          </a:bodyPr>
          <a:lstStyle/>
          <a:p>
            <a:pPr algn="ctr"/>
            <a:r>
              <a:rPr lang="en-US" sz="3600" b="1" dirty="0">
                <a:latin typeface="Source Sans Pro" panose="020B0503030403020204" pitchFamily="34" charset="0"/>
                <a:ea typeface="Source Sans Pro" panose="020B0503030403020204" pitchFamily="34" charset="0"/>
              </a:rPr>
              <a:t>Maternal Health: </a:t>
            </a:r>
            <a:br>
              <a:rPr lang="en-US" sz="3600" b="1" dirty="0">
                <a:latin typeface="Source Sans Pro" panose="020B0503030403020204" pitchFamily="34" charset="0"/>
                <a:ea typeface="Source Sans Pro" panose="020B0503030403020204" pitchFamily="34" charset="0"/>
              </a:rPr>
            </a:br>
            <a:r>
              <a:rPr lang="en-US" sz="3600" b="1" dirty="0">
                <a:latin typeface="Source Sans Pro" panose="020B0503030403020204" pitchFamily="34" charset="0"/>
                <a:ea typeface="Source Sans Pro" panose="020B0503030403020204" pitchFamily="34" charset="0"/>
              </a:rPr>
              <a:t>Delivery and Newborn Care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US" dirty="0">
                <a:solidFill>
                  <a:schemeClr val="bg1"/>
                </a:solidFill>
                <a:latin typeface="Source Sans Pro" panose="020B0503030403020204" pitchFamily="34" charset="0"/>
                <a:ea typeface="Source Sans Pro" panose="020B0503030403020204" pitchFamily="34" charset="0"/>
              </a:rPr>
              <a:t>Essential Medicines for Newborns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1926844987"/>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925512"/>
            <a:ext cx="9144000" cy="369888"/>
          </a:xfrm>
          <a:prstGeom prst="rect">
            <a:avLst/>
          </a:prstGeom>
          <a:noFill/>
          <a:ln w="9525">
            <a:noFill/>
            <a:miter lim="800000"/>
            <a:headEnd/>
            <a:tailEnd/>
          </a:ln>
        </p:spPr>
        <p:txBody>
          <a:bodyPr>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normal vaginal delivery services (N=216), percent that have:</a:t>
            </a:r>
          </a:p>
        </p:txBody>
      </p:sp>
    </p:spTree>
    <p:extLst>
      <p:ext uri="{BB962C8B-B14F-4D97-AF65-F5344CB8AC3E}">
        <p14:creationId xmlns:p14="http://schemas.microsoft.com/office/powerpoint/2010/main" val="1503797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609600"/>
          </a:xfrm>
        </p:spPr>
        <p:txBody>
          <a:bodyPr>
            <a:normAutofit fontScale="90000"/>
          </a:bodyPr>
          <a:lstStyle/>
          <a:p>
            <a:r>
              <a:rPr lang="en-US" dirty="0">
                <a:solidFill>
                  <a:schemeClr val="bg1"/>
                </a:solidFill>
                <a:latin typeface="Source Sans Pro" panose="020B0503030403020204" pitchFamily="34" charset="0"/>
                <a:ea typeface="Source Sans Pro" panose="020B0503030403020204" pitchFamily="34" charset="0"/>
              </a:rPr>
              <a:t>Priority Medicines for Mothers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3777722285"/>
              </p:ext>
            </p:extLst>
          </p:nvPr>
        </p:nvGraphicFramePr>
        <p:xfrm>
          <a:off x="0" y="990600"/>
          <a:ext cx="91440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609600"/>
            <a:ext cx="9144000" cy="369888"/>
          </a:xfrm>
          <a:prstGeom prst="rect">
            <a:avLst/>
          </a:prstGeom>
          <a:noFill/>
          <a:ln w="9525">
            <a:noFill/>
            <a:miter lim="800000"/>
            <a:headEnd/>
            <a:tailEnd/>
          </a:ln>
        </p:spPr>
        <p:txBody>
          <a:bodyPr>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normal vaginal delivery services (N=216), percent that have:</a:t>
            </a:r>
          </a:p>
        </p:txBody>
      </p:sp>
    </p:spTree>
    <p:extLst>
      <p:ext uri="{BB962C8B-B14F-4D97-AF65-F5344CB8AC3E}">
        <p14:creationId xmlns:p14="http://schemas.microsoft.com/office/powerpoint/2010/main" val="25189330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92500" lnSpcReduction="10000"/>
          </a:bodyPr>
          <a:lstStyle/>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Availability of Services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bg1"/>
              </a:buClr>
            </a:pPr>
            <a:r>
              <a:rPr lang="en-US" b="1" dirty="0">
                <a:solidFill>
                  <a:srgbClr val="24408D"/>
                </a:solidFill>
                <a:latin typeface="Source Sans Pro" panose="020B0503030403020204" pitchFamily="34" charset="0"/>
                <a:ea typeface="Source Sans Pro" panose="020B0503030403020204" pitchFamily="34" charset="0"/>
                <a:cs typeface="Arial" charset="0"/>
              </a:rPr>
              <a:t>Signal Functions for Emergency Obstetric Care</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Management Practices </a:t>
            </a:r>
            <a:br>
              <a:rPr lang="en-US" dirty="0">
                <a:latin typeface="Source Sans Pro" panose="020B0503030403020204" pitchFamily="34" charset="0"/>
                <a:ea typeface="Source Sans Pro" panose="020B0503030403020204" pitchFamily="34" charset="0"/>
                <a:cs typeface="Arial" charset="0"/>
              </a:rPr>
            </a:br>
            <a:r>
              <a:rPr lang="en-US" dirty="0">
                <a:latin typeface="Source Sans Pro" panose="020B0503030403020204" pitchFamily="34" charset="0"/>
                <a:ea typeface="Source Sans Pro" panose="020B0503030403020204" pitchFamily="34" charset="0"/>
                <a:cs typeface="Arial" charset="0"/>
              </a:rPr>
              <a:t>and Training</a:t>
            </a:r>
          </a:p>
        </p:txBody>
      </p:sp>
      <p:sp>
        <p:nvSpPr>
          <p:cNvPr id="4" name="TextBox 3">
            <a:extLst>
              <a:ext uri="{FF2B5EF4-FFF2-40B4-BE49-F238E27FC236}">
                <a16:creationId xmlns:a16="http://schemas.microsoft.com/office/drawing/2014/main" id="{07881ED2-F7B3-9636-871E-7D280F4E3310}"/>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7</a:t>
            </a:r>
            <a:r>
              <a:rPr lang="en-US" sz="2000" dirty="0">
                <a:solidFill>
                  <a:srgbClr val="24408D"/>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19AC0116-1D65-30A0-A119-E7328AB4AA9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19548316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084"/>
            <a:ext cx="9144000" cy="1110916"/>
          </a:xfrm>
        </p:spPr>
        <p:txBody>
          <a:bodyPr rtlCol="0">
            <a:noAutofit/>
          </a:bodyPr>
          <a:lstStyle/>
          <a:p>
            <a:pPr eaLnBrk="1" fontAlgn="auto" hangingPunct="1">
              <a:spcAft>
                <a:spcPts val="0"/>
              </a:spcAft>
              <a:defRPr/>
            </a:pPr>
            <a:r>
              <a:rPr lang="en-US" dirty="0">
                <a:solidFill>
                  <a:schemeClr val="bg1"/>
                </a:solidFill>
                <a:latin typeface="Source Sans Pro" panose="020B0503030403020204" pitchFamily="34" charset="0"/>
                <a:ea typeface="Source Sans Pro" panose="020B0503030403020204" pitchFamily="34" charset="0"/>
              </a:rPr>
              <a:t>Signal Functions for Emergency Obstetric Care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135738270"/>
              </p:ext>
            </p:extLst>
          </p:nvPr>
        </p:nvGraphicFramePr>
        <p:xfrm>
          <a:off x="20053" y="1371600"/>
          <a:ext cx="9123947" cy="5508266"/>
        </p:xfrm>
        <a:graphic>
          <a:graphicData uri="http://schemas.openxmlformats.org/drawingml/2006/chart">
            <c:chart xmlns:c="http://schemas.openxmlformats.org/drawingml/2006/chart" xmlns:r="http://schemas.openxmlformats.org/officeDocument/2006/relationships" r:id="rId3"/>
          </a:graphicData>
        </a:graphic>
      </p:graphicFrame>
      <p:sp>
        <p:nvSpPr>
          <p:cNvPr id="37893" name="TextBox 6"/>
          <p:cNvSpPr txBox="1">
            <a:spLocks noChangeArrowheads="1"/>
          </p:cNvSpPr>
          <p:nvPr/>
        </p:nvSpPr>
        <p:spPr bwMode="auto">
          <a:xfrm>
            <a:off x="0" y="1048434"/>
            <a:ext cx="9144000" cy="646331"/>
          </a:xfrm>
          <a:prstGeom prst="rect">
            <a:avLst/>
          </a:prstGeom>
          <a:noFill/>
          <a:ln w="9525">
            <a:noFill/>
            <a:miter lim="800000"/>
            <a:headEnd/>
            <a:tailEnd/>
          </a:ln>
        </p:spPr>
        <p:txBody>
          <a:bodyPr>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excluding health posts offering normal vaginal delivery services (N=216), percent that performed the following at least once during the 3 months before the survey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92500" lnSpcReduction="20000"/>
          </a:bodyPr>
          <a:lstStyle/>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Availability of Services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Signal Functions for Emergency Obstetric Care</a:t>
            </a:r>
          </a:p>
          <a:p>
            <a:pPr>
              <a:spcBef>
                <a:spcPct val="50000"/>
              </a:spcBef>
              <a:buClr>
                <a:schemeClr val="bg1"/>
              </a:buClr>
            </a:pPr>
            <a:r>
              <a:rPr lang="en-US" b="1" dirty="0">
                <a:solidFill>
                  <a:srgbClr val="24408D"/>
                </a:solidFill>
                <a:latin typeface="Source Sans Pro" panose="020B0503030403020204" pitchFamily="34" charset="0"/>
                <a:ea typeface="Source Sans Pro" panose="020B0503030403020204" pitchFamily="34" charset="0"/>
                <a:cs typeface="Arial" charset="0"/>
              </a:rPr>
              <a:t>Management Practices </a:t>
            </a:r>
            <a:br>
              <a:rPr lang="en-US" b="1" dirty="0">
                <a:solidFill>
                  <a:srgbClr val="24408D"/>
                </a:solidFill>
                <a:latin typeface="Source Sans Pro" panose="020B0503030403020204" pitchFamily="34" charset="0"/>
                <a:ea typeface="Source Sans Pro" panose="020B0503030403020204" pitchFamily="34" charset="0"/>
                <a:cs typeface="Arial" charset="0"/>
              </a:rPr>
            </a:br>
            <a:r>
              <a:rPr lang="en-US" b="1" dirty="0">
                <a:solidFill>
                  <a:srgbClr val="24408D"/>
                </a:solidFill>
                <a:latin typeface="Source Sans Pro" panose="020B0503030403020204" pitchFamily="34" charset="0"/>
                <a:ea typeface="Source Sans Pro" panose="020B0503030403020204" pitchFamily="34" charset="0"/>
                <a:cs typeface="Arial" charset="0"/>
              </a:rPr>
              <a:t>and Training</a:t>
            </a:r>
          </a:p>
        </p:txBody>
      </p:sp>
      <p:sp>
        <p:nvSpPr>
          <p:cNvPr id="4" name="TextBox 3">
            <a:extLst>
              <a:ext uri="{FF2B5EF4-FFF2-40B4-BE49-F238E27FC236}">
                <a16:creationId xmlns:a16="http://schemas.microsoft.com/office/drawing/2014/main" id="{084563BC-13AA-5391-7CB5-C155D9988A39}"/>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7</a:t>
            </a:r>
            <a:r>
              <a:rPr lang="en-US" sz="2000" dirty="0">
                <a:solidFill>
                  <a:srgbClr val="24408D"/>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D55DDCD9-BE90-E2FE-F36A-DF0E8149D00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16582287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46625"/>
            <a:ext cx="9144000" cy="8382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Training and Supervision </a:t>
            </a:r>
            <a:r>
              <a:rPr lang="en-US" dirty="0">
                <a:latin typeface="Source Sans Pro" panose="020B0503030403020204" pitchFamily="34" charset="0"/>
                <a:ea typeface="Source Sans Pro" panose="020B0503030403020204" pitchFamily="34" charset="0"/>
              </a:rPr>
              <a:t>for Delivery or Newborn Care Providers</a:t>
            </a:r>
            <a:endParaRPr lang="en-US" dirty="0">
              <a:solidFill>
                <a:schemeClr val="bg1"/>
              </a:solidFill>
              <a:latin typeface="Source Sans Pro" panose="020B0503030403020204" pitchFamily="34" charset="0"/>
              <a:ea typeface="Source Sans Pro" panose="020B0503030403020204" pitchFamily="34" charset="0"/>
            </a:endParaRPr>
          </a:p>
        </p:txBody>
      </p:sp>
      <p:sp>
        <p:nvSpPr>
          <p:cNvPr id="4" name="TextBox 3"/>
          <p:cNvSpPr txBox="1"/>
          <p:nvPr/>
        </p:nvSpPr>
        <p:spPr>
          <a:xfrm>
            <a:off x="0" y="1106269"/>
            <a:ext cx="914400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interviewed normal vaginal delivery or newborn care providers (N=2,148) who received:</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1398527949"/>
              </p:ext>
            </p:extLst>
          </p:nvPr>
        </p:nvGraphicFramePr>
        <p:xfrm>
          <a:off x="0" y="1676400"/>
          <a:ext cx="9144000" cy="5181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325261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Training of Normal Vaginal </a:t>
            </a:r>
            <a:br>
              <a:rPr lang="en-US" dirty="0">
                <a:solidFill>
                  <a:schemeClr val="bg1"/>
                </a:solidFill>
                <a:latin typeface="Source Sans Pro" panose="020B0503030403020204" pitchFamily="34" charset="0"/>
                <a:ea typeface="Source Sans Pro" panose="020B0503030403020204" pitchFamily="34" charset="0"/>
              </a:rPr>
            </a:br>
            <a:r>
              <a:rPr lang="en-US" dirty="0">
                <a:solidFill>
                  <a:schemeClr val="bg1"/>
                </a:solidFill>
                <a:latin typeface="Source Sans Pro" panose="020B0503030403020204" pitchFamily="34" charset="0"/>
                <a:ea typeface="Source Sans Pro" panose="020B0503030403020204" pitchFamily="34" charset="0"/>
              </a:rPr>
              <a:t>Delivery Providers: Delivery Care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647340601"/>
              </p:ext>
            </p:extLst>
          </p:nvPr>
        </p:nvGraphicFramePr>
        <p:xfrm>
          <a:off x="-24740" y="1715110"/>
          <a:ext cx="9183980" cy="514289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4740" y="1068779"/>
            <a:ext cx="916874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interviewed normal vaginal delivery or newborn care </a:t>
            </a:r>
          </a:p>
          <a:p>
            <a:pPr algn="ctr"/>
            <a:r>
              <a:rPr lang="en-US" i="1" dirty="0">
                <a:solidFill>
                  <a:schemeClr val="bg1"/>
                </a:solidFill>
                <a:latin typeface="Source Sans Pro" panose="020B0503030403020204" pitchFamily="34" charset="0"/>
                <a:ea typeface="Source Sans Pro" panose="020B0503030403020204" pitchFamily="34" charset="0"/>
              </a:rPr>
              <a:t>providers (N=2,148) who received:</a:t>
            </a:r>
          </a:p>
        </p:txBody>
      </p:sp>
    </p:spTree>
    <p:extLst>
      <p:ext uri="{BB962C8B-B14F-4D97-AF65-F5344CB8AC3E}">
        <p14:creationId xmlns:p14="http://schemas.microsoft.com/office/powerpoint/2010/main" val="32955175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7620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Training of Normal Vaginal Delivery Providers: Immediate Newborn Care</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294042201"/>
              </p:ext>
            </p:extLst>
          </p:nvPr>
        </p:nvGraphicFramePr>
        <p:xfrm>
          <a:off x="0" y="1752600"/>
          <a:ext cx="91440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4740" y="1106269"/>
            <a:ext cx="916874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interviewed normal vaginal delivery or newborn care</a:t>
            </a:r>
          </a:p>
          <a:p>
            <a:pPr algn="ctr"/>
            <a:r>
              <a:rPr lang="en-US" i="1" dirty="0">
                <a:solidFill>
                  <a:schemeClr val="bg1"/>
                </a:solidFill>
                <a:latin typeface="Source Sans Pro" panose="020B0503030403020204" pitchFamily="34" charset="0"/>
                <a:ea typeface="Source Sans Pro" panose="020B0503030403020204" pitchFamily="34" charset="0"/>
              </a:rPr>
              <a:t>providers (N=2,148) who received:</a:t>
            </a:r>
          </a:p>
        </p:txBody>
      </p:sp>
    </p:spTree>
    <p:extLst>
      <p:ext uri="{BB962C8B-B14F-4D97-AF65-F5344CB8AC3E}">
        <p14:creationId xmlns:p14="http://schemas.microsoft.com/office/powerpoint/2010/main" val="14412869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0" y="0"/>
            <a:ext cx="9144000" cy="1143000"/>
          </a:xfrm>
        </p:spPr>
        <p:txBody>
          <a:bodyPr/>
          <a:lstStyle/>
          <a:p>
            <a:pPr eaLnBrk="1" hangingPunct="1"/>
            <a:r>
              <a:rPr lang="en-US" dirty="0">
                <a:solidFill>
                  <a:schemeClr val="bg1"/>
                </a:solidFill>
              </a:rPr>
              <a:t>Key Findings</a:t>
            </a:r>
          </a:p>
        </p:txBody>
      </p:sp>
      <p:sp>
        <p:nvSpPr>
          <p:cNvPr id="55299" name="Content Placeholder 2"/>
          <p:cNvSpPr>
            <a:spLocks noGrp="1"/>
          </p:cNvSpPr>
          <p:nvPr>
            <p:ph idx="1"/>
          </p:nvPr>
        </p:nvSpPr>
        <p:spPr>
          <a:xfrm>
            <a:off x="0" y="1295400"/>
            <a:ext cx="9144000" cy="5562600"/>
          </a:xfrm>
        </p:spPr>
        <p:txBody>
          <a:bodyPr>
            <a:normAutofit/>
          </a:bodyPr>
          <a:lstStyle/>
          <a:p>
            <a:pPr>
              <a:lnSpc>
                <a:spcPct val="90000"/>
              </a:lnSpc>
              <a:buClr>
                <a:schemeClr val="bg1"/>
              </a:buClr>
            </a:pPr>
            <a:r>
              <a:rPr lang="en-US" sz="2800" b="1" dirty="0">
                <a:solidFill>
                  <a:srgbClr val="24408D"/>
                </a:solidFill>
              </a:rPr>
              <a:t>54%</a:t>
            </a:r>
            <a:r>
              <a:rPr lang="en-US" sz="2800" dirty="0">
                <a:solidFill>
                  <a:srgbClr val="24408D"/>
                </a:solidFill>
              </a:rPr>
              <a:t> </a:t>
            </a:r>
            <a:r>
              <a:rPr lang="en-US" sz="2800" dirty="0">
                <a:solidFill>
                  <a:schemeClr val="bg1"/>
                </a:solidFill>
              </a:rPr>
              <a:t>of facilities provide </a:t>
            </a:r>
            <a:r>
              <a:rPr lang="en-US" sz="2800" b="1" dirty="0">
                <a:solidFill>
                  <a:srgbClr val="24408D"/>
                </a:solidFill>
              </a:rPr>
              <a:t>normal vaginal delivery</a:t>
            </a:r>
            <a:r>
              <a:rPr lang="en-US" sz="2800" dirty="0"/>
              <a:t>; </a:t>
            </a:r>
            <a:r>
              <a:rPr lang="en-US" sz="2800" b="1" dirty="0">
                <a:solidFill>
                  <a:srgbClr val="24408D"/>
                </a:solidFill>
              </a:rPr>
              <a:t>6%</a:t>
            </a:r>
            <a:r>
              <a:rPr lang="en-US" sz="2800" dirty="0"/>
              <a:t> provide </a:t>
            </a:r>
            <a:r>
              <a:rPr lang="en-US" sz="2800" b="1" dirty="0">
                <a:solidFill>
                  <a:srgbClr val="24408D"/>
                </a:solidFill>
              </a:rPr>
              <a:t>Cesarean delivery</a:t>
            </a:r>
            <a:r>
              <a:rPr lang="en-US" sz="2800" dirty="0"/>
              <a:t>.</a:t>
            </a:r>
            <a:endParaRPr lang="en-US" sz="2800" b="1" dirty="0">
              <a:solidFill>
                <a:schemeClr val="accent2"/>
              </a:solidFill>
            </a:endParaRPr>
          </a:p>
          <a:p>
            <a:pPr lvl="0">
              <a:lnSpc>
                <a:spcPct val="90000"/>
              </a:lnSpc>
              <a:buClr>
                <a:schemeClr val="bg1"/>
              </a:buClr>
            </a:pPr>
            <a:r>
              <a:rPr lang="en-US" sz="2800" b="1" dirty="0">
                <a:solidFill>
                  <a:srgbClr val="24408D"/>
                </a:solidFill>
              </a:rPr>
              <a:t>81%</a:t>
            </a:r>
            <a:r>
              <a:rPr lang="en-US" sz="2800" b="1" dirty="0">
                <a:solidFill>
                  <a:schemeClr val="accent2"/>
                </a:solidFill>
              </a:rPr>
              <a:t> </a:t>
            </a:r>
            <a:r>
              <a:rPr lang="en-US" sz="2800" dirty="0"/>
              <a:t>of facilities that offer normal vaginal delivery care have </a:t>
            </a:r>
            <a:r>
              <a:rPr lang="en-US" sz="2800" b="1" dirty="0">
                <a:solidFill>
                  <a:srgbClr val="24408D"/>
                </a:solidFill>
              </a:rPr>
              <a:t>emergency transport</a:t>
            </a:r>
            <a:r>
              <a:rPr lang="en-US" sz="2800" b="1" dirty="0">
                <a:solidFill>
                  <a:schemeClr val="bg2"/>
                </a:solidFill>
              </a:rPr>
              <a:t> </a:t>
            </a:r>
            <a:r>
              <a:rPr lang="en-US" sz="2800" dirty="0"/>
              <a:t>available.</a:t>
            </a:r>
          </a:p>
          <a:p>
            <a:pPr>
              <a:lnSpc>
                <a:spcPct val="90000"/>
              </a:lnSpc>
              <a:buClr>
                <a:schemeClr val="bg1"/>
              </a:buClr>
            </a:pPr>
            <a:r>
              <a:rPr lang="en-GB" sz="2800" b="1" dirty="0">
                <a:solidFill>
                  <a:srgbClr val="24408D"/>
                </a:solidFill>
              </a:rPr>
              <a:t>94%</a:t>
            </a:r>
            <a:r>
              <a:rPr lang="en-GB" sz="2800" b="1" dirty="0">
                <a:solidFill>
                  <a:schemeClr val="bg2"/>
                </a:solidFill>
              </a:rPr>
              <a:t> </a:t>
            </a:r>
            <a:r>
              <a:rPr lang="en-GB" sz="2800" dirty="0"/>
              <a:t>of facilities that offer normal vaginal delivery care had </a:t>
            </a:r>
            <a:r>
              <a:rPr lang="en-GB" sz="2800" b="1" dirty="0">
                <a:solidFill>
                  <a:srgbClr val="24408D"/>
                </a:solidFill>
              </a:rPr>
              <a:t>administered parenteral oxytocic </a:t>
            </a:r>
            <a:r>
              <a:rPr lang="en-GB" sz="2800" dirty="0"/>
              <a:t>in the three months before the survey; </a:t>
            </a:r>
            <a:r>
              <a:rPr lang="en-GB" sz="2800" b="1" dirty="0">
                <a:solidFill>
                  <a:srgbClr val="24408D"/>
                </a:solidFill>
              </a:rPr>
              <a:t>82%</a:t>
            </a:r>
            <a:r>
              <a:rPr lang="en-GB" sz="2800" dirty="0"/>
              <a:t> had carried out </a:t>
            </a:r>
            <a:r>
              <a:rPr lang="en-GB" sz="2800" b="1" dirty="0">
                <a:solidFill>
                  <a:srgbClr val="24408D"/>
                </a:solidFill>
              </a:rPr>
              <a:t>neonatal resuscitation</a:t>
            </a:r>
            <a:r>
              <a:rPr lang="en-US" sz="2800" dirty="0"/>
              <a:t>.</a:t>
            </a:r>
            <a:r>
              <a:rPr lang="en-GB" sz="2800" dirty="0"/>
              <a:t> </a:t>
            </a:r>
            <a:endParaRPr lang="en-US" sz="2800" dirty="0"/>
          </a:p>
          <a:p>
            <a:pPr lvl="0">
              <a:lnSpc>
                <a:spcPct val="90000"/>
              </a:lnSpc>
              <a:buClr>
                <a:schemeClr val="bg1"/>
              </a:buClr>
            </a:pPr>
            <a:r>
              <a:rPr lang="en-US" sz="2800" b="1">
                <a:solidFill>
                  <a:srgbClr val="24408D"/>
                </a:solidFill>
              </a:rPr>
              <a:t>10%</a:t>
            </a:r>
            <a:r>
              <a:rPr lang="en-US" sz="2800">
                <a:solidFill>
                  <a:schemeClr val="bg2"/>
                </a:solidFill>
              </a:rPr>
              <a:t> </a:t>
            </a:r>
            <a:r>
              <a:rPr lang="en-US" sz="2800" dirty="0">
                <a:solidFill>
                  <a:schemeClr val="bg1"/>
                </a:solidFill>
              </a:rPr>
              <a:t>of providers received </a:t>
            </a:r>
            <a:r>
              <a:rPr lang="en-US" sz="2800" b="1" dirty="0">
                <a:solidFill>
                  <a:srgbClr val="24408D"/>
                </a:solidFill>
              </a:rPr>
              <a:t>in-service training </a:t>
            </a:r>
            <a:r>
              <a:rPr lang="en-US" sz="2800" dirty="0">
                <a:solidFill>
                  <a:schemeClr val="bg1"/>
                </a:solidFill>
              </a:rPr>
              <a:t>in delivery and/or newborn care services in last 24 months</a:t>
            </a:r>
            <a:r>
              <a:rPr lang="en-US" sz="2800">
                <a:solidFill>
                  <a:schemeClr val="bg1"/>
                </a:solidFill>
              </a:rPr>
              <a:t>; </a:t>
            </a:r>
            <a:r>
              <a:rPr lang="en-US" sz="2800" b="1">
                <a:solidFill>
                  <a:srgbClr val="24408D"/>
                </a:solidFill>
              </a:rPr>
              <a:t>65%</a:t>
            </a:r>
            <a:r>
              <a:rPr lang="en-US" sz="2800">
                <a:solidFill>
                  <a:schemeClr val="accent2"/>
                </a:solidFill>
              </a:rPr>
              <a:t> </a:t>
            </a:r>
            <a:r>
              <a:rPr lang="en-US" sz="2800" dirty="0">
                <a:solidFill>
                  <a:schemeClr val="bg1"/>
                </a:solidFill>
              </a:rPr>
              <a:t>received </a:t>
            </a:r>
            <a:r>
              <a:rPr lang="en-US" sz="2800" b="1" dirty="0">
                <a:solidFill>
                  <a:srgbClr val="24408D"/>
                </a:solidFill>
              </a:rPr>
              <a:t>personal supervision</a:t>
            </a:r>
            <a:r>
              <a:rPr lang="en-US" sz="2800" b="1" dirty="0"/>
              <a:t> </a:t>
            </a:r>
            <a:r>
              <a:rPr lang="en-US" sz="2800" dirty="0"/>
              <a:t>in last 6 months.</a:t>
            </a:r>
            <a:endParaRPr lang="en-US" sz="2800" dirty="0">
              <a:solidFill>
                <a:schemeClr val="bg1"/>
              </a:solidFill>
            </a:endParaRPr>
          </a:p>
          <a:p>
            <a:pPr eaLnBrk="1" hangingPunct="1">
              <a:lnSpc>
                <a:spcPct val="90000"/>
              </a:lnSpc>
            </a:pPr>
            <a:endParaRPr lang="en-US" sz="2800"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92500" lnSpcReduction="10000"/>
          </a:bodyPr>
          <a:lstStyle/>
          <a:p>
            <a:pPr>
              <a:spcBef>
                <a:spcPct val="50000"/>
              </a:spcBef>
              <a:buClr>
                <a:schemeClr val="bg1"/>
              </a:buClr>
            </a:pPr>
            <a:r>
              <a:rPr lang="en-US" b="1" dirty="0">
                <a:solidFill>
                  <a:srgbClr val="24408D"/>
                </a:solidFill>
                <a:cs typeface="Arial" charset="0"/>
              </a:rPr>
              <a:t>Availability of Services</a:t>
            </a:r>
          </a:p>
          <a:p>
            <a:pPr>
              <a:spcBef>
                <a:spcPct val="50000"/>
              </a:spcBef>
              <a:buClr>
                <a:schemeClr val="bg1"/>
              </a:buClr>
            </a:pPr>
            <a:r>
              <a:rPr lang="en-US" dirty="0">
                <a:cs typeface="Arial" charset="0"/>
              </a:rPr>
              <a:t>Service Readiness</a:t>
            </a:r>
          </a:p>
          <a:p>
            <a:pPr>
              <a:spcBef>
                <a:spcPct val="50000"/>
              </a:spcBef>
              <a:buClr>
                <a:schemeClr val="bg1"/>
              </a:buClr>
            </a:pPr>
            <a:r>
              <a:rPr lang="en-US" dirty="0">
                <a:cs typeface="Arial" charset="0"/>
              </a:rPr>
              <a:t>Signal Functions for Emergency Obstetric Care</a:t>
            </a:r>
            <a:endParaRPr lang="en-US" dirty="0">
              <a:solidFill>
                <a:schemeClr val="bg1"/>
              </a:solidFill>
              <a:cs typeface="Arial" charset="0"/>
            </a:endParaRPr>
          </a:p>
          <a:p>
            <a:pPr>
              <a:spcBef>
                <a:spcPct val="50000"/>
              </a:spcBef>
              <a:buClr>
                <a:schemeClr val="bg1"/>
              </a:buClr>
            </a:pPr>
            <a:r>
              <a:rPr lang="en-US" dirty="0">
                <a:solidFill>
                  <a:schemeClr val="bg1"/>
                </a:solidFill>
                <a:cs typeface="Arial" charset="0"/>
              </a:rPr>
              <a:t>Management Practices </a:t>
            </a:r>
            <a:br>
              <a:rPr lang="en-US" dirty="0">
                <a:solidFill>
                  <a:schemeClr val="bg1"/>
                </a:solidFill>
                <a:cs typeface="Arial" charset="0"/>
              </a:rPr>
            </a:br>
            <a:r>
              <a:rPr lang="en-US" dirty="0">
                <a:solidFill>
                  <a:schemeClr val="bg1"/>
                </a:solidFill>
                <a:cs typeface="Arial" charset="0"/>
              </a:rPr>
              <a:t>and Training</a:t>
            </a:r>
          </a:p>
        </p:txBody>
      </p:sp>
      <p:sp>
        <p:nvSpPr>
          <p:cNvPr id="4" name="TextBox 3">
            <a:extLst>
              <a:ext uri="{FF2B5EF4-FFF2-40B4-BE49-F238E27FC236}">
                <a16:creationId xmlns:a16="http://schemas.microsoft.com/office/drawing/2014/main" id="{F9C17326-5E70-6F29-55CE-4167248069CE}"/>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7</a:t>
            </a:r>
            <a:r>
              <a:rPr lang="en-US" sz="2000" dirty="0">
                <a:solidFill>
                  <a:srgbClr val="24408D"/>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CD227264-8749-7DEC-D384-A1DF4DB12BF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29230264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655363448"/>
              </p:ext>
            </p:extLst>
          </p:nvPr>
        </p:nvGraphicFramePr>
        <p:xfrm>
          <a:off x="0" y="1600200"/>
          <a:ext cx="9144000" cy="5257799"/>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j-cs"/>
              </a:rPr>
              <a:t>Availability of </a:t>
            </a:r>
            <a:r>
              <a:rPr lang="en-US" sz="4000" dirty="0">
                <a:solidFill>
                  <a:schemeClr val="bg1"/>
                </a:solidFill>
                <a:latin typeface="Source Sans Pro" panose="020B0503030403020204" pitchFamily="34" charset="0"/>
                <a:ea typeface="Source Sans Pro" panose="020B0503030403020204" pitchFamily="34" charset="0"/>
                <a:cs typeface="+mj-cs"/>
              </a:rPr>
              <a:t>Maternal Health Services</a:t>
            </a:r>
            <a:br>
              <a:rPr lang="en-US" sz="4000" dirty="0">
                <a:solidFill>
                  <a:schemeClr val="bg1"/>
                </a:solidFill>
                <a:latin typeface="Source Sans Pro" panose="020B0503030403020204" pitchFamily="34" charset="0"/>
                <a:ea typeface="Source Sans Pro" panose="020B0503030403020204" pitchFamily="34" charset="0"/>
                <a:cs typeface="+mj-cs"/>
              </a:rPr>
            </a:br>
            <a:r>
              <a:rPr lang="en-US" sz="4000" dirty="0">
                <a:solidFill>
                  <a:schemeClr val="bg1"/>
                </a:solidFill>
                <a:latin typeface="Source Sans Pro" panose="020B0503030403020204" pitchFamily="34" charset="0"/>
                <a:ea typeface="Source Sans Pro" panose="020B0503030403020204" pitchFamily="34" charset="0"/>
                <a:cs typeface="+mj-cs"/>
              </a:rPr>
              <a:t> by Facility Type</a:t>
            </a:r>
            <a:endParaRPr kumimoji="0" lang="en-US" sz="400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j-cs"/>
            </a:endParaRPr>
          </a:p>
        </p:txBody>
      </p:sp>
      <p:sp>
        <p:nvSpPr>
          <p:cNvPr id="6" name="TextBox 5"/>
          <p:cNvSpPr txBox="1"/>
          <p:nvPr/>
        </p:nvSpPr>
        <p:spPr>
          <a:xfrm>
            <a:off x="-36616" y="12308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all facilities excluding health posts (N=403) offering:</a:t>
            </a:r>
          </a:p>
        </p:txBody>
      </p:sp>
    </p:spTree>
    <p:extLst>
      <p:ext uri="{BB962C8B-B14F-4D97-AF65-F5344CB8AC3E}">
        <p14:creationId xmlns:p14="http://schemas.microsoft.com/office/powerpoint/2010/main" val="4949820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59484287"/>
              </p:ext>
            </p:extLst>
          </p:nvPr>
        </p:nvGraphicFramePr>
        <p:xfrm>
          <a:off x="457200" y="1600200"/>
          <a:ext cx="82296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mj-lt"/>
                <a:ea typeface="+mj-ea"/>
                <a:cs typeface="+mj-cs"/>
              </a:rPr>
              <a:t>Availability of </a:t>
            </a:r>
            <a:r>
              <a:rPr lang="en-US" sz="4000" dirty="0">
                <a:solidFill>
                  <a:schemeClr val="bg1"/>
                </a:solidFill>
                <a:latin typeface="+mj-lt"/>
                <a:ea typeface="+mj-ea"/>
                <a:cs typeface="+mj-cs"/>
              </a:rPr>
              <a:t>Maternal Health Services</a:t>
            </a:r>
            <a:br>
              <a:rPr lang="en-US" sz="4000" dirty="0">
                <a:solidFill>
                  <a:schemeClr val="bg1"/>
                </a:solidFill>
                <a:latin typeface="+mj-lt"/>
                <a:ea typeface="+mj-ea"/>
                <a:cs typeface="+mj-cs"/>
              </a:rPr>
            </a:br>
            <a:r>
              <a:rPr lang="en-US" sz="4000" dirty="0">
                <a:solidFill>
                  <a:schemeClr val="bg1"/>
                </a:solidFill>
                <a:latin typeface="+mj-lt"/>
                <a:ea typeface="+mj-ea"/>
                <a:cs typeface="+mj-cs"/>
              </a:rPr>
              <a:t> by Managing Authority</a:t>
            </a:r>
            <a:endParaRPr kumimoji="0" lang="en-US" sz="4000" i="0" u="none" strike="noStrike" kern="1200" cap="none" spc="0" normalizeH="0" baseline="0" noProof="0" dirty="0">
              <a:ln>
                <a:noFill/>
              </a:ln>
              <a:solidFill>
                <a:schemeClr val="bg1"/>
              </a:solidFill>
              <a:effectLst/>
              <a:uLnTx/>
              <a:uFillTx/>
              <a:latin typeface="+mj-lt"/>
              <a:ea typeface="+mj-ea"/>
              <a:cs typeface="+mj-cs"/>
            </a:endParaRPr>
          </a:p>
        </p:txBody>
      </p:sp>
      <p:sp>
        <p:nvSpPr>
          <p:cNvPr id="6" name="TextBox 5"/>
          <p:cNvSpPr txBox="1"/>
          <p:nvPr/>
        </p:nvSpPr>
        <p:spPr>
          <a:xfrm>
            <a:off x="0" y="1154668"/>
            <a:ext cx="9144000" cy="369332"/>
          </a:xfrm>
          <a:prstGeom prst="rect">
            <a:avLst/>
          </a:prstGeom>
          <a:noFill/>
        </p:spPr>
        <p:txBody>
          <a:bodyPr wrap="square" rtlCol="0">
            <a:spAutoFit/>
          </a:bodyPr>
          <a:lstStyle/>
          <a:p>
            <a:pPr algn="ctr"/>
            <a:r>
              <a:rPr lang="en-US" i="1" dirty="0">
                <a:solidFill>
                  <a:schemeClr val="bg1"/>
                </a:solidFill>
              </a:rPr>
              <a:t>Percent of all facilities excluding health posts (N=403) offering:</a:t>
            </a:r>
          </a:p>
        </p:txBody>
      </p:sp>
    </p:spTree>
    <p:extLst>
      <p:ext uri="{BB962C8B-B14F-4D97-AF65-F5344CB8AC3E}">
        <p14:creationId xmlns:p14="http://schemas.microsoft.com/office/powerpoint/2010/main" val="23881270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48031860"/>
              </p:ext>
            </p:extLst>
          </p:nvPr>
        </p:nvGraphicFramePr>
        <p:xfrm>
          <a:off x="0" y="1524000"/>
          <a:ext cx="912876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15240" y="11546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normal delivery services (N=216), percent that offer/have:</a:t>
            </a:r>
          </a:p>
        </p:txBody>
      </p:sp>
      <p:sp>
        <p:nvSpPr>
          <p:cNvPr id="5" name="Title 1"/>
          <p:cNvSpPr txBox="1">
            <a:spLocks/>
          </p:cNvSpPr>
          <p:nvPr/>
        </p:nvSpPr>
        <p:spPr>
          <a:xfrm>
            <a:off x="0" y="152400"/>
            <a:ext cx="9144000" cy="8382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j-cs"/>
              </a:rPr>
              <a:t>Availability of </a:t>
            </a:r>
            <a:r>
              <a:rPr lang="en-US" sz="4000" dirty="0">
                <a:solidFill>
                  <a:schemeClr val="bg1"/>
                </a:solidFill>
                <a:latin typeface="Source Sans Pro" panose="020B0503030403020204" pitchFamily="34" charset="0"/>
                <a:ea typeface="Source Sans Pro" panose="020B0503030403020204" pitchFamily="34" charset="0"/>
                <a:cs typeface="+mj-cs"/>
              </a:rPr>
              <a:t>Normal Vaginal </a:t>
            </a:r>
            <a:br>
              <a:rPr lang="en-US" sz="4000" dirty="0">
                <a:solidFill>
                  <a:schemeClr val="bg1"/>
                </a:solidFill>
                <a:latin typeface="Source Sans Pro" panose="020B0503030403020204" pitchFamily="34" charset="0"/>
                <a:ea typeface="Source Sans Pro" panose="020B0503030403020204" pitchFamily="34" charset="0"/>
                <a:cs typeface="+mj-cs"/>
              </a:rPr>
            </a:br>
            <a:r>
              <a:rPr lang="en-US" sz="4000" dirty="0">
                <a:solidFill>
                  <a:schemeClr val="bg1"/>
                </a:solidFill>
                <a:latin typeface="Source Sans Pro" panose="020B0503030403020204" pitchFamily="34" charset="0"/>
                <a:ea typeface="Source Sans Pro" panose="020B0503030403020204" pitchFamily="34" charset="0"/>
                <a:cs typeface="+mj-cs"/>
              </a:rPr>
              <a:t>Delivery Services</a:t>
            </a:r>
            <a:endParaRPr kumimoji="0" lang="en-US" sz="400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j-cs"/>
            </a:endParaRPr>
          </a:p>
        </p:txBody>
      </p:sp>
    </p:spTree>
    <p:extLst>
      <p:ext uri="{BB962C8B-B14F-4D97-AF65-F5344CB8AC3E}">
        <p14:creationId xmlns:p14="http://schemas.microsoft.com/office/powerpoint/2010/main" val="12147400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 y="1448553"/>
            <a:ext cx="4191000" cy="3960893"/>
          </a:xfrm>
        </p:spPr>
        <p:txBody>
          <a:bodyPr>
            <a:normAutofit fontScale="92500" lnSpcReduction="10000"/>
          </a:bodyPr>
          <a:lstStyle/>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Availability of Services</a:t>
            </a:r>
          </a:p>
          <a:p>
            <a:pPr>
              <a:spcBef>
                <a:spcPct val="50000"/>
              </a:spcBef>
              <a:buClr>
                <a:schemeClr val="bg1"/>
              </a:buClr>
            </a:pPr>
            <a:r>
              <a:rPr lang="en-US" b="1" dirty="0">
                <a:solidFill>
                  <a:srgbClr val="24408D"/>
                </a:solidFill>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Signal Functions for Emergency Obstetric Care</a:t>
            </a:r>
          </a:p>
          <a:p>
            <a:pPr>
              <a:spcBef>
                <a:spcPct val="50000"/>
              </a:spcBef>
              <a:buClr>
                <a:schemeClr val="bg1"/>
              </a:buClr>
            </a:pPr>
            <a:r>
              <a:rPr lang="en-US" dirty="0">
                <a:solidFill>
                  <a:schemeClr val="bg1"/>
                </a:solidFill>
                <a:latin typeface="Source Sans Pro" panose="020B0503030403020204" pitchFamily="34" charset="0"/>
                <a:ea typeface="Source Sans Pro" panose="020B0503030403020204" pitchFamily="34" charset="0"/>
                <a:cs typeface="Arial" charset="0"/>
              </a:rPr>
              <a:t>Management Practices </a:t>
            </a:r>
            <a:br>
              <a:rPr lang="en-US" dirty="0">
                <a:solidFill>
                  <a:schemeClr val="bg1"/>
                </a:solidFill>
                <a:latin typeface="Source Sans Pro" panose="020B0503030403020204" pitchFamily="34" charset="0"/>
                <a:ea typeface="Source Sans Pro" panose="020B0503030403020204" pitchFamily="34" charset="0"/>
                <a:cs typeface="Arial" charset="0"/>
              </a:rPr>
            </a:br>
            <a:r>
              <a:rPr lang="en-US" dirty="0">
                <a:solidFill>
                  <a:schemeClr val="bg1"/>
                </a:solidFill>
                <a:latin typeface="Source Sans Pro" panose="020B0503030403020204" pitchFamily="34" charset="0"/>
                <a:ea typeface="Source Sans Pro" panose="020B0503030403020204" pitchFamily="34" charset="0"/>
                <a:cs typeface="Arial" charset="0"/>
              </a:rPr>
              <a:t>and Training</a:t>
            </a:r>
          </a:p>
        </p:txBody>
      </p:sp>
      <p:sp>
        <p:nvSpPr>
          <p:cNvPr id="4" name="TextBox 3">
            <a:extLst>
              <a:ext uri="{FF2B5EF4-FFF2-40B4-BE49-F238E27FC236}">
                <a16:creationId xmlns:a16="http://schemas.microsoft.com/office/drawing/2014/main" id="{B2E3D425-7684-C81E-C8CF-15722A2FCB3F}"/>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7</a:t>
            </a:r>
            <a:r>
              <a:rPr lang="en-US" sz="2000" dirty="0">
                <a:solidFill>
                  <a:srgbClr val="24408D"/>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C8202619-9B3A-C3A6-ABA5-721090C92E2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5437410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dirty="0">
                <a:solidFill>
                  <a:schemeClr val="bg1"/>
                </a:solidFill>
                <a:latin typeface="Source Sans Pro" panose="020B0503030403020204" pitchFamily="34" charset="0"/>
                <a:ea typeface="Source Sans Pro" panose="020B0503030403020204" pitchFamily="34" charset="0"/>
              </a:rPr>
              <a:t>Guidelines and Equipment </a:t>
            </a:r>
            <a:br>
              <a:rPr lang="en-US" dirty="0">
                <a:solidFill>
                  <a:schemeClr val="bg1"/>
                </a:solidFill>
                <a:latin typeface="Source Sans Pro" panose="020B0503030403020204" pitchFamily="34" charset="0"/>
                <a:ea typeface="Source Sans Pro" panose="020B0503030403020204" pitchFamily="34" charset="0"/>
              </a:rPr>
            </a:br>
            <a:r>
              <a:rPr lang="en-US" dirty="0">
                <a:solidFill>
                  <a:schemeClr val="bg1"/>
                </a:solidFill>
                <a:latin typeface="Source Sans Pro" panose="020B0503030403020204" pitchFamily="34" charset="0"/>
                <a:ea typeface="Source Sans Pro" panose="020B0503030403020204" pitchFamily="34" charset="0"/>
              </a:rPr>
              <a:t>for Delivery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047084957"/>
              </p:ext>
            </p:extLst>
          </p:nvPr>
        </p:nvGraphicFramePr>
        <p:xfrm>
          <a:off x="0" y="1524000"/>
          <a:ext cx="91440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2032" y="11546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normal vaginal delivery services (N=216), percent that have:</a:t>
            </a:r>
          </a:p>
        </p:txBody>
      </p:sp>
    </p:spTree>
    <p:extLst>
      <p:ext uri="{BB962C8B-B14F-4D97-AF65-F5344CB8AC3E}">
        <p14:creationId xmlns:p14="http://schemas.microsoft.com/office/powerpoint/2010/main" val="17660948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Essential Medicines for Delivery</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932392402"/>
              </p:ext>
            </p:extLst>
          </p:nvPr>
        </p:nvGraphicFramePr>
        <p:xfrm>
          <a:off x="0" y="1524000"/>
          <a:ext cx="91440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5"/>
          <p:cNvSpPr txBox="1">
            <a:spLocks noChangeArrowheads="1"/>
          </p:cNvSpPr>
          <p:nvPr/>
        </p:nvSpPr>
        <p:spPr bwMode="auto">
          <a:xfrm>
            <a:off x="0" y="925512"/>
            <a:ext cx="9144000" cy="369888"/>
          </a:xfrm>
          <a:prstGeom prst="rect">
            <a:avLst/>
          </a:prstGeom>
          <a:noFill/>
          <a:ln w="9525">
            <a:noFill/>
            <a:miter lim="800000"/>
            <a:headEnd/>
            <a:tailEnd/>
          </a:ln>
        </p:spPr>
        <p:txBody>
          <a:bodyPr>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normal vaginal delivery services (N=216), percent that have:</a:t>
            </a:r>
          </a:p>
        </p:txBody>
      </p:sp>
    </p:spTree>
    <p:extLst>
      <p:ext uri="{BB962C8B-B14F-4D97-AF65-F5344CB8AC3E}">
        <p14:creationId xmlns:p14="http://schemas.microsoft.com/office/powerpoint/2010/main" val="26863128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solidFill>
                  <a:schemeClr val="bg1"/>
                </a:solidFill>
                <a:latin typeface="Source Sans Pro" panose="020B0503030403020204" pitchFamily="34" charset="0"/>
                <a:ea typeface="Source Sans Pro" panose="020B0503030403020204" pitchFamily="34" charset="0"/>
              </a:rPr>
              <a:t>Infection Control</a:t>
            </a:r>
          </a:p>
        </p:txBody>
      </p:sp>
      <p:sp>
        <p:nvSpPr>
          <p:cNvPr id="7" name="TextBox 6"/>
          <p:cNvSpPr txBox="1"/>
          <p:nvPr/>
        </p:nvSpPr>
        <p:spPr>
          <a:xfrm>
            <a:off x="0" y="9260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normal vaginal delivery services (N=216), percent that have:</a:t>
            </a:r>
          </a:p>
        </p:txBody>
      </p:sp>
      <p:graphicFrame>
        <p:nvGraphicFramePr>
          <p:cNvPr id="8" name="Content Placeholder 5"/>
          <p:cNvGraphicFramePr>
            <a:graphicFrameLocks noGrp="1"/>
          </p:cNvGraphicFramePr>
          <p:nvPr>
            <p:ph idx="1"/>
            <p:extLst>
              <p:ext uri="{D42A27DB-BD31-4B8C-83A1-F6EECF244321}">
                <p14:modId xmlns:p14="http://schemas.microsoft.com/office/powerpoint/2010/main" val="2473923912"/>
              </p:ext>
            </p:extLst>
          </p:nvPr>
        </p:nvGraphicFramePr>
        <p:xfrm>
          <a:off x="0" y="1371600"/>
          <a:ext cx="9144000" cy="54864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21246956"/>
      </p:ext>
    </p:extLst>
  </p:cSld>
  <p:clrMapOvr>
    <a:masterClrMapping/>
  </p:clrMapOvr>
</p:sld>
</file>

<file path=ppt/theme/theme1.xml><?xml version="1.0" encoding="utf-8"?>
<a:theme xmlns:a="http://schemas.openxmlformats.org/drawingml/2006/main" name="Custom Design">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VMX3MACP777Z-1177381151-26501</_dlc_DocId>
    <_dlc_DocIdUrl xmlns="d16efad5-0601-4cf0-b7c2-89968258c777">
      <Url>https://icfonline.sharepoint.com/sites/ihd-dhs/Dissemination/_layouts/15/DocIdRedir.aspx?ID=VMX3MACP777Z-1177381151-26501</Url>
      <Description>VMX3MACP777Z-1177381151-26501</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16DB12-DD54-44BD-8BDF-979663977093}">
  <ds:schemaRefs>
    <ds:schemaRef ds:uri="http://schemas.microsoft.com/sharepoint/events"/>
  </ds:schemaRefs>
</ds:datastoreItem>
</file>

<file path=customXml/itemProps2.xml><?xml version="1.0" encoding="utf-8"?>
<ds:datastoreItem xmlns:ds="http://schemas.openxmlformats.org/officeDocument/2006/customXml" ds:itemID="{4FE1CF68-6B2A-4E6E-8BAF-39F71474CFE9}">
  <ds:schemaRefs>
    <ds:schemaRef ds:uri="http://schemas.microsoft.com/sharepoint/v3/contenttype/forms"/>
  </ds:schemaRefs>
</ds:datastoreItem>
</file>

<file path=customXml/itemProps3.xml><?xml version="1.0" encoding="utf-8"?>
<ds:datastoreItem xmlns:ds="http://schemas.openxmlformats.org/officeDocument/2006/customXml" ds:itemID="{A12F6FA5-5465-4910-BA3C-B0C5A11CC616}">
  <ds:schemaRefs>
    <ds:schemaRef ds:uri="http://schemas.microsoft.com/office/2006/metadata/properties"/>
    <ds:schemaRef ds:uri="http://purl.org/dc/terms/"/>
    <ds:schemaRef ds:uri="http://purl.org/dc/elements/1.1/"/>
    <ds:schemaRef ds:uri="83c4e5ee-5eea-4e8c-8b50-726738bccb6e"/>
    <ds:schemaRef ds:uri="http://schemas.microsoft.com/office/infopath/2007/PartnerControls"/>
    <ds:schemaRef ds:uri="http://www.w3.org/XML/1998/namespace"/>
    <ds:schemaRef ds:uri="http://purl.org/dc/dcmitype/"/>
    <ds:schemaRef ds:uri="http://schemas.microsoft.com/office/2006/documentManagement/types"/>
    <ds:schemaRef ds:uri="http://schemas.openxmlformats.org/package/2006/metadata/core-properties"/>
    <ds:schemaRef ds:uri="fa6a9aea-fb0f-4ddd-aff8-712634b7d5fe"/>
    <ds:schemaRef ds:uri="d16efad5-0601-4cf0-b7c2-89968258c777"/>
  </ds:schemaRefs>
</ds:datastoreItem>
</file>

<file path=customXml/itemProps4.xml><?xml version="1.0" encoding="utf-8"?>
<ds:datastoreItem xmlns:ds="http://schemas.openxmlformats.org/officeDocument/2006/customXml" ds:itemID="{1DC862F3-EC9A-45E7-8D3F-74B4B1ECA6FD}"/>
</file>

<file path=docProps/app.xml><?xml version="1.0" encoding="utf-8"?>
<Properties xmlns="http://schemas.openxmlformats.org/officeDocument/2006/extended-properties" xmlns:vt="http://schemas.openxmlformats.org/officeDocument/2006/docPropsVTypes">
  <TotalTime>4171</TotalTime>
  <Words>1151</Words>
  <Application>Microsoft Office PowerPoint</Application>
  <PresentationFormat>On-screen Show (4:3)</PresentationFormat>
  <Paragraphs>78</Paragraphs>
  <Slides>18</Slides>
  <Notes>13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Arial</vt:lpstr>
      <vt:lpstr>Calibri</vt:lpstr>
      <vt:lpstr>Source Sans Pro</vt:lpstr>
      <vt:lpstr>Times New Roman</vt:lpstr>
      <vt:lpstr>TimesNewRoman</vt:lpstr>
      <vt:lpstr>Custom Design</vt:lpstr>
      <vt:lpstr>Office Theme</vt:lpstr>
      <vt:lpstr>PowerPoint Presentation</vt:lpstr>
      <vt:lpstr>PowerPoint Presentation</vt:lpstr>
      <vt:lpstr>PowerPoint Presentation</vt:lpstr>
      <vt:lpstr>PowerPoint Presentation</vt:lpstr>
      <vt:lpstr>PowerPoint Presentation</vt:lpstr>
      <vt:lpstr>PowerPoint Presentation</vt:lpstr>
      <vt:lpstr>Guidelines and Equipment  for Delivery Services</vt:lpstr>
      <vt:lpstr>Essential Medicines for Delivery</vt:lpstr>
      <vt:lpstr>Infection Control</vt:lpstr>
      <vt:lpstr>Essential Medicines for Newborns</vt:lpstr>
      <vt:lpstr>Priority Medicines for Mothers</vt:lpstr>
      <vt:lpstr>PowerPoint Presentation</vt:lpstr>
      <vt:lpstr>Signal Functions for Emergency Obstetric Care</vt:lpstr>
      <vt:lpstr>PowerPoint Presentation</vt:lpstr>
      <vt:lpstr>Training and Supervision for Delivery or Newborn Care Providers</vt:lpstr>
      <vt:lpstr>Training of Normal Vaginal  Delivery Providers: Delivery Care</vt:lpstr>
      <vt:lpstr>Training of Normal Vaginal Delivery Providers: Immediate Newborn Care</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Delivery and Newborn Care</dc:title>
  <dc:creator>Sally Zweimueller</dc:creator>
  <cp:lastModifiedBy>Balian, Sarah (CNTR)</cp:lastModifiedBy>
  <cp:revision>653</cp:revision>
  <cp:lastPrinted>2016-10-20T15:53:45Z</cp:lastPrinted>
  <dcterms:created xsi:type="dcterms:W3CDTF">2010-08-17T13:53:29Z</dcterms:created>
  <dcterms:modified xsi:type="dcterms:W3CDTF">2023-07-17T21:17:45Z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f31613e3-2dbc-4b7d-b06b-94fd5f28fa91</vt:lpwstr>
  </property>
  <property fmtid="{D5CDD505-2E9C-101B-9397-08002B2CF9AE}" pid="4" name="MediaServiceImageTags">
    <vt:lpwstr/>
  </property>
</Properties>
</file>