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notesSlides/notesSlide4.xml" ContentType="application/vnd.openxmlformats-officedocument.presentationml.notesSlide+xml"/>
  <Override PartName="/ppt/charts/chart2.xml" ContentType="application/vnd.openxmlformats-officedocument.drawingml.chart+xml"/>
  <Override PartName="/ppt/notesSlides/notesSlide5.xml" ContentType="application/vnd.openxmlformats-officedocument.presentationml.notesSlide+xml"/>
  <Override PartName="/ppt/charts/chart3.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7.xml" ContentType="application/vnd.openxmlformats-officedocument.drawingml.chart+xml"/>
  <Override PartName="/ppt/notesSlides/notesSlide11.xml" ContentType="application/vnd.openxmlformats-officedocument.presentationml.notesSlide+xml"/>
  <Override PartName="/ppt/charts/chart8.xml" ContentType="application/vnd.openxmlformats-officedocument.drawingml.chart+xml"/>
  <Override PartName="/ppt/notesSlides/notesSlide12.xml" ContentType="application/vnd.openxmlformats-officedocument.presentationml.notesSlide+xml"/>
  <Override PartName="/ppt/charts/chart9.xml" ContentType="application/vnd.openxmlformats-officedocument.drawingml.chart+xml"/>
  <Override PartName="/ppt/notesSlides/notesSlide13.xml" ContentType="application/vnd.openxmlformats-officedocument.presentationml.notesSlide+xml"/>
  <Override PartName="/ppt/charts/chart10.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1.xml" ContentType="application/vnd.openxmlformats-officedocument.drawingml.chart+xml"/>
  <Override PartName="/ppt/notesSlides/notesSlide16.xml" ContentType="application/vnd.openxmlformats-officedocument.presentationml.notesSlide+xml"/>
  <Override PartName="/ppt/charts/chart12.xml" ContentType="application/vnd.openxmlformats-officedocument.drawingml.chart+xml"/>
  <Override PartName="/ppt/notesSlides/notesSlide17.xml" ContentType="application/vnd.openxmlformats-officedocument.presentationml.notesSlide+xml"/>
  <Override PartName="/ppt/charts/chart13.xml" ContentType="application/vnd.openxmlformats-officedocument.drawingml.chart+xml"/>
  <Override PartName="/ppt/notesSlides/notesSlide18.xml" ContentType="application/vnd.openxmlformats-officedocument.presentationml.notesSlide+xml"/>
  <Override PartName="/ppt/charts/chart14.xml" ContentType="application/vnd.openxmlformats-officedocument.drawingml.chart+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15.xml" ContentType="application/vnd.openxmlformats-officedocument.drawingml.chart+xml"/>
  <Override PartName="/ppt/notesSlides/notesSlide21.xml" ContentType="application/vnd.openxmlformats-officedocument.presentationml.notesSlide+xml"/>
  <Override PartName="/ppt/charts/chart16.xml" ContentType="application/vnd.openxmlformats-officedocument.drawingml.chart+xml"/>
  <Override PartName="/ppt/notesSlides/notesSlide22.xml" ContentType="application/vnd.openxmlformats-officedocument.presentationml.notesSlide+xml"/>
  <Override PartName="/ppt/charts/chart17.xml" ContentType="application/vnd.openxmlformats-officedocument.drawingml.chart+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8.xml" ContentType="application/vnd.openxmlformats-officedocument.drawingml.chart+xml"/>
  <Override PartName="/ppt/notesSlides/notesSlide25.xml" ContentType="application/vnd.openxmlformats-officedocument.presentationml.notesSlide+xml"/>
  <Override PartName="/ppt/charts/chart19.xml" ContentType="application/vnd.openxmlformats-officedocument.drawingml.chart+xml"/>
  <Override PartName="/ppt/notesSlides/notesSlide26.xml" ContentType="application/vnd.openxmlformats-officedocument.presentationml.notesSlide+xml"/>
  <Override PartName="/ppt/charts/chart20.xml" ContentType="application/vnd.openxmlformats-officedocument.drawingml.chart+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1.xml" ContentType="application/vnd.openxmlformats-officedocument.drawingml.chart+xml"/>
  <Override PartName="/ppt/notesSlides/notesSlide29.xml" ContentType="application/vnd.openxmlformats-officedocument.presentationml.notesSlide+xml"/>
  <Override PartName="/ppt/charts/chart22.xml" ContentType="application/vnd.openxmlformats-officedocument.drawingml.chart+xml"/>
  <Override PartName="/ppt/notesSlides/notesSlide30.xml" ContentType="application/vnd.openxmlformats-officedocument.presentationml.notesSlide+xml"/>
  <Override PartName="/ppt/charts/chart23.xml" ContentType="application/vnd.openxmlformats-officedocument.drawingml.chart+xml"/>
  <Override PartName="/ppt/notesSlides/notesSlide3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5" r:id="rId5"/>
    <p:sldMasterId id="2147483672" r:id="rId6"/>
  </p:sldMasterIdLst>
  <p:notesMasterIdLst>
    <p:notesMasterId r:id="rId38"/>
  </p:notesMasterIdLst>
  <p:handoutMasterIdLst>
    <p:handoutMasterId r:id="rId39"/>
  </p:handoutMasterIdLst>
  <p:sldIdLst>
    <p:sldId id="256" r:id="rId7"/>
    <p:sldId id="429" r:id="rId8"/>
    <p:sldId id="484" r:id="rId9"/>
    <p:sldId id="485" r:id="rId10"/>
    <p:sldId id="505" r:id="rId11"/>
    <p:sldId id="487" r:id="rId12"/>
    <p:sldId id="470" r:id="rId13"/>
    <p:sldId id="509" r:id="rId14"/>
    <p:sldId id="501" r:id="rId15"/>
    <p:sldId id="506" r:id="rId16"/>
    <p:sldId id="507" r:id="rId17"/>
    <p:sldId id="491" r:id="rId18"/>
    <p:sldId id="495" r:id="rId19"/>
    <p:sldId id="502" r:id="rId20"/>
    <p:sldId id="510" r:id="rId21"/>
    <p:sldId id="511" r:id="rId22"/>
    <p:sldId id="450" r:id="rId23"/>
    <p:sldId id="496" r:id="rId24"/>
    <p:sldId id="512" r:id="rId25"/>
    <p:sldId id="513" r:id="rId26"/>
    <p:sldId id="514" r:id="rId27"/>
    <p:sldId id="515" r:id="rId28"/>
    <p:sldId id="503" r:id="rId29"/>
    <p:sldId id="477" r:id="rId30"/>
    <p:sldId id="498" r:id="rId31"/>
    <p:sldId id="504" r:id="rId32"/>
    <p:sldId id="516" r:id="rId33"/>
    <p:sldId id="517" r:id="rId34"/>
    <p:sldId id="518" r:id="rId35"/>
    <p:sldId id="519" r:id="rId36"/>
    <p:sldId id="475" r:id="rId37"/>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CNTR)" initials="MA(" userId="S::N107137@icf.com::e93d1f50-85ab-41a8-a34a-185a5315957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4" clrIdx="0">
    <p:extLst>
      <p:ext uri="{19B8F6BF-5375-455C-9EA6-DF929625EA0E}">
        <p15:presenceInfo xmlns:p15="http://schemas.microsoft.com/office/powerpoint/2012/main" userId="S-1-5-21-2338163137-2684688362-157462135-810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ED747"/>
    <a:srgbClr val="B85A27"/>
    <a:srgbClr val="8B4F9F"/>
    <a:srgbClr val="EB7925"/>
    <a:srgbClr val="F4D796"/>
    <a:srgbClr val="D46762"/>
    <a:srgbClr val="99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3022" autoAdjust="0"/>
    <p:restoredTop sz="77872" autoAdjust="0"/>
  </p:normalViewPr>
  <p:slideViewPr>
    <p:cSldViewPr>
      <p:cViewPr varScale="1">
        <p:scale>
          <a:sx n="89" d="100"/>
          <a:sy n="89" d="100"/>
        </p:scale>
        <p:origin x="520" y="5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76" d="100"/>
          <a:sy n="76" d="100"/>
        </p:scale>
        <p:origin x="1864" y="52"/>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handoutMaster" Target="handoutMasters/handoutMaster1.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commentAuthors" Target="commentAuthors.xml"/><Relationship Id="rId45" Type="http://schemas.microsoft.com/office/2016/11/relationships/changesInfo" Target="changesInfos/changesInfo1.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tableStyles" Target="tableStyle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4.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623845FA-DB32-48B1-9D4E-77871B7D1561}"/>
    <pc:docChg chg="custSel modSld">
      <pc:chgData name="Balian, Sarah (CNTR)" userId="b3b060d9-4d34-479b-ad68-688eaebf93c5" providerId="ADAL" clId="{623845FA-DB32-48B1-9D4E-77871B7D1561}" dt="2023-07-17T21:40:44.698" v="106" actId="20577"/>
      <pc:docMkLst>
        <pc:docMk/>
      </pc:docMkLst>
      <pc:sldChg chg="delCm">
        <pc:chgData name="Balian, Sarah (CNTR)" userId="b3b060d9-4d34-479b-ad68-688eaebf93c5" providerId="ADAL" clId="{623845FA-DB32-48B1-9D4E-77871B7D1561}" dt="2023-07-17T21:36:39.941" v="0"/>
        <pc:sldMkLst>
          <pc:docMk/>
          <pc:sldMk cId="1659925669" sldId="484"/>
        </pc:sldMkLst>
        <pc:extLst>
          <p:ext xmlns:p="http://schemas.openxmlformats.org/presentationml/2006/main" uri="{D6D511B9-2390-475A-947B-AFAB55BFBCF1}">
            <pc226:cmChg xmlns:pc226="http://schemas.microsoft.com/office/powerpoint/2022/06/main/command" chg="del">
              <pc226:chgData name="Balian, Sarah (CNTR)" userId="b3b060d9-4d34-479b-ad68-688eaebf93c5" providerId="ADAL" clId="{623845FA-DB32-48B1-9D4E-77871B7D1561}" dt="2023-07-17T21:36:39.941" v="0"/>
              <pc2:cmMkLst xmlns:pc2="http://schemas.microsoft.com/office/powerpoint/2019/9/main/command">
                <pc:docMk/>
                <pc:sldMk cId="1659925669" sldId="484"/>
                <pc2:cmMk id="{7AA146C9-7D11-40ED-9774-FA271186D8DD}"/>
              </pc2:cmMkLst>
            </pc226:cmChg>
          </p:ext>
        </pc:extLst>
      </pc:sldChg>
      <pc:sldChg chg="mod modNotesTx">
        <pc:chgData name="Balian, Sarah (CNTR)" userId="b3b060d9-4d34-479b-ad68-688eaebf93c5" providerId="ADAL" clId="{623845FA-DB32-48B1-9D4E-77871B7D1561}" dt="2023-07-17T21:40:44.698" v="106" actId="20577"/>
        <pc:sldMkLst>
          <pc:docMk/>
          <pc:sldMk cId="2648510932" sldId="506"/>
        </pc:sldMkLst>
      </pc:sldChg>
      <pc:sldChg chg="modNotesTx">
        <pc:chgData name="Balian, Sarah (CNTR)" userId="b3b060d9-4d34-479b-ad68-688eaebf93c5" providerId="ADAL" clId="{623845FA-DB32-48B1-9D4E-77871B7D1561}" dt="2023-07-17T21:39:37.849" v="97" actId="20577"/>
        <pc:sldMkLst>
          <pc:docMk/>
          <pc:sldMk cId="1068843233" sldId="509"/>
        </pc:sldMkLst>
      </pc:sldChg>
    </pc:docChg>
  </pc:docChgLst>
  <pc:docChgLst>
    <pc:chgData name="Vadnais, Sabina" userId="e0a5976f-0446-4474-aa64-fce0035d6983" providerId="ADAL" clId="{1C808B85-266F-41D3-B66F-9C56EC115692}"/>
    <pc:docChg chg="undo custSel delSld modSld sldOrd">
      <pc:chgData name="Vadnais, Sabina" userId="e0a5976f-0446-4474-aa64-fce0035d6983" providerId="ADAL" clId="{1C808B85-266F-41D3-B66F-9C56EC115692}" dt="2022-06-01T20:46:05.546" v="1407" actId="113"/>
      <pc:docMkLst>
        <pc:docMk/>
      </pc:docMkLst>
      <pc:sldChg chg="modSp mod">
        <pc:chgData name="Vadnais, Sabina" userId="e0a5976f-0446-4474-aa64-fce0035d6983" providerId="ADAL" clId="{1C808B85-266F-41D3-B66F-9C56EC115692}" dt="2022-06-01T14:59:11.635" v="29" actId="20577"/>
        <pc:sldMkLst>
          <pc:docMk/>
          <pc:sldMk cId="1549226549" sldId="429"/>
        </pc:sldMkLst>
        <pc:spChg chg="mod">
          <ac:chgData name="Vadnais, Sabina" userId="e0a5976f-0446-4474-aa64-fce0035d6983" providerId="ADAL" clId="{1C808B85-266F-41D3-B66F-9C56EC115692}" dt="2022-06-01T14:59:11.635" v="29" actId="20577"/>
          <ac:spMkLst>
            <pc:docMk/>
            <pc:sldMk cId="1549226549" sldId="429"/>
            <ac:spMk id="3" creationId="{00000000-0000-0000-0000-000000000000}"/>
          </ac:spMkLst>
        </pc:spChg>
      </pc:sldChg>
      <pc:sldChg chg="modSp mod modNotesTx">
        <pc:chgData name="Vadnais, Sabina" userId="e0a5976f-0446-4474-aa64-fce0035d6983" providerId="ADAL" clId="{1C808B85-266F-41D3-B66F-9C56EC115692}" dt="2022-06-01T20:22:36.487" v="802" actId="20577"/>
        <pc:sldMkLst>
          <pc:docMk/>
          <pc:sldMk cId="1175664602" sldId="450"/>
        </pc:sldMkLst>
        <pc:spChg chg="mod">
          <ac:chgData name="Vadnais, Sabina" userId="e0a5976f-0446-4474-aa64-fce0035d6983" providerId="ADAL" clId="{1C808B85-266F-41D3-B66F-9C56EC115692}" dt="2022-06-01T20:22:36.487" v="802" actId="20577"/>
          <ac:spMkLst>
            <pc:docMk/>
            <pc:sldMk cId="1175664602" sldId="450"/>
            <ac:spMk id="8" creationId="{00000000-0000-0000-0000-000000000000}"/>
          </ac:spMkLst>
        </pc:spChg>
        <pc:graphicFrameChg chg="mod">
          <ac:chgData name="Vadnais, Sabina" userId="e0a5976f-0446-4474-aa64-fce0035d6983" providerId="ADAL" clId="{1C808B85-266F-41D3-B66F-9C56EC115692}" dt="2022-06-01T20:22:29.641" v="792" actId="207"/>
          <ac:graphicFrameMkLst>
            <pc:docMk/>
            <pc:sldMk cId="1175664602" sldId="450"/>
            <ac:graphicFrameMk id="6" creationId="{00000000-0000-0000-0000-000000000000}"/>
          </ac:graphicFrameMkLst>
        </pc:graphicFrameChg>
      </pc:sldChg>
      <pc:sldChg chg="delSp modSp mod modNotesTx">
        <pc:chgData name="Vadnais, Sabina" userId="e0a5976f-0446-4474-aa64-fce0035d6983" providerId="ADAL" clId="{1C808B85-266F-41D3-B66F-9C56EC115692}" dt="2022-06-01T20:31:34.251" v="977" actId="207"/>
        <pc:sldMkLst>
          <pc:docMk/>
          <pc:sldMk cId="51574376" sldId="465"/>
        </pc:sldMkLst>
        <pc:spChg chg="del">
          <ac:chgData name="Vadnais, Sabina" userId="e0a5976f-0446-4474-aa64-fce0035d6983" providerId="ADAL" clId="{1C808B85-266F-41D3-B66F-9C56EC115692}" dt="2022-06-01T15:37:08.775" v="427" actId="478"/>
          <ac:spMkLst>
            <pc:docMk/>
            <pc:sldMk cId="51574376" sldId="465"/>
            <ac:spMk id="4" creationId="{00000000-0000-0000-0000-000000000000}"/>
          </ac:spMkLst>
        </pc:spChg>
        <pc:spChg chg="mod">
          <ac:chgData name="Vadnais, Sabina" userId="e0a5976f-0446-4474-aa64-fce0035d6983" providerId="ADAL" clId="{1C808B85-266F-41D3-B66F-9C56EC115692}" dt="2022-06-01T15:34:34.675" v="397" actId="20577"/>
          <ac:spMkLst>
            <pc:docMk/>
            <pc:sldMk cId="51574376" sldId="465"/>
            <ac:spMk id="5" creationId="{00000000-0000-0000-0000-000000000000}"/>
          </ac:spMkLst>
        </pc:spChg>
        <pc:graphicFrameChg chg="mod">
          <ac:chgData name="Vadnais, Sabina" userId="e0a5976f-0446-4474-aa64-fce0035d6983" providerId="ADAL" clId="{1C808B85-266F-41D3-B66F-9C56EC115692}" dt="2022-06-01T20:31:34.251" v="977" actId="207"/>
          <ac:graphicFrameMkLst>
            <pc:docMk/>
            <pc:sldMk cId="51574376" sldId="465"/>
            <ac:graphicFrameMk id="7" creationId="{00000000-0000-0000-0000-000000000000}"/>
          </ac:graphicFrameMkLst>
        </pc:graphicFrameChg>
      </pc:sldChg>
      <pc:sldChg chg="modSp mod modNotesTx">
        <pc:chgData name="Vadnais, Sabina" userId="e0a5976f-0446-4474-aa64-fce0035d6983" providerId="ADAL" clId="{1C808B85-266F-41D3-B66F-9C56EC115692}" dt="2022-06-01T15:31:43.892" v="227" actId="20577"/>
        <pc:sldMkLst>
          <pc:docMk/>
          <pc:sldMk cId="528015114" sldId="470"/>
        </pc:sldMkLst>
        <pc:spChg chg="mod">
          <ac:chgData name="Vadnais, Sabina" userId="e0a5976f-0446-4474-aa64-fce0035d6983" providerId="ADAL" clId="{1C808B85-266F-41D3-B66F-9C56EC115692}" dt="2022-06-01T15:28:12.066" v="180" actId="20577"/>
          <ac:spMkLst>
            <pc:docMk/>
            <pc:sldMk cId="528015114" sldId="470"/>
            <ac:spMk id="16389" creationId="{00000000-0000-0000-0000-000000000000}"/>
          </ac:spMkLst>
        </pc:spChg>
        <pc:graphicFrameChg chg="mod">
          <ac:chgData name="Vadnais, Sabina" userId="e0a5976f-0446-4474-aa64-fce0035d6983" providerId="ADAL" clId="{1C808B85-266F-41D3-B66F-9C56EC115692}" dt="2022-06-01T15:30:29.493" v="212" actId="207"/>
          <ac:graphicFrameMkLst>
            <pc:docMk/>
            <pc:sldMk cId="528015114" sldId="470"/>
            <ac:graphicFrameMk id="6" creationId="{00000000-0000-0000-0000-000000000000}"/>
          </ac:graphicFrameMkLst>
        </pc:graphicFrameChg>
      </pc:sldChg>
      <pc:sldChg chg="modSp mod">
        <pc:chgData name="Vadnais, Sabina" userId="e0a5976f-0446-4474-aa64-fce0035d6983" providerId="ADAL" clId="{1C808B85-266F-41D3-B66F-9C56EC115692}" dt="2022-06-01T20:46:05.546" v="1407" actId="113"/>
        <pc:sldMkLst>
          <pc:docMk/>
          <pc:sldMk cId="2418475272" sldId="475"/>
        </pc:sldMkLst>
        <pc:spChg chg="mod">
          <ac:chgData name="Vadnais, Sabina" userId="e0a5976f-0446-4474-aa64-fce0035d6983" providerId="ADAL" clId="{1C808B85-266F-41D3-B66F-9C56EC115692}" dt="2022-06-01T20:46:05.546" v="1407" actId="113"/>
          <ac:spMkLst>
            <pc:docMk/>
            <pc:sldMk cId="2418475272" sldId="475"/>
            <ac:spMk id="54275" creationId="{00000000-0000-0000-0000-000000000000}"/>
          </ac:spMkLst>
        </pc:spChg>
      </pc:sldChg>
      <pc:sldChg chg="modSp mod modNotesTx">
        <pc:chgData name="Vadnais, Sabina" userId="e0a5976f-0446-4474-aa64-fce0035d6983" providerId="ADAL" clId="{1C808B85-266F-41D3-B66F-9C56EC115692}" dt="2022-06-01T20:31:45.696" v="978" actId="207"/>
        <pc:sldMkLst>
          <pc:docMk/>
          <pc:sldMk cId="3929217076" sldId="477"/>
        </pc:sldMkLst>
        <pc:spChg chg="mod">
          <ac:chgData name="Vadnais, Sabina" userId="e0a5976f-0446-4474-aa64-fce0035d6983" providerId="ADAL" clId="{1C808B85-266F-41D3-B66F-9C56EC115692}" dt="2022-06-01T20:27:51.629" v="854" actId="20577"/>
          <ac:spMkLst>
            <pc:docMk/>
            <pc:sldMk cId="3929217076" sldId="477"/>
            <ac:spMk id="6" creationId="{00000000-0000-0000-0000-000000000000}"/>
          </ac:spMkLst>
        </pc:spChg>
        <pc:spChg chg="mod">
          <ac:chgData name="Vadnais, Sabina" userId="e0a5976f-0446-4474-aa64-fce0035d6983" providerId="ADAL" clId="{1C808B85-266F-41D3-B66F-9C56EC115692}" dt="2022-06-01T20:26:06.190" v="837" actId="20577"/>
          <ac:spMkLst>
            <pc:docMk/>
            <pc:sldMk cId="3929217076" sldId="477"/>
            <ac:spMk id="13315" creationId="{00000000-0000-0000-0000-000000000000}"/>
          </ac:spMkLst>
        </pc:spChg>
        <pc:graphicFrameChg chg="mod">
          <ac:chgData name="Vadnais, Sabina" userId="e0a5976f-0446-4474-aa64-fce0035d6983" providerId="ADAL" clId="{1C808B85-266F-41D3-B66F-9C56EC115692}" dt="2022-06-01T20:31:45.696" v="978" actId="207"/>
          <ac:graphicFrameMkLst>
            <pc:docMk/>
            <pc:sldMk cId="3929217076" sldId="477"/>
            <ac:graphicFrameMk id="8" creationId="{00000000-0000-0000-0000-000000000000}"/>
          </ac:graphicFrameMkLst>
        </pc:graphicFrameChg>
      </pc:sldChg>
      <pc:sldChg chg="modSp mod modNotesTx">
        <pc:chgData name="Vadnais, Sabina" userId="e0a5976f-0446-4474-aa64-fce0035d6983" providerId="ADAL" clId="{1C808B85-266F-41D3-B66F-9C56EC115692}" dt="2022-06-01T15:14:24.555" v="134" actId="20577"/>
        <pc:sldMkLst>
          <pc:docMk/>
          <pc:sldMk cId="1659925669" sldId="484"/>
        </pc:sldMkLst>
        <pc:spChg chg="mod">
          <ac:chgData name="Vadnais, Sabina" userId="e0a5976f-0446-4474-aa64-fce0035d6983" providerId="ADAL" clId="{1C808B85-266F-41D3-B66F-9C56EC115692}" dt="2022-06-01T15:13:51.862" v="123" actId="20577"/>
          <ac:spMkLst>
            <pc:docMk/>
            <pc:sldMk cId="1659925669" sldId="484"/>
            <ac:spMk id="6" creationId="{00000000-0000-0000-0000-000000000000}"/>
          </ac:spMkLst>
        </pc:spChg>
      </pc:sldChg>
      <pc:sldChg chg="modSp mod modNotesTx">
        <pc:chgData name="Vadnais, Sabina" userId="e0a5976f-0446-4474-aa64-fce0035d6983" providerId="ADAL" clId="{1C808B85-266F-41D3-B66F-9C56EC115692}" dt="2022-06-01T15:15:19.320" v="157" actId="20577"/>
        <pc:sldMkLst>
          <pc:docMk/>
          <pc:sldMk cId="1270870294" sldId="485"/>
        </pc:sldMkLst>
        <pc:spChg chg="mod">
          <ac:chgData name="Vadnais, Sabina" userId="e0a5976f-0446-4474-aa64-fce0035d6983" providerId="ADAL" clId="{1C808B85-266F-41D3-B66F-9C56EC115692}" dt="2022-06-01T15:14:49.103" v="144" actId="20577"/>
          <ac:spMkLst>
            <pc:docMk/>
            <pc:sldMk cId="1270870294" sldId="485"/>
            <ac:spMk id="8" creationId="{00000000-0000-0000-0000-000000000000}"/>
          </ac:spMkLst>
        </pc:spChg>
      </pc:sldChg>
      <pc:sldChg chg="modSp mod modNotesTx">
        <pc:chgData name="Vadnais, Sabina" userId="e0a5976f-0446-4474-aa64-fce0035d6983" providerId="ADAL" clId="{1C808B85-266F-41D3-B66F-9C56EC115692}" dt="2022-06-01T15:17:39.725" v="174" actId="20577"/>
        <pc:sldMkLst>
          <pc:docMk/>
          <pc:sldMk cId="3271260152" sldId="487"/>
        </pc:sldMkLst>
        <pc:spChg chg="mod">
          <ac:chgData name="Vadnais, Sabina" userId="e0a5976f-0446-4474-aa64-fce0035d6983" providerId="ADAL" clId="{1C808B85-266F-41D3-B66F-9C56EC115692}" dt="2022-06-01T15:17:08.988" v="172" actId="20577"/>
          <ac:spMkLst>
            <pc:docMk/>
            <pc:sldMk cId="3271260152" sldId="487"/>
            <ac:spMk id="8" creationId="{00000000-0000-0000-0000-000000000000}"/>
          </ac:spMkLst>
        </pc:spChg>
      </pc:sldChg>
      <pc:sldChg chg="modSp mod modNotesTx">
        <pc:chgData name="Vadnais, Sabina" userId="e0a5976f-0446-4474-aa64-fce0035d6983" providerId="ADAL" clId="{1C808B85-266F-41D3-B66F-9C56EC115692}" dt="2022-06-01T18:36:30.553" v="549"/>
        <pc:sldMkLst>
          <pc:docMk/>
          <pc:sldMk cId="1475668622" sldId="491"/>
        </pc:sldMkLst>
        <pc:spChg chg="mod">
          <ac:chgData name="Vadnais, Sabina" userId="e0a5976f-0446-4474-aa64-fce0035d6983" providerId="ADAL" clId="{1C808B85-266F-41D3-B66F-9C56EC115692}" dt="2022-06-01T18:35:20.219" v="546" actId="20577"/>
          <ac:spMkLst>
            <pc:docMk/>
            <pc:sldMk cId="1475668622" sldId="491"/>
            <ac:spMk id="8" creationId="{00000000-0000-0000-0000-000000000000}"/>
          </ac:spMkLst>
        </pc:spChg>
        <pc:graphicFrameChg chg="mod">
          <ac:chgData name="Vadnais, Sabina" userId="e0a5976f-0446-4474-aa64-fce0035d6983" providerId="ADAL" clId="{1C808B85-266F-41D3-B66F-9C56EC115692}" dt="2022-06-01T18:35:38.121" v="548" actId="207"/>
          <ac:graphicFrameMkLst>
            <pc:docMk/>
            <pc:sldMk cId="1475668622" sldId="491"/>
            <ac:graphicFrameMk id="6" creationId="{00000000-0000-0000-0000-000000000000}"/>
          </ac:graphicFrameMkLst>
        </pc:graphicFrameChg>
      </pc:sldChg>
      <pc:sldChg chg="modSp mod modNotesTx">
        <pc:chgData name="Vadnais, Sabina" userId="e0a5976f-0446-4474-aa64-fce0035d6983" providerId="ADAL" clId="{1C808B85-266F-41D3-B66F-9C56EC115692}" dt="2022-06-01T18:42:32.008" v="622" actId="20577"/>
        <pc:sldMkLst>
          <pc:docMk/>
          <pc:sldMk cId="1796128679" sldId="495"/>
        </pc:sldMkLst>
        <pc:spChg chg="mod">
          <ac:chgData name="Vadnais, Sabina" userId="e0a5976f-0446-4474-aa64-fce0035d6983" providerId="ADAL" clId="{1C808B85-266F-41D3-B66F-9C56EC115692}" dt="2022-06-01T18:41:07.070" v="604" actId="20577"/>
          <ac:spMkLst>
            <pc:docMk/>
            <pc:sldMk cId="1796128679" sldId="495"/>
            <ac:spMk id="5" creationId="{00000000-0000-0000-0000-000000000000}"/>
          </ac:spMkLst>
        </pc:spChg>
        <pc:graphicFrameChg chg="mod">
          <ac:chgData name="Vadnais, Sabina" userId="e0a5976f-0446-4474-aa64-fce0035d6983" providerId="ADAL" clId="{1C808B85-266F-41D3-B66F-9C56EC115692}" dt="2022-06-01T18:40:59.776" v="594"/>
          <ac:graphicFrameMkLst>
            <pc:docMk/>
            <pc:sldMk cId="1796128679" sldId="495"/>
            <ac:graphicFrameMk id="7" creationId="{00000000-0000-0000-0000-000000000000}"/>
          </ac:graphicFrameMkLst>
        </pc:graphicFrameChg>
      </pc:sldChg>
      <pc:sldChg chg="modSp mod modNotesTx">
        <pc:chgData name="Vadnais, Sabina" userId="e0a5976f-0446-4474-aa64-fce0035d6983" providerId="ADAL" clId="{1C808B85-266F-41D3-B66F-9C56EC115692}" dt="2022-06-01T20:24:33.682" v="821"/>
        <pc:sldMkLst>
          <pc:docMk/>
          <pc:sldMk cId="1583292931" sldId="496"/>
        </pc:sldMkLst>
        <pc:spChg chg="mod">
          <ac:chgData name="Vadnais, Sabina" userId="e0a5976f-0446-4474-aa64-fce0035d6983" providerId="ADAL" clId="{1C808B85-266F-41D3-B66F-9C56EC115692}" dt="2022-06-01T20:18:23.404" v="757" actId="20577"/>
          <ac:spMkLst>
            <pc:docMk/>
            <pc:sldMk cId="1583292931" sldId="496"/>
            <ac:spMk id="5" creationId="{00000000-0000-0000-0000-000000000000}"/>
          </ac:spMkLst>
        </pc:spChg>
        <pc:graphicFrameChg chg="mod">
          <ac:chgData name="Vadnais, Sabina" userId="e0a5976f-0446-4474-aa64-fce0035d6983" providerId="ADAL" clId="{1C808B85-266F-41D3-B66F-9C56EC115692}" dt="2022-06-01T20:24:33.682" v="821"/>
          <ac:graphicFrameMkLst>
            <pc:docMk/>
            <pc:sldMk cId="1583292931" sldId="496"/>
            <ac:graphicFrameMk id="7" creationId="{00000000-0000-0000-0000-000000000000}"/>
          </ac:graphicFrameMkLst>
        </pc:graphicFrameChg>
      </pc:sldChg>
      <pc:sldChg chg="modSp mod modNotesTx">
        <pc:chgData name="Vadnais, Sabina" userId="e0a5976f-0446-4474-aa64-fce0035d6983" providerId="ADAL" clId="{1C808B85-266F-41D3-B66F-9C56EC115692}" dt="2022-06-01T20:33:11.539" v="1035" actId="20577"/>
        <pc:sldMkLst>
          <pc:docMk/>
          <pc:sldMk cId="3650862164" sldId="498"/>
        </pc:sldMkLst>
        <pc:spChg chg="mod">
          <ac:chgData name="Vadnais, Sabina" userId="e0a5976f-0446-4474-aa64-fce0035d6983" providerId="ADAL" clId="{1C808B85-266F-41D3-B66F-9C56EC115692}" dt="2022-06-01T20:29:55.184" v="967" actId="14100"/>
          <ac:spMkLst>
            <pc:docMk/>
            <pc:sldMk cId="3650862164" sldId="498"/>
            <ac:spMk id="5" creationId="{00000000-0000-0000-0000-000000000000}"/>
          </ac:spMkLst>
        </pc:spChg>
        <pc:spChg chg="mod">
          <ac:chgData name="Vadnais, Sabina" userId="e0a5976f-0446-4474-aa64-fce0035d6983" providerId="ADAL" clId="{1C808B85-266F-41D3-B66F-9C56EC115692}" dt="2022-06-01T20:33:11.539" v="1035" actId="20577"/>
          <ac:spMkLst>
            <pc:docMk/>
            <pc:sldMk cId="3650862164" sldId="498"/>
            <ac:spMk id="8" creationId="{00000000-0000-0000-0000-000000000000}"/>
          </ac:spMkLst>
        </pc:spChg>
      </pc:sldChg>
      <pc:sldChg chg="delSp modSp mod modNotesTx">
        <pc:chgData name="Vadnais, Sabina" userId="e0a5976f-0446-4474-aa64-fce0035d6983" providerId="ADAL" clId="{1C808B85-266F-41D3-B66F-9C56EC115692}" dt="2022-06-01T20:39:17.523" v="1232"/>
        <pc:sldMkLst>
          <pc:docMk/>
          <pc:sldMk cId="904243544" sldId="499"/>
        </pc:sldMkLst>
        <pc:spChg chg="del">
          <ac:chgData name="Vadnais, Sabina" userId="e0a5976f-0446-4474-aa64-fce0035d6983" providerId="ADAL" clId="{1C808B85-266F-41D3-B66F-9C56EC115692}" dt="2022-06-01T20:37:49.733" v="1211" actId="478"/>
          <ac:spMkLst>
            <pc:docMk/>
            <pc:sldMk cId="904243544" sldId="499"/>
            <ac:spMk id="2" creationId="{00000000-0000-0000-0000-000000000000}"/>
          </ac:spMkLst>
        </pc:spChg>
        <pc:spChg chg="mod">
          <ac:chgData name="Vadnais, Sabina" userId="e0a5976f-0446-4474-aa64-fce0035d6983" providerId="ADAL" clId="{1C808B85-266F-41D3-B66F-9C56EC115692}" dt="2022-06-01T20:35:32.383" v="1150" actId="14100"/>
          <ac:spMkLst>
            <pc:docMk/>
            <pc:sldMk cId="904243544" sldId="499"/>
            <ac:spMk id="16386" creationId="{00000000-0000-0000-0000-000000000000}"/>
          </ac:spMkLst>
        </pc:spChg>
        <pc:spChg chg="mod">
          <ac:chgData name="Vadnais, Sabina" userId="e0a5976f-0446-4474-aa64-fce0035d6983" providerId="ADAL" clId="{1C808B85-266F-41D3-B66F-9C56EC115692}" dt="2022-06-01T20:36:08.390" v="1191" actId="20577"/>
          <ac:spMkLst>
            <pc:docMk/>
            <pc:sldMk cId="904243544" sldId="499"/>
            <ac:spMk id="16389" creationId="{00000000-0000-0000-0000-000000000000}"/>
          </ac:spMkLst>
        </pc:spChg>
        <pc:graphicFrameChg chg="mod">
          <ac:chgData name="Vadnais, Sabina" userId="e0a5976f-0446-4474-aa64-fce0035d6983" providerId="ADAL" clId="{1C808B85-266F-41D3-B66F-9C56EC115692}" dt="2022-06-01T20:38:29.152" v="1222"/>
          <ac:graphicFrameMkLst>
            <pc:docMk/>
            <pc:sldMk cId="904243544" sldId="499"/>
            <ac:graphicFrameMk id="6" creationId="{00000000-0000-0000-0000-000000000000}"/>
          </ac:graphicFrameMkLst>
        </pc:graphicFrameChg>
      </pc:sldChg>
      <pc:sldChg chg="modSp del mod">
        <pc:chgData name="Vadnais, Sabina" userId="e0a5976f-0446-4474-aa64-fce0035d6983" providerId="ADAL" clId="{1C808B85-266F-41D3-B66F-9C56EC115692}" dt="2022-06-01T20:41:44.948" v="1261" actId="2696"/>
        <pc:sldMkLst>
          <pc:docMk/>
          <pc:sldMk cId="1433169372" sldId="500"/>
        </pc:sldMkLst>
        <pc:spChg chg="mod">
          <ac:chgData name="Vadnais, Sabina" userId="e0a5976f-0446-4474-aa64-fce0035d6983" providerId="ADAL" clId="{1C808B85-266F-41D3-B66F-9C56EC115692}" dt="2022-06-01T20:39:49.210" v="1250" actId="20577"/>
          <ac:spMkLst>
            <pc:docMk/>
            <pc:sldMk cId="1433169372" sldId="500"/>
            <ac:spMk id="2" creationId="{00000000-0000-0000-0000-000000000000}"/>
          </ac:spMkLst>
        </pc:spChg>
        <pc:spChg chg="mod">
          <ac:chgData name="Vadnais, Sabina" userId="e0a5976f-0446-4474-aa64-fce0035d6983" providerId="ADAL" clId="{1C808B85-266F-41D3-B66F-9C56EC115692}" dt="2022-06-01T20:39:37.022" v="1233"/>
          <ac:spMkLst>
            <pc:docMk/>
            <pc:sldMk cId="1433169372" sldId="500"/>
            <ac:spMk id="5" creationId="{00000000-0000-0000-0000-000000000000}"/>
          </ac:spMkLst>
        </pc:spChg>
      </pc:sldChg>
      <pc:sldChg chg="modSp mod">
        <pc:chgData name="Vadnais, Sabina" userId="e0a5976f-0446-4474-aa64-fce0035d6983" providerId="ADAL" clId="{1C808B85-266F-41D3-B66F-9C56EC115692}" dt="2022-06-01T14:59:25.988" v="42" actId="20577"/>
        <pc:sldMkLst>
          <pc:docMk/>
          <pc:sldMk cId="639271362" sldId="501"/>
        </pc:sldMkLst>
        <pc:spChg chg="mod">
          <ac:chgData name="Vadnais, Sabina" userId="e0a5976f-0446-4474-aa64-fce0035d6983" providerId="ADAL" clId="{1C808B85-266F-41D3-B66F-9C56EC115692}" dt="2022-06-01T14:59:25.988" v="42" actId="20577"/>
          <ac:spMkLst>
            <pc:docMk/>
            <pc:sldMk cId="639271362" sldId="501"/>
            <ac:spMk id="3" creationId="{00000000-0000-0000-0000-000000000000}"/>
          </ac:spMkLst>
        </pc:spChg>
      </pc:sldChg>
      <pc:sldChg chg="modSp mod">
        <pc:chgData name="Vadnais, Sabina" userId="e0a5976f-0446-4474-aa64-fce0035d6983" providerId="ADAL" clId="{1C808B85-266F-41D3-B66F-9C56EC115692}" dt="2022-06-01T14:59:34.178" v="55" actId="20577"/>
        <pc:sldMkLst>
          <pc:docMk/>
          <pc:sldMk cId="1419093859" sldId="502"/>
        </pc:sldMkLst>
        <pc:spChg chg="mod">
          <ac:chgData name="Vadnais, Sabina" userId="e0a5976f-0446-4474-aa64-fce0035d6983" providerId="ADAL" clId="{1C808B85-266F-41D3-B66F-9C56EC115692}" dt="2022-06-01T14:59:34.178" v="55" actId="20577"/>
          <ac:spMkLst>
            <pc:docMk/>
            <pc:sldMk cId="1419093859" sldId="502"/>
            <ac:spMk id="3" creationId="{00000000-0000-0000-0000-000000000000}"/>
          </ac:spMkLst>
        </pc:spChg>
      </pc:sldChg>
      <pc:sldChg chg="modSp mod">
        <pc:chgData name="Vadnais, Sabina" userId="e0a5976f-0446-4474-aa64-fce0035d6983" providerId="ADAL" clId="{1C808B85-266F-41D3-B66F-9C56EC115692}" dt="2022-06-01T14:59:42.395" v="71" actId="27636"/>
        <pc:sldMkLst>
          <pc:docMk/>
          <pc:sldMk cId="3961587758" sldId="503"/>
        </pc:sldMkLst>
        <pc:spChg chg="mod">
          <ac:chgData name="Vadnais, Sabina" userId="e0a5976f-0446-4474-aa64-fce0035d6983" providerId="ADAL" clId="{1C808B85-266F-41D3-B66F-9C56EC115692}" dt="2022-06-01T14:59:42.395" v="71" actId="27636"/>
          <ac:spMkLst>
            <pc:docMk/>
            <pc:sldMk cId="3961587758" sldId="503"/>
            <ac:spMk id="3" creationId="{00000000-0000-0000-0000-000000000000}"/>
          </ac:spMkLst>
        </pc:spChg>
      </pc:sldChg>
      <pc:sldChg chg="modSp mod ord modNotesTx">
        <pc:chgData name="Vadnais, Sabina" userId="e0a5976f-0446-4474-aa64-fce0035d6983" providerId="ADAL" clId="{1C808B85-266F-41D3-B66F-9C56EC115692}" dt="2022-06-01T20:34:40.773" v="1072" actId="20577"/>
        <pc:sldMkLst>
          <pc:docMk/>
          <pc:sldMk cId="174412479" sldId="504"/>
        </pc:sldMkLst>
        <pc:spChg chg="mod">
          <ac:chgData name="Vadnais, Sabina" userId="e0a5976f-0446-4474-aa64-fce0035d6983" providerId="ADAL" clId="{1C808B85-266F-41D3-B66F-9C56EC115692}" dt="2022-06-01T20:32:50.994" v="1010" actId="20577"/>
          <ac:spMkLst>
            <pc:docMk/>
            <pc:sldMk cId="174412479" sldId="504"/>
            <ac:spMk id="2" creationId="{00000000-0000-0000-0000-000000000000}"/>
          </ac:spMkLst>
        </pc:spChg>
        <pc:spChg chg="mod">
          <ac:chgData name="Vadnais, Sabina" userId="e0a5976f-0446-4474-aa64-fce0035d6983" providerId="ADAL" clId="{1C808B85-266F-41D3-B66F-9C56EC115692}" dt="2022-06-01T20:33:18.360" v="1036" actId="20577"/>
          <ac:spMkLst>
            <pc:docMk/>
            <pc:sldMk cId="174412479" sldId="504"/>
            <ac:spMk id="5" creationId="{00000000-0000-0000-0000-000000000000}"/>
          </ac:spMkLst>
        </pc:spChg>
        <pc:graphicFrameChg chg="mod">
          <ac:chgData name="Vadnais, Sabina" userId="e0a5976f-0446-4474-aa64-fce0035d6983" providerId="ADAL" clId="{1C808B85-266F-41D3-B66F-9C56EC115692}" dt="2022-06-01T20:34:25.550" v="1046"/>
          <ac:graphicFrameMkLst>
            <pc:docMk/>
            <pc:sldMk cId="174412479" sldId="504"/>
            <ac:graphicFrameMk id="6" creationId="{00000000-0000-0000-0000-000000000000}"/>
          </ac:graphicFrameMkLst>
        </pc:graphicFrameChg>
      </pc:sldChg>
      <pc:sldChg chg="modSp mod modNotesTx">
        <pc:chgData name="Vadnais, Sabina" userId="e0a5976f-0446-4474-aa64-fce0035d6983" providerId="ADAL" clId="{1C808B85-266F-41D3-B66F-9C56EC115692}" dt="2022-06-01T18:22:37.349" v="498" actId="20577"/>
        <pc:sldMkLst>
          <pc:docMk/>
          <pc:sldMk cId="2648510932" sldId="506"/>
        </pc:sldMkLst>
        <pc:spChg chg="mod">
          <ac:chgData name="Vadnais, Sabina" userId="e0a5976f-0446-4474-aa64-fce0035d6983" providerId="ADAL" clId="{1C808B85-266F-41D3-B66F-9C56EC115692}" dt="2022-06-01T18:19:35.674" v="453" actId="20577"/>
          <ac:spMkLst>
            <pc:docMk/>
            <pc:sldMk cId="2648510932" sldId="506"/>
            <ac:spMk id="6" creationId="{00000000-0000-0000-0000-000000000000}"/>
          </ac:spMkLst>
        </pc:spChg>
      </pc:sldChg>
      <pc:sldChg chg="modSp mod modNotesTx">
        <pc:chgData name="Vadnais, Sabina" userId="e0a5976f-0446-4474-aa64-fce0035d6983" providerId="ADAL" clId="{1C808B85-266F-41D3-B66F-9C56EC115692}" dt="2022-06-01T18:23:41.608" v="519" actId="20577"/>
        <pc:sldMkLst>
          <pc:docMk/>
          <pc:sldMk cId="3476106462" sldId="507"/>
        </pc:sldMkLst>
        <pc:spChg chg="mod">
          <ac:chgData name="Vadnais, Sabina" userId="e0a5976f-0446-4474-aa64-fce0035d6983" providerId="ADAL" clId="{1C808B85-266F-41D3-B66F-9C56EC115692}" dt="2022-06-01T18:23:41.608" v="519" actId="20577"/>
          <ac:spMkLst>
            <pc:docMk/>
            <pc:sldMk cId="3476106462" sldId="507"/>
            <ac:spMk id="8" creationId="{00000000-0000-0000-0000-000000000000}"/>
          </ac:spMkLst>
        </pc:spChg>
      </pc:sldChg>
      <pc:sldChg chg="modSp mod">
        <pc:chgData name="Vadnais, Sabina" userId="e0a5976f-0446-4474-aa64-fce0035d6983" providerId="ADAL" clId="{1C808B85-266F-41D3-B66F-9C56EC115692}" dt="2022-06-01T18:48:51.145" v="683" actId="20577"/>
        <pc:sldMkLst>
          <pc:docMk/>
          <pc:sldMk cId="369093941" sldId="508"/>
        </pc:sldMkLst>
        <pc:spChg chg="mod">
          <ac:chgData name="Vadnais, Sabina" userId="e0a5976f-0446-4474-aa64-fce0035d6983" providerId="ADAL" clId="{1C808B85-266F-41D3-B66F-9C56EC115692}" dt="2022-06-01T18:48:51.145" v="683" actId="20577"/>
          <ac:spMkLst>
            <pc:docMk/>
            <pc:sldMk cId="369093941" sldId="508"/>
            <ac:spMk id="5" creationId="{00000000-0000-0000-0000-000000000000}"/>
          </ac:spMkLst>
        </pc:spChg>
        <pc:graphicFrameChg chg="mod">
          <ac:chgData name="Vadnais, Sabina" userId="e0a5976f-0446-4474-aa64-fce0035d6983" providerId="ADAL" clId="{1C808B85-266F-41D3-B66F-9C56EC115692}" dt="2022-06-01T18:48:29.723" v="675" actId="207"/>
          <ac:graphicFrameMkLst>
            <pc:docMk/>
            <pc:sldMk cId="369093941" sldId="508"/>
            <ac:graphicFrameMk id="7" creationId="{00000000-0000-0000-0000-000000000000}"/>
          </ac:graphicFrameMkLst>
        </pc:graphicFrameChg>
      </pc:sldChg>
      <pc:sldChg chg="modSp mod modNotesTx">
        <pc:chgData name="Vadnais, Sabina" userId="e0a5976f-0446-4474-aa64-fce0035d6983" providerId="ADAL" clId="{1C808B85-266F-41D3-B66F-9C56EC115692}" dt="2022-06-01T15:34:07.695" v="389" actId="20577"/>
        <pc:sldMkLst>
          <pc:docMk/>
          <pc:sldMk cId="1068843233" sldId="509"/>
        </pc:sldMkLst>
        <pc:spChg chg="mod">
          <ac:chgData name="Vadnais, Sabina" userId="e0a5976f-0446-4474-aa64-fce0035d6983" providerId="ADAL" clId="{1C808B85-266F-41D3-B66F-9C56EC115692}" dt="2022-06-01T15:32:55.470" v="242" actId="20577"/>
          <ac:spMkLst>
            <pc:docMk/>
            <pc:sldMk cId="1068843233" sldId="509"/>
            <ac:spMk id="5" creationId="{00000000-0000-0000-0000-000000000000}"/>
          </ac:spMkLst>
        </pc:spChg>
      </pc:sldChg>
      <pc:sldChg chg="modSp mod">
        <pc:chgData name="Vadnais, Sabina" userId="e0a5976f-0446-4474-aa64-fce0035d6983" providerId="ADAL" clId="{1C808B85-266F-41D3-B66F-9C56EC115692}" dt="2022-06-01T18:54:05.217" v="708" actId="27918"/>
        <pc:sldMkLst>
          <pc:docMk/>
          <pc:sldMk cId="2815386988" sldId="510"/>
        </pc:sldMkLst>
        <pc:spChg chg="mod">
          <ac:chgData name="Vadnais, Sabina" userId="e0a5976f-0446-4474-aa64-fce0035d6983" providerId="ADAL" clId="{1C808B85-266F-41D3-B66F-9C56EC115692}" dt="2022-06-01T18:52:58.471" v="698" actId="20577"/>
          <ac:spMkLst>
            <pc:docMk/>
            <pc:sldMk cId="2815386988" sldId="510"/>
            <ac:spMk id="6" creationId="{00000000-0000-0000-0000-000000000000}"/>
          </ac:spMkLst>
        </pc:spChg>
      </pc:sldChg>
      <pc:sldChg chg="modSp mod">
        <pc:chgData name="Vadnais, Sabina" userId="e0a5976f-0446-4474-aa64-fce0035d6983" providerId="ADAL" clId="{1C808B85-266F-41D3-B66F-9C56EC115692}" dt="2022-06-01T18:54:44.100" v="720" actId="20577"/>
        <pc:sldMkLst>
          <pc:docMk/>
          <pc:sldMk cId="2740378235" sldId="511"/>
        </pc:sldMkLst>
        <pc:spChg chg="mod">
          <ac:chgData name="Vadnais, Sabina" userId="e0a5976f-0446-4474-aa64-fce0035d6983" providerId="ADAL" clId="{1C808B85-266F-41D3-B66F-9C56EC115692}" dt="2022-06-01T18:54:44.100" v="720" actId="20577"/>
          <ac:spMkLst>
            <pc:docMk/>
            <pc:sldMk cId="2740378235" sldId="511"/>
            <ac:spMk id="8" creationId="{00000000-0000-0000-0000-000000000000}"/>
          </ac:spMkLst>
        </pc:spChg>
      </pc:sldChg>
    </pc:docChg>
  </pc:docChgLst>
  <pc:docChgLst>
    <pc:chgData name="McFarland, Annette (CNTR)" userId="e93d1f50-85ab-41a8-a34a-185a53159573" providerId="ADAL" clId="{978D268E-CA44-43CC-AAA7-797B18F0F88B}"/>
    <pc:docChg chg="custSel addSld delSld modSld modMainMaster">
      <pc:chgData name="McFarland, Annette (CNTR)" userId="e93d1f50-85ab-41a8-a34a-185a53159573" providerId="ADAL" clId="{978D268E-CA44-43CC-AAA7-797B18F0F88B}" dt="2023-05-31T19:36:04.206" v="5687" actId="2711"/>
      <pc:docMkLst>
        <pc:docMk/>
      </pc:docMkLst>
      <pc:sldChg chg="modSp mod">
        <pc:chgData name="McFarland, Annette (CNTR)" userId="e93d1f50-85ab-41a8-a34a-185a53159573" providerId="ADAL" clId="{978D268E-CA44-43CC-AAA7-797B18F0F88B}" dt="2023-05-31T14:30:24.450" v="28" actId="1076"/>
        <pc:sldMkLst>
          <pc:docMk/>
          <pc:sldMk cId="0" sldId="256"/>
        </pc:sldMkLst>
        <pc:spChg chg="mod">
          <ac:chgData name="McFarland, Annette (CNTR)" userId="e93d1f50-85ab-41a8-a34a-185a53159573" providerId="ADAL" clId="{978D268E-CA44-43CC-AAA7-797B18F0F88B}" dt="2023-05-31T14:30:24.450" v="28" actId="1076"/>
          <ac:spMkLst>
            <pc:docMk/>
            <pc:sldMk cId="0" sldId="256"/>
            <ac:spMk id="5" creationId="{00000000-0000-0000-0000-000000000000}"/>
          </ac:spMkLst>
        </pc:spChg>
      </pc:sldChg>
      <pc:sldChg chg="addSp modSp mod">
        <pc:chgData name="McFarland, Annette (CNTR)" userId="e93d1f50-85ab-41a8-a34a-185a53159573" providerId="ADAL" clId="{978D268E-CA44-43CC-AAA7-797B18F0F88B}" dt="2023-05-31T17:38:10.554" v="4006" actId="20577"/>
        <pc:sldMkLst>
          <pc:docMk/>
          <pc:sldMk cId="1549226549" sldId="429"/>
        </pc:sldMkLst>
        <pc:spChg chg="add mod">
          <ac:chgData name="McFarland, Annette (CNTR)" userId="e93d1f50-85ab-41a8-a34a-185a53159573" providerId="ADAL" clId="{978D268E-CA44-43CC-AAA7-797B18F0F88B}" dt="2023-05-31T14:31:15.714" v="81" actId="6549"/>
          <ac:spMkLst>
            <pc:docMk/>
            <pc:sldMk cId="1549226549" sldId="429"/>
            <ac:spMk id="2" creationId="{CB0DC79E-3E07-FD3A-9FB8-B3B14C73566E}"/>
          </ac:spMkLst>
        </pc:spChg>
        <pc:spChg chg="mod">
          <ac:chgData name="McFarland, Annette (CNTR)" userId="e93d1f50-85ab-41a8-a34a-185a53159573" providerId="ADAL" clId="{978D268E-CA44-43CC-AAA7-797B18F0F88B}" dt="2023-05-31T17:38:10.554" v="4006" actId="20577"/>
          <ac:spMkLst>
            <pc:docMk/>
            <pc:sldMk cId="1549226549" sldId="429"/>
            <ac:spMk id="3" creationId="{00000000-0000-0000-0000-000000000000}"/>
          </ac:spMkLst>
        </pc:spChg>
        <pc:picChg chg="add mod">
          <ac:chgData name="McFarland, Annette (CNTR)" userId="e93d1f50-85ab-41a8-a34a-185a53159573" providerId="ADAL" clId="{978D268E-CA44-43CC-AAA7-797B18F0F88B}" dt="2023-05-31T14:30:00.279" v="25"/>
          <ac:picMkLst>
            <pc:docMk/>
            <pc:sldMk cId="1549226549" sldId="429"/>
            <ac:picMk id="4" creationId="{658123BE-36CD-020B-2865-68AD5648C418}"/>
          </ac:picMkLst>
        </pc:picChg>
      </pc:sldChg>
      <pc:sldChg chg="modSp mod modNotesTx">
        <pc:chgData name="McFarland, Annette (CNTR)" userId="e93d1f50-85ab-41a8-a34a-185a53159573" providerId="ADAL" clId="{978D268E-CA44-43CC-AAA7-797B18F0F88B}" dt="2023-05-31T16:24:38.032" v="2927" actId="20577"/>
        <pc:sldMkLst>
          <pc:docMk/>
          <pc:sldMk cId="1175664602" sldId="450"/>
        </pc:sldMkLst>
        <pc:spChg chg="mod">
          <ac:chgData name="McFarland, Annette (CNTR)" userId="e93d1f50-85ab-41a8-a34a-185a53159573" providerId="ADAL" clId="{978D268E-CA44-43CC-AAA7-797B18F0F88B}" dt="2023-05-31T16:14:54.777" v="2675" actId="2711"/>
          <ac:spMkLst>
            <pc:docMk/>
            <pc:sldMk cId="1175664602" sldId="450"/>
            <ac:spMk id="7" creationId="{00000000-0000-0000-0000-000000000000}"/>
          </ac:spMkLst>
        </pc:spChg>
        <pc:spChg chg="mod">
          <ac:chgData name="McFarland, Annette (CNTR)" userId="e93d1f50-85ab-41a8-a34a-185a53159573" providerId="ADAL" clId="{978D268E-CA44-43CC-AAA7-797B18F0F88B}" dt="2023-05-31T16:15:03.834" v="2683" actId="20577"/>
          <ac:spMkLst>
            <pc:docMk/>
            <pc:sldMk cId="1175664602" sldId="450"/>
            <ac:spMk id="8" creationId="{00000000-0000-0000-0000-000000000000}"/>
          </ac:spMkLst>
        </pc:spChg>
        <pc:graphicFrameChg chg="mod">
          <ac:chgData name="McFarland, Annette (CNTR)" userId="e93d1f50-85ab-41a8-a34a-185a53159573" providerId="ADAL" clId="{978D268E-CA44-43CC-AAA7-797B18F0F88B}" dt="2023-05-31T16:16:10.160" v="2699" actId="2711"/>
          <ac:graphicFrameMkLst>
            <pc:docMk/>
            <pc:sldMk cId="1175664602" sldId="450"/>
            <ac:graphicFrameMk id="6" creationId="{00000000-0000-0000-0000-000000000000}"/>
          </ac:graphicFrameMkLst>
        </pc:graphicFrameChg>
      </pc:sldChg>
      <pc:sldChg chg="del mod modShow">
        <pc:chgData name="McFarland, Annette (CNTR)" userId="e93d1f50-85ab-41a8-a34a-185a53159573" providerId="ADAL" clId="{978D268E-CA44-43CC-AAA7-797B18F0F88B}" dt="2023-05-31T17:56:10.180" v="5414" actId="2696"/>
        <pc:sldMkLst>
          <pc:docMk/>
          <pc:sldMk cId="51574376" sldId="465"/>
        </pc:sldMkLst>
      </pc:sldChg>
      <pc:sldChg chg="modSp mod modNotesTx">
        <pc:chgData name="McFarland, Annette (CNTR)" userId="e93d1f50-85ab-41a8-a34a-185a53159573" providerId="ADAL" clId="{978D268E-CA44-43CC-AAA7-797B18F0F88B}" dt="2023-05-31T15:31:55.156" v="1457" actId="20577"/>
        <pc:sldMkLst>
          <pc:docMk/>
          <pc:sldMk cId="528015114" sldId="470"/>
        </pc:sldMkLst>
        <pc:spChg chg="mod">
          <ac:chgData name="McFarland, Annette (CNTR)" userId="e93d1f50-85ab-41a8-a34a-185a53159573" providerId="ADAL" clId="{978D268E-CA44-43CC-AAA7-797B18F0F88B}" dt="2023-05-31T15:27:35.046" v="1111" actId="2711"/>
          <ac:spMkLst>
            <pc:docMk/>
            <pc:sldMk cId="528015114" sldId="470"/>
            <ac:spMk id="16386" creationId="{00000000-0000-0000-0000-000000000000}"/>
          </ac:spMkLst>
        </pc:spChg>
        <pc:spChg chg="mod">
          <ac:chgData name="McFarland, Annette (CNTR)" userId="e93d1f50-85ab-41a8-a34a-185a53159573" providerId="ADAL" clId="{978D268E-CA44-43CC-AAA7-797B18F0F88B}" dt="2023-05-31T15:27:35.046" v="1111" actId="2711"/>
          <ac:spMkLst>
            <pc:docMk/>
            <pc:sldMk cId="528015114" sldId="470"/>
            <ac:spMk id="16389" creationId="{00000000-0000-0000-0000-000000000000}"/>
          </ac:spMkLst>
        </pc:spChg>
        <pc:graphicFrameChg chg="mod">
          <ac:chgData name="McFarland, Annette (CNTR)" userId="e93d1f50-85ab-41a8-a34a-185a53159573" providerId="ADAL" clId="{978D268E-CA44-43CC-AAA7-797B18F0F88B}" dt="2023-05-31T15:30:38.958" v="1161"/>
          <ac:graphicFrameMkLst>
            <pc:docMk/>
            <pc:sldMk cId="528015114" sldId="470"/>
            <ac:graphicFrameMk id="6" creationId="{00000000-0000-0000-0000-000000000000}"/>
          </ac:graphicFrameMkLst>
        </pc:graphicFrameChg>
      </pc:sldChg>
      <pc:sldChg chg="modSp mod">
        <pc:chgData name="McFarland, Annette (CNTR)" userId="e93d1f50-85ab-41a8-a34a-185a53159573" providerId="ADAL" clId="{978D268E-CA44-43CC-AAA7-797B18F0F88B}" dt="2023-05-31T17:58:46.495" v="5685" actId="207"/>
        <pc:sldMkLst>
          <pc:docMk/>
          <pc:sldMk cId="2418475272" sldId="475"/>
        </pc:sldMkLst>
        <pc:spChg chg="mod">
          <ac:chgData name="McFarland, Annette (CNTR)" userId="e93d1f50-85ab-41a8-a34a-185a53159573" providerId="ADAL" clId="{978D268E-CA44-43CC-AAA7-797B18F0F88B}" dt="2023-05-31T17:58:46.495" v="5685" actId="207"/>
          <ac:spMkLst>
            <pc:docMk/>
            <pc:sldMk cId="2418475272" sldId="475"/>
            <ac:spMk id="54275" creationId="{00000000-0000-0000-0000-000000000000}"/>
          </ac:spMkLst>
        </pc:spChg>
      </pc:sldChg>
      <pc:sldChg chg="modSp mod modNotesTx">
        <pc:chgData name="McFarland, Annette (CNTR)" userId="e93d1f50-85ab-41a8-a34a-185a53159573" providerId="ADAL" clId="{978D268E-CA44-43CC-AAA7-797B18F0F88B}" dt="2023-05-31T17:32:06.087" v="3693"/>
        <pc:sldMkLst>
          <pc:docMk/>
          <pc:sldMk cId="3929217076" sldId="477"/>
        </pc:sldMkLst>
        <pc:spChg chg="mod">
          <ac:chgData name="McFarland, Annette (CNTR)" userId="e93d1f50-85ab-41a8-a34a-185a53159573" providerId="ADAL" clId="{978D268E-CA44-43CC-AAA7-797B18F0F88B}" dt="2023-05-31T17:24:53.544" v="3306" actId="6549"/>
          <ac:spMkLst>
            <pc:docMk/>
            <pc:sldMk cId="3929217076" sldId="477"/>
            <ac:spMk id="6" creationId="{00000000-0000-0000-0000-000000000000}"/>
          </ac:spMkLst>
        </pc:spChg>
        <pc:spChg chg="mod">
          <ac:chgData name="McFarland, Annette (CNTR)" userId="e93d1f50-85ab-41a8-a34a-185a53159573" providerId="ADAL" clId="{978D268E-CA44-43CC-AAA7-797B18F0F88B}" dt="2023-05-31T17:24:27.783" v="3275" actId="1076"/>
          <ac:spMkLst>
            <pc:docMk/>
            <pc:sldMk cId="3929217076" sldId="477"/>
            <ac:spMk id="13315" creationId="{00000000-0000-0000-0000-000000000000}"/>
          </ac:spMkLst>
        </pc:spChg>
        <pc:graphicFrameChg chg="mod">
          <ac:chgData name="McFarland, Annette (CNTR)" userId="e93d1f50-85ab-41a8-a34a-185a53159573" providerId="ADAL" clId="{978D268E-CA44-43CC-AAA7-797B18F0F88B}" dt="2023-05-31T17:32:06.087" v="3693"/>
          <ac:graphicFrameMkLst>
            <pc:docMk/>
            <pc:sldMk cId="3929217076" sldId="477"/>
            <ac:graphicFrameMk id="8" creationId="{00000000-0000-0000-0000-000000000000}"/>
          </ac:graphicFrameMkLst>
        </pc:graphicFrameChg>
      </pc:sldChg>
      <pc:sldChg chg="modSp mod addCm modNotesTx">
        <pc:chgData name="McFarland, Annette (CNTR)" userId="e93d1f50-85ab-41a8-a34a-185a53159573" providerId="ADAL" clId="{978D268E-CA44-43CC-AAA7-797B18F0F88B}" dt="2023-05-31T15:16:40.277" v="363" actId="207"/>
        <pc:sldMkLst>
          <pc:docMk/>
          <pc:sldMk cId="1659925669" sldId="484"/>
        </pc:sldMkLst>
        <pc:spChg chg="mod">
          <ac:chgData name="McFarland, Annette (CNTR)" userId="e93d1f50-85ab-41a8-a34a-185a53159573" providerId="ADAL" clId="{978D268E-CA44-43CC-AAA7-797B18F0F88B}" dt="2023-05-17T15:52:29.690" v="14" actId="2711"/>
          <ac:spMkLst>
            <pc:docMk/>
            <pc:sldMk cId="1659925669" sldId="484"/>
            <ac:spMk id="4" creationId="{00000000-0000-0000-0000-000000000000}"/>
          </ac:spMkLst>
        </pc:spChg>
        <pc:spChg chg="mod">
          <ac:chgData name="McFarland, Annette (CNTR)" userId="e93d1f50-85ab-41a8-a34a-185a53159573" providerId="ADAL" clId="{978D268E-CA44-43CC-AAA7-797B18F0F88B}" dt="2023-05-31T14:33:43.373" v="123" actId="6549"/>
          <ac:spMkLst>
            <pc:docMk/>
            <pc:sldMk cId="1659925669" sldId="484"/>
            <ac:spMk id="6" creationId="{00000000-0000-0000-0000-000000000000}"/>
          </ac:spMkLst>
        </pc:spChg>
        <pc:graphicFrameChg chg="mod">
          <ac:chgData name="McFarland, Annette (CNTR)" userId="e93d1f50-85ab-41a8-a34a-185a53159573" providerId="ADAL" clId="{978D268E-CA44-43CC-AAA7-797B18F0F88B}" dt="2023-05-31T15:16:40.277" v="363" actId="207"/>
          <ac:graphicFrameMkLst>
            <pc:docMk/>
            <pc:sldMk cId="1659925669" sldId="484"/>
            <ac:graphicFrameMk id="7" creationId="{00000000-0000-0000-0000-000000000000}"/>
          </ac:graphicFrameMkLst>
        </pc:graphicFrame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978D268E-CA44-43CC-AAA7-797B18F0F88B}" dt="2023-05-31T15:00:38.202" v="143"/>
              <pc2:cmMkLst xmlns:pc2="http://schemas.microsoft.com/office/powerpoint/2019/9/main/command">
                <pc:docMk/>
                <pc:sldMk cId="1659925669" sldId="484"/>
                <pc2:cmMk id="{7AA146C9-7D11-40ED-9774-FA271186D8DD}"/>
              </pc2:cmMkLst>
            </pc226:cmChg>
          </p:ext>
        </pc:extLst>
      </pc:sldChg>
      <pc:sldChg chg="modSp mod modNotesTx">
        <pc:chgData name="McFarland, Annette (CNTR)" userId="e93d1f50-85ab-41a8-a34a-185a53159573" providerId="ADAL" clId="{978D268E-CA44-43CC-AAA7-797B18F0F88B}" dt="2023-05-31T15:18:32.073" v="377" actId="20577"/>
        <pc:sldMkLst>
          <pc:docMk/>
          <pc:sldMk cId="1270870294" sldId="485"/>
        </pc:sldMkLst>
        <pc:spChg chg="mod">
          <ac:chgData name="McFarland, Annette (CNTR)" userId="e93d1f50-85ab-41a8-a34a-185a53159573" providerId="ADAL" clId="{978D268E-CA44-43CC-AAA7-797B18F0F88B}" dt="2023-05-31T15:02:26.872" v="321" actId="2711"/>
          <ac:spMkLst>
            <pc:docMk/>
            <pc:sldMk cId="1270870294" sldId="485"/>
            <ac:spMk id="5" creationId="{00000000-0000-0000-0000-000000000000}"/>
          </ac:spMkLst>
        </pc:spChg>
        <pc:spChg chg="mod">
          <ac:chgData name="McFarland, Annette (CNTR)" userId="e93d1f50-85ab-41a8-a34a-185a53159573" providerId="ADAL" clId="{978D268E-CA44-43CC-AAA7-797B18F0F88B}" dt="2023-05-31T15:02:49.730" v="354" actId="6549"/>
          <ac:spMkLst>
            <pc:docMk/>
            <pc:sldMk cId="1270870294" sldId="485"/>
            <ac:spMk id="8" creationId="{00000000-0000-0000-0000-000000000000}"/>
          </ac:spMkLst>
        </pc:spChg>
        <pc:graphicFrameChg chg="mod">
          <ac:chgData name="McFarland, Annette (CNTR)" userId="e93d1f50-85ab-41a8-a34a-185a53159573" providerId="ADAL" clId="{978D268E-CA44-43CC-AAA7-797B18F0F88B}" dt="2023-05-31T15:02:33.717" v="323" actId="2711"/>
          <ac:graphicFrameMkLst>
            <pc:docMk/>
            <pc:sldMk cId="1270870294" sldId="485"/>
            <ac:graphicFrameMk id="6" creationId="{00000000-0000-0000-0000-000000000000}"/>
          </ac:graphicFrameMkLst>
        </pc:graphicFrameChg>
      </pc:sldChg>
      <pc:sldChg chg="modSp mod modNotesTx">
        <pc:chgData name="McFarland, Annette (CNTR)" userId="e93d1f50-85ab-41a8-a34a-185a53159573" providerId="ADAL" clId="{978D268E-CA44-43CC-AAA7-797B18F0F88B}" dt="2023-05-31T15:24:52.273" v="1102" actId="20577"/>
        <pc:sldMkLst>
          <pc:docMk/>
          <pc:sldMk cId="3271260152" sldId="487"/>
        </pc:sldMkLst>
        <pc:spChg chg="mod">
          <ac:chgData name="McFarland, Annette (CNTR)" userId="e93d1f50-85ab-41a8-a34a-185a53159573" providerId="ADAL" clId="{978D268E-CA44-43CC-AAA7-797B18F0F88B}" dt="2023-05-31T15:21:13.175" v="514" actId="2711"/>
          <ac:spMkLst>
            <pc:docMk/>
            <pc:sldMk cId="3271260152" sldId="487"/>
            <ac:spMk id="7" creationId="{00000000-0000-0000-0000-000000000000}"/>
          </ac:spMkLst>
        </pc:spChg>
        <pc:spChg chg="mod">
          <ac:chgData name="McFarland, Annette (CNTR)" userId="e93d1f50-85ab-41a8-a34a-185a53159573" providerId="ADAL" clId="{978D268E-CA44-43CC-AAA7-797B18F0F88B}" dt="2023-05-31T15:22:26.166" v="663" actId="20577"/>
          <ac:spMkLst>
            <pc:docMk/>
            <pc:sldMk cId="3271260152" sldId="487"/>
            <ac:spMk id="8" creationId="{00000000-0000-0000-0000-000000000000}"/>
          </ac:spMkLst>
        </pc:spChg>
        <pc:graphicFrameChg chg="mod">
          <ac:chgData name="McFarland, Annette (CNTR)" userId="e93d1f50-85ab-41a8-a34a-185a53159573" providerId="ADAL" clId="{978D268E-CA44-43CC-AAA7-797B18F0F88B}" dt="2023-05-31T15:23:10.503" v="673" actId="14100"/>
          <ac:graphicFrameMkLst>
            <pc:docMk/>
            <pc:sldMk cId="3271260152" sldId="487"/>
            <ac:graphicFrameMk id="6" creationId="{00000000-0000-0000-0000-000000000000}"/>
          </ac:graphicFrameMkLst>
        </pc:graphicFrameChg>
      </pc:sldChg>
      <pc:sldChg chg="modSp mod modNotesTx">
        <pc:chgData name="McFarland, Annette (CNTR)" userId="e93d1f50-85ab-41a8-a34a-185a53159573" providerId="ADAL" clId="{978D268E-CA44-43CC-AAA7-797B18F0F88B}" dt="2023-05-31T15:42:33.428" v="2325" actId="20577"/>
        <pc:sldMkLst>
          <pc:docMk/>
          <pc:sldMk cId="1475668622" sldId="491"/>
        </pc:sldMkLst>
        <pc:spChg chg="mod">
          <ac:chgData name="McFarland, Annette (CNTR)" userId="e93d1f50-85ab-41a8-a34a-185a53159573" providerId="ADAL" clId="{978D268E-CA44-43CC-AAA7-797B18F0F88B}" dt="2023-05-31T15:39:08.249" v="1958" actId="2711"/>
          <ac:spMkLst>
            <pc:docMk/>
            <pc:sldMk cId="1475668622" sldId="491"/>
            <ac:spMk id="7" creationId="{00000000-0000-0000-0000-000000000000}"/>
          </ac:spMkLst>
        </pc:spChg>
        <pc:spChg chg="mod">
          <ac:chgData name="McFarland, Annette (CNTR)" userId="e93d1f50-85ab-41a8-a34a-185a53159573" providerId="ADAL" clId="{978D268E-CA44-43CC-AAA7-797B18F0F88B}" dt="2023-05-31T15:39:48.270" v="1969" actId="20577"/>
          <ac:spMkLst>
            <pc:docMk/>
            <pc:sldMk cId="1475668622" sldId="491"/>
            <ac:spMk id="8" creationId="{00000000-0000-0000-0000-000000000000}"/>
          </ac:spMkLst>
        </pc:spChg>
        <pc:graphicFrameChg chg="mod">
          <ac:chgData name="McFarland, Annette (CNTR)" userId="e93d1f50-85ab-41a8-a34a-185a53159573" providerId="ADAL" clId="{978D268E-CA44-43CC-AAA7-797B18F0F88B}" dt="2023-05-31T15:40:48.259" v="1981" actId="2711"/>
          <ac:graphicFrameMkLst>
            <pc:docMk/>
            <pc:sldMk cId="1475668622" sldId="491"/>
            <ac:graphicFrameMk id="6" creationId="{00000000-0000-0000-0000-000000000000}"/>
          </ac:graphicFrameMkLst>
        </pc:graphicFrameChg>
      </pc:sldChg>
      <pc:sldChg chg="modSp mod modNotesTx">
        <pc:chgData name="McFarland, Annette (CNTR)" userId="e93d1f50-85ab-41a8-a34a-185a53159573" providerId="ADAL" clId="{978D268E-CA44-43CC-AAA7-797B18F0F88B}" dt="2023-05-31T16:09:40.168" v="2468" actId="20577"/>
        <pc:sldMkLst>
          <pc:docMk/>
          <pc:sldMk cId="1796128679" sldId="495"/>
        </pc:sldMkLst>
        <pc:spChg chg="mod">
          <ac:chgData name="McFarland, Annette (CNTR)" userId="e93d1f50-85ab-41a8-a34a-185a53159573" providerId="ADAL" clId="{978D268E-CA44-43CC-AAA7-797B18F0F88B}" dt="2023-05-31T15:53:09.167" v="2366" actId="2711"/>
          <ac:spMkLst>
            <pc:docMk/>
            <pc:sldMk cId="1796128679" sldId="495"/>
            <ac:spMk id="2" creationId="{00000000-0000-0000-0000-000000000000}"/>
          </ac:spMkLst>
        </pc:spChg>
        <pc:spChg chg="mod">
          <ac:chgData name="McFarland, Annette (CNTR)" userId="e93d1f50-85ab-41a8-a34a-185a53159573" providerId="ADAL" clId="{978D268E-CA44-43CC-AAA7-797B18F0F88B}" dt="2023-05-31T15:53:09.167" v="2366" actId="2711"/>
          <ac:spMkLst>
            <pc:docMk/>
            <pc:sldMk cId="1796128679" sldId="495"/>
            <ac:spMk id="5" creationId="{00000000-0000-0000-0000-000000000000}"/>
          </ac:spMkLst>
        </pc:spChg>
        <pc:graphicFrameChg chg="mod">
          <ac:chgData name="McFarland, Annette (CNTR)" userId="e93d1f50-85ab-41a8-a34a-185a53159573" providerId="ADAL" clId="{978D268E-CA44-43CC-AAA7-797B18F0F88B}" dt="2023-05-31T15:53:26.500" v="2369" actId="207"/>
          <ac:graphicFrameMkLst>
            <pc:docMk/>
            <pc:sldMk cId="1796128679" sldId="495"/>
            <ac:graphicFrameMk id="7" creationId="{00000000-0000-0000-0000-000000000000}"/>
          </ac:graphicFrameMkLst>
        </pc:graphicFrameChg>
      </pc:sldChg>
      <pc:sldChg chg="modSp mod modNotesTx">
        <pc:chgData name="McFarland, Annette (CNTR)" userId="e93d1f50-85ab-41a8-a34a-185a53159573" providerId="ADAL" clId="{978D268E-CA44-43CC-AAA7-797B18F0F88B}" dt="2023-05-31T16:30:00.657" v="3189" actId="20577"/>
        <pc:sldMkLst>
          <pc:docMk/>
          <pc:sldMk cId="1583292931" sldId="496"/>
        </pc:sldMkLst>
        <pc:spChg chg="mod">
          <ac:chgData name="McFarland, Annette (CNTR)" userId="e93d1f50-85ab-41a8-a34a-185a53159573" providerId="ADAL" clId="{978D268E-CA44-43CC-AAA7-797B18F0F88B}" dt="2023-05-31T16:24:56.577" v="2928" actId="2711"/>
          <ac:spMkLst>
            <pc:docMk/>
            <pc:sldMk cId="1583292931" sldId="496"/>
            <ac:spMk id="2" creationId="{00000000-0000-0000-0000-000000000000}"/>
          </ac:spMkLst>
        </pc:spChg>
        <pc:spChg chg="mod">
          <ac:chgData name="McFarland, Annette (CNTR)" userId="e93d1f50-85ab-41a8-a34a-185a53159573" providerId="ADAL" clId="{978D268E-CA44-43CC-AAA7-797B18F0F88B}" dt="2023-05-31T16:28:29.216" v="2955" actId="20577"/>
          <ac:spMkLst>
            <pc:docMk/>
            <pc:sldMk cId="1583292931" sldId="496"/>
            <ac:spMk id="5" creationId="{00000000-0000-0000-0000-000000000000}"/>
          </ac:spMkLst>
        </pc:spChg>
        <pc:graphicFrameChg chg="mod">
          <ac:chgData name="McFarland, Annette (CNTR)" userId="e93d1f50-85ab-41a8-a34a-185a53159573" providerId="ADAL" clId="{978D268E-CA44-43CC-AAA7-797B18F0F88B}" dt="2023-05-31T16:28:37.887" v="2957"/>
          <ac:graphicFrameMkLst>
            <pc:docMk/>
            <pc:sldMk cId="1583292931" sldId="496"/>
            <ac:graphicFrameMk id="7" creationId="{00000000-0000-0000-0000-000000000000}"/>
          </ac:graphicFrameMkLst>
        </pc:graphicFrameChg>
      </pc:sldChg>
      <pc:sldChg chg="modSp mod modNotesTx">
        <pc:chgData name="McFarland, Annette (CNTR)" userId="e93d1f50-85ab-41a8-a34a-185a53159573" providerId="ADAL" clId="{978D268E-CA44-43CC-AAA7-797B18F0F88B}" dt="2023-05-31T17:35:38.079" v="3949" actId="207"/>
        <pc:sldMkLst>
          <pc:docMk/>
          <pc:sldMk cId="3650862164" sldId="498"/>
        </pc:sldMkLst>
        <pc:spChg chg="mod">
          <ac:chgData name="McFarland, Annette (CNTR)" userId="e93d1f50-85ab-41a8-a34a-185a53159573" providerId="ADAL" clId="{978D268E-CA44-43CC-AAA7-797B18F0F88B}" dt="2023-05-31T17:23:59.619" v="3269" actId="2711"/>
          <ac:spMkLst>
            <pc:docMk/>
            <pc:sldMk cId="3650862164" sldId="498"/>
            <ac:spMk id="5" creationId="{00000000-0000-0000-0000-000000000000}"/>
          </ac:spMkLst>
        </pc:spChg>
        <pc:spChg chg="mod">
          <ac:chgData name="McFarland, Annette (CNTR)" userId="e93d1f50-85ab-41a8-a34a-185a53159573" providerId="ADAL" clId="{978D268E-CA44-43CC-AAA7-797B18F0F88B}" dt="2023-05-31T17:31:45.881" v="3691" actId="6549"/>
          <ac:spMkLst>
            <pc:docMk/>
            <pc:sldMk cId="3650862164" sldId="498"/>
            <ac:spMk id="8" creationId="{00000000-0000-0000-0000-000000000000}"/>
          </ac:spMkLst>
        </pc:spChg>
        <pc:graphicFrameChg chg="mod">
          <ac:chgData name="McFarland, Annette (CNTR)" userId="e93d1f50-85ab-41a8-a34a-185a53159573" providerId="ADAL" clId="{978D268E-CA44-43CC-AAA7-797B18F0F88B}" dt="2023-05-31T17:35:38.079" v="3949" actId="207"/>
          <ac:graphicFrameMkLst>
            <pc:docMk/>
            <pc:sldMk cId="3650862164" sldId="498"/>
            <ac:graphicFrameMk id="6" creationId="{00000000-0000-0000-0000-000000000000}"/>
          </ac:graphicFrameMkLst>
        </pc:graphicFrameChg>
      </pc:sldChg>
      <pc:sldChg chg="del">
        <pc:chgData name="McFarland, Annette (CNTR)" userId="e93d1f50-85ab-41a8-a34a-185a53159573" providerId="ADAL" clId="{978D268E-CA44-43CC-AAA7-797B18F0F88B}" dt="2023-05-31T17:36:16.063" v="3953" actId="2696"/>
        <pc:sldMkLst>
          <pc:docMk/>
          <pc:sldMk cId="904243544" sldId="499"/>
        </pc:sldMkLst>
      </pc:sldChg>
      <pc:sldChg chg="addSp modSp mod">
        <pc:chgData name="McFarland, Annette (CNTR)" userId="e93d1f50-85ab-41a8-a34a-185a53159573" providerId="ADAL" clId="{978D268E-CA44-43CC-AAA7-797B18F0F88B}" dt="2023-05-31T17:47:03.667" v="4851" actId="20577"/>
        <pc:sldMkLst>
          <pc:docMk/>
          <pc:sldMk cId="639271362" sldId="501"/>
        </pc:sldMkLst>
        <pc:spChg chg="add mod">
          <ac:chgData name="McFarland, Annette (CNTR)" userId="e93d1f50-85ab-41a8-a34a-185a53159573" providerId="ADAL" clId="{978D268E-CA44-43CC-AAA7-797B18F0F88B}" dt="2023-05-31T14:31:50.785" v="84"/>
          <ac:spMkLst>
            <pc:docMk/>
            <pc:sldMk cId="639271362" sldId="501"/>
            <ac:spMk id="2" creationId="{1C3806FB-8544-E5FE-A765-13633B5D2EBC}"/>
          </ac:spMkLst>
        </pc:spChg>
        <pc:spChg chg="mod">
          <ac:chgData name="McFarland, Annette (CNTR)" userId="e93d1f50-85ab-41a8-a34a-185a53159573" providerId="ADAL" clId="{978D268E-CA44-43CC-AAA7-797B18F0F88B}" dt="2023-05-31T17:47:03.667" v="4851" actId="20577"/>
          <ac:spMkLst>
            <pc:docMk/>
            <pc:sldMk cId="639271362" sldId="501"/>
            <ac:spMk id="3" creationId="{00000000-0000-0000-0000-000000000000}"/>
          </ac:spMkLst>
        </pc:spChg>
        <pc:picChg chg="add mod">
          <ac:chgData name="McFarland, Annette (CNTR)" userId="e93d1f50-85ab-41a8-a34a-185a53159573" providerId="ADAL" clId="{978D268E-CA44-43CC-AAA7-797B18F0F88B}" dt="2023-05-31T14:31:50.785" v="84"/>
          <ac:picMkLst>
            <pc:docMk/>
            <pc:sldMk cId="639271362" sldId="501"/>
            <ac:picMk id="4" creationId="{EF0E2D42-1435-FAB0-091D-78728A058E17}"/>
          </ac:picMkLst>
        </pc:picChg>
      </pc:sldChg>
      <pc:sldChg chg="addSp modSp mod">
        <pc:chgData name="McFarland, Annette (CNTR)" userId="e93d1f50-85ab-41a8-a34a-185a53159573" providerId="ADAL" clId="{978D268E-CA44-43CC-AAA7-797B18F0F88B}" dt="2023-05-31T17:55:51.097" v="5413" actId="27636"/>
        <pc:sldMkLst>
          <pc:docMk/>
          <pc:sldMk cId="1419093859" sldId="502"/>
        </pc:sldMkLst>
        <pc:spChg chg="add mod">
          <ac:chgData name="McFarland, Annette (CNTR)" userId="e93d1f50-85ab-41a8-a34a-185a53159573" providerId="ADAL" clId="{978D268E-CA44-43CC-AAA7-797B18F0F88B}" dt="2023-05-31T14:32:11.355" v="88"/>
          <ac:spMkLst>
            <pc:docMk/>
            <pc:sldMk cId="1419093859" sldId="502"/>
            <ac:spMk id="2" creationId="{30C98B1F-559A-4CA0-13FF-7CC73E3F1D14}"/>
          </ac:spMkLst>
        </pc:spChg>
        <pc:spChg chg="mod">
          <ac:chgData name="McFarland, Annette (CNTR)" userId="e93d1f50-85ab-41a8-a34a-185a53159573" providerId="ADAL" clId="{978D268E-CA44-43CC-AAA7-797B18F0F88B}" dt="2023-05-31T17:55:51.097" v="5413" actId="27636"/>
          <ac:spMkLst>
            <pc:docMk/>
            <pc:sldMk cId="1419093859" sldId="502"/>
            <ac:spMk id="3" creationId="{00000000-0000-0000-0000-000000000000}"/>
          </ac:spMkLst>
        </pc:spChg>
        <pc:picChg chg="add mod">
          <ac:chgData name="McFarland, Annette (CNTR)" userId="e93d1f50-85ab-41a8-a34a-185a53159573" providerId="ADAL" clId="{978D268E-CA44-43CC-AAA7-797B18F0F88B}" dt="2023-05-31T14:32:11.355" v="88"/>
          <ac:picMkLst>
            <pc:docMk/>
            <pc:sldMk cId="1419093859" sldId="502"/>
            <ac:picMk id="4" creationId="{433ADBE6-6402-2CA5-1669-06E6E8F8C20C}"/>
          </ac:picMkLst>
        </pc:picChg>
      </pc:sldChg>
      <pc:sldChg chg="addSp modSp mod">
        <pc:chgData name="McFarland, Annette (CNTR)" userId="e93d1f50-85ab-41a8-a34a-185a53159573" providerId="ADAL" clId="{978D268E-CA44-43CC-AAA7-797B18F0F88B}" dt="2023-05-31T17:47:14.194" v="4853" actId="20577"/>
        <pc:sldMkLst>
          <pc:docMk/>
          <pc:sldMk cId="3961587758" sldId="503"/>
        </pc:sldMkLst>
        <pc:spChg chg="add mod">
          <ac:chgData name="McFarland, Annette (CNTR)" userId="e93d1f50-85ab-41a8-a34a-185a53159573" providerId="ADAL" clId="{978D268E-CA44-43CC-AAA7-797B18F0F88B}" dt="2023-05-31T14:32:23.048" v="92"/>
          <ac:spMkLst>
            <pc:docMk/>
            <pc:sldMk cId="3961587758" sldId="503"/>
            <ac:spMk id="2" creationId="{34B21A09-AC01-05F6-7219-18169F90C082}"/>
          </ac:spMkLst>
        </pc:spChg>
        <pc:spChg chg="mod">
          <ac:chgData name="McFarland, Annette (CNTR)" userId="e93d1f50-85ab-41a8-a34a-185a53159573" providerId="ADAL" clId="{978D268E-CA44-43CC-AAA7-797B18F0F88B}" dt="2023-05-31T17:47:14.194" v="4853" actId="20577"/>
          <ac:spMkLst>
            <pc:docMk/>
            <pc:sldMk cId="3961587758" sldId="503"/>
            <ac:spMk id="3" creationId="{00000000-0000-0000-0000-000000000000}"/>
          </ac:spMkLst>
        </pc:spChg>
        <pc:picChg chg="add mod">
          <ac:chgData name="McFarland, Annette (CNTR)" userId="e93d1f50-85ab-41a8-a34a-185a53159573" providerId="ADAL" clId="{978D268E-CA44-43CC-AAA7-797B18F0F88B}" dt="2023-05-31T14:32:23.048" v="92"/>
          <ac:picMkLst>
            <pc:docMk/>
            <pc:sldMk cId="3961587758" sldId="503"/>
            <ac:picMk id="4" creationId="{7EC0D648-712C-F947-8768-81979F995868}"/>
          </ac:picMkLst>
        </pc:picChg>
      </pc:sldChg>
      <pc:sldChg chg="modSp mod">
        <pc:chgData name="McFarland, Annette (CNTR)" userId="e93d1f50-85ab-41a8-a34a-185a53159573" providerId="ADAL" clId="{978D268E-CA44-43CC-AAA7-797B18F0F88B}" dt="2023-05-31T17:35:54.754" v="3952" actId="2711"/>
        <pc:sldMkLst>
          <pc:docMk/>
          <pc:sldMk cId="174412479" sldId="504"/>
        </pc:sldMkLst>
        <pc:spChg chg="mod">
          <ac:chgData name="McFarland, Annette (CNTR)" userId="e93d1f50-85ab-41a8-a34a-185a53159573" providerId="ADAL" clId="{978D268E-CA44-43CC-AAA7-797B18F0F88B}" dt="2023-05-31T17:33:17.303" v="3871" actId="2711"/>
          <ac:spMkLst>
            <pc:docMk/>
            <pc:sldMk cId="174412479" sldId="504"/>
            <ac:spMk id="2" creationId="{00000000-0000-0000-0000-000000000000}"/>
          </ac:spMkLst>
        </pc:spChg>
        <pc:spChg chg="mod">
          <ac:chgData name="McFarland, Annette (CNTR)" userId="e93d1f50-85ab-41a8-a34a-185a53159573" providerId="ADAL" clId="{978D268E-CA44-43CC-AAA7-797B18F0F88B}" dt="2023-05-31T17:33:51.814" v="3930" actId="6549"/>
          <ac:spMkLst>
            <pc:docMk/>
            <pc:sldMk cId="174412479" sldId="504"/>
            <ac:spMk id="5" creationId="{00000000-0000-0000-0000-000000000000}"/>
          </ac:spMkLst>
        </pc:spChg>
        <pc:graphicFrameChg chg="mod">
          <ac:chgData name="McFarland, Annette (CNTR)" userId="e93d1f50-85ab-41a8-a34a-185a53159573" providerId="ADAL" clId="{978D268E-CA44-43CC-AAA7-797B18F0F88B}" dt="2023-05-31T17:35:54.754" v="3952" actId="2711"/>
          <ac:graphicFrameMkLst>
            <pc:docMk/>
            <pc:sldMk cId="174412479" sldId="504"/>
            <ac:graphicFrameMk id="6" creationId="{00000000-0000-0000-0000-000000000000}"/>
          </ac:graphicFrameMkLst>
        </pc:graphicFrameChg>
      </pc:sldChg>
      <pc:sldChg chg="addSp delSp modSp mod modNotesTx">
        <pc:chgData name="McFarland, Annette (CNTR)" userId="e93d1f50-85ab-41a8-a34a-185a53159573" providerId="ADAL" clId="{978D268E-CA44-43CC-AAA7-797B18F0F88B}" dt="2023-05-31T19:36:04.206" v="5687" actId="2711"/>
        <pc:sldMkLst>
          <pc:docMk/>
          <pc:sldMk cId="1190549773" sldId="505"/>
        </pc:sldMkLst>
        <pc:spChg chg="mod">
          <ac:chgData name="McFarland, Annette (CNTR)" userId="e93d1f50-85ab-41a8-a34a-185a53159573" providerId="ADAL" clId="{978D268E-CA44-43CC-AAA7-797B18F0F88B}" dt="2023-05-31T15:20:39.408" v="436" actId="20577"/>
          <ac:spMkLst>
            <pc:docMk/>
            <pc:sldMk cId="1190549773" sldId="505"/>
            <ac:spMk id="4" creationId="{00000000-0000-0000-0000-000000000000}"/>
          </ac:spMkLst>
        </pc:spChg>
        <pc:spChg chg="mod">
          <ac:chgData name="McFarland, Annette (CNTR)" userId="e93d1f50-85ab-41a8-a34a-185a53159573" providerId="ADAL" clId="{978D268E-CA44-43CC-AAA7-797B18F0F88B}" dt="2023-05-31T15:19:18.093" v="414" actId="6549"/>
          <ac:spMkLst>
            <pc:docMk/>
            <pc:sldMk cId="1190549773" sldId="505"/>
            <ac:spMk id="5" creationId="{00000000-0000-0000-0000-000000000000}"/>
          </ac:spMkLst>
        </pc:spChg>
        <pc:spChg chg="del">
          <ac:chgData name="McFarland, Annette (CNTR)" userId="e93d1f50-85ab-41a8-a34a-185a53159573" providerId="ADAL" clId="{978D268E-CA44-43CC-AAA7-797B18F0F88B}" dt="2023-05-31T15:18:55.817" v="379" actId="478"/>
          <ac:spMkLst>
            <pc:docMk/>
            <pc:sldMk cId="1190549773" sldId="505"/>
            <ac:spMk id="27" creationId="{F524E716-95F5-48AA-B729-8BF62D6B146E}"/>
          </ac:spMkLst>
        </pc:spChg>
        <pc:spChg chg="del">
          <ac:chgData name="McFarland, Annette (CNTR)" userId="e93d1f50-85ab-41a8-a34a-185a53159573" providerId="ADAL" clId="{978D268E-CA44-43CC-AAA7-797B18F0F88B}" dt="2023-05-31T15:18:55.817" v="379" actId="478"/>
          <ac:spMkLst>
            <pc:docMk/>
            <pc:sldMk cId="1190549773" sldId="505"/>
            <ac:spMk id="28" creationId="{42558CDD-0055-4343-AC9A-6F3E55D07513}"/>
          </ac:spMkLst>
        </pc:spChg>
        <pc:spChg chg="del">
          <ac:chgData name="McFarland, Annette (CNTR)" userId="e93d1f50-85ab-41a8-a34a-185a53159573" providerId="ADAL" clId="{978D268E-CA44-43CC-AAA7-797B18F0F88B}" dt="2023-05-31T15:18:51.981" v="378" actId="478"/>
          <ac:spMkLst>
            <pc:docMk/>
            <pc:sldMk cId="1190549773" sldId="505"/>
            <ac:spMk id="35" creationId="{7DC65A6D-5D59-4253-A697-A11352637C8C}"/>
          </ac:spMkLst>
        </pc:spChg>
        <pc:spChg chg="del">
          <ac:chgData name="McFarland, Annette (CNTR)" userId="e93d1f50-85ab-41a8-a34a-185a53159573" providerId="ADAL" clId="{978D268E-CA44-43CC-AAA7-797B18F0F88B}" dt="2023-05-31T15:18:51.981" v="378" actId="478"/>
          <ac:spMkLst>
            <pc:docMk/>
            <pc:sldMk cId="1190549773" sldId="505"/>
            <ac:spMk id="36" creationId="{FC0E120A-FC21-4820-84C4-33D19F6C4494}"/>
          </ac:spMkLst>
        </pc:spChg>
        <pc:spChg chg="del">
          <ac:chgData name="McFarland, Annette (CNTR)" userId="e93d1f50-85ab-41a8-a34a-185a53159573" providerId="ADAL" clId="{978D268E-CA44-43CC-AAA7-797B18F0F88B}" dt="2023-05-31T15:18:51.981" v="378" actId="478"/>
          <ac:spMkLst>
            <pc:docMk/>
            <pc:sldMk cId="1190549773" sldId="505"/>
            <ac:spMk id="37" creationId="{B7B11BED-0069-443D-A3DF-E429A7F32792}"/>
          </ac:spMkLst>
        </pc:spChg>
        <pc:spChg chg="del">
          <ac:chgData name="McFarland, Annette (CNTR)" userId="e93d1f50-85ab-41a8-a34a-185a53159573" providerId="ADAL" clId="{978D268E-CA44-43CC-AAA7-797B18F0F88B}" dt="2023-05-31T15:18:51.981" v="378" actId="478"/>
          <ac:spMkLst>
            <pc:docMk/>
            <pc:sldMk cId="1190549773" sldId="505"/>
            <ac:spMk id="38" creationId="{6D47AC6A-5D3A-4F6B-940A-46B144DF734E}"/>
          </ac:spMkLst>
        </pc:spChg>
        <pc:spChg chg="del">
          <ac:chgData name="McFarland, Annette (CNTR)" userId="e93d1f50-85ab-41a8-a34a-185a53159573" providerId="ADAL" clId="{978D268E-CA44-43CC-AAA7-797B18F0F88B}" dt="2023-05-31T15:18:51.981" v="378" actId="478"/>
          <ac:spMkLst>
            <pc:docMk/>
            <pc:sldMk cId="1190549773" sldId="505"/>
            <ac:spMk id="39" creationId="{1E4D5E2C-5043-4CEF-A43E-7904AB6E559E}"/>
          </ac:spMkLst>
        </pc:spChg>
        <pc:spChg chg="del">
          <ac:chgData name="McFarland, Annette (CNTR)" userId="e93d1f50-85ab-41a8-a34a-185a53159573" providerId="ADAL" clId="{978D268E-CA44-43CC-AAA7-797B18F0F88B}" dt="2023-05-31T15:19:01.141" v="381" actId="478"/>
          <ac:spMkLst>
            <pc:docMk/>
            <pc:sldMk cId="1190549773" sldId="505"/>
            <ac:spMk id="40" creationId="{57050C28-EF8C-4B30-B33A-E1922F247BFA}"/>
          </ac:spMkLst>
        </pc:spChg>
        <pc:spChg chg="del">
          <ac:chgData name="McFarland, Annette (CNTR)" userId="e93d1f50-85ab-41a8-a34a-185a53159573" providerId="ADAL" clId="{978D268E-CA44-43CC-AAA7-797B18F0F88B}" dt="2023-05-31T15:18:55.817" v="379" actId="478"/>
          <ac:spMkLst>
            <pc:docMk/>
            <pc:sldMk cId="1190549773" sldId="505"/>
            <ac:spMk id="55" creationId="{00000000-0000-0000-0000-000000000000}"/>
          </ac:spMkLst>
        </pc:spChg>
        <pc:grpChg chg="del">
          <ac:chgData name="McFarland, Annette (CNTR)" userId="e93d1f50-85ab-41a8-a34a-185a53159573" providerId="ADAL" clId="{978D268E-CA44-43CC-AAA7-797B18F0F88B}" dt="2023-05-31T15:18:56.895" v="380" actId="478"/>
          <ac:grpSpMkLst>
            <pc:docMk/>
            <pc:sldMk cId="1190549773" sldId="505"/>
            <ac:grpSpMk id="18" creationId="{F2AFBDB2-2469-4CF3-AE04-EACADD56851F}"/>
          </ac:grpSpMkLst>
        </pc:grpChg>
        <pc:graphicFrameChg chg="add mod">
          <ac:chgData name="McFarland, Annette (CNTR)" userId="e93d1f50-85ab-41a8-a34a-185a53159573" providerId="ADAL" clId="{978D268E-CA44-43CC-AAA7-797B18F0F88B}" dt="2023-05-31T19:36:04.206" v="5687" actId="2711"/>
          <ac:graphicFrameMkLst>
            <pc:docMk/>
            <pc:sldMk cId="1190549773" sldId="505"/>
            <ac:graphicFrameMk id="2" creationId="{BFAEC520-9C76-3228-4A86-4A23D5A5EA9E}"/>
          </ac:graphicFrameMkLst>
        </pc:graphicFrameChg>
      </pc:sldChg>
      <pc:sldChg chg="modSp mod modNotesTx">
        <pc:chgData name="McFarland, Annette (CNTR)" userId="e93d1f50-85ab-41a8-a34a-185a53159573" providerId="ADAL" clId="{978D268E-CA44-43CC-AAA7-797B18F0F88B}" dt="2023-05-31T15:37:57.751" v="1796" actId="20577"/>
        <pc:sldMkLst>
          <pc:docMk/>
          <pc:sldMk cId="2648510932" sldId="506"/>
        </pc:sldMkLst>
        <pc:spChg chg="mod">
          <ac:chgData name="McFarland, Annette (CNTR)" userId="e93d1f50-85ab-41a8-a34a-185a53159573" providerId="ADAL" clId="{978D268E-CA44-43CC-AAA7-797B18F0F88B}" dt="2023-05-31T15:34:38.270" v="1568" actId="2711"/>
          <ac:spMkLst>
            <pc:docMk/>
            <pc:sldMk cId="2648510932" sldId="506"/>
            <ac:spMk id="4" creationId="{00000000-0000-0000-0000-000000000000}"/>
          </ac:spMkLst>
        </pc:spChg>
        <pc:spChg chg="mod">
          <ac:chgData name="McFarland, Annette (CNTR)" userId="e93d1f50-85ab-41a8-a34a-185a53159573" providerId="ADAL" clId="{978D268E-CA44-43CC-AAA7-797B18F0F88B}" dt="2023-05-31T15:34:38.270" v="1568" actId="2711"/>
          <ac:spMkLst>
            <pc:docMk/>
            <pc:sldMk cId="2648510932" sldId="506"/>
            <ac:spMk id="6" creationId="{00000000-0000-0000-0000-000000000000}"/>
          </ac:spMkLst>
        </pc:spChg>
        <pc:graphicFrameChg chg="mod">
          <ac:chgData name="McFarland, Annette (CNTR)" userId="e93d1f50-85ab-41a8-a34a-185a53159573" providerId="ADAL" clId="{978D268E-CA44-43CC-AAA7-797B18F0F88B}" dt="2023-05-31T15:36:35.394" v="1597" actId="207"/>
          <ac:graphicFrameMkLst>
            <pc:docMk/>
            <pc:sldMk cId="2648510932" sldId="506"/>
            <ac:graphicFrameMk id="7" creationId="{00000000-0000-0000-0000-000000000000}"/>
          </ac:graphicFrameMkLst>
        </pc:graphicFrameChg>
      </pc:sldChg>
      <pc:sldChg chg="modSp mod modNotesTx">
        <pc:chgData name="McFarland, Annette (CNTR)" userId="e93d1f50-85ab-41a8-a34a-185a53159573" providerId="ADAL" clId="{978D268E-CA44-43CC-AAA7-797B18F0F88B}" dt="2023-05-31T15:39:00.960" v="1957" actId="6549"/>
        <pc:sldMkLst>
          <pc:docMk/>
          <pc:sldMk cId="3476106462" sldId="507"/>
        </pc:sldMkLst>
        <pc:spChg chg="mod">
          <ac:chgData name="McFarland, Annette (CNTR)" userId="e93d1f50-85ab-41a8-a34a-185a53159573" providerId="ADAL" clId="{978D268E-CA44-43CC-AAA7-797B18F0F88B}" dt="2023-05-31T15:38:22.651" v="1830" actId="2711"/>
          <ac:spMkLst>
            <pc:docMk/>
            <pc:sldMk cId="3476106462" sldId="507"/>
            <ac:spMk id="5" creationId="{00000000-0000-0000-0000-000000000000}"/>
          </ac:spMkLst>
        </pc:spChg>
        <pc:spChg chg="mod">
          <ac:chgData name="McFarland, Annette (CNTR)" userId="e93d1f50-85ab-41a8-a34a-185a53159573" providerId="ADAL" clId="{978D268E-CA44-43CC-AAA7-797B18F0F88B}" dt="2023-05-31T15:38:22.651" v="1830" actId="2711"/>
          <ac:spMkLst>
            <pc:docMk/>
            <pc:sldMk cId="3476106462" sldId="507"/>
            <ac:spMk id="8" creationId="{00000000-0000-0000-0000-000000000000}"/>
          </ac:spMkLst>
        </pc:spChg>
        <pc:graphicFrameChg chg="mod">
          <ac:chgData name="McFarland, Annette (CNTR)" userId="e93d1f50-85ab-41a8-a34a-185a53159573" providerId="ADAL" clId="{978D268E-CA44-43CC-AAA7-797B18F0F88B}" dt="2023-05-31T15:38:28.066" v="1832" actId="2711"/>
          <ac:graphicFrameMkLst>
            <pc:docMk/>
            <pc:sldMk cId="3476106462" sldId="507"/>
            <ac:graphicFrameMk id="6" creationId="{00000000-0000-0000-0000-000000000000}"/>
          </ac:graphicFrameMkLst>
        </pc:graphicFrameChg>
      </pc:sldChg>
      <pc:sldChg chg="del mod modShow">
        <pc:chgData name="McFarland, Annette (CNTR)" userId="e93d1f50-85ab-41a8-a34a-185a53159573" providerId="ADAL" clId="{978D268E-CA44-43CC-AAA7-797B18F0F88B}" dt="2023-05-31T17:56:14.927" v="5415" actId="2696"/>
        <pc:sldMkLst>
          <pc:docMk/>
          <pc:sldMk cId="369093941" sldId="508"/>
        </pc:sldMkLst>
      </pc:sldChg>
      <pc:sldChg chg="modSp mod modNotesTx">
        <pc:chgData name="McFarland, Annette (CNTR)" userId="e93d1f50-85ab-41a8-a34a-185a53159573" providerId="ADAL" clId="{978D268E-CA44-43CC-AAA7-797B18F0F88B}" dt="2023-05-31T15:33:49.899" v="1535" actId="20577"/>
        <pc:sldMkLst>
          <pc:docMk/>
          <pc:sldMk cId="1068843233" sldId="509"/>
        </pc:sldMkLst>
        <pc:spChg chg="mod">
          <ac:chgData name="McFarland, Annette (CNTR)" userId="e93d1f50-85ab-41a8-a34a-185a53159573" providerId="ADAL" clId="{978D268E-CA44-43CC-AAA7-797B18F0F88B}" dt="2023-05-31T15:32:08.218" v="1465" actId="6549"/>
          <ac:spMkLst>
            <pc:docMk/>
            <pc:sldMk cId="1068843233" sldId="509"/>
            <ac:spMk id="5" creationId="{00000000-0000-0000-0000-000000000000}"/>
          </ac:spMkLst>
        </pc:spChg>
        <pc:graphicFrameChg chg="mod">
          <ac:chgData name="McFarland, Annette (CNTR)" userId="e93d1f50-85ab-41a8-a34a-185a53159573" providerId="ADAL" clId="{978D268E-CA44-43CC-AAA7-797B18F0F88B}" dt="2023-05-31T15:33:17.612" v="1477" actId="207"/>
          <ac:graphicFrameMkLst>
            <pc:docMk/>
            <pc:sldMk cId="1068843233" sldId="509"/>
            <ac:graphicFrameMk id="7" creationId="{00000000-0000-0000-0000-000000000000}"/>
          </ac:graphicFrameMkLst>
        </pc:graphicFrameChg>
      </pc:sldChg>
      <pc:sldChg chg="modSp mod modNotesTx">
        <pc:chgData name="McFarland, Annette (CNTR)" userId="e93d1f50-85ab-41a8-a34a-185a53159573" providerId="ADAL" clId="{978D268E-CA44-43CC-AAA7-797B18F0F88B}" dt="2023-05-31T16:13:22.601" v="2584" actId="20577"/>
        <pc:sldMkLst>
          <pc:docMk/>
          <pc:sldMk cId="2815386988" sldId="510"/>
        </pc:sldMkLst>
        <pc:spChg chg="mod">
          <ac:chgData name="McFarland, Annette (CNTR)" userId="e93d1f50-85ab-41a8-a34a-185a53159573" providerId="ADAL" clId="{978D268E-CA44-43CC-AAA7-797B18F0F88B}" dt="2023-05-31T16:10:40.559" v="2470" actId="2711"/>
          <ac:spMkLst>
            <pc:docMk/>
            <pc:sldMk cId="2815386988" sldId="510"/>
            <ac:spMk id="4" creationId="{00000000-0000-0000-0000-000000000000}"/>
          </ac:spMkLst>
        </pc:spChg>
        <pc:spChg chg="mod">
          <ac:chgData name="McFarland, Annette (CNTR)" userId="e93d1f50-85ab-41a8-a34a-185a53159573" providerId="ADAL" clId="{978D268E-CA44-43CC-AAA7-797B18F0F88B}" dt="2023-05-31T16:10:51.719" v="2501" actId="6549"/>
          <ac:spMkLst>
            <pc:docMk/>
            <pc:sldMk cId="2815386988" sldId="510"/>
            <ac:spMk id="6" creationId="{00000000-0000-0000-0000-000000000000}"/>
          </ac:spMkLst>
        </pc:spChg>
        <pc:graphicFrameChg chg="mod">
          <ac:chgData name="McFarland, Annette (CNTR)" userId="e93d1f50-85ab-41a8-a34a-185a53159573" providerId="ADAL" clId="{978D268E-CA44-43CC-AAA7-797B18F0F88B}" dt="2023-05-31T16:12:59.656" v="2531" actId="14100"/>
          <ac:graphicFrameMkLst>
            <pc:docMk/>
            <pc:sldMk cId="2815386988" sldId="510"/>
            <ac:graphicFrameMk id="7" creationId="{00000000-0000-0000-0000-000000000000}"/>
          </ac:graphicFrameMkLst>
        </pc:graphicFrameChg>
      </pc:sldChg>
      <pc:sldChg chg="modSp mod modNotesTx">
        <pc:chgData name="McFarland, Annette (CNTR)" userId="e93d1f50-85ab-41a8-a34a-185a53159573" providerId="ADAL" clId="{978D268E-CA44-43CC-AAA7-797B18F0F88B}" dt="2023-05-31T16:14:27.868" v="2674" actId="6549"/>
        <pc:sldMkLst>
          <pc:docMk/>
          <pc:sldMk cId="2740378235" sldId="511"/>
        </pc:sldMkLst>
        <pc:spChg chg="mod">
          <ac:chgData name="McFarland, Annette (CNTR)" userId="e93d1f50-85ab-41a8-a34a-185a53159573" providerId="ADAL" clId="{978D268E-CA44-43CC-AAA7-797B18F0F88B}" dt="2023-05-31T16:13:34.878" v="2585" actId="2711"/>
          <ac:spMkLst>
            <pc:docMk/>
            <pc:sldMk cId="2740378235" sldId="511"/>
            <ac:spMk id="5" creationId="{00000000-0000-0000-0000-000000000000}"/>
          </ac:spMkLst>
        </pc:spChg>
        <pc:spChg chg="mod">
          <ac:chgData name="McFarland, Annette (CNTR)" userId="e93d1f50-85ab-41a8-a34a-185a53159573" providerId="ADAL" clId="{978D268E-CA44-43CC-AAA7-797B18F0F88B}" dt="2023-05-31T16:14:27.868" v="2674" actId="6549"/>
          <ac:spMkLst>
            <pc:docMk/>
            <pc:sldMk cId="2740378235" sldId="511"/>
            <ac:spMk id="8" creationId="{00000000-0000-0000-0000-000000000000}"/>
          </ac:spMkLst>
        </pc:spChg>
        <pc:graphicFrameChg chg="mod">
          <ac:chgData name="McFarland, Annette (CNTR)" userId="e93d1f50-85ab-41a8-a34a-185a53159573" providerId="ADAL" clId="{978D268E-CA44-43CC-AAA7-797B18F0F88B}" dt="2023-05-31T16:13:49.895" v="2589" actId="207"/>
          <ac:graphicFrameMkLst>
            <pc:docMk/>
            <pc:sldMk cId="2740378235" sldId="511"/>
            <ac:graphicFrameMk id="6" creationId="{00000000-0000-0000-0000-000000000000}"/>
          </ac:graphicFrameMkLst>
        </pc:graphicFrameChg>
      </pc:sldChg>
      <pc:sldChg chg="addSp delSp modSp add del mod">
        <pc:chgData name="McFarland, Annette (CNTR)" userId="e93d1f50-85ab-41a8-a34a-185a53159573" providerId="ADAL" clId="{978D268E-CA44-43CC-AAA7-797B18F0F88B}" dt="2023-05-31T17:55:31.985" v="5403" actId="2696"/>
        <pc:sldMkLst>
          <pc:docMk/>
          <pc:sldMk cId="307129170" sldId="512"/>
        </pc:sldMkLst>
        <pc:spChg chg="del mod">
          <ac:chgData name="McFarland, Annette (CNTR)" userId="e93d1f50-85ab-41a8-a34a-185a53159573" providerId="ADAL" clId="{978D268E-CA44-43CC-AAA7-797B18F0F88B}" dt="2023-05-31T17:38:52.020" v="4025" actId="478"/>
          <ac:spMkLst>
            <pc:docMk/>
            <pc:sldMk cId="307129170" sldId="512"/>
            <ac:spMk id="3" creationId="{00000000-0000-0000-0000-000000000000}"/>
          </ac:spMkLst>
        </pc:spChg>
        <pc:spChg chg="add del mod">
          <ac:chgData name="McFarland, Annette (CNTR)" userId="e93d1f50-85ab-41a8-a34a-185a53159573" providerId="ADAL" clId="{978D268E-CA44-43CC-AAA7-797B18F0F88B}" dt="2023-05-31T17:39:06.412" v="4027" actId="478"/>
          <ac:spMkLst>
            <pc:docMk/>
            <pc:sldMk cId="307129170" sldId="512"/>
            <ac:spMk id="6" creationId="{76C51992-F761-0A53-3F53-1F70F9A612F1}"/>
          </ac:spMkLst>
        </pc:spChg>
        <pc:spChg chg="add mod">
          <ac:chgData name="McFarland, Annette (CNTR)" userId="e93d1f50-85ab-41a8-a34a-185a53159573" providerId="ADAL" clId="{978D268E-CA44-43CC-AAA7-797B18F0F88B}" dt="2023-05-31T17:39:15.714" v="4031" actId="207"/>
          <ac:spMkLst>
            <pc:docMk/>
            <pc:sldMk cId="307129170" sldId="512"/>
            <ac:spMk id="7" creationId="{B7F4C8D7-EAC1-821F-B9DF-327CCBB71B83}"/>
          </ac:spMkLst>
        </pc:spChg>
      </pc:sldChg>
      <pc:sldChg chg="add">
        <pc:chgData name="McFarland, Annette (CNTR)" userId="e93d1f50-85ab-41a8-a34a-185a53159573" providerId="ADAL" clId="{978D268E-CA44-43CC-AAA7-797B18F0F88B}" dt="2023-05-31T17:55:38.219" v="5404"/>
        <pc:sldMkLst>
          <pc:docMk/>
          <pc:sldMk cId="761549329" sldId="512"/>
        </pc:sldMkLst>
      </pc:sldChg>
      <pc:sldChg chg="modSp add del mod modNotesTx">
        <pc:chgData name="McFarland, Annette (CNTR)" userId="e93d1f50-85ab-41a8-a34a-185a53159573" providerId="ADAL" clId="{978D268E-CA44-43CC-AAA7-797B18F0F88B}" dt="2023-05-31T17:55:31.985" v="5403" actId="2696"/>
        <pc:sldMkLst>
          <pc:docMk/>
          <pc:sldMk cId="211582998" sldId="513"/>
        </pc:sldMkLst>
        <pc:spChg chg="mod">
          <ac:chgData name="McFarland, Annette (CNTR)" userId="e93d1f50-85ab-41a8-a34a-185a53159573" providerId="ADAL" clId="{978D268E-CA44-43CC-AAA7-797B18F0F88B}" dt="2023-05-31T17:39:53.386" v="4065" actId="20577"/>
          <ac:spMkLst>
            <pc:docMk/>
            <pc:sldMk cId="211582998" sldId="513"/>
            <ac:spMk id="4" creationId="{00000000-0000-0000-0000-000000000000}"/>
          </ac:spMkLst>
        </pc:spChg>
        <pc:spChg chg="mod">
          <ac:chgData name="McFarland, Annette (CNTR)" userId="e93d1f50-85ab-41a8-a34a-185a53159573" providerId="ADAL" clId="{978D268E-CA44-43CC-AAA7-797B18F0F88B}" dt="2023-05-31T17:40:03.034" v="4093" actId="20577"/>
          <ac:spMkLst>
            <pc:docMk/>
            <pc:sldMk cId="211582998" sldId="513"/>
            <ac:spMk id="6" creationId="{00000000-0000-0000-0000-000000000000}"/>
          </ac:spMkLst>
        </pc:spChg>
      </pc:sldChg>
      <pc:sldChg chg="add">
        <pc:chgData name="McFarland, Annette (CNTR)" userId="e93d1f50-85ab-41a8-a34a-185a53159573" providerId="ADAL" clId="{978D268E-CA44-43CC-AAA7-797B18F0F88B}" dt="2023-05-31T17:55:38.219" v="5404"/>
        <pc:sldMkLst>
          <pc:docMk/>
          <pc:sldMk cId="635532792" sldId="513"/>
        </pc:sldMkLst>
      </pc:sldChg>
      <pc:sldChg chg="add">
        <pc:chgData name="McFarland, Annette (CNTR)" userId="e93d1f50-85ab-41a8-a34a-185a53159573" providerId="ADAL" clId="{978D268E-CA44-43CC-AAA7-797B18F0F88B}" dt="2023-05-31T17:55:38.219" v="5404"/>
        <pc:sldMkLst>
          <pc:docMk/>
          <pc:sldMk cId="2990392493" sldId="514"/>
        </pc:sldMkLst>
      </pc:sldChg>
      <pc:sldChg chg="modSp add del mod modNotesTx">
        <pc:chgData name="McFarland, Annette (CNTR)" userId="e93d1f50-85ab-41a8-a34a-185a53159573" providerId="ADAL" clId="{978D268E-CA44-43CC-AAA7-797B18F0F88B}" dt="2023-05-31T17:55:31.985" v="5403" actId="2696"/>
        <pc:sldMkLst>
          <pc:docMk/>
          <pc:sldMk cId="4128865541" sldId="514"/>
        </pc:sldMkLst>
        <pc:spChg chg="mod">
          <ac:chgData name="McFarland, Annette (CNTR)" userId="e93d1f50-85ab-41a8-a34a-185a53159573" providerId="ADAL" clId="{978D268E-CA44-43CC-AAA7-797B18F0F88B}" dt="2023-05-31T17:41:24.658" v="4249" actId="20577"/>
          <ac:spMkLst>
            <pc:docMk/>
            <pc:sldMk cId="4128865541" sldId="514"/>
            <ac:spMk id="5" creationId="{00000000-0000-0000-0000-000000000000}"/>
          </ac:spMkLst>
        </pc:spChg>
        <pc:spChg chg="mod">
          <ac:chgData name="McFarland, Annette (CNTR)" userId="e93d1f50-85ab-41a8-a34a-185a53159573" providerId="ADAL" clId="{978D268E-CA44-43CC-AAA7-797B18F0F88B}" dt="2023-05-31T17:41:37.274" v="4270" actId="20577"/>
          <ac:spMkLst>
            <pc:docMk/>
            <pc:sldMk cId="4128865541" sldId="514"/>
            <ac:spMk id="8" creationId="{00000000-0000-0000-0000-000000000000}"/>
          </ac:spMkLst>
        </pc:spChg>
      </pc:sldChg>
      <pc:sldChg chg="modSp add del mod modNotesTx">
        <pc:chgData name="McFarland, Annette (CNTR)" userId="e93d1f50-85ab-41a8-a34a-185a53159573" providerId="ADAL" clId="{978D268E-CA44-43CC-AAA7-797B18F0F88B}" dt="2023-05-31T17:55:31.985" v="5403" actId="2696"/>
        <pc:sldMkLst>
          <pc:docMk/>
          <pc:sldMk cId="34234997" sldId="515"/>
        </pc:sldMkLst>
        <pc:spChg chg="mod">
          <ac:chgData name="McFarland, Annette (CNTR)" userId="e93d1f50-85ab-41a8-a34a-185a53159573" providerId="ADAL" clId="{978D268E-CA44-43CC-AAA7-797B18F0F88B}" dt="2023-05-31T17:42:25.442" v="4321" actId="20577"/>
          <ac:spMkLst>
            <pc:docMk/>
            <pc:sldMk cId="34234997" sldId="515"/>
            <ac:spMk id="7" creationId="{00000000-0000-0000-0000-000000000000}"/>
          </ac:spMkLst>
        </pc:spChg>
        <pc:spChg chg="mod">
          <ac:chgData name="McFarland, Annette (CNTR)" userId="e93d1f50-85ab-41a8-a34a-185a53159573" providerId="ADAL" clId="{978D268E-CA44-43CC-AAA7-797B18F0F88B}" dt="2023-05-31T17:42:41.412" v="4350" actId="6549"/>
          <ac:spMkLst>
            <pc:docMk/>
            <pc:sldMk cId="34234997" sldId="515"/>
            <ac:spMk id="8" creationId="{00000000-0000-0000-0000-000000000000}"/>
          </ac:spMkLst>
        </pc:spChg>
        <pc:graphicFrameChg chg="mod">
          <ac:chgData name="McFarland, Annette (CNTR)" userId="e93d1f50-85ab-41a8-a34a-185a53159573" providerId="ADAL" clId="{978D268E-CA44-43CC-AAA7-797B18F0F88B}" dt="2023-05-31T17:43:40.309" v="4361" actId="207"/>
          <ac:graphicFrameMkLst>
            <pc:docMk/>
            <pc:sldMk cId="34234997" sldId="515"/>
            <ac:graphicFrameMk id="6" creationId="{00000000-0000-0000-0000-000000000000}"/>
          </ac:graphicFrameMkLst>
        </pc:graphicFrameChg>
      </pc:sldChg>
      <pc:sldChg chg="add">
        <pc:chgData name="McFarland, Annette (CNTR)" userId="e93d1f50-85ab-41a8-a34a-185a53159573" providerId="ADAL" clId="{978D268E-CA44-43CC-AAA7-797B18F0F88B}" dt="2023-05-31T17:55:38.219" v="5404"/>
        <pc:sldMkLst>
          <pc:docMk/>
          <pc:sldMk cId="294004632" sldId="515"/>
        </pc:sldMkLst>
      </pc:sldChg>
      <pc:sldChg chg="modSp add mod">
        <pc:chgData name="McFarland, Annette (CNTR)" userId="e93d1f50-85ab-41a8-a34a-185a53159573" providerId="ADAL" clId="{978D268E-CA44-43CC-AAA7-797B18F0F88B}" dt="2023-05-31T17:46:24.453" v="4790" actId="207"/>
        <pc:sldMkLst>
          <pc:docMk/>
          <pc:sldMk cId="2282835861" sldId="516"/>
        </pc:sldMkLst>
        <pc:spChg chg="mod">
          <ac:chgData name="McFarland, Annette (CNTR)" userId="e93d1f50-85ab-41a8-a34a-185a53159573" providerId="ADAL" clId="{978D268E-CA44-43CC-AAA7-797B18F0F88B}" dt="2023-05-31T17:46:24.453" v="4790" actId="207"/>
          <ac:spMkLst>
            <pc:docMk/>
            <pc:sldMk cId="2282835861" sldId="516"/>
            <ac:spMk id="7" creationId="{B7F4C8D7-EAC1-821F-B9DF-327CCBB71B83}"/>
          </ac:spMkLst>
        </pc:spChg>
      </pc:sldChg>
      <pc:sldChg chg="modSp add mod modNotesTx">
        <pc:chgData name="McFarland, Annette (CNTR)" userId="e93d1f50-85ab-41a8-a34a-185a53159573" providerId="ADAL" clId="{978D268E-CA44-43CC-AAA7-797B18F0F88B}" dt="2023-05-31T17:49:01.331" v="4993" actId="20577"/>
        <pc:sldMkLst>
          <pc:docMk/>
          <pc:sldMk cId="839274620" sldId="517"/>
        </pc:sldMkLst>
        <pc:spChg chg="mod">
          <ac:chgData name="McFarland, Annette (CNTR)" userId="e93d1f50-85ab-41a8-a34a-185a53159573" providerId="ADAL" clId="{978D268E-CA44-43CC-AAA7-797B18F0F88B}" dt="2023-05-31T17:47:25.545" v="4874" actId="20577"/>
          <ac:spMkLst>
            <pc:docMk/>
            <pc:sldMk cId="839274620" sldId="517"/>
            <ac:spMk id="4" creationId="{00000000-0000-0000-0000-000000000000}"/>
          </ac:spMkLst>
        </pc:spChg>
        <pc:spChg chg="mod">
          <ac:chgData name="McFarland, Annette (CNTR)" userId="e93d1f50-85ab-41a8-a34a-185a53159573" providerId="ADAL" clId="{978D268E-CA44-43CC-AAA7-797B18F0F88B}" dt="2023-05-31T17:47:56.647" v="4905" actId="20577"/>
          <ac:spMkLst>
            <pc:docMk/>
            <pc:sldMk cId="839274620" sldId="517"/>
            <ac:spMk id="6" creationId="{00000000-0000-0000-0000-000000000000}"/>
          </ac:spMkLst>
        </pc:spChg>
      </pc:sldChg>
      <pc:sldChg chg="modSp add mod modNotesTx">
        <pc:chgData name="McFarland, Annette (CNTR)" userId="e93d1f50-85ab-41a8-a34a-185a53159573" providerId="ADAL" clId="{978D268E-CA44-43CC-AAA7-797B18F0F88B}" dt="2023-05-31T17:50:17.873" v="5096" actId="6549"/>
        <pc:sldMkLst>
          <pc:docMk/>
          <pc:sldMk cId="2970563214" sldId="518"/>
        </pc:sldMkLst>
        <pc:spChg chg="mod">
          <ac:chgData name="McFarland, Annette (CNTR)" userId="e93d1f50-85ab-41a8-a34a-185a53159573" providerId="ADAL" clId="{978D268E-CA44-43CC-AAA7-797B18F0F88B}" dt="2023-05-31T17:49:42.850" v="5023" actId="20577"/>
          <ac:spMkLst>
            <pc:docMk/>
            <pc:sldMk cId="2970563214" sldId="518"/>
            <ac:spMk id="5" creationId="{00000000-0000-0000-0000-000000000000}"/>
          </ac:spMkLst>
        </pc:spChg>
        <pc:spChg chg="mod">
          <ac:chgData name="McFarland, Annette (CNTR)" userId="e93d1f50-85ab-41a8-a34a-185a53159573" providerId="ADAL" clId="{978D268E-CA44-43CC-AAA7-797B18F0F88B}" dt="2023-05-31T17:49:53.090" v="5054" actId="20577"/>
          <ac:spMkLst>
            <pc:docMk/>
            <pc:sldMk cId="2970563214" sldId="518"/>
            <ac:spMk id="8" creationId="{00000000-0000-0000-0000-000000000000}"/>
          </ac:spMkLst>
        </pc:spChg>
      </pc:sldChg>
      <pc:sldChg chg="modSp add mod modNotesTx">
        <pc:chgData name="McFarland, Annette (CNTR)" userId="e93d1f50-85ab-41a8-a34a-185a53159573" providerId="ADAL" clId="{978D268E-CA44-43CC-AAA7-797B18F0F88B}" dt="2023-05-31T17:52:34.669" v="5334" actId="20577"/>
        <pc:sldMkLst>
          <pc:docMk/>
          <pc:sldMk cId="3907457943" sldId="519"/>
        </pc:sldMkLst>
        <pc:spChg chg="mod">
          <ac:chgData name="McFarland, Annette (CNTR)" userId="e93d1f50-85ab-41a8-a34a-185a53159573" providerId="ADAL" clId="{978D268E-CA44-43CC-AAA7-797B18F0F88B}" dt="2023-05-31T17:50:26.825" v="5117" actId="20577"/>
          <ac:spMkLst>
            <pc:docMk/>
            <pc:sldMk cId="3907457943" sldId="519"/>
            <ac:spMk id="7" creationId="{00000000-0000-0000-0000-000000000000}"/>
          </ac:spMkLst>
        </pc:spChg>
      </pc:sldChg>
      <pc:sldMasterChg chg="setBg">
        <pc:chgData name="McFarland, Annette (CNTR)" userId="e93d1f50-85ab-41a8-a34a-185a53159573" providerId="ADAL" clId="{978D268E-CA44-43CC-AAA7-797B18F0F88B}" dt="2023-05-31T14:29:28.137" v="16"/>
        <pc:sldMasterMkLst>
          <pc:docMk/>
          <pc:sldMasterMk cId="0" sldId="2147483672"/>
        </pc:sldMasterMkLst>
      </pc:sldMasterChg>
      <pc:sldMasterChg chg="addSp delSp modSp mod setBg">
        <pc:chgData name="McFarland, Annette (CNTR)" userId="e93d1f50-85ab-41a8-a34a-185a53159573" providerId="ADAL" clId="{978D268E-CA44-43CC-AAA7-797B18F0F88B}" dt="2023-05-17T15:52:01.758" v="11" actId="2711"/>
        <pc:sldMasterMkLst>
          <pc:docMk/>
          <pc:sldMasterMk cId="0" sldId="2147483685"/>
        </pc:sldMasterMkLst>
        <pc:spChg chg="add mod">
          <ac:chgData name="McFarland, Annette (CNTR)" userId="e93d1f50-85ab-41a8-a34a-185a53159573" providerId="ADAL" clId="{978D268E-CA44-43CC-AAA7-797B18F0F88B}" dt="2023-05-17T15:52:01.758" v="11" actId="2711"/>
          <ac:spMkLst>
            <pc:docMk/>
            <pc:sldMasterMk cId="0" sldId="2147483685"/>
            <ac:spMk id="2" creationId="{71CAD45A-CAE0-C557-25B3-F18B87D3605C}"/>
          </ac:spMkLst>
        </pc:spChg>
        <pc:spChg chg="add mod">
          <ac:chgData name="McFarland, Annette (CNTR)" userId="e93d1f50-85ab-41a8-a34a-185a53159573" providerId="ADAL" clId="{978D268E-CA44-43CC-AAA7-797B18F0F88B}" dt="2023-05-17T15:49:02.620" v="5"/>
          <ac:spMkLst>
            <pc:docMk/>
            <pc:sldMasterMk cId="0" sldId="2147483685"/>
            <ac:spMk id="4" creationId="{1C560120-3668-A500-2FA4-6955DCF9FE9F}"/>
          </ac:spMkLst>
        </pc:spChg>
        <pc:spChg chg="add mod">
          <ac:chgData name="McFarland, Annette (CNTR)" userId="e93d1f50-85ab-41a8-a34a-185a53159573" providerId="ADAL" clId="{978D268E-CA44-43CC-AAA7-797B18F0F88B}" dt="2023-05-17T15:49:02.620" v="5"/>
          <ac:spMkLst>
            <pc:docMk/>
            <pc:sldMasterMk cId="0" sldId="2147483685"/>
            <ac:spMk id="5" creationId="{6EBFEC93-3648-0366-40B7-D911CFE56ACD}"/>
          </ac:spMkLst>
        </pc:spChg>
        <pc:spChg chg="del">
          <ac:chgData name="McFarland, Annette (CNTR)" userId="e93d1f50-85ab-41a8-a34a-185a53159573" providerId="ADAL" clId="{978D268E-CA44-43CC-AAA7-797B18F0F88B}" dt="2023-05-17T15:48:50.310" v="1" actId="478"/>
          <ac:spMkLst>
            <pc:docMk/>
            <pc:sldMasterMk cId="0" sldId="2147483685"/>
            <ac:spMk id="30" creationId="{1FCFDB25-CED4-4559-A4DB-0A9FF068F59D}"/>
          </ac:spMkLst>
        </pc:spChg>
        <pc:spChg chg="del">
          <ac:chgData name="McFarland, Annette (CNTR)" userId="e93d1f50-85ab-41a8-a34a-185a53159573" providerId="ADAL" clId="{978D268E-CA44-43CC-AAA7-797B18F0F88B}" dt="2023-05-17T15:48:52.888" v="3" actId="478"/>
          <ac:spMkLst>
            <pc:docMk/>
            <pc:sldMasterMk cId="0" sldId="2147483685"/>
            <ac:spMk id="39" creationId="{A3373987-44D7-46AB-9D70-20D3CA2A13E3}"/>
          </ac:spMkLst>
        </pc:spChg>
        <pc:grpChg chg="del">
          <ac:chgData name="McFarland, Annette (CNTR)" userId="e93d1f50-85ab-41a8-a34a-185a53159573" providerId="ADAL" clId="{978D268E-CA44-43CC-AAA7-797B18F0F88B}" dt="2023-05-17T15:48:49.687" v="0" actId="478"/>
          <ac:grpSpMkLst>
            <pc:docMk/>
            <pc:sldMasterMk cId="0" sldId="2147483685"/>
            <ac:grpSpMk id="31" creationId="{814B72CD-0678-4D4B-8D9E-8F886F9D025D}"/>
          </ac:grpSpMkLst>
        </pc:grpChg>
        <pc:picChg chg="add mod">
          <ac:chgData name="McFarland, Annette (CNTR)" userId="e93d1f50-85ab-41a8-a34a-185a53159573" providerId="ADAL" clId="{978D268E-CA44-43CC-AAA7-797B18F0F88B}" dt="2023-05-17T15:49:02.620" v="5"/>
          <ac:picMkLst>
            <pc:docMk/>
            <pc:sldMasterMk cId="0" sldId="2147483685"/>
            <ac:picMk id="3" creationId="{8C3C3BDA-84C4-8796-23DF-0339BCDE7A6B}"/>
          </ac:picMkLst>
        </pc:picChg>
        <pc:picChg chg="del">
          <ac:chgData name="McFarland, Annette (CNTR)" userId="e93d1f50-85ab-41a8-a34a-185a53159573" providerId="ADAL" clId="{978D268E-CA44-43CC-AAA7-797B18F0F88B}" dt="2023-05-17T15:48:50.980" v="2" actId="478"/>
          <ac:picMkLst>
            <pc:docMk/>
            <pc:sldMasterMk cId="0" sldId="2147483685"/>
            <ac:picMk id="38" creationId="{51AE27BF-F57B-48D9-A2DB-EA9C771C099A}"/>
          </ac:picMkLst>
        </pc:picChg>
      </pc:sldMasterChg>
    </pc:docChg>
  </pc:docChgLst>
  <pc:docChgLst>
    <pc:chgData name="Vadnais, Sabina" userId="e0a5976f-0446-4474-aa64-fce0035d6983" providerId="ADAL" clId="{D0AF7F7E-E546-4FC4-B821-E9A28E524DF2}"/>
    <pc:docChg chg="undo custSel addSld delSld modSld">
      <pc:chgData name="Vadnais, Sabina" userId="e0a5976f-0446-4474-aa64-fce0035d6983" providerId="ADAL" clId="{D0AF7F7E-E546-4FC4-B821-E9A28E524DF2}" dt="2022-06-01T14:16:33.602" v="50" actId="20577"/>
      <pc:docMkLst>
        <pc:docMk/>
      </pc:docMkLst>
      <pc:sldChg chg="modSp mod">
        <pc:chgData name="Vadnais, Sabina" userId="e0a5976f-0446-4474-aa64-fce0035d6983" providerId="ADAL" clId="{D0AF7F7E-E546-4FC4-B821-E9A28E524DF2}" dt="2022-06-01T14:13:03.286" v="12" actId="20577"/>
        <pc:sldMkLst>
          <pc:docMk/>
          <pc:sldMk cId="0" sldId="256"/>
        </pc:sldMkLst>
        <pc:spChg chg="mod">
          <ac:chgData name="Vadnais, Sabina" userId="e0a5976f-0446-4474-aa64-fce0035d6983" providerId="ADAL" clId="{D0AF7F7E-E546-4FC4-B821-E9A28E524DF2}" dt="2022-06-01T14:13:03.286" v="12" actId="20577"/>
          <ac:spMkLst>
            <pc:docMk/>
            <pc:sldMk cId="0" sldId="256"/>
            <ac:spMk id="5" creationId="{00000000-0000-0000-0000-000000000000}"/>
          </ac:spMkLst>
        </pc:spChg>
      </pc:sldChg>
      <pc:sldChg chg="modSp mod">
        <pc:chgData name="Vadnais, Sabina" userId="e0a5976f-0446-4474-aa64-fce0035d6983" providerId="ADAL" clId="{D0AF7F7E-E546-4FC4-B821-E9A28E524DF2}" dt="2022-06-01T14:16:33.602" v="50" actId="20577"/>
        <pc:sldMkLst>
          <pc:docMk/>
          <pc:sldMk cId="2418475272" sldId="475"/>
        </pc:sldMkLst>
        <pc:spChg chg="mod">
          <ac:chgData name="Vadnais, Sabina" userId="e0a5976f-0446-4474-aa64-fce0035d6983" providerId="ADAL" clId="{D0AF7F7E-E546-4FC4-B821-E9A28E524DF2}" dt="2022-06-01T14:16:33.602" v="50" actId="20577"/>
          <ac:spMkLst>
            <pc:docMk/>
            <pc:sldMk cId="2418475272" sldId="475"/>
            <ac:spMk id="54275" creationId="{00000000-0000-0000-0000-000000000000}"/>
          </ac:spMkLst>
        </pc:spChg>
      </pc:sldChg>
      <pc:sldChg chg="add del">
        <pc:chgData name="Vadnais, Sabina" userId="e0a5976f-0446-4474-aa64-fce0035d6983" providerId="ADAL" clId="{D0AF7F7E-E546-4FC4-B821-E9A28E524DF2}" dt="2022-06-01T14:14:53" v="14" actId="2696"/>
        <pc:sldMkLst>
          <pc:docMk/>
          <pc:sldMk cId="3929217076" sldId="477"/>
        </pc:sldMkLst>
      </pc:sldChg>
      <pc:sldChg chg="add del">
        <pc:chgData name="Vadnais, Sabina" userId="e0a5976f-0446-4474-aa64-fce0035d6983" providerId="ADAL" clId="{D0AF7F7E-E546-4FC4-B821-E9A28E524DF2}" dt="2022-06-01T14:14:53" v="14" actId="2696"/>
        <pc:sldMkLst>
          <pc:docMk/>
          <pc:sldMk cId="3650862164" sldId="498"/>
        </pc:sldMkLst>
      </pc:sldChg>
      <pc:sldChg chg="add del">
        <pc:chgData name="Vadnais, Sabina" userId="e0a5976f-0446-4474-aa64-fce0035d6983" providerId="ADAL" clId="{D0AF7F7E-E546-4FC4-B821-E9A28E524DF2}" dt="2022-06-01T14:14:53" v="14" actId="2696"/>
        <pc:sldMkLst>
          <pc:docMk/>
          <pc:sldMk cId="904243544" sldId="499"/>
        </pc:sldMkLst>
      </pc:sldChg>
      <pc:sldChg chg="add del">
        <pc:chgData name="Vadnais, Sabina" userId="e0a5976f-0446-4474-aa64-fce0035d6983" providerId="ADAL" clId="{D0AF7F7E-E546-4FC4-B821-E9A28E524DF2}" dt="2022-06-01T14:14:53" v="14" actId="2696"/>
        <pc:sldMkLst>
          <pc:docMk/>
          <pc:sldMk cId="1433169372" sldId="500"/>
        </pc:sldMkLst>
      </pc:sldChg>
      <pc:sldChg chg="add del">
        <pc:chgData name="Vadnais, Sabina" userId="e0a5976f-0446-4474-aa64-fce0035d6983" providerId="ADAL" clId="{D0AF7F7E-E546-4FC4-B821-E9A28E524DF2}" dt="2022-06-01T14:14:53" v="14" actId="2696"/>
        <pc:sldMkLst>
          <pc:docMk/>
          <pc:sldMk cId="174412479" sldId="504"/>
        </pc:sldMkLst>
      </pc:sldChg>
      <pc:sldMasterChg chg="addSldLayout delSldLayout">
        <pc:chgData name="Vadnais, Sabina" userId="e0a5976f-0446-4474-aa64-fce0035d6983" providerId="ADAL" clId="{D0AF7F7E-E546-4FC4-B821-E9A28E524DF2}" dt="2022-06-01T14:14:53" v="14" actId="2696"/>
        <pc:sldMasterMkLst>
          <pc:docMk/>
          <pc:sldMasterMk cId="0" sldId="2147483672"/>
        </pc:sldMasterMkLst>
        <pc:sldLayoutChg chg="add del">
          <pc:chgData name="Vadnais, Sabina" userId="e0a5976f-0446-4474-aa64-fce0035d6983" providerId="ADAL" clId="{D0AF7F7E-E546-4FC4-B821-E9A28E524DF2}" dt="2022-06-01T14:14:53" v="14" actId="2696"/>
          <pc:sldLayoutMkLst>
            <pc:docMk/>
            <pc:sldMasterMk cId="0" sldId="2147483672"/>
            <pc:sldLayoutMk cId="0" sldId="2147483684"/>
          </pc:sldLayoutMkLst>
        </pc:sldLayoutChg>
      </pc:sldMasterChg>
    </pc:docChg>
  </pc:docChgLst>
  <pc:docChgLst>
    <pc:chgData name="Sarah Balian" userId="b3b060d9-4d34-479b-ad68-688eaebf93c5" providerId="ADAL" clId="{C91AA077-BE58-4566-AEF0-D7E83AAAD35D}"/>
    <pc:docChg chg="undo custSel modSld modMainMaster">
      <pc:chgData name="Sarah Balian" userId="b3b060d9-4d34-479b-ad68-688eaebf93c5" providerId="ADAL" clId="{C91AA077-BE58-4566-AEF0-D7E83AAAD35D}" dt="2022-06-16T03:48:07.297" v="181" actId="207"/>
      <pc:docMkLst>
        <pc:docMk/>
      </pc:docMkLst>
      <pc:sldChg chg="modSp mod">
        <pc:chgData name="Sarah Balian" userId="b3b060d9-4d34-479b-ad68-688eaebf93c5" providerId="ADAL" clId="{C91AA077-BE58-4566-AEF0-D7E83AAAD35D}" dt="2022-06-16T03:23:16.831" v="18" actId="1076"/>
        <pc:sldMkLst>
          <pc:docMk/>
          <pc:sldMk cId="0" sldId="256"/>
        </pc:sldMkLst>
        <pc:spChg chg="mod">
          <ac:chgData name="Sarah Balian" userId="b3b060d9-4d34-479b-ad68-688eaebf93c5" providerId="ADAL" clId="{C91AA077-BE58-4566-AEF0-D7E83AAAD35D}" dt="2022-06-16T03:23:16.831" v="18" actId="1076"/>
          <ac:spMkLst>
            <pc:docMk/>
            <pc:sldMk cId="0" sldId="256"/>
            <ac:spMk id="5" creationId="{00000000-0000-0000-0000-000000000000}"/>
          </ac:spMkLst>
        </pc:spChg>
      </pc:sldChg>
      <pc:sldChg chg="delSp mod">
        <pc:chgData name="Sarah Balian" userId="b3b060d9-4d34-479b-ad68-688eaebf93c5" providerId="ADAL" clId="{C91AA077-BE58-4566-AEF0-D7E83AAAD35D}" dt="2022-06-16T03:23:21.876" v="19" actId="478"/>
        <pc:sldMkLst>
          <pc:docMk/>
          <pc:sldMk cId="1549226549" sldId="429"/>
        </pc:sldMkLst>
        <pc:spChg chg="del">
          <ac:chgData name="Sarah Balian" userId="b3b060d9-4d34-479b-ad68-688eaebf93c5" providerId="ADAL" clId="{C91AA077-BE58-4566-AEF0-D7E83AAAD35D}" dt="2022-06-16T03:23:21.876" v="19" actId="478"/>
          <ac:spMkLst>
            <pc:docMk/>
            <pc:sldMk cId="1549226549" sldId="429"/>
            <ac:spMk id="5" creationId="{00000000-0000-0000-0000-000000000000}"/>
          </ac:spMkLst>
        </pc:spChg>
        <pc:picChg chg="del">
          <ac:chgData name="Sarah Balian" userId="b3b060d9-4d34-479b-ad68-688eaebf93c5" providerId="ADAL" clId="{C91AA077-BE58-4566-AEF0-D7E83AAAD35D}" dt="2022-06-16T03:23:21.876" v="19" actId="478"/>
          <ac:picMkLst>
            <pc:docMk/>
            <pc:sldMk cId="1549226549" sldId="429"/>
            <ac:picMk id="4" creationId="{00000000-0000-0000-0000-000000000000}"/>
          </ac:picMkLst>
        </pc:picChg>
      </pc:sldChg>
      <pc:sldChg chg="modSp">
        <pc:chgData name="Sarah Balian" userId="b3b060d9-4d34-479b-ad68-688eaebf93c5" providerId="ADAL" clId="{C91AA077-BE58-4566-AEF0-D7E83AAAD35D}" dt="2022-06-16T03:36:02.189" v="133" actId="207"/>
        <pc:sldMkLst>
          <pc:docMk/>
          <pc:sldMk cId="1175664602" sldId="450"/>
        </pc:sldMkLst>
        <pc:graphicFrameChg chg="mod">
          <ac:chgData name="Sarah Balian" userId="b3b060d9-4d34-479b-ad68-688eaebf93c5" providerId="ADAL" clId="{C91AA077-BE58-4566-AEF0-D7E83AAAD35D}" dt="2022-06-16T03:36:02.189" v="133" actId="207"/>
          <ac:graphicFrameMkLst>
            <pc:docMk/>
            <pc:sldMk cId="1175664602" sldId="450"/>
            <ac:graphicFrameMk id="6" creationId="{00000000-0000-0000-0000-000000000000}"/>
          </ac:graphicFrameMkLst>
        </pc:graphicFrameChg>
      </pc:sldChg>
      <pc:sldChg chg="modSp mod">
        <pc:chgData name="Sarah Balian" userId="b3b060d9-4d34-479b-ad68-688eaebf93c5" providerId="ADAL" clId="{C91AA077-BE58-4566-AEF0-D7E83AAAD35D}" dt="2022-06-16T03:28:56.029" v="89"/>
        <pc:sldMkLst>
          <pc:docMk/>
          <pc:sldMk cId="51574376" sldId="465"/>
        </pc:sldMkLst>
        <pc:graphicFrameChg chg="mod">
          <ac:chgData name="Sarah Balian" userId="b3b060d9-4d34-479b-ad68-688eaebf93c5" providerId="ADAL" clId="{C91AA077-BE58-4566-AEF0-D7E83AAAD35D}" dt="2022-06-16T03:28:56.029" v="89"/>
          <ac:graphicFrameMkLst>
            <pc:docMk/>
            <pc:sldMk cId="51574376" sldId="465"/>
            <ac:graphicFrameMk id="7" creationId="{00000000-0000-0000-0000-000000000000}"/>
          </ac:graphicFrameMkLst>
        </pc:graphicFrameChg>
      </pc:sldChg>
      <pc:sldChg chg="mod">
        <pc:chgData name="Sarah Balian" userId="b3b060d9-4d34-479b-ad68-688eaebf93c5" providerId="ADAL" clId="{C91AA077-BE58-4566-AEF0-D7E83AAAD35D}" dt="2022-06-16T03:27:30.233" v="81" actId="27918"/>
        <pc:sldMkLst>
          <pc:docMk/>
          <pc:sldMk cId="528015114" sldId="470"/>
        </pc:sldMkLst>
      </pc:sldChg>
      <pc:sldChg chg="modSp mod">
        <pc:chgData name="Sarah Balian" userId="b3b060d9-4d34-479b-ad68-688eaebf93c5" providerId="ADAL" clId="{C91AA077-BE58-4566-AEF0-D7E83AAAD35D}" dt="2022-06-16T03:48:07.297" v="181" actId="207"/>
        <pc:sldMkLst>
          <pc:docMk/>
          <pc:sldMk cId="2418475272" sldId="475"/>
        </pc:sldMkLst>
        <pc:spChg chg="mod">
          <ac:chgData name="Sarah Balian" userId="b3b060d9-4d34-479b-ad68-688eaebf93c5" providerId="ADAL" clId="{C91AA077-BE58-4566-AEF0-D7E83AAAD35D}" dt="2022-06-16T03:48:07.297" v="181" actId="207"/>
          <ac:spMkLst>
            <pc:docMk/>
            <pc:sldMk cId="2418475272" sldId="475"/>
            <ac:spMk id="54275" creationId="{00000000-0000-0000-0000-000000000000}"/>
          </ac:spMkLst>
        </pc:spChg>
      </pc:sldChg>
      <pc:sldChg chg="modSp mod">
        <pc:chgData name="Sarah Balian" userId="b3b060d9-4d34-479b-ad68-688eaebf93c5" providerId="ADAL" clId="{C91AA077-BE58-4566-AEF0-D7E83AAAD35D}" dt="2022-06-16T03:38:06.889" v="160" actId="207"/>
        <pc:sldMkLst>
          <pc:docMk/>
          <pc:sldMk cId="3929217076" sldId="477"/>
        </pc:sldMkLst>
        <pc:graphicFrameChg chg="mod">
          <ac:chgData name="Sarah Balian" userId="b3b060d9-4d34-479b-ad68-688eaebf93c5" providerId="ADAL" clId="{C91AA077-BE58-4566-AEF0-D7E83AAAD35D}" dt="2022-06-16T03:38:06.889" v="160" actId="207"/>
          <ac:graphicFrameMkLst>
            <pc:docMk/>
            <pc:sldMk cId="3929217076" sldId="477"/>
            <ac:graphicFrameMk id="8" creationId="{00000000-0000-0000-0000-000000000000}"/>
          </ac:graphicFrameMkLst>
        </pc:graphicFrameChg>
      </pc:sldChg>
      <pc:sldChg chg="modSp mod">
        <pc:chgData name="Sarah Balian" userId="b3b060d9-4d34-479b-ad68-688eaebf93c5" providerId="ADAL" clId="{C91AA077-BE58-4566-AEF0-D7E83AAAD35D}" dt="2022-06-16T03:24:14.877" v="31" actId="27918"/>
        <pc:sldMkLst>
          <pc:docMk/>
          <pc:sldMk cId="1659925669" sldId="484"/>
        </pc:sldMkLst>
        <pc:graphicFrameChg chg="mod">
          <ac:chgData name="Sarah Balian" userId="b3b060d9-4d34-479b-ad68-688eaebf93c5" providerId="ADAL" clId="{C91AA077-BE58-4566-AEF0-D7E83AAAD35D}" dt="2022-06-16T03:24:07.672" v="28" actId="207"/>
          <ac:graphicFrameMkLst>
            <pc:docMk/>
            <pc:sldMk cId="1659925669" sldId="484"/>
            <ac:graphicFrameMk id="7" creationId="{00000000-0000-0000-0000-000000000000}"/>
          </ac:graphicFrameMkLst>
        </pc:graphicFrameChg>
      </pc:sldChg>
      <pc:sldChg chg="modSp">
        <pc:chgData name="Sarah Balian" userId="b3b060d9-4d34-479b-ad68-688eaebf93c5" providerId="ADAL" clId="{C91AA077-BE58-4566-AEF0-D7E83AAAD35D}" dt="2022-06-16T03:24:48.961" v="33" actId="207"/>
        <pc:sldMkLst>
          <pc:docMk/>
          <pc:sldMk cId="1270870294" sldId="485"/>
        </pc:sldMkLst>
        <pc:graphicFrameChg chg="mod">
          <ac:chgData name="Sarah Balian" userId="b3b060d9-4d34-479b-ad68-688eaebf93c5" providerId="ADAL" clId="{C91AA077-BE58-4566-AEF0-D7E83AAAD35D}" dt="2022-06-16T03:24:48.961" v="33" actId="207"/>
          <ac:graphicFrameMkLst>
            <pc:docMk/>
            <pc:sldMk cId="1270870294" sldId="485"/>
            <ac:graphicFrameMk id="6" creationId="{00000000-0000-0000-0000-000000000000}"/>
          </ac:graphicFrameMkLst>
        </pc:graphicFrameChg>
      </pc:sldChg>
      <pc:sldChg chg="modSp">
        <pc:chgData name="Sarah Balian" userId="b3b060d9-4d34-479b-ad68-688eaebf93c5" providerId="ADAL" clId="{C91AA077-BE58-4566-AEF0-D7E83AAAD35D}" dt="2022-06-16T03:31:24.550" v="106" actId="207"/>
        <pc:sldMkLst>
          <pc:docMk/>
          <pc:sldMk cId="1475668622" sldId="491"/>
        </pc:sldMkLst>
        <pc:graphicFrameChg chg="mod">
          <ac:chgData name="Sarah Balian" userId="b3b060d9-4d34-479b-ad68-688eaebf93c5" providerId="ADAL" clId="{C91AA077-BE58-4566-AEF0-D7E83AAAD35D}" dt="2022-06-16T03:31:24.550" v="106" actId="207"/>
          <ac:graphicFrameMkLst>
            <pc:docMk/>
            <pc:sldMk cId="1475668622" sldId="491"/>
            <ac:graphicFrameMk id="6" creationId="{00000000-0000-0000-0000-000000000000}"/>
          </ac:graphicFrameMkLst>
        </pc:graphicFrameChg>
      </pc:sldChg>
      <pc:sldChg chg="modSp mod">
        <pc:chgData name="Sarah Balian" userId="b3b060d9-4d34-479b-ad68-688eaebf93c5" providerId="ADAL" clId="{C91AA077-BE58-4566-AEF0-D7E83AAAD35D}" dt="2022-06-16T03:32:38.766" v="115" actId="207"/>
        <pc:sldMkLst>
          <pc:docMk/>
          <pc:sldMk cId="1796128679" sldId="495"/>
        </pc:sldMkLst>
        <pc:graphicFrameChg chg="mod">
          <ac:chgData name="Sarah Balian" userId="b3b060d9-4d34-479b-ad68-688eaebf93c5" providerId="ADAL" clId="{C91AA077-BE58-4566-AEF0-D7E83AAAD35D}" dt="2022-06-16T03:32:38.766" v="115" actId="207"/>
          <ac:graphicFrameMkLst>
            <pc:docMk/>
            <pc:sldMk cId="1796128679" sldId="495"/>
            <ac:graphicFrameMk id="7" creationId="{00000000-0000-0000-0000-000000000000}"/>
          </ac:graphicFrameMkLst>
        </pc:graphicFrameChg>
      </pc:sldChg>
      <pc:sldChg chg="modSp mod">
        <pc:chgData name="Sarah Balian" userId="b3b060d9-4d34-479b-ad68-688eaebf93c5" providerId="ADAL" clId="{C91AA077-BE58-4566-AEF0-D7E83AAAD35D}" dt="2022-06-16T03:36:42.557" v="146" actId="207"/>
        <pc:sldMkLst>
          <pc:docMk/>
          <pc:sldMk cId="1583292931" sldId="496"/>
        </pc:sldMkLst>
        <pc:spChg chg="mod">
          <ac:chgData name="Sarah Balian" userId="b3b060d9-4d34-479b-ad68-688eaebf93c5" providerId="ADAL" clId="{C91AA077-BE58-4566-AEF0-D7E83AAAD35D}" dt="2022-06-16T03:36:31.313" v="143" actId="20577"/>
          <ac:spMkLst>
            <pc:docMk/>
            <pc:sldMk cId="1583292931" sldId="496"/>
            <ac:spMk id="5" creationId="{00000000-0000-0000-0000-000000000000}"/>
          </ac:spMkLst>
        </pc:spChg>
        <pc:graphicFrameChg chg="mod">
          <ac:chgData name="Sarah Balian" userId="b3b060d9-4d34-479b-ad68-688eaebf93c5" providerId="ADAL" clId="{C91AA077-BE58-4566-AEF0-D7E83AAAD35D}" dt="2022-06-16T03:36:42.557" v="146" actId="207"/>
          <ac:graphicFrameMkLst>
            <pc:docMk/>
            <pc:sldMk cId="1583292931" sldId="496"/>
            <ac:graphicFrameMk id="7" creationId="{00000000-0000-0000-0000-000000000000}"/>
          </ac:graphicFrameMkLst>
        </pc:graphicFrameChg>
      </pc:sldChg>
      <pc:sldChg chg="mod">
        <pc:chgData name="Sarah Balian" userId="b3b060d9-4d34-479b-ad68-688eaebf93c5" providerId="ADAL" clId="{C91AA077-BE58-4566-AEF0-D7E83AAAD35D}" dt="2022-06-16T03:40:12.805" v="164" actId="27918"/>
        <pc:sldMkLst>
          <pc:docMk/>
          <pc:sldMk cId="904243544" sldId="499"/>
        </pc:sldMkLst>
      </pc:sldChg>
      <pc:sldChg chg="delSp mod">
        <pc:chgData name="Sarah Balian" userId="b3b060d9-4d34-479b-ad68-688eaebf93c5" providerId="ADAL" clId="{C91AA077-BE58-4566-AEF0-D7E83AAAD35D}" dt="2022-06-16T03:23:28.742" v="20" actId="478"/>
        <pc:sldMkLst>
          <pc:docMk/>
          <pc:sldMk cId="639271362" sldId="501"/>
        </pc:sldMkLst>
        <pc:spChg chg="del">
          <ac:chgData name="Sarah Balian" userId="b3b060d9-4d34-479b-ad68-688eaebf93c5" providerId="ADAL" clId="{C91AA077-BE58-4566-AEF0-D7E83AAAD35D}" dt="2022-06-16T03:23:28.742" v="20" actId="478"/>
          <ac:spMkLst>
            <pc:docMk/>
            <pc:sldMk cId="639271362" sldId="501"/>
            <ac:spMk id="5" creationId="{00000000-0000-0000-0000-000000000000}"/>
          </ac:spMkLst>
        </pc:spChg>
        <pc:picChg chg="del">
          <ac:chgData name="Sarah Balian" userId="b3b060d9-4d34-479b-ad68-688eaebf93c5" providerId="ADAL" clId="{C91AA077-BE58-4566-AEF0-D7E83AAAD35D}" dt="2022-06-16T03:23:28.742" v="20" actId="478"/>
          <ac:picMkLst>
            <pc:docMk/>
            <pc:sldMk cId="639271362" sldId="501"/>
            <ac:picMk id="4" creationId="{00000000-0000-0000-0000-000000000000}"/>
          </ac:picMkLst>
        </pc:picChg>
      </pc:sldChg>
      <pc:sldChg chg="delSp mod">
        <pc:chgData name="Sarah Balian" userId="b3b060d9-4d34-479b-ad68-688eaebf93c5" providerId="ADAL" clId="{C91AA077-BE58-4566-AEF0-D7E83AAAD35D}" dt="2022-06-16T03:23:33.836" v="21" actId="478"/>
        <pc:sldMkLst>
          <pc:docMk/>
          <pc:sldMk cId="1419093859" sldId="502"/>
        </pc:sldMkLst>
        <pc:spChg chg="del">
          <ac:chgData name="Sarah Balian" userId="b3b060d9-4d34-479b-ad68-688eaebf93c5" providerId="ADAL" clId="{C91AA077-BE58-4566-AEF0-D7E83AAAD35D}" dt="2022-06-16T03:23:33.836" v="21" actId="478"/>
          <ac:spMkLst>
            <pc:docMk/>
            <pc:sldMk cId="1419093859" sldId="502"/>
            <ac:spMk id="5" creationId="{00000000-0000-0000-0000-000000000000}"/>
          </ac:spMkLst>
        </pc:spChg>
        <pc:picChg chg="del">
          <ac:chgData name="Sarah Balian" userId="b3b060d9-4d34-479b-ad68-688eaebf93c5" providerId="ADAL" clId="{C91AA077-BE58-4566-AEF0-D7E83AAAD35D}" dt="2022-06-16T03:23:33.836" v="21" actId="478"/>
          <ac:picMkLst>
            <pc:docMk/>
            <pc:sldMk cId="1419093859" sldId="502"/>
            <ac:picMk id="4" creationId="{00000000-0000-0000-0000-000000000000}"/>
          </ac:picMkLst>
        </pc:picChg>
      </pc:sldChg>
      <pc:sldChg chg="delSp mod">
        <pc:chgData name="Sarah Balian" userId="b3b060d9-4d34-479b-ad68-688eaebf93c5" providerId="ADAL" clId="{C91AA077-BE58-4566-AEF0-D7E83AAAD35D}" dt="2022-06-16T03:23:39.021" v="22" actId="478"/>
        <pc:sldMkLst>
          <pc:docMk/>
          <pc:sldMk cId="3961587758" sldId="503"/>
        </pc:sldMkLst>
        <pc:spChg chg="del">
          <ac:chgData name="Sarah Balian" userId="b3b060d9-4d34-479b-ad68-688eaebf93c5" providerId="ADAL" clId="{C91AA077-BE58-4566-AEF0-D7E83AAAD35D}" dt="2022-06-16T03:23:39.021" v="22" actId="478"/>
          <ac:spMkLst>
            <pc:docMk/>
            <pc:sldMk cId="3961587758" sldId="503"/>
            <ac:spMk id="5" creationId="{00000000-0000-0000-0000-000000000000}"/>
          </ac:spMkLst>
        </pc:spChg>
        <pc:picChg chg="del">
          <ac:chgData name="Sarah Balian" userId="b3b060d9-4d34-479b-ad68-688eaebf93c5" providerId="ADAL" clId="{C91AA077-BE58-4566-AEF0-D7E83AAAD35D}" dt="2022-06-16T03:23:39.021" v="22" actId="478"/>
          <ac:picMkLst>
            <pc:docMk/>
            <pc:sldMk cId="3961587758" sldId="503"/>
            <ac:picMk id="2" creationId="{00000000-0000-0000-0000-000000000000}"/>
          </ac:picMkLst>
        </pc:picChg>
      </pc:sldChg>
      <pc:sldChg chg="modSp">
        <pc:chgData name="Sarah Balian" userId="b3b060d9-4d34-479b-ad68-688eaebf93c5" providerId="ADAL" clId="{C91AA077-BE58-4566-AEF0-D7E83AAAD35D}" dt="2022-06-16T03:38:52.065" v="161" actId="207"/>
        <pc:sldMkLst>
          <pc:docMk/>
          <pc:sldMk cId="174412479" sldId="504"/>
        </pc:sldMkLst>
        <pc:graphicFrameChg chg="mod">
          <ac:chgData name="Sarah Balian" userId="b3b060d9-4d34-479b-ad68-688eaebf93c5" providerId="ADAL" clId="{C91AA077-BE58-4566-AEF0-D7E83AAAD35D}" dt="2022-06-16T03:38:52.065" v="161" actId="207"/>
          <ac:graphicFrameMkLst>
            <pc:docMk/>
            <pc:sldMk cId="174412479" sldId="504"/>
            <ac:graphicFrameMk id="6" creationId="{00000000-0000-0000-0000-000000000000}"/>
          </ac:graphicFrameMkLst>
        </pc:graphicFrameChg>
      </pc:sldChg>
      <pc:sldChg chg="addSp delSp modSp mod">
        <pc:chgData name="Sarah Balian" userId="b3b060d9-4d34-479b-ad68-688eaebf93c5" providerId="ADAL" clId="{C91AA077-BE58-4566-AEF0-D7E83AAAD35D}" dt="2022-06-16T03:27:02.102" v="78" actId="1076"/>
        <pc:sldMkLst>
          <pc:docMk/>
          <pc:sldMk cId="1190549773" sldId="505"/>
        </pc:sldMkLst>
        <pc:spChg chg="mod">
          <ac:chgData name="Sarah Balian" userId="b3b060d9-4d34-479b-ad68-688eaebf93c5" providerId="ADAL" clId="{C91AA077-BE58-4566-AEF0-D7E83AAAD35D}" dt="2022-06-16T03:25:24.711" v="57" actId="20577"/>
          <ac:spMkLst>
            <pc:docMk/>
            <pc:sldMk cId="1190549773" sldId="505"/>
            <ac:spMk id="4" creationId="{00000000-0000-0000-0000-000000000000}"/>
          </ac:spMkLst>
        </pc:spChg>
        <pc:spChg chg="mod">
          <ac:chgData name="Sarah Balian" userId="b3b060d9-4d34-479b-ad68-688eaebf93c5" providerId="ADAL" clId="{C91AA077-BE58-4566-AEF0-D7E83AAAD35D}" dt="2022-06-16T03:26:59.588" v="77" actId="1076"/>
          <ac:spMkLst>
            <pc:docMk/>
            <pc:sldMk cId="1190549773" sldId="505"/>
            <ac:spMk id="5" creationId="{00000000-0000-0000-0000-000000000000}"/>
          </ac:spMkLst>
        </pc:spChg>
        <pc:spChg chg="mod">
          <ac:chgData name="Sarah Balian" userId="b3b060d9-4d34-479b-ad68-688eaebf93c5" providerId="ADAL" clId="{C91AA077-BE58-4566-AEF0-D7E83AAAD35D}" dt="2022-06-16T03:25:40.160" v="58"/>
          <ac:spMkLst>
            <pc:docMk/>
            <pc:sldMk cId="1190549773" sldId="505"/>
            <ac:spMk id="19" creationId="{5AAE923B-39B6-49C5-B114-E1186667CA0A}"/>
          </ac:spMkLst>
        </pc:spChg>
        <pc:spChg chg="mod">
          <ac:chgData name="Sarah Balian" userId="b3b060d9-4d34-479b-ad68-688eaebf93c5" providerId="ADAL" clId="{C91AA077-BE58-4566-AEF0-D7E83AAAD35D}" dt="2022-06-16T03:26:47.033" v="74" actId="207"/>
          <ac:spMkLst>
            <pc:docMk/>
            <pc:sldMk cId="1190549773" sldId="505"/>
            <ac:spMk id="20" creationId="{5A0743AF-DEDB-4A68-8844-6FC2A543BB56}"/>
          </ac:spMkLst>
        </pc:spChg>
        <pc:spChg chg="mod">
          <ac:chgData name="Sarah Balian" userId="b3b060d9-4d34-479b-ad68-688eaebf93c5" providerId="ADAL" clId="{C91AA077-BE58-4566-AEF0-D7E83AAAD35D}" dt="2022-06-16T03:25:40.160" v="58"/>
          <ac:spMkLst>
            <pc:docMk/>
            <pc:sldMk cId="1190549773" sldId="505"/>
            <ac:spMk id="21" creationId="{F1D7DAE8-3789-4991-8CB9-442D5C04FB10}"/>
          </ac:spMkLst>
        </pc:spChg>
        <pc:spChg chg="mod">
          <ac:chgData name="Sarah Balian" userId="b3b060d9-4d34-479b-ad68-688eaebf93c5" providerId="ADAL" clId="{C91AA077-BE58-4566-AEF0-D7E83AAAD35D}" dt="2022-06-16T03:26:47.033" v="74" actId="207"/>
          <ac:spMkLst>
            <pc:docMk/>
            <pc:sldMk cId="1190549773" sldId="505"/>
            <ac:spMk id="22" creationId="{72E6B099-D3BA-46A1-B827-B854761DC14A}"/>
          </ac:spMkLst>
        </pc:spChg>
        <pc:spChg chg="mod">
          <ac:chgData name="Sarah Balian" userId="b3b060d9-4d34-479b-ad68-688eaebf93c5" providerId="ADAL" clId="{C91AA077-BE58-4566-AEF0-D7E83AAAD35D}" dt="2022-06-16T03:25:40.160" v="58"/>
          <ac:spMkLst>
            <pc:docMk/>
            <pc:sldMk cId="1190549773" sldId="505"/>
            <ac:spMk id="23" creationId="{7C86745E-9E9B-48F8-9395-0FAD6EB9451C}"/>
          </ac:spMkLst>
        </pc:spChg>
        <pc:spChg chg="mod">
          <ac:chgData name="Sarah Balian" userId="b3b060d9-4d34-479b-ad68-688eaebf93c5" providerId="ADAL" clId="{C91AA077-BE58-4566-AEF0-D7E83AAAD35D}" dt="2022-06-16T03:25:40.160" v="58"/>
          <ac:spMkLst>
            <pc:docMk/>
            <pc:sldMk cId="1190549773" sldId="505"/>
            <ac:spMk id="24" creationId="{64D1DE62-070C-4E60-8FD4-F9C33C62DA8A}"/>
          </ac:spMkLst>
        </pc:spChg>
        <pc:spChg chg="mod">
          <ac:chgData name="Sarah Balian" userId="b3b060d9-4d34-479b-ad68-688eaebf93c5" providerId="ADAL" clId="{C91AA077-BE58-4566-AEF0-D7E83AAAD35D}" dt="2022-06-16T03:26:33.149" v="72" actId="207"/>
          <ac:spMkLst>
            <pc:docMk/>
            <pc:sldMk cId="1190549773" sldId="505"/>
            <ac:spMk id="25" creationId="{1E3B83E7-2F0E-4541-B6CB-61F874D2E130}"/>
          </ac:spMkLst>
        </pc:spChg>
        <pc:spChg chg="mod">
          <ac:chgData name="Sarah Balian" userId="b3b060d9-4d34-479b-ad68-688eaebf93c5" providerId="ADAL" clId="{C91AA077-BE58-4566-AEF0-D7E83AAAD35D}" dt="2022-06-16T03:26:47.033" v="74" actId="207"/>
          <ac:spMkLst>
            <pc:docMk/>
            <pc:sldMk cId="1190549773" sldId="505"/>
            <ac:spMk id="26" creationId="{8DC6FF31-9CEC-4851-AEDE-662F69524022}"/>
          </ac:spMkLst>
        </pc:spChg>
        <pc:spChg chg="add mod">
          <ac:chgData name="Sarah Balian" userId="b3b060d9-4d34-479b-ad68-688eaebf93c5" providerId="ADAL" clId="{C91AA077-BE58-4566-AEF0-D7E83AAAD35D}" dt="2022-06-16T03:26:52.074" v="75" actId="207"/>
          <ac:spMkLst>
            <pc:docMk/>
            <pc:sldMk cId="1190549773" sldId="505"/>
            <ac:spMk id="27" creationId="{F524E716-95F5-48AA-B729-8BF62D6B146E}"/>
          </ac:spMkLst>
        </pc:spChg>
        <pc:spChg chg="add mod">
          <ac:chgData name="Sarah Balian" userId="b3b060d9-4d34-479b-ad68-688eaebf93c5" providerId="ADAL" clId="{C91AA077-BE58-4566-AEF0-D7E83AAAD35D}" dt="2022-06-16T03:25:55.274" v="63" actId="20577"/>
          <ac:spMkLst>
            <pc:docMk/>
            <pc:sldMk cId="1190549773" sldId="505"/>
            <ac:spMk id="28" creationId="{42558CDD-0055-4343-AC9A-6F3E55D07513}"/>
          </ac:spMkLst>
        </pc:spChg>
        <pc:spChg chg="mod">
          <ac:chgData name="Sarah Balian" userId="b3b060d9-4d34-479b-ad68-688eaebf93c5" providerId="ADAL" clId="{C91AA077-BE58-4566-AEF0-D7E83AAAD35D}" dt="2022-06-16T03:25:00.467" v="34" actId="1076"/>
          <ac:spMkLst>
            <pc:docMk/>
            <pc:sldMk cId="1190549773" sldId="505"/>
            <ac:spMk id="30"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1"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2"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3" creationId="{00000000-0000-0000-0000-000000000000}"/>
          </ac:spMkLst>
        </pc:spChg>
        <pc:spChg chg="mod">
          <ac:chgData name="Sarah Balian" userId="b3b060d9-4d34-479b-ad68-688eaebf93c5" providerId="ADAL" clId="{C91AA077-BE58-4566-AEF0-D7E83AAAD35D}" dt="2022-06-16T03:25:00.467" v="34" actId="1076"/>
          <ac:spMkLst>
            <pc:docMk/>
            <pc:sldMk cId="1190549773" sldId="505"/>
            <ac:spMk id="34" creationId="{00000000-0000-0000-0000-000000000000}"/>
          </ac:spMkLst>
        </pc:spChg>
        <pc:spChg chg="add mod">
          <ac:chgData name="Sarah Balian" userId="b3b060d9-4d34-479b-ad68-688eaebf93c5" providerId="ADAL" clId="{C91AA077-BE58-4566-AEF0-D7E83AAAD35D}" dt="2022-06-16T03:26:52.074" v="75" actId="207"/>
          <ac:spMkLst>
            <pc:docMk/>
            <pc:sldMk cId="1190549773" sldId="505"/>
            <ac:spMk id="35" creationId="{7DC65A6D-5D59-4253-A697-A11352637C8C}"/>
          </ac:spMkLst>
        </pc:spChg>
        <pc:spChg chg="add mod">
          <ac:chgData name="Sarah Balian" userId="b3b060d9-4d34-479b-ad68-688eaebf93c5" providerId="ADAL" clId="{C91AA077-BE58-4566-AEF0-D7E83AAAD35D}" dt="2022-06-16T03:26:05.585" v="66" actId="20577"/>
          <ac:spMkLst>
            <pc:docMk/>
            <pc:sldMk cId="1190549773" sldId="505"/>
            <ac:spMk id="36" creationId="{FC0E120A-FC21-4820-84C4-33D19F6C4494}"/>
          </ac:spMkLst>
        </pc:spChg>
        <pc:spChg chg="add mod">
          <ac:chgData name="Sarah Balian" userId="b3b060d9-4d34-479b-ad68-688eaebf93c5" providerId="ADAL" clId="{C91AA077-BE58-4566-AEF0-D7E83AAAD35D}" dt="2022-06-16T03:26:10.395" v="67" actId="20577"/>
          <ac:spMkLst>
            <pc:docMk/>
            <pc:sldMk cId="1190549773" sldId="505"/>
            <ac:spMk id="37" creationId="{B7B11BED-0069-443D-A3DF-E429A7F32792}"/>
          </ac:spMkLst>
        </pc:spChg>
        <pc:spChg chg="add mod">
          <ac:chgData name="Sarah Balian" userId="b3b060d9-4d34-479b-ad68-688eaebf93c5" providerId="ADAL" clId="{C91AA077-BE58-4566-AEF0-D7E83AAAD35D}" dt="2022-06-16T03:26:38.991" v="73" actId="207"/>
          <ac:spMkLst>
            <pc:docMk/>
            <pc:sldMk cId="1190549773" sldId="505"/>
            <ac:spMk id="38" creationId="{6D47AC6A-5D3A-4F6B-940A-46B144DF734E}"/>
          </ac:spMkLst>
        </pc:spChg>
        <pc:spChg chg="add mod">
          <ac:chgData name="Sarah Balian" userId="b3b060d9-4d34-479b-ad68-688eaebf93c5" providerId="ADAL" clId="{C91AA077-BE58-4566-AEF0-D7E83AAAD35D}" dt="2022-06-16T03:26:20.862" v="71" actId="20577"/>
          <ac:spMkLst>
            <pc:docMk/>
            <pc:sldMk cId="1190549773" sldId="505"/>
            <ac:spMk id="39" creationId="{1E4D5E2C-5043-4CEF-A43E-7904AB6E559E}"/>
          </ac:spMkLst>
        </pc:spChg>
        <pc:spChg chg="add mod">
          <ac:chgData name="Sarah Balian" userId="b3b060d9-4d34-479b-ad68-688eaebf93c5" providerId="ADAL" clId="{C91AA077-BE58-4566-AEF0-D7E83AAAD35D}" dt="2022-06-16T03:25:40.160" v="58"/>
          <ac:spMkLst>
            <pc:docMk/>
            <pc:sldMk cId="1190549773" sldId="505"/>
            <ac:spMk id="40" creationId="{57050C28-EF8C-4B30-B33A-E1922F247BFA}"/>
          </ac:spMkLst>
        </pc:spChg>
        <pc:spChg chg="del mod">
          <ac:chgData name="Sarah Balian" userId="b3b060d9-4d34-479b-ad68-688eaebf93c5" providerId="ADAL" clId="{C91AA077-BE58-4566-AEF0-D7E83AAAD35D}" dt="2022-06-16T03:25:05.286" v="37" actId="478"/>
          <ac:spMkLst>
            <pc:docMk/>
            <pc:sldMk cId="1190549773" sldId="505"/>
            <ac:spMk id="44" creationId="{00000000-0000-0000-0000-000000000000}"/>
          </ac:spMkLst>
        </pc:spChg>
        <pc:spChg chg="del">
          <ac:chgData name="Sarah Balian" userId="b3b060d9-4d34-479b-ad68-688eaebf93c5" providerId="ADAL" clId="{C91AA077-BE58-4566-AEF0-D7E83AAAD35D}" dt="2022-06-16T03:25:12.254" v="42" actId="478"/>
          <ac:spMkLst>
            <pc:docMk/>
            <pc:sldMk cId="1190549773" sldId="505"/>
            <ac:spMk id="51" creationId="{00000000-0000-0000-0000-000000000000}"/>
          </ac:spMkLst>
        </pc:spChg>
        <pc:spChg chg="del">
          <ac:chgData name="Sarah Balian" userId="b3b060d9-4d34-479b-ad68-688eaebf93c5" providerId="ADAL" clId="{C91AA077-BE58-4566-AEF0-D7E83AAAD35D}" dt="2022-06-16T03:25:13.598" v="43" actId="478"/>
          <ac:spMkLst>
            <pc:docMk/>
            <pc:sldMk cId="1190549773" sldId="505"/>
            <ac:spMk id="52" creationId="{00000000-0000-0000-0000-000000000000}"/>
          </ac:spMkLst>
        </pc:spChg>
        <pc:spChg chg="mod">
          <ac:chgData name="Sarah Balian" userId="b3b060d9-4d34-479b-ad68-688eaebf93c5" providerId="ADAL" clId="{C91AA077-BE58-4566-AEF0-D7E83AAAD35D}" dt="2022-06-16T03:27:02.102" v="78" actId="1076"/>
          <ac:spMkLst>
            <pc:docMk/>
            <pc:sldMk cId="1190549773" sldId="505"/>
            <ac:spMk id="55" creationId="{00000000-0000-0000-0000-000000000000}"/>
          </ac:spMkLst>
        </pc:spChg>
        <pc:spChg chg="del">
          <ac:chgData name="Sarah Balian" userId="b3b060d9-4d34-479b-ad68-688eaebf93c5" providerId="ADAL" clId="{C91AA077-BE58-4566-AEF0-D7E83AAAD35D}" dt="2022-06-16T03:25:09.421" v="40" actId="478"/>
          <ac:spMkLst>
            <pc:docMk/>
            <pc:sldMk cId="1190549773" sldId="505"/>
            <ac:spMk id="56" creationId="{00000000-0000-0000-0000-000000000000}"/>
          </ac:spMkLst>
        </pc:spChg>
        <pc:grpChg chg="add mod">
          <ac:chgData name="Sarah Balian" userId="b3b060d9-4d34-479b-ad68-688eaebf93c5" providerId="ADAL" clId="{C91AA077-BE58-4566-AEF0-D7E83AAAD35D}" dt="2022-06-16T03:25:40.160" v="58"/>
          <ac:grpSpMkLst>
            <pc:docMk/>
            <pc:sldMk cId="1190549773" sldId="505"/>
            <ac:grpSpMk id="18" creationId="{F2AFBDB2-2469-4CF3-AE04-EACADD56851F}"/>
          </ac:grpSpMkLst>
        </pc:grpChg>
        <pc:grpChg chg="del mod">
          <ac:chgData name="Sarah Balian" userId="b3b060d9-4d34-479b-ad68-688eaebf93c5" providerId="ADAL" clId="{C91AA077-BE58-4566-AEF0-D7E83AAAD35D}" dt="2022-06-16T03:25:02.829" v="35" actId="478"/>
          <ac:grpSpMkLst>
            <pc:docMk/>
            <pc:sldMk cId="1190549773" sldId="505"/>
            <ac:grpSpMk id="29" creationId="{00000000-0000-0000-0000-000000000000}"/>
          </ac:grpSpMkLst>
        </pc:grpChg>
        <pc:cxnChg chg="del">
          <ac:chgData name="Sarah Balian" userId="b3b060d9-4d34-479b-ad68-688eaebf93c5" providerId="ADAL" clId="{C91AA077-BE58-4566-AEF0-D7E83AAAD35D}" dt="2022-06-16T03:25:07.957" v="39" actId="478"/>
          <ac:cxnSpMkLst>
            <pc:docMk/>
            <pc:sldMk cId="1190549773" sldId="505"/>
            <ac:cxnSpMk id="46" creationId="{00000000-0000-0000-0000-000000000000}"/>
          </ac:cxnSpMkLst>
        </pc:cxnChg>
        <pc:cxnChg chg="del">
          <ac:chgData name="Sarah Balian" userId="b3b060d9-4d34-479b-ad68-688eaebf93c5" providerId="ADAL" clId="{C91AA077-BE58-4566-AEF0-D7E83AAAD35D}" dt="2022-06-16T03:25:06.350" v="38" actId="478"/>
          <ac:cxnSpMkLst>
            <pc:docMk/>
            <pc:sldMk cId="1190549773" sldId="505"/>
            <ac:cxnSpMk id="48" creationId="{00000000-0000-0000-0000-000000000000}"/>
          </ac:cxnSpMkLst>
        </pc:cxnChg>
        <pc:cxnChg chg="del">
          <ac:chgData name="Sarah Balian" userId="b3b060d9-4d34-479b-ad68-688eaebf93c5" providerId="ADAL" clId="{C91AA077-BE58-4566-AEF0-D7E83AAAD35D}" dt="2022-06-16T03:25:10.525" v="41" actId="478"/>
          <ac:cxnSpMkLst>
            <pc:docMk/>
            <pc:sldMk cId="1190549773" sldId="505"/>
            <ac:cxnSpMk id="54" creationId="{00000000-0000-0000-0000-000000000000}"/>
          </ac:cxnSpMkLst>
        </pc:cxnChg>
      </pc:sldChg>
      <pc:sldChg chg="modSp mod">
        <pc:chgData name="Sarah Balian" userId="b3b060d9-4d34-479b-ad68-688eaebf93c5" providerId="ADAL" clId="{C91AA077-BE58-4566-AEF0-D7E83AAAD35D}" dt="2022-06-16T03:30:39.771" v="100" actId="207"/>
        <pc:sldMkLst>
          <pc:docMk/>
          <pc:sldMk cId="2648510932" sldId="506"/>
        </pc:sldMkLst>
        <pc:graphicFrameChg chg="mod">
          <ac:chgData name="Sarah Balian" userId="b3b060d9-4d34-479b-ad68-688eaebf93c5" providerId="ADAL" clId="{C91AA077-BE58-4566-AEF0-D7E83AAAD35D}" dt="2022-06-16T03:30:39.771" v="100" actId="207"/>
          <ac:graphicFrameMkLst>
            <pc:docMk/>
            <pc:sldMk cId="2648510932" sldId="506"/>
            <ac:graphicFrameMk id="7" creationId="{00000000-0000-0000-0000-000000000000}"/>
          </ac:graphicFrameMkLst>
        </pc:graphicFrameChg>
      </pc:sldChg>
      <pc:sldChg chg="modSp">
        <pc:chgData name="Sarah Balian" userId="b3b060d9-4d34-479b-ad68-688eaebf93c5" providerId="ADAL" clId="{C91AA077-BE58-4566-AEF0-D7E83AAAD35D}" dt="2022-06-16T03:30:56.788" v="101" actId="207"/>
        <pc:sldMkLst>
          <pc:docMk/>
          <pc:sldMk cId="3476106462" sldId="507"/>
        </pc:sldMkLst>
        <pc:graphicFrameChg chg="mod">
          <ac:chgData name="Sarah Balian" userId="b3b060d9-4d34-479b-ad68-688eaebf93c5" providerId="ADAL" clId="{C91AA077-BE58-4566-AEF0-D7E83AAAD35D}" dt="2022-06-16T03:30:56.788" v="101" actId="207"/>
          <ac:graphicFrameMkLst>
            <pc:docMk/>
            <pc:sldMk cId="3476106462" sldId="507"/>
            <ac:graphicFrameMk id="6" creationId="{00000000-0000-0000-0000-000000000000}"/>
          </ac:graphicFrameMkLst>
        </pc:graphicFrameChg>
      </pc:sldChg>
      <pc:sldChg chg="modSp mod">
        <pc:chgData name="Sarah Balian" userId="b3b060d9-4d34-479b-ad68-688eaebf93c5" providerId="ADAL" clId="{C91AA077-BE58-4566-AEF0-D7E83AAAD35D}" dt="2022-06-16T03:33:11.781" v="119" actId="404"/>
        <pc:sldMkLst>
          <pc:docMk/>
          <pc:sldMk cId="369093941" sldId="508"/>
        </pc:sldMkLst>
        <pc:graphicFrameChg chg="mod">
          <ac:chgData name="Sarah Balian" userId="b3b060d9-4d34-479b-ad68-688eaebf93c5" providerId="ADAL" clId="{C91AA077-BE58-4566-AEF0-D7E83AAAD35D}" dt="2022-06-16T03:33:11.781" v="119" actId="404"/>
          <ac:graphicFrameMkLst>
            <pc:docMk/>
            <pc:sldMk cId="369093941" sldId="508"/>
            <ac:graphicFrameMk id="7" creationId="{00000000-0000-0000-0000-000000000000}"/>
          </ac:graphicFrameMkLst>
        </pc:graphicFrameChg>
      </pc:sldChg>
      <pc:sldChg chg="modSp mod">
        <pc:chgData name="Sarah Balian" userId="b3b060d9-4d34-479b-ad68-688eaebf93c5" providerId="ADAL" clId="{C91AA077-BE58-4566-AEF0-D7E83AAAD35D}" dt="2022-06-16T03:35:23.961" v="130" actId="207"/>
        <pc:sldMkLst>
          <pc:docMk/>
          <pc:sldMk cId="2815386988" sldId="510"/>
        </pc:sldMkLst>
        <pc:graphicFrameChg chg="mod">
          <ac:chgData name="Sarah Balian" userId="b3b060d9-4d34-479b-ad68-688eaebf93c5" providerId="ADAL" clId="{C91AA077-BE58-4566-AEF0-D7E83AAAD35D}" dt="2022-06-16T03:35:23.961" v="130" actId="207"/>
          <ac:graphicFrameMkLst>
            <pc:docMk/>
            <pc:sldMk cId="2815386988" sldId="510"/>
            <ac:graphicFrameMk id="7" creationId="{00000000-0000-0000-0000-000000000000}"/>
          </ac:graphicFrameMkLst>
        </pc:graphicFrameChg>
      </pc:sldChg>
      <pc:sldChg chg="modSp">
        <pc:chgData name="Sarah Balian" userId="b3b060d9-4d34-479b-ad68-688eaebf93c5" providerId="ADAL" clId="{C91AA077-BE58-4566-AEF0-D7E83AAAD35D}" dt="2022-06-16T03:35:40.088" v="131" actId="207"/>
        <pc:sldMkLst>
          <pc:docMk/>
          <pc:sldMk cId="2740378235" sldId="511"/>
        </pc:sldMkLst>
        <pc:graphicFrameChg chg="mod">
          <ac:chgData name="Sarah Balian" userId="b3b060d9-4d34-479b-ad68-688eaebf93c5" providerId="ADAL" clId="{C91AA077-BE58-4566-AEF0-D7E83AAAD35D}" dt="2022-06-16T03:35:40.088" v="131" actId="207"/>
          <ac:graphicFrameMkLst>
            <pc:docMk/>
            <pc:sldMk cId="2740378235" sldId="511"/>
            <ac:graphicFrameMk id="6" creationId="{00000000-0000-0000-0000-000000000000}"/>
          </ac:graphicFrameMkLst>
        </pc:graphicFrameChg>
      </pc:sldChg>
      <pc:sldMasterChg chg="setBg">
        <pc:chgData name="Sarah Balian" userId="b3b060d9-4d34-479b-ad68-688eaebf93c5" providerId="ADAL" clId="{C91AA077-BE58-4566-AEF0-D7E83AAAD35D}" dt="2022-06-15T00:07:05.853" v="7"/>
        <pc:sldMasterMkLst>
          <pc:docMk/>
          <pc:sldMasterMk cId="0" sldId="2147483672"/>
        </pc:sldMasterMkLst>
      </pc:sldMasterChg>
      <pc:sldMasterChg chg="addSp delSp modSp mod">
        <pc:chgData name="Sarah Balian" userId="b3b060d9-4d34-479b-ad68-688eaebf93c5" providerId="ADAL" clId="{C91AA077-BE58-4566-AEF0-D7E83AAAD35D}" dt="2022-06-16T03:23:06.505" v="15"/>
        <pc:sldMasterMkLst>
          <pc:docMk/>
          <pc:sldMasterMk cId="0" sldId="2147483685"/>
        </pc:sldMasterMkLst>
        <pc:spChg chg="del mod">
          <ac:chgData name="Sarah Balian" userId="b3b060d9-4d34-479b-ad68-688eaebf93c5" providerId="ADAL" clId="{C91AA077-BE58-4566-AEF0-D7E83AAAD35D}" dt="2022-06-16T03:23:00.966" v="14" actId="478"/>
          <ac:spMkLst>
            <pc:docMk/>
            <pc:sldMasterMk cId="0" sldId="2147483685"/>
            <ac:spMk id="8" creationId="{00000000-0000-0000-0000-000000000000}"/>
          </ac:spMkLst>
        </pc:spChg>
        <pc:spChg chg="mod">
          <ac:chgData name="Sarah Balian" userId="b3b060d9-4d34-479b-ad68-688eaebf93c5" providerId="ADAL" clId="{C91AA077-BE58-4566-AEF0-D7E83AAAD35D}" dt="2022-06-15T00:07:12.614" v="8"/>
          <ac:spMkLst>
            <pc:docMk/>
            <pc:sldMasterMk cId="0" sldId="2147483685"/>
            <ac:spMk id="17" creationId="{2B8E6573-168E-48B8-BE3B-9838D14E4A0D}"/>
          </ac:spMkLst>
        </pc:spChg>
        <pc:spChg chg="mod">
          <ac:chgData name="Sarah Balian" userId="b3b060d9-4d34-479b-ad68-688eaebf93c5" providerId="ADAL" clId="{C91AA077-BE58-4566-AEF0-D7E83AAAD35D}" dt="2022-06-15T00:07:12.614" v="8"/>
          <ac:spMkLst>
            <pc:docMk/>
            <pc:sldMasterMk cId="0" sldId="2147483685"/>
            <ac:spMk id="23" creationId="{83113EF9-6579-4187-94E0-497C9C170D37}"/>
          </ac:spMkLst>
        </pc:spChg>
        <pc:spChg chg="add mod">
          <ac:chgData name="Sarah Balian" userId="b3b060d9-4d34-479b-ad68-688eaebf93c5" providerId="ADAL" clId="{C91AA077-BE58-4566-AEF0-D7E83AAAD35D}" dt="2022-06-16T03:23:06.505" v="15"/>
          <ac:spMkLst>
            <pc:docMk/>
            <pc:sldMasterMk cId="0" sldId="2147483685"/>
            <ac:spMk id="30" creationId="{1FCFDB25-CED4-4559-A4DB-0A9FF068F59D}"/>
          </ac:spMkLst>
        </pc:spChg>
        <pc:spChg chg="mod">
          <ac:chgData name="Sarah Balian" userId="b3b060d9-4d34-479b-ad68-688eaebf93c5" providerId="ADAL" clId="{C91AA077-BE58-4566-AEF0-D7E83AAAD35D}" dt="2022-06-16T03:23:06.505" v="15"/>
          <ac:spMkLst>
            <pc:docMk/>
            <pc:sldMasterMk cId="0" sldId="2147483685"/>
            <ac:spMk id="37" creationId="{6C24AAA8-1F6C-482D-BB74-C0B36AE1C29C}"/>
          </ac:spMkLst>
        </pc:spChg>
        <pc:spChg chg="add mod">
          <ac:chgData name="Sarah Balian" userId="b3b060d9-4d34-479b-ad68-688eaebf93c5" providerId="ADAL" clId="{C91AA077-BE58-4566-AEF0-D7E83AAAD35D}" dt="2022-06-16T03:23:06.505" v="15"/>
          <ac:spMkLst>
            <pc:docMk/>
            <pc:sldMasterMk cId="0" sldId="2147483685"/>
            <ac:spMk id="39" creationId="{A3373987-44D7-46AB-9D70-20D3CA2A13E3}"/>
          </ac:spMkLst>
        </pc:spChg>
        <pc:grpChg chg="del">
          <ac:chgData name="Sarah Balian" userId="b3b060d9-4d34-479b-ad68-688eaebf93c5" providerId="ADAL" clId="{C91AA077-BE58-4566-AEF0-D7E83AAAD35D}" dt="2022-06-15T00:06:45.132" v="1" actId="478"/>
          <ac:grpSpMkLst>
            <pc:docMk/>
            <pc:sldMasterMk cId="0" sldId="2147483685"/>
            <ac:grpSpMk id="11" creationId="{00000000-0000-0000-0000-000000000000}"/>
          </ac:grpSpMkLst>
        </pc:grpChg>
        <pc:grpChg chg="add del mod">
          <ac:chgData name="Sarah Balian" userId="b3b060d9-4d34-479b-ad68-688eaebf93c5" providerId="ADAL" clId="{C91AA077-BE58-4566-AEF0-D7E83AAAD35D}" dt="2022-06-16T03:22:56.766" v="10" actId="478"/>
          <ac:grpSpMkLst>
            <pc:docMk/>
            <pc:sldMasterMk cId="0" sldId="2147483685"/>
            <ac:grpSpMk id="16" creationId="{D75D9560-7B6D-40CC-B283-E6B3A907EF3C}"/>
          </ac:grpSpMkLst>
        </pc:grpChg>
        <pc:grpChg chg="add del mod">
          <ac:chgData name="Sarah Balian" userId="b3b060d9-4d34-479b-ad68-688eaebf93c5" providerId="ADAL" clId="{C91AA077-BE58-4566-AEF0-D7E83AAAD35D}" dt="2022-06-16T03:22:56.303" v="9" actId="478"/>
          <ac:grpSpMkLst>
            <pc:docMk/>
            <pc:sldMasterMk cId="0" sldId="2147483685"/>
            <ac:grpSpMk id="24" creationId="{69B7F7A4-C37E-43A0-B73F-FC00A0721EF6}"/>
          </ac:grpSpMkLst>
        </pc:grpChg>
        <pc:grpChg chg="add del mod">
          <ac:chgData name="Sarah Balian" userId="b3b060d9-4d34-479b-ad68-688eaebf93c5" providerId="ADAL" clId="{C91AA077-BE58-4566-AEF0-D7E83AAAD35D}" dt="2022-06-16T03:22:57.949" v="11" actId="478"/>
          <ac:grpSpMkLst>
            <pc:docMk/>
            <pc:sldMasterMk cId="0" sldId="2147483685"/>
            <ac:grpSpMk id="27" creationId="{6054309F-55F9-467F-9A62-539D351F5372}"/>
          </ac:grpSpMkLst>
        </pc:grpChg>
        <pc:grpChg chg="add mod">
          <ac:chgData name="Sarah Balian" userId="b3b060d9-4d34-479b-ad68-688eaebf93c5" providerId="ADAL" clId="{C91AA077-BE58-4566-AEF0-D7E83AAAD35D}" dt="2022-06-16T03:23:06.505" v="15"/>
          <ac:grpSpMkLst>
            <pc:docMk/>
            <pc:sldMasterMk cId="0" sldId="2147483685"/>
            <ac:grpSpMk id="31" creationId="{814B72CD-0678-4D4B-8D9E-8F886F9D025D}"/>
          </ac:grpSpMkLst>
        </pc:grpChg>
        <pc:picChg chg="del">
          <ac:chgData name="Sarah Balian" userId="b3b060d9-4d34-479b-ad68-688eaebf93c5" providerId="ADAL" clId="{C91AA077-BE58-4566-AEF0-D7E83AAAD35D}" dt="2022-06-15T00:06:44.606" v="0" actId="478"/>
          <ac:picMkLst>
            <pc:docMk/>
            <pc:sldMasterMk cId="0" sldId="2147483685"/>
            <ac:picMk id="9" creationId="{00000000-0000-0000-0000-000000000000}"/>
          </ac:picMkLst>
        </pc:picChg>
        <pc:picChg chg="del">
          <ac:chgData name="Sarah Balian" userId="b3b060d9-4d34-479b-ad68-688eaebf93c5" providerId="ADAL" clId="{C91AA077-BE58-4566-AEF0-D7E83AAAD35D}" dt="2022-06-15T00:06:45.801" v="2" actId="478"/>
          <ac:picMkLst>
            <pc:docMk/>
            <pc:sldMasterMk cId="0" sldId="2147483685"/>
            <ac:picMk id="10" creationId="{00000000-0000-0000-0000-000000000000}"/>
          </ac:picMkLst>
        </pc:picChg>
        <pc:picChg chg="mod">
          <ac:chgData name="Sarah Balian" userId="b3b060d9-4d34-479b-ad68-688eaebf93c5" providerId="ADAL" clId="{C91AA077-BE58-4566-AEF0-D7E83AAAD35D}" dt="2022-06-15T00:07:12.614" v="8"/>
          <ac:picMkLst>
            <pc:docMk/>
            <pc:sldMasterMk cId="0" sldId="2147483685"/>
            <ac:picMk id="18" creationId="{8B702B41-D938-4581-8F5B-4B884C4E92F4}"/>
          </ac:picMkLst>
        </pc:picChg>
        <pc:picChg chg="mod">
          <ac:chgData name="Sarah Balian" userId="b3b060d9-4d34-479b-ad68-688eaebf93c5" providerId="ADAL" clId="{C91AA077-BE58-4566-AEF0-D7E83AAAD35D}" dt="2022-06-15T00:07:12.614" v="8"/>
          <ac:picMkLst>
            <pc:docMk/>
            <pc:sldMasterMk cId="0" sldId="2147483685"/>
            <ac:picMk id="19" creationId="{D527CBC2-A4E1-4219-BEC9-1B72ACE86B07}"/>
          </ac:picMkLst>
        </pc:picChg>
        <pc:picChg chg="mod">
          <ac:chgData name="Sarah Balian" userId="b3b060d9-4d34-479b-ad68-688eaebf93c5" providerId="ADAL" clId="{C91AA077-BE58-4566-AEF0-D7E83AAAD35D}" dt="2022-06-15T00:07:12.614" v="8"/>
          <ac:picMkLst>
            <pc:docMk/>
            <pc:sldMasterMk cId="0" sldId="2147483685"/>
            <ac:picMk id="20" creationId="{5F6668CF-3B93-446D-A6B6-A4EE332A6F4B}"/>
          </ac:picMkLst>
        </pc:picChg>
        <pc:picChg chg="mod">
          <ac:chgData name="Sarah Balian" userId="b3b060d9-4d34-479b-ad68-688eaebf93c5" providerId="ADAL" clId="{C91AA077-BE58-4566-AEF0-D7E83AAAD35D}" dt="2022-06-15T00:07:12.614" v="8"/>
          <ac:picMkLst>
            <pc:docMk/>
            <pc:sldMasterMk cId="0" sldId="2147483685"/>
            <ac:picMk id="21" creationId="{EC7081FE-AF0F-4EC1-AACB-02E77AF90F97}"/>
          </ac:picMkLst>
        </pc:picChg>
        <pc:picChg chg="mod">
          <ac:chgData name="Sarah Balian" userId="b3b060d9-4d34-479b-ad68-688eaebf93c5" providerId="ADAL" clId="{C91AA077-BE58-4566-AEF0-D7E83AAAD35D}" dt="2022-06-15T00:07:12.614" v="8"/>
          <ac:picMkLst>
            <pc:docMk/>
            <pc:sldMasterMk cId="0" sldId="2147483685"/>
            <ac:picMk id="22" creationId="{CD11024C-D505-46C6-AC2F-0E8FA3282011}"/>
          </ac:picMkLst>
        </pc:picChg>
        <pc:picChg chg="mod">
          <ac:chgData name="Sarah Balian" userId="b3b060d9-4d34-479b-ad68-688eaebf93c5" providerId="ADAL" clId="{C91AA077-BE58-4566-AEF0-D7E83AAAD35D}" dt="2022-06-15T00:07:12.614" v="8"/>
          <ac:picMkLst>
            <pc:docMk/>
            <pc:sldMasterMk cId="0" sldId="2147483685"/>
            <ac:picMk id="25" creationId="{17D8D37A-242A-4E1E-9AFD-1D99D3D885D6}"/>
          </ac:picMkLst>
        </pc:picChg>
        <pc:picChg chg="mod">
          <ac:chgData name="Sarah Balian" userId="b3b060d9-4d34-479b-ad68-688eaebf93c5" providerId="ADAL" clId="{C91AA077-BE58-4566-AEF0-D7E83AAAD35D}" dt="2022-06-15T00:07:12.614" v="8"/>
          <ac:picMkLst>
            <pc:docMk/>
            <pc:sldMasterMk cId="0" sldId="2147483685"/>
            <ac:picMk id="26" creationId="{6DDAB7B2-289C-4144-BA44-7B9A9BDC7EBB}"/>
          </ac:picMkLst>
        </pc:picChg>
        <pc:picChg chg="mod">
          <ac:chgData name="Sarah Balian" userId="b3b060d9-4d34-479b-ad68-688eaebf93c5" providerId="ADAL" clId="{C91AA077-BE58-4566-AEF0-D7E83AAAD35D}" dt="2022-06-15T00:07:12.614" v="8"/>
          <ac:picMkLst>
            <pc:docMk/>
            <pc:sldMasterMk cId="0" sldId="2147483685"/>
            <ac:picMk id="28" creationId="{68811FC9-6B28-45EE-8F1C-13DFD2F4261F}"/>
          </ac:picMkLst>
        </pc:picChg>
        <pc:picChg chg="mod">
          <ac:chgData name="Sarah Balian" userId="b3b060d9-4d34-479b-ad68-688eaebf93c5" providerId="ADAL" clId="{C91AA077-BE58-4566-AEF0-D7E83AAAD35D}" dt="2022-06-15T00:07:12.614" v="8"/>
          <ac:picMkLst>
            <pc:docMk/>
            <pc:sldMasterMk cId="0" sldId="2147483685"/>
            <ac:picMk id="29" creationId="{5145BFEC-7EF1-46D2-A30B-7299893E810D}"/>
          </ac:picMkLst>
        </pc:picChg>
        <pc:picChg chg="mod">
          <ac:chgData name="Sarah Balian" userId="b3b060d9-4d34-479b-ad68-688eaebf93c5" providerId="ADAL" clId="{C91AA077-BE58-4566-AEF0-D7E83AAAD35D}" dt="2022-06-16T03:23:06.505" v="15"/>
          <ac:picMkLst>
            <pc:docMk/>
            <pc:sldMasterMk cId="0" sldId="2147483685"/>
            <ac:picMk id="32" creationId="{1A28E342-2A34-498F-9CB7-C8520369D0CF}"/>
          </ac:picMkLst>
        </pc:picChg>
        <pc:picChg chg="mod">
          <ac:chgData name="Sarah Balian" userId="b3b060d9-4d34-479b-ad68-688eaebf93c5" providerId="ADAL" clId="{C91AA077-BE58-4566-AEF0-D7E83AAAD35D}" dt="2022-06-16T03:23:06.505" v="15"/>
          <ac:picMkLst>
            <pc:docMk/>
            <pc:sldMasterMk cId="0" sldId="2147483685"/>
            <ac:picMk id="33" creationId="{EA01EA13-0D25-4622-A3BA-6DC1C208D8C3}"/>
          </ac:picMkLst>
        </pc:picChg>
        <pc:picChg chg="mod">
          <ac:chgData name="Sarah Balian" userId="b3b060d9-4d34-479b-ad68-688eaebf93c5" providerId="ADAL" clId="{C91AA077-BE58-4566-AEF0-D7E83AAAD35D}" dt="2022-06-16T03:23:06.505" v="15"/>
          <ac:picMkLst>
            <pc:docMk/>
            <pc:sldMasterMk cId="0" sldId="2147483685"/>
            <ac:picMk id="34" creationId="{7B168F2A-F737-4C2F-9A9B-DB5AC0F868DA}"/>
          </ac:picMkLst>
        </pc:picChg>
        <pc:picChg chg="mod">
          <ac:chgData name="Sarah Balian" userId="b3b060d9-4d34-479b-ad68-688eaebf93c5" providerId="ADAL" clId="{C91AA077-BE58-4566-AEF0-D7E83AAAD35D}" dt="2022-06-16T03:23:06.505" v="15"/>
          <ac:picMkLst>
            <pc:docMk/>
            <pc:sldMasterMk cId="0" sldId="2147483685"/>
            <ac:picMk id="35" creationId="{9E3DB8B7-D92B-4FA9-9659-8DD62A6052D8}"/>
          </ac:picMkLst>
        </pc:picChg>
        <pc:picChg chg="mod">
          <ac:chgData name="Sarah Balian" userId="b3b060d9-4d34-479b-ad68-688eaebf93c5" providerId="ADAL" clId="{C91AA077-BE58-4566-AEF0-D7E83AAAD35D}" dt="2022-06-16T03:23:06.505" v="15"/>
          <ac:picMkLst>
            <pc:docMk/>
            <pc:sldMasterMk cId="0" sldId="2147483685"/>
            <ac:picMk id="36" creationId="{43C6067A-DAD4-4FDD-A73A-B0680181968A}"/>
          </ac:picMkLst>
        </pc:picChg>
        <pc:picChg chg="add mod">
          <ac:chgData name="Sarah Balian" userId="b3b060d9-4d34-479b-ad68-688eaebf93c5" providerId="ADAL" clId="{C91AA077-BE58-4566-AEF0-D7E83AAAD35D}" dt="2022-06-16T03:23:06.505" v="15"/>
          <ac:picMkLst>
            <pc:docMk/>
            <pc:sldMasterMk cId="0" sldId="2147483685"/>
            <ac:picMk id="38" creationId="{51AE27BF-F57B-48D9-A2DB-EA9C771C099A}"/>
          </ac:picMkLst>
        </pc:picChg>
      </pc:sldMasterChg>
    </pc:docChg>
  </pc:docChgLst>
  <pc:docChgLst>
    <pc:chgData name="Annette McFarland" userId="e93d1f50-85ab-41a8-a34a-185a53159573" providerId="ADAL" clId="{978D268E-CA44-43CC-AAA7-797B18F0F88B}"/>
    <pc:docChg chg="custSel modSld">
      <pc:chgData name="Annette McFarland" userId="e93d1f50-85ab-41a8-a34a-185a53159573" providerId="ADAL" clId="{978D268E-CA44-43CC-AAA7-797B18F0F88B}" dt="2023-06-09T16:02:40.505" v="97" actId="6549"/>
      <pc:docMkLst>
        <pc:docMk/>
      </pc:docMkLst>
      <pc:sldChg chg="modSp mod">
        <pc:chgData name="Annette McFarland" userId="e93d1f50-85ab-41a8-a34a-185a53159573" providerId="ADAL" clId="{978D268E-CA44-43CC-AAA7-797B18F0F88B}" dt="2023-06-09T16:02:40.505" v="97" actId="6549"/>
        <pc:sldMkLst>
          <pc:docMk/>
          <pc:sldMk cId="3929217076" sldId="477"/>
        </pc:sldMkLst>
        <pc:spChg chg="mod">
          <ac:chgData name="Annette McFarland" userId="e93d1f50-85ab-41a8-a34a-185a53159573" providerId="ADAL" clId="{978D268E-CA44-43CC-AAA7-797B18F0F88B}" dt="2023-06-09T16:02:40.505" v="97" actId="6549"/>
          <ac:spMkLst>
            <pc:docMk/>
            <pc:sldMk cId="3929217076" sldId="477"/>
            <ac:spMk id="6" creationId="{00000000-0000-0000-0000-000000000000}"/>
          </ac:spMkLst>
        </pc:spChg>
        <pc:spChg chg="mod">
          <ac:chgData name="Annette McFarland" userId="e93d1f50-85ab-41a8-a34a-185a53159573" providerId="ADAL" clId="{978D268E-CA44-43CC-AAA7-797B18F0F88B}" dt="2023-06-09T16:02:19.895" v="47" actId="20577"/>
          <ac:spMkLst>
            <pc:docMk/>
            <pc:sldMk cId="3929217076" sldId="477"/>
            <ac:spMk id="13315" creationId="{00000000-0000-0000-0000-000000000000}"/>
          </ac:spMkLst>
        </pc:spChg>
      </pc:sldChg>
    </pc:docChg>
  </pc:docChgLst>
</pc:chgInfo>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
          <c:w val="0.99583333333333335"/>
          <c:h val="0.81731431067855176"/>
        </c:manualLayout>
      </c:layout>
      <c:barChart>
        <c:barDir val="col"/>
        <c:grouping val="clustered"/>
        <c:varyColors val="0"/>
        <c:ser>
          <c:idx val="0"/>
          <c:order val="0"/>
          <c:tx>
            <c:strRef>
              <c:f>Sheet1!$A$2</c:f>
              <c:strCache>
                <c:ptCount val="1"/>
                <c:pt idx="0">
                  <c:v>Diabetes</c:v>
                </c:pt>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430C-432C-B90F-ECE2B236EBA7}"/>
              </c:ext>
            </c:extLst>
          </c:dPt>
          <c:dPt>
            <c:idx val="1"/>
            <c:invertIfNegative val="0"/>
            <c:bubble3D val="0"/>
            <c:spPr>
              <a:solidFill>
                <a:schemeClr val="accent1"/>
              </a:solidFill>
            </c:spPr>
            <c:extLst>
              <c:ext xmlns:c16="http://schemas.microsoft.com/office/drawing/2014/chart" uri="{C3380CC4-5D6E-409C-BE32-E72D297353CC}">
                <c16:uniqueId val="{00000003-430C-432C-B90F-ECE2B236EBA7}"/>
              </c:ext>
            </c:extLst>
          </c:dPt>
          <c:dPt>
            <c:idx val="2"/>
            <c:invertIfNegative val="0"/>
            <c:bubble3D val="0"/>
            <c:spPr>
              <a:solidFill>
                <a:schemeClr val="accent6"/>
              </a:solidFill>
            </c:spPr>
            <c:extLst>
              <c:ext xmlns:c16="http://schemas.microsoft.com/office/drawing/2014/chart" uri="{C3380CC4-5D6E-409C-BE32-E72D297353CC}">
                <c16:uniqueId val="{00000005-430C-432C-B90F-ECE2B236EBA7}"/>
              </c:ext>
            </c:extLst>
          </c:dPt>
          <c:dPt>
            <c:idx val="3"/>
            <c:invertIfNegative val="0"/>
            <c:bubble3D val="0"/>
            <c:spPr>
              <a:solidFill>
                <a:srgbClr val="8B4F9F"/>
              </a:solidFill>
            </c:spPr>
            <c:extLst>
              <c:ext xmlns:c16="http://schemas.microsoft.com/office/drawing/2014/chart" uri="{C3380CC4-5D6E-409C-BE32-E72D297353CC}">
                <c16:uniqueId val="{00000006-430C-432C-B90F-ECE2B236EBA7}"/>
              </c:ext>
            </c:extLst>
          </c:dPt>
          <c:dPt>
            <c:idx val="4"/>
            <c:invertIfNegative val="0"/>
            <c:bubble3D val="0"/>
            <c:spPr>
              <a:solidFill>
                <a:schemeClr val="accent4"/>
              </a:solidFill>
            </c:spPr>
            <c:extLst>
              <c:ext xmlns:c16="http://schemas.microsoft.com/office/drawing/2014/chart" uri="{C3380CC4-5D6E-409C-BE32-E72D297353CC}">
                <c16:uniqueId val="{00000008-430C-432C-B90F-ECE2B236EBA7}"/>
              </c:ext>
            </c:extLst>
          </c:dPt>
          <c:dPt>
            <c:idx val="5"/>
            <c:invertIfNegative val="0"/>
            <c:bubble3D val="0"/>
            <c:extLst>
              <c:ext xmlns:c16="http://schemas.microsoft.com/office/drawing/2014/chart" uri="{C3380CC4-5D6E-409C-BE32-E72D297353CC}">
                <c16:uniqueId val="{0000000A-430C-432C-B90F-ECE2B236EBA7}"/>
              </c:ext>
            </c:extLst>
          </c:dPt>
          <c:dPt>
            <c:idx val="6"/>
            <c:invertIfNegative val="0"/>
            <c:bubble3D val="0"/>
            <c:spPr>
              <a:solidFill>
                <a:srgbClr val="B85A27"/>
              </a:solidFill>
            </c:spPr>
            <c:extLst>
              <c:ext xmlns:c16="http://schemas.microsoft.com/office/drawing/2014/chart" uri="{C3380CC4-5D6E-409C-BE32-E72D297353CC}">
                <c16:uniqueId val="{0000000C-430C-432C-B90F-ECE2B236EBA7}"/>
              </c:ext>
            </c:extLst>
          </c:dPt>
          <c:dPt>
            <c:idx val="7"/>
            <c:invertIfNegative val="0"/>
            <c:bubble3D val="0"/>
            <c:spPr>
              <a:solidFill>
                <a:srgbClr val="BED747"/>
              </a:solidFill>
            </c:spPr>
            <c:extLst>
              <c:ext xmlns:c16="http://schemas.microsoft.com/office/drawing/2014/chart" uri="{C3380CC4-5D6E-409C-BE32-E72D297353CC}">
                <c16:uniqueId val="{0000000D-DDF4-48C4-A78B-36A72B253568}"/>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78</c:v>
                </c:pt>
                <c:pt idx="1">
                  <c:v>94</c:v>
                </c:pt>
                <c:pt idx="2">
                  <c:v>98</c:v>
                </c:pt>
                <c:pt idx="3">
                  <c:v>98</c:v>
                </c:pt>
                <c:pt idx="4">
                  <c:v>82</c:v>
                </c:pt>
                <c:pt idx="5">
                  <c:v>96</c:v>
                </c:pt>
                <c:pt idx="6">
                  <c:v>89</c:v>
                </c:pt>
                <c:pt idx="7">
                  <c:v>53</c:v>
                </c:pt>
              </c:numCache>
            </c:numRef>
          </c:val>
          <c:extLst>
            <c:ext xmlns:c16="http://schemas.microsoft.com/office/drawing/2014/chart" uri="{C3380CC4-5D6E-409C-BE32-E72D297353CC}">
              <c16:uniqueId val="{0000000D-430C-432C-B90F-ECE2B236EBA7}"/>
            </c:ext>
          </c:extLst>
        </c:ser>
        <c:dLbls>
          <c:showLegendKey val="0"/>
          <c:showVal val="1"/>
          <c:showCatName val="0"/>
          <c:showSerName val="0"/>
          <c:showPercent val="0"/>
          <c:showBubbleSize val="0"/>
        </c:dLbls>
        <c:gapWidth val="100"/>
        <c:axId val="371031520"/>
        <c:axId val="371031128"/>
      </c:barChart>
      <c:catAx>
        <c:axId val="371031520"/>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defRPr>
            </a:pPr>
            <a:endParaRPr lang="en-US"/>
          </a:p>
        </c:txPr>
        <c:crossAx val="371031128"/>
        <c:crosses val="autoZero"/>
        <c:auto val="1"/>
        <c:lblAlgn val="ctr"/>
        <c:lblOffset val="100"/>
        <c:noMultiLvlLbl val="0"/>
      </c:catAx>
      <c:valAx>
        <c:axId val="371031128"/>
        <c:scaling>
          <c:orientation val="minMax"/>
        </c:scaling>
        <c:delete val="1"/>
        <c:axPos val="l"/>
        <c:numFmt formatCode="General" sourceLinked="1"/>
        <c:majorTickMark val="out"/>
        <c:minorTickMark val="none"/>
        <c:tickLblPos val="none"/>
        <c:crossAx val="37103152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701771653543307E-2"/>
          <c:y val="2.3782903089377413E-2"/>
          <c:w val="0.96663156167979003"/>
          <c:h val="0.66611157517864172"/>
        </c:manualLayout>
      </c:layout>
      <c:barChart>
        <c:barDir val="col"/>
        <c:grouping val="clustered"/>
        <c:varyColors val="0"/>
        <c:ser>
          <c:idx val="0"/>
          <c:order val="0"/>
          <c:tx>
            <c:strRef>
              <c:f>Sheet1!$A$2</c:f>
              <c:strCache>
                <c:ptCount val="1"/>
              </c:strCache>
            </c:strRef>
          </c:tx>
          <c:spPr>
            <a:solidFill>
              <a:schemeClr val="accent4"/>
            </a:solidFill>
          </c:spPr>
          <c:invertIfNegative val="0"/>
          <c:dPt>
            <c:idx val="0"/>
            <c:invertIfNegative val="0"/>
            <c:bubble3D val="0"/>
            <c:extLst>
              <c:ext xmlns:c16="http://schemas.microsoft.com/office/drawing/2014/chart" uri="{C3380CC4-5D6E-409C-BE32-E72D297353CC}">
                <c16:uniqueId val="{00000000-17E2-401F-9A84-8EC8B1C07B4B}"/>
              </c:ext>
            </c:extLst>
          </c:dPt>
          <c:dPt>
            <c:idx val="1"/>
            <c:invertIfNegative val="0"/>
            <c:bubble3D val="0"/>
            <c:extLst>
              <c:ext xmlns:c16="http://schemas.microsoft.com/office/drawing/2014/chart" uri="{C3380CC4-5D6E-409C-BE32-E72D297353CC}">
                <c16:uniqueId val="{00000001-17E2-401F-9A84-8EC8B1C07B4B}"/>
              </c:ext>
            </c:extLst>
          </c:dPt>
          <c:dPt>
            <c:idx val="2"/>
            <c:invertIfNegative val="0"/>
            <c:bubble3D val="0"/>
            <c:extLst>
              <c:ext xmlns:c16="http://schemas.microsoft.com/office/drawing/2014/chart" uri="{C3380CC4-5D6E-409C-BE32-E72D297353CC}">
                <c16:uniqueId val="{00000002-17E2-401F-9A84-8EC8B1C07B4B}"/>
              </c:ext>
            </c:extLst>
          </c:dPt>
          <c:dPt>
            <c:idx val="3"/>
            <c:invertIfNegative val="0"/>
            <c:bubble3D val="0"/>
            <c:extLst>
              <c:ext xmlns:c16="http://schemas.microsoft.com/office/drawing/2014/chart" uri="{C3380CC4-5D6E-409C-BE32-E72D297353CC}">
                <c16:uniqueId val="{00000003-17E2-401F-9A84-8EC8B1C07B4B}"/>
              </c:ext>
            </c:extLst>
          </c:dPt>
          <c:dPt>
            <c:idx val="4"/>
            <c:invertIfNegative val="0"/>
            <c:bubble3D val="0"/>
            <c:extLst>
              <c:ext xmlns:c16="http://schemas.microsoft.com/office/drawing/2014/chart" uri="{C3380CC4-5D6E-409C-BE32-E72D297353CC}">
                <c16:uniqueId val="{00000004-17E2-401F-9A84-8EC8B1C07B4B}"/>
              </c:ext>
            </c:extLst>
          </c:dPt>
          <c:dPt>
            <c:idx val="5"/>
            <c:invertIfNegative val="0"/>
            <c:bubble3D val="0"/>
            <c:extLst>
              <c:ext xmlns:c16="http://schemas.microsoft.com/office/drawing/2014/chart" uri="{C3380CC4-5D6E-409C-BE32-E72D297353CC}">
                <c16:uniqueId val="{00000005-17E2-401F-9A84-8EC8B1C07B4B}"/>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Sheet1!$B$1:$H$1</c:f>
              <c:strCache>
                <c:ptCount val="7"/>
                <c:pt idx="0">
                  <c:v>ACE inhibitors 
(enalapril)</c:v>
                </c:pt>
                <c:pt idx="1">
                  <c:v>Thiazide</c:v>
                </c:pt>
                <c:pt idx="2">
                  <c:v>Beta 
blockers 
(Atenolol)</c:v>
                </c:pt>
                <c:pt idx="3">
                  <c:v>Calcium channel 
blockers 
(Amlodipine/
nifedipine)</c:v>
                </c:pt>
                <c:pt idx="4">
                  <c:v>Aspirin</c:v>
                </c:pt>
                <c:pt idx="5">
                  <c:v>Simvastatin/
atorvastatin</c:v>
                </c:pt>
                <c:pt idx="6">
                  <c:v>Oxygen</c:v>
                </c:pt>
              </c:strCache>
            </c:strRef>
          </c:cat>
          <c:val>
            <c:numRef>
              <c:f>Sheet1!$B$2:$H$2</c:f>
              <c:numCache>
                <c:formatCode>General</c:formatCode>
                <c:ptCount val="7"/>
                <c:pt idx="0">
                  <c:v>30</c:v>
                </c:pt>
                <c:pt idx="1">
                  <c:v>38</c:v>
                </c:pt>
                <c:pt idx="2">
                  <c:v>19</c:v>
                </c:pt>
                <c:pt idx="3">
                  <c:v>54</c:v>
                </c:pt>
                <c:pt idx="4">
                  <c:v>24</c:v>
                </c:pt>
                <c:pt idx="5">
                  <c:v>10</c:v>
                </c:pt>
                <c:pt idx="6">
                  <c:v>16</c:v>
                </c:pt>
              </c:numCache>
            </c:numRef>
          </c:val>
          <c:extLst>
            <c:ext xmlns:c16="http://schemas.microsoft.com/office/drawing/2014/chart" uri="{C3380CC4-5D6E-409C-BE32-E72D297353CC}">
              <c16:uniqueId val="{00000006-17E2-401F-9A84-8EC8B1C07B4B}"/>
            </c:ext>
          </c:extLst>
        </c:ser>
        <c:dLbls>
          <c:showLegendKey val="0"/>
          <c:showVal val="1"/>
          <c:showCatName val="0"/>
          <c:showSerName val="0"/>
          <c:showPercent val="0"/>
          <c:showBubbleSize val="0"/>
        </c:dLbls>
        <c:gapWidth val="100"/>
        <c:axId val="381698024"/>
        <c:axId val="381700768"/>
      </c:barChart>
      <c:catAx>
        <c:axId val="38169802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81700768"/>
        <c:crosses val="autoZero"/>
        <c:auto val="1"/>
        <c:lblAlgn val="ctr"/>
        <c:lblOffset val="100"/>
        <c:noMultiLvlLbl val="0"/>
      </c:catAx>
      <c:valAx>
        <c:axId val="381700768"/>
        <c:scaling>
          <c:orientation val="minMax"/>
          <c:max val="100"/>
        </c:scaling>
        <c:delete val="1"/>
        <c:axPos val="l"/>
        <c:numFmt formatCode="General" sourceLinked="1"/>
        <c:majorTickMark val="out"/>
        <c:minorTickMark val="none"/>
        <c:tickLblPos val="nextTo"/>
        <c:crossAx val="38169802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7.1872442490691454E-2"/>
          <c:w val="0.99861111111111112"/>
          <c:h val="0.74485055634475328"/>
        </c:manualLayout>
      </c:layout>
      <c:barChart>
        <c:barDir val="col"/>
        <c:grouping val="clustered"/>
        <c:varyColors val="0"/>
        <c:ser>
          <c:idx val="0"/>
          <c:order val="0"/>
          <c:tx>
            <c:strRef>
              <c:f>Sheet1!$A$2</c:f>
              <c:strCache>
                <c:ptCount val="1"/>
                <c:pt idx="0">
                  <c:v>CRD</c:v>
                </c:pt>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8187-44A2-BA33-7799E3A8A62D}"/>
              </c:ext>
            </c:extLst>
          </c:dPt>
          <c:dPt>
            <c:idx val="1"/>
            <c:invertIfNegative val="0"/>
            <c:bubble3D val="0"/>
            <c:spPr>
              <a:solidFill>
                <a:schemeClr val="accent1"/>
              </a:solidFill>
            </c:spPr>
            <c:extLst>
              <c:ext xmlns:c16="http://schemas.microsoft.com/office/drawing/2014/chart" uri="{C3380CC4-5D6E-409C-BE32-E72D297353CC}">
                <c16:uniqueId val="{00000003-8187-44A2-BA33-7799E3A8A62D}"/>
              </c:ext>
            </c:extLst>
          </c:dPt>
          <c:dPt>
            <c:idx val="2"/>
            <c:invertIfNegative val="0"/>
            <c:bubble3D val="0"/>
            <c:spPr>
              <a:solidFill>
                <a:schemeClr val="accent6"/>
              </a:solidFill>
            </c:spPr>
            <c:extLst>
              <c:ext xmlns:c16="http://schemas.microsoft.com/office/drawing/2014/chart" uri="{C3380CC4-5D6E-409C-BE32-E72D297353CC}">
                <c16:uniqueId val="{00000005-8187-44A2-BA33-7799E3A8A62D}"/>
              </c:ext>
            </c:extLst>
          </c:dPt>
          <c:dPt>
            <c:idx val="3"/>
            <c:invertIfNegative val="0"/>
            <c:bubble3D val="0"/>
            <c:spPr>
              <a:solidFill>
                <a:srgbClr val="8B4F9F"/>
              </a:solidFill>
            </c:spPr>
            <c:extLst>
              <c:ext xmlns:c16="http://schemas.microsoft.com/office/drawing/2014/chart" uri="{C3380CC4-5D6E-409C-BE32-E72D297353CC}">
                <c16:uniqueId val="{00000006-8187-44A2-BA33-7799E3A8A62D}"/>
              </c:ext>
            </c:extLst>
          </c:dPt>
          <c:dPt>
            <c:idx val="4"/>
            <c:invertIfNegative val="0"/>
            <c:bubble3D val="0"/>
            <c:spPr>
              <a:solidFill>
                <a:schemeClr val="accent4"/>
              </a:solidFill>
            </c:spPr>
            <c:extLst>
              <c:ext xmlns:c16="http://schemas.microsoft.com/office/drawing/2014/chart" uri="{C3380CC4-5D6E-409C-BE32-E72D297353CC}">
                <c16:uniqueId val="{00000008-8187-44A2-BA33-7799E3A8A62D}"/>
              </c:ext>
            </c:extLst>
          </c:dPt>
          <c:dPt>
            <c:idx val="5"/>
            <c:invertIfNegative val="0"/>
            <c:bubble3D val="0"/>
            <c:extLst>
              <c:ext xmlns:c16="http://schemas.microsoft.com/office/drawing/2014/chart" uri="{C3380CC4-5D6E-409C-BE32-E72D297353CC}">
                <c16:uniqueId val="{0000000A-8187-44A2-BA33-7799E3A8A62D}"/>
              </c:ext>
            </c:extLst>
          </c:dPt>
          <c:dPt>
            <c:idx val="6"/>
            <c:invertIfNegative val="0"/>
            <c:bubble3D val="0"/>
            <c:spPr>
              <a:solidFill>
                <a:srgbClr val="B85A27"/>
              </a:solidFill>
            </c:spPr>
            <c:extLst>
              <c:ext xmlns:c16="http://schemas.microsoft.com/office/drawing/2014/chart" uri="{C3380CC4-5D6E-409C-BE32-E72D297353CC}">
                <c16:uniqueId val="{0000000C-8187-44A2-BA33-7799E3A8A62D}"/>
              </c:ext>
            </c:extLst>
          </c:dPt>
          <c:dPt>
            <c:idx val="7"/>
            <c:invertIfNegative val="0"/>
            <c:bubble3D val="0"/>
            <c:spPr>
              <a:solidFill>
                <a:srgbClr val="BED747"/>
              </a:solidFill>
            </c:spPr>
            <c:extLst>
              <c:ext xmlns:c16="http://schemas.microsoft.com/office/drawing/2014/chart" uri="{C3380CC4-5D6E-409C-BE32-E72D297353CC}">
                <c16:uniqueId val="{0000000E-E0C5-4C2E-969C-B2D0E5666E5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79</c:v>
                </c:pt>
                <c:pt idx="1">
                  <c:v>97</c:v>
                </c:pt>
                <c:pt idx="2">
                  <c:v>98</c:v>
                </c:pt>
                <c:pt idx="3">
                  <c:v>98</c:v>
                </c:pt>
                <c:pt idx="4">
                  <c:v>88</c:v>
                </c:pt>
                <c:pt idx="5">
                  <c:v>85</c:v>
                </c:pt>
                <c:pt idx="6">
                  <c:v>87</c:v>
                </c:pt>
                <c:pt idx="7">
                  <c:v>48</c:v>
                </c:pt>
              </c:numCache>
            </c:numRef>
          </c:val>
          <c:extLst>
            <c:ext xmlns:c16="http://schemas.microsoft.com/office/drawing/2014/chart" uri="{C3380CC4-5D6E-409C-BE32-E72D297353CC}">
              <c16:uniqueId val="{0000000D-8187-44A2-BA33-7799E3A8A62D}"/>
            </c:ext>
          </c:extLst>
        </c:ser>
        <c:dLbls>
          <c:showLegendKey val="0"/>
          <c:showVal val="1"/>
          <c:showCatName val="0"/>
          <c:showSerName val="0"/>
          <c:showPercent val="0"/>
          <c:showBubbleSize val="0"/>
        </c:dLbls>
        <c:gapWidth val="100"/>
        <c:axId val="375663368"/>
        <c:axId val="375665720"/>
      </c:barChart>
      <c:catAx>
        <c:axId val="37566336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latin typeface="Source Sans Pro" panose="020B0503030403020204" pitchFamily="34" charset="0"/>
                <a:ea typeface="Source Sans Pro" panose="020B0503030403020204" pitchFamily="34" charset="0"/>
              </a:defRPr>
            </a:pPr>
            <a:endParaRPr lang="en-US"/>
          </a:p>
        </c:txPr>
        <c:crossAx val="375665720"/>
        <c:crosses val="autoZero"/>
        <c:auto val="1"/>
        <c:lblAlgn val="ctr"/>
        <c:lblOffset val="100"/>
        <c:noMultiLvlLbl val="0"/>
      </c:catAx>
      <c:valAx>
        <c:axId val="375665720"/>
        <c:scaling>
          <c:orientation val="minMax"/>
          <c:max val="100"/>
          <c:min val="0"/>
        </c:scaling>
        <c:delete val="1"/>
        <c:axPos val="l"/>
        <c:numFmt formatCode="General" sourceLinked="1"/>
        <c:majorTickMark val="out"/>
        <c:minorTickMark val="none"/>
        <c:tickLblPos val="nextTo"/>
        <c:crossAx val="375663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77866697503385918"/>
        </c:manualLayout>
      </c:layout>
      <c:barChart>
        <c:barDir val="col"/>
        <c:grouping val="clustered"/>
        <c:varyColors val="0"/>
        <c:ser>
          <c:idx val="0"/>
          <c:order val="0"/>
          <c:tx>
            <c:strRef>
              <c:f>Sheet1!$A$2</c:f>
              <c:strCache>
                <c:ptCount val="1"/>
                <c:pt idx="0">
                  <c:v>CVD</c:v>
                </c:pt>
              </c:strCache>
            </c:strRef>
          </c:tx>
          <c:spPr>
            <a:solidFill>
              <a:srgbClr val="F4D796"/>
            </a:solidFill>
          </c:spPr>
          <c:invertIfNegative val="0"/>
          <c:dPt>
            <c:idx val="0"/>
            <c:invertIfNegative val="0"/>
            <c:bubble3D val="0"/>
            <c:extLst>
              <c:ext xmlns:c16="http://schemas.microsoft.com/office/drawing/2014/chart" uri="{C3380CC4-5D6E-409C-BE32-E72D297353CC}">
                <c16:uniqueId val="{00000001-5480-4E01-8C03-0B2695344BA2}"/>
              </c:ext>
            </c:extLst>
          </c:dPt>
          <c:dPt>
            <c:idx val="1"/>
            <c:invertIfNegative val="0"/>
            <c:bubble3D val="0"/>
            <c:spPr>
              <a:solidFill>
                <a:srgbClr val="8B4F9F"/>
              </a:solidFill>
            </c:spPr>
            <c:extLst>
              <c:ext xmlns:c16="http://schemas.microsoft.com/office/drawing/2014/chart" uri="{C3380CC4-5D6E-409C-BE32-E72D297353CC}">
                <c16:uniqueId val="{00000002-5480-4E01-8C03-0B2695344BA2}"/>
              </c:ext>
            </c:extLst>
          </c:dPt>
          <c:dPt>
            <c:idx val="2"/>
            <c:invertIfNegative val="0"/>
            <c:bubble3D val="0"/>
            <c:extLst>
              <c:ext xmlns:c16="http://schemas.microsoft.com/office/drawing/2014/chart" uri="{C3380CC4-5D6E-409C-BE32-E72D297353CC}">
                <c16:uniqueId val="{00000004-5480-4E01-8C03-0B2695344BA2}"/>
              </c:ext>
            </c:extLst>
          </c:dPt>
          <c:dPt>
            <c:idx val="3"/>
            <c:invertIfNegative val="0"/>
            <c:bubble3D val="0"/>
            <c:extLst>
              <c:ext xmlns:c16="http://schemas.microsoft.com/office/drawing/2014/chart" uri="{C3380CC4-5D6E-409C-BE32-E72D297353CC}">
                <c16:uniqueId val="{00000006-5480-4E01-8C03-0B2695344BA2}"/>
              </c:ext>
            </c:extLst>
          </c:dPt>
          <c:dPt>
            <c:idx val="4"/>
            <c:invertIfNegative val="0"/>
            <c:bubble3D val="0"/>
            <c:extLst>
              <c:ext xmlns:c16="http://schemas.microsoft.com/office/drawing/2014/chart" uri="{C3380CC4-5D6E-409C-BE32-E72D297353CC}">
                <c16:uniqueId val="{00000008-5480-4E01-8C03-0B2695344BA2}"/>
              </c:ext>
            </c:extLst>
          </c:dPt>
          <c:dPt>
            <c:idx val="5"/>
            <c:invertIfNegative val="0"/>
            <c:bubble3D val="0"/>
            <c:extLst>
              <c:ext xmlns:c16="http://schemas.microsoft.com/office/drawing/2014/chart" uri="{C3380CC4-5D6E-409C-BE32-E72D297353CC}">
                <c16:uniqueId val="{0000000A-5480-4E01-8C03-0B2695344BA2}"/>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88</c:v>
                </c:pt>
                <c:pt idx="1">
                  <c:v>69</c:v>
                </c:pt>
              </c:numCache>
            </c:numRef>
          </c:val>
          <c:extLst>
            <c:ext xmlns:c16="http://schemas.microsoft.com/office/drawing/2014/chart" uri="{C3380CC4-5D6E-409C-BE32-E72D297353CC}">
              <c16:uniqueId val="{0000000B-5480-4E01-8C03-0B2695344BA2}"/>
            </c:ext>
          </c:extLst>
        </c:ser>
        <c:dLbls>
          <c:showLegendKey val="0"/>
          <c:showVal val="1"/>
          <c:showCatName val="0"/>
          <c:showSerName val="0"/>
          <c:showPercent val="0"/>
          <c:showBubbleSize val="0"/>
        </c:dLbls>
        <c:gapWidth val="100"/>
        <c:axId val="375662192"/>
        <c:axId val="375664152"/>
      </c:barChart>
      <c:catAx>
        <c:axId val="3756621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5664152"/>
        <c:crosses val="autoZero"/>
        <c:auto val="1"/>
        <c:lblAlgn val="ctr"/>
        <c:lblOffset val="100"/>
        <c:noMultiLvlLbl val="0"/>
      </c:catAx>
      <c:valAx>
        <c:axId val="375664152"/>
        <c:scaling>
          <c:orientation val="minMax"/>
          <c:max val="100"/>
          <c:min val="0"/>
        </c:scaling>
        <c:delete val="1"/>
        <c:axPos val="l"/>
        <c:numFmt formatCode="General" sourceLinked="1"/>
        <c:majorTickMark val="out"/>
        <c:minorTickMark val="none"/>
        <c:tickLblPos val="nextTo"/>
        <c:crossAx val="3756621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532830271216095"/>
          <c:y val="2.6570048309178806E-2"/>
          <c:w val="0.57395844269466312"/>
          <c:h val="0.94685990338164261"/>
        </c:manualLayout>
      </c:layout>
      <c:barChart>
        <c:barDir val="bar"/>
        <c:grouping val="clustered"/>
        <c:varyColors val="0"/>
        <c:ser>
          <c:idx val="0"/>
          <c:order val="0"/>
          <c:tx>
            <c:strRef>
              <c:f>Sheet1!$B$1</c:f>
              <c:strCache>
                <c:ptCount val="1"/>
                <c:pt idx="0">
                  <c:v>Column2</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6AC5-44AB-B7ED-0FA52513AB07}"/>
              </c:ext>
            </c:extLst>
          </c:dPt>
          <c:dPt>
            <c:idx val="3"/>
            <c:invertIfNegative val="0"/>
            <c:bubble3D val="0"/>
            <c:extLst>
              <c:ext xmlns:c16="http://schemas.microsoft.com/office/drawing/2014/chart" uri="{C3380CC4-5D6E-409C-BE32-E72D297353CC}">
                <c16:uniqueId val="{00000002-6AC5-44AB-B7ED-0FA52513AB07}"/>
              </c:ext>
            </c:extLst>
          </c:dPt>
          <c:dPt>
            <c:idx val="4"/>
            <c:invertIfNegative val="0"/>
            <c:bubble3D val="0"/>
            <c:extLst>
              <c:ext xmlns:c16="http://schemas.microsoft.com/office/drawing/2014/chart" uri="{C3380CC4-5D6E-409C-BE32-E72D297353CC}">
                <c16:uniqueId val="{00000004-6AC5-44AB-B7ED-0FA52513AB07}"/>
              </c:ext>
            </c:extLst>
          </c:dPt>
          <c:dPt>
            <c:idx val="7"/>
            <c:invertIfNegative val="0"/>
            <c:bubble3D val="0"/>
            <c:extLst>
              <c:ext xmlns:c16="http://schemas.microsoft.com/office/drawing/2014/chart" uri="{C3380CC4-5D6E-409C-BE32-E72D297353CC}">
                <c16:uniqueId val="{00000006-6AC5-44AB-B7ED-0FA52513AB07}"/>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Spacers for inhalers</c:v>
                </c:pt>
                <c:pt idx="1">
                  <c:v>Peak flow meter</c:v>
                </c:pt>
                <c:pt idx="2">
                  <c:v>Stethoscope</c:v>
                </c:pt>
                <c:pt idx="3">
                  <c:v>Trained staff</c:v>
                </c:pt>
                <c:pt idx="4">
                  <c:v>Guidelines for diagnosis and management of chronic respiratory diseases</c:v>
                </c:pt>
              </c:strCache>
            </c:strRef>
          </c:cat>
          <c:val>
            <c:numRef>
              <c:f>Sheet1!$B$2:$B$6</c:f>
              <c:numCache>
                <c:formatCode>General</c:formatCode>
                <c:ptCount val="5"/>
                <c:pt idx="0">
                  <c:v>5</c:v>
                </c:pt>
                <c:pt idx="1">
                  <c:v>4</c:v>
                </c:pt>
                <c:pt idx="2">
                  <c:v>97</c:v>
                </c:pt>
                <c:pt idx="3">
                  <c:v>17</c:v>
                </c:pt>
                <c:pt idx="4">
                  <c:v>46</c:v>
                </c:pt>
              </c:numCache>
            </c:numRef>
          </c:val>
          <c:extLst>
            <c:ext xmlns:c16="http://schemas.microsoft.com/office/drawing/2014/chart" uri="{C3380CC4-5D6E-409C-BE32-E72D297353CC}">
              <c16:uniqueId val="{00000007-6AC5-44AB-B7ED-0FA52513AB07}"/>
            </c:ext>
          </c:extLst>
        </c:ser>
        <c:dLbls>
          <c:showLegendKey val="0"/>
          <c:showVal val="1"/>
          <c:showCatName val="0"/>
          <c:showSerName val="0"/>
          <c:showPercent val="0"/>
          <c:showBubbleSize val="0"/>
        </c:dLbls>
        <c:gapWidth val="100"/>
        <c:axId val="375662584"/>
        <c:axId val="173815648"/>
      </c:barChart>
      <c:catAx>
        <c:axId val="37566258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173815648"/>
        <c:crosses val="autoZero"/>
        <c:auto val="1"/>
        <c:lblAlgn val="ctr"/>
        <c:lblOffset val="100"/>
        <c:noMultiLvlLbl val="0"/>
      </c:catAx>
      <c:valAx>
        <c:axId val="173815648"/>
        <c:scaling>
          <c:orientation val="minMax"/>
          <c:max val="100"/>
        </c:scaling>
        <c:delete val="1"/>
        <c:axPos val="b"/>
        <c:numFmt formatCode="General" sourceLinked="1"/>
        <c:majorTickMark val="out"/>
        <c:minorTickMark val="none"/>
        <c:tickLblPos val="nextTo"/>
        <c:crossAx val="3756625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902937529302992"/>
          <c:y val="5.7379691623931757E-2"/>
          <c:w val="0.64097062470697008"/>
          <c:h val="0.9139326497902831"/>
        </c:manualLayout>
      </c:layout>
      <c:barChart>
        <c:barDir val="bar"/>
        <c:grouping val="clustered"/>
        <c:varyColors val="0"/>
        <c:ser>
          <c:idx val="0"/>
          <c:order val="0"/>
          <c:tx>
            <c:strRef>
              <c:f>Sheet1!$A$2</c:f>
              <c:strCache>
                <c:ptCount val="1"/>
              </c:strCache>
            </c:strRef>
          </c:tx>
          <c:spPr>
            <a:solidFill>
              <a:schemeClr val="tx2"/>
            </a:solidFill>
          </c:spPr>
          <c:invertIfNegative val="0"/>
          <c:dPt>
            <c:idx val="0"/>
            <c:invertIfNegative val="0"/>
            <c:bubble3D val="0"/>
            <c:extLst>
              <c:ext xmlns:c16="http://schemas.microsoft.com/office/drawing/2014/chart" uri="{C3380CC4-5D6E-409C-BE32-E72D297353CC}">
                <c16:uniqueId val="{00000000-E628-4794-8611-7C0126AF44C2}"/>
              </c:ext>
            </c:extLst>
          </c:dPt>
          <c:dPt>
            <c:idx val="1"/>
            <c:invertIfNegative val="0"/>
            <c:bubble3D val="0"/>
            <c:extLst>
              <c:ext xmlns:c16="http://schemas.microsoft.com/office/drawing/2014/chart" uri="{C3380CC4-5D6E-409C-BE32-E72D297353CC}">
                <c16:uniqueId val="{00000001-E628-4794-8611-7C0126AF44C2}"/>
              </c:ext>
            </c:extLst>
          </c:dPt>
          <c:dPt>
            <c:idx val="2"/>
            <c:invertIfNegative val="0"/>
            <c:bubble3D val="0"/>
            <c:extLst>
              <c:ext xmlns:c16="http://schemas.microsoft.com/office/drawing/2014/chart" uri="{C3380CC4-5D6E-409C-BE32-E72D297353CC}">
                <c16:uniqueId val="{00000002-E628-4794-8611-7C0126AF44C2}"/>
              </c:ext>
            </c:extLst>
          </c:dPt>
          <c:dPt>
            <c:idx val="3"/>
            <c:invertIfNegative val="0"/>
            <c:bubble3D val="0"/>
            <c:extLst>
              <c:ext xmlns:c16="http://schemas.microsoft.com/office/drawing/2014/chart" uri="{C3380CC4-5D6E-409C-BE32-E72D297353CC}">
                <c16:uniqueId val="{00000003-E628-4794-8611-7C0126AF44C2}"/>
              </c:ext>
            </c:extLst>
          </c:dPt>
          <c:dPt>
            <c:idx val="4"/>
            <c:invertIfNegative val="0"/>
            <c:bubble3D val="0"/>
            <c:extLst>
              <c:ext xmlns:c16="http://schemas.microsoft.com/office/drawing/2014/chart" uri="{C3380CC4-5D6E-409C-BE32-E72D297353CC}">
                <c16:uniqueId val="{00000004-E628-4794-8611-7C0126AF44C2}"/>
              </c:ext>
            </c:extLst>
          </c:dPt>
          <c:dPt>
            <c:idx val="5"/>
            <c:invertIfNegative val="0"/>
            <c:bubble3D val="0"/>
            <c:extLst>
              <c:ext xmlns:c16="http://schemas.microsoft.com/office/drawing/2014/chart" uri="{C3380CC4-5D6E-409C-BE32-E72D297353CC}">
                <c16:uniqueId val="{00000005-E628-4794-8611-7C0126AF44C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Sheet1!$B$1:$G$1</c:f>
              <c:strCache>
                <c:ptCount val="6"/>
                <c:pt idx="0">
                  <c:v>Beclomethasone inhaler</c:v>
                </c:pt>
                <c:pt idx="1">
                  <c:v>Oxygen</c:v>
                </c:pt>
                <c:pt idx="2">
                  <c:v>Hydrocortisone injection</c:v>
                </c:pt>
                <c:pt idx="3">
                  <c:v>Prednisolone tablets</c:v>
                </c:pt>
                <c:pt idx="4">
                  <c:v>Salbutamol inhaler or tablets</c:v>
                </c:pt>
                <c:pt idx="5">
                  <c:v>Injectable epinephrine</c:v>
                </c:pt>
              </c:strCache>
            </c:strRef>
          </c:cat>
          <c:val>
            <c:numRef>
              <c:f>Sheet1!$B$2:$G$2</c:f>
              <c:numCache>
                <c:formatCode>General</c:formatCode>
                <c:ptCount val="6"/>
                <c:pt idx="0">
                  <c:v>10</c:v>
                </c:pt>
                <c:pt idx="1">
                  <c:v>16</c:v>
                </c:pt>
                <c:pt idx="2">
                  <c:v>40</c:v>
                </c:pt>
                <c:pt idx="3">
                  <c:v>44</c:v>
                </c:pt>
                <c:pt idx="4">
                  <c:v>50</c:v>
                </c:pt>
                <c:pt idx="5">
                  <c:v>57</c:v>
                </c:pt>
              </c:numCache>
            </c:numRef>
          </c:val>
          <c:extLst>
            <c:ext xmlns:c16="http://schemas.microsoft.com/office/drawing/2014/chart" uri="{C3380CC4-5D6E-409C-BE32-E72D297353CC}">
              <c16:uniqueId val="{00000006-E628-4794-8611-7C0126AF44C2}"/>
            </c:ext>
          </c:extLst>
        </c:ser>
        <c:dLbls>
          <c:showLegendKey val="0"/>
          <c:showVal val="1"/>
          <c:showCatName val="0"/>
          <c:showSerName val="0"/>
          <c:showPercent val="0"/>
          <c:showBubbleSize val="0"/>
        </c:dLbls>
        <c:gapWidth val="100"/>
        <c:axId val="384906760"/>
        <c:axId val="173816824"/>
      </c:barChart>
      <c:catAx>
        <c:axId val="384906760"/>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173816824"/>
        <c:crosses val="autoZero"/>
        <c:auto val="1"/>
        <c:lblAlgn val="ctr"/>
        <c:lblOffset val="100"/>
        <c:noMultiLvlLbl val="0"/>
      </c:catAx>
      <c:valAx>
        <c:axId val="173816824"/>
        <c:scaling>
          <c:orientation val="minMax"/>
          <c:max val="100"/>
        </c:scaling>
        <c:delete val="1"/>
        <c:axPos val="b"/>
        <c:numFmt formatCode="General" sourceLinked="1"/>
        <c:majorTickMark val="out"/>
        <c:minorTickMark val="none"/>
        <c:tickLblPos val="nextTo"/>
        <c:crossAx val="384906760"/>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7.1872442490691454E-2"/>
          <c:w val="0.99861111111111112"/>
          <c:h val="0.74485055634475328"/>
        </c:manualLayout>
      </c:layout>
      <c:barChart>
        <c:barDir val="col"/>
        <c:grouping val="clustered"/>
        <c:varyColors val="0"/>
        <c:ser>
          <c:idx val="0"/>
          <c:order val="0"/>
          <c:tx>
            <c:strRef>
              <c:f>Sheet1!$A$2</c:f>
              <c:strCache>
                <c:ptCount val="1"/>
                <c:pt idx="0">
                  <c:v>CRD</c:v>
                </c:pt>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8187-44A2-BA33-7799E3A8A62D}"/>
              </c:ext>
            </c:extLst>
          </c:dPt>
          <c:dPt>
            <c:idx val="1"/>
            <c:invertIfNegative val="0"/>
            <c:bubble3D val="0"/>
            <c:spPr>
              <a:solidFill>
                <a:schemeClr val="accent1"/>
              </a:solidFill>
            </c:spPr>
            <c:extLst>
              <c:ext xmlns:c16="http://schemas.microsoft.com/office/drawing/2014/chart" uri="{C3380CC4-5D6E-409C-BE32-E72D297353CC}">
                <c16:uniqueId val="{00000003-8187-44A2-BA33-7799E3A8A62D}"/>
              </c:ext>
            </c:extLst>
          </c:dPt>
          <c:dPt>
            <c:idx val="2"/>
            <c:invertIfNegative val="0"/>
            <c:bubble3D val="0"/>
            <c:spPr>
              <a:solidFill>
                <a:schemeClr val="accent6"/>
              </a:solidFill>
            </c:spPr>
            <c:extLst>
              <c:ext xmlns:c16="http://schemas.microsoft.com/office/drawing/2014/chart" uri="{C3380CC4-5D6E-409C-BE32-E72D297353CC}">
                <c16:uniqueId val="{00000005-8187-44A2-BA33-7799E3A8A62D}"/>
              </c:ext>
            </c:extLst>
          </c:dPt>
          <c:dPt>
            <c:idx val="3"/>
            <c:invertIfNegative val="0"/>
            <c:bubble3D val="0"/>
            <c:spPr>
              <a:solidFill>
                <a:srgbClr val="8B4F9F"/>
              </a:solidFill>
            </c:spPr>
            <c:extLst>
              <c:ext xmlns:c16="http://schemas.microsoft.com/office/drawing/2014/chart" uri="{C3380CC4-5D6E-409C-BE32-E72D297353CC}">
                <c16:uniqueId val="{00000006-8187-44A2-BA33-7799E3A8A62D}"/>
              </c:ext>
            </c:extLst>
          </c:dPt>
          <c:dPt>
            <c:idx val="4"/>
            <c:invertIfNegative val="0"/>
            <c:bubble3D val="0"/>
            <c:spPr>
              <a:solidFill>
                <a:schemeClr val="accent4"/>
              </a:solidFill>
            </c:spPr>
            <c:extLst>
              <c:ext xmlns:c16="http://schemas.microsoft.com/office/drawing/2014/chart" uri="{C3380CC4-5D6E-409C-BE32-E72D297353CC}">
                <c16:uniqueId val="{00000008-8187-44A2-BA33-7799E3A8A62D}"/>
              </c:ext>
            </c:extLst>
          </c:dPt>
          <c:dPt>
            <c:idx val="5"/>
            <c:invertIfNegative val="0"/>
            <c:bubble3D val="0"/>
            <c:extLst>
              <c:ext xmlns:c16="http://schemas.microsoft.com/office/drawing/2014/chart" uri="{C3380CC4-5D6E-409C-BE32-E72D297353CC}">
                <c16:uniqueId val="{0000000A-8187-44A2-BA33-7799E3A8A62D}"/>
              </c:ext>
            </c:extLst>
          </c:dPt>
          <c:dPt>
            <c:idx val="6"/>
            <c:invertIfNegative val="0"/>
            <c:bubble3D val="0"/>
            <c:spPr>
              <a:solidFill>
                <a:srgbClr val="B85A27"/>
              </a:solidFill>
            </c:spPr>
            <c:extLst>
              <c:ext xmlns:c16="http://schemas.microsoft.com/office/drawing/2014/chart" uri="{C3380CC4-5D6E-409C-BE32-E72D297353CC}">
                <c16:uniqueId val="{0000000C-8187-44A2-BA33-7799E3A8A62D}"/>
              </c:ext>
            </c:extLst>
          </c:dPt>
          <c:dPt>
            <c:idx val="7"/>
            <c:invertIfNegative val="0"/>
            <c:bubble3D val="0"/>
            <c:spPr>
              <a:solidFill>
                <a:srgbClr val="BED747"/>
              </a:solidFill>
            </c:spPr>
            <c:extLst>
              <c:ext xmlns:c16="http://schemas.microsoft.com/office/drawing/2014/chart" uri="{C3380CC4-5D6E-409C-BE32-E72D297353CC}">
                <c16:uniqueId val="{0000000E-E0C5-4C2E-969C-B2D0E5666E5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28</c:v>
                </c:pt>
                <c:pt idx="1">
                  <c:v>84</c:v>
                </c:pt>
                <c:pt idx="2">
                  <c:v>85</c:v>
                </c:pt>
                <c:pt idx="3">
                  <c:v>62</c:v>
                </c:pt>
                <c:pt idx="4">
                  <c:v>28</c:v>
                </c:pt>
                <c:pt idx="5">
                  <c:v>48</c:v>
                </c:pt>
                <c:pt idx="6">
                  <c:v>34</c:v>
                </c:pt>
                <c:pt idx="7">
                  <c:v>12</c:v>
                </c:pt>
              </c:numCache>
            </c:numRef>
          </c:val>
          <c:extLst>
            <c:ext xmlns:c16="http://schemas.microsoft.com/office/drawing/2014/chart" uri="{C3380CC4-5D6E-409C-BE32-E72D297353CC}">
              <c16:uniqueId val="{0000000D-8187-44A2-BA33-7799E3A8A62D}"/>
            </c:ext>
          </c:extLst>
        </c:ser>
        <c:dLbls>
          <c:showLegendKey val="0"/>
          <c:showVal val="1"/>
          <c:showCatName val="0"/>
          <c:showSerName val="0"/>
          <c:showPercent val="0"/>
          <c:showBubbleSize val="0"/>
        </c:dLbls>
        <c:gapWidth val="100"/>
        <c:axId val="375663368"/>
        <c:axId val="375665720"/>
      </c:barChart>
      <c:catAx>
        <c:axId val="37566336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latin typeface="Source Sans Pro" panose="020B0503030403020204" pitchFamily="34" charset="0"/>
                <a:ea typeface="Source Sans Pro" panose="020B0503030403020204" pitchFamily="34" charset="0"/>
              </a:defRPr>
            </a:pPr>
            <a:endParaRPr lang="en-US"/>
          </a:p>
        </c:txPr>
        <c:crossAx val="375665720"/>
        <c:crosses val="autoZero"/>
        <c:auto val="1"/>
        <c:lblAlgn val="ctr"/>
        <c:lblOffset val="100"/>
        <c:noMultiLvlLbl val="0"/>
      </c:catAx>
      <c:valAx>
        <c:axId val="375665720"/>
        <c:scaling>
          <c:orientation val="minMax"/>
          <c:max val="100"/>
          <c:min val="0"/>
        </c:scaling>
        <c:delete val="1"/>
        <c:axPos val="l"/>
        <c:numFmt formatCode="General" sourceLinked="1"/>
        <c:majorTickMark val="out"/>
        <c:minorTickMark val="none"/>
        <c:tickLblPos val="nextTo"/>
        <c:crossAx val="375663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77866697503385918"/>
        </c:manualLayout>
      </c:layout>
      <c:barChart>
        <c:barDir val="col"/>
        <c:grouping val="clustered"/>
        <c:varyColors val="0"/>
        <c:ser>
          <c:idx val="0"/>
          <c:order val="0"/>
          <c:tx>
            <c:strRef>
              <c:f>Sheet1!$A$2</c:f>
              <c:strCache>
                <c:ptCount val="1"/>
                <c:pt idx="0">
                  <c:v>CVD</c:v>
                </c:pt>
              </c:strCache>
            </c:strRef>
          </c:tx>
          <c:spPr>
            <a:solidFill>
              <a:srgbClr val="F4D796"/>
            </a:solidFill>
          </c:spPr>
          <c:invertIfNegative val="0"/>
          <c:dPt>
            <c:idx val="0"/>
            <c:invertIfNegative val="0"/>
            <c:bubble3D val="0"/>
            <c:extLst>
              <c:ext xmlns:c16="http://schemas.microsoft.com/office/drawing/2014/chart" uri="{C3380CC4-5D6E-409C-BE32-E72D297353CC}">
                <c16:uniqueId val="{00000001-5480-4E01-8C03-0B2695344BA2}"/>
              </c:ext>
            </c:extLst>
          </c:dPt>
          <c:dPt>
            <c:idx val="1"/>
            <c:invertIfNegative val="0"/>
            <c:bubble3D val="0"/>
            <c:spPr>
              <a:solidFill>
                <a:srgbClr val="8B4F9F"/>
              </a:solidFill>
            </c:spPr>
            <c:extLst>
              <c:ext xmlns:c16="http://schemas.microsoft.com/office/drawing/2014/chart" uri="{C3380CC4-5D6E-409C-BE32-E72D297353CC}">
                <c16:uniqueId val="{00000002-5480-4E01-8C03-0B2695344BA2}"/>
              </c:ext>
            </c:extLst>
          </c:dPt>
          <c:dPt>
            <c:idx val="2"/>
            <c:invertIfNegative val="0"/>
            <c:bubble3D val="0"/>
            <c:extLst>
              <c:ext xmlns:c16="http://schemas.microsoft.com/office/drawing/2014/chart" uri="{C3380CC4-5D6E-409C-BE32-E72D297353CC}">
                <c16:uniqueId val="{00000004-5480-4E01-8C03-0B2695344BA2}"/>
              </c:ext>
            </c:extLst>
          </c:dPt>
          <c:dPt>
            <c:idx val="3"/>
            <c:invertIfNegative val="0"/>
            <c:bubble3D val="0"/>
            <c:extLst>
              <c:ext xmlns:c16="http://schemas.microsoft.com/office/drawing/2014/chart" uri="{C3380CC4-5D6E-409C-BE32-E72D297353CC}">
                <c16:uniqueId val="{00000006-5480-4E01-8C03-0B2695344BA2}"/>
              </c:ext>
            </c:extLst>
          </c:dPt>
          <c:dPt>
            <c:idx val="4"/>
            <c:invertIfNegative val="0"/>
            <c:bubble3D val="0"/>
            <c:extLst>
              <c:ext xmlns:c16="http://schemas.microsoft.com/office/drawing/2014/chart" uri="{C3380CC4-5D6E-409C-BE32-E72D297353CC}">
                <c16:uniqueId val="{00000008-5480-4E01-8C03-0B2695344BA2}"/>
              </c:ext>
            </c:extLst>
          </c:dPt>
          <c:dPt>
            <c:idx val="5"/>
            <c:invertIfNegative val="0"/>
            <c:bubble3D val="0"/>
            <c:extLst>
              <c:ext xmlns:c16="http://schemas.microsoft.com/office/drawing/2014/chart" uri="{C3380CC4-5D6E-409C-BE32-E72D297353CC}">
                <c16:uniqueId val="{0000000A-5480-4E01-8C03-0B2695344BA2}"/>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31</c:v>
                </c:pt>
                <c:pt idx="1">
                  <c:v>26</c:v>
                </c:pt>
              </c:numCache>
            </c:numRef>
          </c:val>
          <c:extLst>
            <c:ext xmlns:c16="http://schemas.microsoft.com/office/drawing/2014/chart" uri="{C3380CC4-5D6E-409C-BE32-E72D297353CC}">
              <c16:uniqueId val="{0000000B-5480-4E01-8C03-0B2695344BA2}"/>
            </c:ext>
          </c:extLst>
        </c:ser>
        <c:dLbls>
          <c:showLegendKey val="0"/>
          <c:showVal val="1"/>
          <c:showCatName val="0"/>
          <c:showSerName val="0"/>
          <c:showPercent val="0"/>
          <c:showBubbleSize val="0"/>
        </c:dLbls>
        <c:gapWidth val="100"/>
        <c:axId val="375662192"/>
        <c:axId val="375664152"/>
      </c:barChart>
      <c:catAx>
        <c:axId val="3756621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5664152"/>
        <c:crosses val="autoZero"/>
        <c:auto val="1"/>
        <c:lblAlgn val="ctr"/>
        <c:lblOffset val="100"/>
        <c:noMultiLvlLbl val="0"/>
      </c:catAx>
      <c:valAx>
        <c:axId val="375664152"/>
        <c:scaling>
          <c:orientation val="minMax"/>
          <c:max val="100"/>
          <c:min val="0"/>
        </c:scaling>
        <c:delete val="1"/>
        <c:axPos val="l"/>
        <c:numFmt formatCode="General" sourceLinked="1"/>
        <c:majorTickMark val="out"/>
        <c:minorTickMark val="none"/>
        <c:tickLblPos val="nextTo"/>
        <c:crossAx val="3756621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532830271216095"/>
          <c:y val="2.6570048309178806E-2"/>
          <c:w val="0.57395844269466312"/>
          <c:h val="0.94685990338164261"/>
        </c:manualLayout>
      </c:layout>
      <c:barChart>
        <c:barDir val="bar"/>
        <c:grouping val="clustered"/>
        <c:varyColors val="0"/>
        <c:ser>
          <c:idx val="0"/>
          <c:order val="0"/>
          <c:tx>
            <c:strRef>
              <c:f>Sheet1!$B$1</c:f>
              <c:strCache>
                <c:ptCount val="1"/>
                <c:pt idx="0">
                  <c:v>Column2</c:v>
                </c:pt>
              </c:strCache>
            </c:strRef>
          </c:tx>
          <c:spPr>
            <a:solidFill>
              <a:schemeClr val="accent4"/>
            </a:solidFill>
          </c:spPr>
          <c:invertIfNegative val="0"/>
          <c:dPt>
            <c:idx val="0"/>
            <c:invertIfNegative val="0"/>
            <c:bubble3D val="0"/>
            <c:extLst>
              <c:ext xmlns:c16="http://schemas.microsoft.com/office/drawing/2014/chart" uri="{C3380CC4-5D6E-409C-BE32-E72D297353CC}">
                <c16:uniqueId val="{00000000-6AC5-44AB-B7ED-0FA52513AB07}"/>
              </c:ext>
            </c:extLst>
          </c:dPt>
          <c:dPt>
            <c:idx val="3"/>
            <c:invertIfNegative val="0"/>
            <c:bubble3D val="0"/>
            <c:extLst>
              <c:ext xmlns:c16="http://schemas.microsoft.com/office/drawing/2014/chart" uri="{C3380CC4-5D6E-409C-BE32-E72D297353CC}">
                <c16:uniqueId val="{00000002-6AC5-44AB-B7ED-0FA52513AB07}"/>
              </c:ext>
            </c:extLst>
          </c:dPt>
          <c:dPt>
            <c:idx val="4"/>
            <c:invertIfNegative val="0"/>
            <c:bubble3D val="0"/>
            <c:extLst>
              <c:ext xmlns:c16="http://schemas.microsoft.com/office/drawing/2014/chart" uri="{C3380CC4-5D6E-409C-BE32-E72D297353CC}">
                <c16:uniqueId val="{00000004-6AC5-44AB-B7ED-0FA52513AB07}"/>
              </c:ext>
            </c:extLst>
          </c:dPt>
          <c:dPt>
            <c:idx val="7"/>
            <c:invertIfNegative val="0"/>
            <c:bubble3D val="0"/>
            <c:extLst>
              <c:ext xmlns:c16="http://schemas.microsoft.com/office/drawing/2014/chart" uri="{C3380CC4-5D6E-409C-BE32-E72D297353CC}">
                <c16:uniqueId val="{00000006-6AC5-44AB-B7ED-0FA52513AB07}"/>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Ultrasound system/machine</c:v>
                </c:pt>
                <c:pt idx="1">
                  <c:v>CT scan</c:v>
                </c:pt>
                <c:pt idx="2">
                  <c:v>Trained staff</c:v>
                </c:pt>
                <c:pt idx="3">
                  <c:v>Guidelines for diagnosis and management of cancer diseases</c:v>
                </c:pt>
              </c:strCache>
            </c:strRef>
          </c:cat>
          <c:val>
            <c:numRef>
              <c:f>Sheet1!$B$2:$B$5</c:f>
              <c:numCache>
                <c:formatCode>General</c:formatCode>
                <c:ptCount val="4"/>
                <c:pt idx="0">
                  <c:v>31</c:v>
                </c:pt>
                <c:pt idx="1">
                  <c:v>2</c:v>
                </c:pt>
                <c:pt idx="2">
                  <c:v>22</c:v>
                </c:pt>
                <c:pt idx="3">
                  <c:v>39</c:v>
                </c:pt>
              </c:numCache>
            </c:numRef>
          </c:val>
          <c:extLst>
            <c:ext xmlns:c16="http://schemas.microsoft.com/office/drawing/2014/chart" uri="{C3380CC4-5D6E-409C-BE32-E72D297353CC}">
              <c16:uniqueId val="{00000007-6AC5-44AB-B7ED-0FA52513AB07}"/>
            </c:ext>
          </c:extLst>
        </c:ser>
        <c:dLbls>
          <c:showLegendKey val="0"/>
          <c:showVal val="1"/>
          <c:showCatName val="0"/>
          <c:showSerName val="0"/>
          <c:showPercent val="0"/>
          <c:showBubbleSize val="0"/>
        </c:dLbls>
        <c:gapWidth val="100"/>
        <c:axId val="375662584"/>
        <c:axId val="173815648"/>
      </c:barChart>
      <c:catAx>
        <c:axId val="37566258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173815648"/>
        <c:crosses val="autoZero"/>
        <c:auto val="1"/>
        <c:lblAlgn val="ctr"/>
        <c:lblOffset val="100"/>
        <c:noMultiLvlLbl val="0"/>
      </c:catAx>
      <c:valAx>
        <c:axId val="173815648"/>
        <c:scaling>
          <c:orientation val="minMax"/>
          <c:max val="100"/>
        </c:scaling>
        <c:delete val="1"/>
        <c:axPos val="b"/>
        <c:numFmt formatCode="General" sourceLinked="1"/>
        <c:majorTickMark val="out"/>
        <c:minorTickMark val="none"/>
        <c:tickLblPos val="nextTo"/>
        <c:crossAx val="3756625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
          <c:w val="0.96944444444444444"/>
          <c:h val="0.75074608025946565"/>
        </c:manualLayout>
      </c:layout>
      <c:barChart>
        <c:barDir val="col"/>
        <c:grouping val="clustered"/>
        <c:varyColors val="0"/>
        <c:ser>
          <c:idx val="0"/>
          <c:order val="0"/>
          <c:tx>
            <c:strRef>
              <c:f>Sheet1!$B$1</c:f>
              <c:strCache>
                <c:ptCount val="1"/>
                <c:pt idx="0">
                  <c:v>Column2</c:v>
                </c:pt>
              </c:strCache>
            </c:strRef>
          </c:tx>
          <c:spPr>
            <a:solidFill>
              <a:schemeClr val="tx2"/>
            </a:solidFill>
          </c:spPr>
          <c:invertIfNegative val="0"/>
          <c:dPt>
            <c:idx val="0"/>
            <c:invertIfNegative val="0"/>
            <c:bubble3D val="0"/>
            <c:spPr>
              <a:solidFill>
                <a:srgbClr val="EB7925"/>
              </a:solidFill>
            </c:spPr>
            <c:extLst>
              <c:ext xmlns:c16="http://schemas.microsoft.com/office/drawing/2014/chart" uri="{C3380CC4-5D6E-409C-BE32-E72D297353CC}">
                <c16:uniqueId val="{0000000E-4BC9-42DB-9976-A104096C7C6D}"/>
              </c:ext>
            </c:extLst>
          </c:dPt>
          <c:dPt>
            <c:idx val="1"/>
            <c:invertIfNegative val="0"/>
            <c:bubble3D val="0"/>
            <c:spPr>
              <a:solidFill>
                <a:schemeClr val="accent1"/>
              </a:solidFill>
            </c:spPr>
            <c:extLst>
              <c:ext xmlns:c16="http://schemas.microsoft.com/office/drawing/2014/chart" uri="{C3380CC4-5D6E-409C-BE32-E72D297353CC}">
                <c16:uniqueId val="{00000001-0C0D-4CD1-9BE6-2908C91249A1}"/>
              </c:ext>
            </c:extLst>
          </c:dPt>
          <c:dPt>
            <c:idx val="2"/>
            <c:invertIfNegative val="0"/>
            <c:bubble3D val="0"/>
            <c:spPr>
              <a:solidFill>
                <a:schemeClr val="accent6"/>
              </a:solidFill>
            </c:spPr>
            <c:extLst>
              <c:ext xmlns:c16="http://schemas.microsoft.com/office/drawing/2014/chart" uri="{C3380CC4-5D6E-409C-BE32-E72D297353CC}">
                <c16:uniqueId val="{00000002-0C0D-4CD1-9BE6-2908C91249A1}"/>
              </c:ext>
            </c:extLst>
          </c:dPt>
          <c:dPt>
            <c:idx val="3"/>
            <c:invertIfNegative val="0"/>
            <c:bubble3D val="0"/>
            <c:spPr>
              <a:solidFill>
                <a:srgbClr val="8B4F9F"/>
              </a:solidFill>
            </c:spPr>
            <c:extLst>
              <c:ext xmlns:c16="http://schemas.microsoft.com/office/drawing/2014/chart" uri="{C3380CC4-5D6E-409C-BE32-E72D297353CC}">
                <c16:uniqueId val="{00000003-0C0D-4CD1-9BE6-2908C91249A1}"/>
              </c:ext>
            </c:extLst>
          </c:dPt>
          <c:dPt>
            <c:idx val="4"/>
            <c:invertIfNegative val="0"/>
            <c:bubble3D val="0"/>
            <c:spPr>
              <a:solidFill>
                <a:schemeClr val="accent4"/>
              </a:solidFill>
            </c:spPr>
            <c:extLst>
              <c:ext xmlns:c16="http://schemas.microsoft.com/office/drawing/2014/chart" uri="{C3380CC4-5D6E-409C-BE32-E72D297353CC}">
                <c16:uniqueId val="{00000004-0C0D-4CD1-9BE6-2908C91249A1}"/>
              </c:ext>
            </c:extLst>
          </c:dPt>
          <c:dPt>
            <c:idx val="5"/>
            <c:invertIfNegative val="0"/>
            <c:bubble3D val="0"/>
            <c:spPr>
              <a:solidFill>
                <a:schemeClr val="accent3"/>
              </a:solidFill>
            </c:spPr>
            <c:extLst>
              <c:ext xmlns:c16="http://schemas.microsoft.com/office/drawing/2014/chart" uri="{C3380CC4-5D6E-409C-BE32-E72D297353CC}">
                <c16:uniqueId val="{00000005-0C0D-4CD1-9BE6-2908C91249A1}"/>
              </c:ext>
            </c:extLst>
          </c:dPt>
          <c:dPt>
            <c:idx val="6"/>
            <c:invertIfNegative val="0"/>
            <c:bubble3D val="0"/>
            <c:spPr>
              <a:solidFill>
                <a:srgbClr val="B85A27"/>
              </a:solidFill>
            </c:spPr>
            <c:extLst>
              <c:ext xmlns:c16="http://schemas.microsoft.com/office/drawing/2014/chart" uri="{C3380CC4-5D6E-409C-BE32-E72D297353CC}">
                <c16:uniqueId val="{00000006-0C0D-4CD1-9BE6-2908C91249A1}"/>
              </c:ext>
            </c:extLst>
          </c:dPt>
          <c:dPt>
            <c:idx val="7"/>
            <c:invertIfNegative val="0"/>
            <c:bubble3D val="0"/>
            <c:spPr>
              <a:solidFill>
                <a:srgbClr val="BED747"/>
              </a:solidFill>
            </c:spPr>
            <c:extLst>
              <c:ext xmlns:c16="http://schemas.microsoft.com/office/drawing/2014/chart" uri="{C3380CC4-5D6E-409C-BE32-E72D297353CC}">
                <c16:uniqueId val="{00000007-0C0D-4CD1-9BE6-2908C91249A1}"/>
              </c:ext>
            </c:extLst>
          </c:dPt>
          <c:dLbls>
            <c:spPr>
              <a:noFill/>
              <a:ln>
                <a:noFill/>
              </a:ln>
              <a:effectLst/>
            </c:spPr>
            <c:txPr>
              <a:bodyPr/>
              <a:lstStyle/>
              <a:p>
                <a:pPr>
                  <a:defRPr b="1"/>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Sheet1!$A$2:$A$9</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Sheet1!$B$2:$B$9</c:f>
              <c:numCache>
                <c:formatCode>General</c:formatCode>
                <c:ptCount val="8"/>
                <c:pt idx="0">
                  <c:v>26</c:v>
                </c:pt>
                <c:pt idx="1">
                  <c:v>94</c:v>
                </c:pt>
                <c:pt idx="2">
                  <c:v>85</c:v>
                </c:pt>
                <c:pt idx="3">
                  <c:v>79</c:v>
                </c:pt>
                <c:pt idx="4">
                  <c:v>26</c:v>
                </c:pt>
                <c:pt idx="5">
                  <c:v>13</c:v>
                </c:pt>
                <c:pt idx="6">
                  <c:v>25</c:v>
                </c:pt>
                <c:pt idx="7">
                  <c:v>5</c:v>
                </c:pt>
              </c:numCache>
            </c:numRef>
          </c:val>
          <c:extLst>
            <c:ext xmlns:c16="http://schemas.microsoft.com/office/drawing/2014/chart" uri="{C3380CC4-5D6E-409C-BE32-E72D297353CC}">
              <c16:uniqueId val="{00000000-7767-4DDE-AAAE-B42B466221AA}"/>
            </c:ext>
          </c:extLst>
        </c:ser>
        <c:dLbls>
          <c:showLegendKey val="0"/>
          <c:showVal val="1"/>
          <c:showCatName val="0"/>
          <c:showSerName val="0"/>
          <c:showPercent val="0"/>
          <c:showBubbleSize val="0"/>
        </c:dLbls>
        <c:gapWidth val="100"/>
        <c:axId val="173816040"/>
        <c:axId val="173810944"/>
      </c:barChart>
      <c:catAx>
        <c:axId val="173816040"/>
        <c:scaling>
          <c:orientation val="minMax"/>
        </c:scaling>
        <c:delete val="0"/>
        <c:axPos val="b"/>
        <c:numFmt formatCode="General" sourceLinked="0"/>
        <c:majorTickMark val="none"/>
        <c:minorTickMark val="none"/>
        <c:tickLblPos val="nextTo"/>
        <c:txPr>
          <a:bodyPr/>
          <a:lstStyle/>
          <a:p>
            <a:pPr>
              <a:defRPr sz="1800">
                <a:latin typeface="Source Sans Pro" panose="020B0503030403020204" pitchFamily="34" charset="0"/>
                <a:ea typeface="Source Sans Pro" panose="020B0503030403020204" pitchFamily="34" charset="0"/>
              </a:defRPr>
            </a:pPr>
            <a:endParaRPr lang="en-US"/>
          </a:p>
        </c:txPr>
        <c:crossAx val="173810944"/>
        <c:crosses val="autoZero"/>
        <c:auto val="1"/>
        <c:lblAlgn val="ctr"/>
        <c:lblOffset val="100"/>
        <c:noMultiLvlLbl val="0"/>
      </c:catAx>
      <c:valAx>
        <c:axId val="173810944"/>
        <c:scaling>
          <c:orientation val="minMax"/>
        </c:scaling>
        <c:delete val="1"/>
        <c:axPos val="l"/>
        <c:numFmt formatCode="General" sourceLinked="1"/>
        <c:majorTickMark val="out"/>
        <c:minorTickMark val="none"/>
        <c:tickLblPos val="none"/>
        <c:crossAx val="173816040"/>
        <c:crosses val="autoZero"/>
        <c:crossBetween val="between"/>
      </c:valAx>
    </c:plotArea>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880728511877192"/>
          <c:y val="2.6570048309178806E-2"/>
          <c:w val="0.51192714881228085"/>
          <c:h val="0.94685990338164261"/>
        </c:manualLayout>
      </c:layout>
      <c:barChart>
        <c:barDir val="bar"/>
        <c:grouping val="clustered"/>
        <c:varyColors val="0"/>
        <c:ser>
          <c:idx val="0"/>
          <c:order val="0"/>
          <c:tx>
            <c:strRef>
              <c:f>Sheet1!$B$1</c:f>
              <c:strCache>
                <c:ptCount val="1"/>
                <c:pt idx="0">
                  <c:v>Series 1</c:v>
                </c:pt>
              </c:strCache>
            </c:strRef>
          </c:tx>
          <c:spPr>
            <a:solidFill>
              <a:schemeClr val="accent6"/>
            </a:solidFill>
          </c:spPr>
          <c:invertIfNegative val="0"/>
          <c:dPt>
            <c:idx val="0"/>
            <c:invertIfNegative val="0"/>
            <c:bubble3D val="0"/>
            <c:spPr>
              <a:solidFill>
                <a:schemeClr val="accent1"/>
              </a:solidFill>
            </c:spPr>
            <c:extLst>
              <c:ext xmlns:c16="http://schemas.microsoft.com/office/drawing/2014/chart" uri="{C3380CC4-5D6E-409C-BE32-E72D297353CC}">
                <c16:uniqueId val="{00000000-C132-4639-B890-3EC0A577DE97}"/>
              </c:ext>
            </c:extLst>
          </c:dPt>
          <c:dPt>
            <c:idx val="1"/>
            <c:invertIfNegative val="0"/>
            <c:bubble3D val="0"/>
            <c:spPr>
              <a:solidFill>
                <a:schemeClr val="tx2"/>
              </a:solidFill>
            </c:spPr>
            <c:extLst>
              <c:ext xmlns:c16="http://schemas.microsoft.com/office/drawing/2014/chart" uri="{C3380CC4-5D6E-409C-BE32-E72D297353CC}">
                <c16:uniqueId val="{00000003-2311-488A-9E21-0514EC8240EA}"/>
              </c:ext>
            </c:extLst>
          </c:dPt>
          <c:dPt>
            <c:idx val="3"/>
            <c:invertIfNegative val="0"/>
            <c:bubble3D val="0"/>
            <c:extLst>
              <c:ext xmlns:c16="http://schemas.microsoft.com/office/drawing/2014/chart" uri="{C3380CC4-5D6E-409C-BE32-E72D297353CC}">
                <c16:uniqueId val="{00000001-C132-4639-B890-3EC0A577DE97}"/>
              </c:ext>
            </c:extLst>
          </c:dPt>
          <c:dPt>
            <c:idx val="7"/>
            <c:invertIfNegative val="0"/>
            <c:bubble3D val="0"/>
            <c:extLst>
              <c:ext xmlns:c16="http://schemas.microsoft.com/office/drawing/2014/chart" uri="{C3380CC4-5D6E-409C-BE32-E72D297353CC}">
                <c16:uniqueId val="{00000002-C132-4639-B890-3EC0A577DE97}"/>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Sheet1!$A$2:$A$3</c:f>
              <c:strCache>
                <c:ptCount val="2"/>
                <c:pt idx="0">
                  <c:v>Trained staff</c:v>
                </c:pt>
                <c:pt idx="1">
                  <c:v>Guidelines for diagnosis and management of mental, neurological, and substance use disorders</c:v>
                </c:pt>
              </c:strCache>
            </c:strRef>
          </c:cat>
          <c:val>
            <c:numRef>
              <c:f>Sheet1!$B$2:$B$3</c:f>
              <c:numCache>
                <c:formatCode>General</c:formatCode>
                <c:ptCount val="2"/>
                <c:pt idx="0">
                  <c:v>22</c:v>
                </c:pt>
                <c:pt idx="1">
                  <c:v>48</c:v>
                </c:pt>
              </c:numCache>
            </c:numRef>
          </c:val>
          <c:extLst>
            <c:ext xmlns:c16="http://schemas.microsoft.com/office/drawing/2014/chart" uri="{C3380CC4-5D6E-409C-BE32-E72D297353CC}">
              <c16:uniqueId val="{00000003-C132-4639-B890-3EC0A577DE97}"/>
            </c:ext>
          </c:extLst>
        </c:ser>
        <c:dLbls>
          <c:showLegendKey val="0"/>
          <c:showVal val="1"/>
          <c:showCatName val="0"/>
          <c:showSerName val="0"/>
          <c:showPercent val="0"/>
          <c:showBubbleSize val="0"/>
        </c:dLbls>
        <c:gapWidth val="100"/>
        <c:axId val="373579488"/>
        <c:axId val="373578704"/>
      </c:barChart>
      <c:catAx>
        <c:axId val="37357948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3578704"/>
        <c:crosses val="autoZero"/>
        <c:auto val="1"/>
        <c:lblAlgn val="ctr"/>
        <c:lblOffset val="100"/>
        <c:noMultiLvlLbl val="0"/>
      </c:catAx>
      <c:valAx>
        <c:axId val="373578704"/>
        <c:scaling>
          <c:orientation val="minMax"/>
          <c:max val="100"/>
        </c:scaling>
        <c:delete val="1"/>
        <c:axPos val="b"/>
        <c:numFmt formatCode="General" sourceLinked="1"/>
        <c:majorTickMark val="out"/>
        <c:minorTickMark val="none"/>
        <c:tickLblPos val="nextTo"/>
        <c:crossAx val="37357948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712962962962963E-2"/>
          <c:y val="6.518713812105098E-2"/>
          <c:w val="0.96944444444444444"/>
          <c:h val="0.84146889545648451"/>
        </c:manualLayout>
      </c:layout>
      <c:barChart>
        <c:barDir val="col"/>
        <c:grouping val="clustered"/>
        <c:varyColors val="0"/>
        <c:ser>
          <c:idx val="0"/>
          <c:order val="0"/>
          <c:tx>
            <c:strRef>
              <c:f>Sheet1!$A$2</c:f>
              <c:strCache>
                <c:ptCount val="1"/>
              </c:strCache>
            </c:strRef>
          </c:tx>
          <c:spPr>
            <a:solidFill>
              <a:schemeClr val="accent3"/>
            </a:solidFill>
          </c:spPr>
          <c:invertIfNegative val="0"/>
          <c:dPt>
            <c:idx val="0"/>
            <c:invertIfNegative val="0"/>
            <c:bubble3D val="0"/>
            <c:spPr>
              <a:solidFill>
                <a:srgbClr val="F4D796"/>
              </a:solidFill>
            </c:spPr>
            <c:extLst>
              <c:ext xmlns:c16="http://schemas.microsoft.com/office/drawing/2014/chart" uri="{C3380CC4-5D6E-409C-BE32-E72D297353CC}">
                <c16:uniqueId val="{00000001-4079-45B6-A731-59F98BC7BDAE}"/>
              </c:ext>
            </c:extLst>
          </c:dPt>
          <c:dPt>
            <c:idx val="1"/>
            <c:invertIfNegative val="0"/>
            <c:bubble3D val="0"/>
            <c:spPr>
              <a:solidFill>
                <a:srgbClr val="8B4F9F"/>
              </a:solidFill>
            </c:spPr>
            <c:extLst>
              <c:ext xmlns:c16="http://schemas.microsoft.com/office/drawing/2014/chart" uri="{C3380CC4-5D6E-409C-BE32-E72D297353CC}">
                <c16:uniqueId val="{00000002-4079-45B6-A731-59F98BC7BDAE}"/>
              </c:ext>
            </c:extLst>
          </c:dPt>
          <c:dPt>
            <c:idx val="2"/>
            <c:invertIfNegative val="0"/>
            <c:bubble3D val="0"/>
            <c:spPr>
              <a:solidFill>
                <a:schemeClr val="accent2">
                  <a:lumMod val="50000"/>
                </a:schemeClr>
              </a:solidFill>
            </c:spPr>
            <c:extLst>
              <c:ext xmlns:c16="http://schemas.microsoft.com/office/drawing/2014/chart" uri="{C3380CC4-5D6E-409C-BE32-E72D297353CC}">
                <c16:uniqueId val="{00000004-4079-45B6-A731-59F98BC7BDAE}"/>
              </c:ext>
            </c:extLst>
          </c:dPt>
          <c:dPt>
            <c:idx val="3"/>
            <c:invertIfNegative val="0"/>
            <c:bubble3D val="0"/>
            <c:spPr>
              <a:solidFill>
                <a:schemeClr val="accent4">
                  <a:lumMod val="50000"/>
                </a:schemeClr>
              </a:solidFill>
            </c:spPr>
            <c:extLst>
              <c:ext xmlns:c16="http://schemas.microsoft.com/office/drawing/2014/chart" uri="{C3380CC4-5D6E-409C-BE32-E72D297353CC}">
                <c16:uniqueId val="{00000006-4079-45B6-A731-59F98BC7BDAE}"/>
              </c:ext>
            </c:extLst>
          </c:dPt>
          <c:dPt>
            <c:idx val="4"/>
            <c:invertIfNegative val="0"/>
            <c:bubble3D val="0"/>
            <c:spPr>
              <a:solidFill>
                <a:schemeClr val="accent5">
                  <a:lumMod val="50000"/>
                </a:schemeClr>
              </a:solidFill>
            </c:spPr>
            <c:extLst>
              <c:ext xmlns:c16="http://schemas.microsoft.com/office/drawing/2014/chart" uri="{C3380CC4-5D6E-409C-BE32-E72D297353CC}">
                <c16:uniqueId val="{00000008-4079-45B6-A731-59F98BC7BDAE}"/>
              </c:ext>
            </c:extLst>
          </c:dPt>
          <c:dPt>
            <c:idx val="5"/>
            <c:invertIfNegative val="0"/>
            <c:bubble3D val="0"/>
            <c:spPr>
              <a:solidFill>
                <a:schemeClr val="tx1">
                  <a:lumMod val="50000"/>
                  <a:lumOff val="50000"/>
                </a:schemeClr>
              </a:solidFill>
            </c:spPr>
            <c:extLst>
              <c:ext xmlns:c16="http://schemas.microsoft.com/office/drawing/2014/chart" uri="{C3380CC4-5D6E-409C-BE32-E72D297353CC}">
                <c16:uniqueId val="{0000000A-4079-45B6-A731-59F98BC7BDAE}"/>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83</c:v>
                </c:pt>
                <c:pt idx="1">
                  <c:v>73</c:v>
                </c:pt>
              </c:numCache>
            </c:numRef>
          </c:val>
          <c:extLst>
            <c:ext xmlns:c16="http://schemas.microsoft.com/office/drawing/2014/chart" uri="{C3380CC4-5D6E-409C-BE32-E72D297353CC}">
              <c16:uniqueId val="{0000000B-4079-45B6-A731-59F98BC7BDAE}"/>
            </c:ext>
          </c:extLst>
        </c:ser>
        <c:dLbls>
          <c:showLegendKey val="0"/>
          <c:showVal val="1"/>
          <c:showCatName val="0"/>
          <c:showSerName val="0"/>
          <c:showPercent val="0"/>
          <c:showBubbleSize val="0"/>
        </c:dLbls>
        <c:gapWidth val="100"/>
        <c:axId val="371032304"/>
        <c:axId val="371032696"/>
      </c:barChart>
      <c:catAx>
        <c:axId val="371032304"/>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1032696"/>
        <c:crosses val="autoZero"/>
        <c:auto val="1"/>
        <c:lblAlgn val="ctr"/>
        <c:lblOffset val="100"/>
        <c:noMultiLvlLbl val="0"/>
      </c:catAx>
      <c:valAx>
        <c:axId val="371032696"/>
        <c:scaling>
          <c:orientation val="minMax"/>
          <c:max val="100"/>
          <c:min val="0"/>
        </c:scaling>
        <c:delete val="1"/>
        <c:axPos val="l"/>
        <c:numFmt formatCode="General" sourceLinked="1"/>
        <c:majorTickMark val="out"/>
        <c:minorTickMark val="none"/>
        <c:tickLblPos val="nextTo"/>
        <c:crossAx val="37103230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0.1344586124495632"/>
          <c:w val="1"/>
          <c:h val="0.67220354918321779"/>
        </c:manualLayout>
      </c:layout>
      <c:barChart>
        <c:barDir val="col"/>
        <c:grouping val="clustered"/>
        <c:varyColors val="0"/>
        <c:ser>
          <c:idx val="0"/>
          <c:order val="0"/>
          <c:tx>
            <c:strRef>
              <c:f>Sheet1!$A$2</c:f>
              <c:strCache>
                <c:ptCount val="1"/>
                <c:pt idx="0">
                  <c:v>Guidelines for diagnosis and management 
of mental health disorders</c:v>
                </c:pt>
              </c:strCache>
            </c:strRef>
          </c:tx>
          <c:spPr>
            <a:solidFill>
              <a:schemeClr val="tx2"/>
            </a:solidFill>
          </c:spPr>
          <c:invertIfNegative val="0"/>
          <c:dPt>
            <c:idx val="0"/>
            <c:invertIfNegative val="0"/>
            <c:bubble3D val="0"/>
            <c:extLst>
              <c:ext xmlns:c16="http://schemas.microsoft.com/office/drawing/2014/chart" uri="{C3380CC4-5D6E-409C-BE32-E72D297353CC}">
                <c16:uniqueId val="{00000000-871C-42F6-890B-45A65864F6C5}"/>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 </c:v>
                </c:pt>
                <c:pt idx="1">
                  <c:v>Private</c:v>
                </c:pt>
              </c:strCache>
            </c:strRef>
          </c:cat>
          <c:val>
            <c:numRef>
              <c:f>Sheet1!$B$2:$C$2</c:f>
              <c:numCache>
                <c:formatCode>General</c:formatCode>
                <c:ptCount val="2"/>
                <c:pt idx="0">
                  <c:v>58</c:v>
                </c:pt>
                <c:pt idx="1">
                  <c:v>27</c:v>
                </c:pt>
              </c:numCache>
            </c:numRef>
          </c:val>
          <c:extLst>
            <c:ext xmlns:c16="http://schemas.microsoft.com/office/drawing/2014/chart" uri="{C3380CC4-5D6E-409C-BE32-E72D297353CC}">
              <c16:uniqueId val="{00000001-871C-42F6-890B-45A65864F6C5}"/>
            </c:ext>
          </c:extLst>
        </c:ser>
        <c:ser>
          <c:idx val="1"/>
          <c:order val="1"/>
          <c:tx>
            <c:strRef>
              <c:f>Sheet1!$A$3</c:f>
              <c:strCache>
                <c:ptCount val="1"/>
                <c:pt idx="0">
                  <c:v>Trained staff</c:v>
                </c:pt>
              </c:strCache>
            </c:strRef>
          </c:tx>
          <c:spPr>
            <a:solidFill>
              <a:schemeClr val="accent1"/>
            </a:solidFill>
          </c:spPr>
          <c:invertIfNegative val="0"/>
          <c:dPt>
            <c:idx val="0"/>
            <c:invertIfNegative val="0"/>
            <c:bubble3D val="0"/>
            <c:extLst>
              <c:ext xmlns:c16="http://schemas.microsoft.com/office/drawing/2014/chart" uri="{C3380CC4-5D6E-409C-BE32-E72D297353CC}">
                <c16:uniqueId val="{00000002-871C-42F6-890B-45A65864F6C5}"/>
              </c:ext>
            </c:extLst>
          </c:dPt>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Sheet1!$B$1:$C$1</c:f>
              <c:strCache>
                <c:ptCount val="2"/>
                <c:pt idx="0">
                  <c:v>Public </c:v>
                </c:pt>
                <c:pt idx="1">
                  <c:v>Private</c:v>
                </c:pt>
              </c:strCache>
            </c:strRef>
          </c:cat>
          <c:val>
            <c:numRef>
              <c:f>Sheet1!$B$3:$C$3</c:f>
              <c:numCache>
                <c:formatCode>General</c:formatCode>
                <c:ptCount val="2"/>
                <c:pt idx="0">
                  <c:v>29</c:v>
                </c:pt>
                <c:pt idx="1">
                  <c:v>8</c:v>
                </c:pt>
              </c:numCache>
            </c:numRef>
          </c:val>
          <c:extLst>
            <c:ext xmlns:c16="http://schemas.microsoft.com/office/drawing/2014/chart" uri="{C3380CC4-5D6E-409C-BE32-E72D297353CC}">
              <c16:uniqueId val="{00000003-871C-42F6-890B-45A65864F6C5}"/>
            </c:ext>
          </c:extLst>
        </c:ser>
        <c:dLbls>
          <c:showLegendKey val="0"/>
          <c:showVal val="1"/>
          <c:showCatName val="0"/>
          <c:showSerName val="0"/>
          <c:showPercent val="0"/>
          <c:showBubbleSize val="0"/>
        </c:dLbls>
        <c:gapWidth val="100"/>
        <c:axId val="382442848"/>
        <c:axId val="382443240"/>
      </c:barChart>
      <c:catAx>
        <c:axId val="382442848"/>
        <c:scaling>
          <c:orientation val="minMax"/>
        </c:scaling>
        <c:delete val="0"/>
        <c:axPos val="b"/>
        <c:numFmt formatCode="General" sourceLinked="0"/>
        <c:majorTickMark val="none"/>
        <c:minorTickMark val="none"/>
        <c:tickLblPos val="nextTo"/>
        <c:spPr>
          <a:ln>
            <a:solidFill>
              <a:schemeClr val="tx1"/>
            </a:solidFill>
          </a:ln>
        </c:spPr>
        <c:txPr>
          <a:bodyPr rot="0"/>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82443240"/>
        <c:crosses val="autoZero"/>
        <c:auto val="1"/>
        <c:lblAlgn val="ctr"/>
        <c:lblOffset val="100"/>
        <c:noMultiLvlLbl val="0"/>
      </c:catAx>
      <c:valAx>
        <c:axId val="382443240"/>
        <c:scaling>
          <c:orientation val="minMax"/>
          <c:max val="120"/>
        </c:scaling>
        <c:delete val="1"/>
        <c:axPos val="l"/>
        <c:numFmt formatCode="General" sourceLinked="1"/>
        <c:majorTickMark val="out"/>
        <c:minorTickMark val="none"/>
        <c:tickLblPos val="nextTo"/>
        <c:crossAx val="382442848"/>
        <c:crosses val="autoZero"/>
        <c:crossBetween val="between"/>
      </c:valAx>
    </c:plotArea>
    <c:legend>
      <c:legendPos val="t"/>
      <c:overlay val="0"/>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7.1872442490691454E-2"/>
          <c:w val="0.99861111111111112"/>
          <c:h val="0.74485055634475328"/>
        </c:manualLayout>
      </c:layout>
      <c:barChart>
        <c:barDir val="col"/>
        <c:grouping val="clustered"/>
        <c:varyColors val="0"/>
        <c:ser>
          <c:idx val="0"/>
          <c:order val="0"/>
          <c:tx>
            <c:strRef>
              <c:f>Sheet1!$A$2</c:f>
              <c:strCache>
                <c:ptCount val="1"/>
                <c:pt idx="0">
                  <c:v>CRD</c:v>
                </c:pt>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8187-44A2-BA33-7799E3A8A62D}"/>
              </c:ext>
            </c:extLst>
          </c:dPt>
          <c:dPt>
            <c:idx val="1"/>
            <c:invertIfNegative val="0"/>
            <c:bubble3D val="0"/>
            <c:spPr>
              <a:solidFill>
                <a:schemeClr val="accent1"/>
              </a:solidFill>
            </c:spPr>
            <c:extLst>
              <c:ext xmlns:c16="http://schemas.microsoft.com/office/drawing/2014/chart" uri="{C3380CC4-5D6E-409C-BE32-E72D297353CC}">
                <c16:uniqueId val="{00000003-8187-44A2-BA33-7799E3A8A62D}"/>
              </c:ext>
            </c:extLst>
          </c:dPt>
          <c:dPt>
            <c:idx val="2"/>
            <c:invertIfNegative val="0"/>
            <c:bubble3D val="0"/>
            <c:spPr>
              <a:solidFill>
                <a:schemeClr val="accent6"/>
              </a:solidFill>
            </c:spPr>
            <c:extLst>
              <c:ext xmlns:c16="http://schemas.microsoft.com/office/drawing/2014/chart" uri="{C3380CC4-5D6E-409C-BE32-E72D297353CC}">
                <c16:uniqueId val="{00000005-8187-44A2-BA33-7799E3A8A62D}"/>
              </c:ext>
            </c:extLst>
          </c:dPt>
          <c:dPt>
            <c:idx val="3"/>
            <c:invertIfNegative val="0"/>
            <c:bubble3D val="0"/>
            <c:spPr>
              <a:solidFill>
                <a:srgbClr val="8B4F9F"/>
              </a:solidFill>
            </c:spPr>
            <c:extLst>
              <c:ext xmlns:c16="http://schemas.microsoft.com/office/drawing/2014/chart" uri="{C3380CC4-5D6E-409C-BE32-E72D297353CC}">
                <c16:uniqueId val="{00000006-8187-44A2-BA33-7799E3A8A62D}"/>
              </c:ext>
            </c:extLst>
          </c:dPt>
          <c:dPt>
            <c:idx val="4"/>
            <c:invertIfNegative val="0"/>
            <c:bubble3D val="0"/>
            <c:spPr>
              <a:solidFill>
                <a:schemeClr val="accent4"/>
              </a:solidFill>
            </c:spPr>
            <c:extLst>
              <c:ext xmlns:c16="http://schemas.microsoft.com/office/drawing/2014/chart" uri="{C3380CC4-5D6E-409C-BE32-E72D297353CC}">
                <c16:uniqueId val="{00000008-8187-44A2-BA33-7799E3A8A62D}"/>
              </c:ext>
            </c:extLst>
          </c:dPt>
          <c:dPt>
            <c:idx val="5"/>
            <c:invertIfNegative val="0"/>
            <c:bubble3D val="0"/>
            <c:extLst>
              <c:ext xmlns:c16="http://schemas.microsoft.com/office/drawing/2014/chart" uri="{C3380CC4-5D6E-409C-BE32-E72D297353CC}">
                <c16:uniqueId val="{0000000A-8187-44A2-BA33-7799E3A8A62D}"/>
              </c:ext>
            </c:extLst>
          </c:dPt>
          <c:dPt>
            <c:idx val="6"/>
            <c:invertIfNegative val="0"/>
            <c:bubble3D val="0"/>
            <c:spPr>
              <a:solidFill>
                <a:srgbClr val="B85A27"/>
              </a:solidFill>
            </c:spPr>
            <c:extLst>
              <c:ext xmlns:c16="http://schemas.microsoft.com/office/drawing/2014/chart" uri="{C3380CC4-5D6E-409C-BE32-E72D297353CC}">
                <c16:uniqueId val="{0000000C-8187-44A2-BA33-7799E3A8A62D}"/>
              </c:ext>
            </c:extLst>
          </c:dPt>
          <c:dPt>
            <c:idx val="7"/>
            <c:invertIfNegative val="0"/>
            <c:bubble3D val="0"/>
            <c:spPr>
              <a:solidFill>
                <a:srgbClr val="BED747"/>
              </a:solidFill>
            </c:spPr>
            <c:extLst>
              <c:ext xmlns:c16="http://schemas.microsoft.com/office/drawing/2014/chart" uri="{C3380CC4-5D6E-409C-BE32-E72D297353CC}">
                <c16:uniqueId val="{0000000E-E0C5-4C2E-969C-B2D0E5666E52}"/>
              </c:ext>
            </c:extLst>
          </c:dPt>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48</c:v>
                </c:pt>
                <c:pt idx="1">
                  <c:v>97</c:v>
                </c:pt>
                <c:pt idx="2">
                  <c:v>96</c:v>
                </c:pt>
                <c:pt idx="3">
                  <c:v>85</c:v>
                </c:pt>
                <c:pt idx="4">
                  <c:v>49</c:v>
                </c:pt>
                <c:pt idx="5">
                  <c:v>96</c:v>
                </c:pt>
                <c:pt idx="6">
                  <c:v>60</c:v>
                </c:pt>
                <c:pt idx="7">
                  <c:v>20</c:v>
                </c:pt>
              </c:numCache>
            </c:numRef>
          </c:val>
          <c:extLst>
            <c:ext xmlns:c16="http://schemas.microsoft.com/office/drawing/2014/chart" uri="{C3380CC4-5D6E-409C-BE32-E72D297353CC}">
              <c16:uniqueId val="{0000000D-8187-44A2-BA33-7799E3A8A62D}"/>
            </c:ext>
          </c:extLst>
        </c:ser>
        <c:dLbls>
          <c:showLegendKey val="0"/>
          <c:showVal val="1"/>
          <c:showCatName val="0"/>
          <c:showSerName val="0"/>
          <c:showPercent val="0"/>
          <c:showBubbleSize val="0"/>
        </c:dLbls>
        <c:gapWidth val="100"/>
        <c:axId val="375663368"/>
        <c:axId val="375665720"/>
      </c:barChart>
      <c:catAx>
        <c:axId val="37566336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latin typeface="Source Sans Pro" panose="020B0503030403020204" pitchFamily="34" charset="0"/>
                <a:ea typeface="Source Sans Pro" panose="020B0503030403020204" pitchFamily="34" charset="0"/>
              </a:defRPr>
            </a:pPr>
            <a:endParaRPr lang="en-US"/>
          </a:p>
        </c:txPr>
        <c:crossAx val="375665720"/>
        <c:crosses val="autoZero"/>
        <c:auto val="1"/>
        <c:lblAlgn val="ctr"/>
        <c:lblOffset val="100"/>
        <c:noMultiLvlLbl val="0"/>
      </c:catAx>
      <c:valAx>
        <c:axId val="375665720"/>
        <c:scaling>
          <c:orientation val="minMax"/>
          <c:max val="100"/>
          <c:min val="0"/>
        </c:scaling>
        <c:delete val="1"/>
        <c:axPos val="l"/>
        <c:numFmt formatCode="General" sourceLinked="1"/>
        <c:majorTickMark val="out"/>
        <c:minorTickMark val="none"/>
        <c:tickLblPos val="nextTo"/>
        <c:crossAx val="375663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77866697503385918"/>
        </c:manualLayout>
      </c:layout>
      <c:barChart>
        <c:barDir val="col"/>
        <c:grouping val="clustered"/>
        <c:varyColors val="0"/>
        <c:ser>
          <c:idx val="0"/>
          <c:order val="0"/>
          <c:tx>
            <c:strRef>
              <c:f>Sheet1!$A$2</c:f>
              <c:strCache>
                <c:ptCount val="1"/>
                <c:pt idx="0">
                  <c:v>CVD</c:v>
                </c:pt>
              </c:strCache>
            </c:strRef>
          </c:tx>
          <c:spPr>
            <a:solidFill>
              <a:srgbClr val="F4D796"/>
            </a:solidFill>
          </c:spPr>
          <c:invertIfNegative val="0"/>
          <c:dPt>
            <c:idx val="0"/>
            <c:invertIfNegative val="0"/>
            <c:bubble3D val="0"/>
            <c:extLst>
              <c:ext xmlns:c16="http://schemas.microsoft.com/office/drawing/2014/chart" uri="{C3380CC4-5D6E-409C-BE32-E72D297353CC}">
                <c16:uniqueId val="{00000001-5480-4E01-8C03-0B2695344BA2}"/>
              </c:ext>
            </c:extLst>
          </c:dPt>
          <c:dPt>
            <c:idx val="1"/>
            <c:invertIfNegative val="0"/>
            <c:bubble3D val="0"/>
            <c:spPr>
              <a:solidFill>
                <a:srgbClr val="8B4F9F"/>
              </a:solidFill>
            </c:spPr>
            <c:extLst>
              <c:ext xmlns:c16="http://schemas.microsoft.com/office/drawing/2014/chart" uri="{C3380CC4-5D6E-409C-BE32-E72D297353CC}">
                <c16:uniqueId val="{00000002-5480-4E01-8C03-0B2695344BA2}"/>
              </c:ext>
            </c:extLst>
          </c:dPt>
          <c:dPt>
            <c:idx val="2"/>
            <c:invertIfNegative val="0"/>
            <c:bubble3D val="0"/>
            <c:extLst>
              <c:ext xmlns:c16="http://schemas.microsoft.com/office/drawing/2014/chart" uri="{C3380CC4-5D6E-409C-BE32-E72D297353CC}">
                <c16:uniqueId val="{00000004-5480-4E01-8C03-0B2695344BA2}"/>
              </c:ext>
            </c:extLst>
          </c:dPt>
          <c:dPt>
            <c:idx val="3"/>
            <c:invertIfNegative val="0"/>
            <c:bubble3D val="0"/>
            <c:extLst>
              <c:ext xmlns:c16="http://schemas.microsoft.com/office/drawing/2014/chart" uri="{C3380CC4-5D6E-409C-BE32-E72D297353CC}">
                <c16:uniqueId val="{00000006-5480-4E01-8C03-0B2695344BA2}"/>
              </c:ext>
            </c:extLst>
          </c:dPt>
          <c:dPt>
            <c:idx val="4"/>
            <c:invertIfNegative val="0"/>
            <c:bubble3D val="0"/>
            <c:extLst>
              <c:ext xmlns:c16="http://schemas.microsoft.com/office/drawing/2014/chart" uri="{C3380CC4-5D6E-409C-BE32-E72D297353CC}">
                <c16:uniqueId val="{00000008-5480-4E01-8C03-0B2695344BA2}"/>
              </c:ext>
            </c:extLst>
          </c:dPt>
          <c:dPt>
            <c:idx val="5"/>
            <c:invertIfNegative val="0"/>
            <c:bubble3D val="0"/>
            <c:extLst>
              <c:ext xmlns:c16="http://schemas.microsoft.com/office/drawing/2014/chart" uri="{C3380CC4-5D6E-409C-BE32-E72D297353CC}">
                <c16:uniqueId val="{0000000A-5480-4E01-8C03-0B2695344BA2}"/>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53</c:v>
                </c:pt>
                <c:pt idx="1">
                  <c:v>43</c:v>
                </c:pt>
              </c:numCache>
            </c:numRef>
          </c:val>
          <c:extLst>
            <c:ext xmlns:c16="http://schemas.microsoft.com/office/drawing/2014/chart" uri="{C3380CC4-5D6E-409C-BE32-E72D297353CC}">
              <c16:uniqueId val="{0000000B-5480-4E01-8C03-0B2695344BA2}"/>
            </c:ext>
          </c:extLst>
        </c:ser>
        <c:dLbls>
          <c:showLegendKey val="0"/>
          <c:showVal val="1"/>
          <c:showCatName val="0"/>
          <c:showSerName val="0"/>
          <c:showPercent val="0"/>
          <c:showBubbleSize val="0"/>
        </c:dLbls>
        <c:gapWidth val="100"/>
        <c:axId val="375662192"/>
        <c:axId val="375664152"/>
      </c:barChart>
      <c:catAx>
        <c:axId val="3756621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75664152"/>
        <c:crosses val="autoZero"/>
        <c:auto val="1"/>
        <c:lblAlgn val="ctr"/>
        <c:lblOffset val="100"/>
        <c:noMultiLvlLbl val="0"/>
      </c:catAx>
      <c:valAx>
        <c:axId val="375664152"/>
        <c:scaling>
          <c:orientation val="minMax"/>
          <c:max val="100"/>
          <c:min val="0"/>
        </c:scaling>
        <c:delete val="1"/>
        <c:axPos val="l"/>
        <c:numFmt formatCode="General" sourceLinked="1"/>
        <c:majorTickMark val="out"/>
        <c:minorTickMark val="none"/>
        <c:tickLblPos val="nextTo"/>
        <c:crossAx val="3756621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8532830271216095"/>
          <c:y val="2.6570048309178806E-2"/>
          <c:w val="0.57395844269466312"/>
          <c:h val="0.94685990338164261"/>
        </c:manualLayout>
      </c:layout>
      <c:barChart>
        <c:barDir val="bar"/>
        <c:grouping val="clustered"/>
        <c:varyColors val="0"/>
        <c:ser>
          <c:idx val="0"/>
          <c:order val="0"/>
          <c:tx>
            <c:strRef>
              <c:f>Sheet1!$B$1</c:f>
              <c:strCache>
                <c:ptCount val="1"/>
                <c:pt idx="0">
                  <c:v>Column2</c:v>
                </c:pt>
              </c:strCache>
            </c:strRef>
          </c:tx>
          <c:spPr>
            <a:solidFill>
              <a:schemeClr val="accent4"/>
            </a:solidFill>
          </c:spPr>
          <c:invertIfNegative val="0"/>
          <c:dPt>
            <c:idx val="0"/>
            <c:invertIfNegative val="0"/>
            <c:bubble3D val="0"/>
            <c:extLst>
              <c:ext xmlns:c16="http://schemas.microsoft.com/office/drawing/2014/chart" uri="{C3380CC4-5D6E-409C-BE32-E72D297353CC}">
                <c16:uniqueId val="{00000000-6AC5-44AB-B7ED-0FA52513AB07}"/>
              </c:ext>
            </c:extLst>
          </c:dPt>
          <c:dPt>
            <c:idx val="3"/>
            <c:invertIfNegative val="0"/>
            <c:bubble3D val="0"/>
            <c:extLst>
              <c:ext xmlns:c16="http://schemas.microsoft.com/office/drawing/2014/chart" uri="{C3380CC4-5D6E-409C-BE32-E72D297353CC}">
                <c16:uniqueId val="{00000002-6AC5-44AB-B7ED-0FA52513AB07}"/>
              </c:ext>
            </c:extLst>
          </c:dPt>
          <c:dPt>
            <c:idx val="4"/>
            <c:invertIfNegative val="0"/>
            <c:bubble3D val="0"/>
            <c:extLst>
              <c:ext xmlns:c16="http://schemas.microsoft.com/office/drawing/2014/chart" uri="{C3380CC4-5D6E-409C-BE32-E72D297353CC}">
                <c16:uniqueId val="{00000004-6AC5-44AB-B7ED-0FA52513AB07}"/>
              </c:ext>
            </c:extLst>
          </c:dPt>
          <c:dPt>
            <c:idx val="7"/>
            <c:invertIfNegative val="0"/>
            <c:bubble3D val="0"/>
            <c:extLst>
              <c:ext xmlns:c16="http://schemas.microsoft.com/office/drawing/2014/chart" uri="{C3380CC4-5D6E-409C-BE32-E72D297353CC}">
                <c16:uniqueId val="{00000006-6AC5-44AB-B7ED-0FA52513AB07}"/>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Sheet1!$A$2:$A$4</c:f>
              <c:strCache>
                <c:ptCount val="3"/>
                <c:pt idx="0">
                  <c:v>Blood chemistry analyzer or renal function test</c:v>
                </c:pt>
                <c:pt idx="1">
                  <c:v>Trained staff</c:v>
                </c:pt>
                <c:pt idx="2">
                  <c:v>Guidelines for diagnosis and management for chronic renal diseases</c:v>
                </c:pt>
              </c:strCache>
            </c:strRef>
          </c:cat>
          <c:val>
            <c:numRef>
              <c:f>Sheet1!$B$2:$B$4</c:f>
              <c:numCache>
                <c:formatCode>General</c:formatCode>
                <c:ptCount val="3"/>
                <c:pt idx="0">
                  <c:v>32</c:v>
                </c:pt>
                <c:pt idx="1">
                  <c:v>18</c:v>
                </c:pt>
                <c:pt idx="2">
                  <c:v>54</c:v>
                </c:pt>
              </c:numCache>
            </c:numRef>
          </c:val>
          <c:extLst>
            <c:ext xmlns:c16="http://schemas.microsoft.com/office/drawing/2014/chart" uri="{C3380CC4-5D6E-409C-BE32-E72D297353CC}">
              <c16:uniqueId val="{00000007-6AC5-44AB-B7ED-0FA52513AB07}"/>
            </c:ext>
          </c:extLst>
        </c:ser>
        <c:dLbls>
          <c:showLegendKey val="0"/>
          <c:showVal val="1"/>
          <c:showCatName val="0"/>
          <c:showSerName val="0"/>
          <c:showPercent val="0"/>
          <c:showBubbleSize val="0"/>
        </c:dLbls>
        <c:gapWidth val="100"/>
        <c:axId val="375662584"/>
        <c:axId val="173815648"/>
      </c:barChart>
      <c:catAx>
        <c:axId val="375662584"/>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173815648"/>
        <c:crosses val="autoZero"/>
        <c:auto val="1"/>
        <c:lblAlgn val="ctr"/>
        <c:lblOffset val="100"/>
        <c:noMultiLvlLbl val="0"/>
      </c:catAx>
      <c:valAx>
        <c:axId val="173815648"/>
        <c:scaling>
          <c:orientation val="minMax"/>
          <c:max val="100"/>
        </c:scaling>
        <c:delete val="1"/>
        <c:axPos val="b"/>
        <c:numFmt formatCode="General" sourceLinked="1"/>
        <c:majorTickMark val="out"/>
        <c:minorTickMark val="none"/>
        <c:tickLblPos val="nextTo"/>
        <c:crossAx val="375662584"/>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26408165973635317"/>
          <c:y val="1.4415344821027807E-2"/>
          <c:w val="0.69659249756701758"/>
          <c:h val="0.94181577846247477"/>
        </c:manualLayout>
      </c:layout>
      <c:barChart>
        <c:barDir val="bar"/>
        <c:grouping val="clustered"/>
        <c:varyColors val="0"/>
        <c:ser>
          <c:idx val="0"/>
          <c:order val="0"/>
          <c:tx>
            <c:strRef>
              <c:f>Sheet1!$B$1</c:f>
              <c:strCache>
                <c:ptCount val="1"/>
                <c:pt idx="0">
                  <c:v>All basic client services</c:v>
                </c:pt>
              </c:strCache>
            </c:strRef>
          </c:tx>
          <c:spPr>
            <a:solidFill>
              <a:schemeClr val="accent6"/>
            </a:solidFill>
          </c:spPr>
          <c:invertIfNegative val="0"/>
          <c:dPt>
            <c:idx val="0"/>
            <c:invertIfNegative val="0"/>
            <c:bubble3D val="0"/>
            <c:spPr>
              <a:solidFill>
                <a:schemeClr val="accent5"/>
              </a:solidFill>
            </c:spPr>
            <c:extLst>
              <c:ext xmlns:c16="http://schemas.microsoft.com/office/drawing/2014/chart" uri="{C3380CC4-5D6E-409C-BE32-E72D297353CC}">
                <c16:uniqueId val="{00000001-3AB8-49DA-A119-F7812659BFF8}"/>
              </c:ext>
            </c:extLst>
          </c:dPt>
          <c:dPt>
            <c:idx val="1"/>
            <c:invertIfNegative val="0"/>
            <c:bubble3D val="0"/>
            <c:extLst>
              <c:ext xmlns:c16="http://schemas.microsoft.com/office/drawing/2014/chart" uri="{C3380CC4-5D6E-409C-BE32-E72D297353CC}">
                <c16:uniqueId val="{00000002-3AB8-49DA-A119-F7812659BFF8}"/>
              </c:ext>
            </c:extLst>
          </c:dPt>
          <c:dPt>
            <c:idx val="2"/>
            <c:invertIfNegative val="0"/>
            <c:bubble3D val="0"/>
            <c:extLst>
              <c:ext xmlns:c16="http://schemas.microsoft.com/office/drawing/2014/chart" uri="{C3380CC4-5D6E-409C-BE32-E72D297353CC}">
                <c16:uniqueId val="{00000003-3AB8-49DA-A119-F7812659BFF8}"/>
              </c:ext>
            </c:extLst>
          </c:dPt>
          <c:dPt>
            <c:idx val="3"/>
            <c:invertIfNegative val="0"/>
            <c:bubble3D val="0"/>
            <c:extLst>
              <c:ext xmlns:c16="http://schemas.microsoft.com/office/drawing/2014/chart" uri="{C3380CC4-5D6E-409C-BE32-E72D297353CC}">
                <c16:uniqueId val="{00000004-3AB8-49DA-A119-F7812659BFF8}"/>
              </c:ext>
            </c:extLst>
          </c:dPt>
          <c:dPt>
            <c:idx val="4"/>
            <c:invertIfNegative val="0"/>
            <c:bubble3D val="0"/>
            <c:extLst>
              <c:ext xmlns:c16="http://schemas.microsoft.com/office/drawing/2014/chart" uri="{C3380CC4-5D6E-409C-BE32-E72D297353CC}">
                <c16:uniqueId val="{00000005-3AB8-49DA-A119-F7812659BFF8}"/>
              </c:ext>
            </c:extLst>
          </c:dPt>
          <c:dPt>
            <c:idx val="5"/>
            <c:invertIfNegative val="0"/>
            <c:bubble3D val="0"/>
            <c:extLst>
              <c:ext xmlns:c16="http://schemas.microsoft.com/office/drawing/2014/chart" uri="{C3380CC4-5D6E-409C-BE32-E72D297353CC}">
                <c16:uniqueId val="{00000006-3AB8-49DA-A119-F7812659BFF8}"/>
              </c:ext>
            </c:extLst>
          </c:dPt>
          <c:dPt>
            <c:idx val="6"/>
            <c:invertIfNegative val="0"/>
            <c:bubble3D val="0"/>
            <c:extLst>
              <c:ext xmlns:c16="http://schemas.microsoft.com/office/drawing/2014/chart" uri="{C3380CC4-5D6E-409C-BE32-E72D297353CC}">
                <c16:uniqueId val="{00000007-3AB8-49DA-A119-F7812659BFF8}"/>
              </c:ext>
            </c:extLst>
          </c:dPt>
          <c:dLbls>
            <c:spPr>
              <a:noFill/>
              <a:ln>
                <a:noFill/>
              </a:ln>
              <a:effectLst/>
            </c:spPr>
            <c:txPr>
              <a:bodyPr wrap="square" lIns="38100" tIns="19050" rIns="38100" bIns="19050" anchor="ctr">
                <a:spAutoFit/>
              </a:bodyPr>
              <a:lstStyle/>
              <a:p>
                <a:pPr>
                  <a:defRPr b="1">
                    <a:latin typeface="Source Sans Pro" panose="020B0503030403020204" pitchFamily="34" charset="0"/>
                    <a:ea typeface="Source Sans Pro" panose="020B0503030403020204"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Sheet1!$A$2:$A$13</c:f>
              <c:strCache>
                <c:ptCount val="12"/>
                <c:pt idx="0">
                  <c:v>Ethiopia</c:v>
                </c:pt>
                <c:pt idx="1">
                  <c:v>Afar</c:v>
                </c:pt>
                <c:pt idx="2">
                  <c:v>Amhara</c:v>
                </c:pt>
                <c:pt idx="3">
                  <c:v>Oromia</c:v>
                </c:pt>
                <c:pt idx="4">
                  <c:v>Somali</c:v>
                </c:pt>
                <c:pt idx="5">
                  <c:v>Benishangul Gumuz</c:v>
                </c:pt>
                <c:pt idx="6">
                  <c:v>SNNP</c:v>
                </c:pt>
                <c:pt idx="7">
                  <c:v>Sidama</c:v>
                </c:pt>
                <c:pt idx="8">
                  <c:v>Gambela</c:v>
                </c:pt>
                <c:pt idx="9">
                  <c:v>Harari</c:v>
                </c:pt>
                <c:pt idx="10">
                  <c:v>Addis Ababa</c:v>
                </c:pt>
                <c:pt idx="11">
                  <c:v>Dire Dawa</c:v>
                </c:pt>
              </c:strCache>
            </c:strRef>
          </c:cat>
          <c:val>
            <c:numRef>
              <c:f>Sheet1!$B$2:$B$13</c:f>
              <c:numCache>
                <c:formatCode>General</c:formatCode>
                <c:ptCount val="12"/>
                <c:pt idx="0">
                  <c:v>78</c:v>
                </c:pt>
                <c:pt idx="1">
                  <c:v>79</c:v>
                </c:pt>
                <c:pt idx="2">
                  <c:v>83</c:v>
                </c:pt>
                <c:pt idx="3">
                  <c:v>83</c:v>
                </c:pt>
                <c:pt idx="4">
                  <c:v>85</c:v>
                </c:pt>
                <c:pt idx="5">
                  <c:v>48</c:v>
                </c:pt>
                <c:pt idx="6">
                  <c:v>55</c:v>
                </c:pt>
                <c:pt idx="7">
                  <c:v>84</c:v>
                </c:pt>
                <c:pt idx="8">
                  <c:v>54</c:v>
                </c:pt>
                <c:pt idx="9">
                  <c:v>77</c:v>
                </c:pt>
                <c:pt idx="10">
                  <c:v>92</c:v>
                </c:pt>
                <c:pt idx="11">
                  <c:v>91</c:v>
                </c:pt>
              </c:numCache>
            </c:numRef>
          </c:val>
          <c:extLst>
            <c:ext xmlns:c16="http://schemas.microsoft.com/office/drawing/2014/chart" uri="{C3380CC4-5D6E-409C-BE32-E72D297353CC}">
              <c16:uniqueId val="{00000008-3AB8-49DA-A119-F7812659BFF8}"/>
            </c:ext>
          </c:extLst>
        </c:ser>
        <c:dLbls>
          <c:dLblPos val="outEnd"/>
          <c:showLegendKey val="0"/>
          <c:showVal val="1"/>
          <c:showCatName val="0"/>
          <c:showSerName val="0"/>
          <c:showPercent val="0"/>
          <c:showBubbleSize val="0"/>
        </c:dLbls>
        <c:gapWidth val="100"/>
        <c:axId val="331744904"/>
        <c:axId val="331745688"/>
      </c:barChart>
      <c:catAx>
        <c:axId val="331744904"/>
        <c:scaling>
          <c:orientation val="maxMin"/>
        </c:scaling>
        <c:delete val="0"/>
        <c:axPos val="l"/>
        <c:numFmt formatCode="General" sourceLinked="1"/>
        <c:majorTickMark val="none"/>
        <c:minorTickMark val="none"/>
        <c:tickLblPos val="nextTo"/>
        <c:spPr>
          <a:ln>
            <a:solidFill>
              <a:schemeClr val="tx1"/>
            </a:solidFill>
          </a:ln>
        </c:spPr>
        <c:txPr>
          <a:bodyPr/>
          <a:lstStyle/>
          <a:p>
            <a:pPr>
              <a:defRPr sz="1800">
                <a:latin typeface="Source Sans Pro" panose="020B0503030403020204" pitchFamily="34" charset="0"/>
                <a:ea typeface="Source Sans Pro" panose="020B0503030403020204" pitchFamily="34" charset="0"/>
              </a:defRPr>
            </a:pPr>
            <a:endParaRPr lang="en-US"/>
          </a:p>
        </c:txPr>
        <c:crossAx val="331745688"/>
        <c:crosses val="autoZero"/>
        <c:auto val="1"/>
        <c:lblAlgn val="ctr"/>
        <c:lblOffset val="100"/>
        <c:noMultiLvlLbl val="0"/>
      </c:catAx>
      <c:valAx>
        <c:axId val="331745688"/>
        <c:scaling>
          <c:orientation val="minMax"/>
          <c:max val="100"/>
        </c:scaling>
        <c:delete val="1"/>
        <c:axPos val="t"/>
        <c:numFmt formatCode="General" sourceLinked="1"/>
        <c:majorTickMark val="out"/>
        <c:minorTickMark val="none"/>
        <c:tickLblPos val="nextTo"/>
        <c:crossAx val="331744904"/>
        <c:crosses val="autoZero"/>
        <c:crossBetween val="between"/>
      </c:valAx>
      <c:spPr>
        <a:noFill/>
        <a:ln w="25398">
          <a:noFill/>
        </a:ln>
      </c:spPr>
    </c:plotArea>
    <c:plotVisOnly val="1"/>
    <c:dispBlanksAs val="gap"/>
    <c:showDLblsOverMax val="0"/>
  </c:chart>
  <c:txPr>
    <a:bodyPr/>
    <a:lstStyle/>
    <a:p>
      <a:pPr>
        <a:defRPr sz="1800">
          <a:solidFill>
            <a:schemeClr val="tx1"/>
          </a:solidFill>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35084219160104985"/>
          <c:y val="2.6570048309178806E-2"/>
          <c:w val="0.57395844269466312"/>
          <c:h val="0.94685990338164261"/>
        </c:manualLayout>
      </c:layout>
      <c:barChart>
        <c:barDir val="bar"/>
        <c:grouping val="clustered"/>
        <c:varyColors val="0"/>
        <c:ser>
          <c:idx val="0"/>
          <c:order val="0"/>
          <c:tx>
            <c:strRef>
              <c:f>Sheet1!$B$1</c:f>
              <c:strCache>
                <c:ptCount val="1"/>
                <c:pt idx="0">
                  <c:v>Series 1</c:v>
                </c:pt>
              </c:strCache>
            </c:strRef>
          </c:tx>
          <c:spPr>
            <a:solidFill>
              <a:schemeClr val="accent2"/>
            </a:solidFill>
          </c:spPr>
          <c:invertIfNegative val="0"/>
          <c:dPt>
            <c:idx val="0"/>
            <c:invertIfNegative val="0"/>
            <c:bubble3D val="0"/>
            <c:extLst>
              <c:ext xmlns:c16="http://schemas.microsoft.com/office/drawing/2014/chart" uri="{C3380CC4-5D6E-409C-BE32-E72D297353CC}">
                <c16:uniqueId val="{00000000-87E4-41F1-A2AD-89686DA2BD03}"/>
              </c:ext>
            </c:extLst>
          </c:dPt>
          <c:dPt>
            <c:idx val="3"/>
            <c:invertIfNegative val="0"/>
            <c:bubble3D val="0"/>
            <c:extLst>
              <c:ext xmlns:c16="http://schemas.microsoft.com/office/drawing/2014/chart" uri="{C3380CC4-5D6E-409C-BE32-E72D297353CC}">
                <c16:uniqueId val="{00000002-87E4-41F1-A2AD-89686DA2BD03}"/>
              </c:ext>
            </c:extLst>
          </c:dPt>
          <c:dPt>
            <c:idx val="4"/>
            <c:invertIfNegative val="0"/>
            <c:bubble3D val="0"/>
            <c:extLst>
              <c:ext xmlns:c16="http://schemas.microsoft.com/office/drawing/2014/chart" uri="{C3380CC4-5D6E-409C-BE32-E72D297353CC}">
                <c16:uniqueId val="{00000004-87E4-41F1-A2AD-89686DA2BD03}"/>
              </c:ext>
            </c:extLst>
          </c:dPt>
          <c:dPt>
            <c:idx val="7"/>
            <c:invertIfNegative val="0"/>
            <c:bubble3D val="0"/>
            <c:extLst>
              <c:ext xmlns:c16="http://schemas.microsoft.com/office/drawing/2014/chart" uri="{C3380CC4-5D6E-409C-BE32-E72D297353CC}">
                <c16:uniqueId val="{00000006-87E4-41F1-A2AD-89686DA2BD03}"/>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Height board or stadiometer</c:v>
                </c:pt>
                <c:pt idx="1">
                  <c:v>Adult weighing scale</c:v>
                </c:pt>
                <c:pt idx="2">
                  <c:v>Glucometer</c:v>
                </c:pt>
                <c:pt idx="3">
                  <c:v>Trained staff</c:v>
                </c:pt>
                <c:pt idx="4">
                  <c:v>Guidelines for the diagnosis and management of diabetes</c:v>
                </c:pt>
              </c:strCache>
            </c:strRef>
          </c:cat>
          <c:val>
            <c:numRef>
              <c:f>Sheet1!$B$2:$B$6</c:f>
              <c:numCache>
                <c:formatCode>General</c:formatCode>
                <c:ptCount val="5"/>
                <c:pt idx="0">
                  <c:v>55</c:v>
                </c:pt>
                <c:pt idx="1">
                  <c:v>82</c:v>
                </c:pt>
                <c:pt idx="2">
                  <c:v>72</c:v>
                </c:pt>
                <c:pt idx="3">
                  <c:v>15</c:v>
                </c:pt>
                <c:pt idx="4">
                  <c:v>50</c:v>
                </c:pt>
              </c:numCache>
            </c:numRef>
          </c:val>
          <c:extLst>
            <c:ext xmlns:c16="http://schemas.microsoft.com/office/drawing/2014/chart" uri="{C3380CC4-5D6E-409C-BE32-E72D297353CC}">
              <c16:uniqueId val="{00000007-87E4-41F1-A2AD-89686DA2BD03}"/>
            </c:ext>
          </c:extLst>
        </c:ser>
        <c:dLbls>
          <c:showLegendKey val="0"/>
          <c:showVal val="1"/>
          <c:showCatName val="0"/>
          <c:showSerName val="0"/>
          <c:showPercent val="0"/>
          <c:showBubbleSize val="0"/>
        </c:dLbls>
        <c:gapWidth val="100"/>
        <c:axId val="384906368"/>
        <c:axId val="384904800"/>
      </c:barChart>
      <c:catAx>
        <c:axId val="384906368"/>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84904800"/>
        <c:crosses val="autoZero"/>
        <c:auto val="1"/>
        <c:lblAlgn val="ctr"/>
        <c:lblOffset val="100"/>
        <c:noMultiLvlLbl val="0"/>
      </c:catAx>
      <c:valAx>
        <c:axId val="384904800"/>
        <c:scaling>
          <c:orientation val="minMax"/>
        </c:scaling>
        <c:delete val="1"/>
        <c:axPos val="b"/>
        <c:numFmt formatCode="General" sourceLinked="1"/>
        <c:majorTickMark val="out"/>
        <c:minorTickMark val="none"/>
        <c:tickLblPos val="none"/>
        <c:crossAx val="38490636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5277777777777777E-2"/>
          <c:y val="0.12906093634847368"/>
          <c:w val="0.96944444444444444"/>
          <c:h val="0.65866878709126864"/>
        </c:manualLayout>
      </c:layout>
      <c:barChart>
        <c:barDir val="col"/>
        <c:grouping val="clustered"/>
        <c:varyColors val="0"/>
        <c:ser>
          <c:idx val="0"/>
          <c:order val="0"/>
          <c:tx>
            <c:strRef>
              <c:f>Sheet1!$A$2</c:f>
              <c:strCache>
                <c:ptCount val="1"/>
                <c:pt idx="0">
                  <c:v>Blood glucose</c:v>
                </c:pt>
              </c:strCache>
            </c:strRef>
          </c:tx>
          <c:spPr>
            <a:solidFill>
              <a:schemeClr val="accent2"/>
            </a:solidFill>
          </c:spPr>
          <c:invertIfNegative val="0"/>
          <c:dPt>
            <c:idx val="0"/>
            <c:invertIfNegative val="0"/>
            <c:bubble3D val="0"/>
            <c:spPr>
              <a:solidFill>
                <a:schemeClr val="accent2">
                  <a:lumMod val="50000"/>
                </a:schemeClr>
              </a:solidFill>
            </c:spPr>
            <c:extLst>
              <c:ext xmlns:c16="http://schemas.microsoft.com/office/drawing/2014/chart" uri="{C3380CC4-5D6E-409C-BE32-E72D297353CC}">
                <c16:uniqueId val="{00000001-E5A6-43D6-AB1C-47AA1C944297}"/>
              </c:ext>
            </c:extLst>
          </c:dPt>
          <c:dLbls>
            <c:dLbl>
              <c:idx val="1"/>
              <c:layout>
                <c:manualLayout>
                  <c:x val="-8.3333333333333332E-3"/>
                  <c:y val="9.852216748768473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1595-4D9B-B910-94EA5B73F842}"/>
                </c:ext>
              </c:extLst>
            </c:dLbl>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67</c:v>
                </c:pt>
                <c:pt idx="1">
                  <c:v>100</c:v>
                </c:pt>
                <c:pt idx="2">
                  <c:v>100</c:v>
                </c:pt>
                <c:pt idx="3">
                  <c:v>94</c:v>
                </c:pt>
                <c:pt idx="4">
                  <c:v>71</c:v>
                </c:pt>
                <c:pt idx="5">
                  <c:v>45</c:v>
                </c:pt>
                <c:pt idx="6">
                  <c:v>90</c:v>
                </c:pt>
                <c:pt idx="7">
                  <c:v>10</c:v>
                </c:pt>
              </c:numCache>
            </c:numRef>
          </c:val>
          <c:extLst>
            <c:ext xmlns:c16="http://schemas.microsoft.com/office/drawing/2014/chart" uri="{C3380CC4-5D6E-409C-BE32-E72D297353CC}">
              <c16:uniqueId val="{00000000-885A-4C34-BDAF-C2F52A4C40A6}"/>
            </c:ext>
          </c:extLst>
        </c:ser>
        <c:ser>
          <c:idx val="1"/>
          <c:order val="1"/>
          <c:tx>
            <c:strRef>
              <c:f>Sheet1!$A$3</c:f>
              <c:strCache>
                <c:ptCount val="1"/>
                <c:pt idx="0">
                  <c:v>Urine protein</c:v>
                </c:pt>
              </c:strCache>
            </c:strRef>
          </c:tx>
          <c:spPr>
            <a:solidFill>
              <a:schemeClr val="accent4"/>
            </a:solidFill>
          </c:spPr>
          <c:invertIfNegative val="0"/>
          <c:dPt>
            <c:idx val="0"/>
            <c:invertIfNegative val="0"/>
            <c:bubble3D val="0"/>
            <c:spPr>
              <a:solidFill>
                <a:schemeClr val="accent4">
                  <a:lumMod val="75000"/>
                </a:schemeClr>
              </a:solidFill>
            </c:spPr>
            <c:extLst>
              <c:ext xmlns:c16="http://schemas.microsoft.com/office/drawing/2014/chart" uri="{C3380CC4-5D6E-409C-BE32-E72D297353CC}">
                <c16:uniqueId val="{00000002-E5A6-43D6-AB1C-47AA1C944297}"/>
              </c:ext>
            </c:extLst>
          </c:dPt>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Sheet1!$B$3:$I$3</c:f>
              <c:numCache>
                <c:formatCode>General</c:formatCode>
                <c:ptCount val="8"/>
                <c:pt idx="0">
                  <c:v>62</c:v>
                </c:pt>
                <c:pt idx="1">
                  <c:v>100</c:v>
                </c:pt>
                <c:pt idx="2">
                  <c:v>98</c:v>
                </c:pt>
                <c:pt idx="3">
                  <c:v>89</c:v>
                </c:pt>
                <c:pt idx="4">
                  <c:v>69</c:v>
                </c:pt>
                <c:pt idx="5">
                  <c:v>67</c:v>
                </c:pt>
                <c:pt idx="6">
                  <c:v>74</c:v>
                </c:pt>
                <c:pt idx="7">
                  <c:v>9</c:v>
                </c:pt>
              </c:numCache>
            </c:numRef>
          </c:val>
          <c:extLst>
            <c:ext xmlns:c16="http://schemas.microsoft.com/office/drawing/2014/chart" uri="{C3380CC4-5D6E-409C-BE32-E72D297353CC}">
              <c16:uniqueId val="{00000001-885A-4C34-BDAF-C2F52A4C40A6}"/>
            </c:ext>
          </c:extLst>
        </c:ser>
        <c:ser>
          <c:idx val="2"/>
          <c:order val="2"/>
          <c:tx>
            <c:strRef>
              <c:f>Sheet1!$A$4</c:f>
              <c:strCache>
                <c:ptCount val="1"/>
                <c:pt idx="0">
                  <c:v>Urine glucose</c:v>
                </c:pt>
              </c:strCache>
            </c:strRef>
          </c:tx>
          <c:spPr>
            <a:solidFill>
              <a:schemeClr val="tx2"/>
            </a:solidFill>
          </c:spPr>
          <c:invertIfNegative val="0"/>
          <c:dPt>
            <c:idx val="0"/>
            <c:invertIfNegative val="0"/>
            <c:bubble3D val="0"/>
            <c:spPr>
              <a:solidFill>
                <a:schemeClr val="tx2">
                  <a:lumMod val="75000"/>
                </a:schemeClr>
              </a:solidFill>
            </c:spPr>
            <c:extLst>
              <c:ext xmlns:c16="http://schemas.microsoft.com/office/drawing/2014/chart" uri="{C3380CC4-5D6E-409C-BE32-E72D297353CC}">
                <c16:uniqueId val="{00000003-E5A6-43D6-AB1C-47AA1C944297}"/>
              </c:ext>
            </c:extLst>
          </c:dPt>
          <c:dLbls>
            <c:spPr>
              <a:noFill/>
              <a:ln>
                <a:noFill/>
              </a:ln>
              <a:effectLst/>
            </c:spPr>
            <c:txPr>
              <a:bodyPr wrap="square" lIns="38100" tIns="19050" rIns="38100" bIns="19050" anchor="ctr">
                <a:spAutoFit/>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Sheet1!$B$4:$I$4</c:f>
              <c:numCache>
                <c:formatCode>General</c:formatCode>
                <c:ptCount val="8"/>
                <c:pt idx="0">
                  <c:v>61</c:v>
                </c:pt>
                <c:pt idx="1">
                  <c:v>97</c:v>
                </c:pt>
                <c:pt idx="2">
                  <c:v>98</c:v>
                </c:pt>
                <c:pt idx="3">
                  <c:v>88</c:v>
                </c:pt>
                <c:pt idx="4">
                  <c:v>67</c:v>
                </c:pt>
                <c:pt idx="5">
                  <c:v>67</c:v>
                </c:pt>
                <c:pt idx="6">
                  <c:v>74</c:v>
                </c:pt>
                <c:pt idx="7">
                  <c:v>9</c:v>
                </c:pt>
              </c:numCache>
            </c:numRef>
          </c:val>
          <c:extLst>
            <c:ext xmlns:c16="http://schemas.microsoft.com/office/drawing/2014/chart" uri="{C3380CC4-5D6E-409C-BE32-E72D297353CC}">
              <c16:uniqueId val="{00000002-885A-4C34-BDAF-C2F52A4C40A6}"/>
            </c:ext>
          </c:extLst>
        </c:ser>
        <c:dLbls>
          <c:showLegendKey val="0"/>
          <c:showVal val="1"/>
          <c:showCatName val="0"/>
          <c:showSerName val="0"/>
          <c:showPercent val="0"/>
          <c:showBubbleSize val="0"/>
        </c:dLbls>
        <c:gapWidth val="100"/>
        <c:axId val="384902056"/>
        <c:axId val="384907544"/>
      </c:barChart>
      <c:catAx>
        <c:axId val="384902056"/>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84907544"/>
        <c:crosses val="autoZero"/>
        <c:auto val="1"/>
        <c:lblAlgn val="ctr"/>
        <c:lblOffset val="100"/>
        <c:noMultiLvlLbl val="0"/>
      </c:catAx>
      <c:valAx>
        <c:axId val="384907544"/>
        <c:scaling>
          <c:orientation val="minMax"/>
          <c:max val="100"/>
        </c:scaling>
        <c:delete val="1"/>
        <c:axPos val="l"/>
        <c:numFmt formatCode="General" sourceLinked="1"/>
        <c:majorTickMark val="out"/>
        <c:minorTickMark val="none"/>
        <c:tickLblPos val="nextTo"/>
        <c:crossAx val="384902056"/>
        <c:crosses val="autoZero"/>
        <c:crossBetween val="between"/>
      </c:valAx>
      <c:spPr>
        <a:noFill/>
        <a:ln w="25398">
          <a:noFill/>
        </a:ln>
      </c:spPr>
    </c:plotArea>
    <c:legend>
      <c:legendPos val="t"/>
      <c:overlay val="0"/>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barChart>
        <c:barDir val="col"/>
        <c:grouping val="clustered"/>
        <c:varyColors val="0"/>
        <c:ser>
          <c:idx val="0"/>
          <c:order val="0"/>
          <c:tx>
            <c:strRef>
              <c:f>Sheet1!$B$1</c:f>
              <c:strCache>
                <c:ptCount val="1"/>
                <c:pt idx="0">
                  <c:v>National average</c:v>
                </c:pt>
              </c:strCache>
            </c:strRef>
          </c:tx>
          <c:spPr>
            <a:solidFill>
              <a:schemeClr val="accent2"/>
            </a:solidFill>
          </c:spPr>
          <c:invertIfNegative val="0"/>
          <c:dLbls>
            <c:spPr>
              <a:noFill/>
              <a:ln>
                <a:noFill/>
              </a:ln>
              <a:effectLst/>
            </c:spPr>
            <c:txPr>
              <a:bodyPr/>
              <a:lstStyle/>
              <a:p>
                <a:pPr>
                  <a:defRPr b="1">
                    <a:solidFill>
                      <a:schemeClr val="tx1"/>
                    </a:solidFil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Metformin</c:v>
                </c:pt>
                <c:pt idx="1">
                  <c:v>Glibenclamide</c:v>
                </c:pt>
                <c:pt idx="2">
                  <c:v>Injectable insulin</c:v>
                </c:pt>
                <c:pt idx="3">
                  <c:v>Injectable glucose solution</c:v>
                </c:pt>
              </c:strCache>
            </c:strRef>
          </c:cat>
          <c:val>
            <c:numRef>
              <c:f>Sheet1!$B$2:$B$5</c:f>
              <c:numCache>
                <c:formatCode>General</c:formatCode>
                <c:ptCount val="4"/>
                <c:pt idx="0">
                  <c:v>32</c:v>
                </c:pt>
                <c:pt idx="1">
                  <c:v>35</c:v>
                </c:pt>
                <c:pt idx="2">
                  <c:v>17</c:v>
                </c:pt>
                <c:pt idx="3">
                  <c:v>18</c:v>
                </c:pt>
              </c:numCache>
            </c:numRef>
          </c:val>
          <c:extLst>
            <c:ext xmlns:c16="http://schemas.microsoft.com/office/drawing/2014/chart" uri="{C3380CC4-5D6E-409C-BE32-E72D297353CC}">
              <c16:uniqueId val="{00000000-3D49-4FDA-A005-9F01A120886A}"/>
            </c:ext>
          </c:extLst>
        </c:ser>
        <c:dLbls>
          <c:showLegendKey val="0"/>
          <c:showVal val="1"/>
          <c:showCatName val="0"/>
          <c:showSerName val="0"/>
          <c:showPercent val="0"/>
          <c:showBubbleSize val="0"/>
        </c:dLbls>
        <c:gapWidth val="100"/>
        <c:axId val="384909112"/>
        <c:axId val="384908720"/>
      </c:barChart>
      <c:catAx>
        <c:axId val="384909112"/>
        <c:scaling>
          <c:orientation val="minMax"/>
        </c:scaling>
        <c:delete val="0"/>
        <c:axPos val="b"/>
        <c:numFmt formatCode="General" sourceLinked="1"/>
        <c:majorTickMark val="none"/>
        <c:minorTickMark val="none"/>
        <c:tickLblPos val="nextTo"/>
        <c:spPr>
          <a:ln>
            <a:solidFill>
              <a:schemeClr val="tx1"/>
            </a:solidFill>
          </a:ln>
        </c:spPr>
        <c:txPr>
          <a:bodyPr/>
          <a:lstStyle/>
          <a:p>
            <a:pPr>
              <a:defRPr>
                <a:solidFill>
                  <a:schemeClr val="tx1"/>
                </a:solidFill>
              </a:defRPr>
            </a:pPr>
            <a:endParaRPr lang="en-US"/>
          </a:p>
        </c:txPr>
        <c:crossAx val="384908720"/>
        <c:crosses val="autoZero"/>
        <c:auto val="1"/>
        <c:lblAlgn val="ctr"/>
        <c:lblOffset val="100"/>
        <c:noMultiLvlLbl val="0"/>
      </c:catAx>
      <c:valAx>
        <c:axId val="384908720"/>
        <c:scaling>
          <c:orientation val="minMax"/>
          <c:max val="100"/>
        </c:scaling>
        <c:delete val="1"/>
        <c:axPos val="l"/>
        <c:numFmt formatCode="General" sourceLinked="1"/>
        <c:majorTickMark val="out"/>
        <c:minorTickMark val="none"/>
        <c:tickLblPos val="nextTo"/>
        <c:crossAx val="384909112"/>
        <c:crosses val="autoZero"/>
        <c:crossBetween val="between"/>
      </c:valAx>
      <c:spPr>
        <a:noFill/>
        <a:ln w="25398">
          <a:noFill/>
        </a:ln>
      </c:spPr>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
          <c:y val="8.6365193357451159E-2"/>
          <c:w val="0.99583333333333335"/>
          <c:h val="0.67579202788390047"/>
        </c:manualLayout>
      </c:layout>
      <c:barChart>
        <c:barDir val="col"/>
        <c:grouping val="clustered"/>
        <c:varyColors val="0"/>
        <c:ser>
          <c:idx val="0"/>
          <c:order val="0"/>
          <c:tx>
            <c:strRef>
              <c:f>Sheet1!$A$2</c:f>
              <c:strCache>
                <c:ptCount val="1"/>
                <c:pt idx="0">
                  <c:v>CVD</c:v>
                </c:pt>
              </c:strCache>
            </c:strRef>
          </c:tx>
          <c:spPr>
            <a:solidFill>
              <a:schemeClr val="accent3"/>
            </a:solidFill>
          </c:spPr>
          <c:invertIfNegative val="0"/>
          <c:dPt>
            <c:idx val="0"/>
            <c:invertIfNegative val="0"/>
            <c:bubble3D val="0"/>
            <c:spPr>
              <a:solidFill>
                <a:srgbClr val="EB7925"/>
              </a:solidFill>
            </c:spPr>
            <c:extLst>
              <c:ext xmlns:c16="http://schemas.microsoft.com/office/drawing/2014/chart" uri="{C3380CC4-5D6E-409C-BE32-E72D297353CC}">
                <c16:uniqueId val="{00000001-307F-4A95-9BC1-2355B18254AE}"/>
              </c:ext>
            </c:extLst>
          </c:dPt>
          <c:dPt>
            <c:idx val="1"/>
            <c:invertIfNegative val="0"/>
            <c:bubble3D val="0"/>
            <c:spPr>
              <a:solidFill>
                <a:schemeClr val="accent1"/>
              </a:solidFill>
            </c:spPr>
            <c:extLst>
              <c:ext xmlns:c16="http://schemas.microsoft.com/office/drawing/2014/chart" uri="{C3380CC4-5D6E-409C-BE32-E72D297353CC}">
                <c16:uniqueId val="{00000003-307F-4A95-9BC1-2355B18254AE}"/>
              </c:ext>
            </c:extLst>
          </c:dPt>
          <c:dPt>
            <c:idx val="2"/>
            <c:invertIfNegative val="0"/>
            <c:bubble3D val="0"/>
            <c:spPr>
              <a:solidFill>
                <a:schemeClr val="accent6"/>
              </a:solidFill>
            </c:spPr>
            <c:extLst>
              <c:ext xmlns:c16="http://schemas.microsoft.com/office/drawing/2014/chart" uri="{C3380CC4-5D6E-409C-BE32-E72D297353CC}">
                <c16:uniqueId val="{00000005-307F-4A95-9BC1-2355B18254AE}"/>
              </c:ext>
            </c:extLst>
          </c:dPt>
          <c:dPt>
            <c:idx val="3"/>
            <c:invertIfNegative val="0"/>
            <c:bubble3D val="0"/>
            <c:spPr>
              <a:solidFill>
                <a:srgbClr val="8B4F9F"/>
              </a:solidFill>
            </c:spPr>
            <c:extLst>
              <c:ext xmlns:c16="http://schemas.microsoft.com/office/drawing/2014/chart" uri="{C3380CC4-5D6E-409C-BE32-E72D297353CC}">
                <c16:uniqueId val="{00000006-307F-4A95-9BC1-2355B18254AE}"/>
              </c:ext>
            </c:extLst>
          </c:dPt>
          <c:dPt>
            <c:idx val="4"/>
            <c:invertIfNegative val="0"/>
            <c:bubble3D val="0"/>
            <c:spPr>
              <a:solidFill>
                <a:schemeClr val="accent4"/>
              </a:solidFill>
            </c:spPr>
            <c:extLst>
              <c:ext xmlns:c16="http://schemas.microsoft.com/office/drawing/2014/chart" uri="{C3380CC4-5D6E-409C-BE32-E72D297353CC}">
                <c16:uniqueId val="{00000008-307F-4A95-9BC1-2355B18254AE}"/>
              </c:ext>
            </c:extLst>
          </c:dPt>
          <c:dPt>
            <c:idx val="5"/>
            <c:invertIfNegative val="0"/>
            <c:bubble3D val="0"/>
            <c:extLst>
              <c:ext xmlns:c16="http://schemas.microsoft.com/office/drawing/2014/chart" uri="{C3380CC4-5D6E-409C-BE32-E72D297353CC}">
                <c16:uniqueId val="{0000000A-307F-4A95-9BC1-2355B18254AE}"/>
              </c:ext>
            </c:extLst>
          </c:dPt>
          <c:dPt>
            <c:idx val="6"/>
            <c:invertIfNegative val="0"/>
            <c:bubble3D val="0"/>
            <c:spPr>
              <a:solidFill>
                <a:srgbClr val="B85A27"/>
              </a:solidFill>
            </c:spPr>
            <c:extLst>
              <c:ext xmlns:c16="http://schemas.microsoft.com/office/drawing/2014/chart" uri="{C3380CC4-5D6E-409C-BE32-E72D297353CC}">
                <c16:uniqueId val="{0000000C-307F-4A95-9BC1-2355B18254AE}"/>
              </c:ext>
            </c:extLst>
          </c:dPt>
          <c:dPt>
            <c:idx val="7"/>
            <c:invertIfNegative val="0"/>
            <c:bubble3D val="0"/>
            <c:spPr>
              <a:solidFill>
                <a:srgbClr val="BED747"/>
              </a:solidFill>
            </c:spPr>
            <c:extLst>
              <c:ext xmlns:c16="http://schemas.microsoft.com/office/drawing/2014/chart" uri="{C3380CC4-5D6E-409C-BE32-E72D297353CC}">
                <c16:uniqueId val="{0000000E-33F8-4BE5-BBEF-AADE5E3D1F1E}"/>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Sheet1!$B$1:$I$1</c:f>
              <c:strCache>
                <c:ptCount val="8"/>
                <c:pt idx="0">
                  <c:v>Ethiopia national average</c:v>
                </c:pt>
                <c:pt idx="1">
                  <c:v>Referral hospitals</c:v>
                </c:pt>
                <c:pt idx="2">
                  <c:v>General hospitals</c:v>
                </c:pt>
                <c:pt idx="3">
                  <c:v>Primary hospitals</c:v>
                </c:pt>
                <c:pt idx="4">
                  <c:v>Health centres</c:v>
                </c:pt>
                <c:pt idx="5">
                  <c:v>Specialty/ higher clinics</c:v>
                </c:pt>
                <c:pt idx="6">
                  <c:v>Medium clinics</c:v>
                </c:pt>
                <c:pt idx="7">
                  <c:v>Lower clinics</c:v>
                </c:pt>
              </c:strCache>
            </c:strRef>
          </c:cat>
          <c:val>
            <c:numRef>
              <c:f>Sheet1!$B$2:$I$2</c:f>
              <c:numCache>
                <c:formatCode>General</c:formatCode>
                <c:ptCount val="8"/>
                <c:pt idx="0">
                  <c:v>78</c:v>
                </c:pt>
                <c:pt idx="1">
                  <c:v>97</c:v>
                </c:pt>
                <c:pt idx="2">
                  <c:v>98</c:v>
                </c:pt>
                <c:pt idx="3">
                  <c:v>98</c:v>
                </c:pt>
                <c:pt idx="4">
                  <c:v>90</c:v>
                </c:pt>
                <c:pt idx="5">
                  <c:v>76</c:v>
                </c:pt>
                <c:pt idx="6">
                  <c:v>82</c:v>
                </c:pt>
                <c:pt idx="7">
                  <c:v>47</c:v>
                </c:pt>
              </c:numCache>
            </c:numRef>
          </c:val>
          <c:extLst>
            <c:ext xmlns:c16="http://schemas.microsoft.com/office/drawing/2014/chart" uri="{C3380CC4-5D6E-409C-BE32-E72D297353CC}">
              <c16:uniqueId val="{0000000D-307F-4A95-9BC1-2355B18254AE}"/>
            </c:ext>
          </c:extLst>
        </c:ser>
        <c:dLbls>
          <c:showLegendKey val="0"/>
          <c:showVal val="1"/>
          <c:showCatName val="0"/>
          <c:showSerName val="0"/>
          <c:showPercent val="0"/>
          <c:showBubbleSize val="0"/>
        </c:dLbls>
        <c:gapWidth val="100"/>
        <c:axId val="381704688"/>
        <c:axId val="381703120"/>
      </c:barChart>
      <c:catAx>
        <c:axId val="381704688"/>
        <c:scaling>
          <c:orientation val="minMax"/>
        </c:scaling>
        <c:delete val="0"/>
        <c:axPos val="b"/>
        <c:numFmt formatCode="General" sourceLinked="0"/>
        <c:majorTickMark val="none"/>
        <c:minorTickMark val="none"/>
        <c:tickLblPos val="nextTo"/>
        <c:spPr>
          <a:ln>
            <a:solidFill>
              <a:schemeClr val="tx1"/>
            </a:solidFill>
          </a:ln>
        </c:spPr>
        <c:txPr>
          <a:bodyPr/>
          <a:lstStyle/>
          <a:p>
            <a:pPr>
              <a:defRPr sz="1600">
                <a:solidFill>
                  <a:schemeClr val="tx1"/>
                </a:solidFill>
                <a:latin typeface="Source Sans Pro" panose="020B0503030403020204" pitchFamily="34" charset="0"/>
                <a:ea typeface="Source Sans Pro" panose="020B0503030403020204" pitchFamily="34" charset="0"/>
              </a:defRPr>
            </a:pPr>
            <a:endParaRPr lang="en-US"/>
          </a:p>
        </c:txPr>
        <c:crossAx val="381703120"/>
        <c:crosses val="autoZero"/>
        <c:auto val="1"/>
        <c:lblAlgn val="ctr"/>
        <c:lblOffset val="100"/>
        <c:noMultiLvlLbl val="0"/>
      </c:catAx>
      <c:valAx>
        <c:axId val="381703120"/>
        <c:scaling>
          <c:orientation val="minMax"/>
          <c:max val="100"/>
        </c:scaling>
        <c:delete val="1"/>
        <c:axPos val="l"/>
        <c:numFmt formatCode="General" sourceLinked="1"/>
        <c:majorTickMark val="out"/>
        <c:minorTickMark val="none"/>
        <c:tickLblPos val="nextTo"/>
        <c:crossAx val="381704688"/>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2.6388888888888892E-2"/>
          <c:y val="6.518713812105098E-2"/>
          <c:w val="0.96944444444444444"/>
          <c:h val="0.84146889545648451"/>
        </c:manualLayout>
      </c:layout>
      <c:barChart>
        <c:barDir val="col"/>
        <c:grouping val="clustered"/>
        <c:varyColors val="0"/>
        <c:ser>
          <c:idx val="0"/>
          <c:order val="0"/>
          <c:tx>
            <c:strRef>
              <c:f>Sheet1!$A$2</c:f>
              <c:strCache>
                <c:ptCount val="1"/>
                <c:pt idx="0">
                  <c:v>CVD</c:v>
                </c:pt>
              </c:strCache>
            </c:strRef>
          </c:tx>
          <c:spPr>
            <a:solidFill>
              <a:srgbClr val="F4D796"/>
            </a:solidFill>
          </c:spPr>
          <c:invertIfNegative val="0"/>
          <c:dPt>
            <c:idx val="0"/>
            <c:invertIfNegative val="0"/>
            <c:bubble3D val="0"/>
            <c:extLst>
              <c:ext xmlns:c16="http://schemas.microsoft.com/office/drawing/2014/chart" uri="{C3380CC4-5D6E-409C-BE32-E72D297353CC}">
                <c16:uniqueId val="{00000001-DC83-4874-9D0F-A5210214E735}"/>
              </c:ext>
            </c:extLst>
          </c:dPt>
          <c:dPt>
            <c:idx val="1"/>
            <c:invertIfNegative val="0"/>
            <c:bubble3D val="0"/>
            <c:spPr>
              <a:solidFill>
                <a:srgbClr val="8B4F9F"/>
              </a:solidFill>
            </c:spPr>
            <c:extLst>
              <c:ext xmlns:c16="http://schemas.microsoft.com/office/drawing/2014/chart" uri="{C3380CC4-5D6E-409C-BE32-E72D297353CC}">
                <c16:uniqueId val="{00000002-DC83-4874-9D0F-A5210214E735}"/>
              </c:ext>
            </c:extLst>
          </c:dPt>
          <c:dPt>
            <c:idx val="2"/>
            <c:invertIfNegative val="0"/>
            <c:bubble3D val="0"/>
            <c:extLst>
              <c:ext xmlns:c16="http://schemas.microsoft.com/office/drawing/2014/chart" uri="{C3380CC4-5D6E-409C-BE32-E72D297353CC}">
                <c16:uniqueId val="{00000004-DC83-4874-9D0F-A5210214E735}"/>
              </c:ext>
            </c:extLst>
          </c:dPt>
          <c:dPt>
            <c:idx val="3"/>
            <c:invertIfNegative val="0"/>
            <c:bubble3D val="0"/>
            <c:extLst>
              <c:ext xmlns:c16="http://schemas.microsoft.com/office/drawing/2014/chart" uri="{C3380CC4-5D6E-409C-BE32-E72D297353CC}">
                <c16:uniqueId val="{00000006-DC83-4874-9D0F-A5210214E735}"/>
              </c:ext>
            </c:extLst>
          </c:dPt>
          <c:dPt>
            <c:idx val="4"/>
            <c:invertIfNegative val="0"/>
            <c:bubble3D val="0"/>
            <c:extLst>
              <c:ext xmlns:c16="http://schemas.microsoft.com/office/drawing/2014/chart" uri="{C3380CC4-5D6E-409C-BE32-E72D297353CC}">
                <c16:uniqueId val="{00000008-DC83-4874-9D0F-A5210214E735}"/>
              </c:ext>
            </c:extLst>
          </c:dPt>
          <c:dPt>
            <c:idx val="5"/>
            <c:invertIfNegative val="0"/>
            <c:bubble3D val="0"/>
            <c:extLst>
              <c:ext xmlns:c16="http://schemas.microsoft.com/office/drawing/2014/chart" uri="{C3380CC4-5D6E-409C-BE32-E72D297353CC}">
                <c16:uniqueId val="{0000000A-DC83-4874-9D0F-A5210214E735}"/>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Sheet1!$B$1:$C$1</c:f>
              <c:strCache>
                <c:ptCount val="2"/>
                <c:pt idx="0">
                  <c:v>Public</c:v>
                </c:pt>
                <c:pt idx="1">
                  <c:v>Private</c:v>
                </c:pt>
              </c:strCache>
            </c:strRef>
          </c:cat>
          <c:val>
            <c:numRef>
              <c:f>Sheet1!$B$2:$C$2</c:f>
              <c:numCache>
                <c:formatCode>General</c:formatCode>
                <c:ptCount val="2"/>
                <c:pt idx="0">
                  <c:v>90</c:v>
                </c:pt>
                <c:pt idx="1">
                  <c:v>66</c:v>
                </c:pt>
              </c:numCache>
            </c:numRef>
          </c:val>
          <c:extLst>
            <c:ext xmlns:c16="http://schemas.microsoft.com/office/drawing/2014/chart" uri="{C3380CC4-5D6E-409C-BE32-E72D297353CC}">
              <c16:uniqueId val="{0000000B-DC83-4874-9D0F-A5210214E735}"/>
            </c:ext>
          </c:extLst>
        </c:ser>
        <c:dLbls>
          <c:showLegendKey val="0"/>
          <c:showVal val="1"/>
          <c:showCatName val="0"/>
          <c:showSerName val="0"/>
          <c:showPercent val="0"/>
          <c:showBubbleSize val="0"/>
        </c:dLbls>
        <c:gapWidth val="100"/>
        <c:axId val="381699592"/>
        <c:axId val="381701944"/>
      </c:barChart>
      <c:catAx>
        <c:axId val="381699592"/>
        <c:scaling>
          <c:orientation val="minMax"/>
        </c:scaling>
        <c:delete val="0"/>
        <c:axPos val="b"/>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81701944"/>
        <c:crosses val="autoZero"/>
        <c:auto val="1"/>
        <c:lblAlgn val="ctr"/>
        <c:lblOffset val="100"/>
        <c:noMultiLvlLbl val="0"/>
      </c:catAx>
      <c:valAx>
        <c:axId val="381701944"/>
        <c:scaling>
          <c:orientation val="minMax"/>
          <c:max val="100"/>
          <c:min val="0"/>
        </c:scaling>
        <c:delete val="1"/>
        <c:axPos val="l"/>
        <c:numFmt formatCode="General" sourceLinked="1"/>
        <c:majorTickMark val="out"/>
        <c:minorTickMark val="none"/>
        <c:tickLblPos val="nextTo"/>
        <c:crossAx val="381699592"/>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0.43449263757285073"/>
          <c:y val="2.8985507246376812E-2"/>
          <c:w val="0.5322917760279966"/>
          <c:h val="0.94444444444444442"/>
        </c:manualLayout>
      </c:layout>
      <c:barChart>
        <c:barDir val="bar"/>
        <c:grouping val="clustered"/>
        <c:varyColors val="0"/>
        <c:ser>
          <c:idx val="0"/>
          <c:order val="0"/>
          <c:tx>
            <c:strRef>
              <c:f>Sheet1!$B$1</c:f>
              <c:strCache>
                <c:ptCount val="1"/>
                <c:pt idx="0">
                  <c:v>Column1</c:v>
                </c:pt>
              </c:strCache>
            </c:strRef>
          </c:tx>
          <c:spPr>
            <a:solidFill>
              <a:schemeClr val="accent4"/>
            </a:solidFill>
          </c:spPr>
          <c:invertIfNegative val="0"/>
          <c:dPt>
            <c:idx val="0"/>
            <c:invertIfNegative val="0"/>
            <c:bubble3D val="0"/>
            <c:extLst>
              <c:ext xmlns:c16="http://schemas.microsoft.com/office/drawing/2014/chart" uri="{C3380CC4-5D6E-409C-BE32-E72D297353CC}">
                <c16:uniqueId val="{00000000-751B-4881-8A0C-F735522C2037}"/>
              </c:ext>
            </c:extLst>
          </c:dPt>
          <c:dPt>
            <c:idx val="3"/>
            <c:invertIfNegative val="0"/>
            <c:bubble3D val="0"/>
            <c:extLst>
              <c:ext xmlns:c16="http://schemas.microsoft.com/office/drawing/2014/chart" uri="{C3380CC4-5D6E-409C-BE32-E72D297353CC}">
                <c16:uniqueId val="{00000002-751B-4881-8A0C-F735522C2037}"/>
              </c:ext>
            </c:extLst>
          </c:dPt>
          <c:dPt>
            <c:idx val="4"/>
            <c:invertIfNegative val="0"/>
            <c:bubble3D val="0"/>
            <c:extLst>
              <c:ext xmlns:c16="http://schemas.microsoft.com/office/drawing/2014/chart" uri="{C3380CC4-5D6E-409C-BE32-E72D297353CC}">
                <c16:uniqueId val="{00000004-751B-4881-8A0C-F735522C2037}"/>
              </c:ext>
            </c:extLst>
          </c:dPt>
          <c:dPt>
            <c:idx val="7"/>
            <c:invertIfNegative val="0"/>
            <c:bubble3D val="0"/>
            <c:extLst>
              <c:ext xmlns:c16="http://schemas.microsoft.com/office/drawing/2014/chart" uri="{C3380CC4-5D6E-409C-BE32-E72D297353CC}">
                <c16:uniqueId val="{00000006-751B-4881-8A0C-F735522C2037}"/>
              </c:ext>
            </c:extLst>
          </c:dPt>
          <c:dLbls>
            <c:spPr>
              <a:noFill/>
              <a:ln>
                <a:noFill/>
              </a:ln>
              <a:effectLst/>
            </c:spPr>
            <c:txPr>
              <a:bodyPr/>
              <a:lstStyle/>
              <a:p>
                <a:pPr>
                  <a:defRPr b="1">
                    <a:solidFill>
                      <a:schemeClr val="tx1"/>
                    </a:solidFill>
                    <a:latin typeface="Source Sans Pro" panose="020B0503030403020204" pitchFamily="34" charset="0"/>
                    <a:ea typeface="Source Sans Pro" panose="020B0503030403020204" pitchFamily="34"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Adult scale</c:v>
                </c:pt>
                <c:pt idx="1">
                  <c:v>Blood pressure apparatus</c:v>
                </c:pt>
                <c:pt idx="2">
                  <c:v>Stethoscope</c:v>
                </c:pt>
                <c:pt idx="3">
                  <c:v>Trained staff</c:v>
                </c:pt>
                <c:pt idx="4">
                  <c:v>Guidelines for the diagnosis and management of cardiovascular diseases</c:v>
                </c:pt>
              </c:strCache>
            </c:strRef>
          </c:cat>
          <c:val>
            <c:numRef>
              <c:f>Sheet1!$B$2:$B$6</c:f>
              <c:numCache>
                <c:formatCode>General</c:formatCode>
                <c:ptCount val="5"/>
                <c:pt idx="0">
                  <c:v>82</c:v>
                </c:pt>
                <c:pt idx="1">
                  <c:v>94</c:v>
                </c:pt>
                <c:pt idx="2">
                  <c:v>97</c:v>
                </c:pt>
                <c:pt idx="3">
                  <c:v>16</c:v>
                </c:pt>
                <c:pt idx="4">
                  <c:v>48</c:v>
                </c:pt>
              </c:numCache>
            </c:numRef>
          </c:val>
          <c:extLst>
            <c:ext xmlns:c16="http://schemas.microsoft.com/office/drawing/2014/chart" uri="{C3380CC4-5D6E-409C-BE32-E72D297353CC}">
              <c16:uniqueId val="{00000007-751B-4881-8A0C-F735522C2037}"/>
            </c:ext>
          </c:extLst>
        </c:ser>
        <c:dLbls>
          <c:showLegendKey val="0"/>
          <c:showVal val="1"/>
          <c:showCatName val="0"/>
          <c:showSerName val="0"/>
          <c:showPercent val="0"/>
          <c:showBubbleSize val="0"/>
        </c:dLbls>
        <c:gapWidth val="100"/>
        <c:axId val="381704296"/>
        <c:axId val="381699200"/>
      </c:barChart>
      <c:catAx>
        <c:axId val="381704296"/>
        <c:scaling>
          <c:orientation val="minMax"/>
        </c:scaling>
        <c:delete val="0"/>
        <c:axPos val="l"/>
        <c:numFmt formatCode="General" sourceLinked="0"/>
        <c:majorTickMark val="none"/>
        <c:minorTickMark val="none"/>
        <c:tickLblPos val="nextTo"/>
        <c:spPr>
          <a:ln>
            <a:solidFill>
              <a:schemeClr val="tx1"/>
            </a:solidFill>
          </a:ln>
        </c:spPr>
        <c:txPr>
          <a:bodyPr/>
          <a:lstStyle/>
          <a:p>
            <a:pPr>
              <a:defRPr>
                <a:solidFill>
                  <a:schemeClr val="tx1"/>
                </a:solidFill>
                <a:latin typeface="Source Sans Pro" panose="020B0503030403020204" pitchFamily="34" charset="0"/>
                <a:ea typeface="Source Sans Pro" panose="020B0503030403020204" pitchFamily="34" charset="0"/>
              </a:defRPr>
            </a:pPr>
            <a:endParaRPr lang="en-US"/>
          </a:p>
        </c:txPr>
        <c:crossAx val="381699200"/>
        <c:crosses val="autoZero"/>
        <c:auto val="1"/>
        <c:lblAlgn val="ctr"/>
        <c:lblOffset val="100"/>
        <c:noMultiLvlLbl val="0"/>
      </c:catAx>
      <c:valAx>
        <c:axId val="381699200"/>
        <c:scaling>
          <c:orientation val="minMax"/>
          <c:max val="100"/>
        </c:scaling>
        <c:delete val="1"/>
        <c:axPos val="b"/>
        <c:numFmt formatCode="General" sourceLinked="1"/>
        <c:majorTickMark val="out"/>
        <c:minorTickMark val="none"/>
        <c:tickLblPos val="nextTo"/>
        <c:crossAx val="381704296"/>
        <c:crosses val="autoZero"/>
        <c:crossBetween val="between"/>
      </c:valAx>
    </c:plotArea>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sz="quarter" idx="1"/>
          </p:nvPr>
        </p:nvSpPr>
        <p:spPr>
          <a:xfrm>
            <a:off x="3970938" y="0"/>
            <a:ext cx="303784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F7098DE-ABA6-4AA3-9FC8-2BA8225FE630}" type="datetimeFigureOut">
              <a:rPr lang="en-US"/>
              <a:pPr>
                <a:defRPr/>
              </a:pPr>
              <a:t>11/22/2023</a:t>
            </a:fld>
            <a:endParaRPr lang="en-US"/>
          </a:p>
        </p:txBody>
      </p:sp>
      <p:sp>
        <p:nvSpPr>
          <p:cNvPr id="4" name="Footer Placeholder 3"/>
          <p:cNvSpPr>
            <a:spLocks noGrp="1"/>
          </p:cNvSpPr>
          <p:nvPr>
            <p:ph type="ftr" sz="quarter" idx="2"/>
          </p:nvPr>
        </p:nvSpPr>
        <p:spPr>
          <a:xfrm>
            <a:off x="0" y="8829675"/>
            <a:ext cx="303784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5" name="Slide Number Placeholder 4"/>
          <p:cNvSpPr>
            <a:spLocks noGrp="1"/>
          </p:cNvSpPr>
          <p:nvPr>
            <p:ph type="sldNum" sz="quarter" idx="3"/>
          </p:nvPr>
        </p:nvSpPr>
        <p:spPr>
          <a:xfrm>
            <a:off x="3970938" y="8829675"/>
            <a:ext cx="303784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D850334-14E3-45A4-A3F6-7B89C7018C31}" type="slidenum">
              <a:rPr lang="en-US"/>
              <a:pPr>
                <a:defRPr/>
              </a:pPr>
              <a:t>‹#›</a:t>
            </a:fld>
            <a:endParaRPr lang="en-US"/>
          </a:p>
        </p:txBody>
      </p:sp>
    </p:spTree>
    <p:extLst>
      <p:ext uri="{BB962C8B-B14F-4D97-AF65-F5344CB8AC3E}">
        <p14:creationId xmlns:p14="http://schemas.microsoft.com/office/powerpoint/2010/main" val="30488707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5138"/>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970938" y="0"/>
            <a:ext cx="3037840" cy="465138"/>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ED8F9CD0-9FD5-476E-99C5-86107E976FE5}" type="datetimeFigureOut">
              <a:rPr lang="en-US"/>
              <a:pPr>
                <a:defRPr/>
              </a:pPr>
              <a:t>11/22/2023</a:t>
            </a:fld>
            <a:endParaRPr lang="en-US"/>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701040" y="4416426"/>
            <a:ext cx="5608320" cy="4183063"/>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829675"/>
            <a:ext cx="3037840" cy="465138"/>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970938" y="8829675"/>
            <a:ext cx="3037840" cy="465138"/>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8E51302-BF70-4487-8DCA-30DBB6E0B46C}" type="slidenum">
              <a:rPr lang="en-US"/>
              <a:pPr>
                <a:defRPr/>
              </a:pPr>
              <a:t>‹#›</a:t>
            </a:fld>
            <a:endParaRPr lang="en-US"/>
          </a:p>
        </p:txBody>
      </p:sp>
    </p:spTree>
    <p:extLst>
      <p:ext uri="{BB962C8B-B14F-4D97-AF65-F5344CB8AC3E}">
        <p14:creationId xmlns:p14="http://schemas.microsoft.com/office/powerpoint/2010/main" val="13852800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a:t>
            </a:fld>
            <a:endParaRPr lang="en-US"/>
          </a:p>
        </p:txBody>
      </p:sp>
    </p:spTree>
    <p:extLst>
      <p:ext uri="{BB962C8B-B14F-4D97-AF65-F5344CB8AC3E}">
        <p14:creationId xmlns:p14="http://schemas.microsoft.com/office/powerpoint/2010/main" val="1134938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Among all health facilities excluding health posts in Ethiopia, 78% provide services for CVD including diagnosis, prescription of treatment, and management of patients with CVD. </a:t>
            </a:r>
            <a:r>
              <a:rPr lang="en-US" sz="1200" kern="1200" dirty="0">
                <a:solidFill>
                  <a:schemeClr val="tx1"/>
                </a:solidFill>
                <a:effectLst/>
                <a:latin typeface="+mn-lt"/>
                <a:ea typeface="+mn-ea"/>
                <a:cs typeface="+mn-cs"/>
              </a:rPr>
              <a:t>These services are available at nearly all hospitals, 90% of health </a:t>
            </a:r>
            <a:r>
              <a:rPr lang="en-US" sz="1200" kern="1200" dirty="0" err="1">
                <a:solidFill>
                  <a:schemeClr val="tx1"/>
                </a:solidFill>
                <a:effectLst/>
                <a:latin typeface="+mn-lt"/>
                <a:ea typeface="+mn-ea"/>
                <a:cs typeface="+mn-cs"/>
              </a:rPr>
              <a:t>centres</a:t>
            </a:r>
            <a:r>
              <a:rPr lang="en-US" sz="1200" kern="1200" dirty="0">
                <a:solidFill>
                  <a:schemeClr val="tx1"/>
                </a:solidFill>
                <a:effectLst/>
                <a:latin typeface="+mn-lt"/>
                <a:ea typeface="+mn-ea"/>
                <a:cs typeface="+mn-cs"/>
              </a:rPr>
              <a:t>, </a:t>
            </a:r>
            <a:r>
              <a:rPr lang="en-US" sz="1200" kern="1200">
                <a:solidFill>
                  <a:schemeClr val="tx1"/>
                </a:solidFill>
                <a:effectLst/>
                <a:latin typeface="+mn-lt"/>
                <a:ea typeface="+mn-ea"/>
                <a:cs typeface="+mn-cs"/>
              </a:rPr>
              <a:t>and 47% </a:t>
            </a:r>
            <a:r>
              <a:rPr lang="en-US" sz="1200" kern="1200" dirty="0">
                <a:solidFill>
                  <a:schemeClr val="tx1"/>
                </a:solidFill>
                <a:effectLst/>
                <a:latin typeface="+mn-lt"/>
                <a:ea typeface="+mn-ea"/>
                <a:cs typeface="+mn-cs"/>
              </a:rPr>
              <a:t>of lower clinics.</a:t>
            </a: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10</a:t>
            </a:fld>
            <a:endParaRPr lang="en-US"/>
          </a:p>
        </p:txBody>
      </p:sp>
    </p:spTree>
    <p:extLst>
      <p:ext uri="{BB962C8B-B14F-4D97-AF65-F5344CB8AC3E}">
        <p14:creationId xmlns:p14="http://schemas.microsoft.com/office/powerpoint/2010/main" val="38918682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90% of public facilities and 66% of private facilities </a:t>
            </a:r>
            <a:r>
              <a:rPr lang="en-US" sz="1200" kern="1200" baseline="0" dirty="0">
                <a:solidFill>
                  <a:schemeClr val="tx1"/>
                </a:solidFill>
                <a:effectLst/>
                <a:latin typeface="+mn-lt"/>
                <a:ea typeface="+mn-ea"/>
                <a:cs typeface="+mn-cs"/>
              </a:rPr>
              <a:t>offer CVD services.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11</a:t>
            </a:fld>
            <a:endParaRPr lang="en-US"/>
          </a:p>
        </p:txBody>
      </p:sp>
    </p:spTree>
    <p:extLst>
      <p:ext uri="{BB962C8B-B14F-4D97-AF65-F5344CB8AC3E}">
        <p14:creationId xmlns:p14="http://schemas.microsoft.com/office/powerpoint/2010/main" val="201243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0" dirty="0">
                <a:effectLst/>
                <a:latin typeface="Times New Roman" panose="02020603050405020304" pitchFamily="18" charset="0"/>
                <a:ea typeface="Times New Roman" panose="02020603050405020304" pitchFamily="18" charset="0"/>
              </a:rPr>
              <a:t>97% of facilities offering cardiovascular disease services have a stethoscope, 94% have a blood pressure apparatus and 82% have an adult scale. However, only 48% had guidelines on the diagnosis and management of cardiovascular diseases and 16% had at least one interviewed provider with in-service CVD training in the 24 months before the survey.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12</a:t>
            </a:fld>
            <a:endParaRPr lang="en-US"/>
          </a:p>
        </p:txBody>
      </p:sp>
    </p:spTree>
    <p:extLst>
      <p:ext uri="{BB962C8B-B14F-4D97-AF65-F5344CB8AC3E}">
        <p14:creationId xmlns:p14="http://schemas.microsoft.com/office/powerpoint/2010/main" val="4184369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200" dirty="0">
                <a:effectLst/>
                <a:latin typeface="Times New Roman" panose="02020603050405020304" pitchFamily="18" charset="0"/>
                <a:ea typeface="Times New Roman" panose="02020603050405020304" pitchFamily="18" charset="0"/>
              </a:rPr>
              <a:t>Calcium channel blockers (54%) were the most widely available medicines among facilities offering CVD services, followed by Thiazide (38%) and ACE inhibitors (30%).</a:t>
            </a:r>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EB4A25E8-8DE2-4826-8107-42AC57632BF4}" type="slidenum">
              <a:rPr lang="en-US" smtClean="0"/>
              <a:pPr/>
              <a:t>13</a:t>
            </a:fld>
            <a:endParaRPr lang="en-US"/>
          </a:p>
        </p:txBody>
      </p:sp>
    </p:spTree>
    <p:extLst>
      <p:ext uri="{BB962C8B-B14F-4D97-AF65-F5344CB8AC3E}">
        <p14:creationId xmlns:p14="http://schemas.microsoft.com/office/powerpoint/2010/main" val="26244858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14</a:t>
            </a:fld>
            <a:endParaRPr lang="en-US"/>
          </a:p>
        </p:txBody>
      </p:sp>
    </p:spTree>
    <p:extLst>
      <p:ext uri="{BB962C8B-B14F-4D97-AF65-F5344CB8AC3E}">
        <p14:creationId xmlns:p14="http://schemas.microsoft.com/office/powerpoint/2010/main" val="40513518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79% of facilities excluding health posts in Ethiopia provide support services for chronic respiratory diseases including diagnosis, prescription of treatment, or management of patients with chronic respiratory diseases. Lower clinics are the least likely to offer chronic respiratory disease services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15</a:t>
            </a:fld>
            <a:endParaRPr lang="en-US"/>
          </a:p>
        </p:txBody>
      </p:sp>
    </p:spTree>
    <p:extLst>
      <p:ext uri="{BB962C8B-B14F-4D97-AF65-F5344CB8AC3E}">
        <p14:creationId xmlns:p14="http://schemas.microsoft.com/office/powerpoint/2010/main" val="18173971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88% of public and 69% of private</a:t>
            </a:r>
            <a:r>
              <a:rPr lang="en-US" sz="1200" kern="1200" baseline="0" dirty="0">
                <a:solidFill>
                  <a:schemeClr val="tx1"/>
                </a:solidFill>
                <a:effectLst/>
                <a:latin typeface="+mn-lt"/>
                <a:ea typeface="+mn-ea"/>
                <a:cs typeface="+mn-cs"/>
              </a:rPr>
              <a:t> facilities offer chronic respiratory disease services.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16</a:t>
            </a:fld>
            <a:endParaRPr lang="en-US"/>
          </a:p>
        </p:txBody>
      </p:sp>
    </p:spTree>
    <p:extLst>
      <p:ext uri="{BB962C8B-B14F-4D97-AF65-F5344CB8AC3E}">
        <p14:creationId xmlns:p14="http://schemas.microsoft.com/office/powerpoint/2010/main" val="2492116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effectLst/>
                <a:latin typeface="+mn-lt"/>
                <a:ea typeface="+mn-ea"/>
                <a:cs typeface="+mn-cs"/>
              </a:rPr>
              <a:t>Guidelines for diagnosis and management of chronic respiratory diseases were available in 46% of the facilities that offer services for chronic respiratory diseases. Among facilities offering services for chronic respiratory diseases, only 17% have at least one interviewed provider who received in-service training in chronic respiratory diseases in the 24 months before the survey. 97% of facilities that offer services for chronic respiratory diseases have a stethoscope. In contrast, peak flow meters are available in only 4% of facilities, and only 5% have spacers for inhalers.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17</a:t>
            </a:fld>
            <a:endParaRPr lang="en-US"/>
          </a:p>
        </p:txBody>
      </p:sp>
    </p:spTree>
    <p:extLst>
      <p:ext uri="{BB962C8B-B14F-4D97-AF65-F5344CB8AC3E}">
        <p14:creationId xmlns:p14="http://schemas.microsoft.com/office/powerpoint/2010/main" val="15276432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Availability of essential medicines and commodities in facilities that provide chronic respiratory disease services is relatively low. Injectable epinephrine is the most common, available in 57% of facilities offering chronic respiratory disease services. Beclomethasone inhalers are the least common, available in only 10% of facilities.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18</a:t>
            </a:fld>
            <a:endParaRPr lang="en-US"/>
          </a:p>
        </p:txBody>
      </p:sp>
    </p:spTree>
    <p:extLst>
      <p:ext uri="{BB962C8B-B14F-4D97-AF65-F5344CB8AC3E}">
        <p14:creationId xmlns:p14="http://schemas.microsoft.com/office/powerpoint/2010/main" val="1859966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19</a:t>
            </a:fld>
            <a:endParaRPr lang="en-US"/>
          </a:p>
        </p:txBody>
      </p:sp>
    </p:spTree>
    <p:extLst>
      <p:ext uri="{BB962C8B-B14F-4D97-AF65-F5344CB8AC3E}">
        <p14:creationId xmlns:p14="http://schemas.microsoft.com/office/powerpoint/2010/main" val="17999271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a:t>
            </a:fld>
            <a:endParaRPr lang="en-US"/>
          </a:p>
        </p:txBody>
      </p:sp>
    </p:spTree>
    <p:extLst>
      <p:ext uri="{BB962C8B-B14F-4D97-AF65-F5344CB8AC3E}">
        <p14:creationId xmlns:p14="http://schemas.microsoft.com/office/powerpoint/2010/main" val="38352193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28% of facilities excluding health posts in Ethiopia provide services to diagnose, prescribe treatment, or manage patients with cancer. Hospitals are the most likely and lower clinics are the least likely to offer cancer diseases services.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20</a:t>
            </a:fld>
            <a:endParaRPr lang="en-US"/>
          </a:p>
        </p:txBody>
      </p:sp>
    </p:spTree>
    <p:extLst>
      <p:ext uri="{BB962C8B-B14F-4D97-AF65-F5344CB8AC3E}">
        <p14:creationId xmlns:p14="http://schemas.microsoft.com/office/powerpoint/2010/main" val="347856975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31% of public and 26% of private</a:t>
            </a:r>
            <a:r>
              <a:rPr lang="en-US" sz="1200" kern="1200" baseline="0" dirty="0">
                <a:solidFill>
                  <a:schemeClr val="tx1"/>
                </a:solidFill>
                <a:effectLst/>
                <a:latin typeface="+mn-lt"/>
                <a:ea typeface="+mn-ea"/>
                <a:cs typeface="+mn-cs"/>
              </a:rPr>
              <a:t> facilities offer cancer services.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21</a:t>
            </a:fld>
            <a:endParaRPr lang="en-US"/>
          </a:p>
        </p:txBody>
      </p:sp>
    </p:spTree>
    <p:extLst>
      <p:ext uri="{BB962C8B-B14F-4D97-AF65-F5344CB8AC3E}">
        <p14:creationId xmlns:p14="http://schemas.microsoft.com/office/powerpoint/2010/main" val="42843474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effectLst/>
                <a:latin typeface="+mn-lt"/>
                <a:ea typeface="+mn-ea"/>
                <a:cs typeface="+mn-cs"/>
              </a:rPr>
              <a:t>Guidelines for diagnosis and management of cancer diseases were available in 39% of the facilities that offer services for cancer diseases. Among facilities offering services for cancer diseases, 22% have at least one interviewed provider who received in-service training in cancer diseases in the 24 months before the survey. 2% of facilities that offer services for cancer diseases have a CT scan. 31% of facilities have an ultrasound system/machine.  </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22</a:t>
            </a:fld>
            <a:endParaRPr lang="en-US"/>
          </a:p>
        </p:txBody>
      </p:sp>
    </p:spTree>
    <p:extLst>
      <p:ext uri="{BB962C8B-B14F-4D97-AF65-F5344CB8AC3E}">
        <p14:creationId xmlns:p14="http://schemas.microsoft.com/office/powerpoint/2010/main" val="37542583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23</a:t>
            </a:fld>
            <a:endParaRPr lang="en-US"/>
          </a:p>
        </p:txBody>
      </p:sp>
    </p:spTree>
    <p:extLst>
      <p:ext uri="{BB962C8B-B14F-4D97-AF65-F5344CB8AC3E}">
        <p14:creationId xmlns:p14="http://schemas.microsoft.com/office/powerpoint/2010/main" val="105071241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Overall, only 22% of facilities excluding health posts offered services for mental health disorders. Although mental health services were available at a majority of hospitals, only 24% of health centres, 22% of medium clinics, 12% of specialty/higher clinics and 3% of lower clinics provided care for mental health disorders.</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24</a:t>
            </a:fld>
            <a:endParaRPr lang="en-US"/>
          </a:p>
        </p:txBody>
      </p:sp>
    </p:spTree>
    <p:extLst>
      <p:ext uri="{BB962C8B-B14F-4D97-AF65-F5344CB8AC3E}">
        <p14:creationId xmlns:p14="http://schemas.microsoft.com/office/powerpoint/2010/main" val="1597476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800" dirty="0">
                <a:effectLst/>
                <a:latin typeface="Times New Roman" panose="02020603050405020304" pitchFamily="18" charset="0"/>
                <a:ea typeface="Times New Roman" panose="02020603050405020304" pitchFamily="18" charset="0"/>
              </a:rPr>
              <a:t>48% of facilities offering mental, neurological and substance use disorders had guidelines for diagnosis and management of mental health disorders, and 22% had at least one interviewed provider who received in-service training in mental, neurological, and substance use disorders in the 24 months before the survey.</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25</a:t>
            </a:fld>
            <a:endParaRPr lang="en-US"/>
          </a:p>
        </p:txBody>
      </p:sp>
    </p:spTree>
    <p:extLst>
      <p:ext uri="{BB962C8B-B14F-4D97-AF65-F5344CB8AC3E}">
        <p14:creationId xmlns:p14="http://schemas.microsoft.com/office/powerpoint/2010/main" val="2108060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a:solidFill>
                  <a:schemeClr val="tx1"/>
                </a:solidFill>
                <a:latin typeface="+mn-lt"/>
                <a:ea typeface="+mn-ea"/>
                <a:cs typeface="+mn-cs"/>
              </a:rPr>
              <a:t>Public facilities are more likely to offer mental health services than private facilities. </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26</a:t>
            </a:fld>
            <a:endParaRPr lang="en-US"/>
          </a:p>
        </p:txBody>
      </p:sp>
    </p:spTree>
    <p:extLst>
      <p:ext uri="{BB962C8B-B14F-4D97-AF65-F5344CB8AC3E}">
        <p14:creationId xmlns:p14="http://schemas.microsoft.com/office/powerpoint/2010/main" val="128908352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27</a:t>
            </a:fld>
            <a:endParaRPr lang="en-US"/>
          </a:p>
        </p:txBody>
      </p:sp>
    </p:spTree>
    <p:extLst>
      <p:ext uri="{BB962C8B-B14F-4D97-AF65-F5344CB8AC3E}">
        <p14:creationId xmlns:p14="http://schemas.microsoft.com/office/powerpoint/2010/main" val="175840606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b="0" i="0" u="none" strike="noStrike" kern="1200" baseline="0" dirty="0">
                <a:solidFill>
                  <a:schemeClr val="tx1"/>
                </a:solidFill>
                <a:latin typeface="+mn-lt"/>
                <a:ea typeface="+mn-ea"/>
                <a:cs typeface="+mn-cs"/>
              </a:rPr>
              <a:t>48% of facilities excluding health posts in Ethiopia provide services to diagnose, prescribe treatment, or manage patients with chronic renal diseases. Hospitals and specialty/higher clinics are the most likely and lower clinics are the least likely to offer chronic renal diseases services.</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28</a:t>
            </a:fld>
            <a:endParaRPr lang="en-US"/>
          </a:p>
        </p:txBody>
      </p:sp>
    </p:spTree>
    <p:extLst>
      <p:ext uri="{BB962C8B-B14F-4D97-AF65-F5344CB8AC3E}">
        <p14:creationId xmlns:p14="http://schemas.microsoft.com/office/powerpoint/2010/main" val="10378504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53% of public and 43% of private</a:t>
            </a:r>
            <a:r>
              <a:rPr lang="en-US" sz="1200" kern="1200" baseline="0" dirty="0">
                <a:solidFill>
                  <a:schemeClr val="tx1"/>
                </a:solidFill>
                <a:effectLst/>
                <a:latin typeface="+mn-lt"/>
                <a:ea typeface="+mn-ea"/>
                <a:cs typeface="+mn-cs"/>
              </a:rPr>
              <a:t> facilities offer chronic renal diseases services.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29</a:t>
            </a:fld>
            <a:endParaRPr lang="en-US"/>
          </a:p>
        </p:txBody>
      </p:sp>
    </p:spTree>
    <p:extLst>
      <p:ext uri="{BB962C8B-B14F-4D97-AF65-F5344CB8AC3E}">
        <p14:creationId xmlns:p14="http://schemas.microsoft.com/office/powerpoint/2010/main" val="3379239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800" dirty="0">
                <a:effectLst/>
                <a:latin typeface="Times New Roman" panose="02020603050405020304" pitchFamily="18" charset="0"/>
                <a:ea typeface="Times New Roman" panose="02020603050405020304" pitchFamily="18" charset="0"/>
              </a:rPr>
              <a:t>Overall, more than three-quarters of all health facilities excluding health posts offer services for the diagnosis and/or management of diabetes. Hospitals and specialty/higher clinics are most likely to offer diabetes services while lower clinics are least likely (53%).</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3</a:t>
            </a:fld>
            <a:endParaRPr lang="en-US"/>
          </a:p>
        </p:txBody>
      </p:sp>
    </p:spTree>
    <p:extLst>
      <p:ext uri="{BB962C8B-B14F-4D97-AF65-F5344CB8AC3E}">
        <p14:creationId xmlns:p14="http://schemas.microsoft.com/office/powerpoint/2010/main" val="31063201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GB" sz="1200" kern="1200" dirty="0">
                <a:solidFill>
                  <a:schemeClr val="tx1"/>
                </a:solidFill>
                <a:effectLst/>
                <a:latin typeface="+mn-lt"/>
                <a:ea typeface="+mn-ea"/>
                <a:cs typeface="+mn-cs"/>
              </a:rPr>
              <a:t>Guidelines for diagnosis and management of chronic renal diseases were available in 54% of the facilities that offer services for chronic renal diseases. Among facilities offering services for chronic renal diseases, 18% have at least one interviewed provider who received in-service training in chronic renal diseases in the 24 months before the survey. 32% of facilities that offer services for chronic renal diseases have blood chemistry </a:t>
            </a:r>
            <a:r>
              <a:rPr lang="en-GB" sz="1200" kern="1200" dirty="0" err="1">
                <a:solidFill>
                  <a:schemeClr val="tx1"/>
                </a:solidFill>
                <a:effectLst/>
                <a:latin typeface="+mn-lt"/>
                <a:ea typeface="+mn-ea"/>
                <a:cs typeface="+mn-cs"/>
              </a:rPr>
              <a:t>analyzer</a:t>
            </a:r>
            <a:r>
              <a:rPr lang="en-GB" sz="1200" kern="1200" dirty="0">
                <a:solidFill>
                  <a:schemeClr val="tx1"/>
                </a:solidFill>
                <a:effectLst/>
                <a:latin typeface="+mn-lt"/>
                <a:ea typeface="+mn-ea"/>
                <a:cs typeface="+mn-cs"/>
              </a:rPr>
              <a:t> or renal function test.</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30</a:t>
            </a:fld>
            <a:endParaRPr lang="en-US"/>
          </a:p>
        </p:txBody>
      </p:sp>
    </p:spTree>
    <p:extLst>
      <p:ext uri="{BB962C8B-B14F-4D97-AF65-F5344CB8AC3E}">
        <p14:creationId xmlns:p14="http://schemas.microsoft.com/office/powerpoint/2010/main" val="31908626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pPr algn="l" eaLnBrk="1" hangingPunct="1">
              <a:spcBef>
                <a:spcPct val="0"/>
              </a:spcBef>
            </a:pPr>
            <a:endParaRPr lang="en-US" dirty="0"/>
          </a:p>
        </p:txBody>
      </p:sp>
      <p:sp>
        <p:nvSpPr>
          <p:cNvPr id="66564"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3D1D216-07C5-441F-B7C9-D30775E3C6C2}" type="slidenum">
              <a:rPr lang="en-US" smtClean="0"/>
              <a:pPr fontAlgn="base">
                <a:spcBef>
                  <a:spcPct val="0"/>
                </a:spcBef>
                <a:spcAft>
                  <a:spcPct val="0"/>
                </a:spcAft>
                <a:defRPr/>
              </a:pPr>
              <a:t>31</a:t>
            </a:fld>
            <a:endParaRPr lang="en-US"/>
          </a:p>
        </p:txBody>
      </p:sp>
    </p:spTree>
    <p:extLst>
      <p:ext uri="{BB962C8B-B14F-4D97-AF65-F5344CB8AC3E}">
        <p14:creationId xmlns:p14="http://schemas.microsoft.com/office/powerpoint/2010/main" val="2778066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83% of </a:t>
            </a:r>
            <a:r>
              <a:rPr lang="en-US" sz="1200" kern="1200" baseline="0" dirty="0">
                <a:solidFill>
                  <a:schemeClr val="tx1"/>
                </a:solidFill>
                <a:effectLst/>
                <a:latin typeface="+mn-lt"/>
                <a:ea typeface="+mn-ea"/>
                <a:cs typeface="+mn-cs"/>
              </a:rPr>
              <a:t>private facilities offer diabetes services compared to 73% of public facilities.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4</a:t>
            </a:fld>
            <a:endParaRPr lang="en-US"/>
          </a:p>
        </p:txBody>
      </p:sp>
    </p:spTree>
    <p:extLst>
      <p:ext uri="{BB962C8B-B14F-4D97-AF65-F5344CB8AC3E}">
        <p14:creationId xmlns:p14="http://schemas.microsoft.com/office/powerpoint/2010/main" val="35859908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Availability of diabetes </a:t>
            </a:r>
            <a:r>
              <a:rPr lang="en-US" baseline="0" dirty="0"/>
              <a:t>services is highest in Addis Ababa (92%) and lowest in Benishangul </a:t>
            </a:r>
            <a:r>
              <a:rPr lang="en-US" baseline="0" dirty="0" err="1"/>
              <a:t>Gumuz</a:t>
            </a:r>
            <a:r>
              <a:rPr lang="en-US" baseline="0" dirty="0"/>
              <a:t> (48%).</a:t>
            </a:r>
            <a:endParaRPr lang="en-US" dirty="0"/>
          </a:p>
        </p:txBody>
      </p:sp>
      <p:sp>
        <p:nvSpPr>
          <p:cNvPr id="4" name="Slide Number Placeholder 3"/>
          <p:cNvSpPr>
            <a:spLocks noGrp="1"/>
          </p:cNvSpPr>
          <p:nvPr>
            <p:ph type="sldNum" sz="quarter" idx="10"/>
          </p:nvPr>
        </p:nvSpPr>
        <p:spPr/>
        <p:txBody>
          <a:bodyPr/>
          <a:lstStyle/>
          <a:p>
            <a:pPr>
              <a:defRPr/>
            </a:pPr>
            <a:fld id="{49035E1E-E24F-41C9-8810-422635CEA4EB}" type="slidenum">
              <a:rPr lang="en-US" smtClean="0"/>
              <a:pPr>
                <a:defRPr/>
              </a:pPr>
              <a:t>5</a:t>
            </a:fld>
            <a:endParaRPr lang="en-US"/>
          </a:p>
        </p:txBody>
      </p:sp>
    </p:spTree>
    <p:extLst>
      <p:ext uri="{BB962C8B-B14F-4D97-AF65-F5344CB8AC3E}">
        <p14:creationId xmlns:p14="http://schemas.microsoft.com/office/powerpoint/2010/main" val="19637557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800" dirty="0">
                <a:effectLst/>
                <a:latin typeface="Times New Roman" panose="02020603050405020304" pitchFamily="18" charset="0"/>
                <a:ea typeface="Times New Roman" panose="02020603050405020304" pitchFamily="18" charset="0"/>
              </a:rPr>
              <a:t>Half of facilities offering diabetes services had guidelines for the diagnosis and management of diabetes, 82% had an adult weighing scale, 72% had a glucometer, and 55% had a height board or stadiometer. Only 15% of facilities offering diabetes services had at least one interviewed provider of diabetes services who had received in-service training in diabetes services in the 24 months before the survey.</a:t>
            </a:r>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6</a:t>
            </a:fld>
            <a:endParaRPr lang="en-US"/>
          </a:p>
        </p:txBody>
      </p:sp>
    </p:spTree>
    <p:extLst>
      <p:ext uri="{BB962C8B-B14F-4D97-AF65-F5344CB8AC3E}">
        <p14:creationId xmlns:p14="http://schemas.microsoft.com/office/powerpoint/2010/main" val="701333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anose="020B0604020202020204" pitchFamily="34" charset="0"/>
              <a:buNone/>
            </a:pPr>
            <a:r>
              <a:rPr lang="en-GB" sz="1800" dirty="0">
                <a:effectLst/>
                <a:latin typeface="Times New Roman" panose="02020603050405020304" pitchFamily="18" charset="0"/>
                <a:ea typeface="Times New Roman" panose="02020603050405020304" pitchFamily="18" charset="0"/>
              </a:rPr>
              <a:t>Two-thirds of facilities offering diabetes services are able to conduct blood glucose tests, 62% can perform urine protein tests and 61% can perform urine glucose tests. Hospitals are the most likely facilities to be able to perform these tests, and lower clinics are the least likely.</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7</a:t>
            </a:fld>
            <a:endParaRPr lang="en-US"/>
          </a:p>
        </p:txBody>
      </p:sp>
    </p:spTree>
    <p:extLst>
      <p:ext uri="{BB962C8B-B14F-4D97-AF65-F5344CB8AC3E}">
        <p14:creationId xmlns:p14="http://schemas.microsoft.com/office/powerpoint/2010/main" val="2193384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b="0" i="0" u="none" strike="noStrike" kern="1200" baseline="0" dirty="0" err="1">
                <a:solidFill>
                  <a:schemeClr val="tx1"/>
                </a:solidFill>
                <a:latin typeface="+mn-lt"/>
                <a:ea typeface="+mn-ea"/>
                <a:cs typeface="+mn-cs"/>
              </a:rPr>
              <a:t>Glibenclamide</a:t>
            </a:r>
            <a:r>
              <a:rPr lang="en-US" sz="1200" b="0" i="0" u="none" strike="noStrike" kern="1200" baseline="0" dirty="0">
                <a:solidFill>
                  <a:schemeClr val="tx1"/>
                </a:solidFill>
                <a:latin typeface="+mn-lt"/>
                <a:ea typeface="+mn-ea"/>
                <a:cs typeface="+mn-cs"/>
              </a:rPr>
              <a:t> (35%) and metformin (32%) are the most commonly available medicines while injectable insulin (17%) is the least common.</a:t>
            </a:r>
            <a:endParaRPr lang="en-US" dirty="0"/>
          </a:p>
        </p:txBody>
      </p:sp>
      <p:sp>
        <p:nvSpPr>
          <p:cNvPr id="4" name="Slide Number Placeholder 3"/>
          <p:cNvSpPr>
            <a:spLocks noGrp="1"/>
          </p:cNvSpPr>
          <p:nvPr>
            <p:ph type="sldNum" sz="quarter" idx="10"/>
          </p:nvPr>
        </p:nvSpPr>
        <p:spPr/>
        <p:txBody>
          <a:bodyPr/>
          <a:lstStyle/>
          <a:p>
            <a:fld id="{EB4A25E8-8DE2-4826-8107-42AC57632BF4}" type="slidenum">
              <a:rPr lang="en-US" smtClean="0"/>
              <a:pPr/>
              <a:t>8</a:t>
            </a:fld>
            <a:endParaRPr lang="en-US"/>
          </a:p>
        </p:txBody>
      </p:sp>
    </p:spTree>
    <p:extLst>
      <p:ext uri="{BB962C8B-B14F-4D97-AF65-F5344CB8AC3E}">
        <p14:creationId xmlns:p14="http://schemas.microsoft.com/office/powerpoint/2010/main" val="1633559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A8E51302-BF70-4487-8DCA-30DBB6E0B46C}" type="slidenum">
              <a:rPr lang="en-US" smtClean="0"/>
              <a:pPr>
                <a:defRPr/>
              </a:pPr>
              <a:t>9</a:t>
            </a:fld>
            <a:endParaRPr lang="en-US"/>
          </a:p>
        </p:txBody>
      </p:sp>
    </p:spTree>
    <p:extLst>
      <p:ext uri="{BB962C8B-B14F-4D97-AF65-F5344CB8AC3E}">
        <p14:creationId xmlns:p14="http://schemas.microsoft.com/office/powerpoint/2010/main" val="30365757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143000"/>
          </a:xfrm>
        </p:spPr>
        <p:txBody>
          <a:bodyPr/>
          <a:lstStyle/>
          <a:p>
            <a:r>
              <a:rPr lang="en-US" dirty="0"/>
              <a:t>Click to edit Master title style</a:t>
            </a:r>
          </a:p>
        </p:txBody>
      </p:sp>
      <p:sp>
        <p:nvSpPr>
          <p:cNvPr id="3" name="Chart Placeholder 2"/>
          <p:cNvSpPr>
            <a:spLocks noGrp="1"/>
          </p:cNvSpPr>
          <p:nvPr>
            <p:ph type="chart" idx="1"/>
          </p:nvPr>
        </p:nvSpPr>
        <p:spPr>
          <a:xfrm>
            <a:off x="457200" y="1600200"/>
            <a:ext cx="8229600" cy="5257800"/>
          </a:xfrm>
        </p:spPr>
        <p:txBody>
          <a:bodyPr/>
          <a:lstStyle/>
          <a:p>
            <a:pPr lvl="0"/>
            <a:r>
              <a:rPr lang="en-US" noProof="0"/>
              <a:t>Click icon to add chart</a:t>
            </a: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CAD45A-CAE0-C557-25B3-F18B87D3605C}"/>
              </a:ext>
            </a:extLst>
          </p:cNvPr>
          <p:cNvSpPr txBox="1">
            <a:spLocks/>
          </p:cNvSpPr>
          <p:nvPr userDrawn="1"/>
        </p:nvSpPr>
        <p:spPr>
          <a:xfrm>
            <a:off x="0" y="5410200"/>
            <a:ext cx="9144000" cy="1447799"/>
          </a:xfrm>
          <a:prstGeom prst="rect">
            <a:avLst/>
          </a:prstGeom>
        </p:spPr>
        <p:txBody>
          <a:bodyPr vert="horz" lIns="91440" tIns="45720" rIns="91440" bIns="45720" rtlCol="0" anchor="ctr">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400" b="1" i="0" u="none" strike="noStrike" kern="1200" cap="none" spc="0" normalizeH="0" baseline="0" noProof="0" dirty="0">
                <a:ln>
                  <a:noFill/>
                </a:ln>
                <a:solidFill>
                  <a:schemeClr val="tx1"/>
                </a:solidFill>
                <a:effectLst/>
                <a:uLnTx/>
                <a:uFillTx/>
                <a:latin typeface="Source Sans Pro" panose="020B0503030403020204" pitchFamily="34" charset="0"/>
                <a:ea typeface="Source Sans Pro" panose="020B0503030403020204" pitchFamily="34" charset="0"/>
                <a:cs typeface="+mj-cs"/>
              </a:rPr>
              <a:t>2021-22 Ethiopia Service Provision Assessment (ESPA)</a:t>
            </a:r>
          </a:p>
        </p:txBody>
      </p:sp>
      <p:pic>
        <p:nvPicPr>
          <p:cNvPr id="3" name="Picture 2" descr="A picture containing sky, outdoor, ground, house&#10;&#10;Description automatically generated">
            <a:extLst>
              <a:ext uri="{FF2B5EF4-FFF2-40B4-BE49-F238E27FC236}">
                <a16:creationId xmlns:a16="http://schemas.microsoft.com/office/drawing/2014/main" id="{8C3C3BDA-84C4-8796-23DF-0339BCDE7A6B}"/>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485900"/>
            <a:ext cx="9144000" cy="3733800"/>
          </a:xfrm>
          <a:prstGeom prst="rect">
            <a:avLst/>
          </a:prstGeom>
        </p:spPr>
      </p:pic>
      <p:sp>
        <p:nvSpPr>
          <p:cNvPr id="4" name="Rectangle 3">
            <a:extLst>
              <a:ext uri="{FF2B5EF4-FFF2-40B4-BE49-F238E27FC236}">
                <a16:creationId xmlns:a16="http://schemas.microsoft.com/office/drawing/2014/main" id="{1C560120-3668-A500-2FA4-6955DCF9FE9F}"/>
              </a:ext>
            </a:extLst>
          </p:cNvPr>
          <p:cNvSpPr/>
          <p:nvPr userDrawn="1"/>
        </p:nvSpPr>
        <p:spPr>
          <a:xfrm>
            <a:off x="0" y="12573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6EBFEC93-3648-0366-40B7-D911CFE56ACD}"/>
              </a:ext>
            </a:extLst>
          </p:cNvPr>
          <p:cNvSpPr/>
          <p:nvPr userDrawn="1"/>
        </p:nvSpPr>
        <p:spPr>
          <a:xfrm>
            <a:off x="7257" y="5181600"/>
            <a:ext cx="9144000" cy="2286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86"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5257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74" r:id="rId1"/>
    <p:sldLayoutId id="2147483684" r:id="rId2"/>
  </p:sldLayoutIdLst>
  <p:txStyles>
    <p:titleStyle>
      <a:lvl1pPr algn="ctr" defTabSz="914400" rtl="0" eaLnBrk="1" latinLnBrk="0" hangingPunct="1">
        <a:spcBef>
          <a:spcPct val="0"/>
        </a:spcBef>
        <a:buNone/>
        <a:defRPr sz="40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0" y="76200"/>
            <a:ext cx="9144000" cy="1200329"/>
          </a:xfrm>
          <a:prstGeom prst="rect">
            <a:avLst/>
          </a:prstGeom>
          <a:noFill/>
          <a:ln w="9525">
            <a:noFill/>
            <a:miter lim="800000"/>
            <a:headEnd/>
            <a:tailEnd/>
          </a:ln>
        </p:spPr>
        <p:txBody>
          <a:bodyPr wrap="square">
            <a:spAutoFit/>
          </a:bodyPr>
          <a:lstStyle/>
          <a:p>
            <a:pPr algn="ctr"/>
            <a:r>
              <a:rPr lang="en-US" sz="3600" b="1" dirty="0">
                <a:latin typeface="Source Sans Pro" panose="020B0503030403020204" pitchFamily="34" charset="0"/>
                <a:ea typeface="Source Sans Pro" panose="020B0503030403020204" pitchFamily="34" charset="0"/>
              </a:rPr>
              <a:t>Non-Communicable Diseases (NCDs) </a:t>
            </a:r>
            <a:br>
              <a:rPr lang="en-US" sz="3600" b="1" dirty="0">
                <a:latin typeface="Source Sans Pro" panose="020B0503030403020204" pitchFamily="34" charset="0"/>
                <a:ea typeface="Source Sans Pro" panose="020B0503030403020204" pitchFamily="34" charset="0"/>
              </a:rPr>
            </a:br>
            <a:r>
              <a:rPr lang="en-US" sz="3600" b="1" dirty="0">
                <a:latin typeface="Source Sans Pro" panose="020B0503030403020204" pitchFamily="34" charset="0"/>
                <a:ea typeface="Source Sans Pro" panose="020B0503030403020204" pitchFamily="34" charset="0"/>
              </a:rPr>
              <a:t>and Mental Health</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2410665543"/>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Cardiovascular Disease  Services by Facility Type</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25400" y="1230868"/>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cardiovascular disease services</a:t>
            </a:r>
          </a:p>
        </p:txBody>
      </p:sp>
    </p:spTree>
    <p:extLst>
      <p:ext uri="{BB962C8B-B14F-4D97-AF65-F5344CB8AC3E}">
        <p14:creationId xmlns:p14="http://schemas.microsoft.com/office/powerpoint/2010/main" val="2648510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lvl="0" algn="ctr" fontAlgn="auto">
              <a:spcAft>
                <a:spcPts val="0"/>
              </a:spcAf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rPr>
              <a:t>Cardiovascular Disease Services </a:t>
            </a:r>
            <a:r>
              <a:rPr lang="en-US" sz="4000" dirty="0">
                <a:latin typeface="Source Sans Pro" panose="020B0503030403020204" pitchFamily="34" charset="0"/>
                <a:ea typeface="Source Sans Pro" panose="020B0503030403020204" pitchFamily="34" charset="0"/>
                <a:cs typeface="+mj-cs"/>
              </a:rPr>
              <a:t>by Managing Authority</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25400" y="1230868"/>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cardiovascular disease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142632343"/>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4761064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143060794"/>
              </p:ext>
            </p:extLst>
          </p:nvPr>
        </p:nvGraphicFramePr>
        <p:xfrm>
          <a:off x="0" y="1600200"/>
          <a:ext cx="9144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lvl="0" algn="ctr" fontAlgn="auto">
              <a:spcAft>
                <a:spcPts val="0"/>
              </a:spcAf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Guidelines</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and </a:t>
            </a: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Equipment for </a:t>
            </a:r>
            <a:r>
              <a:rPr lang="en-US" sz="4000" dirty="0">
                <a:latin typeface="Source Sans Pro" panose="020B0503030403020204" pitchFamily="34" charset="0"/>
                <a:ea typeface="Source Sans Pro" panose="020B0503030403020204" pitchFamily="34" charset="0"/>
              </a:rPr>
              <a:t>Cardiovascular Disease Services</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0" y="12308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cardiovascular disease services (N=314), percent that have:</a:t>
            </a:r>
          </a:p>
        </p:txBody>
      </p:sp>
    </p:spTree>
    <p:extLst>
      <p:ext uri="{BB962C8B-B14F-4D97-AF65-F5344CB8AC3E}">
        <p14:creationId xmlns:p14="http://schemas.microsoft.com/office/powerpoint/2010/main" val="147566862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latin typeface="Source Sans Pro" panose="020B0503030403020204" pitchFamily="34" charset="0"/>
                <a:ea typeface="Source Sans Pro" panose="020B0503030403020204" pitchFamily="34" charset="0"/>
              </a:rPr>
              <a:t>Availability of Essential Medicines and Commodities for Cardiovascular Diseases </a:t>
            </a:r>
          </a:p>
        </p:txBody>
      </p:sp>
      <p:sp>
        <p:nvSpPr>
          <p:cNvPr id="5" name="TextBox 4"/>
          <p:cNvSpPr txBox="1"/>
          <p:nvPr/>
        </p:nvSpPr>
        <p:spPr>
          <a:xfrm>
            <a:off x="0" y="1182469"/>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cardiovascular disease services (N=314), percent that have medicines and commodities observed to be available on the day of the survey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42005525"/>
              </p:ext>
            </p:extLst>
          </p:nvPr>
        </p:nvGraphicFramePr>
        <p:xfrm>
          <a:off x="0" y="1828800"/>
          <a:ext cx="9144000" cy="50292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796128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4381500"/>
          </a:xfrm>
        </p:spPr>
        <p:txBody>
          <a:bodyPr>
            <a:normAutofit fontScale="85000" lnSpcReduction="10000"/>
          </a:bodyPr>
          <a:lstStyle/>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Diabetes Services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Cardiovascular Diseases Services</a:t>
            </a:r>
          </a:p>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Chronic Respiratory Disease Services</a:t>
            </a:r>
          </a:p>
          <a:p>
            <a:pPr>
              <a:buClr>
                <a:schemeClr val="tx1"/>
              </a:buClr>
            </a:pPr>
            <a:r>
              <a:rPr lang="en-US" dirty="0">
                <a:latin typeface="Source Sans Pro" panose="020B0503030403020204" pitchFamily="34" charset="0"/>
                <a:ea typeface="Source Sans Pro" panose="020B0503030403020204" pitchFamily="34" charset="0"/>
                <a:cs typeface="Arial" charset="0"/>
              </a:rPr>
              <a:t>Cancer Services</a:t>
            </a:r>
            <a:endParaRPr lang="en-US" dirty="0">
              <a:latin typeface="Source Sans Pro" panose="020B0503030403020204" pitchFamily="34" charset="0"/>
              <a:ea typeface="Source Sans Pro" panose="020B0503030403020204" pitchFamily="34" charset="0"/>
            </a:endParaRPr>
          </a:p>
          <a:p>
            <a:pPr>
              <a:buClr>
                <a:schemeClr val="tx1"/>
              </a:buClr>
            </a:pPr>
            <a:r>
              <a:rPr lang="en-US" dirty="0">
                <a:latin typeface="Source Sans Pro" panose="020B0503030403020204" pitchFamily="34" charset="0"/>
                <a:ea typeface="Source Sans Pro" panose="020B0503030403020204" pitchFamily="34" charset="0"/>
              </a:rPr>
              <a:t>Mental, Neurological, and Substance Use Disorders</a:t>
            </a:r>
          </a:p>
          <a:p>
            <a:pPr>
              <a:buClr>
                <a:schemeClr val="tx1"/>
              </a:buClr>
            </a:pPr>
            <a:r>
              <a:rPr lang="en-US" dirty="0">
                <a:latin typeface="Source Sans Pro" panose="020B0503030403020204" pitchFamily="34" charset="0"/>
                <a:ea typeface="Source Sans Pro" panose="020B0503030403020204" pitchFamily="34" charset="0"/>
              </a:rPr>
              <a:t>Chronic Renal Diseases Services</a:t>
            </a:r>
          </a:p>
          <a:p>
            <a:pPr marL="0" indent="0">
              <a:buNone/>
            </a:pPr>
            <a:endParaRPr lang="en-US" dirty="0">
              <a:latin typeface="Source Sans Pro" panose="020B0503030403020204" pitchFamily="34" charset="0"/>
              <a:ea typeface="Source Sans Pro" panose="020B0503030403020204" pitchFamily="34" charset="0"/>
            </a:endParaRP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2" name="TextBox 1">
            <a:extLst>
              <a:ext uri="{FF2B5EF4-FFF2-40B4-BE49-F238E27FC236}">
                <a16:creationId xmlns:a16="http://schemas.microsoft.com/office/drawing/2014/main" id="{30C98B1F-559A-4CA0-13FF-7CC73E3F1D14}"/>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9</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latin typeface="Source Sans Pro" panose="020B0503030403020204" pitchFamily="34" charset="0"/>
                <a:ea typeface="Source Sans Pro" panose="020B0503030403020204" pitchFamily="34" charset="0"/>
              </a:rPr>
              <a:t>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433ADBE6-6402-2CA5-1669-06E6E8F8C2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4190938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841411334"/>
              </p:ext>
            </p:extLst>
          </p:nvPr>
        </p:nvGraphicFramePr>
        <p:xfrm>
          <a:off x="0" y="1752600"/>
          <a:ext cx="9144000" cy="51054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Chronic Respiratory Disease  Services by Facility Type</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25400" y="1230868"/>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chronic respiratory disease services</a:t>
            </a:r>
          </a:p>
        </p:txBody>
      </p:sp>
    </p:spTree>
    <p:extLst>
      <p:ext uri="{BB962C8B-B14F-4D97-AF65-F5344CB8AC3E}">
        <p14:creationId xmlns:p14="http://schemas.microsoft.com/office/powerpoint/2010/main" val="28153869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Chronic Respiratory Disease  Services by Managing Authority</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15433" y="1242042"/>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chronic respiratory disease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2557379004"/>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40378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091907120"/>
              </p:ext>
            </p:extLst>
          </p:nvPr>
        </p:nvGraphicFramePr>
        <p:xfrm>
          <a:off x="0" y="1611868"/>
          <a:ext cx="9144000" cy="5246132"/>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Guidelines</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and </a:t>
            </a: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Equipment for Chronic Respiratory Disease</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Services</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0" y="11546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chronic respiratory disease services (N=316), percent that have:</a:t>
            </a:r>
          </a:p>
        </p:txBody>
      </p:sp>
    </p:spTree>
    <p:extLst>
      <p:ext uri="{BB962C8B-B14F-4D97-AF65-F5344CB8AC3E}">
        <p14:creationId xmlns:p14="http://schemas.microsoft.com/office/powerpoint/2010/main" val="11756646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p:spPr>
        <p:txBody>
          <a:bodyPr>
            <a:noAutofit/>
          </a:bodyPr>
          <a:lstStyle/>
          <a:p>
            <a:pPr lvl="0"/>
            <a:r>
              <a:rPr lang="en-US" sz="3200" dirty="0">
                <a:latin typeface="Source Sans Pro" panose="020B0503030403020204" pitchFamily="34" charset="0"/>
                <a:ea typeface="Source Sans Pro" panose="020B0503030403020204" pitchFamily="34" charset="0"/>
              </a:rPr>
              <a:t>Availability of Essential Medicines and Commodities for Chronic Respiratory Diseases</a:t>
            </a:r>
          </a:p>
        </p:txBody>
      </p:sp>
      <p:sp>
        <p:nvSpPr>
          <p:cNvPr id="5" name="TextBox 4"/>
          <p:cNvSpPr txBox="1"/>
          <p:nvPr/>
        </p:nvSpPr>
        <p:spPr>
          <a:xfrm>
            <a:off x="0" y="1030069"/>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chronic respiratory disease services (N=316), percent that have medicines and commodities observed to be available on the day of the survey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269234543"/>
              </p:ext>
            </p:extLst>
          </p:nvPr>
        </p:nvGraphicFramePr>
        <p:xfrm>
          <a:off x="0" y="1600199"/>
          <a:ext cx="912876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5832929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C98B1F-559A-4CA0-13FF-7CC73E3F1D14}"/>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9</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latin typeface="Source Sans Pro" panose="020B0503030403020204" pitchFamily="34" charset="0"/>
                <a:ea typeface="Source Sans Pro" panose="020B0503030403020204" pitchFamily="34" charset="0"/>
              </a:rPr>
              <a:t>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433ADBE6-6402-2CA5-1669-06E6E8F8C2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
        <p:nvSpPr>
          <p:cNvPr id="7" name="Content Placeholder 2">
            <a:extLst>
              <a:ext uri="{FF2B5EF4-FFF2-40B4-BE49-F238E27FC236}">
                <a16:creationId xmlns:a16="http://schemas.microsoft.com/office/drawing/2014/main" id="{B7F4C8D7-EAC1-821F-B9DF-327CCBB71B83}"/>
              </a:ext>
            </a:extLst>
          </p:cNvPr>
          <p:cNvSpPr txBox="1">
            <a:spLocks/>
          </p:cNvSpPr>
          <p:nvPr/>
        </p:nvSpPr>
        <p:spPr>
          <a:xfrm>
            <a:off x="0" y="1714500"/>
            <a:ext cx="4357255" cy="43053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Bef>
                <a:spcPct val="50000"/>
              </a:spcBef>
              <a:spcAft>
                <a:spcPts val="0"/>
              </a:spcAft>
              <a:buClr>
                <a:schemeClr val="tx1"/>
              </a:buClr>
            </a:pPr>
            <a:r>
              <a:rPr lang="en-US" dirty="0">
                <a:latin typeface="Source Sans Pro" panose="020B0503030403020204" pitchFamily="34" charset="0"/>
                <a:ea typeface="Source Sans Pro" panose="020B0503030403020204" pitchFamily="34" charset="0"/>
                <a:cs typeface="Arial" charset="0"/>
              </a:rPr>
              <a:t>Diabetes Services</a:t>
            </a:r>
          </a:p>
          <a:p>
            <a:pPr fontAlgn="auto">
              <a:spcBef>
                <a:spcPct val="50000"/>
              </a:spcBef>
              <a:spcAft>
                <a:spcPts val="0"/>
              </a:spcAft>
              <a:buClr>
                <a:schemeClr val="tx1"/>
              </a:buClr>
            </a:pPr>
            <a:r>
              <a:rPr lang="en-US" dirty="0">
                <a:latin typeface="Source Sans Pro" panose="020B0503030403020204" pitchFamily="34" charset="0"/>
                <a:ea typeface="Source Sans Pro" panose="020B0503030403020204" pitchFamily="34" charset="0"/>
                <a:cs typeface="Arial" charset="0"/>
              </a:rPr>
              <a:t>Cardiovascular Diseases Services</a:t>
            </a:r>
          </a:p>
          <a:p>
            <a:pPr fontAlgn="auto">
              <a:spcAft>
                <a:spcPts val="0"/>
              </a:spcAft>
              <a:buClr>
                <a:schemeClr val="tx1"/>
              </a:buClr>
            </a:pPr>
            <a:r>
              <a:rPr lang="en-US" dirty="0">
                <a:latin typeface="Source Sans Pro" panose="020B0503030403020204" pitchFamily="34" charset="0"/>
                <a:ea typeface="Source Sans Pro" panose="020B0503030403020204" pitchFamily="34" charset="0"/>
              </a:rPr>
              <a:t>Chronic Respiratory Disease Services</a:t>
            </a:r>
          </a:p>
          <a:p>
            <a:pPr fontAlgn="auto">
              <a:spcAft>
                <a:spcPts val="0"/>
              </a:spcAft>
              <a:buClr>
                <a:schemeClr val="tx1"/>
              </a:buClr>
            </a:pPr>
            <a:r>
              <a:rPr lang="en-US" b="1" dirty="0">
                <a:solidFill>
                  <a:schemeClr val="accent5"/>
                </a:solidFill>
                <a:latin typeface="Source Sans Pro" panose="020B0503030403020204" pitchFamily="34" charset="0"/>
                <a:ea typeface="Source Sans Pro" panose="020B0503030403020204" pitchFamily="34" charset="0"/>
              </a:rPr>
              <a:t>Cancer Services</a:t>
            </a:r>
          </a:p>
          <a:p>
            <a:pPr fontAlgn="auto">
              <a:spcAft>
                <a:spcPts val="0"/>
              </a:spcAft>
              <a:buClr>
                <a:schemeClr val="tx1"/>
              </a:buClr>
            </a:pPr>
            <a:r>
              <a:rPr lang="en-US" dirty="0">
                <a:latin typeface="Source Sans Pro" panose="020B0503030403020204" pitchFamily="34" charset="0"/>
                <a:ea typeface="Source Sans Pro" panose="020B0503030403020204" pitchFamily="34" charset="0"/>
              </a:rPr>
              <a:t>Mental, Neurological, and Substance Use Disorders</a:t>
            </a:r>
          </a:p>
          <a:p>
            <a:pPr fontAlgn="auto">
              <a:spcAft>
                <a:spcPts val="0"/>
              </a:spcAft>
              <a:buClr>
                <a:schemeClr val="tx1"/>
              </a:buClr>
            </a:pPr>
            <a:r>
              <a:rPr lang="en-US" dirty="0">
                <a:latin typeface="Source Sans Pro" panose="020B0503030403020204" pitchFamily="34" charset="0"/>
                <a:ea typeface="Source Sans Pro" panose="020B0503030403020204" pitchFamily="34" charset="0"/>
              </a:rPr>
              <a:t>Chronic Renal Diseases Services</a:t>
            </a:r>
          </a:p>
          <a:p>
            <a:pPr marL="0" indent="0" fontAlgn="auto">
              <a:spcAft>
                <a:spcPts val="0"/>
              </a:spcAft>
              <a:buFont typeface="Arial" pitchFamily="34" charset="0"/>
              <a:buNone/>
            </a:pPr>
            <a:endParaRPr lang="en-US" dirty="0">
              <a:latin typeface="Source Sans Pro" panose="020B0503030403020204" pitchFamily="34" charset="0"/>
              <a:ea typeface="Source Sans Pro" panose="020B0503030403020204" pitchFamily="34" charset="0"/>
            </a:endParaRPr>
          </a:p>
          <a:p>
            <a:pPr fontAlgn="auto">
              <a:spcBef>
                <a:spcPct val="50000"/>
              </a:spcBef>
              <a:spcAft>
                <a:spcPts val="0"/>
              </a:spcAft>
            </a:pPr>
            <a:endParaRPr lang="en-US" dirty="0">
              <a:latin typeface="Source Sans Pro" panose="020B0503030403020204" pitchFamily="34" charset="0"/>
              <a:ea typeface="Source Sans Pro" panose="020B0503030403020204" pitchFamily="34" charset="0"/>
              <a:cs typeface="Arial" charset="0"/>
            </a:endParaRPr>
          </a:p>
        </p:txBody>
      </p:sp>
    </p:spTree>
    <p:extLst>
      <p:ext uri="{BB962C8B-B14F-4D97-AF65-F5344CB8AC3E}">
        <p14:creationId xmlns:p14="http://schemas.microsoft.com/office/powerpoint/2010/main" val="7615493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4305300"/>
          </a:xfrm>
        </p:spPr>
        <p:txBody>
          <a:bodyPr>
            <a:normAutofit fontScale="85000" lnSpcReduction="20000"/>
          </a:bodyPr>
          <a:lstStyle/>
          <a:p>
            <a:pPr>
              <a:spcBef>
                <a:spcPct val="50000"/>
              </a:spcBef>
              <a:buClr>
                <a:schemeClr val="tx1"/>
              </a:buClr>
            </a:pPr>
            <a:r>
              <a:rPr lang="en-US" b="1" dirty="0">
                <a:solidFill>
                  <a:schemeClr val="accent5"/>
                </a:solidFill>
                <a:latin typeface="Source Sans Pro" panose="020B0503030403020204" pitchFamily="34" charset="0"/>
                <a:ea typeface="Source Sans Pro" panose="020B0503030403020204" pitchFamily="34" charset="0"/>
                <a:cs typeface="Arial" charset="0"/>
              </a:rPr>
              <a:t>Diabetes Services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Cardiovascular Diseases Services</a:t>
            </a:r>
          </a:p>
          <a:p>
            <a:pPr>
              <a:buClr>
                <a:schemeClr val="tx1"/>
              </a:buClr>
            </a:pPr>
            <a:r>
              <a:rPr lang="en-US" dirty="0">
                <a:latin typeface="Source Sans Pro" panose="020B0503030403020204" pitchFamily="34" charset="0"/>
                <a:ea typeface="Source Sans Pro" panose="020B0503030403020204" pitchFamily="34" charset="0"/>
              </a:rPr>
              <a:t>Chronic Respiratory Disease Services</a:t>
            </a:r>
          </a:p>
          <a:p>
            <a:pPr>
              <a:buClr>
                <a:schemeClr val="tx1"/>
              </a:buClr>
            </a:pPr>
            <a:r>
              <a:rPr lang="en-US" dirty="0">
                <a:latin typeface="Source Sans Pro" panose="020B0503030403020204" pitchFamily="34" charset="0"/>
                <a:ea typeface="Source Sans Pro" panose="020B0503030403020204" pitchFamily="34" charset="0"/>
              </a:rPr>
              <a:t>Cancer Services</a:t>
            </a:r>
          </a:p>
          <a:p>
            <a:pPr>
              <a:buClr>
                <a:schemeClr val="tx1"/>
              </a:buClr>
            </a:pPr>
            <a:r>
              <a:rPr lang="en-US" dirty="0">
                <a:latin typeface="Source Sans Pro" panose="020B0503030403020204" pitchFamily="34" charset="0"/>
                <a:ea typeface="Source Sans Pro" panose="020B0503030403020204" pitchFamily="34" charset="0"/>
              </a:rPr>
              <a:t>Mental, Neurological, and Substance Use Disorders</a:t>
            </a:r>
          </a:p>
          <a:p>
            <a:pPr>
              <a:buClr>
                <a:schemeClr val="tx1"/>
              </a:buClr>
            </a:pPr>
            <a:r>
              <a:rPr lang="en-US" dirty="0">
                <a:latin typeface="Source Sans Pro" panose="020B0503030403020204" pitchFamily="34" charset="0"/>
                <a:ea typeface="Source Sans Pro" panose="020B0503030403020204" pitchFamily="34" charset="0"/>
              </a:rPr>
              <a:t>Chronic Renal Diseases Services</a:t>
            </a:r>
          </a:p>
          <a:p>
            <a:pPr marL="0" indent="0">
              <a:buNone/>
            </a:pPr>
            <a:endParaRPr lang="en-US" dirty="0">
              <a:latin typeface="Source Sans Pro" panose="020B0503030403020204" pitchFamily="34" charset="0"/>
              <a:ea typeface="Source Sans Pro" panose="020B0503030403020204" pitchFamily="34" charset="0"/>
            </a:endParaRP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2" name="TextBox 1">
            <a:extLst>
              <a:ext uri="{FF2B5EF4-FFF2-40B4-BE49-F238E27FC236}">
                <a16:creationId xmlns:a16="http://schemas.microsoft.com/office/drawing/2014/main" id="{CB0DC79E-3E07-FD3A-9FB8-B3B14C73566E}"/>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9</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latin typeface="Source Sans Pro" panose="020B0503030403020204" pitchFamily="34" charset="0"/>
                <a:ea typeface="Source Sans Pro" panose="020B0503030403020204" pitchFamily="34" charset="0"/>
              </a:rPr>
              <a:t>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658123BE-36CD-020B-2865-68AD5648C4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15492265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nvPr>
        </p:nvGraphicFramePr>
        <p:xfrm>
          <a:off x="0" y="1752600"/>
          <a:ext cx="9144000" cy="51054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Cancer Services by Facility Type</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25400" y="12308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services for cancer diseases</a:t>
            </a:r>
          </a:p>
        </p:txBody>
      </p:sp>
    </p:spTree>
    <p:extLst>
      <p:ext uri="{BB962C8B-B14F-4D97-AF65-F5344CB8AC3E}">
        <p14:creationId xmlns:p14="http://schemas.microsoft.com/office/powerpoint/2010/main" val="63553279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Cancer Services by Managing Authority</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15433" y="1242042"/>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services for cancer diseases</a:t>
            </a:r>
          </a:p>
        </p:txBody>
      </p:sp>
      <p:graphicFrame>
        <p:nvGraphicFramePr>
          <p:cNvPr id="6" name="Content Placeholder 6"/>
          <p:cNvGraphicFramePr>
            <a:graphicFrameLocks noGrp="1"/>
          </p:cNvGraphicFramePr>
          <p:nvPr>
            <p:ph idx="1"/>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9039249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nvPr>
        </p:nvGraphicFramePr>
        <p:xfrm>
          <a:off x="0" y="1611868"/>
          <a:ext cx="9144000" cy="5246132"/>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Guidelines</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and </a:t>
            </a: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Equipment for Cancer</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Services</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0" y="11546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services for cancer diseases (N=114), percent that have:</a:t>
            </a:r>
          </a:p>
        </p:txBody>
      </p:sp>
    </p:spTree>
    <p:extLst>
      <p:ext uri="{BB962C8B-B14F-4D97-AF65-F5344CB8AC3E}">
        <p14:creationId xmlns:p14="http://schemas.microsoft.com/office/powerpoint/2010/main" val="2940046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499"/>
            <a:ext cx="4357255" cy="4479417"/>
          </a:xfrm>
        </p:spPr>
        <p:txBody>
          <a:bodyPr>
            <a:normAutofit fontScale="85000" lnSpcReduction="20000"/>
          </a:bodyPr>
          <a:lstStyle/>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Diabetes Services</a:t>
            </a:r>
          </a:p>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Cardiovascular Diseases Services</a:t>
            </a:r>
          </a:p>
          <a:p>
            <a:pPr>
              <a:buClr>
                <a:schemeClr val="tx1"/>
              </a:buClr>
            </a:pPr>
            <a:r>
              <a:rPr lang="en-US" dirty="0">
                <a:latin typeface="Source Sans Pro" panose="020B0503030403020204" pitchFamily="34" charset="0"/>
                <a:ea typeface="Source Sans Pro" panose="020B0503030403020204" pitchFamily="34" charset="0"/>
              </a:rPr>
              <a:t>Chronic Respiratory Disease Services</a:t>
            </a:r>
          </a:p>
          <a:p>
            <a:pPr>
              <a:buClr>
                <a:schemeClr val="tx1"/>
              </a:buClr>
            </a:pPr>
            <a:r>
              <a:rPr lang="en-US" dirty="0">
                <a:latin typeface="Source Sans Pro" panose="020B0503030403020204" pitchFamily="34" charset="0"/>
                <a:ea typeface="Source Sans Pro" panose="020B0503030403020204" pitchFamily="34" charset="0"/>
              </a:rPr>
              <a:t>Cancer Services</a:t>
            </a:r>
          </a:p>
          <a:p>
            <a:pPr>
              <a:buClr>
                <a:schemeClr val="tx1"/>
              </a:buClr>
            </a:pPr>
            <a:r>
              <a:rPr lang="en-US" b="1" dirty="0">
                <a:solidFill>
                  <a:schemeClr val="accent5"/>
                </a:solidFill>
                <a:latin typeface="Source Sans Pro" panose="020B0503030403020204" pitchFamily="34" charset="0"/>
                <a:ea typeface="Source Sans Pro" panose="020B0503030403020204" pitchFamily="34" charset="0"/>
              </a:rPr>
              <a:t>Mental, Neurological, and Substance Use Disorders</a:t>
            </a:r>
          </a:p>
          <a:p>
            <a:pPr>
              <a:buClr>
                <a:schemeClr val="tx1"/>
              </a:buClr>
            </a:pPr>
            <a:r>
              <a:rPr lang="en-US" dirty="0">
                <a:latin typeface="Source Sans Pro" panose="020B0503030403020204" pitchFamily="34" charset="0"/>
                <a:ea typeface="Source Sans Pro" panose="020B0503030403020204" pitchFamily="34" charset="0"/>
              </a:rPr>
              <a:t>Chronic Renal Diseases Services</a:t>
            </a:r>
            <a:endParaRPr lang="en-US" b="1" dirty="0">
              <a:solidFill>
                <a:schemeClr val="accent5"/>
              </a:solidFill>
              <a:latin typeface="Source Sans Pro" panose="020B0503030403020204" pitchFamily="34" charset="0"/>
              <a:ea typeface="Source Sans Pro" panose="020B0503030403020204" pitchFamily="34" charset="0"/>
            </a:endParaRPr>
          </a:p>
          <a:p>
            <a:pPr marL="0" indent="0">
              <a:buNone/>
            </a:pPr>
            <a:endParaRPr lang="en-US" dirty="0">
              <a:latin typeface="Source Sans Pro" panose="020B0503030403020204" pitchFamily="34" charset="0"/>
              <a:ea typeface="Source Sans Pro" panose="020B0503030403020204" pitchFamily="34" charset="0"/>
            </a:endParaRP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2" name="TextBox 1">
            <a:extLst>
              <a:ext uri="{FF2B5EF4-FFF2-40B4-BE49-F238E27FC236}">
                <a16:creationId xmlns:a16="http://schemas.microsoft.com/office/drawing/2014/main" id="{34B21A09-AC01-05F6-7219-18169F90C082}"/>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9</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latin typeface="Source Sans Pro" panose="020B0503030403020204" pitchFamily="34" charset="0"/>
                <a:ea typeface="Source Sans Pro" panose="020B0503030403020204" pitchFamily="34" charset="0"/>
              </a:rPr>
              <a:t>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7EC0D648-712C-F947-8768-81979F995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396158775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a:xfrm>
            <a:off x="0" y="76200"/>
            <a:ext cx="9144000" cy="914400"/>
          </a:xfrm>
        </p:spPr>
        <p:txBody>
          <a:bodyPr>
            <a:normAutofit fontScale="90000"/>
          </a:bodyPr>
          <a:lstStyle/>
          <a:p>
            <a:pPr eaLnBrk="1" hangingPunct="1"/>
            <a:r>
              <a:rPr lang="en-US" dirty="0">
                <a:latin typeface="Source Sans Pro" panose="020B0503030403020204" pitchFamily="34" charset="0"/>
                <a:ea typeface="Source Sans Pro" panose="020B0503030403020204" pitchFamily="34" charset="0"/>
              </a:rPr>
              <a:t>Availability of Mental, Neurological, and Substance Use Disorders Services by Facility</a:t>
            </a:r>
            <a:endParaRPr lang="en-US" sz="2400" dirty="0">
              <a:latin typeface="Source Sans Pro" panose="020B0503030403020204" pitchFamily="34" charset="0"/>
              <a:ea typeface="Source Sans Pro" panose="020B0503030403020204" pitchFamily="34" charset="0"/>
            </a:endParaRPr>
          </a:p>
        </p:txBody>
      </p:sp>
      <p:graphicFrame>
        <p:nvGraphicFramePr>
          <p:cNvPr id="8" name="Chart Placeholder 7"/>
          <p:cNvGraphicFramePr>
            <a:graphicFrameLocks noGrp="1"/>
          </p:cNvGraphicFramePr>
          <p:nvPr>
            <p:ph type="chart" idx="1"/>
            <p:extLst>
              <p:ext uri="{D42A27DB-BD31-4B8C-83A1-F6EECF244321}">
                <p14:modId xmlns:p14="http://schemas.microsoft.com/office/powerpoint/2010/main" val="2986922662"/>
              </p:ext>
            </p:extLst>
          </p:nvPr>
        </p:nvGraphicFramePr>
        <p:xfrm>
          <a:off x="0" y="1359932"/>
          <a:ext cx="9144000" cy="5498068"/>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p:cNvSpPr txBox="1"/>
          <p:nvPr/>
        </p:nvSpPr>
        <p:spPr>
          <a:xfrm>
            <a:off x="0" y="990600"/>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mental, neurological, and substance </a:t>
            </a:r>
            <a:r>
              <a:rPr lang="en-US" i="1">
                <a:latin typeface="Source Sans Pro" panose="020B0503030403020204" pitchFamily="34" charset="0"/>
                <a:ea typeface="Source Sans Pro" panose="020B0503030403020204" pitchFamily="34" charset="0"/>
              </a:rPr>
              <a:t>use disorders </a:t>
            </a:r>
            <a:r>
              <a:rPr lang="en-US" i="1" dirty="0">
                <a:latin typeface="Source Sans Pro" panose="020B0503030403020204" pitchFamily="34" charset="0"/>
                <a:ea typeface="Source Sans Pro" panose="020B0503030403020204" pitchFamily="34" charset="0"/>
              </a:rPr>
              <a:t>services</a:t>
            </a:r>
          </a:p>
        </p:txBody>
      </p:sp>
    </p:spTree>
    <p:extLst>
      <p:ext uri="{BB962C8B-B14F-4D97-AF65-F5344CB8AC3E}">
        <p14:creationId xmlns:p14="http://schemas.microsoft.com/office/powerpoint/2010/main" val="3929217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469760964"/>
              </p:ext>
            </p:extLst>
          </p:nvPr>
        </p:nvGraphicFramePr>
        <p:xfrm>
          <a:off x="76200" y="1600200"/>
          <a:ext cx="90678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90218"/>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mental, neurological, and substance use disorder services (N=88), percent that have:</a:t>
            </a:r>
          </a:p>
        </p:txBody>
      </p:sp>
      <p:sp>
        <p:nvSpPr>
          <p:cNvPr id="5" name="Rectangle 2"/>
          <p:cNvSpPr>
            <a:spLocks noGrp="1" noChangeArrowheads="1"/>
          </p:cNvSpPr>
          <p:nvPr>
            <p:ph type="title"/>
          </p:nvPr>
        </p:nvSpPr>
        <p:spPr>
          <a:xfrm>
            <a:off x="0" y="37463"/>
            <a:ext cx="9144000" cy="970722"/>
          </a:xfrm>
        </p:spPr>
        <p:txBody>
          <a:bodyPr>
            <a:noAutofit/>
          </a:bodyPr>
          <a:lstStyle/>
          <a:p>
            <a:pPr eaLnBrk="1" hangingPunct="1"/>
            <a:r>
              <a:rPr lang="en-US" dirty="0">
                <a:latin typeface="Source Sans Pro" panose="020B0503030403020204" pitchFamily="34" charset="0"/>
                <a:ea typeface="Source Sans Pro" panose="020B0503030403020204" pitchFamily="34" charset="0"/>
              </a:rPr>
              <a:t>Guidelines and Trained Staff for Mental Health Services</a:t>
            </a:r>
            <a:endParaRPr lang="en-US" sz="2400" dirty="0">
              <a:latin typeface="Source Sans Pro" panose="020B0503030403020204" pitchFamily="34" charset="0"/>
              <a:ea typeface="Source Sans Pro" panose="020B0503030403020204" pitchFamily="34" charset="0"/>
            </a:endParaRPr>
          </a:p>
        </p:txBody>
      </p:sp>
    </p:spTree>
    <p:extLst>
      <p:ext uri="{BB962C8B-B14F-4D97-AF65-F5344CB8AC3E}">
        <p14:creationId xmlns:p14="http://schemas.microsoft.com/office/powerpoint/2010/main" val="36508621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latin typeface="Source Sans Pro" panose="020B0503030403020204" pitchFamily="34" charset="0"/>
                <a:ea typeface="Source Sans Pro" panose="020B0503030403020204" pitchFamily="34" charset="0"/>
              </a:rPr>
              <a:t>Availability of Mental Health Services</a:t>
            </a:r>
            <a:br>
              <a:rPr lang="en-US"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by Managing Authority</a:t>
            </a: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2395888640"/>
              </p:ext>
            </p:extLst>
          </p:nvPr>
        </p:nvGraphicFramePr>
        <p:xfrm>
          <a:off x="533400" y="1752600"/>
          <a:ext cx="8153400" cy="51054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106269"/>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mental, neurological, and substance use disorder services (N=88), percent that have:</a:t>
            </a:r>
          </a:p>
        </p:txBody>
      </p:sp>
    </p:spTree>
    <p:extLst>
      <p:ext uri="{BB962C8B-B14F-4D97-AF65-F5344CB8AC3E}">
        <p14:creationId xmlns:p14="http://schemas.microsoft.com/office/powerpoint/2010/main" val="17441247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C98B1F-559A-4CA0-13FF-7CC73E3F1D14}"/>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9</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latin typeface="Source Sans Pro" panose="020B0503030403020204" pitchFamily="34" charset="0"/>
                <a:ea typeface="Source Sans Pro" panose="020B0503030403020204" pitchFamily="34" charset="0"/>
              </a:rPr>
              <a:t>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433ADBE6-6402-2CA5-1669-06E6E8F8C2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
        <p:nvSpPr>
          <p:cNvPr id="7" name="Content Placeholder 2">
            <a:extLst>
              <a:ext uri="{FF2B5EF4-FFF2-40B4-BE49-F238E27FC236}">
                <a16:creationId xmlns:a16="http://schemas.microsoft.com/office/drawing/2014/main" id="{B7F4C8D7-EAC1-821F-B9DF-327CCBB71B83}"/>
              </a:ext>
            </a:extLst>
          </p:cNvPr>
          <p:cNvSpPr txBox="1">
            <a:spLocks/>
          </p:cNvSpPr>
          <p:nvPr/>
        </p:nvSpPr>
        <p:spPr>
          <a:xfrm>
            <a:off x="0" y="1714500"/>
            <a:ext cx="4357255" cy="4305300"/>
          </a:xfrm>
          <a:prstGeom prst="rect">
            <a:avLst/>
          </a:prstGeom>
        </p:spPr>
        <p:txBody>
          <a:bodyPr vert="horz" lIns="91440" tIns="45720" rIns="91440" bIns="45720" rtlCol="0">
            <a:normAutofit fontScale="85000" lnSpcReduction="20000"/>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fontAlgn="auto">
              <a:spcBef>
                <a:spcPct val="50000"/>
              </a:spcBef>
              <a:spcAft>
                <a:spcPts val="0"/>
              </a:spcAft>
              <a:buClr>
                <a:schemeClr val="tx1"/>
              </a:buClr>
            </a:pPr>
            <a:r>
              <a:rPr lang="en-US" dirty="0">
                <a:latin typeface="Source Sans Pro" panose="020B0503030403020204" pitchFamily="34" charset="0"/>
                <a:ea typeface="Source Sans Pro" panose="020B0503030403020204" pitchFamily="34" charset="0"/>
                <a:cs typeface="Arial" charset="0"/>
              </a:rPr>
              <a:t>Diabetes Services</a:t>
            </a:r>
          </a:p>
          <a:p>
            <a:pPr fontAlgn="auto">
              <a:spcBef>
                <a:spcPct val="50000"/>
              </a:spcBef>
              <a:spcAft>
                <a:spcPts val="0"/>
              </a:spcAft>
              <a:buClr>
                <a:schemeClr val="tx1"/>
              </a:buClr>
            </a:pPr>
            <a:r>
              <a:rPr lang="en-US" dirty="0">
                <a:latin typeface="Source Sans Pro" panose="020B0503030403020204" pitchFamily="34" charset="0"/>
                <a:ea typeface="Source Sans Pro" panose="020B0503030403020204" pitchFamily="34" charset="0"/>
                <a:cs typeface="Arial" charset="0"/>
              </a:rPr>
              <a:t>Cardiovascular Diseases Services</a:t>
            </a:r>
          </a:p>
          <a:p>
            <a:pPr fontAlgn="auto">
              <a:spcAft>
                <a:spcPts val="0"/>
              </a:spcAft>
              <a:buClr>
                <a:schemeClr val="tx1"/>
              </a:buClr>
            </a:pPr>
            <a:r>
              <a:rPr lang="en-US" dirty="0">
                <a:latin typeface="Source Sans Pro" panose="020B0503030403020204" pitchFamily="34" charset="0"/>
                <a:ea typeface="Source Sans Pro" panose="020B0503030403020204" pitchFamily="34" charset="0"/>
              </a:rPr>
              <a:t>Chronic Respiratory Disease Services</a:t>
            </a:r>
          </a:p>
          <a:p>
            <a:pPr fontAlgn="auto">
              <a:spcAft>
                <a:spcPts val="0"/>
              </a:spcAft>
              <a:buClr>
                <a:schemeClr val="tx1"/>
              </a:buClr>
            </a:pPr>
            <a:r>
              <a:rPr lang="en-US" dirty="0">
                <a:latin typeface="Source Sans Pro" panose="020B0503030403020204" pitchFamily="34" charset="0"/>
                <a:ea typeface="Source Sans Pro" panose="020B0503030403020204" pitchFamily="34" charset="0"/>
              </a:rPr>
              <a:t>Cancer Services</a:t>
            </a:r>
          </a:p>
          <a:p>
            <a:pPr fontAlgn="auto">
              <a:spcAft>
                <a:spcPts val="0"/>
              </a:spcAft>
              <a:buClr>
                <a:schemeClr val="tx1"/>
              </a:buClr>
            </a:pPr>
            <a:r>
              <a:rPr lang="en-US" dirty="0">
                <a:latin typeface="Source Sans Pro" panose="020B0503030403020204" pitchFamily="34" charset="0"/>
                <a:ea typeface="Source Sans Pro" panose="020B0503030403020204" pitchFamily="34" charset="0"/>
              </a:rPr>
              <a:t>Mental, Neurological, and Substance Use Disorders</a:t>
            </a:r>
          </a:p>
          <a:p>
            <a:pPr fontAlgn="auto">
              <a:spcAft>
                <a:spcPts val="0"/>
              </a:spcAft>
              <a:buClr>
                <a:schemeClr val="tx1"/>
              </a:buClr>
            </a:pPr>
            <a:r>
              <a:rPr lang="en-US" b="1" dirty="0">
                <a:solidFill>
                  <a:schemeClr val="accent5"/>
                </a:solidFill>
                <a:latin typeface="Source Sans Pro" panose="020B0503030403020204" pitchFamily="34" charset="0"/>
                <a:ea typeface="Source Sans Pro" panose="020B0503030403020204" pitchFamily="34" charset="0"/>
              </a:rPr>
              <a:t>Chronic Renal Diseases Services</a:t>
            </a:r>
          </a:p>
          <a:p>
            <a:pPr marL="0" indent="0" fontAlgn="auto">
              <a:spcAft>
                <a:spcPts val="0"/>
              </a:spcAft>
              <a:buFont typeface="Arial" pitchFamily="34" charset="0"/>
              <a:buNone/>
            </a:pPr>
            <a:endParaRPr lang="en-US" dirty="0">
              <a:latin typeface="Source Sans Pro" panose="020B0503030403020204" pitchFamily="34" charset="0"/>
              <a:ea typeface="Source Sans Pro" panose="020B0503030403020204" pitchFamily="34" charset="0"/>
            </a:endParaRPr>
          </a:p>
          <a:p>
            <a:pPr fontAlgn="auto">
              <a:spcBef>
                <a:spcPct val="50000"/>
              </a:spcBef>
              <a:spcAft>
                <a:spcPts val="0"/>
              </a:spcAft>
            </a:pPr>
            <a:endParaRPr lang="en-US" dirty="0">
              <a:latin typeface="Source Sans Pro" panose="020B0503030403020204" pitchFamily="34" charset="0"/>
              <a:ea typeface="Source Sans Pro" panose="020B0503030403020204" pitchFamily="34" charset="0"/>
              <a:cs typeface="Arial" charset="0"/>
            </a:endParaRPr>
          </a:p>
        </p:txBody>
      </p:sp>
    </p:spTree>
    <p:extLst>
      <p:ext uri="{BB962C8B-B14F-4D97-AF65-F5344CB8AC3E}">
        <p14:creationId xmlns:p14="http://schemas.microsoft.com/office/powerpoint/2010/main" val="22828358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768046928"/>
              </p:ext>
            </p:extLst>
          </p:nvPr>
        </p:nvGraphicFramePr>
        <p:xfrm>
          <a:off x="0" y="1752600"/>
          <a:ext cx="9144000" cy="51054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Chronic Renal Diseases Services by Facility Type</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25400" y="1230868"/>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chronic renal diseases services</a:t>
            </a:r>
          </a:p>
        </p:txBody>
      </p:sp>
    </p:spTree>
    <p:extLst>
      <p:ext uri="{BB962C8B-B14F-4D97-AF65-F5344CB8AC3E}">
        <p14:creationId xmlns:p14="http://schemas.microsoft.com/office/powerpoint/2010/main" val="83927462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Chronic Renal Diseases Services by Managing Authority</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15433" y="1242042"/>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chronic renal diseases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518264786"/>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705632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Content Placeholder 6"/>
          <p:cNvGraphicFramePr>
            <a:graphicFrameLocks noGrp="1"/>
          </p:cNvGraphicFramePr>
          <p:nvPr>
            <p:ph idx="1"/>
            <p:extLst>
              <p:ext uri="{D42A27DB-BD31-4B8C-83A1-F6EECF244321}">
                <p14:modId xmlns:p14="http://schemas.microsoft.com/office/powerpoint/2010/main" val="3356394001"/>
              </p:ext>
            </p:extLst>
          </p:nvPr>
        </p:nvGraphicFramePr>
        <p:xfrm>
          <a:off x="0" y="1600200"/>
          <a:ext cx="9144000" cy="5257801"/>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Diabetes Services </a:t>
            </a:r>
            <a:br>
              <a:rPr lang="en-US" sz="4000" dirty="0">
                <a:latin typeface="Source Sans Pro" panose="020B0503030403020204" pitchFamily="34" charset="0"/>
                <a:ea typeface="Source Sans Pro" panose="020B0503030403020204" pitchFamily="34" charset="0"/>
                <a:cs typeface="+mj-cs"/>
              </a:rPr>
            </a:br>
            <a:r>
              <a:rPr lang="en-US" sz="4000" dirty="0">
                <a:latin typeface="Source Sans Pro" panose="020B0503030403020204" pitchFamily="34" charset="0"/>
                <a:ea typeface="Source Sans Pro" panose="020B0503030403020204" pitchFamily="34" charset="0"/>
                <a:cs typeface="+mj-cs"/>
              </a:rPr>
              <a:t>by Facility Type</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6" name="TextBox 5"/>
          <p:cNvSpPr txBox="1"/>
          <p:nvPr/>
        </p:nvSpPr>
        <p:spPr>
          <a:xfrm>
            <a:off x="-25400" y="12308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diabetes services</a:t>
            </a:r>
          </a:p>
        </p:txBody>
      </p:sp>
    </p:spTree>
    <p:extLst>
      <p:ext uri="{BB962C8B-B14F-4D97-AF65-F5344CB8AC3E}">
        <p14:creationId xmlns:p14="http://schemas.microsoft.com/office/powerpoint/2010/main" val="165992566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383641526"/>
              </p:ext>
            </p:extLst>
          </p:nvPr>
        </p:nvGraphicFramePr>
        <p:xfrm>
          <a:off x="0" y="1611868"/>
          <a:ext cx="9144000" cy="5246132"/>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Guidelines</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and </a:t>
            </a: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Equipment for Chronic Renal Diseases</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Services</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0" y="11546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offering services for cancer diseases (N=114), percent that have:</a:t>
            </a:r>
          </a:p>
        </p:txBody>
      </p:sp>
    </p:spTree>
    <p:extLst>
      <p:ext uri="{BB962C8B-B14F-4D97-AF65-F5344CB8AC3E}">
        <p14:creationId xmlns:p14="http://schemas.microsoft.com/office/powerpoint/2010/main" val="390745794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457200" y="0"/>
            <a:ext cx="8229600" cy="1143000"/>
          </a:xfrm>
        </p:spPr>
        <p:txBody>
          <a:bodyPr/>
          <a:lstStyle/>
          <a:p>
            <a:pPr eaLnBrk="1" hangingPunct="1"/>
            <a:r>
              <a:rPr lang="en-US" dirty="0"/>
              <a:t>Key Findings</a:t>
            </a:r>
          </a:p>
        </p:txBody>
      </p:sp>
      <p:sp>
        <p:nvSpPr>
          <p:cNvPr id="54275" name="Content Placeholder 2"/>
          <p:cNvSpPr>
            <a:spLocks noGrp="1"/>
          </p:cNvSpPr>
          <p:nvPr>
            <p:ph idx="1"/>
          </p:nvPr>
        </p:nvSpPr>
        <p:spPr>
          <a:xfrm>
            <a:off x="0" y="1295400"/>
            <a:ext cx="9144000" cy="5562600"/>
          </a:xfrm>
        </p:spPr>
        <p:txBody>
          <a:bodyPr>
            <a:normAutofit fontScale="92500" lnSpcReduction="10000"/>
          </a:bodyPr>
          <a:lstStyle/>
          <a:p>
            <a:pPr eaLnBrk="1" hangingPunct="1">
              <a:buClr>
                <a:schemeClr val="tx1"/>
              </a:buClr>
            </a:pPr>
            <a:r>
              <a:rPr lang="en-US" sz="2800" b="1" dirty="0">
                <a:solidFill>
                  <a:schemeClr val="accent5"/>
                </a:solidFill>
              </a:rPr>
              <a:t>78%</a:t>
            </a:r>
            <a:r>
              <a:rPr lang="en-US" sz="2800" dirty="0">
                <a:solidFill>
                  <a:schemeClr val="accent5"/>
                </a:solidFill>
              </a:rPr>
              <a:t> </a:t>
            </a:r>
            <a:r>
              <a:rPr lang="en-US" sz="2800" dirty="0"/>
              <a:t>of facilities excluding health posts offer </a:t>
            </a:r>
            <a:r>
              <a:rPr lang="en-US" sz="2800" b="1" dirty="0">
                <a:solidFill>
                  <a:schemeClr val="accent5"/>
                </a:solidFill>
              </a:rPr>
              <a:t>diabetes</a:t>
            </a:r>
            <a:r>
              <a:rPr lang="en-US" sz="2800" b="1" dirty="0">
                <a:solidFill>
                  <a:schemeClr val="accent2"/>
                </a:solidFill>
              </a:rPr>
              <a:t> </a:t>
            </a:r>
            <a:r>
              <a:rPr lang="en-US" sz="2800" dirty="0"/>
              <a:t>services.</a:t>
            </a:r>
          </a:p>
          <a:p>
            <a:pPr eaLnBrk="1" hangingPunct="1">
              <a:buClr>
                <a:schemeClr val="tx1"/>
              </a:buClr>
            </a:pPr>
            <a:r>
              <a:rPr lang="en-US" sz="2800" b="1" dirty="0">
                <a:solidFill>
                  <a:schemeClr val="accent5"/>
                </a:solidFill>
              </a:rPr>
              <a:t>18% </a:t>
            </a:r>
            <a:r>
              <a:rPr lang="en-US" sz="2800" dirty="0"/>
              <a:t>of facilities offering diabetes services have </a:t>
            </a:r>
            <a:r>
              <a:rPr lang="en-US" sz="2800" b="1" dirty="0">
                <a:solidFill>
                  <a:schemeClr val="accent5"/>
                </a:solidFill>
              </a:rPr>
              <a:t>injectable glucose solution</a:t>
            </a:r>
            <a:r>
              <a:rPr lang="en-US" sz="2800" dirty="0"/>
              <a:t>.</a:t>
            </a:r>
          </a:p>
          <a:p>
            <a:pPr>
              <a:buClr>
                <a:schemeClr val="tx1"/>
              </a:buClr>
            </a:pPr>
            <a:r>
              <a:rPr lang="en-US" sz="2800" b="1" dirty="0">
                <a:solidFill>
                  <a:schemeClr val="accent5"/>
                </a:solidFill>
              </a:rPr>
              <a:t>78%</a:t>
            </a:r>
            <a:r>
              <a:rPr lang="en-US" sz="2800" dirty="0">
                <a:solidFill>
                  <a:schemeClr val="accent5"/>
                </a:solidFill>
              </a:rPr>
              <a:t> </a:t>
            </a:r>
            <a:r>
              <a:rPr lang="en-US" sz="2800" dirty="0"/>
              <a:t>of facilities excluding health posts offer </a:t>
            </a:r>
            <a:r>
              <a:rPr lang="en-US" sz="2800" b="1" dirty="0">
                <a:solidFill>
                  <a:schemeClr val="accent5"/>
                </a:solidFill>
              </a:rPr>
              <a:t>cardiovascular disease </a:t>
            </a:r>
            <a:r>
              <a:rPr lang="en-US" sz="2800" dirty="0"/>
              <a:t>services.</a:t>
            </a:r>
          </a:p>
          <a:p>
            <a:pPr>
              <a:buClr>
                <a:schemeClr val="tx1"/>
              </a:buClr>
            </a:pPr>
            <a:r>
              <a:rPr lang="en-US" sz="2800" b="1" dirty="0">
                <a:solidFill>
                  <a:schemeClr val="accent5"/>
                </a:solidFill>
              </a:rPr>
              <a:t>79% </a:t>
            </a:r>
            <a:r>
              <a:rPr lang="en-US" sz="2800" dirty="0"/>
              <a:t>of facilities excluding health posts offer </a:t>
            </a:r>
            <a:r>
              <a:rPr lang="en-US" sz="2800" b="1" dirty="0">
                <a:solidFill>
                  <a:schemeClr val="accent5"/>
                </a:solidFill>
              </a:rPr>
              <a:t>chronic respiratory diseases</a:t>
            </a:r>
            <a:r>
              <a:rPr lang="en-US" sz="2800" dirty="0"/>
              <a:t> services.</a:t>
            </a:r>
          </a:p>
          <a:p>
            <a:pPr eaLnBrk="1" hangingPunct="1">
              <a:buClr>
                <a:schemeClr val="tx1"/>
              </a:buClr>
            </a:pPr>
            <a:r>
              <a:rPr lang="en-US" sz="2800" b="1" dirty="0">
                <a:solidFill>
                  <a:schemeClr val="accent5"/>
                </a:solidFill>
              </a:rPr>
              <a:t>28%</a:t>
            </a:r>
            <a:r>
              <a:rPr lang="en-US" sz="2800" dirty="0">
                <a:solidFill>
                  <a:schemeClr val="accent5"/>
                </a:solidFill>
              </a:rPr>
              <a:t> </a:t>
            </a:r>
            <a:r>
              <a:rPr lang="en-US" sz="2800" dirty="0"/>
              <a:t>of facilities excluding health posts offer </a:t>
            </a:r>
            <a:r>
              <a:rPr lang="en-US" sz="2800" b="1" dirty="0">
                <a:solidFill>
                  <a:schemeClr val="accent5"/>
                </a:solidFill>
              </a:rPr>
              <a:t>cancer disease </a:t>
            </a:r>
            <a:r>
              <a:rPr lang="en-US" sz="2800" dirty="0"/>
              <a:t>services.</a:t>
            </a:r>
          </a:p>
          <a:p>
            <a:pPr eaLnBrk="1" hangingPunct="1">
              <a:buClr>
                <a:schemeClr val="tx1"/>
              </a:buClr>
            </a:pPr>
            <a:r>
              <a:rPr lang="en-US" sz="2800" b="1" dirty="0">
                <a:solidFill>
                  <a:schemeClr val="accent5"/>
                </a:solidFill>
              </a:rPr>
              <a:t>22%</a:t>
            </a:r>
            <a:r>
              <a:rPr lang="en-US" sz="2800" dirty="0">
                <a:solidFill>
                  <a:schemeClr val="accent5"/>
                </a:solidFill>
              </a:rPr>
              <a:t> </a:t>
            </a:r>
            <a:r>
              <a:rPr lang="en-US" sz="2800" dirty="0"/>
              <a:t>of facilities excluding health posts offer </a:t>
            </a:r>
            <a:r>
              <a:rPr lang="en-US" sz="2800" b="1" dirty="0">
                <a:solidFill>
                  <a:schemeClr val="accent5"/>
                </a:solidFill>
              </a:rPr>
              <a:t>mental health </a:t>
            </a:r>
            <a:r>
              <a:rPr lang="en-US" sz="2800" dirty="0"/>
              <a:t>services.</a:t>
            </a:r>
          </a:p>
          <a:p>
            <a:pPr eaLnBrk="1" hangingPunct="1">
              <a:buClr>
                <a:schemeClr val="tx1"/>
              </a:buClr>
            </a:pPr>
            <a:r>
              <a:rPr lang="en-US" sz="2800" b="1" dirty="0">
                <a:solidFill>
                  <a:schemeClr val="accent5"/>
                </a:solidFill>
              </a:rPr>
              <a:t>48% </a:t>
            </a:r>
            <a:r>
              <a:rPr lang="en-US" sz="2800" dirty="0"/>
              <a:t>of facilities excluding health posts offer </a:t>
            </a:r>
            <a:r>
              <a:rPr lang="en-US" sz="2800" b="1" dirty="0">
                <a:solidFill>
                  <a:schemeClr val="accent5"/>
                </a:solidFill>
              </a:rPr>
              <a:t>chronic renal diseases</a:t>
            </a:r>
            <a:r>
              <a:rPr lang="en-US" sz="2800" dirty="0"/>
              <a:t> services.</a:t>
            </a:r>
          </a:p>
        </p:txBody>
      </p:sp>
    </p:spTree>
    <p:extLst>
      <p:ext uri="{BB962C8B-B14F-4D97-AF65-F5344CB8AC3E}">
        <p14:creationId xmlns:p14="http://schemas.microsoft.com/office/powerpoint/2010/main" val="2418475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Diabetes Services </a:t>
            </a:r>
            <a:br>
              <a:rPr lang="en-US" sz="4000" dirty="0">
                <a:latin typeface="Source Sans Pro" panose="020B0503030403020204" pitchFamily="34" charset="0"/>
                <a:ea typeface="Source Sans Pro" panose="020B0503030403020204" pitchFamily="34" charset="0"/>
                <a:cs typeface="+mj-cs"/>
              </a:rPr>
            </a:br>
            <a:r>
              <a:rPr lang="en-US" sz="4000" dirty="0">
                <a:latin typeface="Source Sans Pro" panose="020B0503030403020204" pitchFamily="34" charset="0"/>
                <a:ea typeface="Source Sans Pro" panose="020B0503030403020204" pitchFamily="34" charset="0"/>
                <a:cs typeface="+mj-cs"/>
              </a:rPr>
              <a:t>by Managing Authority</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8" name="TextBox 7"/>
          <p:cNvSpPr txBox="1"/>
          <p:nvPr/>
        </p:nvSpPr>
        <p:spPr>
          <a:xfrm>
            <a:off x="-25400" y="12308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posts (N=403), percent offering diabetes services</a:t>
            </a:r>
          </a:p>
        </p:txBody>
      </p:sp>
      <p:graphicFrame>
        <p:nvGraphicFramePr>
          <p:cNvPr id="6" name="Content Placeholder 6"/>
          <p:cNvGraphicFramePr>
            <a:graphicFrameLocks noGrp="1"/>
          </p:cNvGraphicFramePr>
          <p:nvPr>
            <p:ph idx="1"/>
            <p:extLst>
              <p:ext uri="{D42A27DB-BD31-4B8C-83A1-F6EECF244321}">
                <p14:modId xmlns:p14="http://schemas.microsoft.com/office/powerpoint/2010/main" val="2669224634"/>
              </p:ext>
            </p:extLst>
          </p:nvPr>
        </p:nvGraphicFramePr>
        <p:xfrm>
          <a:off x="451262" y="1633559"/>
          <a:ext cx="8229600" cy="525780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708702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0" y="76200"/>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Availability of </a:t>
            </a:r>
            <a:r>
              <a:rPr lang="en-US" sz="4000" dirty="0">
                <a:latin typeface="Source Sans Pro" panose="020B0503030403020204" pitchFamily="34" charset="0"/>
                <a:ea typeface="Source Sans Pro" panose="020B0503030403020204" pitchFamily="34" charset="0"/>
                <a:cs typeface="+mj-cs"/>
              </a:rPr>
              <a:t>Diabetes Services </a:t>
            </a:r>
            <a:br>
              <a:rPr lang="en-US" sz="4000" dirty="0">
                <a:latin typeface="Source Sans Pro" panose="020B0503030403020204" pitchFamily="34" charset="0"/>
                <a:ea typeface="Source Sans Pro" panose="020B0503030403020204" pitchFamily="34" charset="0"/>
                <a:cs typeface="+mj-cs"/>
              </a:rPr>
            </a:br>
            <a:r>
              <a:rPr lang="en-US" sz="4000" dirty="0">
                <a:latin typeface="Source Sans Pro" panose="020B0503030403020204" pitchFamily="34" charset="0"/>
                <a:ea typeface="Source Sans Pro" panose="020B0503030403020204" pitchFamily="34" charset="0"/>
                <a:cs typeface="+mj-cs"/>
              </a:rPr>
              <a:t>by Region</a:t>
            </a:r>
            <a:endPar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endParaRPr>
          </a:p>
        </p:txBody>
      </p:sp>
      <p:sp>
        <p:nvSpPr>
          <p:cNvPr id="5" name="TextBox 4"/>
          <p:cNvSpPr txBox="1"/>
          <p:nvPr/>
        </p:nvSpPr>
        <p:spPr>
          <a:xfrm>
            <a:off x="-25400" y="1230868"/>
            <a:ext cx="9144000" cy="369332"/>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all facilities excluding health centers (N=403), percent offering diabetes services</a:t>
            </a:r>
          </a:p>
        </p:txBody>
      </p:sp>
      <p:graphicFrame>
        <p:nvGraphicFramePr>
          <p:cNvPr id="2" name="Content Placeholder 5">
            <a:extLst>
              <a:ext uri="{FF2B5EF4-FFF2-40B4-BE49-F238E27FC236}">
                <a16:creationId xmlns:a16="http://schemas.microsoft.com/office/drawing/2014/main" id="{BFAEC520-9C76-3228-4A86-4A23D5A5EA9E}"/>
              </a:ext>
            </a:extLst>
          </p:cNvPr>
          <p:cNvGraphicFramePr>
            <a:graphicFrameLocks/>
          </p:cNvGraphicFramePr>
          <p:nvPr>
            <p:extLst>
              <p:ext uri="{D42A27DB-BD31-4B8C-83A1-F6EECF244321}">
                <p14:modId xmlns:p14="http://schemas.microsoft.com/office/powerpoint/2010/main" val="953298235"/>
              </p:ext>
            </p:extLst>
          </p:nvPr>
        </p:nvGraphicFramePr>
        <p:xfrm>
          <a:off x="50800" y="1524000"/>
          <a:ext cx="9042400" cy="52578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19054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idx="1"/>
            <p:extLst>
              <p:ext uri="{D42A27DB-BD31-4B8C-83A1-F6EECF244321}">
                <p14:modId xmlns:p14="http://schemas.microsoft.com/office/powerpoint/2010/main" val="2914606454"/>
              </p:ext>
            </p:extLst>
          </p:nvPr>
        </p:nvGraphicFramePr>
        <p:xfrm>
          <a:off x="0" y="1877198"/>
          <a:ext cx="9144000" cy="4980801"/>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0" y="87868"/>
            <a:ext cx="9144000" cy="99060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Guidelines</a:t>
            </a:r>
            <a:r>
              <a:rPr kumimoji="0" lang="en-US" sz="4000" i="0" u="none" strike="noStrike" kern="1200" cap="none" spc="0" normalizeH="0" noProof="0" dirty="0">
                <a:ln>
                  <a:noFill/>
                </a:ln>
                <a:effectLst/>
                <a:uLnTx/>
                <a:uFillTx/>
                <a:latin typeface="Source Sans Pro" panose="020B0503030403020204" pitchFamily="34" charset="0"/>
                <a:ea typeface="Source Sans Pro" panose="020B0503030403020204" pitchFamily="34" charset="0"/>
                <a:cs typeface="+mj-cs"/>
              </a:rPr>
              <a:t> and </a:t>
            </a: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Equipment </a:t>
            </a:r>
            <a:b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br>
            <a:r>
              <a:rPr kumimoji="0" lang="en-US" sz="4000" i="0" u="none" strike="noStrike" kern="1200" cap="none" spc="0" normalizeH="0" baseline="0" noProof="0" dirty="0">
                <a:ln>
                  <a:noFill/>
                </a:ln>
                <a:effectLst/>
                <a:uLnTx/>
                <a:uFillTx/>
                <a:latin typeface="Source Sans Pro" panose="020B0503030403020204" pitchFamily="34" charset="0"/>
                <a:ea typeface="Source Sans Pro" panose="020B0503030403020204" pitchFamily="34" charset="0"/>
                <a:cs typeface="+mj-cs"/>
              </a:rPr>
              <a:t>for Diabetes Services</a:t>
            </a:r>
          </a:p>
        </p:txBody>
      </p:sp>
      <p:sp>
        <p:nvSpPr>
          <p:cNvPr id="8" name="TextBox 7"/>
          <p:cNvSpPr txBox="1"/>
          <p:nvPr/>
        </p:nvSpPr>
        <p:spPr>
          <a:xfrm>
            <a:off x="0" y="1230868"/>
            <a:ext cx="9144000" cy="646331"/>
          </a:xfrm>
          <a:prstGeom prst="rect">
            <a:avLst/>
          </a:prstGeom>
          <a:noFill/>
        </p:spPr>
        <p:txBody>
          <a:bodyPr wrap="square" rtlCol="0">
            <a:spAutoFit/>
          </a:bodyPr>
          <a:lstStyle/>
          <a:p>
            <a:pPr algn="ctr"/>
            <a:r>
              <a:rPr lang="en-US" i="1" dirty="0">
                <a:latin typeface="Source Sans Pro" panose="020B0503030403020204" pitchFamily="34" charset="0"/>
                <a:ea typeface="Source Sans Pro" panose="020B0503030403020204" pitchFamily="34" charset="0"/>
              </a:rPr>
              <a:t>Among facilities excluding health posts which provide non-communicable disease services that offer services for diabetes (N=314), percent that have:</a:t>
            </a:r>
          </a:p>
        </p:txBody>
      </p:sp>
    </p:spTree>
    <p:extLst>
      <p:ext uri="{BB962C8B-B14F-4D97-AF65-F5344CB8AC3E}">
        <p14:creationId xmlns:p14="http://schemas.microsoft.com/office/powerpoint/2010/main" val="3271260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152400"/>
            <a:ext cx="9144000" cy="762000"/>
          </a:xfrm>
        </p:spPr>
        <p:txBody>
          <a:bodyPr>
            <a:noAutofit/>
          </a:bodyPr>
          <a:lstStyle/>
          <a:p>
            <a:pPr eaLnBrk="1" hangingPunct="1"/>
            <a:r>
              <a:rPr lang="en-US" sz="4000" dirty="0">
                <a:latin typeface="Source Sans Pro" panose="020B0503030403020204" pitchFamily="34" charset="0"/>
                <a:ea typeface="Source Sans Pro" panose="020B0503030403020204" pitchFamily="34" charset="0"/>
              </a:rPr>
              <a:t>Diagnostic Capacity for Diabetes </a:t>
            </a:r>
            <a:br>
              <a:rPr lang="en-US" sz="4000" dirty="0">
                <a:latin typeface="Source Sans Pro" panose="020B0503030403020204" pitchFamily="34" charset="0"/>
                <a:ea typeface="Source Sans Pro" panose="020B0503030403020204" pitchFamily="34" charset="0"/>
              </a:rPr>
            </a:br>
            <a:r>
              <a:rPr lang="en-US" dirty="0">
                <a:latin typeface="Source Sans Pro" panose="020B0503030403020204" pitchFamily="34" charset="0"/>
                <a:ea typeface="Source Sans Pro" panose="020B0503030403020204" pitchFamily="34" charset="0"/>
              </a:rPr>
              <a:t>by Facility Type</a:t>
            </a:r>
            <a:endParaRPr lang="en-US" sz="4000" dirty="0">
              <a:latin typeface="Source Sans Pro" panose="020B0503030403020204" pitchFamily="34" charset="0"/>
              <a:ea typeface="Source Sans Pro" panose="020B0503030403020204"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891713500"/>
              </p:ext>
            </p:extLst>
          </p:nvPr>
        </p:nvGraphicFramePr>
        <p:xfrm>
          <a:off x="0" y="1701800"/>
          <a:ext cx="9144000" cy="5156200"/>
        </p:xfrm>
        <a:graphic>
          <a:graphicData uri="http://schemas.openxmlformats.org/drawingml/2006/chart">
            <c:chart xmlns:c="http://schemas.openxmlformats.org/drawingml/2006/chart" xmlns:r="http://schemas.openxmlformats.org/officeDocument/2006/relationships" r:id="rId3"/>
          </a:graphicData>
        </a:graphic>
      </p:graphicFrame>
      <p:sp>
        <p:nvSpPr>
          <p:cNvPr id="16389" name="TextBox 9"/>
          <p:cNvSpPr txBox="1">
            <a:spLocks noChangeArrowheads="1"/>
          </p:cNvSpPr>
          <p:nvPr/>
        </p:nvSpPr>
        <p:spPr bwMode="auto">
          <a:xfrm>
            <a:off x="0" y="1106269"/>
            <a:ext cx="9144000" cy="646331"/>
          </a:xfrm>
          <a:prstGeom prst="rect">
            <a:avLst/>
          </a:prstGeom>
          <a:noFill/>
          <a:ln w="9525">
            <a:noFill/>
            <a:miter lim="800000"/>
            <a:headEnd/>
            <a:tailEnd/>
          </a:ln>
        </p:spPr>
        <p:txBody>
          <a:bodyPr>
            <a:spAutoFit/>
          </a:bodyPr>
          <a:lstStyle/>
          <a:p>
            <a:pPr algn="ctr"/>
            <a:r>
              <a:rPr lang="en-US" i="1" dirty="0">
                <a:latin typeface="Source Sans Pro" panose="020B0503030403020204" pitchFamily="34" charset="0"/>
                <a:ea typeface="Source Sans Pro" panose="020B0503030403020204" pitchFamily="34" charset="0"/>
              </a:rPr>
              <a:t>Among facilities offering diabetes services (N=314), percent that have </a:t>
            </a:r>
            <a:br>
              <a:rPr lang="en-US" i="1" dirty="0">
                <a:latin typeface="Source Sans Pro" panose="020B0503030403020204" pitchFamily="34" charset="0"/>
                <a:ea typeface="Source Sans Pro" panose="020B0503030403020204" pitchFamily="34" charset="0"/>
              </a:rPr>
            </a:br>
            <a:r>
              <a:rPr lang="en-US" i="1" dirty="0">
                <a:latin typeface="Source Sans Pro" panose="020B0503030403020204" pitchFamily="34" charset="0"/>
                <a:ea typeface="Source Sans Pro" panose="020B0503030403020204" pitchFamily="34" charset="0"/>
              </a:rPr>
              <a:t>the capacity to conduct the indicated tests in the facility</a:t>
            </a:r>
          </a:p>
        </p:txBody>
      </p:sp>
    </p:spTree>
    <p:extLst>
      <p:ext uri="{BB962C8B-B14F-4D97-AF65-F5344CB8AC3E}">
        <p14:creationId xmlns:p14="http://schemas.microsoft.com/office/powerpoint/2010/main" val="528015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90600"/>
          </a:xfrm>
        </p:spPr>
        <p:txBody>
          <a:bodyPr>
            <a:noAutofit/>
          </a:bodyPr>
          <a:lstStyle/>
          <a:p>
            <a:pPr lvl="0"/>
            <a:r>
              <a:rPr lang="en-US" dirty="0"/>
              <a:t>Availability of Essential Medicines </a:t>
            </a:r>
            <a:br>
              <a:rPr lang="en-US" dirty="0"/>
            </a:br>
            <a:r>
              <a:rPr lang="en-US" dirty="0"/>
              <a:t>for Diabetes</a:t>
            </a:r>
          </a:p>
        </p:txBody>
      </p:sp>
      <p:sp>
        <p:nvSpPr>
          <p:cNvPr id="5" name="TextBox 4"/>
          <p:cNvSpPr txBox="1"/>
          <p:nvPr/>
        </p:nvSpPr>
        <p:spPr>
          <a:xfrm>
            <a:off x="0" y="1066800"/>
            <a:ext cx="9144000" cy="646331"/>
          </a:xfrm>
          <a:prstGeom prst="rect">
            <a:avLst/>
          </a:prstGeom>
          <a:noFill/>
        </p:spPr>
        <p:txBody>
          <a:bodyPr wrap="square" rtlCol="0">
            <a:spAutoFit/>
          </a:bodyPr>
          <a:lstStyle/>
          <a:p>
            <a:pPr algn="ctr"/>
            <a:r>
              <a:rPr lang="en-US" i="1" dirty="0">
                <a:latin typeface="+mj-lt"/>
              </a:rPr>
              <a:t>Among facilities offering diabetes services (N=314), percent that have essential medicines observed on the day of the survey</a:t>
            </a:r>
          </a:p>
        </p:txBody>
      </p:sp>
      <p:graphicFrame>
        <p:nvGraphicFramePr>
          <p:cNvPr id="7" name="Content Placeholder 5"/>
          <p:cNvGraphicFramePr>
            <a:graphicFrameLocks noGrp="1"/>
          </p:cNvGraphicFramePr>
          <p:nvPr>
            <p:ph idx="1"/>
            <p:extLst>
              <p:ext uri="{D42A27DB-BD31-4B8C-83A1-F6EECF244321}">
                <p14:modId xmlns:p14="http://schemas.microsoft.com/office/powerpoint/2010/main" val="2758421785"/>
              </p:ext>
            </p:extLst>
          </p:nvPr>
        </p:nvGraphicFramePr>
        <p:xfrm>
          <a:off x="0" y="1701800"/>
          <a:ext cx="9144000" cy="5156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688432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714500"/>
            <a:ext cx="4357255" cy="4381500"/>
          </a:xfrm>
        </p:spPr>
        <p:txBody>
          <a:bodyPr>
            <a:normAutofit fontScale="85000" lnSpcReduction="10000"/>
          </a:bodyPr>
          <a:lstStyle/>
          <a:p>
            <a:pPr>
              <a:spcBef>
                <a:spcPct val="50000"/>
              </a:spcBef>
              <a:buClr>
                <a:schemeClr val="tx1"/>
              </a:buClr>
            </a:pPr>
            <a:r>
              <a:rPr lang="en-US" dirty="0">
                <a:latin typeface="Source Sans Pro" panose="020B0503030403020204" pitchFamily="34" charset="0"/>
                <a:ea typeface="Source Sans Pro" panose="020B0503030403020204" pitchFamily="34" charset="0"/>
                <a:cs typeface="Arial" charset="0"/>
              </a:rPr>
              <a:t>Diabetes Services</a:t>
            </a:r>
          </a:p>
          <a:p>
            <a:pPr>
              <a:spcBef>
                <a:spcPct val="50000"/>
              </a:spcBef>
              <a:buClr>
                <a:schemeClr val="tx1"/>
              </a:buClr>
            </a:pPr>
            <a:r>
              <a:rPr lang="en-US" b="1" dirty="0">
                <a:solidFill>
                  <a:schemeClr val="accent5"/>
                </a:solidFill>
                <a:latin typeface="Source Sans Pro" panose="020B0503030403020204" pitchFamily="34" charset="0"/>
                <a:ea typeface="Source Sans Pro" panose="020B0503030403020204" pitchFamily="34" charset="0"/>
                <a:cs typeface="Arial" charset="0"/>
              </a:rPr>
              <a:t>Cardiovascular Diseases Services</a:t>
            </a:r>
          </a:p>
          <a:p>
            <a:pPr>
              <a:buClr>
                <a:schemeClr val="tx1"/>
              </a:buClr>
            </a:pPr>
            <a:r>
              <a:rPr lang="en-US" dirty="0">
                <a:latin typeface="Source Sans Pro" panose="020B0503030403020204" pitchFamily="34" charset="0"/>
                <a:ea typeface="Source Sans Pro" panose="020B0503030403020204" pitchFamily="34" charset="0"/>
              </a:rPr>
              <a:t>Chronic Respiratory Disease Services</a:t>
            </a:r>
          </a:p>
          <a:p>
            <a:pPr>
              <a:buClr>
                <a:schemeClr val="tx1"/>
              </a:buClr>
            </a:pPr>
            <a:r>
              <a:rPr lang="en-US" dirty="0">
                <a:latin typeface="Source Sans Pro" panose="020B0503030403020204" pitchFamily="34" charset="0"/>
                <a:ea typeface="Source Sans Pro" panose="020B0503030403020204" pitchFamily="34" charset="0"/>
              </a:rPr>
              <a:t>Cancer Services</a:t>
            </a:r>
          </a:p>
          <a:p>
            <a:pPr>
              <a:buClr>
                <a:schemeClr val="tx1"/>
              </a:buClr>
            </a:pPr>
            <a:r>
              <a:rPr lang="en-US" dirty="0">
                <a:latin typeface="Source Sans Pro" panose="020B0503030403020204" pitchFamily="34" charset="0"/>
                <a:ea typeface="Source Sans Pro" panose="020B0503030403020204" pitchFamily="34" charset="0"/>
              </a:rPr>
              <a:t>Mental, Neurological, and Substance Use Disorders</a:t>
            </a:r>
          </a:p>
          <a:p>
            <a:pPr>
              <a:buClr>
                <a:schemeClr val="tx1"/>
              </a:buClr>
            </a:pPr>
            <a:r>
              <a:rPr lang="en-US" dirty="0">
                <a:latin typeface="Source Sans Pro" panose="020B0503030403020204" pitchFamily="34" charset="0"/>
                <a:ea typeface="Source Sans Pro" panose="020B0503030403020204" pitchFamily="34" charset="0"/>
              </a:rPr>
              <a:t>Chronic Renal Diseases Services</a:t>
            </a:r>
          </a:p>
          <a:p>
            <a:pPr>
              <a:spcBef>
                <a:spcPct val="50000"/>
              </a:spcBef>
            </a:pPr>
            <a:endParaRPr lang="en-US" dirty="0">
              <a:latin typeface="Source Sans Pro" panose="020B0503030403020204" pitchFamily="34" charset="0"/>
              <a:ea typeface="Source Sans Pro" panose="020B0503030403020204" pitchFamily="34" charset="0"/>
              <a:cs typeface="Arial" charset="0"/>
            </a:endParaRPr>
          </a:p>
        </p:txBody>
      </p:sp>
      <p:sp>
        <p:nvSpPr>
          <p:cNvPr id="2" name="TextBox 1">
            <a:extLst>
              <a:ext uri="{FF2B5EF4-FFF2-40B4-BE49-F238E27FC236}">
                <a16:creationId xmlns:a16="http://schemas.microsoft.com/office/drawing/2014/main" id="{1C3806FB-8544-E5FE-A765-13633B5D2EBC}"/>
              </a:ext>
            </a:extLst>
          </p:cNvPr>
          <p:cNvSpPr txBox="1"/>
          <p:nvPr/>
        </p:nvSpPr>
        <p:spPr>
          <a:xfrm>
            <a:off x="5843588" y="5079493"/>
            <a:ext cx="2257424" cy="1114424"/>
          </a:xfrm>
          <a:prstGeom prst="rect">
            <a:avLst/>
          </a:prstGeom>
        </p:spPr>
        <p:txBody>
          <a:bodyPr vert="horz" wrap="square" lIns="91440" tIns="45720" rIns="91440" bIns="45720" rtlCol="0" anchor="ctr">
            <a:normAutofit/>
          </a:bodyPr>
          <a:lstStyle/>
          <a:p>
            <a:pPr algn="ctr"/>
            <a:r>
              <a:rPr lang="en-US" sz="2000" dirty="0">
                <a:latin typeface="Source Sans Pro" panose="020B0503030403020204" pitchFamily="34" charset="0"/>
                <a:ea typeface="Source Sans Pro" panose="020B0503030403020204" pitchFamily="34" charset="0"/>
              </a:rPr>
              <a:t>Find these data in </a:t>
            </a:r>
            <a:r>
              <a:rPr lang="en-US" sz="2000" b="1" dirty="0">
                <a:solidFill>
                  <a:schemeClr val="accent5"/>
                </a:solidFill>
                <a:latin typeface="Source Sans Pro" panose="020B0503030403020204" pitchFamily="34" charset="0"/>
                <a:ea typeface="Source Sans Pro" panose="020B0503030403020204" pitchFamily="34" charset="0"/>
              </a:rPr>
              <a:t>Chapter 9</a:t>
            </a:r>
            <a:r>
              <a:rPr lang="en-US" sz="2000" dirty="0">
                <a:solidFill>
                  <a:schemeClr val="accent5"/>
                </a:solidFill>
                <a:latin typeface="Source Sans Pro" panose="020B0503030403020204" pitchFamily="34" charset="0"/>
                <a:ea typeface="Source Sans Pro" panose="020B0503030403020204" pitchFamily="34" charset="0"/>
              </a:rPr>
              <a:t> </a:t>
            </a:r>
            <a:r>
              <a:rPr lang="en-US" sz="2000" dirty="0">
                <a:latin typeface="Source Sans Pro" panose="020B0503030403020204" pitchFamily="34" charset="0"/>
                <a:ea typeface="Source Sans Pro" panose="020B0503030403020204" pitchFamily="34" charset="0"/>
              </a:rPr>
              <a:t>of the Final Report</a:t>
            </a:r>
          </a:p>
        </p:txBody>
      </p:sp>
      <p:pic>
        <p:nvPicPr>
          <p:cNvPr id="4" name="Picture 3" descr="A picture containing text, tree, screenshot, outdoor&#10;&#10;Description automatically generated">
            <a:extLst>
              <a:ext uri="{FF2B5EF4-FFF2-40B4-BE49-F238E27FC236}">
                <a16:creationId xmlns:a16="http://schemas.microsoft.com/office/drawing/2014/main" id="{EF0E2D42-1435-FAB0-091D-78728A058E1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62964" y="1600200"/>
            <a:ext cx="2418671" cy="3419856"/>
          </a:xfrm>
          <a:prstGeom prst="rect">
            <a:avLst/>
          </a:prstGeom>
          <a:ln>
            <a:solidFill>
              <a:schemeClr val="tx1"/>
            </a:solidFill>
          </a:ln>
        </p:spPr>
      </p:pic>
    </p:spTree>
    <p:extLst>
      <p:ext uri="{BB962C8B-B14F-4D97-AF65-F5344CB8AC3E}">
        <p14:creationId xmlns:p14="http://schemas.microsoft.com/office/powerpoint/2010/main" val="639271362"/>
      </p:ext>
    </p:extLst>
  </p:cSld>
  <p:clrMapOvr>
    <a:masterClrMapping/>
  </p:clrMapOvr>
</p:sld>
</file>

<file path=ppt/theme/theme1.xml><?xml version="1.0" encoding="utf-8"?>
<a:theme xmlns:a="http://schemas.openxmlformats.org/drawingml/2006/main" name="1_Custom Design">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KSPA Theme2">
  <a:themeElements>
    <a:clrScheme name="Ethiopia SPA v2">
      <a:dk1>
        <a:srgbClr val="000000"/>
      </a:dk1>
      <a:lt1>
        <a:sysClr val="window" lastClr="FFFFFF"/>
      </a:lt1>
      <a:dk2>
        <a:srgbClr val="769D66"/>
      </a:dk2>
      <a:lt2>
        <a:srgbClr val="DD8F70"/>
      </a:lt2>
      <a:accent1>
        <a:srgbClr val="667B35"/>
      </a:accent1>
      <a:accent2>
        <a:srgbClr val="E93825"/>
      </a:accent2>
      <a:accent3>
        <a:srgbClr val="97D8E7"/>
      </a:accent3>
      <a:accent4>
        <a:srgbClr val="EAB02C"/>
      </a:accent4>
      <a:accent5>
        <a:srgbClr val="24408D"/>
      </a:accent5>
      <a:accent6>
        <a:srgbClr val="7896CD"/>
      </a:accent6>
      <a:hlink>
        <a:srgbClr val="32578E"/>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VMX3MACP777Z-1177381151-26503</_dlc_DocId>
    <_dlc_DocIdUrl xmlns="d16efad5-0601-4cf0-b7c2-89968258c777">
      <Url>https://icfonline.sharepoint.com/sites/ihd-dhs/Dissemination/_layouts/15/DocIdRedir.aspx?ID=VMX3MACP777Z-1177381151-26503</Url>
      <Description>VMX3MACP777Z-1177381151-26503</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CBFB939-C06A-4A2D-83DE-2E2C278092E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BFFD0B42-6A17-4D14-8781-33711F0CE6A4}">
  <ds:schemaRefs>
    <ds:schemaRef ds:uri="83c4e5ee-5eea-4e8c-8b50-726738bccb6e"/>
    <ds:schemaRef ds:uri="http://www.w3.org/XML/1998/namespace"/>
    <ds:schemaRef ds:uri="http://schemas.microsoft.com/office/2006/documentManagement/types"/>
    <ds:schemaRef ds:uri="http://purl.org/dc/terms/"/>
    <ds:schemaRef ds:uri="fa6a9aea-fb0f-4ddd-aff8-712634b7d5fe"/>
    <ds:schemaRef ds:uri="http://schemas.microsoft.com/office/2006/metadata/properties"/>
    <ds:schemaRef ds:uri="d16efad5-0601-4cf0-b7c2-89968258c777"/>
    <ds:schemaRef ds:uri="http://purl.org/dc/elements/1.1/"/>
    <ds:schemaRef ds:uri="http://schemas.microsoft.com/office/infopath/2007/PartnerControl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CA61E32C-4C00-4C0D-B0E3-D7B0562C9752}">
  <ds:schemaRefs>
    <ds:schemaRef ds:uri="http://schemas.microsoft.com/sharepoint/v3/contenttype/forms"/>
  </ds:schemaRefs>
</ds:datastoreItem>
</file>

<file path=customXml/itemProps4.xml><?xml version="1.0" encoding="utf-8"?>
<ds:datastoreItem xmlns:ds="http://schemas.openxmlformats.org/officeDocument/2006/customXml" ds:itemID="{A1EF2697-5234-4736-8493-E33577F37ED2}">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6793</TotalTime>
  <Words>1955</Words>
  <Application>Microsoft Office PowerPoint</Application>
  <PresentationFormat>On-screen Show (4:3)</PresentationFormat>
  <Paragraphs>151</Paragraphs>
  <Slides>31</Slides>
  <Notes>31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31</vt:i4>
      </vt:variant>
    </vt:vector>
  </HeadingPairs>
  <TitlesOfParts>
    <vt:vector size="37" baseType="lpstr">
      <vt:lpstr>Arial</vt:lpstr>
      <vt:lpstr>Calibri</vt:lpstr>
      <vt:lpstr>Source Sans Pro</vt:lpstr>
      <vt:lpstr>Times New Roman</vt:lpstr>
      <vt:lpstr>1_Custom Design</vt:lpstr>
      <vt:lpstr>KSPA Theme2</vt:lpstr>
      <vt:lpstr>PowerPoint Presentation</vt:lpstr>
      <vt:lpstr>PowerPoint Presentation</vt:lpstr>
      <vt:lpstr>PowerPoint Presentation</vt:lpstr>
      <vt:lpstr>PowerPoint Presentation</vt:lpstr>
      <vt:lpstr>PowerPoint Presentation</vt:lpstr>
      <vt:lpstr>PowerPoint Presentation</vt:lpstr>
      <vt:lpstr>Diagnostic Capacity for Diabetes  by Facility Type</vt:lpstr>
      <vt:lpstr>Availability of Essential Medicines  for Diabetes</vt:lpstr>
      <vt:lpstr>PowerPoint Presentation</vt:lpstr>
      <vt:lpstr>PowerPoint Presentation</vt:lpstr>
      <vt:lpstr>PowerPoint Presentation</vt:lpstr>
      <vt:lpstr>PowerPoint Presentation</vt:lpstr>
      <vt:lpstr>Availability of Essential Medicines and Commodities for Cardiovascular Diseases </vt:lpstr>
      <vt:lpstr>PowerPoint Presentation</vt:lpstr>
      <vt:lpstr>PowerPoint Presentation</vt:lpstr>
      <vt:lpstr>PowerPoint Presentation</vt:lpstr>
      <vt:lpstr>PowerPoint Presentation</vt:lpstr>
      <vt:lpstr>Availability of Essential Medicines and Commodities for Chronic Respiratory Diseases</vt:lpstr>
      <vt:lpstr>PowerPoint Presentation</vt:lpstr>
      <vt:lpstr>PowerPoint Presentation</vt:lpstr>
      <vt:lpstr>PowerPoint Presentation</vt:lpstr>
      <vt:lpstr>PowerPoint Presentation</vt:lpstr>
      <vt:lpstr>PowerPoint Presentation</vt:lpstr>
      <vt:lpstr>Availability of Mental, Neurological, and Substance Use Disorders Services by Facility</vt:lpstr>
      <vt:lpstr>Guidelines and Trained Staff for Mental Health Services</vt:lpstr>
      <vt:lpstr>Availability of Mental Health Services by Managing Authority</vt:lpstr>
      <vt:lpstr>PowerPoint Presentation</vt:lpstr>
      <vt:lpstr>PowerPoint Presentation</vt:lpstr>
      <vt:lpstr>PowerPoint Presentation</vt:lpstr>
      <vt:lpstr>PowerPoint Presentation</vt:lpstr>
      <vt:lpstr>Key Findings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MSPA HIV</dc:title>
  <dc:creator>Sally Zweimueller</dc:creator>
  <cp:lastModifiedBy>McFarland, Annette (CNTR)</cp:lastModifiedBy>
  <cp:revision>769</cp:revision>
  <cp:lastPrinted>2016-10-20T20:09:04Z</cp:lastPrinted>
  <dcterms:created xsi:type="dcterms:W3CDTF">2010-08-17T13:53:29Z</dcterms:created>
  <dcterms:modified xsi:type="dcterms:W3CDTF">2023-11-22T14:35:32Z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bd4efb29-4fcd-4b19-a731-674d8ecdb593</vt:lpwstr>
  </property>
  <property fmtid="{D5CDD505-2E9C-101B-9397-08002B2CF9AE}" pid="4" name="MediaServiceImageTags">
    <vt:lpwstr/>
  </property>
</Properties>
</file>