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notesSlides/notesSlide5.xml" ContentType="application/vnd.openxmlformats-officedocument.presentationml.notesSlide+xml"/>
  <Override PartName="/ppt/charts/chart4.xml" ContentType="application/vnd.openxmlformats-officedocument.drawingml.chart+xml"/>
  <Override PartName="/ppt/notesSlides/notesSlide6.xml" ContentType="application/vnd.openxmlformats-officedocument.presentationml.notesSlide+xml"/>
  <Override PartName="/ppt/charts/chart5.xml" ContentType="application/vnd.openxmlformats-officedocument.drawingml.chart+xml"/>
  <Override PartName="/ppt/notesSlides/notesSlide7.xml" ContentType="application/vnd.openxmlformats-officedocument.presentationml.notesSlide+xml"/>
  <Override PartName="/ppt/charts/chart6.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7.xml" ContentType="application/vnd.openxmlformats-officedocument.drawingml.chart+xml"/>
  <Override PartName="/ppt/notesSlides/notesSlide10.xml" ContentType="application/vnd.openxmlformats-officedocument.presentationml.notesSlide+xml"/>
  <Override PartName="/ppt/charts/chart8.xml" ContentType="application/vnd.openxmlformats-officedocument.drawingml.chart+xml"/>
  <Override PartName="/ppt/notesSlides/notesSlide11.xml" ContentType="application/vnd.openxmlformats-officedocument.presentationml.notesSlide+xml"/>
  <Override PartName="/ppt/charts/chart9.xml" ContentType="application/vnd.openxmlformats-officedocument.drawingml.chart+xml"/>
  <Override PartName="/ppt/notesSlides/notesSlide12.xml" ContentType="application/vnd.openxmlformats-officedocument.presentationml.notesSlide+xml"/>
  <Override PartName="/ppt/charts/chart10.xml" ContentType="application/vnd.openxmlformats-officedocument.drawingml.chart+xml"/>
  <Override PartName="/ppt/notesSlides/notesSlide13.xml" ContentType="application/vnd.openxmlformats-officedocument.presentationml.notesSlide+xml"/>
  <Override PartName="/ppt/charts/chart11.xml" ContentType="application/vnd.openxmlformats-officedocument.drawingml.chart+xml"/>
  <Override PartName="/ppt/notesSlides/notesSlide14.xml" ContentType="application/vnd.openxmlformats-officedocument.presentationml.notesSlide+xml"/>
  <Override PartName="/ppt/charts/chart12.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3.xml" ContentType="application/vnd.openxmlformats-officedocument.drawingml.chart+xml"/>
  <Override PartName="/ppt/notesSlides/notesSlide17.xml" ContentType="application/vnd.openxmlformats-officedocument.presentationml.notesSlide+xml"/>
  <Override PartName="/ppt/charts/chart14.xml" ContentType="application/vnd.openxmlformats-officedocument.drawingml.chart+xml"/>
  <Override PartName="/ppt/notesSlides/notesSlide18.xml" ContentType="application/vnd.openxmlformats-officedocument.presentationml.notesSlide+xml"/>
  <Override PartName="/ppt/charts/chart15.xml" ContentType="application/vnd.openxmlformats-officedocument.drawingml.chart+xml"/>
  <Override PartName="/ppt/notesSlides/notesSlide19.xml" ContentType="application/vnd.openxmlformats-officedocument.presentationml.notesSlide+xml"/>
  <Override PartName="/ppt/charts/chart16.xml" ContentType="application/vnd.openxmlformats-officedocument.drawingml.chart+xml"/>
  <Override PartName="/ppt/notesSlides/notesSlide20.xml" ContentType="application/vnd.openxmlformats-officedocument.presentationml.notesSlide+xml"/>
  <Override PartName="/ppt/charts/chart17.xml" ContentType="application/vnd.openxmlformats-officedocument.drawingml.chart+xml"/>
  <Override PartName="/ppt/notesSlides/notesSlide21.xml" ContentType="application/vnd.openxmlformats-officedocument.presentationml.notesSlide+xml"/>
  <Override PartName="/ppt/charts/chart18.xml" ContentType="application/vnd.openxmlformats-officedocument.drawingml.chart+xml"/>
  <Override PartName="/ppt/notesSlides/notesSlide22.xml" ContentType="application/vnd.openxmlformats-officedocument.presentationml.notesSlide+xml"/>
  <Override PartName="/ppt/charts/chart19.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20.xml" ContentType="application/vnd.openxmlformats-officedocument.drawingml.chart+xml"/>
  <Override PartName="/ppt/notesSlides/notesSlide25.xml" ContentType="application/vnd.openxmlformats-officedocument.presentationml.notesSlide+xml"/>
  <Override PartName="/ppt/charts/chart21.xml" ContentType="application/vnd.openxmlformats-officedocument.drawingml.chart+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48" r:id="rId6"/>
  </p:sldMasterIdLst>
  <p:notesMasterIdLst>
    <p:notesMasterId r:id="rId34"/>
  </p:notesMasterIdLst>
  <p:handoutMasterIdLst>
    <p:handoutMasterId r:id="rId35"/>
  </p:handoutMasterIdLst>
  <p:sldIdLst>
    <p:sldId id="317" r:id="rId7"/>
    <p:sldId id="318" r:id="rId8"/>
    <p:sldId id="328" r:id="rId9"/>
    <p:sldId id="329" r:id="rId10"/>
    <p:sldId id="330" r:id="rId11"/>
    <p:sldId id="354" r:id="rId12"/>
    <p:sldId id="347" r:id="rId13"/>
    <p:sldId id="333" r:id="rId14"/>
    <p:sldId id="351" r:id="rId15"/>
    <p:sldId id="334" r:id="rId16"/>
    <p:sldId id="335" r:id="rId17"/>
    <p:sldId id="337" r:id="rId18"/>
    <p:sldId id="338" r:id="rId19"/>
    <p:sldId id="340" r:id="rId20"/>
    <p:sldId id="342" r:id="rId21"/>
    <p:sldId id="353" r:id="rId22"/>
    <p:sldId id="303" r:id="rId23"/>
    <p:sldId id="355" r:id="rId24"/>
    <p:sldId id="304" r:id="rId25"/>
    <p:sldId id="349" r:id="rId26"/>
    <p:sldId id="308" r:id="rId27"/>
    <p:sldId id="305" r:id="rId28"/>
    <p:sldId id="350" r:id="rId29"/>
    <p:sldId id="352" r:id="rId30"/>
    <p:sldId id="345" r:id="rId31"/>
    <p:sldId id="346" r:id="rId32"/>
    <p:sldId id="310" r:id="rId33"/>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5BD7E5-D79F-BC48-51AE-306CA903705B}" name="McFarland, Annette (CNTR)" initials="MA(" userId="S::N107137@icf.com::e93d1f50-85ab-41a8-a34a-185a53159573" providerId="AD"/>
  <p188:author id="{12F616EE-0089-6014-EBDE-47D493E491EA}" name="Balian, Sarah (CNTR)" initials="BS(" userId="S::N112871@icf.com::b3b060d9-4d34-479b-ad68-688eaebf93c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alian, Sarah" initials="BS" lastIdx="2" clrIdx="0">
    <p:extLst>
      <p:ext uri="{19B8F6BF-5375-455C-9EA6-DF929625EA0E}">
        <p15:presenceInfo xmlns:p15="http://schemas.microsoft.com/office/powerpoint/2012/main" userId="S-1-5-21-137981764-238564018-677931608-53559070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46762"/>
    <a:srgbClr val="BED747"/>
    <a:srgbClr val="B85A27"/>
    <a:srgbClr val="8B4F9F"/>
    <a:srgbClr val="F4D796"/>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A85A45-8673-49B8-A9A0-89C6FB8C3301}" v="1" dt="2023-11-17T14:53:13.45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382" autoAdjust="0"/>
    <p:restoredTop sz="78053" autoAdjust="0"/>
  </p:normalViewPr>
  <p:slideViewPr>
    <p:cSldViewPr>
      <p:cViewPr varScale="1">
        <p:scale>
          <a:sx n="95" d="100"/>
          <a:sy n="95" d="100"/>
        </p:scale>
        <p:origin x="62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heme" Target="theme/theme1.xml"/><Relationship Id="rId21" Type="http://schemas.openxmlformats.org/officeDocument/2006/relationships/slide" Target="slides/slide15.xml"/><Relationship Id="rId34" Type="http://schemas.openxmlformats.org/officeDocument/2006/relationships/notesMaster" Target="notesMasters/notesMaster1.xml"/><Relationship Id="rId42"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handoutMaster" Target="handoutMasters/handoutMaster1.xml"/><Relationship Id="rId43" Type="http://schemas.microsoft.com/office/2018/10/relationships/authors" Target="author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lian, Sarah (CNTR)" userId="b3b060d9-4d34-479b-ad68-688eaebf93c5" providerId="ADAL" clId="{0E94D97C-29AC-4137-9DCA-07504A984D81}"/>
    <pc:docChg chg="custSel modSld">
      <pc:chgData name="Balian, Sarah (CNTR)" userId="b3b060d9-4d34-479b-ad68-688eaebf93c5" providerId="ADAL" clId="{0E94D97C-29AC-4137-9DCA-07504A984D81}" dt="2023-07-17T18:22:44.103" v="382" actId="27918"/>
      <pc:docMkLst>
        <pc:docMk/>
      </pc:docMkLst>
      <pc:sldChg chg="mod">
        <pc:chgData name="Balian, Sarah (CNTR)" userId="b3b060d9-4d34-479b-ad68-688eaebf93c5" providerId="ADAL" clId="{0E94D97C-29AC-4137-9DCA-07504A984D81}" dt="2023-07-17T18:22:44.103" v="382" actId="27918"/>
        <pc:sldMkLst>
          <pc:docMk/>
          <pc:sldMk cId="0" sldId="305"/>
        </pc:sldMkLst>
      </pc:sldChg>
      <pc:sldChg chg="mod addCm delCm">
        <pc:chgData name="Balian, Sarah (CNTR)" userId="b3b060d9-4d34-479b-ad68-688eaebf93c5" providerId="ADAL" clId="{0E94D97C-29AC-4137-9DCA-07504A984D81}" dt="2023-07-17T17:15:27.380" v="7" actId="27918"/>
        <pc:sldMkLst>
          <pc:docMk/>
          <pc:sldMk cId="953672863" sldId="328"/>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0E94D97C-29AC-4137-9DCA-07504A984D81}" dt="2023-07-17T17:13:20.539" v="2"/>
              <pc2:cmMkLst xmlns:pc2="http://schemas.microsoft.com/office/powerpoint/2019/9/main/command">
                <pc:docMk/>
                <pc:sldMk cId="953672863" sldId="328"/>
                <pc2:cmMk id="{64901D1A-DD37-4887-857E-9A6C3A94C81A}"/>
              </pc2:cmMkLst>
            </pc226:cmChg>
            <pc226:cmChg xmlns:pc226="http://schemas.microsoft.com/office/powerpoint/2022/06/main/command" chg="add">
              <pc226:chgData name="Balian, Sarah (CNTR)" userId="b3b060d9-4d34-479b-ad68-688eaebf93c5" providerId="ADAL" clId="{0E94D97C-29AC-4137-9DCA-07504A984D81}" dt="2023-07-17T17:13:43.227" v="3"/>
              <pc2:cmMkLst xmlns:pc2="http://schemas.microsoft.com/office/powerpoint/2019/9/main/command">
                <pc:docMk/>
                <pc:sldMk cId="953672863" sldId="328"/>
                <pc2:cmMk id="{B99AE89F-241A-4456-95AC-2528EFB9D78D}"/>
              </pc2:cmMkLst>
            </pc226:cmChg>
          </p:ext>
        </pc:extLst>
      </pc:sldChg>
      <pc:sldChg chg="addCm modNotesTx">
        <pc:chgData name="Balian, Sarah (CNTR)" userId="b3b060d9-4d34-479b-ad68-688eaebf93c5" providerId="ADAL" clId="{0E94D97C-29AC-4137-9DCA-07504A984D81}" dt="2023-07-17T17:18:20.338" v="45" actId="20577"/>
        <pc:sldMkLst>
          <pc:docMk/>
          <pc:sldMk cId="1635003694" sldId="329"/>
        </pc:sldMkLst>
        <pc:extLst>
          <p:ext xmlns:p="http://schemas.openxmlformats.org/presentationml/2006/main" uri="{D6D511B9-2390-475A-947B-AFAB55BFBCF1}">
            <pc226:cmChg xmlns:pc226="http://schemas.microsoft.com/office/powerpoint/2022/06/main/command" chg="add">
              <pc226:chgData name="Balian, Sarah (CNTR)" userId="b3b060d9-4d34-479b-ad68-688eaebf93c5" providerId="ADAL" clId="{0E94D97C-29AC-4137-9DCA-07504A984D81}" dt="2023-07-17T17:16:53.715" v="8"/>
              <pc2:cmMkLst xmlns:pc2="http://schemas.microsoft.com/office/powerpoint/2019/9/main/command">
                <pc:docMk/>
                <pc:sldMk cId="1635003694" sldId="329"/>
                <pc2:cmMk id="{8BAC5C3E-D30E-47F5-A40F-B7E27E842F02}"/>
              </pc2:cmMkLst>
            </pc226:cmChg>
          </p:ext>
        </pc:extLst>
      </pc:sldChg>
      <pc:sldChg chg="addCm">
        <pc:chgData name="Balian, Sarah (CNTR)" userId="b3b060d9-4d34-479b-ad68-688eaebf93c5" providerId="ADAL" clId="{0E94D97C-29AC-4137-9DCA-07504A984D81}" dt="2023-07-17T17:18:42.985" v="46"/>
        <pc:sldMkLst>
          <pc:docMk/>
          <pc:sldMk cId="1692471334" sldId="330"/>
        </pc:sldMkLst>
        <pc:extLst>
          <p:ext xmlns:p="http://schemas.openxmlformats.org/presentationml/2006/main" uri="{D6D511B9-2390-475A-947B-AFAB55BFBCF1}">
            <pc226:cmChg xmlns:pc226="http://schemas.microsoft.com/office/powerpoint/2022/06/main/command" chg="add">
              <pc226:chgData name="Balian, Sarah (CNTR)" userId="b3b060d9-4d34-479b-ad68-688eaebf93c5" providerId="ADAL" clId="{0E94D97C-29AC-4137-9DCA-07504A984D81}" dt="2023-07-17T17:18:42.985" v="46"/>
              <pc2:cmMkLst xmlns:pc2="http://schemas.microsoft.com/office/powerpoint/2019/9/main/command">
                <pc:docMk/>
                <pc:sldMk cId="1692471334" sldId="330"/>
                <pc2:cmMk id="{1BA056A7-106A-404C-99AF-BC8D7B24626F}"/>
              </pc2:cmMkLst>
            </pc226:cmChg>
          </p:ext>
        </pc:extLst>
      </pc:sldChg>
      <pc:sldChg chg="modNotesTx">
        <pc:chgData name="Balian, Sarah (CNTR)" userId="b3b060d9-4d34-479b-ad68-688eaebf93c5" providerId="ADAL" clId="{0E94D97C-29AC-4137-9DCA-07504A984D81}" dt="2023-07-17T17:29:31.967" v="357" actId="20577"/>
        <pc:sldMkLst>
          <pc:docMk/>
          <pc:sldMk cId="851901177" sldId="333"/>
        </pc:sldMkLst>
      </pc:sldChg>
      <pc:sldChg chg="mod modNotesTx">
        <pc:chgData name="Balian, Sarah (CNTR)" userId="b3b060d9-4d34-479b-ad68-688eaebf93c5" providerId="ADAL" clId="{0E94D97C-29AC-4137-9DCA-07504A984D81}" dt="2023-07-17T17:32:40.977" v="378" actId="20577"/>
        <pc:sldMkLst>
          <pc:docMk/>
          <pc:sldMk cId="238278441" sldId="334"/>
        </pc:sldMkLst>
      </pc:sldChg>
      <pc:sldChg chg="modNotesTx">
        <pc:chgData name="Balian, Sarah (CNTR)" userId="b3b060d9-4d34-479b-ad68-688eaebf93c5" providerId="ADAL" clId="{0E94D97C-29AC-4137-9DCA-07504A984D81}" dt="2023-07-17T17:57:12.968" v="379" actId="20577"/>
        <pc:sldMkLst>
          <pc:docMk/>
          <pc:sldMk cId="1766794648" sldId="340"/>
        </pc:sldMkLst>
      </pc:sldChg>
      <pc:sldChg chg="modSp mod">
        <pc:chgData name="Balian, Sarah (CNTR)" userId="b3b060d9-4d34-479b-ad68-688eaebf93c5" providerId="ADAL" clId="{0E94D97C-29AC-4137-9DCA-07504A984D81}" dt="2023-07-17T17:25:48.335" v="50" actId="113"/>
        <pc:sldMkLst>
          <pc:docMk/>
          <pc:sldMk cId="3758068957" sldId="347"/>
        </pc:sldMkLst>
        <pc:graphicFrameChg chg="mod">
          <ac:chgData name="Balian, Sarah (CNTR)" userId="b3b060d9-4d34-479b-ad68-688eaebf93c5" providerId="ADAL" clId="{0E94D97C-29AC-4137-9DCA-07504A984D81}" dt="2023-07-17T17:25:48.335" v="50" actId="113"/>
          <ac:graphicFrameMkLst>
            <pc:docMk/>
            <pc:sldMk cId="3758068957" sldId="347"/>
            <ac:graphicFrameMk id="7" creationId="{00000000-0000-0000-0000-000000000000}"/>
          </ac:graphicFrameMkLst>
        </pc:graphicFrameChg>
      </pc:sldChg>
      <pc:sldChg chg="addSp delSp modSp mod">
        <pc:chgData name="Balian, Sarah (CNTR)" userId="b3b060d9-4d34-479b-ad68-688eaebf93c5" providerId="ADAL" clId="{0E94D97C-29AC-4137-9DCA-07504A984D81}" dt="2023-07-11T16:50:06.800" v="1"/>
        <pc:sldMkLst>
          <pc:docMk/>
          <pc:sldMk cId="3261297332" sldId="352"/>
        </pc:sldMkLst>
        <pc:picChg chg="del">
          <ac:chgData name="Balian, Sarah (CNTR)" userId="b3b060d9-4d34-479b-ad68-688eaebf93c5" providerId="ADAL" clId="{0E94D97C-29AC-4137-9DCA-07504A984D81}" dt="2023-07-11T16:49:58.801" v="0" actId="478"/>
          <ac:picMkLst>
            <pc:docMk/>
            <pc:sldMk cId="3261297332" sldId="352"/>
            <ac:picMk id="2" creationId="{65B22326-ECEF-F5FA-F4E8-D117E1EC259E}"/>
          </ac:picMkLst>
        </pc:picChg>
        <pc:picChg chg="add mod">
          <ac:chgData name="Balian, Sarah (CNTR)" userId="b3b060d9-4d34-479b-ad68-688eaebf93c5" providerId="ADAL" clId="{0E94D97C-29AC-4137-9DCA-07504A984D81}" dt="2023-07-11T16:50:06.800" v="1"/>
          <ac:picMkLst>
            <pc:docMk/>
            <pc:sldMk cId="3261297332" sldId="352"/>
            <ac:picMk id="5" creationId="{714E1FFF-6713-16F5-E658-315E294E3490}"/>
          </ac:picMkLst>
        </pc:picChg>
      </pc:sldChg>
      <pc:sldChg chg="addCm">
        <pc:chgData name="Balian, Sarah (CNTR)" userId="b3b060d9-4d34-479b-ad68-688eaebf93c5" providerId="ADAL" clId="{0E94D97C-29AC-4137-9DCA-07504A984D81}" dt="2023-07-17T17:19:32.382" v="47"/>
        <pc:sldMkLst>
          <pc:docMk/>
          <pc:sldMk cId="3689925922" sldId="354"/>
        </pc:sldMkLst>
        <pc:extLst>
          <p:ext xmlns:p="http://schemas.openxmlformats.org/presentationml/2006/main" uri="{D6D511B9-2390-475A-947B-AFAB55BFBCF1}">
            <pc226:cmChg xmlns:pc226="http://schemas.microsoft.com/office/powerpoint/2022/06/main/command" chg="add">
              <pc226:chgData name="Balian, Sarah (CNTR)" userId="b3b060d9-4d34-479b-ad68-688eaebf93c5" providerId="ADAL" clId="{0E94D97C-29AC-4137-9DCA-07504A984D81}" dt="2023-07-17T17:19:32.382" v="47"/>
              <pc2:cmMkLst xmlns:pc2="http://schemas.microsoft.com/office/powerpoint/2019/9/main/command">
                <pc:docMk/>
                <pc:sldMk cId="3689925922" sldId="354"/>
                <pc2:cmMk id="{29FD8935-DF3E-4922-AFCC-AB51AA2085E9}"/>
              </pc2:cmMkLst>
            </pc226:cmChg>
          </p:ext>
        </pc:extLst>
      </pc:sldChg>
    </pc:docChg>
  </pc:docChgLst>
  <pc:docChgLst>
    <pc:chgData name="Vadnais, Sabina" userId="e0a5976f-0446-4474-aa64-fce0035d6983" providerId="ADAL" clId="{E22BDB06-35FB-47D9-AE3C-3C5E509A0197}"/>
    <pc:docChg chg="undo custSel modSld">
      <pc:chgData name="Vadnais, Sabina" userId="e0a5976f-0446-4474-aa64-fce0035d6983" providerId="ADAL" clId="{E22BDB06-35FB-47D9-AE3C-3C5E509A0197}" dt="2022-05-25T19:16:20.210" v="1301" actId="20577"/>
      <pc:docMkLst>
        <pc:docMk/>
      </pc:docMkLst>
      <pc:sldChg chg="modSp mod modNotesTx">
        <pc:chgData name="Vadnais, Sabina" userId="e0a5976f-0446-4474-aa64-fce0035d6983" providerId="ADAL" clId="{E22BDB06-35FB-47D9-AE3C-3C5E509A0197}" dt="2022-05-25T18:56:07.507" v="1071" actId="20577"/>
        <pc:sldMkLst>
          <pc:docMk/>
          <pc:sldMk cId="0" sldId="303"/>
        </pc:sldMkLst>
        <pc:spChg chg="mod">
          <ac:chgData name="Vadnais, Sabina" userId="e0a5976f-0446-4474-aa64-fce0035d6983" providerId="ADAL" clId="{E22BDB06-35FB-47D9-AE3C-3C5E509A0197}" dt="2022-05-25T18:55:08.064" v="1054" actId="20577"/>
          <ac:spMkLst>
            <pc:docMk/>
            <pc:sldMk cId="0" sldId="303"/>
            <ac:spMk id="5" creationId="{00000000-0000-0000-0000-000000000000}"/>
          </ac:spMkLst>
        </pc:spChg>
      </pc:sldChg>
      <pc:sldChg chg="modSp mod modNotesTx">
        <pc:chgData name="Vadnais, Sabina" userId="e0a5976f-0446-4474-aa64-fce0035d6983" providerId="ADAL" clId="{E22BDB06-35FB-47D9-AE3C-3C5E509A0197}" dt="2022-05-25T18:58:57.252" v="1099" actId="20577"/>
        <pc:sldMkLst>
          <pc:docMk/>
          <pc:sldMk cId="0" sldId="304"/>
        </pc:sldMkLst>
        <pc:spChg chg="mod">
          <ac:chgData name="Vadnais, Sabina" userId="e0a5976f-0446-4474-aa64-fce0035d6983" providerId="ADAL" clId="{E22BDB06-35FB-47D9-AE3C-3C5E509A0197}" dt="2022-05-25T18:56:17.566" v="1079" actId="20577"/>
          <ac:spMkLst>
            <pc:docMk/>
            <pc:sldMk cId="0" sldId="304"/>
            <ac:spMk id="7" creationId="{00000000-0000-0000-0000-000000000000}"/>
          </ac:spMkLst>
        </pc:spChg>
      </pc:sldChg>
      <pc:sldChg chg="modSp mod modNotesTx">
        <pc:chgData name="Vadnais, Sabina" userId="e0a5976f-0446-4474-aa64-fce0035d6983" providerId="ADAL" clId="{E22BDB06-35FB-47D9-AE3C-3C5E509A0197}" dt="2022-05-25T19:12:51.295" v="1271" actId="20577"/>
        <pc:sldMkLst>
          <pc:docMk/>
          <pc:sldMk cId="0" sldId="305"/>
        </pc:sldMkLst>
        <pc:graphicFrameChg chg="mod">
          <ac:chgData name="Vadnais, Sabina" userId="e0a5976f-0446-4474-aa64-fce0035d6983" providerId="ADAL" clId="{E22BDB06-35FB-47D9-AE3C-3C5E509A0197}" dt="2022-05-25T19:07:40.869" v="1167" actId="20577"/>
          <ac:graphicFrameMkLst>
            <pc:docMk/>
            <pc:sldMk cId="0" sldId="305"/>
            <ac:graphicFrameMk id="6" creationId="{00000000-0000-0000-0000-000000000000}"/>
          </ac:graphicFrameMkLst>
        </pc:graphicFrameChg>
      </pc:sldChg>
      <pc:sldChg chg="modSp mod modNotesTx">
        <pc:chgData name="Vadnais, Sabina" userId="e0a5976f-0446-4474-aa64-fce0035d6983" providerId="ADAL" clId="{E22BDB06-35FB-47D9-AE3C-3C5E509A0197}" dt="2022-05-25T19:04:08.489" v="1157" actId="27918"/>
        <pc:sldMkLst>
          <pc:docMk/>
          <pc:sldMk cId="0" sldId="308"/>
        </pc:sldMkLst>
        <pc:spChg chg="mod">
          <ac:chgData name="Vadnais, Sabina" userId="e0a5976f-0446-4474-aa64-fce0035d6983" providerId="ADAL" clId="{E22BDB06-35FB-47D9-AE3C-3C5E509A0197}" dt="2022-05-25T19:03:44.964" v="1152" actId="20577"/>
          <ac:spMkLst>
            <pc:docMk/>
            <pc:sldMk cId="0" sldId="308"/>
            <ac:spMk id="7" creationId="{00000000-0000-0000-0000-000000000000}"/>
          </ac:spMkLst>
        </pc:spChg>
      </pc:sldChg>
      <pc:sldChg chg="modSp mod">
        <pc:chgData name="Vadnais, Sabina" userId="e0a5976f-0446-4474-aa64-fce0035d6983" providerId="ADAL" clId="{E22BDB06-35FB-47D9-AE3C-3C5E509A0197}" dt="2022-05-25T19:16:20.210" v="1301" actId="20577"/>
        <pc:sldMkLst>
          <pc:docMk/>
          <pc:sldMk cId="0" sldId="310"/>
        </pc:sldMkLst>
        <pc:spChg chg="mod">
          <ac:chgData name="Vadnais, Sabina" userId="e0a5976f-0446-4474-aa64-fce0035d6983" providerId="ADAL" clId="{E22BDB06-35FB-47D9-AE3C-3C5E509A0197}" dt="2022-05-25T19:16:20.210" v="1301" actId="20577"/>
          <ac:spMkLst>
            <pc:docMk/>
            <pc:sldMk cId="0" sldId="310"/>
            <ac:spMk id="3" creationId="{00000000-0000-0000-0000-000000000000}"/>
          </ac:spMkLst>
        </pc:spChg>
      </pc:sldChg>
      <pc:sldChg chg="modSp mod modNotesTx">
        <pc:chgData name="Vadnais, Sabina" userId="e0a5976f-0446-4474-aa64-fce0035d6983" providerId="ADAL" clId="{E22BDB06-35FB-47D9-AE3C-3C5E509A0197}" dt="2022-05-25T17:40:41.718" v="427" actId="113"/>
        <pc:sldMkLst>
          <pc:docMk/>
          <pc:sldMk cId="953672863" sldId="328"/>
        </pc:sldMkLst>
        <pc:spChg chg="mod">
          <ac:chgData name="Vadnais, Sabina" userId="e0a5976f-0446-4474-aa64-fce0035d6983" providerId="ADAL" clId="{E22BDB06-35FB-47D9-AE3C-3C5E509A0197}" dt="2022-05-25T17:40:39.917" v="426" actId="1076"/>
          <ac:spMkLst>
            <pc:docMk/>
            <pc:sldMk cId="953672863" sldId="328"/>
            <ac:spMk id="5" creationId="{00000000-0000-0000-0000-000000000000}"/>
          </ac:spMkLst>
        </pc:spChg>
        <pc:spChg chg="mod">
          <ac:chgData name="Vadnais, Sabina" userId="e0a5976f-0446-4474-aa64-fce0035d6983" providerId="ADAL" clId="{E22BDB06-35FB-47D9-AE3C-3C5E509A0197}" dt="2022-05-25T17:40:36.397" v="425" actId="20577"/>
          <ac:spMkLst>
            <pc:docMk/>
            <pc:sldMk cId="953672863" sldId="328"/>
            <ac:spMk id="6" creationId="{00000000-0000-0000-0000-000000000000}"/>
          </ac:spMkLst>
        </pc:spChg>
        <pc:graphicFrameChg chg="mod">
          <ac:chgData name="Vadnais, Sabina" userId="e0a5976f-0446-4474-aa64-fce0035d6983" providerId="ADAL" clId="{E22BDB06-35FB-47D9-AE3C-3C5E509A0197}" dt="2022-05-25T17:40:41.718" v="427" actId="113"/>
          <ac:graphicFrameMkLst>
            <pc:docMk/>
            <pc:sldMk cId="953672863" sldId="328"/>
            <ac:graphicFrameMk id="7" creationId="{00000000-0000-0000-0000-000000000000}"/>
          </ac:graphicFrameMkLst>
        </pc:graphicFrameChg>
      </pc:sldChg>
      <pc:sldChg chg="delSp modSp mod modNotesTx">
        <pc:chgData name="Vadnais, Sabina" userId="e0a5976f-0446-4474-aa64-fce0035d6983" providerId="ADAL" clId="{E22BDB06-35FB-47D9-AE3C-3C5E509A0197}" dt="2022-05-25T15:23:00.620" v="198"/>
        <pc:sldMkLst>
          <pc:docMk/>
          <pc:sldMk cId="1635003694" sldId="329"/>
        </pc:sldMkLst>
        <pc:spChg chg="del mod">
          <ac:chgData name="Vadnais, Sabina" userId="e0a5976f-0446-4474-aa64-fce0035d6983" providerId="ADAL" clId="{E22BDB06-35FB-47D9-AE3C-3C5E509A0197}" dt="2022-05-25T15:17:51.241" v="121" actId="478"/>
          <ac:spMkLst>
            <pc:docMk/>
            <pc:sldMk cId="1635003694" sldId="329"/>
            <ac:spMk id="2" creationId="{00000000-0000-0000-0000-000000000000}"/>
          </ac:spMkLst>
        </pc:spChg>
        <pc:spChg chg="mod">
          <ac:chgData name="Vadnais, Sabina" userId="e0a5976f-0446-4474-aa64-fce0035d6983" providerId="ADAL" clId="{E22BDB06-35FB-47D9-AE3C-3C5E509A0197}" dt="2022-05-25T15:14:24.111" v="73" actId="20577"/>
          <ac:spMkLst>
            <pc:docMk/>
            <pc:sldMk cId="1635003694" sldId="329"/>
            <ac:spMk id="6" creationId="{00000000-0000-0000-0000-000000000000}"/>
          </ac:spMkLst>
        </pc:spChg>
        <pc:spChg chg="del">
          <ac:chgData name="Vadnais, Sabina" userId="e0a5976f-0446-4474-aa64-fce0035d6983" providerId="ADAL" clId="{E22BDB06-35FB-47D9-AE3C-3C5E509A0197}" dt="2022-05-25T15:17:53.333" v="122" actId="478"/>
          <ac:spMkLst>
            <pc:docMk/>
            <pc:sldMk cId="1635003694" sldId="329"/>
            <ac:spMk id="8" creationId="{00000000-0000-0000-0000-000000000000}"/>
          </ac:spMkLst>
        </pc:spChg>
        <pc:spChg chg="del mod">
          <ac:chgData name="Vadnais, Sabina" userId="e0a5976f-0446-4474-aa64-fce0035d6983" providerId="ADAL" clId="{E22BDB06-35FB-47D9-AE3C-3C5E509A0197}" dt="2022-05-25T15:17:58.891" v="125" actId="478"/>
          <ac:spMkLst>
            <pc:docMk/>
            <pc:sldMk cId="1635003694" sldId="329"/>
            <ac:spMk id="9" creationId="{00000000-0000-0000-0000-000000000000}"/>
          </ac:spMkLst>
        </pc:spChg>
        <pc:graphicFrameChg chg="mod">
          <ac:chgData name="Vadnais, Sabina" userId="e0a5976f-0446-4474-aa64-fce0035d6983" providerId="ADAL" clId="{E22BDB06-35FB-47D9-AE3C-3C5E509A0197}" dt="2022-05-25T15:21:12.681" v="145"/>
          <ac:graphicFrameMkLst>
            <pc:docMk/>
            <pc:sldMk cId="1635003694" sldId="329"/>
            <ac:graphicFrameMk id="7" creationId="{00000000-0000-0000-0000-000000000000}"/>
          </ac:graphicFrameMkLst>
        </pc:graphicFrameChg>
      </pc:sldChg>
      <pc:sldChg chg="modSp mod">
        <pc:chgData name="Vadnais, Sabina" userId="e0a5976f-0446-4474-aa64-fce0035d6983" providerId="ADAL" clId="{E22BDB06-35FB-47D9-AE3C-3C5E509A0197}" dt="2022-05-25T15:24:21.893" v="215" actId="27918"/>
        <pc:sldMkLst>
          <pc:docMk/>
          <pc:sldMk cId="1692471334" sldId="330"/>
        </pc:sldMkLst>
        <pc:spChg chg="mod">
          <ac:chgData name="Vadnais, Sabina" userId="e0a5976f-0446-4474-aa64-fce0035d6983" providerId="ADAL" clId="{E22BDB06-35FB-47D9-AE3C-3C5E509A0197}" dt="2022-05-25T15:23:30.538" v="206" actId="20577"/>
          <ac:spMkLst>
            <pc:docMk/>
            <pc:sldMk cId="1692471334" sldId="330"/>
            <ac:spMk id="6" creationId="{00000000-0000-0000-0000-000000000000}"/>
          </ac:spMkLst>
        </pc:spChg>
      </pc:sldChg>
      <pc:sldChg chg="addSp modSp mod modNotesTx">
        <pc:chgData name="Vadnais, Sabina" userId="e0a5976f-0446-4474-aa64-fce0035d6983" providerId="ADAL" clId="{E22BDB06-35FB-47D9-AE3C-3C5E509A0197}" dt="2022-05-25T17:47:04.585" v="431" actId="1076"/>
        <pc:sldMkLst>
          <pc:docMk/>
          <pc:sldMk cId="851901177" sldId="333"/>
        </pc:sldMkLst>
        <pc:spChg chg="mod">
          <ac:chgData name="Vadnais, Sabina" userId="e0a5976f-0446-4474-aa64-fce0035d6983" providerId="ADAL" clId="{E22BDB06-35FB-47D9-AE3C-3C5E509A0197}" dt="2022-05-25T16:00:19.955" v="287" actId="20577"/>
          <ac:spMkLst>
            <pc:docMk/>
            <pc:sldMk cId="851901177" sldId="333"/>
            <ac:spMk id="6" creationId="{00000000-0000-0000-0000-000000000000}"/>
          </ac:spMkLst>
        </pc:spChg>
        <pc:spChg chg="add mod">
          <ac:chgData name="Vadnais, Sabina" userId="e0a5976f-0446-4474-aa64-fce0035d6983" providerId="ADAL" clId="{E22BDB06-35FB-47D9-AE3C-3C5E509A0197}" dt="2022-05-25T17:47:04.585" v="431" actId="1076"/>
          <ac:spMkLst>
            <pc:docMk/>
            <pc:sldMk cId="851901177" sldId="333"/>
            <ac:spMk id="7" creationId="{04D86458-7BF3-48D4-901C-F57DD29728FF}"/>
          </ac:spMkLst>
        </pc:spChg>
        <pc:graphicFrameChg chg="mod">
          <ac:chgData name="Vadnais, Sabina" userId="e0a5976f-0446-4474-aa64-fce0035d6983" providerId="ADAL" clId="{E22BDB06-35FB-47D9-AE3C-3C5E509A0197}" dt="2022-05-25T16:00:54.904" v="290" actId="14100"/>
          <ac:graphicFrameMkLst>
            <pc:docMk/>
            <pc:sldMk cId="851901177" sldId="333"/>
            <ac:graphicFrameMk id="8" creationId="{00000000-0000-0000-0000-000000000000}"/>
          </ac:graphicFrameMkLst>
        </pc:graphicFrameChg>
      </pc:sldChg>
      <pc:sldChg chg="modSp mod">
        <pc:chgData name="Vadnais, Sabina" userId="e0a5976f-0446-4474-aa64-fce0035d6983" providerId="ADAL" clId="{E22BDB06-35FB-47D9-AE3C-3C5E509A0197}" dt="2022-05-25T17:39:02.906" v="409" actId="255"/>
        <pc:sldMkLst>
          <pc:docMk/>
          <pc:sldMk cId="238278441" sldId="334"/>
        </pc:sldMkLst>
        <pc:spChg chg="mod">
          <ac:chgData name="Vadnais, Sabina" userId="e0a5976f-0446-4474-aa64-fce0035d6983" providerId="ADAL" clId="{E22BDB06-35FB-47D9-AE3C-3C5E509A0197}" dt="2022-05-25T17:37:59.296" v="407" actId="20577"/>
          <ac:spMkLst>
            <pc:docMk/>
            <pc:sldMk cId="238278441" sldId="334"/>
            <ac:spMk id="10" creationId="{00000000-0000-0000-0000-000000000000}"/>
          </ac:spMkLst>
        </pc:spChg>
        <pc:graphicFrameChg chg="mod">
          <ac:chgData name="Vadnais, Sabina" userId="e0a5976f-0446-4474-aa64-fce0035d6983" providerId="ADAL" clId="{E22BDB06-35FB-47D9-AE3C-3C5E509A0197}" dt="2022-05-25T17:39:02.906" v="409" actId="255"/>
          <ac:graphicFrameMkLst>
            <pc:docMk/>
            <pc:sldMk cId="238278441" sldId="334"/>
            <ac:graphicFrameMk id="6" creationId="{00000000-0000-0000-0000-000000000000}"/>
          </ac:graphicFrameMkLst>
        </pc:graphicFrameChg>
      </pc:sldChg>
      <pc:sldChg chg="modSp mod modNotesTx">
        <pc:chgData name="Vadnais, Sabina" userId="e0a5976f-0446-4474-aa64-fce0035d6983" providerId="ADAL" clId="{E22BDB06-35FB-47D9-AE3C-3C5E509A0197}" dt="2022-05-25T17:52:09.535" v="588" actId="20577"/>
        <pc:sldMkLst>
          <pc:docMk/>
          <pc:sldMk cId="2500987205" sldId="335"/>
        </pc:sldMkLst>
        <pc:spChg chg="mod">
          <ac:chgData name="Vadnais, Sabina" userId="e0a5976f-0446-4474-aa64-fce0035d6983" providerId="ADAL" clId="{E22BDB06-35FB-47D9-AE3C-3C5E509A0197}" dt="2022-05-25T17:51:11.709" v="451" actId="20577"/>
          <ac:spMkLst>
            <pc:docMk/>
            <pc:sldMk cId="2500987205" sldId="335"/>
            <ac:spMk id="7" creationId="{00000000-0000-0000-0000-000000000000}"/>
          </ac:spMkLst>
        </pc:spChg>
      </pc:sldChg>
      <pc:sldChg chg="delSp modSp mod modNotesTx">
        <pc:chgData name="Vadnais, Sabina" userId="e0a5976f-0446-4474-aa64-fce0035d6983" providerId="ADAL" clId="{E22BDB06-35FB-47D9-AE3C-3C5E509A0197}" dt="2022-05-25T17:58:20.424" v="762" actId="20577"/>
        <pc:sldMkLst>
          <pc:docMk/>
          <pc:sldMk cId="902888399" sldId="337"/>
        </pc:sldMkLst>
        <pc:spChg chg="del">
          <ac:chgData name="Vadnais, Sabina" userId="e0a5976f-0446-4474-aa64-fce0035d6983" providerId="ADAL" clId="{E22BDB06-35FB-47D9-AE3C-3C5E509A0197}" dt="2022-05-25T17:56:24.799" v="634" actId="478"/>
          <ac:spMkLst>
            <pc:docMk/>
            <pc:sldMk cId="902888399" sldId="337"/>
            <ac:spMk id="2" creationId="{00000000-0000-0000-0000-000000000000}"/>
          </ac:spMkLst>
        </pc:spChg>
        <pc:spChg chg="mod">
          <ac:chgData name="Vadnais, Sabina" userId="e0a5976f-0446-4474-aa64-fce0035d6983" providerId="ADAL" clId="{E22BDB06-35FB-47D9-AE3C-3C5E509A0197}" dt="2022-05-25T17:57:00.235" v="655" actId="20577"/>
          <ac:spMkLst>
            <pc:docMk/>
            <pc:sldMk cId="902888399" sldId="337"/>
            <ac:spMk id="8" creationId="{00000000-0000-0000-0000-000000000000}"/>
          </ac:spMkLst>
        </pc:spChg>
        <pc:spChg chg="del mod">
          <ac:chgData name="Vadnais, Sabina" userId="e0a5976f-0446-4474-aa64-fce0035d6983" providerId="ADAL" clId="{E22BDB06-35FB-47D9-AE3C-3C5E509A0197}" dt="2022-05-25T17:56:21.287" v="633" actId="478"/>
          <ac:spMkLst>
            <pc:docMk/>
            <pc:sldMk cId="902888399" sldId="337"/>
            <ac:spMk id="9" creationId="{00000000-0000-0000-0000-000000000000}"/>
          </ac:spMkLst>
        </pc:spChg>
        <pc:spChg chg="del mod">
          <ac:chgData name="Vadnais, Sabina" userId="e0a5976f-0446-4474-aa64-fce0035d6983" providerId="ADAL" clId="{E22BDB06-35FB-47D9-AE3C-3C5E509A0197}" dt="2022-05-25T17:56:01.173" v="628" actId="478"/>
          <ac:spMkLst>
            <pc:docMk/>
            <pc:sldMk cId="902888399" sldId="337"/>
            <ac:spMk id="10" creationId="{00000000-0000-0000-0000-000000000000}"/>
          </ac:spMkLst>
        </pc:spChg>
        <pc:graphicFrameChg chg="mod">
          <ac:chgData name="Vadnais, Sabina" userId="e0a5976f-0446-4474-aa64-fce0035d6983" providerId="ADAL" clId="{E22BDB06-35FB-47D9-AE3C-3C5E509A0197}" dt="2022-05-25T17:56:44.563" v="639"/>
          <ac:graphicFrameMkLst>
            <pc:docMk/>
            <pc:sldMk cId="902888399" sldId="337"/>
            <ac:graphicFrameMk id="7" creationId="{00000000-0000-0000-0000-000000000000}"/>
          </ac:graphicFrameMkLst>
        </pc:graphicFrameChg>
      </pc:sldChg>
      <pc:sldChg chg="modSp mod modNotesTx">
        <pc:chgData name="Vadnais, Sabina" userId="e0a5976f-0446-4474-aa64-fce0035d6983" providerId="ADAL" clId="{E22BDB06-35FB-47D9-AE3C-3C5E509A0197}" dt="2022-05-25T18:13:12.993" v="860" actId="20577"/>
        <pc:sldMkLst>
          <pc:docMk/>
          <pc:sldMk cId="1069239372" sldId="338"/>
        </pc:sldMkLst>
        <pc:spChg chg="mod">
          <ac:chgData name="Vadnais, Sabina" userId="e0a5976f-0446-4474-aa64-fce0035d6983" providerId="ADAL" clId="{E22BDB06-35FB-47D9-AE3C-3C5E509A0197}" dt="2022-05-25T18:10:05.656" v="797" actId="20577"/>
          <ac:spMkLst>
            <pc:docMk/>
            <pc:sldMk cId="1069239372" sldId="338"/>
            <ac:spMk id="7" creationId="{00000000-0000-0000-0000-000000000000}"/>
          </ac:spMkLst>
        </pc:spChg>
        <pc:graphicFrameChg chg="mod">
          <ac:chgData name="Vadnais, Sabina" userId="e0a5976f-0446-4474-aa64-fce0035d6983" providerId="ADAL" clId="{E22BDB06-35FB-47D9-AE3C-3C5E509A0197}" dt="2022-05-25T18:02:12.495" v="786" actId="14100"/>
          <ac:graphicFrameMkLst>
            <pc:docMk/>
            <pc:sldMk cId="1069239372" sldId="338"/>
            <ac:graphicFrameMk id="6" creationId="{00000000-0000-0000-0000-000000000000}"/>
          </ac:graphicFrameMkLst>
        </pc:graphicFrameChg>
      </pc:sldChg>
      <pc:sldChg chg="modSp mod modNotesTx">
        <pc:chgData name="Vadnais, Sabina" userId="e0a5976f-0446-4474-aa64-fce0035d6983" providerId="ADAL" clId="{E22BDB06-35FB-47D9-AE3C-3C5E509A0197}" dt="2022-05-25T18:15:18.859" v="877" actId="20577"/>
        <pc:sldMkLst>
          <pc:docMk/>
          <pc:sldMk cId="1766794648" sldId="340"/>
        </pc:sldMkLst>
        <pc:spChg chg="mod">
          <ac:chgData name="Vadnais, Sabina" userId="e0a5976f-0446-4474-aa64-fce0035d6983" providerId="ADAL" clId="{E22BDB06-35FB-47D9-AE3C-3C5E509A0197}" dt="2022-05-25T18:14:46.909" v="875" actId="20577"/>
          <ac:spMkLst>
            <pc:docMk/>
            <pc:sldMk cId="1766794648" sldId="340"/>
            <ac:spMk id="7" creationId="{00000000-0000-0000-0000-000000000000}"/>
          </ac:spMkLst>
        </pc:spChg>
        <pc:graphicFrameChg chg="mod">
          <ac:chgData name="Vadnais, Sabina" userId="e0a5976f-0446-4474-aa64-fce0035d6983" providerId="ADAL" clId="{E22BDB06-35FB-47D9-AE3C-3C5E509A0197}" dt="2022-05-25T18:13:47.086" v="863" actId="113"/>
          <ac:graphicFrameMkLst>
            <pc:docMk/>
            <pc:sldMk cId="1766794648" sldId="340"/>
            <ac:graphicFrameMk id="6" creationId="{00000000-0000-0000-0000-000000000000}"/>
          </ac:graphicFrameMkLst>
        </pc:graphicFrameChg>
      </pc:sldChg>
      <pc:sldChg chg="modSp mod modNotesTx">
        <pc:chgData name="Vadnais, Sabina" userId="e0a5976f-0446-4474-aa64-fce0035d6983" providerId="ADAL" clId="{E22BDB06-35FB-47D9-AE3C-3C5E509A0197}" dt="2022-05-25T18:38:17.185" v="917" actId="27918"/>
        <pc:sldMkLst>
          <pc:docMk/>
          <pc:sldMk cId="2977185882" sldId="342"/>
        </pc:sldMkLst>
        <pc:spChg chg="mod">
          <ac:chgData name="Vadnais, Sabina" userId="e0a5976f-0446-4474-aa64-fce0035d6983" providerId="ADAL" clId="{E22BDB06-35FB-47D9-AE3C-3C5E509A0197}" dt="2022-05-25T18:35:47.273" v="902" actId="20577"/>
          <ac:spMkLst>
            <pc:docMk/>
            <pc:sldMk cId="2977185882" sldId="342"/>
            <ac:spMk id="7" creationId="{00000000-0000-0000-0000-000000000000}"/>
          </ac:spMkLst>
        </pc:spChg>
      </pc:sldChg>
      <pc:sldChg chg="modSp mod modNotesTx">
        <pc:chgData name="Vadnais, Sabina" userId="e0a5976f-0446-4474-aa64-fce0035d6983" providerId="ADAL" clId="{E22BDB06-35FB-47D9-AE3C-3C5E509A0197}" dt="2022-05-25T18:43:52.250" v="964" actId="20577"/>
        <pc:sldMkLst>
          <pc:docMk/>
          <pc:sldMk cId="1456557281" sldId="343"/>
        </pc:sldMkLst>
        <pc:spChg chg="mod">
          <ac:chgData name="Vadnais, Sabina" userId="e0a5976f-0446-4474-aa64-fce0035d6983" providerId="ADAL" clId="{E22BDB06-35FB-47D9-AE3C-3C5E509A0197}" dt="2022-05-25T18:40:09.893" v="934" actId="20577"/>
          <ac:spMkLst>
            <pc:docMk/>
            <pc:sldMk cId="1456557281" sldId="343"/>
            <ac:spMk id="6" creationId="{00000000-0000-0000-0000-000000000000}"/>
          </ac:spMkLst>
        </pc:spChg>
      </pc:sldChg>
      <pc:sldChg chg="modSp mod modNotesTx">
        <pc:chgData name="Vadnais, Sabina" userId="e0a5976f-0446-4474-aa64-fce0035d6983" providerId="ADAL" clId="{E22BDB06-35FB-47D9-AE3C-3C5E509A0197}" dt="2022-05-25T18:50:17.041" v="999" actId="20577"/>
        <pc:sldMkLst>
          <pc:docMk/>
          <pc:sldMk cId="4115846616" sldId="345"/>
        </pc:sldMkLst>
        <pc:spChg chg="mod">
          <ac:chgData name="Vadnais, Sabina" userId="e0a5976f-0446-4474-aa64-fce0035d6983" providerId="ADAL" clId="{E22BDB06-35FB-47D9-AE3C-3C5E509A0197}" dt="2022-05-25T18:50:17.041" v="999" actId="20577"/>
          <ac:spMkLst>
            <pc:docMk/>
            <pc:sldMk cId="4115846616" sldId="345"/>
            <ac:spMk id="4" creationId="{00000000-0000-0000-0000-000000000000}"/>
          </ac:spMkLst>
        </pc:spChg>
        <pc:graphicFrameChg chg="mod">
          <ac:chgData name="Vadnais, Sabina" userId="e0a5976f-0446-4474-aa64-fce0035d6983" providerId="ADAL" clId="{E22BDB06-35FB-47D9-AE3C-3C5E509A0197}" dt="2022-05-25T18:48:22.234" v="984"/>
          <ac:graphicFrameMkLst>
            <pc:docMk/>
            <pc:sldMk cId="4115846616" sldId="345"/>
            <ac:graphicFrameMk id="6" creationId="{00000000-0000-0000-0000-000000000000}"/>
          </ac:graphicFrameMkLst>
        </pc:graphicFrameChg>
      </pc:sldChg>
      <pc:sldChg chg="modSp mod modNotesTx">
        <pc:chgData name="Vadnais, Sabina" userId="e0a5976f-0446-4474-aa64-fce0035d6983" providerId="ADAL" clId="{E22BDB06-35FB-47D9-AE3C-3C5E509A0197}" dt="2022-05-25T18:54:06.882" v="1048" actId="20577"/>
        <pc:sldMkLst>
          <pc:docMk/>
          <pc:sldMk cId="1929192287" sldId="346"/>
        </pc:sldMkLst>
        <pc:spChg chg="mod">
          <ac:chgData name="Vadnais, Sabina" userId="e0a5976f-0446-4474-aa64-fce0035d6983" providerId="ADAL" clId="{E22BDB06-35FB-47D9-AE3C-3C5E509A0197}" dt="2022-05-25T18:50:27.303" v="1009" actId="20577"/>
          <ac:spMkLst>
            <pc:docMk/>
            <pc:sldMk cId="1929192287" sldId="346"/>
            <ac:spMk id="7" creationId="{00000000-0000-0000-0000-000000000000}"/>
          </ac:spMkLst>
        </pc:spChg>
        <pc:graphicFrameChg chg="mod">
          <ac:chgData name="Vadnais, Sabina" userId="e0a5976f-0446-4474-aa64-fce0035d6983" providerId="ADAL" clId="{E22BDB06-35FB-47D9-AE3C-3C5E509A0197}" dt="2022-05-25T18:53:49.260" v="1035" actId="27636"/>
          <ac:graphicFrameMkLst>
            <pc:docMk/>
            <pc:sldMk cId="1929192287" sldId="346"/>
            <ac:graphicFrameMk id="6" creationId="{00000000-0000-0000-0000-000000000000}"/>
          </ac:graphicFrameMkLst>
        </pc:graphicFrameChg>
      </pc:sldChg>
      <pc:sldChg chg="modSp mod">
        <pc:chgData name="Vadnais, Sabina" userId="e0a5976f-0446-4474-aa64-fce0035d6983" providerId="ADAL" clId="{E22BDB06-35FB-47D9-AE3C-3C5E509A0197}" dt="2022-05-25T15:39:48.337" v="221" actId="20577"/>
        <pc:sldMkLst>
          <pc:docMk/>
          <pc:sldMk cId="3758068957" sldId="347"/>
        </pc:sldMkLst>
        <pc:graphicFrameChg chg="mod">
          <ac:chgData name="Vadnais, Sabina" userId="e0a5976f-0446-4474-aa64-fce0035d6983" providerId="ADAL" clId="{E22BDB06-35FB-47D9-AE3C-3C5E509A0197}" dt="2022-05-25T15:39:48.337" v="221" actId="20577"/>
          <ac:graphicFrameMkLst>
            <pc:docMk/>
            <pc:sldMk cId="3758068957" sldId="347"/>
            <ac:graphicFrameMk id="7" creationId="{00000000-0000-0000-0000-000000000000}"/>
          </ac:graphicFrameMkLst>
        </pc:graphicFrameChg>
      </pc:sldChg>
      <pc:sldChg chg="modSp mod modNotesTx">
        <pc:chgData name="Vadnais, Sabina" userId="e0a5976f-0446-4474-aa64-fce0035d6983" providerId="ADAL" clId="{E22BDB06-35FB-47D9-AE3C-3C5E509A0197}" dt="2022-05-25T19:02:38.142" v="1132" actId="20577"/>
        <pc:sldMkLst>
          <pc:docMk/>
          <pc:sldMk cId="3179665371" sldId="349"/>
        </pc:sldMkLst>
        <pc:spChg chg="mod">
          <ac:chgData name="Vadnais, Sabina" userId="e0a5976f-0446-4474-aa64-fce0035d6983" providerId="ADAL" clId="{E22BDB06-35FB-47D9-AE3C-3C5E509A0197}" dt="2022-05-25T18:59:09.422" v="1105" actId="20577"/>
          <ac:spMkLst>
            <pc:docMk/>
            <pc:sldMk cId="3179665371" sldId="349"/>
            <ac:spMk id="7" creationId="{00000000-0000-0000-0000-000000000000}"/>
          </ac:spMkLst>
        </pc:spChg>
      </pc:sldChg>
      <pc:sldChg chg="delSp modSp mod modNotesTx">
        <pc:chgData name="Vadnais, Sabina" userId="e0a5976f-0446-4474-aa64-fce0035d6983" providerId="ADAL" clId="{E22BDB06-35FB-47D9-AE3C-3C5E509A0197}" dt="2022-05-25T19:14:35.288" v="1289" actId="20577"/>
        <pc:sldMkLst>
          <pc:docMk/>
          <pc:sldMk cId="2088762700" sldId="350"/>
        </pc:sldMkLst>
        <pc:spChg chg="del">
          <ac:chgData name="Vadnais, Sabina" userId="e0a5976f-0446-4474-aa64-fce0035d6983" providerId="ADAL" clId="{E22BDB06-35FB-47D9-AE3C-3C5E509A0197}" dt="2022-05-25T19:14:14.589" v="1281" actId="478"/>
          <ac:spMkLst>
            <pc:docMk/>
            <pc:sldMk cId="2088762700" sldId="350"/>
            <ac:spMk id="9" creationId="{00000000-0000-0000-0000-000000000000}"/>
          </ac:spMkLst>
        </pc:spChg>
        <pc:graphicFrameChg chg="mod">
          <ac:chgData name="Vadnais, Sabina" userId="e0a5976f-0446-4474-aa64-fce0035d6983" providerId="ADAL" clId="{E22BDB06-35FB-47D9-AE3C-3C5E509A0197}" dt="2022-05-25T19:14:21.071" v="1283" actId="20577"/>
          <ac:graphicFrameMkLst>
            <pc:docMk/>
            <pc:sldMk cId="2088762700" sldId="350"/>
            <ac:graphicFrameMk id="6" creationId="{00000000-0000-0000-0000-000000000000}"/>
          </ac:graphicFrameMkLst>
        </pc:graphicFrameChg>
      </pc:sldChg>
    </pc:docChg>
  </pc:docChgLst>
  <pc:docChgLst>
    <pc:chgData name="McFarland, Annette (CNTR)" userId="e93d1f50-85ab-41a8-a34a-185a53159573" providerId="ADAL" clId="{884DAA30-8BBB-4DB7-B41D-BB10F3427EAE}"/>
    <pc:docChg chg="undo custSel delSld modSld sldOrd modMainMaster">
      <pc:chgData name="McFarland, Annette (CNTR)" userId="e93d1f50-85ab-41a8-a34a-185a53159573" providerId="ADAL" clId="{884DAA30-8BBB-4DB7-B41D-BB10F3427EAE}" dt="2023-05-30T19:27:51.626" v="5107"/>
      <pc:docMkLst>
        <pc:docMk/>
      </pc:docMkLst>
      <pc:sldChg chg="modSp mod ord modNotesTx">
        <pc:chgData name="McFarland, Annette (CNTR)" userId="e93d1f50-85ab-41a8-a34a-185a53159573" providerId="ADAL" clId="{884DAA30-8BBB-4DB7-B41D-BB10F3427EAE}" dt="2023-05-18T14:00:12.404" v="4179" actId="20577"/>
        <pc:sldMkLst>
          <pc:docMk/>
          <pc:sldMk cId="0" sldId="303"/>
        </pc:sldMkLst>
        <pc:spChg chg="mod">
          <ac:chgData name="McFarland, Annette (CNTR)" userId="e93d1f50-85ab-41a8-a34a-185a53159573" providerId="ADAL" clId="{884DAA30-8BBB-4DB7-B41D-BB10F3427EAE}" dt="2023-05-18T13:56:40.514" v="3839" actId="1076"/>
          <ac:spMkLst>
            <pc:docMk/>
            <pc:sldMk cId="0" sldId="303"/>
            <ac:spMk id="2" creationId="{00000000-0000-0000-0000-000000000000}"/>
          </ac:spMkLst>
        </pc:spChg>
        <pc:spChg chg="mod">
          <ac:chgData name="McFarland, Annette (CNTR)" userId="e93d1f50-85ab-41a8-a34a-185a53159573" providerId="ADAL" clId="{884DAA30-8BBB-4DB7-B41D-BB10F3427EAE}" dt="2023-05-18T13:58:39.655" v="3855" actId="1076"/>
          <ac:spMkLst>
            <pc:docMk/>
            <pc:sldMk cId="0" sldId="303"/>
            <ac:spMk id="5" creationId="{00000000-0000-0000-0000-000000000000}"/>
          </ac:spMkLst>
        </pc:spChg>
        <pc:graphicFrameChg chg="mod">
          <ac:chgData name="McFarland, Annette (CNTR)" userId="e93d1f50-85ab-41a8-a34a-185a53159573" providerId="ADAL" clId="{884DAA30-8BBB-4DB7-B41D-BB10F3427EAE}" dt="2023-05-18T13:57:36.289" v="3850"/>
          <ac:graphicFrameMkLst>
            <pc:docMk/>
            <pc:sldMk cId="0" sldId="303"/>
            <ac:graphicFrameMk id="6" creationId="{00000000-0000-0000-0000-000000000000}"/>
          </ac:graphicFrameMkLst>
        </pc:graphicFrameChg>
      </pc:sldChg>
      <pc:sldChg chg="modSp mod ord modNotesTx">
        <pc:chgData name="McFarland, Annette (CNTR)" userId="e93d1f50-85ab-41a8-a34a-185a53159573" providerId="ADAL" clId="{884DAA30-8BBB-4DB7-B41D-BB10F3427EAE}" dt="2023-05-18T14:02:10.928" v="4297" actId="20577"/>
        <pc:sldMkLst>
          <pc:docMk/>
          <pc:sldMk cId="0" sldId="304"/>
        </pc:sldMkLst>
        <pc:spChg chg="mod">
          <ac:chgData name="McFarland, Annette (CNTR)" userId="e93d1f50-85ab-41a8-a34a-185a53159573" providerId="ADAL" clId="{884DAA30-8BBB-4DB7-B41D-BB10F3427EAE}" dt="2023-05-18T14:01:13.951" v="4200" actId="1076"/>
          <ac:spMkLst>
            <pc:docMk/>
            <pc:sldMk cId="0" sldId="304"/>
            <ac:spMk id="2" creationId="{00000000-0000-0000-0000-000000000000}"/>
          </ac:spMkLst>
        </pc:spChg>
        <pc:spChg chg="mod">
          <ac:chgData name="McFarland, Annette (CNTR)" userId="e93d1f50-85ab-41a8-a34a-185a53159573" providerId="ADAL" clId="{884DAA30-8BBB-4DB7-B41D-BB10F3427EAE}" dt="2023-05-17T20:54:36.328" v="1881" actId="2711"/>
          <ac:spMkLst>
            <pc:docMk/>
            <pc:sldMk cId="0" sldId="304"/>
            <ac:spMk id="7" creationId="{00000000-0000-0000-0000-000000000000}"/>
          </ac:spMkLst>
        </pc:spChg>
        <pc:graphicFrameChg chg="mod">
          <ac:chgData name="McFarland, Annette (CNTR)" userId="e93d1f50-85ab-41a8-a34a-185a53159573" providerId="ADAL" clId="{884DAA30-8BBB-4DB7-B41D-BB10F3427EAE}" dt="2023-05-17T20:56:17.495" v="1899" actId="207"/>
          <ac:graphicFrameMkLst>
            <pc:docMk/>
            <pc:sldMk cId="0" sldId="304"/>
            <ac:graphicFrameMk id="6" creationId="{00000000-0000-0000-0000-000000000000}"/>
          </ac:graphicFrameMkLst>
        </pc:graphicFrameChg>
      </pc:sldChg>
      <pc:sldChg chg="modSp mod ord modNotesTx">
        <pc:chgData name="McFarland, Annette (CNTR)" userId="e93d1f50-85ab-41a8-a34a-185a53159573" providerId="ADAL" clId="{884DAA30-8BBB-4DB7-B41D-BB10F3427EAE}" dt="2023-05-18T14:07:12.168" v="4662" actId="207"/>
        <pc:sldMkLst>
          <pc:docMk/>
          <pc:sldMk cId="0" sldId="305"/>
        </pc:sldMkLst>
        <pc:spChg chg="mod">
          <ac:chgData name="McFarland, Annette (CNTR)" userId="e93d1f50-85ab-41a8-a34a-185a53159573" providerId="ADAL" clId="{884DAA30-8BBB-4DB7-B41D-BB10F3427EAE}" dt="2023-05-17T21:04:38.949" v="1971" actId="2711"/>
          <ac:spMkLst>
            <pc:docMk/>
            <pc:sldMk cId="0" sldId="305"/>
            <ac:spMk id="2" creationId="{00000000-0000-0000-0000-000000000000}"/>
          </ac:spMkLst>
        </pc:spChg>
        <pc:spChg chg="mod">
          <ac:chgData name="McFarland, Annette (CNTR)" userId="e93d1f50-85ab-41a8-a34a-185a53159573" providerId="ADAL" clId="{884DAA30-8BBB-4DB7-B41D-BB10F3427EAE}" dt="2023-05-17T21:04:38.949" v="1971" actId="2711"/>
          <ac:spMkLst>
            <pc:docMk/>
            <pc:sldMk cId="0" sldId="305"/>
            <ac:spMk id="7" creationId="{00000000-0000-0000-0000-000000000000}"/>
          </ac:spMkLst>
        </pc:spChg>
        <pc:graphicFrameChg chg="mod">
          <ac:chgData name="McFarland, Annette (CNTR)" userId="e93d1f50-85ab-41a8-a34a-185a53159573" providerId="ADAL" clId="{884DAA30-8BBB-4DB7-B41D-BB10F3427EAE}" dt="2023-05-18T14:07:12.168" v="4662" actId="207"/>
          <ac:graphicFrameMkLst>
            <pc:docMk/>
            <pc:sldMk cId="0" sldId="305"/>
            <ac:graphicFrameMk id="6" creationId="{00000000-0000-0000-0000-000000000000}"/>
          </ac:graphicFrameMkLst>
        </pc:graphicFrameChg>
      </pc:sldChg>
      <pc:sldChg chg="modSp mod ord modNotesTx">
        <pc:chgData name="McFarland, Annette (CNTR)" userId="e93d1f50-85ab-41a8-a34a-185a53159573" providerId="ADAL" clId="{884DAA30-8BBB-4DB7-B41D-BB10F3427EAE}" dt="2023-05-18T14:05:22.368" v="4545" actId="20577"/>
        <pc:sldMkLst>
          <pc:docMk/>
          <pc:sldMk cId="0" sldId="308"/>
        </pc:sldMkLst>
        <pc:spChg chg="mod">
          <ac:chgData name="McFarland, Annette (CNTR)" userId="e93d1f50-85ab-41a8-a34a-185a53159573" providerId="ADAL" clId="{884DAA30-8BBB-4DB7-B41D-BB10F3427EAE}" dt="2023-05-17T21:00:29.188" v="1941" actId="2711"/>
          <ac:spMkLst>
            <pc:docMk/>
            <pc:sldMk cId="0" sldId="308"/>
            <ac:spMk id="2" creationId="{00000000-0000-0000-0000-000000000000}"/>
          </ac:spMkLst>
        </pc:spChg>
        <pc:spChg chg="mod">
          <ac:chgData name="McFarland, Annette (CNTR)" userId="e93d1f50-85ab-41a8-a34a-185a53159573" providerId="ADAL" clId="{884DAA30-8BBB-4DB7-B41D-BB10F3427EAE}" dt="2023-05-17T21:00:47.615" v="1950" actId="20577"/>
          <ac:spMkLst>
            <pc:docMk/>
            <pc:sldMk cId="0" sldId="308"/>
            <ac:spMk id="7" creationId="{00000000-0000-0000-0000-000000000000}"/>
          </ac:spMkLst>
        </pc:spChg>
        <pc:graphicFrameChg chg="mod">
          <ac:chgData name="McFarland, Annette (CNTR)" userId="e93d1f50-85ab-41a8-a34a-185a53159573" providerId="ADAL" clId="{884DAA30-8BBB-4DB7-B41D-BB10F3427EAE}" dt="2023-05-18T14:04:24.154" v="4472"/>
          <ac:graphicFrameMkLst>
            <pc:docMk/>
            <pc:sldMk cId="0" sldId="308"/>
            <ac:graphicFrameMk id="6" creationId="{00000000-0000-0000-0000-000000000000}"/>
          </ac:graphicFrameMkLst>
        </pc:graphicFrameChg>
      </pc:sldChg>
      <pc:sldChg chg="modSp mod">
        <pc:chgData name="McFarland, Annette (CNTR)" userId="e93d1f50-85ab-41a8-a34a-185a53159573" providerId="ADAL" clId="{884DAA30-8BBB-4DB7-B41D-BB10F3427EAE}" dt="2023-05-17T21:09:45.764" v="2028" actId="20577"/>
        <pc:sldMkLst>
          <pc:docMk/>
          <pc:sldMk cId="0" sldId="310"/>
        </pc:sldMkLst>
        <pc:spChg chg="mod">
          <ac:chgData name="McFarland, Annette (CNTR)" userId="e93d1f50-85ab-41a8-a34a-185a53159573" providerId="ADAL" clId="{884DAA30-8BBB-4DB7-B41D-BB10F3427EAE}" dt="2023-05-17T19:18:51.148" v="76" actId="2711"/>
          <ac:spMkLst>
            <pc:docMk/>
            <pc:sldMk cId="0" sldId="310"/>
            <ac:spMk id="2" creationId="{00000000-0000-0000-0000-000000000000}"/>
          </ac:spMkLst>
        </pc:spChg>
        <pc:spChg chg="mod">
          <ac:chgData name="McFarland, Annette (CNTR)" userId="e93d1f50-85ab-41a8-a34a-185a53159573" providerId="ADAL" clId="{884DAA30-8BBB-4DB7-B41D-BB10F3427EAE}" dt="2023-05-17T21:09:45.764" v="2028" actId="20577"/>
          <ac:spMkLst>
            <pc:docMk/>
            <pc:sldMk cId="0" sldId="310"/>
            <ac:spMk id="3" creationId="{00000000-0000-0000-0000-000000000000}"/>
          </ac:spMkLst>
        </pc:spChg>
      </pc:sldChg>
      <pc:sldChg chg="modSp mod">
        <pc:chgData name="McFarland, Annette (CNTR)" userId="e93d1f50-85ab-41a8-a34a-185a53159573" providerId="ADAL" clId="{884DAA30-8BBB-4DB7-B41D-BB10F3427EAE}" dt="2023-05-17T19:16:59.398" v="51" actId="20577"/>
        <pc:sldMkLst>
          <pc:docMk/>
          <pc:sldMk cId="0" sldId="317"/>
        </pc:sldMkLst>
        <pc:spChg chg="mod">
          <ac:chgData name="McFarland, Annette (CNTR)" userId="e93d1f50-85ab-41a8-a34a-185a53159573" providerId="ADAL" clId="{884DAA30-8BBB-4DB7-B41D-BB10F3427EAE}" dt="2023-05-17T19:16:59.398" v="51" actId="20577"/>
          <ac:spMkLst>
            <pc:docMk/>
            <pc:sldMk cId="0" sldId="317"/>
            <ac:spMk id="2" creationId="{00000000-0000-0000-0000-000000000000}"/>
          </ac:spMkLst>
        </pc:spChg>
      </pc:sldChg>
      <pc:sldChg chg="addSp delSp modSp mod">
        <pc:chgData name="McFarland, Annette (CNTR)" userId="e93d1f50-85ab-41a8-a34a-185a53159573" providerId="ADAL" clId="{884DAA30-8BBB-4DB7-B41D-BB10F3427EAE}" dt="2023-05-30T19:27:41.497" v="5103"/>
        <pc:sldMkLst>
          <pc:docMk/>
          <pc:sldMk cId="1294474873" sldId="318"/>
        </pc:sldMkLst>
        <pc:spChg chg="mod">
          <ac:chgData name="McFarland, Annette (CNTR)" userId="e93d1f50-85ab-41a8-a34a-185a53159573" providerId="ADAL" clId="{884DAA30-8BBB-4DB7-B41D-BB10F3427EAE}" dt="2023-05-17T20:47:34.578" v="1823" actId="20577"/>
          <ac:spMkLst>
            <pc:docMk/>
            <pc:sldMk cId="1294474873" sldId="318"/>
            <ac:spMk id="3" creationId="{00000000-0000-0000-0000-000000000000}"/>
          </ac:spMkLst>
        </pc:spChg>
        <pc:spChg chg="add mod">
          <ac:chgData name="McFarland, Annette (CNTR)" userId="e93d1f50-85ab-41a8-a34a-185a53159573" providerId="ADAL" clId="{884DAA30-8BBB-4DB7-B41D-BB10F3427EAE}" dt="2023-05-17T19:17:17.033" v="54" actId="2711"/>
          <ac:spMkLst>
            <pc:docMk/>
            <pc:sldMk cId="1294474873" sldId="318"/>
            <ac:spMk id="4" creationId="{CC3934DA-6FC9-4556-B83D-2D0EFFAB9ED1}"/>
          </ac:spMkLst>
        </pc:spChg>
        <pc:picChg chg="add del mod">
          <ac:chgData name="McFarland, Annette (CNTR)" userId="e93d1f50-85ab-41a8-a34a-185a53159573" providerId="ADAL" clId="{884DAA30-8BBB-4DB7-B41D-BB10F3427EAE}" dt="2023-05-30T19:27:40.939" v="5102" actId="478"/>
          <ac:picMkLst>
            <pc:docMk/>
            <pc:sldMk cId="1294474873" sldId="318"/>
            <ac:picMk id="2" creationId="{07EEA856-60AE-892F-ADAD-BE80E56910D7}"/>
          </ac:picMkLst>
        </pc:picChg>
        <pc:picChg chg="add mod">
          <ac:chgData name="McFarland, Annette (CNTR)" userId="e93d1f50-85ab-41a8-a34a-185a53159573" providerId="ADAL" clId="{884DAA30-8BBB-4DB7-B41D-BB10F3427EAE}" dt="2023-05-30T19:27:41.497" v="5103"/>
          <ac:picMkLst>
            <pc:docMk/>
            <pc:sldMk cId="1294474873" sldId="318"/>
            <ac:picMk id="5" creationId="{44E017F6-2B2C-7A9A-36C9-C8024D84A62F}"/>
          </ac:picMkLst>
        </pc:picChg>
      </pc:sldChg>
      <pc:sldChg chg="addSp modSp mod addCm modCm modNotesTx">
        <pc:chgData name="McFarland, Annette (CNTR)" userId="e93d1f50-85ab-41a8-a34a-185a53159573" providerId="ADAL" clId="{884DAA30-8BBB-4DB7-B41D-BB10F3427EAE}" dt="2023-05-18T13:36:56.957" v="2685"/>
        <pc:sldMkLst>
          <pc:docMk/>
          <pc:sldMk cId="953672863" sldId="328"/>
        </pc:sldMkLst>
        <pc:spChg chg="add mod">
          <ac:chgData name="McFarland, Annette (CNTR)" userId="e93d1f50-85ab-41a8-a34a-185a53159573" providerId="ADAL" clId="{884DAA30-8BBB-4DB7-B41D-BB10F3427EAE}" dt="2023-05-18T13:34:10.007" v="2627" actId="1076"/>
          <ac:spMkLst>
            <pc:docMk/>
            <pc:sldMk cId="953672863" sldId="328"/>
            <ac:spMk id="2" creationId="{0F3C6D90-63CB-8011-23BC-7D5A75EEEA91}"/>
          </ac:spMkLst>
        </pc:spChg>
        <pc:spChg chg="mod">
          <ac:chgData name="McFarland, Annette (CNTR)" userId="e93d1f50-85ab-41a8-a34a-185a53159573" providerId="ADAL" clId="{884DAA30-8BBB-4DB7-B41D-BB10F3427EAE}" dt="2023-05-17T19:14:32.011" v="18" actId="14100"/>
          <ac:spMkLst>
            <pc:docMk/>
            <pc:sldMk cId="953672863" sldId="328"/>
            <ac:spMk id="5" creationId="{00000000-0000-0000-0000-000000000000}"/>
          </ac:spMkLst>
        </pc:spChg>
        <pc:spChg chg="mod">
          <ac:chgData name="McFarland, Annette (CNTR)" userId="e93d1f50-85ab-41a8-a34a-185a53159573" providerId="ADAL" clId="{884DAA30-8BBB-4DB7-B41D-BB10F3427EAE}" dt="2023-05-17T19:20:01.726" v="97" actId="20577"/>
          <ac:spMkLst>
            <pc:docMk/>
            <pc:sldMk cId="953672863" sldId="328"/>
            <ac:spMk id="6" creationId="{00000000-0000-0000-0000-000000000000}"/>
          </ac:spMkLst>
        </pc:spChg>
        <pc:graphicFrameChg chg="mod">
          <ac:chgData name="McFarland, Annette (CNTR)" userId="e93d1f50-85ab-41a8-a34a-185a53159573" providerId="ADAL" clId="{884DAA30-8BBB-4DB7-B41D-BB10F3427EAE}" dt="2023-05-18T13:34:06.946" v="2626" actId="14100"/>
          <ac:graphicFrameMkLst>
            <pc:docMk/>
            <pc:sldMk cId="953672863" sldId="328"/>
            <ac:graphicFrameMk id="7" creationId="{00000000-0000-0000-0000-000000000000}"/>
          </ac:graphicFrameMkLst>
        </pc:graphicFrameChg>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884DAA30-8BBB-4DB7-B41D-BB10F3427EAE}" dt="2023-05-18T13:36:56.957" v="2685"/>
              <pc2:cmMkLst xmlns:pc2="http://schemas.microsoft.com/office/powerpoint/2019/9/main/command">
                <pc:docMk/>
                <pc:sldMk cId="953672863" sldId="328"/>
                <pc2:cmMk id="{64901D1A-DD37-4887-857E-9A6C3A94C81A}"/>
              </pc2:cmMkLst>
              <pc226:cmRplyChg chg="add">
                <pc226:chgData name="McFarland, Annette (CNTR)" userId="e93d1f50-85ab-41a8-a34a-185a53159573" providerId="ADAL" clId="{884DAA30-8BBB-4DB7-B41D-BB10F3427EAE}" dt="2023-05-18T13:36:56.957" v="2685"/>
                <pc2:cmRplyMkLst xmlns:pc2="http://schemas.microsoft.com/office/powerpoint/2019/9/main/command">
                  <pc:docMk/>
                  <pc:sldMk cId="953672863" sldId="328"/>
                  <pc2:cmMk id="{64901D1A-DD37-4887-857E-9A6C3A94C81A}"/>
                  <pc2:cmRplyMk id="{BF6D927B-6B8A-45B4-A15B-455A09C8F79B}"/>
                </pc2:cmRplyMkLst>
              </pc226:cmRplyChg>
            </pc226:cmChg>
          </p:ext>
        </pc:extLst>
      </pc:sldChg>
      <pc:sldChg chg="modSp mod modNotesTx">
        <pc:chgData name="McFarland, Annette (CNTR)" userId="e93d1f50-85ab-41a8-a34a-185a53159573" providerId="ADAL" clId="{884DAA30-8BBB-4DB7-B41D-BB10F3427EAE}" dt="2023-05-18T13:42:50.159" v="2932" actId="1076"/>
        <pc:sldMkLst>
          <pc:docMk/>
          <pc:sldMk cId="1635003694" sldId="329"/>
        </pc:sldMkLst>
        <pc:spChg chg="mod">
          <ac:chgData name="McFarland, Annette (CNTR)" userId="e93d1f50-85ab-41a8-a34a-185a53159573" providerId="ADAL" clId="{884DAA30-8BBB-4DB7-B41D-BB10F3427EAE}" dt="2023-05-18T13:42:50.159" v="2932" actId="1076"/>
          <ac:spMkLst>
            <pc:docMk/>
            <pc:sldMk cId="1635003694" sldId="329"/>
            <ac:spMk id="4" creationId="{00000000-0000-0000-0000-000000000000}"/>
          </ac:spMkLst>
        </pc:spChg>
        <pc:spChg chg="mod">
          <ac:chgData name="McFarland, Annette (CNTR)" userId="e93d1f50-85ab-41a8-a34a-185a53159573" providerId="ADAL" clId="{884DAA30-8BBB-4DB7-B41D-BB10F3427EAE}" dt="2023-05-18T13:42:44.965" v="2931" actId="1076"/>
          <ac:spMkLst>
            <pc:docMk/>
            <pc:sldMk cId="1635003694" sldId="329"/>
            <ac:spMk id="6" creationId="{00000000-0000-0000-0000-000000000000}"/>
          </ac:spMkLst>
        </pc:spChg>
        <pc:graphicFrameChg chg="mod">
          <ac:chgData name="McFarland, Annette (CNTR)" userId="e93d1f50-85ab-41a8-a34a-185a53159573" providerId="ADAL" clId="{884DAA30-8BBB-4DB7-B41D-BB10F3427EAE}" dt="2023-05-18T13:42:41.685" v="2930"/>
          <ac:graphicFrameMkLst>
            <pc:docMk/>
            <pc:sldMk cId="1635003694" sldId="329"/>
            <ac:graphicFrameMk id="7" creationId="{00000000-0000-0000-0000-000000000000}"/>
          </ac:graphicFrameMkLst>
        </pc:graphicFrameChg>
      </pc:sldChg>
      <pc:sldChg chg="modSp mod modNotesTx">
        <pc:chgData name="McFarland, Annette (CNTR)" userId="e93d1f50-85ab-41a8-a34a-185a53159573" providerId="ADAL" clId="{884DAA30-8BBB-4DB7-B41D-BB10F3427EAE}" dt="2023-05-18T13:24:49.634" v="2335" actId="20577"/>
        <pc:sldMkLst>
          <pc:docMk/>
          <pc:sldMk cId="1692471334" sldId="330"/>
        </pc:sldMkLst>
        <pc:spChg chg="mod">
          <ac:chgData name="McFarland, Annette (CNTR)" userId="e93d1f50-85ab-41a8-a34a-185a53159573" providerId="ADAL" clId="{884DAA30-8BBB-4DB7-B41D-BB10F3427EAE}" dt="2023-05-17T19:40:43.907" v="547" actId="20577"/>
          <ac:spMkLst>
            <pc:docMk/>
            <pc:sldMk cId="1692471334" sldId="330"/>
            <ac:spMk id="6" creationId="{00000000-0000-0000-0000-000000000000}"/>
          </ac:spMkLst>
        </pc:spChg>
        <pc:graphicFrameChg chg="mod">
          <ac:chgData name="McFarland, Annette (CNTR)" userId="e93d1f50-85ab-41a8-a34a-185a53159573" providerId="ADAL" clId="{884DAA30-8BBB-4DB7-B41D-BB10F3427EAE}" dt="2023-05-17T19:40:32.216" v="542" actId="207"/>
          <ac:graphicFrameMkLst>
            <pc:docMk/>
            <pc:sldMk cId="1692471334" sldId="330"/>
            <ac:graphicFrameMk id="7" creationId="{00000000-0000-0000-0000-000000000000}"/>
          </ac:graphicFrameMkLst>
        </pc:graphicFrameChg>
      </pc:sldChg>
      <pc:sldChg chg="addSp delSp modSp mod">
        <pc:chgData name="McFarland, Annette (CNTR)" userId="e93d1f50-85ab-41a8-a34a-185a53159573" providerId="ADAL" clId="{884DAA30-8BBB-4DB7-B41D-BB10F3427EAE}" dt="2023-05-18T13:37:54.293" v="2692" actId="404"/>
        <pc:sldMkLst>
          <pc:docMk/>
          <pc:sldMk cId="851901177" sldId="333"/>
        </pc:sldMkLst>
        <pc:spChg chg="mod">
          <ac:chgData name="McFarland, Annette (CNTR)" userId="e93d1f50-85ab-41a8-a34a-185a53159573" providerId="ADAL" clId="{884DAA30-8BBB-4DB7-B41D-BB10F3427EAE}" dt="2023-05-17T19:56:40.862" v="819" actId="2711"/>
          <ac:spMkLst>
            <pc:docMk/>
            <pc:sldMk cId="851901177" sldId="333"/>
            <ac:spMk id="2" creationId="{00000000-0000-0000-0000-000000000000}"/>
          </ac:spMkLst>
        </pc:spChg>
        <pc:spChg chg="add mod">
          <ac:chgData name="McFarland, Annette (CNTR)" userId="e93d1f50-85ab-41a8-a34a-185a53159573" providerId="ADAL" clId="{884DAA30-8BBB-4DB7-B41D-BB10F3427EAE}" dt="2023-05-18T13:28:48.216" v="2491" actId="20577"/>
          <ac:spMkLst>
            <pc:docMk/>
            <pc:sldMk cId="851901177" sldId="333"/>
            <ac:spMk id="3" creationId="{DA0E1918-CF04-D9F5-8B80-03DB0591F35F}"/>
          </ac:spMkLst>
        </pc:spChg>
        <pc:spChg chg="mod">
          <ac:chgData name="McFarland, Annette (CNTR)" userId="e93d1f50-85ab-41a8-a34a-185a53159573" providerId="ADAL" clId="{884DAA30-8BBB-4DB7-B41D-BB10F3427EAE}" dt="2023-05-17T19:56:40.862" v="819" actId="2711"/>
          <ac:spMkLst>
            <pc:docMk/>
            <pc:sldMk cId="851901177" sldId="333"/>
            <ac:spMk id="6" creationId="{00000000-0000-0000-0000-000000000000}"/>
          </ac:spMkLst>
        </pc:spChg>
        <pc:spChg chg="del mod">
          <ac:chgData name="McFarland, Annette (CNTR)" userId="e93d1f50-85ab-41a8-a34a-185a53159573" providerId="ADAL" clId="{884DAA30-8BBB-4DB7-B41D-BB10F3427EAE}" dt="2023-05-17T19:57:06.241" v="822" actId="478"/>
          <ac:spMkLst>
            <pc:docMk/>
            <pc:sldMk cId="851901177" sldId="333"/>
            <ac:spMk id="7" creationId="{04D86458-7BF3-48D4-901C-F57DD29728FF}"/>
          </ac:spMkLst>
        </pc:spChg>
        <pc:graphicFrameChg chg="mod">
          <ac:chgData name="McFarland, Annette (CNTR)" userId="e93d1f50-85ab-41a8-a34a-185a53159573" providerId="ADAL" clId="{884DAA30-8BBB-4DB7-B41D-BB10F3427EAE}" dt="2023-05-18T13:37:54.293" v="2692" actId="404"/>
          <ac:graphicFrameMkLst>
            <pc:docMk/>
            <pc:sldMk cId="851901177" sldId="333"/>
            <ac:graphicFrameMk id="8" creationId="{00000000-0000-0000-0000-000000000000}"/>
          </ac:graphicFrameMkLst>
        </pc:graphicFrameChg>
      </pc:sldChg>
      <pc:sldChg chg="modSp mod modNotesTx">
        <pc:chgData name="McFarland, Annette (CNTR)" userId="e93d1f50-85ab-41a8-a34a-185a53159573" providerId="ADAL" clId="{884DAA30-8BBB-4DB7-B41D-BB10F3427EAE}" dt="2023-05-18T13:39:15.075" v="2719" actId="20577"/>
        <pc:sldMkLst>
          <pc:docMk/>
          <pc:sldMk cId="238278441" sldId="334"/>
        </pc:sldMkLst>
        <pc:spChg chg="mod">
          <ac:chgData name="McFarland, Annette (CNTR)" userId="e93d1f50-85ab-41a8-a34a-185a53159573" providerId="ADAL" clId="{884DAA30-8BBB-4DB7-B41D-BB10F3427EAE}" dt="2023-05-17T20:05:08.923" v="893" actId="2711"/>
          <ac:spMkLst>
            <pc:docMk/>
            <pc:sldMk cId="238278441" sldId="334"/>
            <ac:spMk id="2" creationId="{00000000-0000-0000-0000-000000000000}"/>
          </ac:spMkLst>
        </pc:spChg>
        <pc:spChg chg="mod">
          <ac:chgData name="McFarland, Annette (CNTR)" userId="e93d1f50-85ab-41a8-a34a-185a53159573" providerId="ADAL" clId="{884DAA30-8BBB-4DB7-B41D-BB10F3427EAE}" dt="2023-05-17T20:08:28.940" v="1409" actId="20577"/>
          <ac:spMkLst>
            <pc:docMk/>
            <pc:sldMk cId="238278441" sldId="334"/>
            <ac:spMk id="10" creationId="{00000000-0000-0000-0000-000000000000}"/>
          </ac:spMkLst>
        </pc:spChg>
        <pc:graphicFrameChg chg="mod">
          <ac:chgData name="McFarland, Annette (CNTR)" userId="e93d1f50-85ab-41a8-a34a-185a53159573" providerId="ADAL" clId="{884DAA30-8BBB-4DB7-B41D-BB10F3427EAE}" dt="2023-05-17T20:05:02.491" v="892" actId="2711"/>
          <ac:graphicFrameMkLst>
            <pc:docMk/>
            <pc:sldMk cId="238278441" sldId="334"/>
            <ac:graphicFrameMk id="6" creationId="{00000000-0000-0000-0000-000000000000}"/>
          </ac:graphicFrameMkLst>
        </pc:graphicFrameChg>
      </pc:sldChg>
      <pc:sldChg chg="modSp mod modNotesTx">
        <pc:chgData name="McFarland, Annette (CNTR)" userId="e93d1f50-85ab-41a8-a34a-185a53159573" providerId="ADAL" clId="{884DAA30-8BBB-4DB7-B41D-BB10F3427EAE}" dt="2023-05-18T13:41:28.296" v="2923" actId="20577"/>
        <pc:sldMkLst>
          <pc:docMk/>
          <pc:sldMk cId="2500987205" sldId="335"/>
        </pc:sldMkLst>
        <pc:spChg chg="mod">
          <ac:chgData name="McFarland, Annette (CNTR)" userId="e93d1f50-85ab-41a8-a34a-185a53159573" providerId="ADAL" clId="{884DAA30-8BBB-4DB7-B41D-BB10F3427EAE}" dt="2023-05-17T20:08:57.318" v="1428" actId="27636"/>
          <ac:spMkLst>
            <pc:docMk/>
            <pc:sldMk cId="2500987205" sldId="335"/>
            <ac:spMk id="2" creationId="{00000000-0000-0000-0000-000000000000}"/>
          </ac:spMkLst>
        </pc:spChg>
        <pc:spChg chg="mod">
          <ac:chgData name="McFarland, Annette (CNTR)" userId="e93d1f50-85ab-41a8-a34a-185a53159573" providerId="ADAL" clId="{884DAA30-8BBB-4DB7-B41D-BB10F3427EAE}" dt="2023-05-17T20:08:57.245" v="1427" actId="2711"/>
          <ac:spMkLst>
            <pc:docMk/>
            <pc:sldMk cId="2500987205" sldId="335"/>
            <ac:spMk id="7" creationId="{00000000-0000-0000-0000-000000000000}"/>
          </ac:spMkLst>
        </pc:spChg>
        <pc:graphicFrameChg chg="mod">
          <ac:chgData name="McFarland, Annette (CNTR)" userId="e93d1f50-85ab-41a8-a34a-185a53159573" providerId="ADAL" clId="{884DAA30-8BBB-4DB7-B41D-BB10F3427EAE}" dt="2023-05-18T13:40:44.619" v="2779" actId="2711"/>
          <ac:graphicFrameMkLst>
            <pc:docMk/>
            <pc:sldMk cId="2500987205" sldId="335"/>
            <ac:graphicFrameMk id="6" creationId="{00000000-0000-0000-0000-000000000000}"/>
          </ac:graphicFrameMkLst>
        </pc:graphicFrameChg>
      </pc:sldChg>
      <pc:sldChg chg="addSp modSp mod modNotesTx">
        <pc:chgData name="McFarland, Annette (CNTR)" userId="e93d1f50-85ab-41a8-a34a-185a53159573" providerId="ADAL" clId="{884DAA30-8BBB-4DB7-B41D-BB10F3427EAE}" dt="2023-05-18T13:44:44.112" v="2979" actId="20577"/>
        <pc:sldMkLst>
          <pc:docMk/>
          <pc:sldMk cId="902888399" sldId="337"/>
        </pc:sldMkLst>
        <pc:spChg chg="add mod">
          <ac:chgData name="McFarland, Annette (CNTR)" userId="e93d1f50-85ab-41a8-a34a-185a53159573" providerId="ADAL" clId="{884DAA30-8BBB-4DB7-B41D-BB10F3427EAE}" dt="2023-05-17T20:17:10.076" v="1523" actId="1076"/>
          <ac:spMkLst>
            <pc:docMk/>
            <pc:sldMk cId="902888399" sldId="337"/>
            <ac:spMk id="2" creationId="{ACAA76BA-FCD9-60F0-133E-E3F19EDBF319}"/>
          </ac:spMkLst>
        </pc:spChg>
        <pc:spChg chg="add mod">
          <ac:chgData name="McFarland, Annette (CNTR)" userId="e93d1f50-85ab-41a8-a34a-185a53159573" providerId="ADAL" clId="{884DAA30-8BBB-4DB7-B41D-BB10F3427EAE}" dt="2023-05-17T20:17:17.170" v="1525" actId="1076"/>
          <ac:spMkLst>
            <pc:docMk/>
            <pc:sldMk cId="902888399" sldId="337"/>
            <ac:spMk id="3" creationId="{A88408A9-FBCA-0A4D-3B5D-C706266267B0}"/>
          </ac:spMkLst>
        </pc:spChg>
        <pc:spChg chg="add mod">
          <ac:chgData name="McFarland, Annette (CNTR)" userId="e93d1f50-85ab-41a8-a34a-185a53159573" providerId="ADAL" clId="{884DAA30-8BBB-4DB7-B41D-BB10F3427EAE}" dt="2023-05-17T20:17:22.511" v="1527" actId="1076"/>
          <ac:spMkLst>
            <pc:docMk/>
            <pc:sldMk cId="902888399" sldId="337"/>
            <ac:spMk id="4" creationId="{CA562506-0D87-0F67-945B-2CE38B9707B3}"/>
          </ac:spMkLst>
        </pc:spChg>
        <pc:spChg chg="mod">
          <ac:chgData name="McFarland, Annette (CNTR)" userId="e93d1f50-85ab-41a8-a34a-185a53159573" providerId="ADAL" clId="{884DAA30-8BBB-4DB7-B41D-BB10F3427EAE}" dt="2023-05-17T20:33:50.384" v="1730" actId="20577"/>
          <ac:spMkLst>
            <pc:docMk/>
            <pc:sldMk cId="902888399" sldId="337"/>
            <ac:spMk id="5" creationId="{00000000-0000-0000-0000-000000000000}"/>
          </ac:spMkLst>
        </pc:spChg>
        <pc:spChg chg="add mod">
          <ac:chgData name="McFarland, Annette (CNTR)" userId="e93d1f50-85ab-41a8-a34a-185a53159573" providerId="ADAL" clId="{884DAA30-8BBB-4DB7-B41D-BB10F3427EAE}" dt="2023-05-17T20:17:28.502" v="1529" actId="1076"/>
          <ac:spMkLst>
            <pc:docMk/>
            <pc:sldMk cId="902888399" sldId="337"/>
            <ac:spMk id="6" creationId="{21073AB9-4162-3C20-37EE-507A5FB4A481}"/>
          </ac:spMkLst>
        </pc:spChg>
        <pc:spChg chg="mod">
          <ac:chgData name="McFarland, Annette (CNTR)" userId="e93d1f50-85ab-41a8-a34a-185a53159573" providerId="ADAL" clId="{884DAA30-8BBB-4DB7-B41D-BB10F3427EAE}" dt="2023-05-17T20:15:55.145" v="1500" actId="2711"/>
          <ac:spMkLst>
            <pc:docMk/>
            <pc:sldMk cId="902888399" sldId="337"/>
            <ac:spMk id="8" creationId="{00000000-0000-0000-0000-000000000000}"/>
          </ac:spMkLst>
        </pc:spChg>
        <pc:graphicFrameChg chg="mod">
          <ac:chgData name="McFarland, Annette (CNTR)" userId="e93d1f50-85ab-41a8-a34a-185a53159573" providerId="ADAL" clId="{884DAA30-8BBB-4DB7-B41D-BB10F3427EAE}" dt="2023-05-17T20:33:29.987" v="1696" actId="14100"/>
          <ac:graphicFrameMkLst>
            <pc:docMk/>
            <pc:sldMk cId="902888399" sldId="337"/>
            <ac:graphicFrameMk id="7" creationId="{00000000-0000-0000-0000-000000000000}"/>
          </ac:graphicFrameMkLst>
        </pc:graphicFrameChg>
      </pc:sldChg>
      <pc:sldChg chg="modSp mod modNotesTx">
        <pc:chgData name="McFarland, Annette (CNTR)" userId="e93d1f50-85ab-41a8-a34a-185a53159573" providerId="ADAL" clId="{884DAA30-8BBB-4DB7-B41D-BB10F3427EAE}" dt="2023-05-18T13:46:32.055" v="3353" actId="20577"/>
        <pc:sldMkLst>
          <pc:docMk/>
          <pc:sldMk cId="1069239372" sldId="338"/>
        </pc:sldMkLst>
        <pc:spChg chg="mod">
          <ac:chgData name="McFarland, Annette (CNTR)" userId="e93d1f50-85ab-41a8-a34a-185a53159573" providerId="ADAL" clId="{884DAA30-8BBB-4DB7-B41D-BB10F3427EAE}" dt="2023-05-17T20:22:55.831" v="1583" actId="2711"/>
          <ac:spMkLst>
            <pc:docMk/>
            <pc:sldMk cId="1069239372" sldId="338"/>
            <ac:spMk id="2" creationId="{00000000-0000-0000-0000-000000000000}"/>
          </ac:spMkLst>
        </pc:spChg>
        <pc:spChg chg="mod">
          <ac:chgData name="McFarland, Annette (CNTR)" userId="e93d1f50-85ab-41a8-a34a-185a53159573" providerId="ADAL" clId="{884DAA30-8BBB-4DB7-B41D-BB10F3427EAE}" dt="2023-05-17T20:22:55.831" v="1583" actId="2711"/>
          <ac:spMkLst>
            <pc:docMk/>
            <pc:sldMk cId="1069239372" sldId="338"/>
            <ac:spMk id="7" creationId="{00000000-0000-0000-0000-000000000000}"/>
          </ac:spMkLst>
        </pc:spChg>
        <pc:graphicFrameChg chg="mod">
          <ac:chgData name="McFarland, Annette (CNTR)" userId="e93d1f50-85ab-41a8-a34a-185a53159573" providerId="ADAL" clId="{884DAA30-8BBB-4DB7-B41D-BB10F3427EAE}" dt="2023-05-17T20:23:02.695" v="1585" actId="2711"/>
          <ac:graphicFrameMkLst>
            <pc:docMk/>
            <pc:sldMk cId="1069239372" sldId="338"/>
            <ac:graphicFrameMk id="6" creationId="{00000000-0000-0000-0000-000000000000}"/>
          </ac:graphicFrameMkLst>
        </pc:graphicFrameChg>
      </pc:sldChg>
      <pc:sldChg chg="modSp mod ord modNotesTx">
        <pc:chgData name="McFarland, Annette (CNTR)" userId="e93d1f50-85ab-41a8-a34a-185a53159573" providerId="ADAL" clId="{884DAA30-8BBB-4DB7-B41D-BB10F3427EAE}" dt="2023-05-18T13:53:50.129" v="3598" actId="20577"/>
        <pc:sldMkLst>
          <pc:docMk/>
          <pc:sldMk cId="1766794648" sldId="340"/>
        </pc:sldMkLst>
        <pc:spChg chg="mod">
          <ac:chgData name="McFarland, Annette (CNTR)" userId="e93d1f50-85ab-41a8-a34a-185a53159573" providerId="ADAL" clId="{884DAA30-8BBB-4DB7-B41D-BB10F3427EAE}" dt="2023-05-17T20:24:43.306" v="1621" actId="2711"/>
          <ac:spMkLst>
            <pc:docMk/>
            <pc:sldMk cId="1766794648" sldId="340"/>
            <ac:spMk id="2" creationId="{00000000-0000-0000-0000-000000000000}"/>
          </ac:spMkLst>
        </pc:spChg>
        <pc:spChg chg="mod">
          <ac:chgData name="McFarland, Annette (CNTR)" userId="e93d1f50-85ab-41a8-a34a-185a53159573" providerId="ADAL" clId="{884DAA30-8BBB-4DB7-B41D-BB10F3427EAE}" dt="2023-05-17T20:24:43.306" v="1621" actId="2711"/>
          <ac:spMkLst>
            <pc:docMk/>
            <pc:sldMk cId="1766794648" sldId="340"/>
            <ac:spMk id="7" creationId="{00000000-0000-0000-0000-000000000000}"/>
          </ac:spMkLst>
        </pc:spChg>
        <pc:graphicFrameChg chg="mod">
          <ac:chgData name="McFarland, Annette (CNTR)" userId="e93d1f50-85ab-41a8-a34a-185a53159573" providerId="ADAL" clId="{884DAA30-8BBB-4DB7-B41D-BB10F3427EAE}" dt="2023-05-18T13:46:52.609" v="3355"/>
          <ac:graphicFrameMkLst>
            <pc:docMk/>
            <pc:sldMk cId="1766794648" sldId="340"/>
            <ac:graphicFrameMk id="6" creationId="{00000000-0000-0000-0000-000000000000}"/>
          </ac:graphicFrameMkLst>
        </pc:graphicFrameChg>
      </pc:sldChg>
      <pc:sldChg chg="modSp mod ord modNotesTx">
        <pc:chgData name="McFarland, Annette (CNTR)" userId="e93d1f50-85ab-41a8-a34a-185a53159573" providerId="ADAL" clId="{884DAA30-8BBB-4DB7-B41D-BB10F3427EAE}" dt="2023-05-18T13:56:32.615" v="3838" actId="20577"/>
        <pc:sldMkLst>
          <pc:docMk/>
          <pc:sldMk cId="2977185882" sldId="342"/>
        </pc:sldMkLst>
        <pc:spChg chg="mod">
          <ac:chgData name="McFarland, Annette (CNTR)" userId="e93d1f50-85ab-41a8-a34a-185a53159573" providerId="ADAL" clId="{884DAA30-8BBB-4DB7-B41D-BB10F3427EAE}" dt="2023-05-17T20:25:29.864" v="1631" actId="2711"/>
          <ac:spMkLst>
            <pc:docMk/>
            <pc:sldMk cId="2977185882" sldId="342"/>
            <ac:spMk id="2" creationId="{00000000-0000-0000-0000-000000000000}"/>
          </ac:spMkLst>
        </pc:spChg>
        <pc:spChg chg="mod">
          <ac:chgData name="McFarland, Annette (CNTR)" userId="e93d1f50-85ab-41a8-a34a-185a53159573" providerId="ADAL" clId="{884DAA30-8BBB-4DB7-B41D-BB10F3427EAE}" dt="2023-05-17T20:25:29.864" v="1631" actId="2711"/>
          <ac:spMkLst>
            <pc:docMk/>
            <pc:sldMk cId="2977185882" sldId="342"/>
            <ac:spMk id="7" creationId="{00000000-0000-0000-0000-000000000000}"/>
          </ac:spMkLst>
        </pc:spChg>
        <pc:graphicFrameChg chg="mod">
          <ac:chgData name="McFarland, Annette (CNTR)" userId="e93d1f50-85ab-41a8-a34a-185a53159573" providerId="ADAL" clId="{884DAA30-8BBB-4DB7-B41D-BB10F3427EAE}" dt="2023-05-18T13:53:57.211" v="3599"/>
          <ac:graphicFrameMkLst>
            <pc:docMk/>
            <pc:sldMk cId="2977185882" sldId="342"/>
            <ac:graphicFrameMk id="8" creationId="{00000000-0000-0000-0000-000000000000}"/>
          </ac:graphicFrameMkLst>
        </pc:graphicFrameChg>
      </pc:sldChg>
      <pc:sldChg chg="modSp del mod">
        <pc:chgData name="McFarland, Annette (CNTR)" userId="e93d1f50-85ab-41a8-a34a-185a53159573" providerId="ADAL" clId="{884DAA30-8BBB-4DB7-B41D-BB10F3427EAE}" dt="2023-05-17T20:28:13.975" v="1648" actId="2696"/>
        <pc:sldMkLst>
          <pc:docMk/>
          <pc:sldMk cId="1456557281" sldId="343"/>
        </pc:sldMkLst>
        <pc:spChg chg="mod">
          <ac:chgData name="McFarland, Annette (CNTR)" userId="e93d1f50-85ab-41a8-a34a-185a53159573" providerId="ADAL" clId="{884DAA30-8BBB-4DB7-B41D-BB10F3427EAE}" dt="2023-05-17T20:27:09.368" v="1646" actId="2711"/>
          <ac:spMkLst>
            <pc:docMk/>
            <pc:sldMk cId="1456557281" sldId="343"/>
            <ac:spMk id="4" creationId="{00000000-0000-0000-0000-000000000000}"/>
          </ac:spMkLst>
        </pc:spChg>
        <pc:spChg chg="mod">
          <ac:chgData name="McFarland, Annette (CNTR)" userId="e93d1f50-85ab-41a8-a34a-185a53159573" providerId="ADAL" clId="{884DAA30-8BBB-4DB7-B41D-BB10F3427EAE}" dt="2023-05-17T20:27:09.368" v="1646" actId="2711"/>
          <ac:spMkLst>
            <pc:docMk/>
            <pc:sldMk cId="1456557281" sldId="343"/>
            <ac:spMk id="6" creationId="{00000000-0000-0000-0000-000000000000}"/>
          </ac:spMkLst>
        </pc:spChg>
        <pc:graphicFrameChg chg="mod">
          <ac:chgData name="McFarland, Annette (CNTR)" userId="e93d1f50-85ab-41a8-a34a-185a53159573" providerId="ADAL" clId="{884DAA30-8BBB-4DB7-B41D-BB10F3427EAE}" dt="2023-05-17T20:27:13.637" v="1647" actId="2711"/>
          <ac:graphicFrameMkLst>
            <pc:docMk/>
            <pc:sldMk cId="1456557281" sldId="343"/>
            <ac:graphicFrameMk id="7" creationId="{00000000-0000-0000-0000-000000000000}"/>
          </ac:graphicFrameMkLst>
        </pc:graphicFrameChg>
      </pc:sldChg>
      <pc:sldChg chg="modSp mod modNotesTx">
        <pc:chgData name="McFarland, Annette (CNTR)" userId="e93d1f50-85ab-41a8-a34a-185a53159573" providerId="ADAL" clId="{884DAA30-8BBB-4DB7-B41D-BB10F3427EAE}" dt="2023-05-18T17:23:57.127" v="5100" actId="207"/>
        <pc:sldMkLst>
          <pc:docMk/>
          <pc:sldMk cId="4115846616" sldId="345"/>
        </pc:sldMkLst>
        <pc:spChg chg="mod">
          <ac:chgData name="McFarland, Annette (CNTR)" userId="e93d1f50-85ab-41a8-a34a-185a53159573" providerId="ADAL" clId="{884DAA30-8BBB-4DB7-B41D-BB10F3427EAE}" dt="2023-05-17T20:32:18.700" v="1686" actId="2711"/>
          <ac:spMkLst>
            <pc:docMk/>
            <pc:sldMk cId="4115846616" sldId="345"/>
            <ac:spMk id="2" creationId="{00000000-0000-0000-0000-000000000000}"/>
          </ac:spMkLst>
        </pc:spChg>
        <pc:spChg chg="mod">
          <ac:chgData name="McFarland, Annette (CNTR)" userId="e93d1f50-85ab-41a8-a34a-185a53159573" providerId="ADAL" clId="{884DAA30-8BBB-4DB7-B41D-BB10F3427EAE}" dt="2023-05-17T20:32:18.700" v="1686" actId="2711"/>
          <ac:spMkLst>
            <pc:docMk/>
            <pc:sldMk cId="4115846616" sldId="345"/>
            <ac:spMk id="4" creationId="{00000000-0000-0000-0000-000000000000}"/>
          </ac:spMkLst>
        </pc:spChg>
        <pc:graphicFrameChg chg="mod">
          <ac:chgData name="McFarland, Annette (CNTR)" userId="e93d1f50-85ab-41a8-a34a-185a53159573" providerId="ADAL" clId="{884DAA30-8BBB-4DB7-B41D-BB10F3427EAE}" dt="2023-05-18T17:23:57.127" v="5100" actId="207"/>
          <ac:graphicFrameMkLst>
            <pc:docMk/>
            <pc:sldMk cId="4115846616" sldId="345"/>
            <ac:graphicFrameMk id="6" creationId="{00000000-0000-0000-0000-000000000000}"/>
          </ac:graphicFrameMkLst>
        </pc:graphicFrameChg>
      </pc:sldChg>
      <pc:sldChg chg="modSp mod modNotesTx">
        <pc:chgData name="McFarland, Annette (CNTR)" userId="e93d1f50-85ab-41a8-a34a-185a53159573" providerId="ADAL" clId="{884DAA30-8BBB-4DB7-B41D-BB10F3427EAE}" dt="2023-05-18T14:11:45.522" v="5092" actId="20577"/>
        <pc:sldMkLst>
          <pc:docMk/>
          <pc:sldMk cId="1929192287" sldId="346"/>
        </pc:sldMkLst>
        <pc:spChg chg="mod">
          <ac:chgData name="McFarland, Annette (CNTR)" userId="e93d1f50-85ab-41a8-a34a-185a53159573" providerId="ADAL" clId="{884DAA30-8BBB-4DB7-B41D-BB10F3427EAE}" dt="2023-05-17T20:32:49.203" v="1691" actId="2711"/>
          <ac:spMkLst>
            <pc:docMk/>
            <pc:sldMk cId="1929192287" sldId="346"/>
            <ac:spMk id="2" creationId="{00000000-0000-0000-0000-000000000000}"/>
          </ac:spMkLst>
        </pc:spChg>
        <pc:spChg chg="mod">
          <ac:chgData name="McFarland, Annette (CNTR)" userId="e93d1f50-85ab-41a8-a34a-185a53159573" providerId="ADAL" clId="{884DAA30-8BBB-4DB7-B41D-BB10F3427EAE}" dt="2023-05-18T14:10:27.739" v="4772" actId="20577"/>
          <ac:spMkLst>
            <pc:docMk/>
            <pc:sldMk cId="1929192287" sldId="346"/>
            <ac:spMk id="7" creationId="{00000000-0000-0000-0000-000000000000}"/>
          </ac:spMkLst>
        </pc:spChg>
        <pc:graphicFrameChg chg="mod">
          <ac:chgData name="McFarland, Annette (CNTR)" userId="e93d1f50-85ab-41a8-a34a-185a53159573" providerId="ADAL" clId="{884DAA30-8BBB-4DB7-B41D-BB10F3427EAE}" dt="2023-05-17T20:43:42.064" v="1798" actId="207"/>
          <ac:graphicFrameMkLst>
            <pc:docMk/>
            <pc:sldMk cId="1929192287" sldId="346"/>
            <ac:graphicFrameMk id="6" creationId="{00000000-0000-0000-0000-000000000000}"/>
          </ac:graphicFrameMkLst>
        </pc:graphicFrameChg>
      </pc:sldChg>
      <pc:sldChg chg="addSp modSp mod modNotesTx">
        <pc:chgData name="McFarland, Annette (CNTR)" userId="e93d1f50-85ab-41a8-a34a-185a53159573" providerId="ADAL" clId="{884DAA30-8BBB-4DB7-B41D-BB10F3427EAE}" dt="2023-05-18T13:37:33.042" v="2688" actId="207"/>
        <pc:sldMkLst>
          <pc:docMk/>
          <pc:sldMk cId="3758068957" sldId="347"/>
        </pc:sldMkLst>
        <pc:spChg chg="add mod">
          <ac:chgData name="McFarland, Annette (CNTR)" userId="e93d1f50-85ab-41a8-a34a-185a53159573" providerId="ADAL" clId="{884DAA30-8BBB-4DB7-B41D-BB10F3427EAE}" dt="2023-05-18T13:25:42.433" v="2393" actId="20577"/>
          <ac:spMkLst>
            <pc:docMk/>
            <pc:sldMk cId="3758068957" sldId="347"/>
            <ac:spMk id="2" creationId="{F997C932-43B2-8901-3B14-3BCFB84451EE}"/>
          </ac:spMkLst>
        </pc:spChg>
        <pc:spChg chg="mod">
          <ac:chgData name="McFarland, Annette (CNTR)" userId="e93d1f50-85ab-41a8-a34a-185a53159573" providerId="ADAL" clId="{884DAA30-8BBB-4DB7-B41D-BB10F3427EAE}" dt="2023-05-17T19:47:39.601" v="627" actId="2711"/>
          <ac:spMkLst>
            <pc:docMk/>
            <pc:sldMk cId="3758068957" sldId="347"/>
            <ac:spMk id="9" creationId="{00000000-0000-0000-0000-000000000000}"/>
          </ac:spMkLst>
        </pc:spChg>
        <pc:spChg chg="mod">
          <ac:chgData name="McFarland, Annette (CNTR)" userId="e93d1f50-85ab-41a8-a34a-185a53159573" providerId="ADAL" clId="{884DAA30-8BBB-4DB7-B41D-BB10F3427EAE}" dt="2023-05-18T13:29:06.749" v="2499" actId="20577"/>
          <ac:spMkLst>
            <pc:docMk/>
            <pc:sldMk cId="3758068957" sldId="347"/>
            <ac:spMk id="10" creationId="{00000000-0000-0000-0000-000000000000}"/>
          </ac:spMkLst>
        </pc:spChg>
        <pc:graphicFrameChg chg="add mod">
          <ac:chgData name="McFarland, Annette (CNTR)" userId="e93d1f50-85ab-41a8-a34a-185a53159573" providerId="ADAL" clId="{884DAA30-8BBB-4DB7-B41D-BB10F3427EAE}" dt="2023-05-17T19:56:58.897" v="821" actId="571"/>
          <ac:graphicFrameMkLst>
            <pc:docMk/>
            <pc:sldMk cId="3758068957" sldId="347"/>
            <ac:graphicFrameMk id="3" creationId="{704AE30E-A076-6CA9-E07C-0F6620F71D80}"/>
          </ac:graphicFrameMkLst>
        </pc:graphicFrameChg>
        <pc:graphicFrameChg chg="mod">
          <ac:chgData name="McFarland, Annette (CNTR)" userId="e93d1f50-85ab-41a8-a34a-185a53159573" providerId="ADAL" clId="{884DAA30-8BBB-4DB7-B41D-BB10F3427EAE}" dt="2023-05-18T13:37:33.042" v="2688" actId="207"/>
          <ac:graphicFrameMkLst>
            <pc:docMk/>
            <pc:sldMk cId="3758068957" sldId="347"/>
            <ac:graphicFrameMk id="7" creationId="{00000000-0000-0000-0000-000000000000}"/>
          </ac:graphicFrameMkLst>
        </pc:graphicFrameChg>
      </pc:sldChg>
      <pc:sldChg chg="modSp mod ord modNotesTx">
        <pc:chgData name="McFarland, Annette (CNTR)" userId="e93d1f50-85ab-41a8-a34a-185a53159573" providerId="ADAL" clId="{884DAA30-8BBB-4DB7-B41D-BB10F3427EAE}" dt="2023-05-18T14:04:17.330" v="4471" actId="20577"/>
        <pc:sldMkLst>
          <pc:docMk/>
          <pc:sldMk cId="3179665371" sldId="349"/>
        </pc:sldMkLst>
        <pc:spChg chg="mod">
          <ac:chgData name="McFarland, Annette (CNTR)" userId="e93d1f50-85ab-41a8-a34a-185a53159573" providerId="ADAL" clId="{884DAA30-8BBB-4DB7-B41D-BB10F3427EAE}" dt="2023-05-17T20:57:04.776" v="1904" actId="2711"/>
          <ac:spMkLst>
            <pc:docMk/>
            <pc:sldMk cId="3179665371" sldId="349"/>
            <ac:spMk id="2" creationId="{00000000-0000-0000-0000-000000000000}"/>
          </ac:spMkLst>
        </pc:spChg>
        <pc:spChg chg="mod">
          <ac:chgData name="McFarland, Annette (CNTR)" userId="e93d1f50-85ab-41a8-a34a-185a53159573" providerId="ADAL" clId="{884DAA30-8BBB-4DB7-B41D-BB10F3427EAE}" dt="2023-05-18T14:04:13.472" v="4470" actId="1076"/>
          <ac:spMkLst>
            <pc:docMk/>
            <pc:sldMk cId="3179665371" sldId="349"/>
            <ac:spMk id="7" creationId="{00000000-0000-0000-0000-000000000000}"/>
          </ac:spMkLst>
        </pc:spChg>
        <pc:graphicFrameChg chg="mod">
          <ac:chgData name="McFarland, Annette (CNTR)" userId="e93d1f50-85ab-41a8-a34a-185a53159573" providerId="ADAL" clId="{884DAA30-8BBB-4DB7-B41D-BB10F3427EAE}" dt="2023-05-18T14:02:52.145" v="4308"/>
          <ac:graphicFrameMkLst>
            <pc:docMk/>
            <pc:sldMk cId="3179665371" sldId="349"/>
            <ac:graphicFrameMk id="6" creationId="{00000000-0000-0000-0000-000000000000}"/>
          </ac:graphicFrameMkLst>
        </pc:graphicFrameChg>
      </pc:sldChg>
      <pc:sldChg chg="modSp mod ord modNotesTx">
        <pc:chgData name="McFarland, Annette (CNTR)" userId="e93d1f50-85ab-41a8-a34a-185a53159573" providerId="ADAL" clId="{884DAA30-8BBB-4DB7-B41D-BB10F3427EAE}" dt="2023-05-18T14:08:01.207" v="4674" actId="1076"/>
        <pc:sldMkLst>
          <pc:docMk/>
          <pc:sldMk cId="2088762700" sldId="350"/>
        </pc:sldMkLst>
        <pc:spChg chg="mod">
          <ac:chgData name="McFarland, Annette (CNTR)" userId="e93d1f50-85ab-41a8-a34a-185a53159573" providerId="ADAL" clId="{884DAA30-8BBB-4DB7-B41D-BB10F3427EAE}" dt="2023-05-17T19:19:00.382" v="78" actId="2711"/>
          <ac:spMkLst>
            <pc:docMk/>
            <pc:sldMk cId="2088762700" sldId="350"/>
            <ac:spMk id="2" creationId="{00000000-0000-0000-0000-000000000000}"/>
          </ac:spMkLst>
        </pc:spChg>
        <pc:spChg chg="mod">
          <ac:chgData name="McFarland, Annette (CNTR)" userId="e93d1f50-85ab-41a8-a34a-185a53159573" providerId="ADAL" clId="{884DAA30-8BBB-4DB7-B41D-BB10F3427EAE}" dt="2023-05-18T14:08:01.207" v="4674" actId="1076"/>
          <ac:spMkLst>
            <pc:docMk/>
            <pc:sldMk cId="2088762700" sldId="350"/>
            <ac:spMk id="7" creationId="{00000000-0000-0000-0000-000000000000}"/>
          </ac:spMkLst>
        </pc:spChg>
        <pc:graphicFrameChg chg="mod">
          <ac:chgData name="McFarland, Annette (CNTR)" userId="e93d1f50-85ab-41a8-a34a-185a53159573" providerId="ADAL" clId="{884DAA30-8BBB-4DB7-B41D-BB10F3427EAE}" dt="2023-05-18T14:07:32.729" v="4665" actId="207"/>
          <ac:graphicFrameMkLst>
            <pc:docMk/>
            <pc:sldMk cId="2088762700" sldId="350"/>
            <ac:graphicFrameMk id="6" creationId="{00000000-0000-0000-0000-000000000000}"/>
          </ac:graphicFrameMkLst>
        </pc:graphicFrameChg>
      </pc:sldChg>
      <pc:sldChg chg="addSp delSp modSp mod">
        <pc:chgData name="McFarland, Annette (CNTR)" userId="e93d1f50-85ab-41a8-a34a-185a53159573" providerId="ADAL" clId="{884DAA30-8BBB-4DB7-B41D-BB10F3427EAE}" dt="2023-05-30T19:27:47.119" v="5105"/>
        <pc:sldMkLst>
          <pc:docMk/>
          <pc:sldMk cId="2799605084" sldId="351"/>
        </pc:sldMkLst>
        <pc:spChg chg="mod">
          <ac:chgData name="McFarland, Annette (CNTR)" userId="e93d1f50-85ab-41a8-a34a-185a53159573" providerId="ADAL" clId="{884DAA30-8BBB-4DB7-B41D-BB10F3427EAE}" dt="2023-05-17T20:47:26.013" v="1818" actId="20577"/>
          <ac:spMkLst>
            <pc:docMk/>
            <pc:sldMk cId="2799605084" sldId="351"/>
            <ac:spMk id="3" creationId="{00000000-0000-0000-0000-000000000000}"/>
          </ac:spMkLst>
        </pc:spChg>
        <pc:spChg chg="add mod">
          <ac:chgData name="McFarland, Annette (CNTR)" userId="e93d1f50-85ab-41a8-a34a-185a53159573" providerId="ADAL" clId="{884DAA30-8BBB-4DB7-B41D-BB10F3427EAE}" dt="2023-05-17T19:17:23.018" v="55"/>
          <ac:spMkLst>
            <pc:docMk/>
            <pc:sldMk cId="2799605084" sldId="351"/>
            <ac:spMk id="4" creationId="{C47DA9BC-AC32-2010-ED78-35669906914D}"/>
          </ac:spMkLst>
        </pc:spChg>
        <pc:picChg chg="add del mod">
          <ac:chgData name="McFarland, Annette (CNTR)" userId="e93d1f50-85ab-41a8-a34a-185a53159573" providerId="ADAL" clId="{884DAA30-8BBB-4DB7-B41D-BB10F3427EAE}" dt="2023-05-30T19:27:46.771" v="5104" actId="478"/>
          <ac:picMkLst>
            <pc:docMk/>
            <pc:sldMk cId="2799605084" sldId="351"/>
            <ac:picMk id="2" creationId="{FEDD9F94-3BBE-93C9-CEB3-1E791848E152}"/>
          </ac:picMkLst>
        </pc:picChg>
        <pc:picChg chg="add mod">
          <ac:chgData name="McFarland, Annette (CNTR)" userId="e93d1f50-85ab-41a8-a34a-185a53159573" providerId="ADAL" clId="{884DAA30-8BBB-4DB7-B41D-BB10F3427EAE}" dt="2023-05-30T19:27:47.119" v="5105"/>
          <ac:picMkLst>
            <pc:docMk/>
            <pc:sldMk cId="2799605084" sldId="351"/>
            <ac:picMk id="5" creationId="{91F8C359-A763-CD1A-ACDA-9578E09E99DA}"/>
          </ac:picMkLst>
        </pc:picChg>
      </pc:sldChg>
      <pc:sldChg chg="addSp modSp mod">
        <pc:chgData name="McFarland, Annette (CNTR)" userId="e93d1f50-85ab-41a8-a34a-185a53159573" providerId="ADAL" clId="{884DAA30-8BBB-4DB7-B41D-BB10F3427EAE}" dt="2023-05-17T20:47:06.731" v="1808" actId="20577"/>
        <pc:sldMkLst>
          <pc:docMk/>
          <pc:sldMk cId="3261297332" sldId="352"/>
        </pc:sldMkLst>
        <pc:spChg chg="mod">
          <ac:chgData name="McFarland, Annette (CNTR)" userId="e93d1f50-85ab-41a8-a34a-185a53159573" providerId="ADAL" clId="{884DAA30-8BBB-4DB7-B41D-BB10F3427EAE}" dt="2023-05-17T20:47:06.731" v="1808" actId="20577"/>
          <ac:spMkLst>
            <pc:docMk/>
            <pc:sldMk cId="3261297332" sldId="352"/>
            <ac:spMk id="3" creationId="{00000000-0000-0000-0000-000000000000}"/>
          </ac:spMkLst>
        </pc:spChg>
        <pc:spChg chg="add mod">
          <ac:chgData name="McFarland, Annette (CNTR)" userId="e93d1f50-85ab-41a8-a34a-185a53159573" providerId="ADAL" clId="{884DAA30-8BBB-4DB7-B41D-BB10F3427EAE}" dt="2023-05-17T19:17:35.485" v="58"/>
          <ac:spMkLst>
            <pc:docMk/>
            <pc:sldMk cId="3261297332" sldId="352"/>
            <ac:spMk id="4" creationId="{1FDD896A-2ABF-85ED-B964-16232B94D9CA}"/>
          </ac:spMkLst>
        </pc:spChg>
        <pc:picChg chg="add mod">
          <ac:chgData name="McFarland, Annette (CNTR)" userId="e93d1f50-85ab-41a8-a34a-185a53159573" providerId="ADAL" clId="{884DAA30-8BBB-4DB7-B41D-BB10F3427EAE}" dt="2023-05-17T19:17:35.485" v="58"/>
          <ac:picMkLst>
            <pc:docMk/>
            <pc:sldMk cId="3261297332" sldId="352"/>
            <ac:picMk id="2" creationId="{65B22326-ECEF-F5FA-F4E8-D117E1EC259E}"/>
          </ac:picMkLst>
        </pc:picChg>
      </pc:sldChg>
      <pc:sldChg chg="addSp delSp modSp mod ord">
        <pc:chgData name="McFarland, Annette (CNTR)" userId="e93d1f50-85ab-41a8-a34a-185a53159573" providerId="ADAL" clId="{884DAA30-8BBB-4DB7-B41D-BB10F3427EAE}" dt="2023-05-30T19:27:51.626" v="5107"/>
        <pc:sldMkLst>
          <pc:docMk/>
          <pc:sldMk cId="4192556380" sldId="353"/>
        </pc:sldMkLst>
        <pc:spChg chg="mod">
          <ac:chgData name="McFarland, Annette (CNTR)" userId="e93d1f50-85ab-41a8-a34a-185a53159573" providerId="ADAL" clId="{884DAA30-8BBB-4DB7-B41D-BB10F3427EAE}" dt="2023-05-17T20:47:17.449" v="1813" actId="20577"/>
          <ac:spMkLst>
            <pc:docMk/>
            <pc:sldMk cId="4192556380" sldId="353"/>
            <ac:spMk id="3" creationId="{00000000-0000-0000-0000-000000000000}"/>
          </ac:spMkLst>
        </pc:spChg>
        <pc:spChg chg="add mod">
          <ac:chgData name="McFarland, Annette (CNTR)" userId="e93d1f50-85ab-41a8-a34a-185a53159573" providerId="ADAL" clId="{884DAA30-8BBB-4DB7-B41D-BB10F3427EAE}" dt="2023-05-17T19:17:58.743" v="63"/>
          <ac:spMkLst>
            <pc:docMk/>
            <pc:sldMk cId="4192556380" sldId="353"/>
            <ac:spMk id="4" creationId="{4701C14E-4FBF-D01E-648E-722E808F5240}"/>
          </ac:spMkLst>
        </pc:spChg>
        <pc:picChg chg="add del mod">
          <ac:chgData name="McFarland, Annette (CNTR)" userId="e93d1f50-85ab-41a8-a34a-185a53159573" providerId="ADAL" clId="{884DAA30-8BBB-4DB7-B41D-BB10F3427EAE}" dt="2023-05-30T19:27:51.243" v="5106" actId="478"/>
          <ac:picMkLst>
            <pc:docMk/>
            <pc:sldMk cId="4192556380" sldId="353"/>
            <ac:picMk id="2" creationId="{D51E5ACE-DC78-F181-1C22-901D12A3297B}"/>
          </ac:picMkLst>
        </pc:picChg>
        <pc:picChg chg="add mod">
          <ac:chgData name="McFarland, Annette (CNTR)" userId="e93d1f50-85ab-41a8-a34a-185a53159573" providerId="ADAL" clId="{884DAA30-8BBB-4DB7-B41D-BB10F3427EAE}" dt="2023-05-30T19:27:51.626" v="5107"/>
          <ac:picMkLst>
            <pc:docMk/>
            <pc:sldMk cId="4192556380" sldId="353"/>
            <ac:picMk id="5" creationId="{26B8A38F-A64E-422D-E040-2E1FED015128}"/>
          </ac:picMkLst>
        </pc:picChg>
      </pc:sldChg>
      <pc:sldChg chg="addSp delSp modSp mod modNotesTx">
        <pc:chgData name="McFarland, Annette (CNTR)" userId="e93d1f50-85ab-41a8-a34a-185a53159573" providerId="ADAL" clId="{884DAA30-8BBB-4DB7-B41D-BB10F3427EAE}" dt="2023-05-18T13:25:27.899" v="2391" actId="20577"/>
        <pc:sldMkLst>
          <pc:docMk/>
          <pc:sldMk cId="3689925922" sldId="354"/>
        </pc:sldMkLst>
        <pc:spChg chg="mod">
          <ac:chgData name="McFarland, Annette (CNTR)" userId="e93d1f50-85ab-41a8-a34a-185a53159573" providerId="ADAL" clId="{884DAA30-8BBB-4DB7-B41D-BB10F3427EAE}" dt="2023-05-17T19:42:34.932" v="584" actId="2711"/>
          <ac:spMkLst>
            <pc:docMk/>
            <pc:sldMk cId="3689925922" sldId="354"/>
            <ac:spMk id="4" creationId="{00000000-0000-0000-0000-000000000000}"/>
          </ac:spMkLst>
        </pc:spChg>
        <pc:spChg chg="mod">
          <ac:chgData name="McFarland, Annette (CNTR)" userId="e93d1f50-85ab-41a8-a34a-185a53159573" providerId="ADAL" clId="{884DAA30-8BBB-4DB7-B41D-BB10F3427EAE}" dt="2023-05-17T19:42:34.932" v="584" actId="2711"/>
          <ac:spMkLst>
            <pc:docMk/>
            <pc:sldMk cId="3689925922" sldId="354"/>
            <ac:spMk id="5" creationId="{00000000-0000-0000-0000-000000000000}"/>
          </ac:spMkLst>
        </pc:spChg>
        <pc:spChg chg="del">
          <ac:chgData name="McFarland, Annette (CNTR)" userId="e93d1f50-85ab-41a8-a34a-185a53159573" providerId="ADAL" clId="{884DAA30-8BBB-4DB7-B41D-BB10F3427EAE}" dt="2023-05-17T19:42:24.613" v="581" actId="478"/>
          <ac:spMkLst>
            <pc:docMk/>
            <pc:sldMk cId="3689925922" sldId="354"/>
            <ac:spMk id="27" creationId="{9200D08F-7EFD-4FC8-A9CB-B0AFD8C910A5}"/>
          </ac:spMkLst>
        </pc:spChg>
        <pc:spChg chg="del">
          <ac:chgData name="McFarland, Annette (CNTR)" userId="e93d1f50-85ab-41a8-a34a-185a53159573" providerId="ADAL" clId="{884DAA30-8BBB-4DB7-B41D-BB10F3427EAE}" dt="2023-05-17T19:42:24.613" v="581" actId="478"/>
          <ac:spMkLst>
            <pc:docMk/>
            <pc:sldMk cId="3689925922" sldId="354"/>
            <ac:spMk id="28" creationId="{83BD04E5-D23F-4639-82C9-8988F3E434E3}"/>
          </ac:spMkLst>
        </pc:spChg>
        <pc:spChg chg="del">
          <ac:chgData name="McFarland, Annette (CNTR)" userId="e93d1f50-85ab-41a8-a34a-185a53159573" providerId="ADAL" clId="{884DAA30-8BBB-4DB7-B41D-BB10F3427EAE}" dt="2023-05-17T19:42:24.613" v="581" actId="478"/>
          <ac:spMkLst>
            <pc:docMk/>
            <pc:sldMk cId="3689925922" sldId="354"/>
            <ac:spMk id="35" creationId="{FFCFD8A0-4DB9-4205-A972-726B794BA44E}"/>
          </ac:spMkLst>
        </pc:spChg>
        <pc:spChg chg="del">
          <ac:chgData name="McFarland, Annette (CNTR)" userId="e93d1f50-85ab-41a8-a34a-185a53159573" providerId="ADAL" clId="{884DAA30-8BBB-4DB7-B41D-BB10F3427EAE}" dt="2023-05-17T19:42:24.613" v="581" actId="478"/>
          <ac:spMkLst>
            <pc:docMk/>
            <pc:sldMk cId="3689925922" sldId="354"/>
            <ac:spMk id="36" creationId="{6B11E462-8A4B-4F34-8EB1-9412F736A803}"/>
          </ac:spMkLst>
        </pc:spChg>
        <pc:spChg chg="del">
          <ac:chgData name="McFarland, Annette (CNTR)" userId="e93d1f50-85ab-41a8-a34a-185a53159573" providerId="ADAL" clId="{884DAA30-8BBB-4DB7-B41D-BB10F3427EAE}" dt="2023-05-17T19:42:24.613" v="581" actId="478"/>
          <ac:spMkLst>
            <pc:docMk/>
            <pc:sldMk cId="3689925922" sldId="354"/>
            <ac:spMk id="37" creationId="{A05FF235-93CE-4723-BF24-3657A48F3F7B}"/>
          </ac:spMkLst>
        </pc:spChg>
        <pc:spChg chg="del">
          <ac:chgData name="McFarland, Annette (CNTR)" userId="e93d1f50-85ab-41a8-a34a-185a53159573" providerId="ADAL" clId="{884DAA30-8BBB-4DB7-B41D-BB10F3427EAE}" dt="2023-05-17T19:42:24.613" v="581" actId="478"/>
          <ac:spMkLst>
            <pc:docMk/>
            <pc:sldMk cId="3689925922" sldId="354"/>
            <ac:spMk id="38" creationId="{069AA9C1-DE32-49DC-B11B-0534B1873565}"/>
          </ac:spMkLst>
        </pc:spChg>
        <pc:spChg chg="del">
          <ac:chgData name="McFarland, Annette (CNTR)" userId="e93d1f50-85ab-41a8-a34a-185a53159573" providerId="ADAL" clId="{884DAA30-8BBB-4DB7-B41D-BB10F3427EAE}" dt="2023-05-17T19:42:24.613" v="581" actId="478"/>
          <ac:spMkLst>
            <pc:docMk/>
            <pc:sldMk cId="3689925922" sldId="354"/>
            <ac:spMk id="39" creationId="{B6F02655-72C4-4E70-92EC-2E006F169DC0}"/>
          </ac:spMkLst>
        </pc:spChg>
        <pc:spChg chg="del">
          <ac:chgData name="McFarland, Annette (CNTR)" userId="e93d1f50-85ab-41a8-a34a-185a53159573" providerId="ADAL" clId="{884DAA30-8BBB-4DB7-B41D-BB10F3427EAE}" dt="2023-05-17T19:42:20.721" v="580" actId="478"/>
          <ac:spMkLst>
            <pc:docMk/>
            <pc:sldMk cId="3689925922" sldId="354"/>
            <ac:spMk id="40" creationId="{D2F98263-71EA-42CF-9F9E-5EF3FAEA6A71}"/>
          </ac:spMkLst>
        </pc:spChg>
        <pc:spChg chg="del">
          <ac:chgData name="McFarland, Annette (CNTR)" userId="e93d1f50-85ab-41a8-a34a-185a53159573" providerId="ADAL" clId="{884DAA30-8BBB-4DB7-B41D-BB10F3427EAE}" dt="2023-05-17T19:42:24.613" v="581" actId="478"/>
          <ac:spMkLst>
            <pc:docMk/>
            <pc:sldMk cId="3689925922" sldId="354"/>
            <ac:spMk id="55" creationId="{00000000-0000-0000-0000-000000000000}"/>
          </ac:spMkLst>
        </pc:spChg>
        <pc:grpChg chg="del">
          <ac:chgData name="McFarland, Annette (CNTR)" userId="e93d1f50-85ab-41a8-a34a-185a53159573" providerId="ADAL" clId="{884DAA30-8BBB-4DB7-B41D-BB10F3427EAE}" dt="2023-05-17T19:42:25.996" v="582" actId="478"/>
          <ac:grpSpMkLst>
            <pc:docMk/>
            <pc:sldMk cId="3689925922" sldId="354"/>
            <ac:grpSpMk id="18" creationId="{26096386-09E0-475C-8F92-610A79D3761E}"/>
          </ac:grpSpMkLst>
        </pc:grpChg>
        <pc:graphicFrameChg chg="add mod">
          <ac:chgData name="McFarland, Annette (CNTR)" userId="e93d1f50-85ab-41a8-a34a-185a53159573" providerId="ADAL" clId="{884DAA30-8BBB-4DB7-B41D-BB10F3427EAE}" dt="2023-05-17T19:43:42.289" v="600" actId="403"/>
          <ac:graphicFrameMkLst>
            <pc:docMk/>
            <pc:sldMk cId="3689925922" sldId="354"/>
            <ac:graphicFrameMk id="2" creationId="{E7E1E7BB-23DC-2B31-E1DA-AA0A02BCC5C8}"/>
          </ac:graphicFrameMkLst>
        </pc:graphicFrameChg>
      </pc:sldChg>
      <pc:sldChg chg="modSp mod ord modNotesTx">
        <pc:chgData name="McFarland, Annette (CNTR)" userId="e93d1f50-85ab-41a8-a34a-185a53159573" providerId="ADAL" clId="{884DAA30-8BBB-4DB7-B41D-BB10F3427EAE}" dt="2023-05-18T14:01:07.182" v="4199" actId="20577"/>
        <pc:sldMkLst>
          <pc:docMk/>
          <pc:sldMk cId="4166626731" sldId="355"/>
        </pc:sldMkLst>
        <pc:spChg chg="mod">
          <ac:chgData name="McFarland, Annette (CNTR)" userId="e93d1f50-85ab-41a8-a34a-185a53159573" providerId="ADAL" clId="{884DAA30-8BBB-4DB7-B41D-BB10F3427EAE}" dt="2023-05-18T14:00:39.203" v="4184" actId="1076"/>
          <ac:spMkLst>
            <pc:docMk/>
            <pc:sldMk cId="4166626731" sldId="355"/>
            <ac:spMk id="2" creationId="{00000000-0000-0000-0000-000000000000}"/>
          </ac:spMkLst>
        </pc:spChg>
        <pc:spChg chg="mod">
          <ac:chgData name="McFarland, Annette (CNTR)" userId="e93d1f50-85ab-41a8-a34a-185a53159573" providerId="ADAL" clId="{884DAA30-8BBB-4DB7-B41D-BB10F3427EAE}" dt="2023-05-18T14:00:43.112" v="4185" actId="1076"/>
          <ac:spMkLst>
            <pc:docMk/>
            <pc:sldMk cId="4166626731" sldId="355"/>
            <ac:spMk id="5" creationId="{00000000-0000-0000-0000-000000000000}"/>
          </ac:spMkLst>
        </pc:spChg>
        <pc:graphicFrameChg chg="mod">
          <ac:chgData name="McFarland, Annette (CNTR)" userId="e93d1f50-85ab-41a8-a34a-185a53159573" providerId="ADAL" clId="{884DAA30-8BBB-4DB7-B41D-BB10F3427EAE}" dt="2023-05-18T14:00:34.599" v="4183" actId="14100"/>
          <ac:graphicFrameMkLst>
            <pc:docMk/>
            <pc:sldMk cId="4166626731" sldId="355"/>
            <ac:graphicFrameMk id="6" creationId="{00000000-0000-0000-0000-000000000000}"/>
          </ac:graphicFrameMkLst>
        </pc:graphicFrameChg>
      </pc:sldChg>
      <pc:sldMasterChg chg="setBg">
        <pc:chgData name="McFarland, Annette (CNTR)" userId="e93d1f50-85ab-41a8-a34a-185a53159573" providerId="ADAL" clId="{884DAA30-8BBB-4DB7-B41D-BB10F3427EAE}" dt="2023-05-30T19:27:35.569" v="5101"/>
        <pc:sldMasterMkLst>
          <pc:docMk/>
          <pc:sldMasterMk cId="0" sldId="2147483648"/>
        </pc:sldMasterMkLst>
      </pc:sldMasterChg>
      <pc:sldMasterChg chg="setBg modSldLayout">
        <pc:chgData name="McFarland, Annette (CNTR)" userId="e93d1f50-85ab-41a8-a34a-185a53159573" providerId="ADAL" clId="{884DAA30-8BBB-4DB7-B41D-BB10F3427EAE}" dt="2023-05-17T15:39:35.595" v="7"/>
        <pc:sldMasterMkLst>
          <pc:docMk/>
          <pc:sldMasterMk cId="0" sldId="2147483660"/>
        </pc:sldMasterMkLst>
        <pc:sldLayoutChg chg="addSp delSp modSp mod">
          <pc:chgData name="McFarland, Annette (CNTR)" userId="e93d1f50-85ab-41a8-a34a-185a53159573" providerId="ADAL" clId="{884DAA30-8BBB-4DB7-B41D-BB10F3427EAE}" dt="2023-05-17T15:39:35.595" v="7"/>
          <pc:sldLayoutMkLst>
            <pc:docMk/>
            <pc:sldMasterMk cId="0" sldId="2147483660"/>
            <pc:sldLayoutMk cId="0" sldId="2147483661"/>
          </pc:sldLayoutMkLst>
          <pc:spChg chg="add mod">
            <ac:chgData name="McFarland, Annette (CNTR)" userId="e93d1f50-85ab-41a8-a34a-185a53159573" providerId="ADAL" clId="{884DAA30-8BBB-4DB7-B41D-BB10F3427EAE}" dt="2023-05-17T15:39:35.595" v="7"/>
            <ac:spMkLst>
              <pc:docMk/>
              <pc:sldMasterMk cId="0" sldId="2147483660"/>
              <pc:sldLayoutMk cId="0" sldId="2147483661"/>
              <ac:spMk id="2" creationId="{9371ED3D-9AD9-0B4C-9D9A-F7E111486A84}"/>
            </ac:spMkLst>
          </pc:spChg>
          <pc:spChg chg="add mod">
            <ac:chgData name="McFarland, Annette (CNTR)" userId="e93d1f50-85ab-41a8-a34a-185a53159573" providerId="ADAL" clId="{884DAA30-8BBB-4DB7-B41D-BB10F3427EAE}" dt="2023-05-17T15:39:35.595" v="7"/>
            <ac:spMkLst>
              <pc:docMk/>
              <pc:sldMasterMk cId="0" sldId="2147483660"/>
              <pc:sldLayoutMk cId="0" sldId="2147483661"/>
              <ac:spMk id="4" creationId="{F0384B91-3E5F-BD65-F8AA-471002F87502}"/>
            </ac:spMkLst>
          </pc:spChg>
          <pc:spChg chg="add mod">
            <ac:chgData name="McFarland, Annette (CNTR)" userId="e93d1f50-85ab-41a8-a34a-185a53159573" providerId="ADAL" clId="{884DAA30-8BBB-4DB7-B41D-BB10F3427EAE}" dt="2023-05-17T15:39:35.595" v="7"/>
            <ac:spMkLst>
              <pc:docMk/>
              <pc:sldMasterMk cId="0" sldId="2147483660"/>
              <pc:sldLayoutMk cId="0" sldId="2147483661"/>
              <ac:spMk id="5" creationId="{5C9F56FB-EEC3-B092-03DB-ACDE2B358615}"/>
            </ac:spMkLst>
          </pc:spChg>
          <pc:spChg chg="del">
            <ac:chgData name="McFarland, Annette (CNTR)" userId="e93d1f50-85ab-41a8-a34a-185a53159573" providerId="ADAL" clId="{884DAA30-8BBB-4DB7-B41D-BB10F3427EAE}" dt="2023-05-17T15:39:00.255" v="1" actId="478"/>
            <ac:spMkLst>
              <pc:docMk/>
              <pc:sldMasterMk cId="0" sldId="2147483660"/>
              <pc:sldLayoutMk cId="0" sldId="2147483661"/>
              <ac:spMk id="16" creationId="{D5B8B922-8EEA-4AD1-845A-7CACCE12D2F4}"/>
            </ac:spMkLst>
          </pc:spChg>
          <pc:spChg chg="del mod">
            <ac:chgData name="McFarland, Annette (CNTR)" userId="e93d1f50-85ab-41a8-a34a-185a53159573" providerId="ADAL" clId="{884DAA30-8BBB-4DB7-B41D-BB10F3427EAE}" dt="2023-05-17T15:39:35.125" v="6" actId="478"/>
            <ac:spMkLst>
              <pc:docMk/>
              <pc:sldMasterMk cId="0" sldId="2147483660"/>
              <pc:sldLayoutMk cId="0" sldId="2147483661"/>
              <ac:spMk id="25" creationId="{D980A501-B31F-4622-B14A-7BAB808D739F}"/>
            </ac:spMkLst>
          </pc:spChg>
          <pc:grpChg chg="del">
            <ac:chgData name="McFarland, Annette (CNTR)" userId="e93d1f50-85ab-41a8-a34a-185a53159573" providerId="ADAL" clId="{884DAA30-8BBB-4DB7-B41D-BB10F3427EAE}" dt="2023-05-17T15:39:01.788" v="2" actId="478"/>
            <ac:grpSpMkLst>
              <pc:docMk/>
              <pc:sldMasterMk cId="0" sldId="2147483660"/>
              <pc:sldLayoutMk cId="0" sldId="2147483661"/>
              <ac:grpSpMk id="17" creationId="{B2792F3A-15CF-4D3E-AC0F-05EC88DAC18C}"/>
            </ac:grpSpMkLst>
          </pc:grpChg>
          <pc:picChg chg="add mod">
            <ac:chgData name="McFarland, Annette (CNTR)" userId="e93d1f50-85ab-41a8-a34a-185a53159573" providerId="ADAL" clId="{884DAA30-8BBB-4DB7-B41D-BB10F3427EAE}" dt="2023-05-17T15:39:35.595" v="7"/>
            <ac:picMkLst>
              <pc:docMk/>
              <pc:sldMasterMk cId="0" sldId="2147483660"/>
              <pc:sldLayoutMk cId="0" sldId="2147483661"/>
              <ac:picMk id="3" creationId="{78358A56-C208-DF60-F801-9A7147A895AD}"/>
            </ac:picMkLst>
          </pc:picChg>
          <pc:picChg chg="del">
            <ac:chgData name="McFarland, Annette (CNTR)" userId="e93d1f50-85ab-41a8-a34a-185a53159573" providerId="ADAL" clId="{884DAA30-8BBB-4DB7-B41D-BB10F3427EAE}" dt="2023-05-17T15:39:02.801" v="3" actId="478"/>
            <ac:picMkLst>
              <pc:docMk/>
              <pc:sldMasterMk cId="0" sldId="2147483660"/>
              <pc:sldLayoutMk cId="0" sldId="2147483661"/>
              <ac:picMk id="24" creationId="{6B94C0C3-C048-47BE-9614-4FF806FBE141}"/>
            </ac:picMkLst>
          </pc:picChg>
        </pc:sldLayoutChg>
      </pc:sldMasterChg>
    </pc:docChg>
  </pc:docChgLst>
  <pc:docChgLst>
    <pc:chgData name="Sarah Balian" userId="b3b060d9-4d34-479b-ad68-688eaebf93c5" providerId="ADAL" clId="{5B23E719-7AAD-41A6-AA83-820D5F8D51B3}"/>
    <pc:docChg chg="custSel modSld modMainMaster">
      <pc:chgData name="Sarah Balian" userId="b3b060d9-4d34-479b-ad68-688eaebf93c5" providerId="ADAL" clId="{5B23E719-7AAD-41A6-AA83-820D5F8D51B3}" dt="2022-06-15T18:19:49.621" v="210" actId="207"/>
      <pc:docMkLst>
        <pc:docMk/>
      </pc:docMkLst>
      <pc:sldChg chg="modSp">
        <pc:chgData name="Sarah Balian" userId="b3b060d9-4d34-479b-ad68-688eaebf93c5" providerId="ADAL" clId="{5B23E719-7AAD-41A6-AA83-820D5F8D51B3}" dt="2022-06-15T18:13:37.411" v="193" actId="207"/>
        <pc:sldMkLst>
          <pc:docMk/>
          <pc:sldMk cId="0" sldId="304"/>
        </pc:sldMkLst>
        <pc:graphicFrameChg chg="mod">
          <ac:chgData name="Sarah Balian" userId="b3b060d9-4d34-479b-ad68-688eaebf93c5" providerId="ADAL" clId="{5B23E719-7AAD-41A6-AA83-820D5F8D51B3}" dt="2022-06-15T18:13:37.411" v="193" actId="207"/>
          <ac:graphicFrameMkLst>
            <pc:docMk/>
            <pc:sldMk cId="0" sldId="304"/>
            <ac:graphicFrameMk id="6" creationId="{00000000-0000-0000-0000-000000000000}"/>
          </ac:graphicFrameMkLst>
        </pc:graphicFrameChg>
      </pc:sldChg>
      <pc:sldChg chg="modSp">
        <pc:chgData name="Sarah Balian" userId="b3b060d9-4d34-479b-ad68-688eaebf93c5" providerId="ADAL" clId="{5B23E719-7AAD-41A6-AA83-820D5F8D51B3}" dt="2022-06-15T18:15:51.618" v="194" actId="113"/>
        <pc:sldMkLst>
          <pc:docMk/>
          <pc:sldMk cId="0" sldId="305"/>
        </pc:sldMkLst>
        <pc:graphicFrameChg chg="mod">
          <ac:chgData name="Sarah Balian" userId="b3b060d9-4d34-479b-ad68-688eaebf93c5" providerId="ADAL" clId="{5B23E719-7AAD-41A6-AA83-820D5F8D51B3}" dt="2022-06-15T18:15:51.618" v="194" actId="113"/>
          <ac:graphicFrameMkLst>
            <pc:docMk/>
            <pc:sldMk cId="0" sldId="305"/>
            <ac:graphicFrameMk id="6" creationId="{00000000-0000-0000-0000-000000000000}"/>
          </ac:graphicFrameMkLst>
        </pc:graphicFrameChg>
      </pc:sldChg>
      <pc:sldChg chg="modSp mod">
        <pc:chgData name="Sarah Balian" userId="b3b060d9-4d34-479b-ad68-688eaebf93c5" providerId="ADAL" clId="{5B23E719-7AAD-41A6-AA83-820D5F8D51B3}" dt="2022-06-15T18:19:49.621" v="210" actId="207"/>
        <pc:sldMkLst>
          <pc:docMk/>
          <pc:sldMk cId="0" sldId="310"/>
        </pc:sldMkLst>
        <pc:spChg chg="mod">
          <ac:chgData name="Sarah Balian" userId="b3b060d9-4d34-479b-ad68-688eaebf93c5" providerId="ADAL" clId="{5B23E719-7AAD-41A6-AA83-820D5F8D51B3}" dt="2022-06-15T18:19:49.621" v="210" actId="207"/>
          <ac:spMkLst>
            <pc:docMk/>
            <pc:sldMk cId="0" sldId="310"/>
            <ac:spMk id="3" creationId="{00000000-0000-0000-0000-000000000000}"/>
          </ac:spMkLst>
        </pc:spChg>
      </pc:sldChg>
      <pc:sldChg chg="modSp mod">
        <pc:chgData name="Sarah Balian" userId="b3b060d9-4d34-479b-ad68-688eaebf93c5" providerId="ADAL" clId="{5B23E719-7AAD-41A6-AA83-820D5F8D51B3}" dt="2022-06-15T17:05:49.583" v="16" actId="113"/>
        <pc:sldMkLst>
          <pc:docMk/>
          <pc:sldMk cId="0" sldId="317"/>
        </pc:sldMkLst>
        <pc:spChg chg="mod">
          <ac:chgData name="Sarah Balian" userId="b3b060d9-4d34-479b-ad68-688eaebf93c5" providerId="ADAL" clId="{5B23E719-7AAD-41A6-AA83-820D5F8D51B3}" dt="2022-06-15T17:05:49.583" v="16" actId="113"/>
          <ac:spMkLst>
            <pc:docMk/>
            <pc:sldMk cId="0" sldId="317"/>
            <ac:spMk id="2" creationId="{00000000-0000-0000-0000-000000000000}"/>
          </ac:spMkLst>
        </pc:spChg>
      </pc:sldChg>
      <pc:sldChg chg="delSp mod">
        <pc:chgData name="Sarah Balian" userId="b3b060d9-4d34-479b-ad68-688eaebf93c5" providerId="ADAL" clId="{5B23E719-7AAD-41A6-AA83-820D5F8D51B3}" dt="2022-06-15T17:30:26.380" v="18" actId="478"/>
        <pc:sldMkLst>
          <pc:docMk/>
          <pc:sldMk cId="1294474873" sldId="318"/>
        </pc:sldMkLst>
        <pc:spChg chg="del">
          <ac:chgData name="Sarah Balian" userId="b3b060d9-4d34-479b-ad68-688eaebf93c5" providerId="ADAL" clId="{5B23E719-7AAD-41A6-AA83-820D5F8D51B3}" dt="2022-06-15T17:30:26.380" v="18" actId="478"/>
          <ac:spMkLst>
            <pc:docMk/>
            <pc:sldMk cId="1294474873" sldId="318"/>
            <ac:spMk id="5" creationId="{00000000-0000-0000-0000-000000000000}"/>
          </ac:spMkLst>
        </pc:spChg>
        <pc:picChg chg="del">
          <ac:chgData name="Sarah Balian" userId="b3b060d9-4d34-479b-ad68-688eaebf93c5" providerId="ADAL" clId="{5B23E719-7AAD-41A6-AA83-820D5F8D51B3}" dt="2022-06-15T17:30:24.842" v="17" actId="478"/>
          <ac:picMkLst>
            <pc:docMk/>
            <pc:sldMk cId="1294474873" sldId="318"/>
            <ac:picMk id="2" creationId="{00000000-0000-0000-0000-000000000000}"/>
          </ac:picMkLst>
        </pc:picChg>
      </pc:sldChg>
      <pc:sldChg chg="modSp mod">
        <pc:chgData name="Sarah Balian" userId="b3b060d9-4d34-479b-ad68-688eaebf93c5" providerId="ADAL" clId="{5B23E719-7AAD-41A6-AA83-820D5F8D51B3}" dt="2022-06-15T17:34:01.017" v="40" actId="1076"/>
        <pc:sldMkLst>
          <pc:docMk/>
          <pc:sldMk cId="953672863" sldId="328"/>
        </pc:sldMkLst>
        <pc:spChg chg="mod">
          <ac:chgData name="Sarah Balian" userId="b3b060d9-4d34-479b-ad68-688eaebf93c5" providerId="ADAL" clId="{5B23E719-7AAD-41A6-AA83-820D5F8D51B3}" dt="2022-06-15T17:34:01.017" v="40" actId="1076"/>
          <ac:spMkLst>
            <pc:docMk/>
            <pc:sldMk cId="953672863" sldId="328"/>
            <ac:spMk id="6" creationId="{00000000-0000-0000-0000-000000000000}"/>
          </ac:spMkLst>
        </pc:spChg>
        <pc:graphicFrameChg chg="mod">
          <ac:chgData name="Sarah Balian" userId="b3b060d9-4d34-479b-ad68-688eaebf93c5" providerId="ADAL" clId="{5B23E719-7AAD-41A6-AA83-820D5F8D51B3}" dt="2022-06-15T17:33:54" v="38" actId="14100"/>
          <ac:graphicFrameMkLst>
            <pc:docMk/>
            <pc:sldMk cId="953672863" sldId="328"/>
            <ac:graphicFrameMk id="7" creationId="{00000000-0000-0000-0000-000000000000}"/>
          </ac:graphicFrameMkLst>
        </pc:graphicFrameChg>
      </pc:sldChg>
      <pc:sldChg chg="modSp mod">
        <pc:chgData name="Sarah Balian" userId="b3b060d9-4d34-479b-ad68-688eaebf93c5" providerId="ADAL" clId="{5B23E719-7AAD-41A6-AA83-820D5F8D51B3}" dt="2022-06-15T17:36:16.371" v="47" actId="27918"/>
        <pc:sldMkLst>
          <pc:docMk/>
          <pc:sldMk cId="1635003694" sldId="329"/>
        </pc:sldMkLst>
        <pc:graphicFrameChg chg="mod">
          <ac:chgData name="Sarah Balian" userId="b3b060d9-4d34-479b-ad68-688eaebf93c5" providerId="ADAL" clId="{5B23E719-7AAD-41A6-AA83-820D5F8D51B3}" dt="2022-06-15T17:34:31.101" v="44" actId="207"/>
          <ac:graphicFrameMkLst>
            <pc:docMk/>
            <pc:sldMk cId="1635003694" sldId="329"/>
            <ac:graphicFrameMk id="7" creationId="{00000000-0000-0000-0000-000000000000}"/>
          </ac:graphicFrameMkLst>
        </pc:graphicFrameChg>
      </pc:sldChg>
      <pc:sldChg chg="delSp modSp mod">
        <pc:chgData name="Sarah Balian" userId="b3b060d9-4d34-479b-ad68-688eaebf93c5" providerId="ADAL" clId="{5B23E719-7AAD-41A6-AA83-820D5F8D51B3}" dt="2022-06-15T17:36:34.008" v="49" actId="207"/>
        <pc:sldMkLst>
          <pc:docMk/>
          <pc:sldMk cId="1692471334" sldId="330"/>
        </pc:sldMkLst>
        <pc:spChg chg="del">
          <ac:chgData name="Sarah Balian" userId="b3b060d9-4d34-479b-ad68-688eaebf93c5" providerId="ADAL" clId="{5B23E719-7AAD-41A6-AA83-820D5F8D51B3}" dt="2022-06-15T17:36:30.088" v="48" actId="478"/>
          <ac:spMkLst>
            <pc:docMk/>
            <pc:sldMk cId="1692471334" sldId="330"/>
            <ac:spMk id="5" creationId="{00000000-0000-0000-0000-000000000000}"/>
          </ac:spMkLst>
        </pc:spChg>
        <pc:graphicFrameChg chg="mod">
          <ac:chgData name="Sarah Balian" userId="b3b060d9-4d34-479b-ad68-688eaebf93c5" providerId="ADAL" clId="{5B23E719-7AAD-41A6-AA83-820D5F8D51B3}" dt="2022-06-15T17:36:34.008" v="49" actId="207"/>
          <ac:graphicFrameMkLst>
            <pc:docMk/>
            <pc:sldMk cId="1692471334" sldId="330"/>
            <ac:graphicFrameMk id="7" creationId="{00000000-0000-0000-0000-000000000000}"/>
          </ac:graphicFrameMkLst>
        </pc:graphicFrameChg>
      </pc:sldChg>
      <pc:sldChg chg="modSp mod">
        <pc:chgData name="Sarah Balian" userId="b3b060d9-4d34-479b-ad68-688eaebf93c5" providerId="ADAL" clId="{5B23E719-7AAD-41A6-AA83-820D5F8D51B3}" dt="2022-06-15T17:53:23.088" v="120" actId="27918"/>
        <pc:sldMkLst>
          <pc:docMk/>
          <pc:sldMk cId="851901177" sldId="333"/>
        </pc:sldMkLst>
        <pc:spChg chg="mod">
          <ac:chgData name="Sarah Balian" userId="b3b060d9-4d34-479b-ad68-688eaebf93c5" providerId="ADAL" clId="{5B23E719-7AAD-41A6-AA83-820D5F8D51B3}" dt="2022-06-15T17:47:45.212" v="94" actId="1076"/>
          <ac:spMkLst>
            <pc:docMk/>
            <pc:sldMk cId="851901177" sldId="333"/>
            <ac:spMk id="6" creationId="{00000000-0000-0000-0000-000000000000}"/>
          </ac:spMkLst>
        </pc:spChg>
        <pc:graphicFrameChg chg="mod">
          <ac:chgData name="Sarah Balian" userId="b3b060d9-4d34-479b-ad68-688eaebf93c5" providerId="ADAL" clId="{5B23E719-7AAD-41A6-AA83-820D5F8D51B3}" dt="2022-06-15T17:52:00.232" v="115" actId="207"/>
          <ac:graphicFrameMkLst>
            <pc:docMk/>
            <pc:sldMk cId="851901177" sldId="333"/>
            <ac:graphicFrameMk id="8" creationId="{00000000-0000-0000-0000-000000000000}"/>
          </ac:graphicFrameMkLst>
        </pc:graphicFrameChg>
      </pc:sldChg>
      <pc:sldChg chg="modSp mod">
        <pc:chgData name="Sarah Balian" userId="b3b060d9-4d34-479b-ad68-688eaebf93c5" providerId="ADAL" clId="{5B23E719-7AAD-41A6-AA83-820D5F8D51B3}" dt="2022-06-15T17:59:08.327" v="135" actId="27918"/>
        <pc:sldMkLst>
          <pc:docMk/>
          <pc:sldMk cId="238278441" sldId="334"/>
        </pc:sldMkLst>
        <pc:graphicFrameChg chg="mod">
          <ac:chgData name="Sarah Balian" userId="b3b060d9-4d34-479b-ad68-688eaebf93c5" providerId="ADAL" clId="{5B23E719-7AAD-41A6-AA83-820D5F8D51B3}" dt="2022-06-15T17:56:04.125" v="131" actId="1076"/>
          <ac:graphicFrameMkLst>
            <pc:docMk/>
            <pc:sldMk cId="238278441" sldId="334"/>
            <ac:graphicFrameMk id="6" creationId="{00000000-0000-0000-0000-000000000000}"/>
          </ac:graphicFrameMkLst>
        </pc:graphicFrameChg>
      </pc:sldChg>
      <pc:sldChg chg="modSp mod">
        <pc:chgData name="Sarah Balian" userId="b3b060d9-4d34-479b-ad68-688eaebf93c5" providerId="ADAL" clId="{5B23E719-7AAD-41A6-AA83-820D5F8D51B3}" dt="2022-06-15T18:01:25.666" v="144" actId="207"/>
        <pc:sldMkLst>
          <pc:docMk/>
          <pc:sldMk cId="2500987205" sldId="335"/>
        </pc:sldMkLst>
        <pc:graphicFrameChg chg="mod">
          <ac:chgData name="Sarah Balian" userId="b3b060d9-4d34-479b-ad68-688eaebf93c5" providerId="ADAL" clId="{5B23E719-7AAD-41A6-AA83-820D5F8D51B3}" dt="2022-06-15T18:01:25.666" v="144" actId="207"/>
          <ac:graphicFrameMkLst>
            <pc:docMk/>
            <pc:sldMk cId="2500987205" sldId="335"/>
            <ac:graphicFrameMk id="6" creationId="{00000000-0000-0000-0000-000000000000}"/>
          </ac:graphicFrameMkLst>
        </pc:graphicFrameChg>
      </pc:sldChg>
      <pc:sldChg chg="modSp">
        <pc:chgData name="Sarah Balian" userId="b3b060d9-4d34-479b-ad68-688eaebf93c5" providerId="ADAL" clId="{5B23E719-7AAD-41A6-AA83-820D5F8D51B3}" dt="2022-06-15T18:03:38.605" v="151" actId="108"/>
        <pc:sldMkLst>
          <pc:docMk/>
          <pc:sldMk cId="902888399" sldId="337"/>
        </pc:sldMkLst>
        <pc:graphicFrameChg chg="mod">
          <ac:chgData name="Sarah Balian" userId="b3b060d9-4d34-479b-ad68-688eaebf93c5" providerId="ADAL" clId="{5B23E719-7AAD-41A6-AA83-820D5F8D51B3}" dt="2022-06-15T18:03:38.605" v="151" actId="108"/>
          <ac:graphicFrameMkLst>
            <pc:docMk/>
            <pc:sldMk cId="902888399" sldId="337"/>
            <ac:graphicFrameMk id="7" creationId="{00000000-0000-0000-0000-000000000000}"/>
          </ac:graphicFrameMkLst>
        </pc:graphicFrameChg>
      </pc:sldChg>
      <pc:sldChg chg="modSp">
        <pc:chgData name="Sarah Balian" userId="b3b060d9-4d34-479b-ad68-688eaebf93c5" providerId="ADAL" clId="{5B23E719-7AAD-41A6-AA83-820D5F8D51B3}" dt="2022-06-15T18:04:10.074" v="154" actId="207"/>
        <pc:sldMkLst>
          <pc:docMk/>
          <pc:sldMk cId="1069239372" sldId="338"/>
        </pc:sldMkLst>
        <pc:graphicFrameChg chg="mod">
          <ac:chgData name="Sarah Balian" userId="b3b060d9-4d34-479b-ad68-688eaebf93c5" providerId="ADAL" clId="{5B23E719-7AAD-41A6-AA83-820D5F8D51B3}" dt="2022-06-15T18:04:10.074" v="154" actId="207"/>
          <ac:graphicFrameMkLst>
            <pc:docMk/>
            <pc:sldMk cId="1069239372" sldId="338"/>
            <ac:graphicFrameMk id="6" creationId="{00000000-0000-0000-0000-000000000000}"/>
          </ac:graphicFrameMkLst>
        </pc:graphicFrameChg>
      </pc:sldChg>
      <pc:sldChg chg="modSp">
        <pc:chgData name="Sarah Balian" userId="b3b060d9-4d34-479b-ad68-688eaebf93c5" providerId="ADAL" clId="{5B23E719-7AAD-41A6-AA83-820D5F8D51B3}" dt="2022-06-15T18:05:33.308" v="161"/>
        <pc:sldMkLst>
          <pc:docMk/>
          <pc:sldMk cId="1766794648" sldId="340"/>
        </pc:sldMkLst>
        <pc:graphicFrameChg chg="mod">
          <ac:chgData name="Sarah Balian" userId="b3b060d9-4d34-479b-ad68-688eaebf93c5" providerId="ADAL" clId="{5B23E719-7AAD-41A6-AA83-820D5F8D51B3}" dt="2022-06-15T18:05:33.308" v="161"/>
          <ac:graphicFrameMkLst>
            <pc:docMk/>
            <pc:sldMk cId="1766794648" sldId="340"/>
            <ac:graphicFrameMk id="6" creationId="{00000000-0000-0000-0000-000000000000}"/>
          </ac:graphicFrameMkLst>
        </pc:graphicFrameChg>
      </pc:sldChg>
      <pc:sldChg chg="modSp mod">
        <pc:chgData name="Sarah Balian" userId="b3b060d9-4d34-479b-ad68-688eaebf93c5" providerId="ADAL" clId="{5B23E719-7AAD-41A6-AA83-820D5F8D51B3}" dt="2022-06-15T18:08:11.726" v="170" actId="27918"/>
        <pc:sldMkLst>
          <pc:docMk/>
          <pc:sldMk cId="2977185882" sldId="342"/>
        </pc:sldMkLst>
        <pc:graphicFrameChg chg="mod">
          <ac:chgData name="Sarah Balian" userId="b3b060d9-4d34-479b-ad68-688eaebf93c5" providerId="ADAL" clId="{5B23E719-7AAD-41A6-AA83-820D5F8D51B3}" dt="2022-06-15T18:06:03.921" v="166" actId="207"/>
          <ac:graphicFrameMkLst>
            <pc:docMk/>
            <pc:sldMk cId="2977185882" sldId="342"/>
            <ac:graphicFrameMk id="8" creationId="{00000000-0000-0000-0000-000000000000}"/>
          </ac:graphicFrameMkLst>
        </pc:graphicFrameChg>
      </pc:sldChg>
      <pc:sldChg chg="modSp mod">
        <pc:chgData name="Sarah Balian" userId="b3b060d9-4d34-479b-ad68-688eaebf93c5" providerId="ADAL" clId="{5B23E719-7AAD-41A6-AA83-820D5F8D51B3}" dt="2022-06-15T18:09:26.519" v="183"/>
        <pc:sldMkLst>
          <pc:docMk/>
          <pc:sldMk cId="4115846616" sldId="345"/>
        </pc:sldMkLst>
        <pc:graphicFrameChg chg="mod">
          <ac:chgData name="Sarah Balian" userId="b3b060d9-4d34-479b-ad68-688eaebf93c5" providerId="ADAL" clId="{5B23E719-7AAD-41A6-AA83-820D5F8D51B3}" dt="2022-06-15T18:09:26.519" v="183"/>
          <ac:graphicFrameMkLst>
            <pc:docMk/>
            <pc:sldMk cId="4115846616" sldId="345"/>
            <ac:graphicFrameMk id="6" creationId="{00000000-0000-0000-0000-000000000000}"/>
          </ac:graphicFrameMkLst>
        </pc:graphicFrameChg>
      </pc:sldChg>
      <pc:sldChg chg="mod">
        <pc:chgData name="Sarah Balian" userId="b3b060d9-4d34-479b-ad68-688eaebf93c5" providerId="ADAL" clId="{5B23E719-7AAD-41A6-AA83-820D5F8D51B3}" dt="2022-06-15T18:18:09.185" v="197" actId="27918"/>
        <pc:sldMkLst>
          <pc:docMk/>
          <pc:sldMk cId="1929192287" sldId="346"/>
        </pc:sldMkLst>
      </pc:sldChg>
      <pc:sldChg chg="modSp">
        <pc:chgData name="Sarah Balian" userId="b3b060d9-4d34-479b-ad68-688eaebf93c5" providerId="ADAL" clId="{5B23E719-7AAD-41A6-AA83-820D5F8D51B3}" dt="2022-06-15T17:47:23.440" v="90" actId="207"/>
        <pc:sldMkLst>
          <pc:docMk/>
          <pc:sldMk cId="3758068957" sldId="347"/>
        </pc:sldMkLst>
        <pc:graphicFrameChg chg="mod">
          <ac:chgData name="Sarah Balian" userId="b3b060d9-4d34-479b-ad68-688eaebf93c5" providerId="ADAL" clId="{5B23E719-7AAD-41A6-AA83-820D5F8D51B3}" dt="2022-06-15T17:47:23.440" v="90" actId="207"/>
          <ac:graphicFrameMkLst>
            <pc:docMk/>
            <pc:sldMk cId="3758068957" sldId="347"/>
            <ac:graphicFrameMk id="7" creationId="{00000000-0000-0000-0000-000000000000}"/>
          </ac:graphicFrameMkLst>
        </pc:graphicFrameChg>
      </pc:sldChg>
      <pc:sldChg chg="delSp mod">
        <pc:chgData name="Sarah Balian" userId="b3b060d9-4d34-479b-ad68-688eaebf93c5" providerId="ADAL" clId="{5B23E719-7AAD-41A6-AA83-820D5F8D51B3}" dt="2022-06-15T17:30:48.364" v="19" actId="478"/>
        <pc:sldMkLst>
          <pc:docMk/>
          <pc:sldMk cId="2799605084" sldId="351"/>
        </pc:sldMkLst>
        <pc:spChg chg="del">
          <ac:chgData name="Sarah Balian" userId="b3b060d9-4d34-479b-ad68-688eaebf93c5" providerId="ADAL" clId="{5B23E719-7AAD-41A6-AA83-820D5F8D51B3}" dt="2022-06-15T17:30:48.364" v="19" actId="478"/>
          <ac:spMkLst>
            <pc:docMk/>
            <pc:sldMk cId="2799605084" sldId="351"/>
            <ac:spMk id="5" creationId="{00000000-0000-0000-0000-000000000000}"/>
          </ac:spMkLst>
        </pc:spChg>
        <pc:picChg chg="del">
          <ac:chgData name="Sarah Balian" userId="b3b060d9-4d34-479b-ad68-688eaebf93c5" providerId="ADAL" clId="{5B23E719-7AAD-41A6-AA83-820D5F8D51B3}" dt="2022-06-15T17:30:48.364" v="19" actId="478"/>
          <ac:picMkLst>
            <pc:docMk/>
            <pc:sldMk cId="2799605084" sldId="351"/>
            <ac:picMk id="2" creationId="{00000000-0000-0000-0000-000000000000}"/>
          </ac:picMkLst>
        </pc:picChg>
      </pc:sldChg>
      <pc:sldChg chg="delSp mod">
        <pc:chgData name="Sarah Balian" userId="b3b060d9-4d34-479b-ad68-688eaebf93c5" providerId="ADAL" clId="{5B23E719-7AAD-41A6-AA83-820D5F8D51B3}" dt="2022-06-15T17:31:01.660" v="20" actId="478"/>
        <pc:sldMkLst>
          <pc:docMk/>
          <pc:sldMk cId="3261297332" sldId="352"/>
        </pc:sldMkLst>
        <pc:spChg chg="del">
          <ac:chgData name="Sarah Balian" userId="b3b060d9-4d34-479b-ad68-688eaebf93c5" providerId="ADAL" clId="{5B23E719-7AAD-41A6-AA83-820D5F8D51B3}" dt="2022-06-15T17:31:01.660" v="20" actId="478"/>
          <ac:spMkLst>
            <pc:docMk/>
            <pc:sldMk cId="3261297332" sldId="352"/>
            <ac:spMk id="5" creationId="{00000000-0000-0000-0000-000000000000}"/>
          </ac:spMkLst>
        </pc:spChg>
        <pc:picChg chg="del">
          <ac:chgData name="Sarah Balian" userId="b3b060d9-4d34-479b-ad68-688eaebf93c5" providerId="ADAL" clId="{5B23E719-7AAD-41A6-AA83-820D5F8D51B3}" dt="2022-06-15T17:31:01.660" v="20" actId="478"/>
          <ac:picMkLst>
            <pc:docMk/>
            <pc:sldMk cId="3261297332" sldId="352"/>
            <ac:picMk id="2" creationId="{00000000-0000-0000-0000-000000000000}"/>
          </ac:picMkLst>
        </pc:picChg>
      </pc:sldChg>
      <pc:sldChg chg="delSp mod">
        <pc:chgData name="Sarah Balian" userId="b3b060d9-4d34-479b-ad68-688eaebf93c5" providerId="ADAL" clId="{5B23E719-7AAD-41A6-AA83-820D5F8D51B3}" dt="2022-06-15T17:31:07.738" v="22" actId="478"/>
        <pc:sldMkLst>
          <pc:docMk/>
          <pc:sldMk cId="4192556380" sldId="353"/>
        </pc:sldMkLst>
        <pc:spChg chg="del">
          <ac:chgData name="Sarah Balian" userId="b3b060d9-4d34-479b-ad68-688eaebf93c5" providerId="ADAL" clId="{5B23E719-7AAD-41A6-AA83-820D5F8D51B3}" dt="2022-06-15T17:31:07.738" v="22" actId="478"/>
          <ac:spMkLst>
            <pc:docMk/>
            <pc:sldMk cId="4192556380" sldId="353"/>
            <ac:spMk id="5" creationId="{00000000-0000-0000-0000-000000000000}"/>
          </ac:spMkLst>
        </pc:spChg>
        <pc:picChg chg="del">
          <ac:chgData name="Sarah Balian" userId="b3b060d9-4d34-479b-ad68-688eaebf93c5" providerId="ADAL" clId="{5B23E719-7AAD-41A6-AA83-820D5F8D51B3}" dt="2022-06-15T17:31:06.159" v="21" actId="478"/>
          <ac:picMkLst>
            <pc:docMk/>
            <pc:sldMk cId="4192556380" sldId="353"/>
            <ac:picMk id="2" creationId="{00000000-0000-0000-0000-000000000000}"/>
          </ac:picMkLst>
        </pc:picChg>
      </pc:sldChg>
      <pc:sldChg chg="addSp delSp modSp mod">
        <pc:chgData name="Sarah Balian" userId="b3b060d9-4d34-479b-ad68-688eaebf93c5" providerId="ADAL" clId="{5B23E719-7AAD-41A6-AA83-820D5F8D51B3}" dt="2022-06-15T17:43:55.028" v="89" actId="207"/>
        <pc:sldMkLst>
          <pc:docMk/>
          <pc:sldMk cId="3689925922" sldId="354"/>
        </pc:sldMkLst>
        <pc:spChg chg="mod">
          <ac:chgData name="Sarah Balian" userId="b3b060d9-4d34-479b-ad68-688eaebf93c5" providerId="ADAL" clId="{5B23E719-7AAD-41A6-AA83-820D5F8D51B3}" dt="2022-06-15T17:36:57.873" v="62" actId="20577"/>
          <ac:spMkLst>
            <pc:docMk/>
            <pc:sldMk cId="3689925922" sldId="354"/>
            <ac:spMk id="4" creationId="{00000000-0000-0000-0000-000000000000}"/>
          </ac:spMkLst>
        </pc:spChg>
        <pc:spChg chg="mod">
          <ac:chgData name="Sarah Balian" userId="b3b060d9-4d34-479b-ad68-688eaebf93c5" providerId="ADAL" clId="{5B23E719-7AAD-41A6-AA83-820D5F8D51B3}" dt="2022-06-15T17:37:25.056" v="75" actId="20577"/>
          <ac:spMkLst>
            <pc:docMk/>
            <pc:sldMk cId="3689925922" sldId="354"/>
            <ac:spMk id="5" creationId="{00000000-0000-0000-0000-000000000000}"/>
          </ac:spMkLst>
        </pc:spChg>
        <pc:spChg chg="mod">
          <ac:chgData name="Sarah Balian" userId="b3b060d9-4d34-479b-ad68-688eaebf93c5" providerId="ADAL" clId="{5B23E719-7AAD-41A6-AA83-820D5F8D51B3}" dt="2022-06-15T17:38:10.625" v="76"/>
          <ac:spMkLst>
            <pc:docMk/>
            <pc:sldMk cId="3689925922" sldId="354"/>
            <ac:spMk id="19" creationId="{1EF695E7-6C88-46A7-885E-3C19A0FEBB57}"/>
          </ac:spMkLst>
        </pc:spChg>
        <pc:spChg chg="mod">
          <ac:chgData name="Sarah Balian" userId="b3b060d9-4d34-479b-ad68-688eaebf93c5" providerId="ADAL" clId="{5B23E719-7AAD-41A6-AA83-820D5F8D51B3}" dt="2022-06-15T17:43:51.272" v="88" actId="207"/>
          <ac:spMkLst>
            <pc:docMk/>
            <pc:sldMk cId="3689925922" sldId="354"/>
            <ac:spMk id="20" creationId="{1AC99CF5-2036-4E51-819F-5D20B9FA4DAC}"/>
          </ac:spMkLst>
        </pc:spChg>
        <pc:spChg chg="mod">
          <ac:chgData name="Sarah Balian" userId="b3b060d9-4d34-479b-ad68-688eaebf93c5" providerId="ADAL" clId="{5B23E719-7AAD-41A6-AA83-820D5F8D51B3}" dt="2022-06-15T17:38:10.625" v="76"/>
          <ac:spMkLst>
            <pc:docMk/>
            <pc:sldMk cId="3689925922" sldId="354"/>
            <ac:spMk id="21" creationId="{F20EA954-B08D-4353-8FDE-2D5C9A38D614}"/>
          </ac:spMkLst>
        </pc:spChg>
        <pc:spChg chg="mod">
          <ac:chgData name="Sarah Balian" userId="b3b060d9-4d34-479b-ad68-688eaebf93c5" providerId="ADAL" clId="{5B23E719-7AAD-41A6-AA83-820D5F8D51B3}" dt="2022-06-15T17:43:51.272" v="88" actId="207"/>
          <ac:spMkLst>
            <pc:docMk/>
            <pc:sldMk cId="3689925922" sldId="354"/>
            <ac:spMk id="22" creationId="{D969DA6F-5C9B-4FFB-AB1D-92B1B3B4EFF0}"/>
          </ac:spMkLst>
        </pc:spChg>
        <pc:spChg chg="mod">
          <ac:chgData name="Sarah Balian" userId="b3b060d9-4d34-479b-ad68-688eaebf93c5" providerId="ADAL" clId="{5B23E719-7AAD-41A6-AA83-820D5F8D51B3}" dt="2022-06-15T17:38:10.625" v="76"/>
          <ac:spMkLst>
            <pc:docMk/>
            <pc:sldMk cId="3689925922" sldId="354"/>
            <ac:spMk id="23" creationId="{035478EC-F1E5-4E8D-8CFB-5132CFC3878A}"/>
          </ac:spMkLst>
        </pc:spChg>
        <pc:spChg chg="mod">
          <ac:chgData name="Sarah Balian" userId="b3b060d9-4d34-479b-ad68-688eaebf93c5" providerId="ADAL" clId="{5B23E719-7AAD-41A6-AA83-820D5F8D51B3}" dt="2022-06-15T17:43:51.272" v="88" actId="207"/>
          <ac:spMkLst>
            <pc:docMk/>
            <pc:sldMk cId="3689925922" sldId="354"/>
            <ac:spMk id="24" creationId="{3B5B2284-5276-485F-9BDB-C9B4B498784A}"/>
          </ac:spMkLst>
        </pc:spChg>
        <pc:spChg chg="mod">
          <ac:chgData name="Sarah Balian" userId="b3b060d9-4d34-479b-ad68-688eaebf93c5" providerId="ADAL" clId="{5B23E719-7AAD-41A6-AA83-820D5F8D51B3}" dt="2022-06-15T17:38:10.625" v="76"/>
          <ac:spMkLst>
            <pc:docMk/>
            <pc:sldMk cId="3689925922" sldId="354"/>
            <ac:spMk id="25" creationId="{8278D398-3761-4005-82AC-6B73B403AB4E}"/>
          </ac:spMkLst>
        </pc:spChg>
        <pc:spChg chg="mod">
          <ac:chgData name="Sarah Balian" userId="b3b060d9-4d34-479b-ad68-688eaebf93c5" providerId="ADAL" clId="{5B23E719-7AAD-41A6-AA83-820D5F8D51B3}" dt="2022-06-15T17:43:51.272" v="88" actId="207"/>
          <ac:spMkLst>
            <pc:docMk/>
            <pc:sldMk cId="3689925922" sldId="354"/>
            <ac:spMk id="26" creationId="{F8C95992-2FCE-4AAF-8BE9-8F086961392C}"/>
          </ac:spMkLst>
        </pc:spChg>
        <pc:spChg chg="add mod">
          <ac:chgData name="Sarah Balian" userId="b3b060d9-4d34-479b-ad68-688eaebf93c5" providerId="ADAL" clId="{5B23E719-7AAD-41A6-AA83-820D5F8D51B3}" dt="2022-06-15T17:43:55.028" v="89" actId="207"/>
          <ac:spMkLst>
            <pc:docMk/>
            <pc:sldMk cId="3689925922" sldId="354"/>
            <ac:spMk id="27" creationId="{9200D08F-7EFD-4FC8-A9CB-B0AFD8C910A5}"/>
          </ac:spMkLst>
        </pc:spChg>
        <pc:spChg chg="add mod">
          <ac:chgData name="Sarah Balian" userId="b3b060d9-4d34-479b-ad68-688eaebf93c5" providerId="ADAL" clId="{5B23E719-7AAD-41A6-AA83-820D5F8D51B3}" dt="2022-06-15T17:42:49.057" v="79" actId="20577"/>
          <ac:spMkLst>
            <pc:docMk/>
            <pc:sldMk cId="3689925922" sldId="354"/>
            <ac:spMk id="28" creationId="{83BD04E5-D23F-4639-82C9-8988F3E434E3}"/>
          </ac:spMkLst>
        </pc:spChg>
        <pc:spChg chg="add mod">
          <ac:chgData name="Sarah Balian" userId="b3b060d9-4d34-479b-ad68-688eaebf93c5" providerId="ADAL" clId="{5B23E719-7AAD-41A6-AA83-820D5F8D51B3}" dt="2022-06-15T17:43:55.028" v="89" actId="207"/>
          <ac:spMkLst>
            <pc:docMk/>
            <pc:sldMk cId="3689925922" sldId="354"/>
            <ac:spMk id="35" creationId="{FFCFD8A0-4DB9-4205-A972-726B794BA44E}"/>
          </ac:spMkLst>
        </pc:spChg>
        <pc:spChg chg="add mod">
          <ac:chgData name="Sarah Balian" userId="b3b060d9-4d34-479b-ad68-688eaebf93c5" providerId="ADAL" clId="{5B23E719-7AAD-41A6-AA83-820D5F8D51B3}" dt="2022-06-15T17:43:07.533" v="83" actId="20577"/>
          <ac:spMkLst>
            <pc:docMk/>
            <pc:sldMk cId="3689925922" sldId="354"/>
            <ac:spMk id="36" creationId="{6B11E462-8A4B-4F34-8EB1-9412F736A803}"/>
          </ac:spMkLst>
        </pc:spChg>
        <pc:spChg chg="add mod">
          <ac:chgData name="Sarah Balian" userId="b3b060d9-4d34-479b-ad68-688eaebf93c5" providerId="ADAL" clId="{5B23E719-7AAD-41A6-AA83-820D5F8D51B3}" dt="2022-06-15T17:43:24.806" v="84" actId="20577"/>
          <ac:spMkLst>
            <pc:docMk/>
            <pc:sldMk cId="3689925922" sldId="354"/>
            <ac:spMk id="37" creationId="{A05FF235-93CE-4723-BF24-3657A48F3F7B}"/>
          </ac:spMkLst>
        </pc:spChg>
        <pc:spChg chg="add mod">
          <ac:chgData name="Sarah Balian" userId="b3b060d9-4d34-479b-ad68-688eaebf93c5" providerId="ADAL" clId="{5B23E719-7AAD-41A6-AA83-820D5F8D51B3}" dt="2022-06-15T17:43:33.709" v="86" actId="20577"/>
          <ac:spMkLst>
            <pc:docMk/>
            <pc:sldMk cId="3689925922" sldId="354"/>
            <ac:spMk id="38" creationId="{069AA9C1-DE32-49DC-B11B-0534B1873565}"/>
          </ac:spMkLst>
        </pc:spChg>
        <pc:spChg chg="add mod">
          <ac:chgData name="Sarah Balian" userId="b3b060d9-4d34-479b-ad68-688eaebf93c5" providerId="ADAL" clId="{5B23E719-7AAD-41A6-AA83-820D5F8D51B3}" dt="2022-06-15T17:43:38.664" v="87" actId="20577"/>
          <ac:spMkLst>
            <pc:docMk/>
            <pc:sldMk cId="3689925922" sldId="354"/>
            <ac:spMk id="39" creationId="{B6F02655-72C4-4E70-92EC-2E006F169DC0}"/>
          </ac:spMkLst>
        </pc:spChg>
        <pc:spChg chg="add mod">
          <ac:chgData name="Sarah Balian" userId="b3b060d9-4d34-479b-ad68-688eaebf93c5" providerId="ADAL" clId="{5B23E719-7AAD-41A6-AA83-820D5F8D51B3}" dt="2022-06-15T17:38:10.625" v="76"/>
          <ac:spMkLst>
            <pc:docMk/>
            <pc:sldMk cId="3689925922" sldId="354"/>
            <ac:spMk id="40" creationId="{D2F98263-71EA-42CF-9F9E-5EF3FAEA6A71}"/>
          </ac:spMkLst>
        </pc:spChg>
        <pc:spChg chg="del">
          <ac:chgData name="Sarah Balian" userId="b3b060d9-4d34-479b-ad68-688eaebf93c5" providerId="ADAL" clId="{5B23E719-7AAD-41A6-AA83-820D5F8D51B3}" dt="2022-06-15T17:36:51.408" v="51" actId="478"/>
          <ac:spMkLst>
            <pc:docMk/>
            <pc:sldMk cId="3689925922" sldId="354"/>
            <ac:spMk id="44" creationId="{00000000-0000-0000-0000-000000000000}"/>
          </ac:spMkLst>
        </pc:spChg>
        <pc:spChg chg="del">
          <ac:chgData name="Sarah Balian" userId="b3b060d9-4d34-479b-ad68-688eaebf93c5" providerId="ADAL" clId="{5B23E719-7AAD-41A6-AA83-820D5F8D51B3}" dt="2022-06-15T17:37:05.440" v="67" actId="478"/>
          <ac:spMkLst>
            <pc:docMk/>
            <pc:sldMk cId="3689925922" sldId="354"/>
            <ac:spMk id="51" creationId="{00000000-0000-0000-0000-000000000000}"/>
          </ac:spMkLst>
        </pc:spChg>
        <pc:spChg chg="del">
          <ac:chgData name="Sarah Balian" userId="b3b060d9-4d34-479b-ad68-688eaebf93c5" providerId="ADAL" clId="{5B23E719-7AAD-41A6-AA83-820D5F8D51B3}" dt="2022-06-15T17:37:03.160" v="65" actId="478"/>
          <ac:spMkLst>
            <pc:docMk/>
            <pc:sldMk cId="3689925922" sldId="354"/>
            <ac:spMk id="52" creationId="{00000000-0000-0000-0000-000000000000}"/>
          </ac:spMkLst>
        </pc:spChg>
        <pc:spChg chg="mod">
          <ac:chgData name="Sarah Balian" userId="b3b060d9-4d34-479b-ad68-688eaebf93c5" providerId="ADAL" clId="{5B23E719-7AAD-41A6-AA83-820D5F8D51B3}" dt="2022-06-15T17:37:17.024" v="70" actId="1076"/>
          <ac:spMkLst>
            <pc:docMk/>
            <pc:sldMk cId="3689925922" sldId="354"/>
            <ac:spMk id="55" creationId="{00000000-0000-0000-0000-000000000000}"/>
          </ac:spMkLst>
        </pc:spChg>
        <pc:spChg chg="del mod">
          <ac:chgData name="Sarah Balian" userId="b3b060d9-4d34-479b-ad68-688eaebf93c5" providerId="ADAL" clId="{5B23E719-7AAD-41A6-AA83-820D5F8D51B3}" dt="2022-06-15T17:36:54.305" v="54" actId="478"/>
          <ac:spMkLst>
            <pc:docMk/>
            <pc:sldMk cId="3689925922" sldId="354"/>
            <ac:spMk id="56" creationId="{00000000-0000-0000-0000-000000000000}"/>
          </ac:spMkLst>
        </pc:spChg>
        <pc:grpChg chg="add mod">
          <ac:chgData name="Sarah Balian" userId="b3b060d9-4d34-479b-ad68-688eaebf93c5" providerId="ADAL" clId="{5B23E719-7AAD-41A6-AA83-820D5F8D51B3}" dt="2022-06-15T17:38:10.625" v="76"/>
          <ac:grpSpMkLst>
            <pc:docMk/>
            <pc:sldMk cId="3689925922" sldId="354"/>
            <ac:grpSpMk id="18" creationId="{26096386-09E0-475C-8F92-610A79D3761E}"/>
          </ac:grpSpMkLst>
        </pc:grpChg>
        <pc:grpChg chg="del">
          <ac:chgData name="Sarah Balian" userId="b3b060d9-4d34-479b-ad68-688eaebf93c5" providerId="ADAL" clId="{5B23E719-7AAD-41A6-AA83-820D5F8D51B3}" dt="2022-06-15T17:36:49.391" v="50" actId="478"/>
          <ac:grpSpMkLst>
            <pc:docMk/>
            <pc:sldMk cId="3689925922" sldId="354"/>
            <ac:grpSpMk id="29" creationId="{00000000-0000-0000-0000-000000000000}"/>
          </ac:grpSpMkLst>
        </pc:grpChg>
        <pc:cxnChg chg="del">
          <ac:chgData name="Sarah Balian" userId="b3b060d9-4d34-479b-ad68-688eaebf93c5" providerId="ADAL" clId="{5B23E719-7AAD-41A6-AA83-820D5F8D51B3}" dt="2022-06-15T17:37:00.442" v="63" actId="478"/>
          <ac:cxnSpMkLst>
            <pc:docMk/>
            <pc:sldMk cId="3689925922" sldId="354"/>
            <ac:cxnSpMk id="46" creationId="{00000000-0000-0000-0000-000000000000}"/>
          </ac:cxnSpMkLst>
        </pc:cxnChg>
        <pc:cxnChg chg="del">
          <ac:chgData name="Sarah Balian" userId="b3b060d9-4d34-479b-ad68-688eaebf93c5" providerId="ADAL" clId="{5B23E719-7AAD-41A6-AA83-820D5F8D51B3}" dt="2022-06-15T17:37:01.521" v="64" actId="478"/>
          <ac:cxnSpMkLst>
            <pc:docMk/>
            <pc:sldMk cId="3689925922" sldId="354"/>
            <ac:cxnSpMk id="48" creationId="{00000000-0000-0000-0000-000000000000}"/>
          </ac:cxnSpMkLst>
        </pc:cxnChg>
        <pc:cxnChg chg="del">
          <ac:chgData name="Sarah Balian" userId="b3b060d9-4d34-479b-ad68-688eaebf93c5" providerId="ADAL" clId="{5B23E719-7AAD-41A6-AA83-820D5F8D51B3}" dt="2022-06-15T17:37:03.964" v="66" actId="478"/>
          <ac:cxnSpMkLst>
            <pc:docMk/>
            <pc:sldMk cId="3689925922" sldId="354"/>
            <ac:cxnSpMk id="54" creationId="{00000000-0000-0000-0000-000000000000}"/>
          </ac:cxnSpMkLst>
        </pc:cxnChg>
      </pc:sldChg>
      <pc:sldChg chg="modSp mod">
        <pc:chgData name="Sarah Balian" userId="b3b060d9-4d34-479b-ad68-688eaebf93c5" providerId="ADAL" clId="{5B23E719-7AAD-41A6-AA83-820D5F8D51B3}" dt="2022-06-15T18:13:16.721" v="191" actId="27918"/>
        <pc:sldMkLst>
          <pc:docMk/>
          <pc:sldMk cId="4166626731" sldId="355"/>
        </pc:sldMkLst>
        <pc:graphicFrameChg chg="mod">
          <ac:chgData name="Sarah Balian" userId="b3b060d9-4d34-479b-ad68-688eaebf93c5" providerId="ADAL" clId="{5B23E719-7AAD-41A6-AA83-820D5F8D51B3}" dt="2022-06-15T18:12:08.975" v="184" actId="207"/>
          <ac:graphicFrameMkLst>
            <pc:docMk/>
            <pc:sldMk cId="4166626731" sldId="355"/>
            <ac:graphicFrameMk id="6" creationId="{00000000-0000-0000-0000-000000000000}"/>
          </ac:graphicFrameMkLst>
        </pc:graphicFrameChg>
      </pc:sldChg>
      <pc:sldMasterChg chg="setBg">
        <pc:chgData name="Sarah Balian" userId="b3b060d9-4d34-479b-ad68-688eaebf93c5" providerId="ADAL" clId="{5B23E719-7AAD-41A6-AA83-820D5F8D51B3}" dt="2022-06-15T00:00:04.013" v="7"/>
        <pc:sldMasterMkLst>
          <pc:docMk/>
          <pc:sldMasterMk cId="0" sldId="2147483648"/>
        </pc:sldMasterMkLst>
      </pc:sldMasterChg>
      <pc:sldMasterChg chg="delSp modSp mod modSldLayout">
        <pc:chgData name="Sarah Balian" userId="b3b060d9-4d34-479b-ad68-688eaebf93c5" providerId="ADAL" clId="{5B23E719-7AAD-41A6-AA83-820D5F8D51B3}" dt="2022-06-15T17:05:41.580" v="13"/>
        <pc:sldMasterMkLst>
          <pc:docMk/>
          <pc:sldMasterMk cId="0" sldId="2147483660"/>
        </pc:sldMasterMkLst>
        <pc:spChg chg="del mod">
          <ac:chgData name="Sarah Balian" userId="b3b060d9-4d34-479b-ad68-688eaebf93c5" providerId="ADAL" clId="{5B23E719-7AAD-41A6-AA83-820D5F8D51B3}" dt="2022-06-15T17:05:20.249" v="9" actId="478"/>
          <ac:spMkLst>
            <pc:docMk/>
            <pc:sldMasterMk cId="0" sldId="2147483660"/>
            <ac:spMk id="3" creationId="{00000000-0000-0000-0000-000000000000}"/>
          </ac:spMkLst>
        </pc:spChg>
        <pc:grpChg chg="del">
          <ac:chgData name="Sarah Balian" userId="b3b060d9-4d34-479b-ad68-688eaebf93c5" providerId="ADAL" clId="{5B23E719-7AAD-41A6-AA83-820D5F8D51B3}" dt="2022-06-14T23:59:40.669" v="1" actId="478"/>
          <ac:grpSpMkLst>
            <pc:docMk/>
            <pc:sldMasterMk cId="0" sldId="2147483660"/>
            <ac:grpSpMk id="10" creationId="{00000000-0000-0000-0000-000000000000}"/>
          </ac:grpSpMkLst>
        </pc:grpChg>
        <pc:picChg chg="del">
          <ac:chgData name="Sarah Balian" userId="b3b060d9-4d34-479b-ad68-688eaebf93c5" providerId="ADAL" clId="{5B23E719-7AAD-41A6-AA83-820D5F8D51B3}" dt="2022-06-14T23:59:40.066" v="0" actId="478"/>
          <ac:picMkLst>
            <pc:docMk/>
            <pc:sldMasterMk cId="0" sldId="2147483660"/>
            <ac:picMk id="8" creationId="{00000000-0000-0000-0000-000000000000}"/>
          </ac:picMkLst>
        </pc:picChg>
        <pc:picChg chg="del">
          <ac:chgData name="Sarah Balian" userId="b3b060d9-4d34-479b-ad68-688eaebf93c5" providerId="ADAL" clId="{5B23E719-7AAD-41A6-AA83-820D5F8D51B3}" dt="2022-06-14T23:59:41.627" v="2" actId="478"/>
          <ac:picMkLst>
            <pc:docMk/>
            <pc:sldMasterMk cId="0" sldId="2147483660"/>
            <ac:picMk id="9" creationId="{00000000-0000-0000-0000-000000000000}"/>
          </ac:picMkLst>
        </pc:picChg>
        <pc:sldLayoutChg chg="addSp delSp modSp mod">
          <pc:chgData name="Sarah Balian" userId="b3b060d9-4d34-479b-ad68-688eaebf93c5" providerId="ADAL" clId="{5B23E719-7AAD-41A6-AA83-820D5F8D51B3}" dt="2022-06-15T17:05:41.580" v="13"/>
          <pc:sldLayoutMkLst>
            <pc:docMk/>
            <pc:sldMasterMk cId="0" sldId="2147483660"/>
            <pc:sldLayoutMk cId="0" sldId="2147483661"/>
          </pc:sldLayoutMkLst>
          <pc:spChg chg="mod">
            <ac:chgData name="Sarah Balian" userId="b3b060d9-4d34-479b-ad68-688eaebf93c5" providerId="ADAL" clId="{5B23E719-7AAD-41A6-AA83-820D5F8D51B3}" dt="2022-06-15T00:00:12.850" v="8"/>
            <ac:spMkLst>
              <pc:docMk/>
              <pc:sldMasterMk cId="0" sldId="2147483660"/>
              <pc:sldLayoutMk cId="0" sldId="2147483661"/>
              <ac:spMk id="3" creationId="{3CEDB6F5-2956-440B-982B-A64D44491E0F}"/>
            </ac:spMkLst>
          </pc:spChg>
          <pc:spChg chg="mod">
            <ac:chgData name="Sarah Balian" userId="b3b060d9-4d34-479b-ad68-688eaebf93c5" providerId="ADAL" clId="{5B23E719-7AAD-41A6-AA83-820D5F8D51B3}" dt="2022-06-15T00:00:12.850" v="8"/>
            <ac:spMkLst>
              <pc:docMk/>
              <pc:sldMasterMk cId="0" sldId="2147483660"/>
              <pc:sldLayoutMk cId="0" sldId="2147483661"/>
              <ac:spMk id="9" creationId="{459CD02B-8BDC-4AF2-946D-CACA6A39BBC9}"/>
            </ac:spMkLst>
          </pc:spChg>
          <pc:spChg chg="add mod">
            <ac:chgData name="Sarah Balian" userId="b3b060d9-4d34-479b-ad68-688eaebf93c5" providerId="ADAL" clId="{5B23E719-7AAD-41A6-AA83-820D5F8D51B3}" dt="2022-06-15T17:05:41.580" v="13"/>
            <ac:spMkLst>
              <pc:docMk/>
              <pc:sldMasterMk cId="0" sldId="2147483660"/>
              <pc:sldLayoutMk cId="0" sldId="2147483661"/>
              <ac:spMk id="16" creationId="{D5B8B922-8EEA-4AD1-845A-7CACCE12D2F4}"/>
            </ac:spMkLst>
          </pc:spChg>
          <pc:spChg chg="mod">
            <ac:chgData name="Sarah Balian" userId="b3b060d9-4d34-479b-ad68-688eaebf93c5" providerId="ADAL" clId="{5B23E719-7AAD-41A6-AA83-820D5F8D51B3}" dt="2022-06-15T17:05:41.580" v="13"/>
            <ac:spMkLst>
              <pc:docMk/>
              <pc:sldMasterMk cId="0" sldId="2147483660"/>
              <pc:sldLayoutMk cId="0" sldId="2147483661"/>
              <ac:spMk id="23" creationId="{9A3B93A2-4923-4648-AF8E-DCEC966768DE}"/>
            </ac:spMkLst>
          </pc:spChg>
          <pc:spChg chg="add mod">
            <ac:chgData name="Sarah Balian" userId="b3b060d9-4d34-479b-ad68-688eaebf93c5" providerId="ADAL" clId="{5B23E719-7AAD-41A6-AA83-820D5F8D51B3}" dt="2022-06-15T17:05:41.580" v="13"/>
            <ac:spMkLst>
              <pc:docMk/>
              <pc:sldMasterMk cId="0" sldId="2147483660"/>
              <pc:sldLayoutMk cId="0" sldId="2147483661"/>
              <ac:spMk id="25" creationId="{D980A501-B31F-4622-B14A-7BAB808D739F}"/>
            </ac:spMkLst>
          </pc:spChg>
          <pc:grpChg chg="add del mod">
            <ac:chgData name="Sarah Balian" userId="b3b060d9-4d34-479b-ad68-688eaebf93c5" providerId="ADAL" clId="{5B23E719-7AAD-41A6-AA83-820D5F8D51B3}" dt="2022-06-15T17:05:23.608" v="11" actId="478"/>
            <ac:grpSpMkLst>
              <pc:docMk/>
              <pc:sldMasterMk cId="0" sldId="2147483660"/>
              <pc:sldLayoutMk cId="0" sldId="2147483661"/>
              <ac:grpSpMk id="2" creationId="{1350239B-2738-4EB8-83C5-03A75D346B95}"/>
            </ac:grpSpMkLst>
          </pc:grpChg>
          <pc:grpChg chg="add del mod">
            <ac:chgData name="Sarah Balian" userId="b3b060d9-4d34-479b-ad68-688eaebf93c5" providerId="ADAL" clId="{5B23E719-7AAD-41A6-AA83-820D5F8D51B3}" dt="2022-06-15T17:05:23.049" v="10" actId="478"/>
            <ac:grpSpMkLst>
              <pc:docMk/>
              <pc:sldMasterMk cId="0" sldId="2147483660"/>
              <pc:sldLayoutMk cId="0" sldId="2147483661"/>
              <ac:grpSpMk id="10" creationId="{172AD7E8-98B5-4C3D-86D9-33B7A789BA1D}"/>
            </ac:grpSpMkLst>
          </pc:grpChg>
          <pc:grpChg chg="add del mod">
            <ac:chgData name="Sarah Balian" userId="b3b060d9-4d34-479b-ad68-688eaebf93c5" providerId="ADAL" clId="{5B23E719-7AAD-41A6-AA83-820D5F8D51B3}" dt="2022-06-15T17:05:24.356" v="12" actId="478"/>
            <ac:grpSpMkLst>
              <pc:docMk/>
              <pc:sldMasterMk cId="0" sldId="2147483660"/>
              <pc:sldLayoutMk cId="0" sldId="2147483661"/>
              <ac:grpSpMk id="13" creationId="{19D048BE-6B7D-4E08-8DF8-4DA8099AFEB2}"/>
            </ac:grpSpMkLst>
          </pc:grpChg>
          <pc:grpChg chg="add mod">
            <ac:chgData name="Sarah Balian" userId="b3b060d9-4d34-479b-ad68-688eaebf93c5" providerId="ADAL" clId="{5B23E719-7AAD-41A6-AA83-820D5F8D51B3}" dt="2022-06-15T17:05:41.580" v="13"/>
            <ac:grpSpMkLst>
              <pc:docMk/>
              <pc:sldMasterMk cId="0" sldId="2147483660"/>
              <pc:sldLayoutMk cId="0" sldId="2147483661"/>
              <ac:grpSpMk id="17" creationId="{B2792F3A-15CF-4D3E-AC0F-05EC88DAC18C}"/>
            </ac:grpSpMkLst>
          </pc:grpChg>
          <pc:picChg chg="mod">
            <ac:chgData name="Sarah Balian" userId="b3b060d9-4d34-479b-ad68-688eaebf93c5" providerId="ADAL" clId="{5B23E719-7AAD-41A6-AA83-820D5F8D51B3}" dt="2022-06-15T00:00:12.850" v="8"/>
            <ac:picMkLst>
              <pc:docMk/>
              <pc:sldMasterMk cId="0" sldId="2147483660"/>
              <pc:sldLayoutMk cId="0" sldId="2147483661"/>
              <ac:picMk id="4" creationId="{1B04BD5E-8DA0-40C3-B9B1-11516C3AB4EA}"/>
            </ac:picMkLst>
          </pc:picChg>
          <pc:picChg chg="mod">
            <ac:chgData name="Sarah Balian" userId="b3b060d9-4d34-479b-ad68-688eaebf93c5" providerId="ADAL" clId="{5B23E719-7AAD-41A6-AA83-820D5F8D51B3}" dt="2022-06-15T00:00:12.850" v="8"/>
            <ac:picMkLst>
              <pc:docMk/>
              <pc:sldMasterMk cId="0" sldId="2147483660"/>
              <pc:sldLayoutMk cId="0" sldId="2147483661"/>
              <ac:picMk id="5" creationId="{80B281F2-909D-4226-BBBB-7EE9BB288B4E}"/>
            </ac:picMkLst>
          </pc:picChg>
          <pc:picChg chg="mod">
            <ac:chgData name="Sarah Balian" userId="b3b060d9-4d34-479b-ad68-688eaebf93c5" providerId="ADAL" clId="{5B23E719-7AAD-41A6-AA83-820D5F8D51B3}" dt="2022-06-15T00:00:12.850" v="8"/>
            <ac:picMkLst>
              <pc:docMk/>
              <pc:sldMasterMk cId="0" sldId="2147483660"/>
              <pc:sldLayoutMk cId="0" sldId="2147483661"/>
              <ac:picMk id="6" creationId="{25A4826E-483F-4417-9CD4-670C59662290}"/>
            </ac:picMkLst>
          </pc:picChg>
          <pc:picChg chg="mod">
            <ac:chgData name="Sarah Balian" userId="b3b060d9-4d34-479b-ad68-688eaebf93c5" providerId="ADAL" clId="{5B23E719-7AAD-41A6-AA83-820D5F8D51B3}" dt="2022-06-15T00:00:12.850" v="8"/>
            <ac:picMkLst>
              <pc:docMk/>
              <pc:sldMasterMk cId="0" sldId="2147483660"/>
              <pc:sldLayoutMk cId="0" sldId="2147483661"/>
              <ac:picMk id="7" creationId="{703DDC85-5B51-48C0-B8D5-BFC210A092F7}"/>
            </ac:picMkLst>
          </pc:picChg>
          <pc:picChg chg="mod">
            <ac:chgData name="Sarah Balian" userId="b3b060d9-4d34-479b-ad68-688eaebf93c5" providerId="ADAL" clId="{5B23E719-7AAD-41A6-AA83-820D5F8D51B3}" dt="2022-06-15T00:00:12.850" v="8"/>
            <ac:picMkLst>
              <pc:docMk/>
              <pc:sldMasterMk cId="0" sldId="2147483660"/>
              <pc:sldLayoutMk cId="0" sldId="2147483661"/>
              <ac:picMk id="8" creationId="{CD79BC8A-B534-4289-8D77-A6B72A67A3F8}"/>
            </ac:picMkLst>
          </pc:picChg>
          <pc:picChg chg="mod">
            <ac:chgData name="Sarah Balian" userId="b3b060d9-4d34-479b-ad68-688eaebf93c5" providerId="ADAL" clId="{5B23E719-7AAD-41A6-AA83-820D5F8D51B3}" dt="2022-06-15T00:00:12.850" v="8"/>
            <ac:picMkLst>
              <pc:docMk/>
              <pc:sldMasterMk cId="0" sldId="2147483660"/>
              <pc:sldLayoutMk cId="0" sldId="2147483661"/>
              <ac:picMk id="11" creationId="{1D62847C-CE95-4EE5-A9A9-B2DA1DBC7124}"/>
            </ac:picMkLst>
          </pc:picChg>
          <pc:picChg chg="mod">
            <ac:chgData name="Sarah Balian" userId="b3b060d9-4d34-479b-ad68-688eaebf93c5" providerId="ADAL" clId="{5B23E719-7AAD-41A6-AA83-820D5F8D51B3}" dt="2022-06-15T00:00:12.850" v="8"/>
            <ac:picMkLst>
              <pc:docMk/>
              <pc:sldMasterMk cId="0" sldId="2147483660"/>
              <pc:sldLayoutMk cId="0" sldId="2147483661"/>
              <ac:picMk id="12" creationId="{BFC185F5-7DA3-4EB7-B343-674FBFD31DC8}"/>
            </ac:picMkLst>
          </pc:picChg>
          <pc:picChg chg="mod">
            <ac:chgData name="Sarah Balian" userId="b3b060d9-4d34-479b-ad68-688eaebf93c5" providerId="ADAL" clId="{5B23E719-7AAD-41A6-AA83-820D5F8D51B3}" dt="2022-06-15T00:00:12.850" v="8"/>
            <ac:picMkLst>
              <pc:docMk/>
              <pc:sldMasterMk cId="0" sldId="2147483660"/>
              <pc:sldLayoutMk cId="0" sldId="2147483661"/>
              <ac:picMk id="14" creationId="{C9B1B39A-3A49-4AFE-B33B-AC1769041A86}"/>
            </ac:picMkLst>
          </pc:picChg>
          <pc:picChg chg="mod">
            <ac:chgData name="Sarah Balian" userId="b3b060d9-4d34-479b-ad68-688eaebf93c5" providerId="ADAL" clId="{5B23E719-7AAD-41A6-AA83-820D5F8D51B3}" dt="2022-06-15T00:00:12.850" v="8"/>
            <ac:picMkLst>
              <pc:docMk/>
              <pc:sldMasterMk cId="0" sldId="2147483660"/>
              <pc:sldLayoutMk cId="0" sldId="2147483661"/>
              <ac:picMk id="15" creationId="{E7174BFC-3056-4656-ADD4-A01911135AD0}"/>
            </ac:picMkLst>
          </pc:picChg>
          <pc:picChg chg="mod">
            <ac:chgData name="Sarah Balian" userId="b3b060d9-4d34-479b-ad68-688eaebf93c5" providerId="ADAL" clId="{5B23E719-7AAD-41A6-AA83-820D5F8D51B3}" dt="2022-06-15T17:05:41.580" v="13"/>
            <ac:picMkLst>
              <pc:docMk/>
              <pc:sldMasterMk cId="0" sldId="2147483660"/>
              <pc:sldLayoutMk cId="0" sldId="2147483661"/>
              <ac:picMk id="18" creationId="{B3EF6F4A-D51D-4B59-8E77-488460CEB629}"/>
            </ac:picMkLst>
          </pc:picChg>
          <pc:picChg chg="mod">
            <ac:chgData name="Sarah Balian" userId="b3b060d9-4d34-479b-ad68-688eaebf93c5" providerId="ADAL" clId="{5B23E719-7AAD-41A6-AA83-820D5F8D51B3}" dt="2022-06-15T17:05:41.580" v="13"/>
            <ac:picMkLst>
              <pc:docMk/>
              <pc:sldMasterMk cId="0" sldId="2147483660"/>
              <pc:sldLayoutMk cId="0" sldId="2147483661"/>
              <ac:picMk id="19" creationId="{982E43F6-9067-448D-A7F6-00CF3AE4FB6F}"/>
            </ac:picMkLst>
          </pc:picChg>
          <pc:picChg chg="mod">
            <ac:chgData name="Sarah Balian" userId="b3b060d9-4d34-479b-ad68-688eaebf93c5" providerId="ADAL" clId="{5B23E719-7AAD-41A6-AA83-820D5F8D51B3}" dt="2022-06-15T17:05:41.580" v="13"/>
            <ac:picMkLst>
              <pc:docMk/>
              <pc:sldMasterMk cId="0" sldId="2147483660"/>
              <pc:sldLayoutMk cId="0" sldId="2147483661"/>
              <ac:picMk id="20" creationId="{5D30F7F6-0CFE-41FB-8140-BB38466AC6F7}"/>
            </ac:picMkLst>
          </pc:picChg>
          <pc:picChg chg="mod">
            <ac:chgData name="Sarah Balian" userId="b3b060d9-4d34-479b-ad68-688eaebf93c5" providerId="ADAL" clId="{5B23E719-7AAD-41A6-AA83-820D5F8D51B3}" dt="2022-06-15T17:05:41.580" v="13"/>
            <ac:picMkLst>
              <pc:docMk/>
              <pc:sldMasterMk cId="0" sldId="2147483660"/>
              <pc:sldLayoutMk cId="0" sldId="2147483661"/>
              <ac:picMk id="21" creationId="{BE3133FC-8476-44A2-BC7E-0A29330EB5F6}"/>
            </ac:picMkLst>
          </pc:picChg>
          <pc:picChg chg="mod">
            <ac:chgData name="Sarah Balian" userId="b3b060d9-4d34-479b-ad68-688eaebf93c5" providerId="ADAL" clId="{5B23E719-7AAD-41A6-AA83-820D5F8D51B3}" dt="2022-06-15T17:05:41.580" v="13"/>
            <ac:picMkLst>
              <pc:docMk/>
              <pc:sldMasterMk cId="0" sldId="2147483660"/>
              <pc:sldLayoutMk cId="0" sldId="2147483661"/>
              <ac:picMk id="22" creationId="{E9B3497A-2DAD-4833-A0E7-1453ED2F87F5}"/>
            </ac:picMkLst>
          </pc:picChg>
          <pc:picChg chg="add mod">
            <ac:chgData name="Sarah Balian" userId="b3b060d9-4d34-479b-ad68-688eaebf93c5" providerId="ADAL" clId="{5B23E719-7AAD-41A6-AA83-820D5F8D51B3}" dt="2022-06-15T17:05:41.580" v="13"/>
            <ac:picMkLst>
              <pc:docMk/>
              <pc:sldMasterMk cId="0" sldId="2147483660"/>
              <pc:sldLayoutMk cId="0" sldId="2147483661"/>
              <ac:picMk id="24" creationId="{6B94C0C3-C048-47BE-9614-4FF806FBE141}"/>
            </ac:picMkLst>
          </pc:picChg>
        </pc:sldLayoutChg>
      </pc:sldMasterChg>
    </pc:docChg>
  </pc:docChgLst>
  <pc:docChgLst>
    <pc:chgData name="Vadnais, Sabina" userId="e0a5976f-0446-4474-aa64-fce0035d6983" providerId="ADAL" clId="{A2067CB7-0245-42CE-B744-F829296FE3BA}"/>
    <pc:docChg chg="addSld delSld modSld">
      <pc:chgData name="Vadnais, Sabina" userId="e0a5976f-0446-4474-aa64-fce0035d6983" providerId="ADAL" clId="{A2067CB7-0245-42CE-B744-F829296FE3BA}" dt="2022-05-31T13:39:09.622" v="101" actId="20577"/>
      <pc:docMkLst>
        <pc:docMk/>
      </pc:docMkLst>
      <pc:sldChg chg="modSp mod">
        <pc:chgData name="Vadnais, Sabina" userId="e0a5976f-0446-4474-aa64-fce0035d6983" providerId="ADAL" clId="{A2067CB7-0245-42CE-B744-F829296FE3BA}" dt="2022-05-31T13:31:34.182" v="95" actId="27918"/>
        <pc:sldMkLst>
          <pc:docMk/>
          <pc:sldMk cId="0" sldId="303"/>
        </pc:sldMkLst>
        <pc:spChg chg="mod">
          <ac:chgData name="Vadnais, Sabina" userId="e0a5976f-0446-4474-aa64-fce0035d6983" providerId="ADAL" clId="{A2067CB7-0245-42CE-B744-F829296FE3BA}" dt="2022-05-31T13:29:25.624" v="50" actId="20577"/>
          <ac:spMkLst>
            <pc:docMk/>
            <pc:sldMk cId="0" sldId="303"/>
            <ac:spMk id="2" creationId="{00000000-0000-0000-0000-000000000000}"/>
          </ac:spMkLst>
        </pc:spChg>
        <pc:spChg chg="mod">
          <ac:chgData name="Vadnais, Sabina" userId="e0a5976f-0446-4474-aa64-fce0035d6983" providerId="ADAL" clId="{A2067CB7-0245-42CE-B744-F829296FE3BA}" dt="2022-05-31T13:29:45.897" v="87" actId="20577"/>
          <ac:spMkLst>
            <pc:docMk/>
            <pc:sldMk cId="0" sldId="303"/>
            <ac:spMk id="5" creationId="{00000000-0000-0000-0000-000000000000}"/>
          </ac:spMkLst>
        </pc:spChg>
        <pc:graphicFrameChg chg="mod">
          <ac:chgData name="Vadnais, Sabina" userId="e0a5976f-0446-4474-aa64-fce0035d6983" providerId="ADAL" clId="{A2067CB7-0245-42CE-B744-F829296FE3BA}" dt="2022-05-31T13:29:12.037" v="49" actId="207"/>
          <ac:graphicFrameMkLst>
            <pc:docMk/>
            <pc:sldMk cId="0" sldId="303"/>
            <ac:graphicFrameMk id="6" creationId="{00000000-0000-0000-0000-000000000000}"/>
          </ac:graphicFrameMkLst>
        </pc:graphicFrameChg>
      </pc:sldChg>
      <pc:sldChg chg="modSp">
        <pc:chgData name="Vadnais, Sabina" userId="e0a5976f-0446-4474-aa64-fce0035d6983" providerId="ADAL" clId="{A2067CB7-0245-42CE-B744-F829296FE3BA}" dt="2022-05-31T13:39:09.622" v="101" actId="20577"/>
        <pc:sldMkLst>
          <pc:docMk/>
          <pc:sldMk cId="0" sldId="305"/>
        </pc:sldMkLst>
        <pc:graphicFrameChg chg="mod">
          <ac:chgData name="Vadnais, Sabina" userId="e0a5976f-0446-4474-aa64-fce0035d6983" providerId="ADAL" clId="{A2067CB7-0245-42CE-B744-F829296FE3BA}" dt="2022-05-31T13:39:09.622" v="101" actId="20577"/>
          <ac:graphicFrameMkLst>
            <pc:docMk/>
            <pc:sldMk cId="0" sldId="305"/>
            <ac:graphicFrameMk id="6" creationId="{00000000-0000-0000-0000-000000000000}"/>
          </ac:graphicFrameMkLst>
        </pc:graphicFrameChg>
      </pc:sldChg>
      <pc:sldChg chg="add">
        <pc:chgData name="Vadnais, Sabina" userId="e0a5976f-0446-4474-aa64-fce0035d6983" providerId="ADAL" clId="{A2067CB7-0245-42CE-B744-F829296FE3BA}" dt="2022-05-31T13:27:01.671" v="0" actId="2890"/>
        <pc:sldMkLst>
          <pc:docMk/>
          <pc:sldMk cId="4166626731" sldId="355"/>
        </pc:sldMkLst>
      </pc:sldChg>
      <pc:sldChg chg="add del">
        <pc:chgData name="Vadnais, Sabina" userId="e0a5976f-0446-4474-aa64-fce0035d6983" providerId="ADAL" clId="{A2067CB7-0245-42CE-B744-F829296FE3BA}" dt="2022-05-31T13:32:23.158" v="97" actId="2696"/>
        <pc:sldMkLst>
          <pc:docMk/>
          <pc:sldMk cId="2502106012" sldId="356"/>
        </pc:sldMkLst>
      </pc:sldChg>
    </pc:docChg>
  </pc:docChgLst>
  <pc:docChgLst>
    <pc:chgData name="McFarland, Annette (CNTR)" userId="e93d1f50-85ab-41a8-a34a-185a53159573" providerId="ADAL" clId="{72A85A45-8673-49B8-A9A0-89C6FB8C3301}"/>
    <pc:docChg chg="modSld">
      <pc:chgData name="McFarland, Annette (CNTR)" userId="e93d1f50-85ab-41a8-a34a-185a53159573" providerId="ADAL" clId="{72A85A45-8673-49B8-A9A0-89C6FB8C3301}" dt="2023-11-17T14:53:20.396" v="36" actId="20577"/>
      <pc:docMkLst>
        <pc:docMk/>
      </pc:docMkLst>
      <pc:sldChg chg="mod delCm">
        <pc:chgData name="McFarland, Annette (CNTR)" userId="e93d1f50-85ab-41a8-a34a-185a53159573" providerId="ADAL" clId="{72A85A45-8673-49B8-A9A0-89C6FB8C3301}" dt="2023-11-17T14:51:55.691" v="11"/>
        <pc:sldMkLst>
          <pc:docMk/>
          <pc:sldMk cId="953672863" sldId="328"/>
        </pc:sldMkLst>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72A85A45-8673-49B8-A9A0-89C6FB8C3301}" dt="2023-11-17T14:51:55.691" v="11"/>
              <pc2:cmMkLst xmlns:pc2="http://schemas.microsoft.com/office/powerpoint/2019/9/main/command">
                <pc:docMk/>
                <pc:sldMk cId="953672863" sldId="328"/>
                <pc2:cmMk id="{B99AE89F-241A-4456-95AC-2528EFB9D78D}"/>
              </pc2:cmMkLst>
            </pc226:cmChg>
          </p:ext>
        </pc:extLst>
      </pc:sldChg>
      <pc:sldChg chg="delCm modNotesTx">
        <pc:chgData name="McFarland, Annette (CNTR)" userId="e93d1f50-85ab-41a8-a34a-185a53159573" providerId="ADAL" clId="{72A85A45-8673-49B8-A9A0-89C6FB8C3301}" dt="2023-11-17T14:52:11.816" v="15"/>
        <pc:sldMkLst>
          <pc:docMk/>
          <pc:sldMk cId="1635003694" sldId="329"/>
        </pc:sldMkLst>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72A85A45-8673-49B8-A9A0-89C6FB8C3301}" dt="2023-11-17T14:52:11.816" v="15"/>
              <pc2:cmMkLst xmlns:pc2="http://schemas.microsoft.com/office/powerpoint/2019/9/main/command">
                <pc:docMk/>
                <pc:sldMk cId="1635003694" sldId="329"/>
                <pc2:cmMk id="{8BAC5C3E-D30E-47F5-A40F-B7E27E842F02}"/>
              </pc2:cmMkLst>
            </pc226:cmChg>
          </p:ext>
        </pc:extLst>
      </pc:sldChg>
      <pc:sldChg chg="delCm modNotesTx">
        <pc:chgData name="McFarland, Annette (CNTR)" userId="e93d1f50-85ab-41a8-a34a-185a53159573" providerId="ADAL" clId="{72A85A45-8673-49B8-A9A0-89C6FB8C3301}" dt="2023-11-17T14:53:20.396" v="36" actId="20577"/>
        <pc:sldMkLst>
          <pc:docMk/>
          <pc:sldMk cId="1692471334" sldId="330"/>
        </pc:sldMkLst>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72A85A45-8673-49B8-A9A0-89C6FB8C3301}" dt="2023-11-17T14:52:29.151" v="19"/>
              <pc2:cmMkLst xmlns:pc2="http://schemas.microsoft.com/office/powerpoint/2019/9/main/command">
                <pc:docMk/>
                <pc:sldMk cId="1692471334" sldId="330"/>
                <pc2:cmMk id="{1BA056A7-106A-404C-99AF-BC8D7B24626F}"/>
              </pc2:cmMkLst>
            </pc226:cmChg>
          </p:ext>
        </pc:extLst>
      </pc:sldChg>
      <pc:sldChg chg="mod modNotesTx">
        <pc:chgData name="McFarland, Annette (CNTR)" userId="e93d1f50-85ab-41a8-a34a-185a53159573" providerId="ADAL" clId="{72A85A45-8673-49B8-A9A0-89C6FB8C3301}" dt="2023-11-16T19:21:14.944" v="10" actId="20577"/>
        <pc:sldMkLst>
          <pc:docMk/>
          <pc:sldMk cId="3179665371" sldId="349"/>
        </pc:sldMkLst>
      </pc:sldChg>
      <pc:sldChg chg="delCm modNotesTx">
        <pc:chgData name="McFarland, Annette (CNTR)" userId="e93d1f50-85ab-41a8-a34a-185a53159573" providerId="ADAL" clId="{72A85A45-8673-49B8-A9A0-89C6FB8C3301}" dt="2023-11-17T14:53:03.109" v="30"/>
        <pc:sldMkLst>
          <pc:docMk/>
          <pc:sldMk cId="3689925922" sldId="354"/>
        </pc:sldMkLst>
        <pc:extLst>
          <p:ext xmlns:p="http://schemas.openxmlformats.org/presentationml/2006/main" uri="{D6D511B9-2390-475A-947B-AFAB55BFBCF1}">
            <pc226:cmChg xmlns:pc226="http://schemas.microsoft.com/office/powerpoint/2022/06/main/command" chg="del">
              <pc226:chgData name="McFarland, Annette (CNTR)" userId="e93d1f50-85ab-41a8-a34a-185a53159573" providerId="ADAL" clId="{72A85A45-8673-49B8-A9A0-89C6FB8C3301}" dt="2023-11-17T14:53:03.109" v="30"/>
              <pc2:cmMkLst xmlns:pc2="http://schemas.microsoft.com/office/powerpoint/2019/9/main/command">
                <pc:docMk/>
                <pc:sldMk cId="3689925922" sldId="354"/>
                <pc2:cmMk id="{29FD8935-DF3E-4922-AFCC-AB51AA2085E9}"/>
              </pc2:cmMkLst>
            </pc226:cmChg>
          </p:ext>
        </pc:extLst>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4553001486321344"/>
          <c:y val="4.5329428234495055E-3"/>
          <c:w val="0.62755307755132861"/>
          <c:h val="0.96970103497537585"/>
        </c:manualLayout>
      </c:layout>
      <c:barChart>
        <c:barDir val="bar"/>
        <c:grouping val="clustered"/>
        <c:varyColors val="0"/>
        <c:ser>
          <c:idx val="0"/>
          <c:order val="0"/>
          <c:tx>
            <c:strRef>
              <c:f>Sheet1!$B$1</c:f>
              <c:strCache>
                <c:ptCount val="1"/>
                <c:pt idx="0">
                  <c:v>Column2</c:v>
                </c:pt>
              </c:strCache>
            </c:strRef>
          </c:tx>
          <c:spPr>
            <a:solidFill>
              <a:schemeClr val="accent5">
                <a:lumMod val="60000"/>
                <a:lumOff val="40000"/>
              </a:schemeClr>
            </a:solidFill>
          </c:spPr>
          <c:invertIfNegative val="0"/>
          <c:dPt>
            <c:idx val="1"/>
            <c:invertIfNegative val="0"/>
            <c:bubble3D val="0"/>
            <c:spPr>
              <a:solidFill>
                <a:schemeClr val="accent5"/>
              </a:solidFill>
            </c:spPr>
            <c:extLst>
              <c:ext xmlns:c16="http://schemas.microsoft.com/office/drawing/2014/chart" uri="{C3380CC4-5D6E-409C-BE32-E72D297353CC}">
                <c16:uniqueId val="{00000001-40B6-484F-9391-2A3C045CDD34}"/>
              </c:ext>
            </c:extLst>
          </c:dPt>
          <c:dPt>
            <c:idx val="3"/>
            <c:invertIfNegative val="0"/>
            <c:bubble3D val="0"/>
            <c:extLst>
              <c:ext xmlns:c16="http://schemas.microsoft.com/office/drawing/2014/chart" uri="{C3380CC4-5D6E-409C-BE32-E72D297353CC}">
                <c16:uniqueId val="{00000001-3AD0-40B2-B956-EE7D425FE2F1}"/>
              </c:ext>
            </c:extLst>
          </c:dPt>
          <c:dLbls>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Routine vitamin A supplementation</c:v>
                </c:pt>
                <c:pt idx="1">
                  <c:v>All 3 basic child health services including all vaccines*</c:v>
                </c:pt>
                <c:pt idx="2">
                  <c:v>Child vaccination*</c:v>
                </c:pt>
                <c:pt idx="3">
                  <c:v>Growth monitoring</c:v>
                </c:pt>
                <c:pt idx="4">
                  <c:v>Outpatient curative care for sick children</c:v>
                </c:pt>
              </c:strCache>
            </c:strRef>
          </c:cat>
          <c:val>
            <c:numRef>
              <c:f>Sheet1!$B$2:$B$6</c:f>
              <c:numCache>
                <c:formatCode>General</c:formatCode>
                <c:ptCount val="5"/>
                <c:pt idx="0">
                  <c:v>64</c:v>
                </c:pt>
                <c:pt idx="1">
                  <c:v>61</c:v>
                </c:pt>
                <c:pt idx="2">
                  <c:v>71</c:v>
                </c:pt>
                <c:pt idx="3">
                  <c:v>75</c:v>
                </c:pt>
                <c:pt idx="4">
                  <c:v>89</c:v>
                </c:pt>
              </c:numCache>
            </c:numRef>
          </c:val>
          <c:extLst>
            <c:ext xmlns:c16="http://schemas.microsoft.com/office/drawing/2014/chart" uri="{C3380CC4-5D6E-409C-BE32-E72D297353CC}">
              <c16:uniqueId val="{00000002-3AD0-40B2-B956-EE7D425FE2F1}"/>
            </c:ext>
          </c:extLst>
        </c:ser>
        <c:dLbls>
          <c:showLegendKey val="0"/>
          <c:showVal val="1"/>
          <c:showCatName val="0"/>
          <c:showSerName val="0"/>
          <c:showPercent val="0"/>
          <c:showBubbleSize val="0"/>
        </c:dLbls>
        <c:gapWidth val="100"/>
        <c:axId val="413370040"/>
        <c:axId val="413370824"/>
      </c:barChart>
      <c:catAx>
        <c:axId val="413370040"/>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crossAx val="413370824"/>
        <c:crosses val="autoZero"/>
        <c:auto val="1"/>
        <c:lblAlgn val="ctr"/>
        <c:lblOffset val="100"/>
        <c:noMultiLvlLbl val="0"/>
      </c:catAx>
      <c:valAx>
        <c:axId val="413370824"/>
        <c:scaling>
          <c:orientation val="minMax"/>
          <c:max val="100"/>
          <c:min val="0"/>
        </c:scaling>
        <c:delete val="1"/>
        <c:axPos val="b"/>
        <c:numFmt formatCode="General" sourceLinked="1"/>
        <c:majorTickMark val="out"/>
        <c:minorTickMark val="none"/>
        <c:tickLblPos val="nextTo"/>
        <c:crossAx val="41337004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6735586176727908"/>
          <c:y val="4.0731852011649229E-2"/>
          <c:w val="0.63264413823272092"/>
          <c:h val="0.95926814798835081"/>
        </c:manualLayout>
      </c:layout>
      <c:barChart>
        <c:barDir val="bar"/>
        <c:grouping val="clustered"/>
        <c:varyColors val="0"/>
        <c:ser>
          <c:idx val="0"/>
          <c:order val="0"/>
          <c:tx>
            <c:strRef>
              <c:f>Sheet1!$B$1</c:f>
              <c:strCache>
                <c:ptCount val="1"/>
                <c:pt idx="0">
                  <c:v>Column2</c:v>
                </c:pt>
              </c:strCache>
            </c:strRef>
          </c:tx>
          <c:spPr>
            <a:solidFill>
              <a:schemeClr val="tx2"/>
            </a:solidFill>
          </c:spPr>
          <c:invertIfNegative val="0"/>
          <c:dPt>
            <c:idx val="6"/>
            <c:invertIfNegative val="0"/>
            <c:bubble3D val="0"/>
            <c:extLst>
              <c:ext xmlns:c16="http://schemas.microsoft.com/office/drawing/2014/chart" uri="{C3380CC4-5D6E-409C-BE32-E72D297353CC}">
                <c16:uniqueId val="{00000000-2497-40BF-8E71-68E401885A6D}"/>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Paracetamol syrup or suspension</c:v>
                </c:pt>
                <c:pt idx="1">
                  <c:v>Zinc tablets</c:v>
                </c:pt>
                <c:pt idx="2">
                  <c:v>Artemisinin combination therapy (ACT)</c:v>
                </c:pt>
                <c:pt idx="3">
                  <c:v>Vitamin A capsules</c:v>
                </c:pt>
                <c:pt idx="4">
                  <c:v>Mebendazole/albendazole</c:v>
                </c:pt>
                <c:pt idx="5">
                  <c:v>Amoxicillin syrup, suspension or dispersible</c:v>
                </c:pt>
                <c:pt idx="6">
                  <c:v>ORS</c:v>
                </c:pt>
                <c:pt idx="7">
                  <c:v>Cotrimoxazole syrup, suspension or dispersible</c:v>
                </c:pt>
              </c:strCache>
            </c:strRef>
          </c:cat>
          <c:val>
            <c:numRef>
              <c:f>Sheet1!$B$2:$B$9</c:f>
              <c:numCache>
                <c:formatCode>General</c:formatCode>
                <c:ptCount val="8"/>
                <c:pt idx="0">
                  <c:v>28</c:v>
                </c:pt>
                <c:pt idx="1">
                  <c:v>37</c:v>
                </c:pt>
                <c:pt idx="2">
                  <c:v>46</c:v>
                </c:pt>
                <c:pt idx="3">
                  <c:v>58</c:v>
                </c:pt>
                <c:pt idx="4">
                  <c:v>69</c:v>
                </c:pt>
                <c:pt idx="5">
                  <c:v>84</c:v>
                </c:pt>
                <c:pt idx="6">
                  <c:v>84</c:v>
                </c:pt>
                <c:pt idx="7">
                  <c:v>84</c:v>
                </c:pt>
              </c:numCache>
            </c:numRef>
          </c:val>
          <c:extLst>
            <c:ext xmlns:c16="http://schemas.microsoft.com/office/drawing/2014/chart" uri="{C3380CC4-5D6E-409C-BE32-E72D297353CC}">
              <c16:uniqueId val="{00000001-2497-40BF-8E71-68E401885A6D}"/>
            </c:ext>
          </c:extLst>
        </c:ser>
        <c:dLbls>
          <c:showLegendKey val="0"/>
          <c:showVal val="1"/>
          <c:showCatName val="0"/>
          <c:showSerName val="0"/>
          <c:showPercent val="0"/>
          <c:showBubbleSize val="0"/>
        </c:dLbls>
        <c:gapWidth val="100"/>
        <c:axId val="421638960"/>
        <c:axId val="421639352"/>
      </c:barChart>
      <c:catAx>
        <c:axId val="421638960"/>
        <c:scaling>
          <c:orientation val="minMax"/>
        </c:scaling>
        <c:delete val="0"/>
        <c:axPos val="l"/>
        <c:numFmt formatCode="General" sourceLinked="0"/>
        <c:majorTickMark val="none"/>
        <c:minorTickMark val="none"/>
        <c:tickLblPos val="nextTo"/>
        <c:spPr>
          <a:ln>
            <a:solidFill>
              <a:schemeClr val="tx1"/>
            </a:solidFill>
          </a:ln>
        </c:spPr>
        <c:txPr>
          <a:bodyPr/>
          <a:lstStyle/>
          <a:p>
            <a:pPr>
              <a:defRPr sz="1800">
                <a:latin typeface="Source Sans Pro" panose="020B0503030403020204" pitchFamily="34" charset="0"/>
                <a:ea typeface="Source Sans Pro" panose="020B0503030403020204" pitchFamily="34" charset="0"/>
              </a:defRPr>
            </a:pPr>
            <a:endParaRPr lang="en-US"/>
          </a:p>
        </c:txPr>
        <c:crossAx val="421639352"/>
        <c:crosses val="autoZero"/>
        <c:auto val="1"/>
        <c:lblAlgn val="ctr"/>
        <c:lblOffset val="100"/>
        <c:noMultiLvlLbl val="0"/>
      </c:catAx>
      <c:valAx>
        <c:axId val="421639352"/>
        <c:scaling>
          <c:orientation val="minMax"/>
          <c:max val="100"/>
        </c:scaling>
        <c:delete val="1"/>
        <c:axPos val="b"/>
        <c:numFmt formatCode="General" sourceLinked="1"/>
        <c:majorTickMark val="out"/>
        <c:minorTickMark val="none"/>
        <c:tickLblPos val="nextTo"/>
        <c:crossAx val="421638960"/>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3402252843394573"/>
          <c:y val="2.8985507246376812E-2"/>
          <c:w val="0.56597747156605427"/>
          <c:h val="0.97101449275362317"/>
        </c:manualLayout>
      </c:layout>
      <c:barChart>
        <c:barDir val="bar"/>
        <c:grouping val="clustered"/>
        <c:varyColors val="0"/>
        <c:ser>
          <c:idx val="0"/>
          <c:order val="0"/>
          <c:tx>
            <c:strRef>
              <c:f>Sheet1!$B$1</c:f>
              <c:strCache>
                <c:ptCount val="1"/>
                <c:pt idx="0">
                  <c:v>NHFS 2021 (N=1,554)</c:v>
                </c:pt>
              </c:strCache>
            </c:strRef>
          </c:tx>
          <c:spPr>
            <a:solidFill>
              <a:schemeClr val="tx2"/>
            </a:solidFill>
          </c:spPr>
          <c:invertIfNegative val="0"/>
          <c:dPt>
            <c:idx val="6"/>
            <c:invertIfNegative val="0"/>
            <c:bubble3D val="0"/>
            <c:extLst>
              <c:ext xmlns:c16="http://schemas.microsoft.com/office/drawing/2014/chart" uri="{C3380CC4-5D6E-409C-BE32-E72D297353CC}">
                <c16:uniqueId val="{00000000-0A0E-49EE-BD66-B74FDED90449}"/>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Ampicillin powder for injection</c:v>
                </c:pt>
                <c:pt idx="1">
                  <c:v>Benzathine penicillin for injection</c:v>
                </c:pt>
                <c:pt idx="2">
                  <c:v>Ceftriaxone powder for injection</c:v>
                </c:pt>
                <c:pt idx="3">
                  <c:v>Gentamycin injection</c:v>
                </c:pt>
              </c:strCache>
            </c:strRef>
          </c:cat>
          <c:val>
            <c:numRef>
              <c:f>Sheet1!$B$2:$B$5</c:f>
              <c:numCache>
                <c:formatCode>General</c:formatCode>
                <c:ptCount val="4"/>
                <c:pt idx="0">
                  <c:v>9</c:v>
                </c:pt>
                <c:pt idx="1">
                  <c:v>9</c:v>
                </c:pt>
                <c:pt idx="2">
                  <c:v>16</c:v>
                </c:pt>
                <c:pt idx="3">
                  <c:v>25</c:v>
                </c:pt>
              </c:numCache>
            </c:numRef>
          </c:val>
          <c:extLst>
            <c:ext xmlns:c16="http://schemas.microsoft.com/office/drawing/2014/chart" uri="{C3380CC4-5D6E-409C-BE32-E72D297353CC}">
              <c16:uniqueId val="{00000001-0A0E-49EE-BD66-B74FDED90449}"/>
            </c:ext>
          </c:extLst>
        </c:ser>
        <c:dLbls>
          <c:showLegendKey val="0"/>
          <c:showVal val="1"/>
          <c:showCatName val="0"/>
          <c:showSerName val="0"/>
          <c:showPercent val="0"/>
          <c:showBubbleSize val="0"/>
        </c:dLbls>
        <c:gapWidth val="100"/>
        <c:axId val="421640136"/>
        <c:axId val="420957168"/>
      </c:barChart>
      <c:catAx>
        <c:axId val="421640136"/>
        <c:scaling>
          <c:orientation val="minMax"/>
        </c:scaling>
        <c:delete val="0"/>
        <c:axPos val="l"/>
        <c:numFmt formatCode="General" sourceLinked="0"/>
        <c:majorTickMark val="none"/>
        <c:minorTickMark val="none"/>
        <c:tickLblPos val="nextTo"/>
        <c:spPr>
          <a:ln>
            <a:solidFill>
              <a:schemeClr val="tx1"/>
            </a:solidFill>
          </a:ln>
        </c:spPr>
        <c:txPr>
          <a:bodyPr/>
          <a:lstStyle/>
          <a:p>
            <a:pPr>
              <a:defRPr sz="1800">
                <a:latin typeface="Source Sans Pro" panose="020B0503030403020204" pitchFamily="34" charset="0"/>
                <a:ea typeface="Source Sans Pro" panose="020B0503030403020204" pitchFamily="34" charset="0"/>
              </a:defRPr>
            </a:pPr>
            <a:endParaRPr lang="en-US"/>
          </a:p>
        </c:txPr>
        <c:crossAx val="420957168"/>
        <c:crosses val="autoZero"/>
        <c:auto val="1"/>
        <c:lblAlgn val="ctr"/>
        <c:lblOffset val="100"/>
        <c:noMultiLvlLbl val="0"/>
      </c:catAx>
      <c:valAx>
        <c:axId val="420957168"/>
        <c:scaling>
          <c:orientation val="minMax"/>
          <c:max val="100"/>
        </c:scaling>
        <c:delete val="1"/>
        <c:axPos val="b"/>
        <c:numFmt formatCode="General" sourceLinked="1"/>
        <c:majorTickMark val="out"/>
        <c:minorTickMark val="none"/>
        <c:tickLblPos val="nextTo"/>
        <c:crossAx val="421640136"/>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4907591529872332"/>
          <c:y val="1.4492753623188409E-2"/>
          <c:w val="0.52646555118110239"/>
          <c:h val="0.94685990338164261"/>
        </c:manualLayout>
      </c:layout>
      <c:barChart>
        <c:barDir val="bar"/>
        <c:grouping val="clustered"/>
        <c:varyColors val="0"/>
        <c:ser>
          <c:idx val="0"/>
          <c:order val="0"/>
          <c:tx>
            <c:strRef>
              <c:f>Sheet1!$B$1</c:f>
              <c:strCache>
                <c:ptCount val="1"/>
                <c:pt idx="0">
                  <c:v>Series 1</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1-B171-4B0A-878A-9CAE187F28D0}"/>
              </c:ext>
            </c:extLst>
          </c:dPt>
          <c:dPt>
            <c:idx val="1"/>
            <c:invertIfNegative val="0"/>
            <c:bubble3D val="0"/>
            <c:extLst>
              <c:ext xmlns:c16="http://schemas.microsoft.com/office/drawing/2014/chart" uri="{C3380CC4-5D6E-409C-BE32-E72D297353CC}">
                <c16:uniqueId val="{00000005-47CC-46CE-BFA4-AA7E4DF11A34}"/>
              </c:ext>
            </c:extLst>
          </c:dPt>
          <c:dPt>
            <c:idx val="2"/>
            <c:invertIfNegative val="0"/>
            <c:bubble3D val="0"/>
            <c:extLst>
              <c:ext xmlns:c16="http://schemas.microsoft.com/office/drawing/2014/chart" uri="{C3380CC4-5D6E-409C-BE32-E72D297353CC}">
                <c16:uniqueId val="{00000004-47CC-46CE-BFA4-AA7E4DF11A34}"/>
              </c:ext>
            </c:extLst>
          </c:dPt>
          <c:dPt>
            <c:idx val="3"/>
            <c:invertIfNegative val="0"/>
            <c:bubble3D val="0"/>
            <c:extLst>
              <c:ext xmlns:c16="http://schemas.microsoft.com/office/drawing/2014/chart" uri="{C3380CC4-5D6E-409C-BE32-E72D297353CC}">
                <c16:uniqueId val="{00000003-47CC-46CE-BFA4-AA7E4DF11A34}"/>
              </c:ext>
            </c:extLst>
          </c:dPt>
          <c:dPt>
            <c:idx val="4"/>
            <c:invertIfNegative val="0"/>
            <c:bubble3D val="0"/>
            <c:extLst>
              <c:ext xmlns:c16="http://schemas.microsoft.com/office/drawing/2014/chart" uri="{C3380CC4-5D6E-409C-BE32-E72D297353CC}">
                <c16:uniqueId val="{00000002-47CC-46CE-BFA4-AA7E4DF11A34}"/>
              </c:ext>
            </c:extLst>
          </c:dPt>
          <c:dLbls>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Waste receptacle</c:v>
                </c:pt>
                <c:pt idx="1">
                  <c:v>Latex gloves</c:v>
                </c:pt>
                <c:pt idx="2">
                  <c:v>Soap &amp; running water or else alcohol-based hand disinfectant</c:v>
                </c:pt>
                <c:pt idx="3">
                  <c:v>Sharps container</c:v>
                </c:pt>
              </c:strCache>
            </c:strRef>
          </c:cat>
          <c:val>
            <c:numRef>
              <c:f>Sheet1!$B$2:$B$5</c:f>
              <c:numCache>
                <c:formatCode>General</c:formatCode>
                <c:ptCount val="4"/>
                <c:pt idx="0">
                  <c:v>42</c:v>
                </c:pt>
                <c:pt idx="1">
                  <c:v>80</c:v>
                </c:pt>
                <c:pt idx="2">
                  <c:v>82</c:v>
                </c:pt>
                <c:pt idx="3">
                  <c:v>95</c:v>
                </c:pt>
              </c:numCache>
            </c:numRef>
          </c:val>
          <c:extLst>
            <c:ext xmlns:c16="http://schemas.microsoft.com/office/drawing/2014/chart" uri="{C3380CC4-5D6E-409C-BE32-E72D297353CC}">
              <c16:uniqueId val="{00000002-B171-4B0A-878A-9CAE187F28D0}"/>
            </c:ext>
          </c:extLst>
        </c:ser>
        <c:dLbls>
          <c:showLegendKey val="0"/>
          <c:showVal val="1"/>
          <c:showCatName val="0"/>
          <c:showSerName val="0"/>
          <c:showPercent val="0"/>
          <c:showBubbleSize val="0"/>
        </c:dLbls>
        <c:gapWidth val="100"/>
        <c:axId val="420957560"/>
        <c:axId val="420957952"/>
      </c:barChart>
      <c:catAx>
        <c:axId val="420957560"/>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crossAx val="420957952"/>
        <c:crosses val="autoZero"/>
        <c:auto val="1"/>
        <c:lblAlgn val="ctr"/>
        <c:lblOffset val="100"/>
        <c:noMultiLvlLbl val="0"/>
      </c:catAx>
      <c:valAx>
        <c:axId val="420957952"/>
        <c:scaling>
          <c:orientation val="minMax"/>
          <c:max val="100"/>
        </c:scaling>
        <c:delete val="1"/>
        <c:axPos val="b"/>
        <c:numFmt formatCode="General" sourceLinked="1"/>
        <c:majorTickMark val="out"/>
        <c:minorTickMark val="none"/>
        <c:tickLblPos val="nextTo"/>
        <c:crossAx val="42095756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6653652668416445"/>
          <c:y val="3.2828282828282832E-2"/>
          <c:w val="0.53346347331583555"/>
          <c:h val="0.94444444444444442"/>
        </c:manualLayout>
      </c:layout>
      <c:barChart>
        <c:barDir val="bar"/>
        <c:grouping val="clustered"/>
        <c:varyColors val="0"/>
        <c:ser>
          <c:idx val="0"/>
          <c:order val="0"/>
          <c:tx>
            <c:strRef>
              <c:f>Sheet1!$B$1</c:f>
              <c:strCache>
                <c:ptCount val="1"/>
                <c:pt idx="0">
                  <c:v>Series 1</c:v>
                </c:pt>
              </c:strCache>
            </c:strRef>
          </c:tx>
          <c:spPr>
            <a:solidFill>
              <a:schemeClr val="accent6"/>
            </a:solidFill>
          </c:spPr>
          <c:invertIfNegative val="0"/>
          <c:dPt>
            <c:idx val="0"/>
            <c:invertIfNegative val="0"/>
            <c:bubble3D val="0"/>
            <c:extLst>
              <c:ext xmlns:c16="http://schemas.microsoft.com/office/drawing/2014/chart" uri="{C3380CC4-5D6E-409C-BE32-E72D297353CC}">
                <c16:uniqueId val="{00000001-34CB-42A2-BCF9-C8925C721767}"/>
              </c:ext>
            </c:extLst>
          </c:dPt>
          <c:dLbls>
            <c:dLbl>
              <c:idx val="2"/>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EC2E-4FE5-93DE-0C63F0664D73}"/>
                </c:ext>
              </c:extLst>
            </c:dLbl>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Nurse or midwife (diploma)</c:v>
                </c:pt>
                <c:pt idx="1">
                  <c:v>Health officer, integrated emergency surgical officer (IESO)</c:v>
                </c:pt>
                <c:pt idx="2">
                  <c:v>Nurse or midwife (BSc, public health or specialised)</c:v>
                </c:pt>
                <c:pt idx="3">
                  <c:v>Generalist general practitioner, medical specialist</c:v>
                </c:pt>
                <c:pt idx="4">
                  <c:v>Health extension worker</c:v>
                </c:pt>
                <c:pt idx="5">
                  <c:v>Other</c:v>
                </c:pt>
              </c:strCache>
            </c:strRef>
          </c:cat>
          <c:val>
            <c:numRef>
              <c:f>Sheet1!$B$2:$B$7</c:f>
              <c:numCache>
                <c:formatCode>General</c:formatCode>
                <c:ptCount val="6"/>
                <c:pt idx="0">
                  <c:v>36</c:v>
                </c:pt>
                <c:pt idx="1">
                  <c:v>25</c:v>
                </c:pt>
                <c:pt idx="2">
                  <c:v>16</c:v>
                </c:pt>
                <c:pt idx="3">
                  <c:v>13</c:v>
                </c:pt>
                <c:pt idx="4">
                  <c:v>9</c:v>
                </c:pt>
                <c:pt idx="5">
                  <c:v>1</c:v>
                </c:pt>
              </c:numCache>
            </c:numRef>
          </c:val>
          <c:extLst>
            <c:ext xmlns:c16="http://schemas.microsoft.com/office/drawing/2014/chart" uri="{C3380CC4-5D6E-409C-BE32-E72D297353CC}">
              <c16:uniqueId val="{00000002-34CB-42A2-BCF9-C8925C721767}"/>
            </c:ext>
          </c:extLst>
        </c:ser>
        <c:dLbls>
          <c:showLegendKey val="0"/>
          <c:showVal val="1"/>
          <c:showCatName val="0"/>
          <c:showSerName val="0"/>
          <c:showPercent val="0"/>
          <c:showBubbleSize val="0"/>
        </c:dLbls>
        <c:gapWidth val="100"/>
        <c:axId val="372246672"/>
        <c:axId val="372247064"/>
      </c:barChart>
      <c:catAx>
        <c:axId val="372246672"/>
        <c:scaling>
          <c:orientation val="maxMin"/>
        </c:scaling>
        <c:delete val="0"/>
        <c:axPos val="l"/>
        <c:numFmt formatCode="General" sourceLinked="0"/>
        <c:majorTickMark val="none"/>
        <c:minorTickMark val="none"/>
        <c:tickLblPos val="nextTo"/>
        <c:spPr>
          <a:ln>
            <a:solidFill>
              <a:schemeClr val="tx1"/>
            </a:solidFill>
          </a:ln>
        </c:spPr>
        <c:txPr>
          <a:bodyPr/>
          <a:lstStyle/>
          <a:p>
            <a:pPr>
              <a:defRPr>
                <a:latin typeface="Source Sans Pro" panose="020B0503030403020204" pitchFamily="34" charset="0"/>
                <a:ea typeface="Source Sans Pro" panose="020B0503030403020204" pitchFamily="34" charset="0"/>
              </a:defRPr>
            </a:pPr>
            <a:endParaRPr lang="en-US"/>
          </a:p>
        </c:txPr>
        <c:crossAx val="372247064"/>
        <c:crosses val="autoZero"/>
        <c:auto val="1"/>
        <c:lblAlgn val="ctr"/>
        <c:lblOffset val="100"/>
        <c:noMultiLvlLbl val="0"/>
      </c:catAx>
      <c:valAx>
        <c:axId val="372247064"/>
        <c:scaling>
          <c:orientation val="minMax"/>
          <c:max val="100"/>
        </c:scaling>
        <c:delete val="1"/>
        <c:axPos val="t"/>
        <c:numFmt formatCode="General" sourceLinked="1"/>
        <c:majorTickMark val="out"/>
        <c:minorTickMark val="none"/>
        <c:tickLblPos val="nextTo"/>
        <c:crossAx val="37224667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8353674540682414"/>
          <c:y val="2.7777777777777776E-2"/>
          <c:w val="0.60118547681539802"/>
          <c:h val="0.94444444444444442"/>
        </c:manualLayout>
      </c:layout>
      <c:barChart>
        <c:barDir val="bar"/>
        <c:grouping val="clustered"/>
        <c:varyColors val="0"/>
        <c:ser>
          <c:idx val="0"/>
          <c:order val="0"/>
          <c:tx>
            <c:strRef>
              <c:f>Sheet1!$B$1</c:f>
              <c:strCache>
                <c:ptCount val="1"/>
                <c:pt idx="0">
                  <c:v>Series 1</c:v>
                </c:pt>
              </c:strCache>
            </c:strRef>
          </c:tx>
          <c:spPr>
            <a:solidFill>
              <a:schemeClr val="accent5">
                <a:lumMod val="60000"/>
                <a:lumOff val="40000"/>
              </a:schemeClr>
            </a:solidFill>
          </c:spPr>
          <c:invertIfNegative val="0"/>
          <c:dPt>
            <c:idx val="0"/>
            <c:invertIfNegative val="0"/>
            <c:bubble3D val="0"/>
            <c:spPr>
              <a:solidFill>
                <a:schemeClr val="accent2"/>
              </a:solidFill>
            </c:spPr>
            <c:extLst>
              <c:ext xmlns:c16="http://schemas.microsoft.com/office/drawing/2014/chart" uri="{C3380CC4-5D6E-409C-BE32-E72D297353CC}">
                <c16:uniqueId val="{00000001-34CB-42A2-BCF9-C8925C721767}"/>
              </c:ext>
            </c:extLst>
          </c:dPt>
          <c:dPt>
            <c:idx val="1"/>
            <c:invertIfNegative val="0"/>
            <c:bubble3D val="0"/>
            <c:spPr>
              <a:solidFill>
                <a:schemeClr val="accent5"/>
              </a:solidFill>
            </c:spPr>
            <c:extLst>
              <c:ext xmlns:c16="http://schemas.microsoft.com/office/drawing/2014/chart" uri="{C3380CC4-5D6E-409C-BE32-E72D297353CC}">
                <c16:uniqueId val="{00000002-7195-4123-956E-ECC2354F9A31}"/>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None of the above</c:v>
                </c:pt>
                <c:pt idx="1">
                  <c:v>All general danger signs</c:v>
                </c:pt>
                <c:pt idx="2">
                  <c:v>Convulsions</c:v>
                </c:pt>
                <c:pt idx="3">
                  <c:v>Vomiting everything</c:v>
                </c:pt>
                <c:pt idx="4">
                  <c:v>Inability to eat or drink anything</c:v>
                </c:pt>
              </c:strCache>
            </c:strRef>
          </c:cat>
          <c:val>
            <c:numRef>
              <c:f>Sheet1!$B$2:$B$6</c:f>
              <c:numCache>
                <c:formatCode>General</c:formatCode>
                <c:ptCount val="5"/>
                <c:pt idx="0">
                  <c:v>59</c:v>
                </c:pt>
                <c:pt idx="1">
                  <c:v>4</c:v>
                </c:pt>
                <c:pt idx="2">
                  <c:v>6</c:v>
                </c:pt>
                <c:pt idx="3">
                  <c:v>32</c:v>
                </c:pt>
                <c:pt idx="4">
                  <c:v>27</c:v>
                </c:pt>
              </c:numCache>
            </c:numRef>
          </c:val>
          <c:extLst>
            <c:ext xmlns:c16="http://schemas.microsoft.com/office/drawing/2014/chart" uri="{C3380CC4-5D6E-409C-BE32-E72D297353CC}">
              <c16:uniqueId val="{00000002-34CB-42A2-BCF9-C8925C721767}"/>
            </c:ext>
          </c:extLst>
        </c:ser>
        <c:dLbls>
          <c:showLegendKey val="0"/>
          <c:showVal val="1"/>
          <c:showCatName val="0"/>
          <c:showSerName val="0"/>
          <c:showPercent val="0"/>
          <c:showBubbleSize val="0"/>
        </c:dLbls>
        <c:gapWidth val="100"/>
        <c:axId val="372246672"/>
        <c:axId val="372247064"/>
      </c:barChart>
      <c:catAx>
        <c:axId val="372246672"/>
        <c:scaling>
          <c:orientation val="minMax"/>
        </c:scaling>
        <c:delete val="0"/>
        <c:axPos val="l"/>
        <c:numFmt formatCode="General" sourceLinked="0"/>
        <c:majorTickMark val="none"/>
        <c:minorTickMark val="none"/>
        <c:tickLblPos val="nextTo"/>
        <c:spPr>
          <a:ln>
            <a:solidFill>
              <a:schemeClr val="tx1"/>
            </a:solidFill>
          </a:ln>
        </c:spPr>
        <c:txPr>
          <a:bodyPr/>
          <a:lstStyle/>
          <a:p>
            <a:pPr>
              <a:defRPr>
                <a:latin typeface="Source Sans Pro" panose="020B0503030403020204" pitchFamily="34" charset="0"/>
                <a:ea typeface="Source Sans Pro" panose="020B0503030403020204" pitchFamily="34" charset="0"/>
              </a:defRPr>
            </a:pPr>
            <a:endParaRPr lang="en-US"/>
          </a:p>
        </c:txPr>
        <c:crossAx val="372247064"/>
        <c:crosses val="autoZero"/>
        <c:auto val="1"/>
        <c:lblAlgn val="ctr"/>
        <c:lblOffset val="100"/>
        <c:noMultiLvlLbl val="0"/>
      </c:catAx>
      <c:valAx>
        <c:axId val="372247064"/>
        <c:scaling>
          <c:orientation val="minMax"/>
          <c:max val="100"/>
        </c:scaling>
        <c:delete val="1"/>
        <c:axPos val="b"/>
        <c:numFmt formatCode="General" sourceLinked="1"/>
        <c:majorTickMark val="out"/>
        <c:minorTickMark val="none"/>
        <c:tickLblPos val="nextTo"/>
        <c:crossAx val="372246672"/>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7989085739282589"/>
          <c:y val="2.9100529100529099E-2"/>
          <c:w val="0.52010914260717411"/>
          <c:h val="0.94179894179894175"/>
        </c:manualLayout>
      </c:layout>
      <c:barChart>
        <c:barDir val="bar"/>
        <c:grouping val="clustered"/>
        <c:varyColors val="0"/>
        <c:ser>
          <c:idx val="0"/>
          <c:order val="0"/>
          <c:tx>
            <c:strRef>
              <c:f>Sheet1!$B$1</c:f>
              <c:strCache>
                <c:ptCount val="1"/>
                <c:pt idx="0">
                  <c:v>Series 1</c:v>
                </c:pt>
              </c:strCache>
            </c:strRef>
          </c:tx>
          <c:spPr>
            <a:solidFill>
              <a:schemeClr val="accent5">
                <a:lumMod val="60000"/>
                <a:lumOff val="40000"/>
              </a:schemeClr>
            </a:solidFill>
          </c:spPr>
          <c:invertIfNegative val="0"/>
          <c:dPt>
            <c:idx val="0"/>
            <c:invertIfNegative val="0"/>
            <c:bubble3D val="0"/>
            <c:spPr>
              <a:solidFill>
                <a:schemeClr val="accent2"/>
              </a:solidFill>
            </c:spPr>
            <c:extLst>
              <c:ext xmlns:c16="http://schemas.microsoft.com/office/drawing/2014/chart" uri="{C3380CC4-5D6E-409C-BE32-E72D297353CC}">
                <c16:uniqueId val="{00000001-62A0-4321-ACD3-52850746ADCB}"/>
              </c:ext>
            </c:extLst>
          </c:dPt>
          <c:dPt>
            <c:idx val="1"/>
            <c:invertIfNegative val="0"/>
            <c:bubble3D val="0"/>
            <c:spPr>
              <a:solidFill>
                <a:schemeClr val="accent5"/>
              </a:solidFill>
            </c:spPr>
            <c:extLst>
              <c:ext xmlns:c16="http://schemas.microsoft.com/office/drawing/2014/chart" uri="{C3380CC4-5D6E-409C-BE32-E72D297353CC}">
                <c16:uniqueId val="{00000002-62A0-4321-ACD3-52850746ADCB}"/>
              </c:ext>
            </c:extLst>
          </c:dPt>
          <c:dPt>
            <c:idx val="2"/>
            <c:invertIfNegative val="0"/>
            <c:bubble3D val="0"/>
            <c:extLst>
              <c:ext xmlns:c16="http://schemas.microsoft.com/office/drawing/2014/chart" uri="{C3380CC4-5D6E-409C-BE32-E72D297353CC}">
                <c16:uniqueId val="{00000004-62A0-4321-ACD3-52850746ADCB}"/>
              </c:ext>
            </c:extLst>
          </c:dPt>
          <c:dPt>
            <c:idx val="3"/>
            <c:invertIfNegative val="0"/>
            <c:bubble3D val="0"/>
            <c:spPr>
              <a:solidFill>
                <a:schemeClr val="accent5"/>
              </a:solidFill>
            </c:spPr>
            <c:extLst>
              <c:ext xmlns:c16="http://schemas.microsoft.com/office/drawing/2014/chart" uri="{C3380CC4-5D6E-409C-BE32-E72D297353CC}">
                <c16:uniqueId val="{00000005-7E1C-46EA-BA9E-9EAC5EA3533A}"/>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None of the symptoms</c:v>
                </c:pt>
                <c:pt idx="1">
                  <c:v>All 3 main symptoms plus ear pain/discharge</c:v>
                </c:pt>
                <c:pt idx="2">
                  <c:v>Ear pain or discharge</c:v>
                </c:pt>
                <c:pt idx="3">
                  <c:v>All 3 main symptoms</c:v>
                </c:pt>
                <c:pt idx="4">
                  <c:v>Fever</c:v>
                </c:pt>
                <c:pt idx="5">
                  <c:v>Diarrhoea</c:v>
                </c:pt>
                <c:pt idx="6">
                  <c:v>Cough or difficulty breathing</c:v>
                </c:pt>
              </c:strCache>
            </c:strRef>
          </c:cat>
          <c:val>
            <c:numRef>
              <c:f>Sheet1!$B$2:$B$8</c:f>
              <c:numCache>
                <c:formatCode>General</c:formatCode>
                <c:ptCount val="7"/>
                <c:pt idx="0">
                  <c:v>7</c:v>
                </c:pt>
                <c:pt idx="1">
                  <c:v>12</c:v>
                </c:pt>
                <c:pt idx="2">
                  <c:v>18</c:v>
                </c:pt>
                <c:pt idx="3">
                  <c:v>33</c:v>
                </c:pt>
                <c:pt idx="4">
                  <c:v>75</c:v>
                </c:pt>
                <c:pt idx="5">
                  <c:v>51</c:v>
                </c:pt>
                <c:pt idx="6">
                  <c:v>68</c:v>
                </c:pt>
              </c:numCache>
            </c:numRef>
          </c:val>
          <c:extLst>
            <c:ext xmlns:c16="http://schemas.microsoft.com/office/drawing/2014/chart" uri="{C3380CC4-5D6E-409C-BE32-E72D297353CC}">
              <c16:uniqueId val="{00000005-62A0-4321-ACD3-52850746ADCB}"/>
            </c:ext>
          </c:extLst>
        </c:ser>
        <c:dLbls>
          <c:showLegendKey val="0"/>
          <c:showVal val="1"/>
          <c:showCatName val="0"/>
          <c:showSerName val="0"/>
          <c:showPercent val="0"/>
          <c:showBubbleSize val="0"/>
        </c:dLbls>
        <c:gapWidth val="100"/>
        <c:axId val="377095288"/>
        <c:axId val="377095680"/>
      </c:barChart>
      <c:catAx>
        <c:axId val="377095288"/>
        <c:scaling>
          <c:orientation val="minMax"/>
        </c:scaling>
        <c:delete val="0"/>
        <c:axPos val="l"/>
        <c:numFmt formatCode="General" sourceLinked="0"/>
        <c:majorTickMark val="none"/>
        <c:minorTickMark val="none"/>
        <c:tickLblPos val="nextTo"/>
        <c:spPr>
          <a:ln>
            <a:solidFill>
              <a:schemeClr val="tx1"/>
            </a:solidFill>
          </a:ln>
        </c:spPr>
        <c:txPr>
          <a:bodyPr/>
          <a:lstStyle/>
          <a:p>
            <a:pPr>
              <a:defRPr>
                <a:latin typeface="Source Sans Pro" panose="020B0503030403020204" pitchFamily="34" charset="0"/>
                <a:ea typeface="Source Sans Pro" panose="020B0503030403020204" pitchFamily="34" charset="0"/>
              </a:defRPr>
            </a:pPr>
            <a:endParaRPr lang="en-US"/>
          </a:p>
        </c:txPr>
        <c:crossAx val="377095680"/>
        <c:crosses val="autoZero"/>
        <c:auto val="1"/>
        <c:lblAlgn val="ctr"/>
        <c:lblOffset val="100"/>
        <c:noMultiLvlLbl val="0"/>
      </c:catAx>
      <c:valAx>
        <c:axId val="377095680"/>
        <c:scaling>
          <c:orientation val="minMax"/>
          <c:max val="100"/>
        </c:scaling>
        <c:delete val="1"/>
        <c:axPos val="b"/>
        <c:numFmt formatCode="General" sourceLinked="1"/>
        <c:majorTickMark val="out"/>
        <c:minorTickMark val="none"/>
        <c:tickLblPos val="nextTo"/>
        <c:crossAx val="377095288"/>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52456977252843406"/>
          <c:y val="2.9100529100529099E-2"/>
          <c:w val="0.46753094925634298"/>
          <c:h val="0.94179894179894175"/>
        </c:manualLayout>
      </c:layout>
      <c:barChart>
        <c:barDir val="bar"/>
        <c:grouping val="clustered"/>
        <c:varyColors val="0"/>
        <c:ser>
          <c:idx val="0"/>
          <c:order val="0"/>
          <c:tx>
            <c:strRef>
              <c:f>Sheet1!$B$1</c:f>
              <c:strCache>
                <c:ptCount val="1"/>
                <c:pt idx="0">
                  <c:v>Column1</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0-94AD-4211-B786-106F38D7F4A2}"/>
              </c:ext>
            </c:extLst>
          </c:dPt>
          <c:dPt>
            <c:idx val="1"/>
            <c:invertIfNegative val="0"/>
            <c:bubble3D val="0"/>
            <c:extLst>
              <c:ext xmlns:c16="http://schemas.microsoft.com/office/drawing/2014/chart" uri="{C3380CC4-5D6E-409C-BE32-E72D297353CC}">
                <c16:uniqueId val="{00000001-94AD-4211-B786-106F38D7F4A2}"/>
              </c:ext>
            </c:extLst>
          </c:dPt>
          <c:dPt>
            <c:idx val="2"/>
            <c:invertIfNegative val="0"/>
            <c:bubble3D val="0"/>
            <c:extLst>
              <c:ext xmlns:c16="http://schemas.microsoft.com/office/drawing/2014/chart" uri="{C3380CC4-5D6E-409C-BE32-E72D297353CC}">
                <c16:uniqueId val="{00000002-94AD-4211-B786-106F38D7F4A2}"/>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Pressed both feet to check for oedema</c:v>
                </c:pt>
                <c:pt idx="1">
                  <c:v>Looked into ear</c:v>
                </c:pt>
                <c:pt idx="2">
                  <c:v>Plotted weight on growth chart</c:v>
                </c:pt>
                <c:pt idx="3">
                  <c:v>Checked skin turgor for dehydration</c:v>
                </c:pt>
                <c:pt idx="4">
                  <c:v>Counted respiration (breaths) for 60 seconds</c:v>
                </c:pt>
                <c:pt idx="5">
                  <c:v>Weighted child</c:v>
                </c:pt>
                <c:pt idx="6">
                  <c:v>Took child's temperature</c:v>
                </c:pt>
              </c:strCache>
            </c:strRef>
          </c:cat>
          <c:val>
            <c:numRef>
              <c:f>Sheet1!$B$2:$B$8</c:f>
              <c:numCache>
                <c:formatCode>General</c:formatCode>
                <c:ptCount val="7"/>
                <c:pt idx="0">
                  <c:v>4</c:v>
                </c:pt>
                <c:pt idx="1">
                  <c:v>9</c:v>
                </c:pt>
                <c:pt idx="2">
                  <c:v>13</c:v>
                </c:pt>
                <c:pt idx="3">
                  <c:v>19</c:v>
                </c:pt>
                <c:pt idx="4">
                  <c:v>40</c:v>
                </c:pt>
                <c:pt idx="5">
                  <c:v>50</c:v>
                </c:pt>
                <c:pt idx="6">
                  <c:v>87</c:v>
                </c:pt>
              </c:numCache>
            </c:numRef>
          </c:val>
          <c:extLst>
            <c:ext xmlns:c16="http://schemas.microsoft.com/office/drawing/2014/chart" uri="{C3380CC4-5D6E-409C-BE32-E72D297353CC}">
              <c16:uniqueId val="{00000003-94AD-4211-B786-106F38D7F4A2}"/>
            </c:ext>
          </c:extLst>
        </c:ser>
        <c:dLbls>
          <c:showLegendKey val="0"/>
          <c:showVal val="1"/>
          <c:showCatName val="0"/>
          <c:showSerName val="0"/>
          <c:showPercent val="0"/>
          <c:showBubbleSize val="0"/>
        </c:dLbls>
        <c:gapWidth val="100"/>
        <c:axId val="377096464"/>
        <c:axId val="416790560"/>
      </c:barChart>
      <c:catAx>
        <c:axId val="377096464"/>
        <c:scaling>
          <c:orientation val="minMax"/>
        </c:scaling>
        <c:delete val="0"/>
        <c:axPos val="l"/>
        <c:numFmt formatCode="General" sourceLinked="0"/>
        <c:majorTickMark val="none"/>
        <c:minorTickMark val="none"/>
        <c:tickLblPos val="nextTo"/>
        <c:spPr>
          <a:ln>
            <a:solidFill>
              <a:schemeClr val="tx1"/>
            </a:solidFill>
          </a:ln>
        </c:spPr>
        <c:txPr>
          <a:bodyPr/>
          <a:lstStyle/>
          <a:p>
            <a:pPr>
              <a:defRPr>
                <a:latin typeface="Source Sans Pro" panose="020B0503030403020204" pitchFamily="34" charset="0"/>
                <a:ea typeface="Source Sans Pro" panose="020B0503030403020204" pitchFamily="34" charset="0"/>
              </a:defRPr>
            </a:pPr>
            <a:endParaRPr lang="en-US"/>
          </a:p>
        </c:txPr>
        <c:crossAx val="416790560"/>
        <c:crosses val="autoZero"/>
        <c:auto val="1"/>
        <c:lblAlgn val="ctr"/>
        <c:lblOffset val="100"/>
        <c:noMultiLvlLbl val="0"/>
      </c:catAx>
      <c:valAx>
        <c:axId val="416790560"/>
        <c:scaling>
          <c:orientation val="minMax"/>
          <c:max val="100"/>
        </c:scaling>
        <c:delete val="1"/>
        <c:axPos val="b"/>
        <c:numFmt formatCode="General" sourceLinked="1"/>
        <c:majorTickMark val="out"/>
        <c:minorTickMark val="none"/>
        <c:tickLblPos val="nextTo"/>
        <c:crossAx val="37709646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4845345960572508"/>
          <c:y val="2.9100529100529089E-2"/>
          <c:w val="0.55154654039427486"/>
          <c:h val="0.94179894179894152"/>
        </c:manualLayout>
      </c:layout>
      <c:barChart>
        <c:barDir val="bar"/>
        <c:grouping val="clustered"/>
        <c:varyColors val="0"/>
        <c:ser>
          <c:idx val="0"/>
          <c:order val="0"/>
          <c:tx>
            <c:strRef>
              <c:f>Sheet1!$B$1</c:f>
              <c:strCache>
                <c:ptCount val="1"/>
                <c:pt idx="0">
                  <c:v>Series 1</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0-8ED3-4E3C-B6C3-9188D2B8EFDB}"/>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Symptoms requiring immediate return</c:v>
                </c:pt>
                <c:pt idx="1">
                  <c:v>Continue feeding child</c:v>
                </c:pt>
                <c:pt idx="2">
                  <c:v>Give extra fluids to child</c:v>
                </c:pt>
              </c:strCache>
            </c:strRef>
          </c:cat>
          <c:val>
            <c:numRef>
              <c:f>Sheet1!$B$2:$B$4</c:f>
              <c:numCache>
                <c:formatCode>General</c:formatCode>
                <c:ptCount val="3"/>
                <c:pt idx="0">
                  <c:v>12</c:v>
                </c:pt>
                <c:pt idx="1">
                  <c:v>25</c:v>
                </c:pt>
                <c:pt idx="2">
                  <c:v>25</c:v>
                </c:pt>
              </c:numCache>
            </c:numRef>
          </c:val>
          <c:extLst>
            <c:ext xmlns:c16="http://schemas.microsoft.com/office/drawing/2014/chart" uri="{C3380CC4-5D6E-409C-BE32-E72D297353CC}">
              <c16:uniqueId val="{00000001-8ED3-4E3C-B6C3-9188D2B8EFDB}"/>
            </c:ext>
          </c:extLst>
        </c:ser>
        <c:dLbls>
          <c:showLegendKey val="0"/>
          <c:showVal val="1"/>
          <c:showCatName val="0"/>
          <c:showSerName val="0"/>
          <c:showPercent val="0"/>
          <c:showBubbleSize val="0"/>
        </c:dLbls>
        <c:gapWidth val="100"/>
        <c:axId val="416791344"/>
        <c:axId val="416791736"/>
      </c:barChart>
      <c:catAx>
        <c:axId val="416791344"/>
        <c:scaling>
          <c:orientation val="minMax"/>
        </c:scaling>
        <c:delete val="0"/>
        <c:axPos val="l"/>
        <c:numFmt formatCode="General" sourceLinked="0"/>
        <c:majorTickMark val="none"/>
        <c:minorTickMark val="none"/>
        <c:tickLblPos val="nextTo"/>
        <c:spPr>
          <a:ln>
            <a:solidFill>
              <a:schemeClr val="tx1"/>
            </a:solidFill>
          </a:ln>
        </c:spPr>
        <c:txPr>
          <a:bodyPr/>
          <a:lstStyle/>
          <a:p>
            <a:pPr>
              <a:defRPr>
                <a:latin typeface="Source Sans Pro" panose="020B0503030403020204" pitchFamily="34" charset="0"/>
                <a:ea typeface="Source Sans Pro" panose="020B0503030403020204" pitchFamily="34" charset="0"/>
              </a:defRPr>
            </a:pPr>
            <a:endParaRPr lang="en-US"/>
          </a:p>
        </c:txPr>
        <c:crossAx val="416791736"/>
        <c:crosses val="autoZero"/>
        <c:auto val="1"/>
        <c:lblAlgn val="ctr"/>
        <c:lblOffset val="100"/>
        <c:noMultiLvlLbl val="0"/>
      </c:catAx>
      <c:valAx>
        <c:axId val="416791736"/>
        <c:scaling>
          <c:orientation val="minMax"/>
          <c:max val="100"/>
        </c:scaling>
        <c:delete val="1"/>
        <c:axPos val="b"/>
        <c:numFmt formatCode="General" sourceLinked="1"/>
        <c:majorTickMark val="out"/>
        <c:minorTickMark val="none"/>
        <c:tickLblPos val="nextTo"/>
        <c:crossAx val="416791344"/>
        <c:crosses val="autoZero"/>
        <c:crossBetween val="between"/>
      </c:valAx>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0.12502686187664042"/>
          <c:w val="1"/>
          <c:h val="0.78147473753280838"/>
        </c:manualLayout>
      </c:layout>
      <c:barChart>
        <c:barDir val="col"/>
        <c:grouping val="clustered"/>
        <c:varyColors val="0"/>
        <c:ser>
          <c:idx val="0"/>
          <c:order val="0"/>
          <c:tx>
            <c:strRef>
              <c:f>Sheet1!$B$1</c:f>
              <c:strCache>
                <c:ptCount val="1"/>
                <c:pt idx="0">
                  <c:v>Referred outside or admitted</c:v>
                </c:pt>
              </c:strCache>
            </c:strRef>
          </c:tx>
          <c:spPr>
            <a:solidFill>
              <a:schemeClr val="accent6"/>
            </a:solidFill>
          </c:spPr>
          <c:invertIfNegative val="0"/>
          <c:dLbls>
            <c:spPr>
              <a:noFill/>
              <a:ln>
                <a:noFill/>
              </a:ln>
              <a:effectLst/>
            </c:spPr>
            <c:txPr>
              <a:bodyPr wrap="square" lIns="38100" tIns="19050" rIns="38100" bIns="19050" anchor="ctr">
                <a:spAutoFit/>
              </a:bodyPr>
              <a:lstStyle/>
              <a:p>
                <a:pPr>
                  <a:defRPr b="1">
                    <a:latin typeface="Source Sans Pro" panose="020B0503030403020204" pitchFamily="34" charset="0"/>
                    <a:ea typeface="Source Sans Pro" panose="020B0503030403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Diarrhoea without dehydration (N=193)</c:v>
                </c:pt>
                <c:pt idx="1">
                  <c:v>Diarrhoea with dehydration (N=52)</c:v>
                </c:pt>
              </c:strCache>
            </c:strRef>
          </c:cat>
          <c:val>
            <c:numRef>
              <c:f>Sheet1!$B$2:$B$3</c:f>
              <c:numCache>
                <c:formatCode>General</c:formatCode>
                <c:ptCount val="2"/>
                <c:pt idx="0">
                  <c:v>0</c:v>
                </c:pt>
                <c:pt idx="1">
                  <c:v>1</c:v>
                </c:pt>
              </c:numCache>
            </c:numRef>
          </c:val>
          <c:extLst>
            <c:ext xmlns:c16="http://schemas.microsoft.com/office/drawing/2014/chart" uri="{C3380CC4-5D6E-409C-BE32-E72D297353CC}">
              <c16:uniqueId val="{00000000-B0DE-42A6-B9ED-975620C719D4}"/>
            </c:ext>
          </c:extLst>
        </c:ser>
        <c:ser>
          <c:idx val="1"/>
          <c:order val="1"/>
          <c:tx>
            <c:strRef>
              <c:f>Sheet1!$C$1</c:f>
              <c:strCache>
                <c:ptCount val="1"/>
                <c:pt idx="0">
                  <c:v>Given oral antibiotic</c:v>
                </c:pt>
              </c:strCache>
            </c:strRef>
          </c:tx>
          <c:spPr>
            <a:solidFill>
              <a:schemeClr val="accent4"/>
            </a:solidFill>
          </c:spPr>
          <c:invertIfNegative val="0"/>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Diarrhoea without dehydration (N=193)</c:v>
                </c:pt>
                <c:pt idx="1">
                  <c:v>Diarrhoea with dehydration (N=52)</c:v>
                </c:pt>
              </c:strCache>
            </c:strRef>
          </c:cat>
          <c:val>
            <c:numRef>
              <c:f>Sheet1!$C$2:$C$3</c:f>
              <c:numCache>
                <c:formatCode>General</c:formatCode>
                <c:ptCount val="2"/>
                <c:pt idx="0">
                  <c:v>86</c:v>
                </c:pt>
                <c:pt idx="1">
                  <c:v>88</c:v>
                </c:pt>
              </c:numCache>
            </c:numRef>
          </c:val>
          <c:extLst>
            <c:ext xmlns:c16="http://schemas.microsoft.com/office/drawing/2014/chart" uri="{C3380CC4-5D6E-409C-BE32-E72D297353CC}">
              <c16:uniqueId val="{00000001-B0DE-42A6-B9ED-975620C719D4}"/>
            </c:ext>
          </c:extLst>
        </c:ser>
        <c:ser>
          <c:idx val="2"/>
          <c:order val="2"/>
          <c:tx>
            <c:strRef>
              <c:f>Sheet1!$D$1</c:f>
              <c:strCache>
                <c:ptCount val="1"/>
                <c:pt idx="0">
                  <c:v>Given ORS</c:v>
                </c:pt>
              </c:strCache>
            </c:strRef>
          </c:tx>
          <c:spPr>
            <a:solidFill>
              <a:srgbClr val="D46762"/>
            </a:solidFill>
          </c:spPr>
          <c:invertIfNegative val="0"/>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Diarrhoea without dehydration (N=193)</c:v>
                </c:pt>
                <c:pt idx="1">
                  <c:v>Diarrhoea with dehydration (N=52)</c:v>
                </c:pt>
              </c:strCache>
            </c:strRef>
          </c:cat>
          <c:val>
            <c:numRef>
              <c:f>Sheet1!$D$2:$D$3</c:f>
              <c:numCache>
                <c:formatCode>General</c:formatCode>
                <c:ptCount val="2"/>
                <c:pt idx="0">
                  <c:v>80</c:v>
                </c:pt>
                <c:pt idx="1">
                  <c:v>88</c:v>
                </c:pt>
              </c:numCache>
            </c:numRef>
          </c:val>
          <c:extLst>
            <c:ext xmlns:c16="http://schemas.microsoft.com/office/drawing/2014/chart" uri="{C3380CC4-5D6E-409C-BE32-E72D297353CC}">
              <c16:uniqueId val="{00000002-B0DE-42A6-B9ED-975620C719D4}"/>
            </c:ext>
          </c:extLst>
        </c:ser>
        <c:dLbls>
          <c:showLegendKey val="0"/>
          <c:showVal val="1"/>
          <c:showCatName val="0"/>
          <c:showSerName val="0"/>
          <c:showPercent val="0"/>
          <c:showBubbleSize val="0"/>
        </c:dLbls>
        <c:gapWidth val="100"/>
        <c:axId val="332341360"/>
        <c:axId val="332341752"/>
      </c:barChart>
      <c:catAx>
        <c:axId val="332341360"/>
        <c:scaling>
          <c:orientation val="minMax"/>
        </c:scaling>
        <c:delete val="0"/>
        <c:axPos val="b"/>
        <c:numFmt formatCode="General" sourceLinked="0"/>
        <c:majorTickMark val="none"/>
        <c:minorTickMark val="none"/>
        <c:tickLblPos val="nextTo"/>
        <c:spPr>
          <a:ln>
            <a:solidFill>
              <a:schemeClr val="tx1"/>
            </a:solidFill>
          </a:ln>
        </c:spPr>
        <c:txPr>
          <a:bodyPr/>
          <a:lstStyle/>
          <a:p>
            <a:pPr>
              <a:defRPr>
                <a:latin typeface="Source Sans Pro" panose="020B0503030403020204" pitchFamily="34" charset="0"/>
                <a:ea typeface="Source Sans Pro" panose="020B0503030403020204" pitchFamily="34" charset="0"/>
              </a:defRPr>
            </a:pPr>
            <a:endParaRPr lang="en-US"/>
          </a:p>
        </c:txPr>
        <c:crossAx val="332341752"/>
        <c:crosses val="autoZero"/>
        <c:auto val="1"/>
        <c:lblAlgn val="ctr"/>
        <c:lblOffset val="100"/>
        <c:noMultiLvlLbl val="0"/>
      </c:catAx>
      <c:valAx>
        <c:axId val="332341752"/>
        <c:scaling>
          <c:orientation val="minMax"/>
          <c:max val="100"/>
        </c:scaling>
        <c:delete val="1"/>
        <c:axPos val="l"/>
        <c:numFmt formatCode="General" sourceLinked="1"/>
        <c:majorTickMark val="out"/>
        <c:minorTickMark val="none"/>
        <c:tickLblPos val="nextTo"/>
        <c:crossAx val="332341360"/>
        <c:crosses val="autoZero"/>
        <c:crossBetween val="between"/>
      </c:valAx>
    </c:plotArea>
    <c:legend>
      <c:legendPos val="t"/>
      <c:overlay val="0"/>
      <c:txPr>
        <a:bodyPr/>
        <a:lstStyle/>
        <a:p>
          <a:pPr>
            <a:defRPr>
              <a:latin typeface="Source Sans Pro" panose="020B0503030403020204" pitchFamily="34" charset="0"/>
              <a:ea typeface="Source Sans Pro" panose="020B0503030403020204" pitchFamily="34" charset="0"/>
            </a:defRPr>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0.12502686187664042"/>
          <c:w val="1"/>
          <c:h val="0.78147473753280838"/>
        </c:manualLayout>
      </c:layout>
      <c:barChart>
        <c:barDir val="col"/>
        <c:grouping val="clustered"/>
        <c:varyColors val="0"/>
        <c:ser>
          <c:idx val="0"/>
          <c:order val="0"/>
          <c:tx>
            <c:strRef>
              <c:f>Sheet1!$B$1</c:f>
              <c:strCache>
                <c:ptCount val="1"/>
                <c:pt idx="0">
                  <c:v>Referred outside or admitted</c:v>
                </c:pt>
              </c:strCache>
            </c:strRef>
          </c:tx>
          <c:spPr>
            <a:solidFill>
              <a:schemeClr val="accent6"/>
            </a:solidFill>
          </c:spPr>
          <c:invertIfNegative val="0"/>
          <c:dLbls>
            <c:dLbl>
              <c:idx val="1"/>
              <c:tx>
                <c:rich>
                  <a:bodyPr/>
                  <a:lstStyle/>
                  <a:p>
                    <a:r>
                      <a:rPr lang="en-US" dirty="0"/>
                      <a:t>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75EE-415B-A11D-153C49512F65}"/>
                </c:ext>
              </c:extLst>
            </c:dLbl>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Pneumonia (N=968)</c:v>
                </c:pt>
                <c:pt idx="1">
                  <c:v>Cough or other upper respiratory illness (N=841)</c:v>
                </c:pt>
              </c:strCache>
            </c:strRef>
          </c:cat>
          <c:val>
            <c:numRef>
              <c:f>Sheet1!$B$2:$B$3</c:f>
              <c:numCache>
                <c:formatCode>General</c:formatCode>
                <c:ptCount val="2"/>
                <c:pt idx="0">
                  <c:v>0</c:v>
                </c:pt>
                <c:pt idx="1">
                  <c:v>1</c:v>
                </c:pt>
              </c:numCache>
            </c:numRef>
          </c:val>
          <c:extLst>
            <c:ext xmlns:c16="http://schemas.microsoft.com/office/drawing/2014/chart" uri="{C3380CC4-5D6E-409C-BE32-E72D297353CC}">
              <c16:uniqueId val="{00000000-75EE-415B-A11D-153C49512F65}"/>
            </c:ext>
          </c:extLst>
        </c:ser>
        <c:ser>
          <c:idx val="1"/>
          <c:order val="1"/>
          <c:tx>
            <c:strRef>
              <c:f>Sheet1!$C$1</c:f>
              <c:strCache>
                <c:ptCount val="1"/>
                <c:pt idx="0">
                  <c:v>Given oral antibiotic</c:v>
                </c:pt>
              </c:strCache>
            </c:strRef>
          </c:tx>
          <c:spPr>
            <a:solidFill>
              <a:schemeClr val="accent4"/>
            </a:solidFill>
          </c:spPr>
          <c:invertIfNegative val="0"/>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Pneumonia (N=968)</c:v>
                </c:pt>
                <c:pt idx="1">
                  <c:v>Cough or other upper respiratory illness (N=841)</c:v>
                </c:pt>
              </c:strCache>
            </c:strRef>
          </c:cat>
          <c:val>
            <c:numRef>
              <c:f>Sheet1!$C$2:$C$3</c:f>
              <c:numCache>
                <c:formatCode>General</c:formatCode>
                <c:ptCount val="2"/>
                <c:pt idx="0">
                  <c:v>94</c:v>
                </c:pt>
                <c:pt idx="1">
                  <c:v>85</c:v>
                </c:pt>
              </c:numCache>
            </c:numRef>
          </c:val>
          <c:extLst>
            <c:ext xmlns:c16="http://schemas.microsoft.com/office/drawing/2014/chart" uri="{C3380CC4-5D6E-409C-BE32-E72D297353CC}">
              <c16:uniqueId val="{00000001-75EE-415B-A11D-153C49512F65}"/>
            </c:ext>
          </c:extLst>
        </c:ser>
        <c:ser>
          <c:idx val="2"/>
          <c:order val="2"/>
          <c:tx>
            <c:strRef>
              <c:f>Sheet1!$D$1</c:f>
              <c:strCache>
                <c:ptCount val="1"/>
                <c:pt idx="0">
                  <c:v>Respiratory rate</c:v>
                </c:pt>
              </c:strCache>
            </c:strRef>
          </c:tx>
          <c:spPr>
            <a:solidFill>
              <a:srgbClr val="D46762"/>
            </a:solidFill>
          </c:spPr>
          <c:invertIfNegative val="0"/>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Pneumonia (N=968)</c:v>
                </c:pt>
                <c:pt idx="1">
                  <c:v>Cough or other upper respiratory illness (N=841)</c:v>
                </c:pt>
              </c:strCache>
            </c:strRef>
          </c:cat>
          <c:val>
            <c:numRef>
              <c:f>Sheet1!$D$2:$D$3</c:f>
              <c:numCache>
                <c:formatCode>General</c:formatCode>
                <c:ptCount val="2"/>
                <c:pt idx="0">
                  <c:v>63</c:v>
                </c:pt>
                <c:pt idx="1">
                  <c:v>59</c:v>
                </c:pt>
              </c:numCache>
            </c:numRef>
          </c:val>
          <c:extLst>
            <c:ext xmlns:c16="http://schemas.microsoft.com/office/drawing/2014/chart" uri="{C3380CC4-5D6E-409C-BE32-E72D297353CC}">
              <c16:uniqueId val="{00000002-75EE-415B-A11D-153C49512F65}"/>
            </c:ext>
          </c:extLst>
        </c:ser>
        <c:dLbls>
          <c:showLegendKey val="0"/>
          <c:showVal val="1"/>
          <c:showCatName val="0"/>
          <c:showSerName val="0"/>
          <c:showPercent val="0"/>
          <c:showBubbleSize val="0"/>
        </c:dLbls>
        <c:gapWidth val="100"/>
        <c:axId val="332342536"/>
        <c:axId val="332342928"/>
      </c:barChart>
      <c:catAx>
        <c:axId val="332342536"/>
        <c:scaling>
          <c:orientation val="minMax"/>
        </c:scaling>
        <c:delete val="0"/>
        <c:axPos val="b"/>
        <c:numFmt formatCode="General" sourceLinked="0"/>
        <c:majorTickMark val="none"/>
        <c:minorTickMark val="none"/>
        <c:tickLblPos val="nextTo"/>
        <c:spPr>
          <a:ln>
            <a:solidFill>
              <a:schemeClr val="tx1"/>
            </a:solidFill>
          </a:ln>
        </c:spPr>
        <c:txPr>
          <a:bodyPr/>
          <a:lstStyle/>
          <a:p>
            <a:pPr>
              <a:defRPr>
                <a:latin typeface="Source Sans Pro" panose="020B0503030403020204" pitchFamily="34" charset="0"/>
                <a:ea typeface="Source Sans Pro" panose="020B0503030403020204" pitchFamily="34" charset="0"/>
              </a:defRPr>
            </a:pPr>
            <a:endParaRPr lang="en-US"/>
          </a:p>
        </c:txPr>
        <c:crossAx val="332342928"/>
        <c:crosses val="autoZero"/>
        <c:auto val="1"/>
        <c:lblAlgn val="ctr"/>
        <c:lblOffset val="100"/>
        <c:noMultiLvlLbl val="0"/>
      </c:catAx>
      <c:valAx>
        <c:axId val="332342928"/>
        <c:scaling>
          <c:orientation val="minMax"/>
          <c:max val="100"/>
        </c:scaling>
        <c:delete val="1"/>
        <c:axPos val="l"/>
        <c:numFmt formatCode="General" sourceLinked="1"/>
        <c:majorTickMark val="out"/>
        <c:minorTickMark val="none"/>
        <c:tickLblPos val="nextTo"/>
        <c:crossAx val="332342536"/>
        <c:crosses val="autoZero"/>
        <c:crossBetween val="between"/>
      </c:valAx>
    </c:plotArea>
    <c:legend>
      <c:legendPos val="t"/>
      <c:overlay val="0"/>
      <c:txPr>
        <a:bodyPr/>
        <a:lstStyle/>
        <a:p>
          <a:pPr>
            <a:defRPr>
              <a:latin typeface="Source Sans Pro" panose="020B0503030403020204" pitchFamily="34" charset="0"/>
              <a:ea typeface="Source Sans Pro" panose="020B0503030403020204" pitchFamily="34" charset="0"/>
            </a:defRPr>
          </a:pPr>
          <a:endParaRPr lang="en-US"/>
        </a:p>
      </c:txPr>
    </c:legend>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0.19604403567488346"/>
          <c:w val="1"/>
          <c:h val="0.65839157756219657"/>
        </c:manualLayout>
      </c:layout>
      <c:barChart>
        <c:barDir val="col"/>
        <c:grouping val="clustered"/>
        <c:varyColors val="0"/>
        <c:ser>
          <c:idx val="0"/>
          <c:order val="0"/>
          <c:tx>
            <c:strRef>
              <c:f>Sheet1!$B$1</c:f>
              <c:strCache>
                <c:ptCount val="1"/>
                <c:pt idx="0">
                  <c:v>Referral hospitals</c:v>
                </c:pt>
              </c:strCache>
            </c:strRef>
          </c:tx>
          <c:spPr>
            <a:solidFill>
              <a:schemeClr val="accent1"/>
            </a:solidFill>
          </c:spPr>
          <c:invertIfNegative val="0"/>
          <c:dLbls>
            <c:spPr>
              <a:noFill/>
              <a:ln>
                <a:noFill/>
              </a:ln>
              <a:effectLst/>
            </c:spPr>
            <c:txPr>
              <a:bodyPr wrap="square" lIns="38100" tIns="19050" rIns="38100" bIns="19050" anchor="ctr">
                <a:spAutoFit/>
              </a:bodyPr>
              <a:lstStyle/>
              <a:p>
                <a:pPr>
                  <a:defRPr>
                    <a:solidFill>
                      <a:schemeClr val="tx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Outpatient curative care for sick children</c:v>
                </c:pt>
                <c:pt idx="1">
                  <c:v>Growth monitoring</c:v>
                </c:pt>
                <c:pt idx="2">
                  <c:v>Child vaccination</c:v>
                </c:pt>
                <c:pt idx="3">
                  <c:v>All 3 basic child health services</c:v>
                </c:pt>
              </c:strCache>
            </c:strRef>
          </c:cat>
          <c:val>
            <c:numRef>
              <c:f>Sheet1!$B$2:$B$5</c:f>
              <c:numCache>
                <c:formatCode>General</c:formatCode>
                <c:ptCount val="4"/>
                <c:pt idx="0">
                  <c:v>88</c:v>
                </c:pt>
                <c:pt idx="1">
                  <c:v>78</c:v>
                </c:pt>
                <c:pt idx="2">
                  <c:v>69</c:v>
                </c:pt>
                <c:pt idx="3">
                  <c:v>63</c:v>
                </c:pt>
              </c:numCache>
            </c:numRef>
          </c:val>
          <c:extLst>
            <c:ext xmlns:c16="http://schemas.microsoft.com/office/drawing/2014/chart" uri="{C3380CC4-5D6E-409C-BE32-E72D297353CC}">
              <c16:uniqueId val="{00000000-39A8-4BD7-B035-BF23B3245337}"/>
            </c:ext>
          </c:extLst>
        </c:ser>
        <c:ser>
          <c:idx val="1"/>
          <c:order val="1"/>
          <c:tx>
            <c:strRef>
              <c:f>Sheet1!$C$1</c:f>
              <c:strCache>
                <c:ptCount val="1"/>
                <c:pt idx="0">
                  <c:v>General hospitals</c:v>
                </c:pt>
              </c:strCache>
            </c:strRef>
          </c:tx>
          <c:spPr>
            <a:solidFill>
              <a:schemeClr val="accent6"/>
            </a:solidFill>
          </c:spPr>
          <c:invertIfNegative val="0"/>
          <c:dLbls>
            <c:spPr>
              <a:noFill/>
              <a:ln>
                <a:noFill/>
              </a:ln>
              <a:effectLst/>
            </c:spPr>
            <c:txPr>
              <a:bodyPr wrap="square" lIns="38100" tIns="19050" rIns="38100" bIns="19050" anchor="ctr">
                <a:spAutoFit/>
              </a:bodyPr>
              <a:lstStyle/>
              <a:p>
                <a:pPr>
                  <a:defRPr>
                    <a:solidFill>
                      <a:schemeClr val="tx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Outpatient curative care for sick children</c:v>
                </c:pt>
                <c:pt idx="1">
                  <c:v>Growth monitoring</c:v>
                </c:pt>
                <c:pt idx="2">
                  <c:v>Child vaccination</c:v>
                </c:pt>
                <c:pt idx="3">
                  <c:v>All 3 basic child health services</c:v>
                </c:pt>
              </c:strCache>
            </c:strRef>
          </c:cat>
          <c:val>
            <c:numRef>
              <c:f>Sheet1!$C$2:$C$5</c:f>
              <c:numCache>
                <c:formatCode>General</c:formatCode>
                <c:ptCount val="4"/>
                <c:pt idx="0">
                  <c:v>98</c:v>
                </c:pt>
                <c:pt idx="1">
                  <c:v>80</c:v>
                </c:pt>
                <c:pt idx="2">
                  <c:v>67</c:v>
                </c:pt>
                <c:pt idx="3">
                  <c:v>63</c:v>
                </c:pt>
              </c:numCache>
            </c:numRef>
          </c:val>
          <c:extLst>
            <c:ext xmlns:c16="http://schemas.microsoft.com/office/drawing/2014/chart" uri="{C3380CC4-5D6E-409C-BE32-E72D297353CC}">
              <c16:uniqueId val="{00000001-39A8-4BD7-B035-BF23B3245337}"/>
            </c:ext>
          </c:extLst>
        </c:ser>
        <c:ser>
          <c:idx val="2"/>
          <c:order val="2"/>
          <c:tx>
            <c:strRef>
              <c:f>Sheet1!$D$1</c:f>
              <c:strCache>
                <c:ptCount val="1"/>
                <c:pt idx="0">
                  <c:v>Primary hospitals</c:v>
                </c:pt>
              </c:strCache>
            </c:strRef>
          </c:tx>
          <c:spPr>
            <a:solidFill>
              <a:srgbClr val="8B4F9F"/>
            </a:solidFill>
          </c:spPr>
          <c:invertIfNegative val="0"/>
          <c:dLbls>
            <c:spPr>
              <a:noFill/>
              <a:ln>
                <a:noFill/>
              </a:ln>
              <a:effectLst/>
            </c:spPr>
            <c:txPr>
              <a:bodyPr wrap="square" lIns="38100" tIns="19050" rIns="38100" bIns="19050" anchor="ctr">
                <a:spAutoFit/>
              </a:bodyPr>
              <a:lstStyle/>
              <a:p>
                <a:pPr>
                  <a:defRPr>
                    <a:solidFill>
                      <a:schemeClr val="tx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Outpatient curative care for sick children</c:v>
                </c:pt>
                <c:pt idx="1">
                  <c:v>Growth monitoring</c:v>
                </c:pt>
                <c:pt idx="2">
                  <c:v>Child vaccination</c:v>
                </c:pt>
                <c:pt idx="3">
                  <c:v>All 3 basic child health services</c:v>
                </c:pt>
              </c:strCache>
            </c:strRef>
          </c:cat>
          <c:val>
            <c:numRef>
              <c:f>Sheet1!$D$2:$D$5</c:f>
              <c:numCache>
                <c:formatCode>General</c:formatCode>
                <c:ptCount val="4"/>
                <c:pt idx="0">
                  <c:v>98</c:v>
                </c:pt>
                <c:pt idx="1">
                  <c:v>84</c:v>
                </c:pt>
                <c:pt idx="2">
                  <c:v>67</c:v>
                </c:pt>
                <c:pt idx="3">
                  <c:v>59</c:v>
                </c:pt>
              </c:numCache>
            </c:numRef>
          </c:val>
          <c:extLst>
            <c:ext xmlns:c16="http://schemas.microsoft.com/office/drawing/2014/chart" uri="{C3380CC4-5D6E-409C-BE32-E72D297353CC}">
              <c16:uniqueId val="{00000002-39A8-4BD7-B035-BF23B3245337}"/>
            </c:ext>
          </c:extLst>
        </c:ser>
        <c:ser>
          <c:idx val="3"/>
          <c:order val="3"/>
          <c:tx>
            <c:strRef>
              <c:f>Sheet1!$E$1</c:f>
              <c:strCache>
                <c:ptCount val="1"/>
                <c:pt idx="0">
                  <c:v>Health centres</c:v>
                </c:pt>
              </c:strCache>
            </c:strRef>
          </c:tx>
          <c:spPr>
            <a:solidFill>
              <a:schemeClr val="accent4"/>
            </a:solidFill>
          </c:spPr>
          <c:invertIfNegative val="0"/>
          <c:dLbls>
            <c:spPr>
              <a:noFill/>
              <a:ln>
                <a:noFill/>
              </a:ln>
              <a:effectLst/>
            </c:spPr>
            <c:txPr>
              <a:bodyPr wrap="square" lIns="38100" tIns="19050" rIns="38100" bIns="19050" anchor="ctr">
                <a:spAutoFit/>
              </a:bodyPr>
              <a:lstStyle/>
              <a:p>
                <a:pPr>
                  <a:defRPr>
                    <a:solidFill>
                      <a:schemeClr val="tx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Outpatient curative care for sick children</c:v>
                </c:pt>
                <c:pt idx="1">
                  <c:v>Growth monitoring</c:v>
                </c:pt>
                <c:pt idx="2">
                  <c:v>Child vaccination</c:v>
                </c:pt>
                <c:pt idx="3">
                  <c:v>All 3 basic child health services</c:v>
                </c:pt>
              </c:strCache>
            </c:strRef>
          </c:cat>
          <c:val>
            <c:numRef>
              <c:f>Sheet1!$E$2:$E$5</c:f>
              <c:numCache>
                <c:formatCode>General</c:formatCode>
                <c:ptCount val="4"/>
                <c:pt idx="0">
                  <c:v>99</c:v>
                </c:pt>
                <c:pt idx="1">
                  <c:v>92</c:v>
                </c:pt>
                <c:pt idx="2">
                  <c:v>94</c:v>
                </c:pt>
                <c:pt idx="3">
                  <c:v>88</c:v>
                </c:pt>
              </c:numCache>
            </c:numRef>
          </c:val>
          <c:extLst>
            <c:ext xmlns:c16="http://schemas.microsoft.com/office/drawing/2014/chart" uri="{C3380CC4-5D6E-409C-BE32-E72D297353CC}">
              <c16:uniqueId val="{00000003-39A8-4BD7-B035-BF23B3245337}"/>
            </c:ext>
          </c:extLst>
        </c:ser>
        <c:ser>
          <c:idx val="4"/>
          <c:order val="4"/>
          <c:tx>
            <c:strRef>
              <c:f>Sheet1!$F$1</c:f>
              <c:strCache>
                <c:ptCount val="1"/>
                <c:pt idx="0">
                  <c:v>Health posts</c:v>
                </c:pt>
              </c:strCache>
            </c:strRef>
          </c:tx>
          <c:spPr>
            <a:solidFill>
              <a:schemeClr val="accent2"/>
            </a:solidFill>
          </c:spPr>
          <c:invertIfNegative val="0"/>
          <c:dLbls>
            <c:spPr>
              <a:noFill/>
              <a:ln>
                <a:noFill/>
              </a:ln>
              <a:effectLst/>
            </c:spPr>
            <c:txPr>
              <a:bodyPr wrap="square" lIns="38100" tIns="19050" rIns="38100" bIns="19050" anchor="ctr">
                <a:spAutoFit/>
              </a:bodyPr>
              <a:lstStyle/>
              <a:p>
                <a:pPr>
                  <a:defRPr>
                    <a:solidFill>
                      <a:schemeClr val="tx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Outpatient curative care for sick children</c:v>
                </c:pt>
                <c:pt idx="1">
                  <c:v>Growth monitoring</c:v>
                </c:pt>
                <c:pt idx="2">
                  <c:v>Child vaccination</c:v>
                </c:pt>
                <c:pt idx="3">
                  <c:v>All 3 basic child health services</c:v>
                </c:pt>
              </c:strCache>
            </c:strRef>
          </c:cat>
          <c:val>
            <c:numRef>
              <c:f>Sheet1!$F$2:$F$5</c:f>
              <c:numCache>
                <c:formatCode>General</c:formatCode>
                <c:ptCount val="4"/>
                <c:pt idx="0">
                  <c:v>88</c:v>
                </c:pt>
                <c:pt idx="1">
                  <c:v>88</c:v>
                </c:pt>
                <c:pt idx="2">
                  <c:v>90</c:v>
                </c:pt>
                <c:pt idx="3">
                  <c:v>74</c:v>
                </c:pt>
              </c:numCache>
            </c:numRef>
          </c:val>
          <c:extLst>
            <c:ext xmlns:c16="http://schemas.microsoft.com/office/drawing/2014/chart" uri="{C3380CC4-5D6E-409C-BE32-E72D297353CC}">
              <c16:uniqueId val="{00000004-39A8-4BD7-B035-BF23B3245337}"/>
            </c:ext>
          </c:extLst>
        </c:ser>
        <c:ser>
          <c:idx val="5"/>
          <c:order val="5"/>
          <c:tx>
            <c:strRef>
              <c:f>Sheet1!$G$1</c:f>
              <c:strCache>
                <c:ptCount val="1"/>
                <c:pt idx="0">
                  <c:v>Specialty/ higher clinics</c:v>
                </c:pt>
              </c:strCache>
            </c:strRef>
          </c:tx>
          <c:spPr>
            <a:solidFill>
              <a:schemeClr val="accent3"/>
            </a:solidFill>
          </c:spPr>
          <c:invertIfNegative val="0"/>
          <c:dLbls>
            <c:spPr>
              <a:noFill/>
              <a:ln>
                <a:noFill/>
              </a:ln>
              <a:effectLst/>
            </c:spPr>
            <c:txPr>
              <a:bodyPr wrap="square" lIns="38100" tIns="19050" rIns="38100" bIns="19050" anchor="ctr">
                <a:spAutoFit/>
              </a:bodyPr>
              <a:lstStyle/>
              <a:p>
                <a:pPr>
                  <a:defRPr>
                    <a:solidFill>
                      <a:schemeClr val="tx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Outpatient curative care for sick children</c:v>
                </c:pt>
                <c:pt idx="1">
                  <c:v>Growth monitoring</c:v>
                </c:pt>
                <c:pt idx="2">
                  <c:v>Child vaccination</c:v>
                </c:pt>
                <c:pt idx="3">
                  <c:v>All 3 basic child health services</c:v>
                </c:pt>
              </c:strCache>
            </c:strRef>
          </c:cat>
          <c:val>
            <c:numRef>
              <c:f>Sheet1!$G$2:$G$5</c:f>
              <c:numCache>
                <c:formatCode>General</c:formatCode>
                <c:ptCount val="4"/>
                <c:pt idx="0">
                  <c:v>71</c:v>
                </c:pt>
                <c:pt idx="1">
                  <c:v>24</c:v>
                </c:pt>
                <c:pt idx="2">
                  <c:v>2</c:v>
                </c:pt>
                <c:pt idx="3">
                  <c:v>2</c:v>
                </c:pt>
              </c:numCache>
            </c:numRef>
          </c:val>
          <c:extLst>
            <c:ext xmlns:c16="http://schemas.microsoft.com/office/drawing/2014/chart" uri="{C3380CC4-5D6E-409C-BE32-E72D297353CC}">
              <c16:uniqueId val="{00000005-39A8-4BD7-B035-BF23B3245337}"/>
            </c:ext>
          </c:extLst>
        </c:ser>
        <c:ser>
          <c:idx val="6"/>
          <c:order val="6"/>
          <c:tx>
            <c:strRef>
              <c:f>Sheet1!$H$1</c:f>
              <c:strCache>
                <c:ptCount val="1"/>
                <c:pt idx="0">
                  <c:v>Medium clinics</c:v>
                </c:pt>
              </c:strCache>
            </c:strRef>
          </c:tx>
          <c:spPr>
            <a:solidFill>
              <a:srgbClr val="B85A27"/>
            </a:solidFill>
          </c:spPr>
          <c:invertIfNegative val="0"/>
          <c:dLbls>
            <c:spPr>
              <a:noFill/>
              <a:ln>
                <a:noFill/>
              </a:ln>
              <a:effectLst/>
            </c:spPr>
            <c:txPr>
              <a:bodyPr wrap="square" lIns="38100" tIns="19050" rIns="38100" bIns="19050" anchor="ctr">
                <a:spAutoFit/>
              </a:bodyPr>
              <a:lstStyle/>
              <a:p>
                <a:pPr>
                  <a:defRPr>
                    <a:solidFill>
                      <a:schemeClr val="tx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Outpatient curative care for sick children</c:v>
                </c:pt>
                <c:pt idx="1">
                  <c:v>Growth monitoring</c:v>
                </c:pt>
                <c:pt idx="2">
                  <c:v>Child vaccination</c:v>
                </c:pt>
                <c:pt idx="3">
                  <c:v>All 3 basic child health services</c:v>
                </c:pt>
              </c:strCache>
            </c:strRef>
          </c:cat>
          <c:val>
            <c:numRef>
              <c:f>Sheet1!$H$2:$H$5</c:f>
              <c:numCache>
                <c:formatCode>General</c:formatCode>
                <c:ptCount val="4"/>
                <c:pt idx="0">
                  <c:v>76</c:v>
                </c:pt>
                <c:pt idx="1">
                  <c:v>15</c:v>
                </c:pt>
                <c:pt idx="2">
                  <c:v>0</c:v>
                </c:pt>
                <c:pt idx="3">
                  <c:v>0</c:v>
                </c:pt>
              </c:numCache>
            </c:numRef>
          </c:val>
          <c:extLst>
            <c:ext xmlns:c16="http://schemas.microsoft.com/office/drawing/2014/chart" uri="{C3380CC4-5D6E-409C-BE32-E72D297353CC}">
              <c16:uniqueId val="{00000007-39A8-4BD7-B035-BF23B3245337}"/>
            </c:ext>
          </c:extLst>
        </c:ser>
        <c:ser>
          <c:idx val="7"/>
          <c:order val="7"/>
          <c:tx>
            <c:strRef>
              <c:f>Sheet1!$I$1</c:f>
              <c:strCache>
                <c:ptCount val="1"/>
                <c:pt idx="0">
                  <c:v>Lower clinics</c:v>
                </c:pt>
              </c:strCache>
            </c:strRef>
          </c:tx>
          <c:spPr>
            <a:solidFill>
              <a:srgbClr val="BED747"/>
            </a:solidFill>
          </c:spPr>
          <c:invertIfNegative val="0"/>
          <c:dLbls>
            <c:spPr>
              <a:noFill/>
              <a:ln>
                <a:noFill/>
              </a:ln>
              <a:effectLst/>
            </c:spPr>
            <c:txPr>
              <a:bodyPr wrap="square" lIns="38100" tIns="19050" rIns="38100" bIns="19050" anchor="ctr">
                <a:spAutoFit/>
              </a:bodyPr>
              <a:lstStyle/>
              <a:p>
                <a:pPr>
                  <a:defRPr>
                    <a:solidFill>
                      <a:schemeClr val="tx1"/>
                    </a:solidFill>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Outpatient curative care for sick children</c:v>
                </c:pt>
                <c:pt idx="1">
                  <c:v>Growth monitoring</c:v>
                </c:pt>
                <c:pt idx="2">
                  <c:v>Child vaccination</c:v>
                </c:pt>
                <c:pt idx="3">
                  <c:v>All 3 basic child health services</c:v>
                </c:pt>
              </c:strCache>
            </c:strRef>
          </c:cat>
          <c:val>
            <c:numRef>
              <c:f>Sheet1!$I$2:$I$5</c:f>
              <c:numCache>
                <c:formatCode>General</c:formatCode>
                <c:ptCount val="4"/>
                <c:pt idx="0">
                  <c:v>93</c:v>
                </c:pt>
                <c:pt idx="1">
                  <c:v>5</c:v>
                </c:pt>
                <c:pt idx="2">
                  <c:v>0</c:v>
                </c:pt>
                <c:pt idx="3">
                  <c:v>0</c:v>
                </c:pt>
              </c:numCache>
            </c:numRef>
          </c:val>
          <c:extLst>
            <c:ext xmlns:c16="http://schemas.microsoft.com/office/drawing/2014/chart" uri="{C3380CC4-5D6E-409C-BE32-E72D297353CC}">
              <c16:uniqueId val="{00000000-A177-4496-9D9C-91CC8247E6C6}"/>
            </c:ext>
          </c:extLst>
        </c:ser>
        <c:dLbls>
          <c:dLblPos val="outEnd"/>
          <c:showLegendKey val="0"/>
          <c:showVal val="1"/>
          <c:showCatName val="0"/>
          <c:showSerName val="0"/>
          <c:showPercent val="0"/>
          <c:showBubbleSize val="0"/>
        </c:dLbls>
        <c:gapWidth val="100"/>
        <c:axId val="374578888"/>
        <c:axId val="374578496"/>
      </c:barChart>
      <c:catAx>
        <c:axId val="374578888"/>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crossAx val="374578496"/>
        <c:crosses val="autoZero"/>
        <c:auto val="1"/>
        <c:lblAlgn val="ctr"/>
        <c:lblOffset val="100"/>
        <c:noMultiLvlLbl val="0"/>
      </c:catAx>
      <c:valAx>
        <c:axId val="374578496"/>
        <c:scaling>
          <c:orientation val="minMax"/>
          <c:max val="100"/>
        </c:scaling>
        <c:delete val="1"/>
        <c:axPos val="l"/>
        <c:numFmt formatCode="General" sourceLinked="1"/>
        <c:majorTickMark val="out"/>
        <c:minorTickMark val="none"/>
        <c:tickLblPos val="nextTo"/>
        <c:crossAx val="374578888"/>
        <c:crosses val="autoZero"/>
        <c:crossBetween val="between"/>
      </c:valAx>
    </c:plotArea>
    <c:legend>
      <c:legendPos val="t"/>
      <c:layout>
        <c:manualLayout>
          <c:xMode val="edge"/>
          <c:yMode val="edge"/>
          <c:x val="0"/>
          <c:y val="0"/>
          <c:w val="0.99975995188101485"/>
          <c:h val="0.13936473841407257"/>
        </c:manualLayout>
      </c:layout>
      <c:overlay val="0"/>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0.16179018063918479"/>
          <c:w val="0.98333333333333328"/>
          <c:h val="0.58246970047861668"/>
        </c:manualLayout>
      </c:layout>
      <c:barChart>
        <c:barDir val="col"/>
        <c:grouping val="clustered"/>
        <c:varyColors val="0"/>
        <c:ser>
          <c:idx val="0"/>
          <c:order val="0"/>
          <c:tx>
            <c:strRef>
              <c:f>Sheet1!$B$1</c:f>
              <c:strCache>
                <c:ptCount val="1"/>
                <c:pt idx="0">
                  <c:v>In-service training related to child health during past 24 months</c:v>
                </c:pt>
              </c:strCache>
            </c:strRef>
          </c:tx>
          <c:spPr>
            <a:solidFill>
              <a:schemeClr val="accent5"/>
            </a:solidFill>
          </c:spPr>
          <c:invertIfNegative val="0"/>
          <c:dPt>
            <c:idx val="0"/>
            <c:invertIfNegative val="0"/>
            <c:bubble3D val="0"/>
            <c:spPr>
              <a:solidFill>
                <a:schemeClr val="accent5">
                  <a:lumMod val="50000"/>
                </a:schemeClr>
              </a:solidFill>
            </c:spPr>
            <c:extLst>
              <c:ext xmlns:c16="http://schemas.microsoft.com/office/drawing/2014/chart" uri="{C3380CC4-5D6E-409C-BE32-E72D297353CC}">
                <c16:uniqueId val="{00000001-7C69-48B7-8378-003A8F0E8BD2}"/>
              </c:ext>
            </c:extLst>
          </c:dPt>
          <c:dLbls>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Ethiopia national average</c:v>
                </c:pt>
                <c:pt idx="1">
                  <c:v>Referral hospitals</c:v>
                </c:pt>
                <c:pt idx="2">
                  <c:v>General hospitals</c:v>
                </c:pt>
                <c:pt idx="3">
                  <c:v>Primary hospitals</c:v>
                </c:pt>
                <c:pt idx="4">
                  <c:v>Health centres</c:v>
                </c:pt>
                <c:pt idx="5">
                  <c:v>Health posts</c:v>
                </c:pt>
                <c:pt idx="6">
                  <c:v>Specialty/ higher clinics</c:v>
                </c:pt>
                <c:pt idx="7">
                  <c:v>Medium clinics</c:v>
                </c:pt>
                <c:pt idx="8">
                  <c:v>Lower clinics</c:v>
                </c:pt>
              </c:strCache>
            </c:strRef>
          </c:cat>
          <c:val>
            <c:numRef>
              <c:f>Sheet1!$B$2:$B$10</c:f>
              <c:numCache>
                <c:formatCode>General</c:formatCode>
                <c:ptCount val="9"/>
                <c:pt idx="0">
                  <c:v>23</c:v>
                </c:pt>
                <c:pt idx="1">
                  <c:v>13</c:v>
                </c:pt>
                <c:pt idx="2">
                  <c:v>16</c:v>
                </c:pt>
                <c:pt idx="3">
                  <c:v>12</c:v>
                </c:pt>
                <c:pt idx="4">
                  <c:v>21</c:v>
                </c:pt>
                <c:pt idx="5">
                  <c:v>33</c:v>
                </c:pt>
                <c:pt idx="6">
                  <c:v>25</c:v>
                </c:pt>
                <c:pt idx="7">
                  <c:v>8</c:v>
                </c:pt>
                <c:pt idx="8">
                  <c:v>3</c:v>
                </c:pt>
              </c:numCache>
            </c:numRef>
          </c:val>
          <c:extLst>
            <c:ext xmlns:c16="http://schemas.microsoft.com/office/drawing/2014/chart" uri="{C3380CC4-5D6E-409C-BE32-E72D297353CC}">
              <c16:uniqueId val="{00000002-7C69-48B7-8378-003A8F0E8BD2}"/>
            </c:ext>
          </c:extLst>
        </c:ser>
        <c:ser>
          <c:idx val="1"/>
          <c:order val="1"/>
          <c:tx>
            <c:strRef>
              <c:f>Sheet1!$C$1</c:f>
              <c:strCache>
                <c:ptCount val="1"/>
                <c:pt idx="0">
                  <c:v>Personal supervision during past 6 months</c:v>
                </c:pt>
              </c:strCache>
            </c:strRef>
          </c:tx>
          <c:spPr>
            <a:solidFill>
              <a:schemeClr val="accent3"/>
            </a:solidFill>
          </c:spPr>
          <c:invertIfNegative val="0"/>
          <c:dPt>
            <c:idx val="0"/>
            <c:invertIfNegative val="0"/>
            <c:bubble3D val="0"/>
            <c:spPr>
              <a:solidFill>
                <a:schemeClr val="accent3">
                  <a:lumMod val="50000"/>
                </a:schemeClr>
              </a:solidFill>
            </c:spPr>
            <c:extLst>
              <c:ext xmlns:c16="http://schemas.microsoft.com/office/drawing/2014/chart" uri="{C3380CC4-5D6E-409C-BE32-E72D297353CC}">
                <c16:uniqueId val="{00000004-7C69-48B7-8378-003A8F0E8BD2}"/>
              </c:ext>
            </c:extLst>
          </c:dPt>
          <c:dLbls>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Ethiopia national average</c:v>
                </c:pt>
                <c:pt idx="1">
                  <c:v>Referral hospitals</c:v>
                </c:pt>
                <c:pt idx="2">
                  <c:v>General hospitals</c:v>
                </c:pt>
                <c:pt idx="3">
                  <c:v>Primary hospitals</c:v>
                </c:pt>
                <c:pt idx="4">
                  <c:v>Health centres</c:v>
                </c:pt>
                <c:pt idx="5">
                  <c:v>Health posts</c:v>
                </c:pt>
                <c:pt idx="6">
                  <c:v>Specialty/ higher clinics</c:v>
                </c:pt>
                <c:pt idx="7">
                  <c:v>Medium clinics</c:v>
                </c:pt>
                <c:pt idx="8">
                  <c:v>Lower clinics</c:v>
                </c:pt>
              </c:strCache>
            </c:strRef>
          </c:cat>
          <c:val>
            <c:numRef>
              <c:f>Sheet1!$C$2:$C$10</c:f>
              <c:numCache>
                <c:formatCode>General</c:formatCode>
                <c:ptCount val="9"/>
                <c:pt idx="0">
                  <c:v>69</c:v>
                </c:pt>
                <c:pt idx="1">
                  <c:v>49</c:v>
                </c:pt>
                <c:pt idx="2">
                  <c:v>57</c:v>
                </c:pt>
                <c:pt idx="3">
                  <c:v>53</c:v>
                </c:pt>
                <c:pt idx="4">
                  <c:v>67</c:v>
                </c:pt>
                <c:pt idx="5">
                  <c:v>75</c:v>
                </c:pt>
                <c:pt idx="6">
                  <c:v>45</c:v>
                </c:pt>
                <c:pt idx="7">
                  <c:v>72</c:v>
                </c:pt>
                <c:pt idx="8">
                  <c:v>69</c:v>
                </c:pt>
              </c:numCache>
            </c:numRef>
          </c:val>
          <c:extLst>
            <c:ext xmlns:c16="http://schemas.microsoft.com/office/drawing/2014/chart" uri="{C3380CC4-5D6E-409C-BE32-E72D297353CC}">
              <c16:uniqueId val="{00000005-7C69-48B7-8378-003A8F0E8BD2}"/>
            </c:ext>
          </c:extLst>
        </c:ser>
        <c:dLbls>
          <c:showLegendKey val="0"/>
          <c:showVal val="1"/>
          <c:showCatName val="0"/>
          <c:showSerName val="0"/>
          <c:showPercent val="0"/>
          <c:showBubbleSize val="0"/>
        </c:dLbls>
        <c:gapWidth val="100"/>
        <c:axId val="161372248"/>
        <c:axId val="161372640"/>
      </c:barChart>
      <c:catAx>
        <c:axId val="161372248"/>
        <c:scaling>
          <c:orientation val="minMax"/>
        </c:scaling>
        <c:delete val="0"/>
        <c:axPos val="b"/>
        <c:numFmt formatCode="General" sourceLinked="0"/>
        <c:majorTickMark val="none"/>
        <c:minorTickMark val="none"/>
        <c:tickLblPos val="nextTo"/>
        <c:spPr>
          <a:ln>
            <a:solidFill>
              <a:schemeClr val="tx1"/>
            </a:solidFill>
          </a:ln>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crossAx val="161372640"/>
        <c:crosses val="autoZero"/>
        <c:auto val="1"/>
        <c:lblAlgn val="ctr"/>
        <c:lblOffset val="100"/>
        <c:noMultiLvlLbl val="0"/>
      </c:catAx>
      <c:valAx>
        <c:axId val="161372640"/>
        <c:scaling>
          <c:orientation val="minMax"/>
          <c:max val="100"/>
        </c:scaling>
        <c:delete val="1"/>
        <c:axPos val="l"/>
        <c:numFmt formatCode="General" sourceLinked="1"/>
        <c:majorTickMark val="out"/>
        <c:minorTickMark val="none"/>
        <c:tickLblPos val="nextTo"/>
        <c:crossAx val="161372248"/>
        <c:crosses val="autoZero"/>
        <c:crossBetween val="between"/>
      </c:valAx>
    </c:plotArea>
    <c:legend>
      <c:legendPos val="t"/>
      <c:overlay val="0"/>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0.12059393144038813"/>
          <c:w val="1"/>
          <c:h val="0.8592040483575949"/>
        </c:manualLayout>
      </c:layout>
      <c:barChart>
        <c:barDir val="col"/>
        <c:grouping val="clustered"/>
        <c:varyColors val="0"/>
        <c:ser>
          <c:idx val="0"/>
          <c:order val="0"/>
          <c:tx>
            <c:strRef>
              <c:f>Sheet1!$B$2</c:f>
              <c:strCache>
                <c:ptCount val="1"/>
                <c:pt idx="0">
                  <c:v>During past 24 months</c:v>
                </c:pt>
              </c:strCache>
            </c:strRef>
          </c:tx>
          <c:spPr>
            <a:solidFill>
              <a:schemeClr val="accent5"/>
            </a:solidFill>
          </c:spPr>
          <c:invertIfNegative val="0"/>
          <c:dLbls>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Sheet1!$A$3:$A$9</c:f>
              <c:strCache>
                <c:ptCount val="7"/>
                <c:pt idx="0">
                  <c:v>EPI/cold chain</c:v>
                </c:pt>
                <c:pt idx="1">
                  <c:v>IMCI</c:v>
                </c:pt>
                <c:pt idx="2">
                  <c:v>Malaria diagnosis</c:v>
                </c:pt>
                <c:pt idx="3">
                  <c:v>Malaria treatment</c:v>
                </c:pt>
                <c:pt idx="4">
                  <c:v>ARI</c:v>
                </c:pt>
                <c:pt idx="5">
                  <c:v>Diarrhoea diagnosis or treatment</c:v>
                </c:pt>
                <c:pt idx="6">
                  <c:v>Paediatric ART</c:v>
                </c:pt>
              </c:strCache>
            </c:strRef>
          </c:cat>
          <c:val>
            <c:numRef>
              <c:f>Sheet1!$B$3:$B$9</c:f>
              <c:numCache>
                <c:formatCode>General</c:formatCode>
                <c:ptCount val="7"/>
                <c:pt idx="0">
                  <c:v>10</c:v>
                </c:pt>
                <c:pt idx="1">
                  <c:v>9</c:v>
                </c:pt>
                <c:pt idx="2">
                  <c:v>13</c:v>
                </c:pt>
                <c:pt idx="3">
                  <c:v>12</c:v>
                </c:pt>
                <c:pt idx="4">
                  <c:v>7</c:v>
                </c:pt>
                <c:pt idx="5">
                  <c:v>8</c:v>
                </c:pt>
                <c:pt idx="6">
                  <c:v>2</c:v>
                </c:pt>
              </c:numCache>
            </c:numRef>
          </c:val>
          <c:extLst>
            <c:ext xmlns:c16="http://schemas.microsoft.com/office/drawing/2014/chart" uri="{C3380CC4-5D6E-409C-BE32-E72D297353CC}">
              <c16:uniqueId val="{00000000-F778-41D4-BDB7-99456BD9DD78}"/>
            </c:ext>
          </c:extLst>
        </c:ser>
        <c:ser>
          <c:idx val="1"/>
          <c:order val="1"/>
          <c:tx>
            <c:strRef>
              <c:f>Sheet1!$C$2</c:f>
              <c:strCache>
                <c:ptCount val="1"/>
                <c:pt idx="0">
                  <c:v>At any time</c:v>
                </c:pt>
              </c:strCache>
            </c:strRef>
          </c:tx>
          <c:spPr>
            <a:solidFill>
              <a:schemeClr val="accent5">
                <a:lumMod val="60000"/>
                <a:lumOff val="40000"/>
              </a:schemeClr>
            </a:solidFill>
          </c:spPr>
          <c:invertIfNegative val="0"/>
          <c:dLbls>
            <c:spPr>
              <a:noFill/>
              <a:ln>
                <a:noFill/>
              </a:ln>
              <a:effectLst/>
            </c:spPr>
            <c:txPr>
              <a:bodyPr wrap="square" lIns="38100" tIns="19050" rIns="38100" bIns="19050" anchor="ctr">
                <a:spAutoFit/>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Sheet1!$A$3:$A$9</c:f>
              <c:strCache>
                <c:ptCount val="7"/>
                <c:pt idx="0">
                  <c:v>EPI/cold chain</c:v>
                </c:pt>
                <c:pt idx="1">
                  <c:v>IMCI</c:v>
                </c:pt>
                <c:pt idx="2">
                  <c:v>Malaria diagnosis</c:v>
                </c:pt>
                <c:pt idx="3">
                  <c:v>Malaria treatment</c:v>
                </c:pt>
                <c:pt idx="4">
                  <c:v>ARI</c:v>
                </c:pt>
                <c:pt idx="5">
                  <c:v>Diarrhoea diagnosis or treatment</c:v>
                </c:pt>
                <c:pt idx="6">
                  <c:v>Paediatric ART</c:v>
                </c:pt>
              </c:strCache>
            </c:strRef>
          </c:cat>
          <c:val>
            <c:numRef>
              <c:f>Sheet1!$C$3:$C$9</c:f>
              <c:numCache>
                <c:formatCode>General</c:formatCode>
                <c:ptCount val="7"/>
                <c:pt idx="0">
                  <c:v>33</c:v>
                </c:pt>
                <c:pt idx="1">
                  <c:v>34</c:v>
                </c:pt>
                <c:pt idx="2">
                  <c:v>36</c:v>
                </c:pt>
                <c:pt idx="3">
                  <c:v>32</c:v>
                </c:pt>
                <c:pt idx="4">
                  <c:v>25</c:v>
                </c:pt>
                <c:pt idx="5">
                  <c:v>31</c:v>
                </c:pt>
                <c:pt idx="6">
                  <c:v>7</c:v>
                </c:pt>
              </c:numCache>
            </c:numRef>
          </c:val>
          <c:extLst>
            <c:ext xmlns:c16="http://schemas.microsoft.com/office/drawing/2014/chart" uri="{C3380CC4-5D6E-409C-BE32-E72D297353CC}">
              <c16:uniqueId val="{00000001-F778-41D4-BDB7-99456BD9DD78}"/>
            </c:ext>
          </c:extLst>
        </c:ser>
        <c:dLbls>
          <c:showLegendKey val="0"/>
          <c:showVal val="1"/>
          <c:showCatName val="0"/>
          <c:showSerName val="0"/>
          <c:showPercent val="0"/>
          <c:showBubbleSize val="0"/>
        </c:dLbls>
        <c:gapWidth val="100"/>
        <c:axId val="372245496"/>
        <c:axId val="372245888"/>
      </c:barChart>
      <c:catAx>
        <c:axId val="372245496"/>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crossAx val="372245888"/>
        <c:crosses val="autoZero"/>
        <c:auto val="0"/>
        <c:lblAlgn val="ctr"/>
        <c:lblOffset val="100"/>
        <c:noMultiLvlLbl val="0"/>
      </c:catAx>
      <c:valAx>
        <c:axId val="372245888"/>
        <c:scaling>
          <c:orientation val="minMax"/>
          <c:max val="100"/>
        </c:scaling>
        <c:delete val="1"/>
        <c:axPos val="l"/>
        <c:numFmt formatCode="General" sourceLinked="1"/>
        <c:majorTickMark val="out"/>
        <c:minorTickMark val="none"/>
        <c:tickLblPos val="nextTo"/>
        <c:crossAx val="372245496"/>
        <c:crossesAt val="1"/>
        <c:crossBetween val="between"/>
      </c:valAx>
    </c:plotArea>
    <c:legend>
      <c:legendPos val="t"/>
      <c:overlay val="0"/>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Public</c:v>
                </c:pt>
              </c:strCache>
            </c:strRef>
          </c:tx>
          <c:spPr>
            <a:solidFill>
              <a:srgbClr val="F4D796"/>
            </a:solidFill>
          </c:spPr>
          <c:invertIfNegative val="0"/>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Outpatient curative care for sick children</c:v>
                </c:pt>
                <c:pt idx="1">
                  <c:v>Growth monitoring</c:v>
                </c:pt>
                <c:pt idx="2">
                  <c:v>Child vaccination</c:v>
                </c:pt>
                <c:pt idx="3">
                  <c:v>All 3 basic child health services</c:v>
                </c:pt>
              </c:strCache>
            </c:strRef>
          </c:cat>
          <c:val>
            <c:numRef>
              <c:f>Sheet1!$B$2:$B$5</c:f>
              <c:numCache>
                <c:formatCode>General</c:formatCode>
                <c:ptCount val="4"/>
                <c:pt idx="0">
                  <c:v>90</c:v>
                </c:pt>
                <c:pt idx="1">
                  <c:v>88</c:v>
                </c:pt>
                <c:pt idx="2">
                  <c:v>90</c:v>
                </c:pt>
                <c:pt idx="3">
                  <c:v>76</c:v>
                </c:pt>
              </c:numCache>
            </c:numRef>
          </c:val>
          <c:extLst>
            <c:ext xmlns:c16="http://schemas.microsoft.com/office/drawing/2014/chart" uri="{C3380CC4-5D6E-409C-BE32-E72D297353CC}">
              <c16:uniqueId val="{00000000-053E-430C-81F2-CAD4F71E291A}"/>
            </c:ext>
          </c:extLst>
        </c:ser>
        <c:ser>
          <c:idx val="1"/>
          <c:order val="1"/>
          <c:tx>
            <c:strRef>
              <c:f>Sheet1!$C$1</c:f>
              <c:strCache>
                <c:ptCount val="1"/>
                <c:pt idx="0">
                  <c:v>Private</c:v>
                </c:pt>
              </c:strCache>
            </c:strRef>
          </c:tx>
          <c:spPr>
            <a:solidFill>
              <a:srgbClr val="8B4F9F"/>
            </a:solidFill>
          </c:spPr>
          <c:invertIfNegative val="0"/>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Outpatient curative care for sick children</c:v>
                </c:pt>
                <c:pt idx="1">
                  <c:v>Growth monitoring</c:v>
                </c:pt>
                <c:pt idx="2">
                  <c:v>Child vaccination</c:v>
                </c:pt>
                <c:pt idx="3">
                  <c:v>All 3 basic child health services</c:v>
                </c:pt>
              </c:strCache>
            </c:strRef>
          </c:cat>
          <c:val>
            <c:numRef>
              <c:f>Sheet1!$C$2:$C$5</c:f>
              <c:numCache>
                <c:formatCode>General</c:formatCode>
                <c:ptCount val="4"/>
                <c:pt idx="0">
                  <c:v>87</c:v>
                </c:pt>
                <c:pt idx="1">
                  <c:v>13</c:v>
                </c:pt>
                <c:pt idx="2">
                  <c:v>1</c:v>
                </c:pt>
                <c:pt idx="3">
                  <c:v>1</c:v>
                </c:pt>
              </c:numCache>
            </c:numRef>
          </c:val>
          <c:extLst>
            <c:ext xmlns:c16="http://schemas.microsoft.com/office/drawing/2014/chart" uri="{C3380CC4-5D6E-409C-BE32-E72D297353CC}">
              <c16:uniqueId val="{00000001-053E-430C-81F2-CAD4F71E291A}"/>
            </c:ext>
          </c:extLst>
        </c:ser>
        <c:dLbls>
          <c:showLegendKey val="0"/>
          <c:showVal val="1"/>
          <c:showCatName val="0"/>
          <c:showSerName val="0"/>
          <c:showPercent val="0"/>
          <c:showBubbleSize val="0"/>
        </c:dLbls>
        <c:gapWidth val="100"/>
        <c:axId val="379286224"/>
        <c:axId val="379285440"/>
      </c:barChart>
      <c:catAx>
        <c:axId val="379286224"/>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79285440"/>
        <c:crosses val="autoZero"/>
        <c:auto val="1"/>
        <c:lblAlgn val="ctr"/>
        <c:lblOffset val="100"/>
        <c:noMultiLvlLbl val="0"/>
      </c:catAx>
      <c:valAx>
        <c:axId val="379285440"/>
        <c:scaling>
          <c:orientation val="minMax"/>
        </c:scaling>
        <c:delete val="1"/>
        <c:axPos val="l"/>
        <c:numFmt formatCode="General" sourceLinked="1"/>
        <c:majorTickMark val="out"/>
        <c:minorTickMark val="none"/>
        <c:tickLblPos val="none"/>
        <c:crossAx val="379286224"/>
        <c:crosses val="autoZero"/>
        <c:crossBetween val="between"/>
      </c:valAx>
    </c:plotArea>
    <c:legend>
      <c:legendPos val="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26408165973635317"/>
          <c:y val="1.4415344821027807E-2"/>
          <c:w val="0.69659249756701758"/>
          <c:h val="0.94181577846247477"/>
        </c:manualLayout>
      </c:layout>
      <c:barChart>
        <c:barDir val="bar"/>
        <c:grouping val="clustered"/>
        <c:varyColors val="0"/>
        <c:ser>
          <c:idx val="0"/>
          <c:order val="0"/>
          <c:tx>
            <c:strRef>
              <c:f>Sheet1!$B$1</c:f>
              <c:strCache>
                <c:ptCount val="1"/>
                <c:pt idx="0">
                  <c:v>All basic client services</c:v>
                </c:pt>
              </c:strCache>
            </c:strRef>
          </c:tx>
          <c:spPr>
            <a:solidFill>
              <a:schemeClr val="accent6"/>
            </a:solidFill>
          </c:spPr>
          <c:invertIfNegative val="0"/>
          <c:dPt>
            <c:idx val="0"/>
            <c:invertIfNegative val="0"/>
            <c:bubble3D val="0"/>
            <c:spPr>
              <a:solidFill>
                <a:schemeClr val="accent5"/>
              </a:solidFill>
            </c:spPr>
            <c:extLst>
              <c:ext xmlns:c16="http://schemas.microsoft.com/office/drawing/2014/chart" uri="{C3380CC4-5D6E-409C-BE32-E72D297353CC}">
                <c16:uniqueId val="{00000001-B423-45D3-85E5-9186BE3B9909}"/>
              </c:ext>
            </c:extLst>
          </c:dPt>
          <c:dPt>
            <c:idx val="1"/>
            <c:invertIfNegative val="0"/>
            <c:bubble3D val="0"/>
            <c:extLst>
              <c:ext xmlns:c16="http://schemas.microsoft.com/office/drawing/2014/chart" uri="{C3380CC4-5D6E-409C-BE32-E72D297353CC}">
                <c16:uniqueId val="{00000002-B423-45D3-85E5-9186BE3B9909}"/>
              </c:ext>
            </c:extLst>
          </c:dPt>
          <c:dPt>
            <c:idx val="2"/>
            <c:invertIfNegative val="0"/>
            <c:bubble3D val="0"/>
            <c:extLst>
              <c:ext xmlns:c16="http://schemas.microsoft.com/office/drawing/2014/chart" uri="{C3380CC4-5D6E-409C-BE32-E72D297353CC}">
                <c16:uniqueId val="{00000003-B423-45D3-85E5-9186BE3B9909}"/>
              </c:ext>
            </c:extLst>
          </c:dPt>
          <c:dPt>
            <c:idx val="3"/>
            <c:invertIfNegative val="0"/>
            <c:bubble3D val="0"/>
            <c:extLst>
              <c:ext xmlns:c16="http://schemas.microsoft.com/office/drawing/2014/chart" uri="{C3380CC4-5D6E-409C-BE32-E72D297353CC}">
                <c16:uniqueId val="{00000004-B423-45D3-85E5-9186BE3B9909}"/>
              </c:ext>
            </c:extLst>
          </c:dPt>
          <c:dPt>
            <c:idx val="4"/>
            <c:invertIfNegative val="0"/>
            <c:bubble3D val="0"/>
            <c:extLst>
              <c:ext xmlns:c16="http://schemas.microsoft.com/office/drawing/2014/chart" uri="{C3380CC4-5D6E-409C-BE32-E72D297353CC}">
                <c16:uniqueId val="{00000005-B423-45D3-85E5-9186BE3B9909}"/>
              </c:ext>
            </c:extLst>
          </c:dPt>
          <c:dPt>
            <c:idx val="5"/>
            <c:invertIfNegative val="0"/>
            <c:bubble3D val="0"/>
            <c:extLst>
              <c:ext xmlns:c16="http://schemas.microsoft.com/office/drawing/2014/chart" uri="{C3380CC4-5D6E-409C-BE32-E72D297353CC}">
                <c16:uniqueId val="{00000006-B423-45D3-85E5-9186BE3B9909}"/>
              </c:ext>
            </c:extLst>
          </c:dPt>
          <c:dPt>
            <c:idx val="6"/>
            <c:invertIfNegative val="0"/>
            <c:bubble3D val="0"/>
            <c:extLst>
              <c:ext xmlns:c16="http://schemas.microsoft.com/office/drawing/2014/chart" uri="{C3380CC4-5D6E-409C-BE32-E72D297353CC}">
                <c16:uniqueId val="{00000007-B423-45D3-85E5-9186BE3B9909}"/>
              </c:ext>
            </c:extLst>
          </c:dPt>
          <c:dLbls>
            <c:spPr>
              <a:noFill/>
              <a:ln>
                <a:noFill/>
              </a:ln>
              <a:effectLst/>
            </c:spPr>
            <c:txPr>
              <a:bodyPr wrap="square" lIns="38100" tIns="19050" rIns="38100" bIns="19050" anchor="ctr">
                <a:spAutoFit/>
              </a:bodyPr>
              <a:lstStyle/>
              <a:p>
                <a:pPr>
                  <a:defRPr b="1">
                    <a:latin typeface="Source Sans Pro" panose="020B0503030403020204" pitchFamily="34" charset="0"/>
                    <a:ea typeface="Source Sans Pro" panose="020B0503030403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Sheet1!$A$2:$A$13</c:f>
              <c:strCache>
                <c:ptCount val="12"/>
                <c:pt idx="0">
                  <c:v>Ethiopia</c:v>
                </c:pt>
                <c:pt idx="1">
                  <c:v>Afar</c:v>
                </c:pt>
                <c:pt idx="2">
                  <c:v>Amhara</c:v>
                </c:pt>
                <c:pt idx="3">
                  <c:v>Oromia</c:v>
                </c:pt>
                <c:pt idx="4">
                  <c:v>Somali</c:v>
                </c:pt>
                <c:pt idx="5">
                  <c:v>Benishangul Gumuz</c:v>
                </c:pt>
                <c:pt idx="6">
                  <c:v>SNNP</c:v>
                </c:pt>
                <c:pt idx="7">
                  <c:v>Sidama</c:v>
                </c:pt>
                <c:pt idx="8">
                  <c:v>Gambela</c:v>
                </c:pt>
                <c:pt idx="9">
                  <c:v>Harari</c:v>
                </c:pt>
                <c:pt idx="10">
                  <c:v>Addis Ababa</c:v>
                </c:pt>
                <c:pt idx="11">
                  <c:v>Dire Dawa</c:v>
                </c:pt>
              </c:strCache>
            </c:strRef>
          </c:cat>
          <c:val>
            <c:numRef>
              <c:f>Sheet1!$B$2:$B$13</c:f>
              <c:numCache>
                <c:formatCode>General</c:formatCode>
                <c:ptCount val="12"/>
                <c:pt idx="0">
                  <c:v>63</c:v>
                </c:pt>
                <c:pt idx="1">
                  <c:v>53</c:v>
                </c:pt>
                <c:pt idx="2">
                  <c:v>60</c:v>
                </c:pt>
                <c:pt idx="3">
                  <c:v>62</c:v>
                </c:pt>
                <c:pt idx="4">
                  <c:v>76</c:v>
                </c:pt>
                <c:pt idx="5">
                  <c:v>55</c:v>
                </c:pt>
                <c:pt idx="6">
                  <c:v>69</c:v>
                </c:pt>
                <c:pt idx="7">
                  <c:v>82</c:v>
                </c:pt>
                <c:pt idx="8">
                  <c:v>50</c:v>
                </c:pt>
                <c:pt idx="9">
                  <c:v>63</c:v>
                </c:pt>
                <c:pt idx="10">
                  <c:v>19</c:v>
                </c:pt>
                <c:pt idx="11">
                  <c:v>51</c:v>
                </c:pt>
              </c:numCache>
            </c:numRef>
          </c:val>
          <c:extLst>
            <c:ext xmlns:c16="http://schemas.microsoft.com/office/drawing/2014/chart" uri="{C3380CC4-5D6E-409C-BE32-E72D297353CC}">
              <c16:uniqueId val="{00000008-B423-45D3-85E5-9186BE3B9909}"/>
            </c:ext>
          </c:extLst>
        </c:ser>
        <c:dLbls>
          <c:dLblPos val="outEnd"/>
          <c:showLegendKey val="0"/>
          <c:showVal val="1"/>
          <c:showCatName val="0"/>
          <c:showSerName val="0"/>
          <c:showPercent val="0"/>
          <c:showBubbleSize val="0"/>
        </c:dLbls>
        <c:gapWidth val="100"/>
        <c:axId val="331744904"/>
        <c:axId val="331745688"/>
      </c:barChart>
      <c:catAx>
        <c:axId val="331744904"/>
        <c:scaling>
          <c:orientation val="maxMin"/>
        </c:scaling>
        <c:delete val="0"/>
        <c:axPos val="l"/>
        <c:numFmt formatCode="General" sourceLinked="1"/>
        <c:majorTickMark val="none"/>
        <c:minorTickMark val="none"/>
        <c:tickLblPos val="nextTo"/>
        <c:spPr>
          <a:ln>
            <a:solidFill>
              <a:schemeClr val="tx1"/>
            </a:solidFill>
          </a:ln>
        </c:spPr>
        <c:txPr>
          <a:bodyPr/>
          <a:lstStyle/>
          <a:p>
            <a:pPr>
              <a:defRPr sz="1800">
                <a:latin typeface="Source Sans Pro" panose="020B0503030403020204" pitchFamily="34" charset="0"/>
                <a:ea typeface="Source Sans Pro" panose="020B0503030403020204" pitchFamily="34" charset="0"/>
              </a:defRPr>
            </a:pPr>
            <a:endParaRPr lang="en-US"/>
          </a:p>
        </c:txPr>
        <c:crossAx val="331745688"/>
        <c:crosses val="autoZero"/>
        <c:auto val="1"/>
        <c:lblAlgn val="ctr"/>
        <c:lblOffset val="100"/>
        <c:noMultiLvlLbl val="0"/>
      </c:catAx>
      <c:valAx>
        <c:axId val="331745688"/>
        <c:scaling>
          <c:orientation val="minMax"/>
          <c:max val="100"/>
        </c:scaling>
        <c:delete val="1"/>
        <c:axPos val="t"/>
        <c:numFmt formatCode="General" sourceLinked="1"/>
        <c:majorTickMark val="out"/>
        <c:minorTickMark val="none"/>
        <c:tickLblPos val="nextTo"/>
        <c:crossAx val="33174490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406162464985995E-2"/>
          <c:y val="1.4764730495644566E-2"/>
          <c:w val="0.79943460192475946"/>
          <c:h val="0.73922248849328609"/>
        </c:manualLayout>
      </c:layout>
      <c:barChart>
        <c:barDir val="col"/>
        <c:grouping val="stacked"/>
        <c:varyColors val="0"/>
        <c:ser>
          <c:idx val="0"/>
          <c:order val="0"/>
          <c:tx>
            <c:strRef>
              <c:f>Sheet1!$B$1</c:f>
              <c:strCache>
                <c:ptCount val="1"/>
                <c:pt idx="0">
                  <c:v>1 to 2</c:v>
                </c:pt>
              </c:strCache>
            </c:strRef>
          </c:tx>
          <c:spPr>
            <a:solidFill>
              <a:schemeClr val="accent4"/>
            </a:solidFill>
          </c:spPr>
          <c:invertIfNegative val="0"/>
          <c:dLbls>
            <c:spPr>
              <a:noFill/>
              <a:ln>
                <a:noFill/>
              </a:ln>
              <a:effectLst/>
            </c:spPr>
            <c:txPr>
              <a:bodyPr wrap="square" lIns="38100" tIns="19050" rIns="38100" bIns="19050" anchor="ctr">
                <a:spAutoFit/>
              </a:bodyPr>
              <a:lstStyle/>
              <a:p>
                <a:pPr>
                  <a:defRPr b="1"/>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Outpatient curative care for sick children (N=1,034)</c:v>
                </c:pt>
                <c:pt idx="1">
                  <c:v>Growth monitoring (N=869)</c:v>
                </c:pt>
              </c:strCache>
            </c:strRef>
          </c:cat>
          <c:val>
            <c:numRef>
              <c:f>Sheet1!$B$2:$B$3</c:f>
              <c:numCache>
                <c:formatCode>General</c:formatCode>
                <c:ptCount val="2"/>
                <c:pt idx="0">
                  <c:v>5</c:v>
                </c:pt>
                <c:pt idx="1">
                  <c:v>12</c:v>
                </c:pt>
              </c:numCache>
            </c:numRef>
          </c:val>
          <c:extLst>
            <c:ext xmlns:c16="http://schemas.microsoft.com/office/drawing/2014/chart" uri="{C3380CC4-5D6E-409C-BE32-E72D297353CC}">
              <c16:uniqueId val="{00000002-5BBD-40F2-B9A8-F0C285DFF411}"/>
            </c:ext>
          </c:extLst>
        </c:ser>
        <c:ser>
          <c:idx val="1"/>
          <c:order val="1"/>
          <c:tx>
            <c:strRef>
              <c:f>Sheet1!$C$1</c:f>
              <c:strCache>
                <c:ptCount val="1"/>
                <c:pt idx="0">
                  <c:v>3 to 4</c:v>
                </c:pt>
              </c:strCache>
            </c:strRef>
          </c:tx>
          <c:spPr>
            <a:solidFill>
              <a:schemeClr val="accent3"/>
            </a:solidFill>
          </c:spPr>
          <c:invertIfNegative val="0"/>
          <c:dLbls>
            <c:dLbl>
              <c:idx val="1"/>
              <c:tx>
                <c:rich>
                  <a:bodyPr/>
                  <a:lstStyle/>
                  <a:p>
                    <a:fld id="{9751AF04-2633-4FC1-9611-919806721B2A}"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5BBD-40F2-B9A8-F0C285DFF411}"/>
                </c:ext>
              </c:extLst>
            </c:dLbl>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Outpatient curative care for sick children (N=1,034)</c:v>
                </c:pt>
                <c:pt idx="1">
                  <c:v>Growth monitoring (N=869)</c:v>
                </c:pt>
              </c:strCache>
            </c:strRef>
          </c:cat>
          <c:val>
            <c:numRef>
              <c:f>Sheet1!$C$2:$C$3</c:f>
              <c:numCache>
                <c:formatCode>General</c:formatCode>
                <c:ptCount val="2"/>
                <c:pt idx="0">
                  <c:v>7</c:v>
                </c:pt>
                <c:pt idx="1">
                  <c:v>6</c:v>
                </c:pt>
              </c:numCache>
            </c:numRef>
          </c:val>
          <c:extLst>
            <c:ext xmlns:c16="http://schemas.microsoft.com/office/drawing/2014/chart" uri="{C3380CC4-5D6E-409C-BE32-E72D297353CC}">
              <c16:uniqueId val="{00000004-5BBD-40F2-B9A8-F0C285DFF411}"/>
            </c:ext>
          </c:extLst>
        </c:ser>
        <c:ser>
          <c:idx val="2"/>
          <c:order val="2"/>
          <c:tx>
            <c:strRef>
              <c:f>Sheet1!$D$1</c:f>
              <c:strCache>
                <c:ptCount val="1"/>
                <c:pt idx="0">
                  <c:v>5 or more</c:v>
                </c:pt>
              </c:strCache>
            </c:strRef>
          </c:tx>
          <c:spPr>
            <a:solidFill>
              <a:schemeClr val="tx2"/>
            </a:solidFill>
          </c:spPr>
          <c:invertIfNegative val="0"/>
          <c:dLbls>
            <c:spPr>
              <a:noFill/>
              <a:ln>
                <a:noFill/>
              </a:ln>
              <a:effectLst/>
            </c:spPr>
            <c:txPr>
              <a:bodyPr wrap="square" lIns="38100" tIns="19050" rIns="38100" bIns="19050" anchor="ctr">
                <a:spAutoFit/>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Outpatient curative care for sick children (N=1,034)</c:v>
                </c:pt>
                <c:pt idx="1">
                  <c:v>Growth monitoring (N=869)</c:v>
                </c:pt>
              </c:strCache>
            </c:strRef>
          </c:cat>
          <c:val>
            <c:numRef>
              <c:f>Sheet1!$D$2:$D$3</c:f>
              <c:numCache>
                <c:formatCode>General</c:formatCode>
                <c:ptCount val="2"/>
                <c:pt idx="0">
                  <c:v>87</c:v>
                </c:pt>
                <c:pt idx="1">
                  <c:v>59</c:v>
                </c:pt>
              </c:numCache>
            </c:numRef>
          </c:val>
          <c:extLst>
            <c:ext xmlns:c16="http://schemas.microsoft.com/office/drawing/2014/chart" uri="{C3380CC4-5D6E-409C-BE32-E72D297353CC}">
              <c16:uniqueId val="{00000000-7AC9-4B2E-A60E-455987528915}"/>
            </c:ext>
          </c:extLst>
        </c:ser>
        <c:dLbls>
          <c:showLegendKey val="0"/>
          <c:showVal val="1"/>
          <c:showCatName val="0"/>
          <c:showSerName val="0"/>
          <c:showPercent val="0"/>
          <c:showBubbleSize val="0"/>
        </c:dLbls>
        <c:gapWidth val="100"/>
        <c:overlap val="100"/>
        <c:axId val="374576448"/>
        <c:axId val="374577624"/>
      </c:barChart>
      <c:catAx>
        <c:axId val="374576448"/>
        <c:scaling>
          <c:orientation val="minMax"/>
        </c:scaling>
        <c:delete val="0"/>
        <c:axPos val="b"/>
        <c:numFmt formatCode="General" sourceLinked="0"/>
        <c:majorTickMark val="none"/>
        <c:minorTickMark val="none"/>
        <c:tickLblPos val="nextTo"/>
        <c:txPr>
          <a:bodyPr/>
          <a:lstStyle/>
          <a:p>
            <a:pPr>
              <a:defRPr>
                <a:latin typeface="Source Sans Pro" panose="020B0503030403020204" pitchFamily="34" charset="0"/>
                <a:ea typeface="Source Sans Pro" panose="020B0503030403020204" pitchFamily="34" charset="0"/>
              </a:defRPr>
            </a:pPr>
            <a:endParaRPr lang="en-US"/>
          </a:p>
        </c:txPr>
        <c:crossAx val="374577624"/>
        <c:crosses val="autoZero"/>
        <c:auto val="1"/>
        <c:lblAlgn val="ctr"/>
        <c:lblOffset val="100"/>
        <c:noMultiLvlLbl val="0"/>
      </c:catAx>
      <c:valAx>
        <c:axId val="374577624"/>
        <c:scaling>
          <c:orientation val="minMax"/>
          <c:max val="100"/>
        </c:scaling>
        <c:delete val="1"/>
        <c:axPos val="l"/>
        <c:numFmt formatCode="General" sourceLinked="1"/>
        <c:majorTickMark val="out"/>
        <c:minorTickMark val="none"/>
        <c:tickLblPos val="nextTo"/>
        <c:crossAx val="374576448"/>
        <c:crosses val="autoZero"/>
        <c:crossBetween val="between"/>
      </c:valAx>
    </c:plotArea>
    <c:legend>
      <c:legendPos val="r"/>
      <c:layout>
        <c:manualLayout>
          <c:xMode val="edge"/>
          <c:yMode val="edge"/>
          <c:x val="0.84768196944131979"/>
          <c:y val="0.39227509604777666"/>
          <c:w val="0.14636564960629922"/>
          <c:h val="0.22538682664666917"/>
        </c:manualLayout>
      </c:layout>
      <c:overlay val="0"/>
      <c:txPr>
        <a:bodyPr/>
        <a:lstStyle/>
        <a:p>
          <a:pPr>
            <a:defRPr>
              <a:latin typeface="Source Sans Pro" panose="020B0503030403020204" pitchFamily="34" charset="0"/>
              <a:ea typeface="Source Sans Pro" panose="020B0503030403020204" pitchFamily="34" charset="0"/>
            </a:defRPr>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406162464985995E-2"/>
          <c:y val="5.0648551168536088E-2"/>
          <c:w val="0.82613210848643914"/>
          <c:h val="0.6467164495516462"/>
        </c:manualLayout>
      </c:layout>
      <c:barChart>
        <c:barDir val="col"/>
        <c:grouping val="percentStacked"/>
        <c:varyColors val="0"/>
        <c:ser>
          <c:idx val="0"/>
          <c:order val="0"/>
          <c:tx>
            <c:strRef>
              <c:f>Sheet1!$B$1</c:f>
              <c:strCache>
                <c:ptCount val="1"/>
                <c:pt idx="0">
                  <c:v>1 to 2</c:v>
                </c:pt>
              </c:strCache>
            </c:strRef>
          </c:tx>
          <c:spPr>
            <a:solidFill>
              <a:schemeClr val="accent4"/>
            </a:solidFill>
          </c:spPr>
          <c:invertIfNegative val="0"/>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Routine polio (N=845)</c:v>
                </c:pt>
                <c:pt idx="1">
                  <c:v>Routine DPT/pentavalent 
(N=868)</c:v>
                </c:pt>
                <c:pt idx="2">
                  <c:v>Routine measles 
(N=866)</c:v>
                </c:pt>
                <c:pt idx="3">
                  <c:v>Routine BCG 
(N=857)</c:v>
                </c:pt>
                <c:pt idx="4">
                  <c:v>Pneumococcal (N=856)</c:v>
                </c:pt>
              </c:strCache>
            </c:strRef>
          </c:cat>
          <c:val>
            <c:numRef>
              <c:f>Sheet1!$B$2:$B$6</c:f>
              <c:numCache>
                <c:formatCode>0</c:formatCode>
                <c:ptCount val="5"/>
                <c:pt idx="0">
                  <c:v>24</c:v>
                </c:pt>
                <c:pt idx="1">
                  <c:v>23</c:v>
                </c:pt>
                <c:pt idx="2">
                  <c:v>38</c:v>
                </c:pt>
                <c:pt idx="3">
                  <c:v>37</c:v>
                </c:pt>
                <c:pt idx="4">
                  <c:v>23</c:v>
                </c:pt>
              </c:numCache>
            </c:numRef>
          </c:val>
          <c:extLst>
            <c:ext xmlns:c16="http://schemas.microsoft.com/office/drawing/2014/chart" uri="{C3380CC4-5D6E-409C-BE32-E72D297353CC}">
              <c16:uniqueId val="{00000000-420C-4249-B765-D430DB77763B}"/>
            </c:ext>
          </c:extLst>
        </c:ser>
        <c:ser>
          <c:idx val="1"/>
          <c:order val="1"/>
          <c:tx>
            <c:strRef>
              <c:f>Sheet1!$C$1</c:f>
              <c:strCache>
                <c:ptCount val="1"/>
                <c:pt idx="0">
                  <c:v>3 to 4</c:v>
                </c:pt>
              </c:strCache>
            </c:strRef>
          </c:tx>
          <c:spPr>
            <a:solidFill>
              <a:schemeClr val="accent3"/>
            </a:solidFill>
          </c:spPr>
          <c:invertIfNegative val="0"/>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Routine polio (N=845)</c:v>
                </c:pt>
                <c:pt idx="1">
                  <c:v>Routine DPT/pentavalent 
(N=868)</c:v>
                </c:pt>
                <c:pt idx="2">
                  <c:v>Routine measles 
(N=866)</c:v>
                </c:pt>
                <c:pt idx="3">
                  <c:v>Routine BCG 
(N=857)</c:v>
                </c:pt>
                <c:pt idx="4">
                  <c:v>Pneumococcal (N=856)</c:v>
                </c:pt>
              </c:strCache>
            </c:strRef>
          </c:cat>
          <c:val>
            <c:numRef>
              <c:f>Sheet1!$C$2:$C$6</c:f>
              <c:numCache>
                <c:formatCode>0</c:formatCode>
                <c:ptCount val="5"/>
                <c:pt idx="0">
                  <c:v>3</c:v>
                </c:pt>
                <c:pt idx="1">
                  <c:v>3</c:v>
                </c:pt>
                <c:pt idx="2">
                  <c:v>0</c:v>
                </c:pt>
                <c:pt idx="3">
                  <c:v>0</c:v>
                </c:pt>
                <c:pt idx="4">
                  <c:v>3</c:v>
                </c:pt>
              </c:numCache>
            </c:numRef>
          </c:val>
          <c:extLst>
            <c:ext xmlns:c16="http://schemas.microsoft.com/office/drawing/2014/chart" uri="{C3380CC4-5D6E-409C-BE32-E72D297353CC}">
              <c16:uniqueId val="{00000001-420C-4249-B765-D430DB77763B}"/>
            </c:ext>
          </c:extLst>
        </c:ser>
        <c:ser>
          <c:idx val="2"/>
          <c:order val="2"/>
          <c:tx>
            <c:strRef>
              <c:f>Sheet1!$D$1</c:f>
              <c:strCache>
                <c:ptCount val="1"/>
                <c:pt idx="0">
                  <c:v>5 or more</c:v>
                </c:pt>
              </c:strCache>
            </c:strRef>
          </c:tx>
          <c:spPr>
            <a:solidFill>
              <a:schemeClr val="tx2"/>
            </a:solidFill>
          </c:spPr>
          <c:invertIfNegative val="0"/>
          <c:dLbls>
            <c:dLbl>
              <c:idx val="2"/>
              <c:layout>
                <c:manualLayout>
                  <c:x val="-5.0925337632079971E-17"/>
                  <c:y val="-2.1577156077971497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E81-44AE-8C51-D9CB34D6D80E}"/>
                </c:ext>
              </c:extLst>
            </c:dLbl>
            <c:dLbl>
              <c:idx val="3"/>
              <c:layout>
                <c:manualLayout>
                  <c:x val="-1.0185067526415994E-16"/>
                  <c:y val="-2.637207965085409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E81-44AE-8C51-D9CB34D6D80E}"/>
                </c:ext>
              </c:extLst>
            </c:dLbl>
            <c:spPr>
              <a:noFill/>
              <a:ln>
                <a:noFill/>
              </a:ln>
              <a:effectLst/>
            </c:spPr>
            <c:txPr>
              <a:bodyPr/>
              <a:lstStyle/>
              <a:p>
                <a:pPr>
                  <a:defRPr b="1">
                    <a:solidFill>
                      <a:schemeClr val="tx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Routine polio (N=845)</c:v>
                </c:pt>
                <c:pt idx="1">
                  <c:v>Routine DPT/pentavalent 
(N=868)</c:v>
                </c:pt>
                <c:pt idx="2">
                  <c:v>Routine measles 
(N=866)</c:v>
                </c:pt>
                <c:pt idx="3">
                  <c:v>Routine BCG 
(N=857)</c:v>
                </c:pt>
                <c:pt idx="4">
                  <c:v>Pneumococcal (N=856)</c:v>
                </c:pt>
              </c:strCache>
            </c:strRef>
          </c:cat>
          <c:val>
            <c:numRef>
              <c:f>Sheet1!$D$2:$D$6</c:f>
              <c:numCache>
                <c:formatCode>0</c:formatCode>
                <c:ptCount val="5"/>
                <c:pt idx="0">
                  <c:v>29</c:v>
                </c:pt>
                <c:pt idx="1">
                  <c:v>31</c:v>
                </c:pt>
                <c:pt idx="2">
                  <c:v>6</c:v>
                </c:pt>
                <c:pt idx="3">
                  <c:v>6</c:v>
                </c:pt>
                <c:pt idx="4">
                  <c:v>28</c:v>
                </c:pt>
              </c:numCache>
            </c:numRef>
          </c:val>
          <c:extLst>
            <c:ext xmlns:c16="http://schemas.microsoft.com/office/drawing/2014/chart" uri="{C3380CC4-5D6E-409C-BE32-E72D297353CC}">
              <c16:uniqueId val="{00000003-420C-4249-B765-D430DB77763B}"/>
            </c:ext>
          </c:extLst>
        </c:ser>
        <c:ser>
          <c:idx val="3"/>
          <c:order val="3"/>
          <c:tx>
            <c:strRef>
              <c:f>Sheet1!$E$1</c:f>
              <c:strCache>
                <c:ptCount val="1"/>
                <c:pt idx="0">
                  <c:v>Column1</c:v>
                </c:pt>
              </c:strCache>
            </c:strRef>
          </c:tx>
          <c:spPr>
            <a:noFill/>
            <a:effectLst/>
          </c:spPr>
          <c:invertIfNegative val="0"/>
          <c:dLbls>
            <c:delete val="1"/>
          </c:dLbls>
          <c:cat>
            <c:strRef>
              <c:f>Sheet1!$A$2:$A$6</c:f>
              <c:strCache>
                <c:ptCount val="5"/>
                <c:pt idx="0">
                  <c:v>Routine polio (N=845)</c:v>
                </c:pt>
                <c:pt idx="1">
                  <c:v>Routine DPT/pentavalent 
(N=868)</c:v>
                </c:pt>
                <c:pt idx="2">
                  <c:v>Routine measles 
(N=866)</c:v>
                </c:pt>
                <c:pt idx="3">
                  <c:v>Routine BCG 
(N=857)</c:v>
                </c:pt>
                <c:pt idx="4">
                  <c:v>Pneumococcal (N=856)</c:v>
                </c:pt>
              </c:strCache>
            </c:strRef>
          </c:cat>
          <c:val>
            <c:numRef>
              <c:f>Sheet1!$E$2:$E$6</c:f>
              <c:numCache>
                <c:formatCode>0</c:formatCode>
                <c:ptCount val="5"/>
                <c:pt idx="0">
                  <c:v>44</c:v>
                </c:pt>
                <c:pt idx="1">
                  <c:v>43</c:v>
                </c:pt>
                <c:pt idx="2">
                  <c:v>56</c:v>
                </c:pt>
                <c:pt idx="3">
                  <c:v>57</c:v>
                </c:pt>
                <c:pt idx="4">
                  <c:v>46</c:v>
                </c:pt>
              </c:numCache>
            </c:numRef>
          </c:val>
          <c:extLst>
            <c:ext xmlns:c16="http://schemas.microsoft.com/office/drawing/2014/chart" uri="{C3380CC4-5D6E-409C-BE32-E72D297353CC}">
              <c16:uniqueId val="{00000000-CB16-4A34-8A4A-B5C9F6DC4AA1}"/>
            </c:ext>
          </c:extLst>
        </c:ser>
        <c:dLbls>
          <c:showLegendKey val="0"/>
          <c:showVal val="1"/>
          <c:showCatName val="0"/>
          <c:showSerName val="0"/>
          <c:showPercent val="0"/>
          <c:showBubbleSize val="0"/>
        </c:dLbls>
        <c:gapWidth val="100"/>
        <c:overlap val="100"/>
        <c:axId val="368852080"/>
        <c:axId val="381837352"/>
      </c:barChart>
      <c:catAx>
        <c:axId val="368852080"/>
        <c:scaling>
          <c:orientation val="minMax"/>
        </c:scaling>
        <c:delete val="0"/>
        <c:axPos val="b"/>
        <c:numFmt formatCode="General" sourceLinked="0"/>
        <c:majorTickMark val="none"/>
        <c:minorTickMark val="none"/>
        <c:tickLblPos val="nextTo"/>
        <c:txPr>
          <a:bodyPr/>
          <a:lstStyle/>
          <a:p>
            <a:pPr>
              <a:defRPr sz="1600">
                <a:latin typeface="Source Sans Pro" panose="020B0503030403020204" pitchFamily="34" charset="0"/>
                <a:ea typeface="Source Sans Pro" panose="020B0503030403020204" pitchFamily="34" charset="0"/>
              </a:defRPr>
            </a:pPr>
            <a:endParaRPr lang="en-US"/>
          </a:p>
        </c:txPr>
        <c:crossAx val="381837352"/>
        <c:crosses val="autoZero"/>
        <c:auto val="1"/>
        <c:lblAlgn val="ctr"/>
        <c:lblOffset val="100"/>
        <c:noMultiLvlLbl val="0"/>
      </c:catAx>
      <c:valAx>
        <c:axId val="381837352"/>
        <c:scaling>
          <c:orientation val="minMax"/>
          <c:max val="1"/>
          <c:min val="0"/>
        </c:scaling>
        <c:delete val="1"/>
        <c:axPos val="l"/>
        <c:numFmt formatCode="0%" sourceLinked="1"/>
        <c:majorTickMark val="out"/>
        <c:minorTickMark val="none"/>
        <c:tickLblPos val="nextTo"/>
        <c:crossAx val="368852080"/>
        <c:crosses val="autoZero"/>
        <c:crossBetween val="between"/>
      </c:valAx>
    </c:plotArea>
    <c:legend>
      <c:legendPos val="r"/>
      <c:legendEntry>
        <c:idx val="0"/>
        <c:delete val="1"/>
      </c:legendEntry>
      <c:overlay val="0"/>
    </c:legend>
    <c:plotVisOnly val="1"/>
    <c:dispBlanksAs val="gap"/>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5123493913654494"/>
          <c:y val="1.932367149758454E-2"/>
          <c:w val="0.51711337756008846"/>
          <c:h val="0.95410628019323673"/>
        </c:manualLayout>
      </c:layout>
      <c:barChart>
        <c:barDir val="bar"/>
        <c:grouping val="clustered"/>
        <c:varyColors val="0"/>
        <c:ser>
          <c:idx val="0"/>
          <c:order val="0"/>
          <c:tx>
            <c:strRef>
              <c:f>Sheet1!$B$1</c:f>
              <c:strCache>
                <c:ptCount val="1"/>
                <c:pt idx="0">
                  <c:v>Column2</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1-BD28-4136-AE16-4E0DA37A0C92}"/>
              </c:ext>
            </c:extLst>
          </c:dPt>
          <c:dPt>
            <c:idx val="6"/>
            <c:invertIfNegative val="0"/>
            <c:bubble3D val="0"/>
            <c:extLst>
              <c:ext xmlns:c16="http://schemas.microsoft.com/office/drawing/2014/chart" uri="{C3380CC4-5D6E-409C-BE32-E72D297353CC}">
                <c16:uniqueId val="{00000002-BD28-4136-AE16-4E0DA37A0C92}"/>
              </c:ext>
            </c:extLst>
          </c:dPt>
          <c:dPt>
            <c:idx val="7"/>
            <c:invertIfNegative val="0"/>
            <c:bubble3D val="0"/>
            <c:extLst>
              <c:ext xmlns:c16="http://schemas.microsoft.com/office/drawing/2014/chart" uri="{C3380CC4-5D6E-409C-BE32-E72D297353CC}">
                <c16:uniqueId val="{00000003-BD28-4136-AE16-4E0DA37A0C92}"/>
              </c:ext>
            </c:extLst>
          </c:dPt>
          <c:dPt>
            <c:idx val="10"/>
            <c:invertIfNegative val="0"/>
            <c:bubble3D val="0"/>
            <c:extLst>
              <c:ext xmlns:c16="http://schemas.microsoft.com/office/drawing/2014/chart" uri="{C3380CC4-5D6E-409C-BE32-E72D297353CC}">
                <c16:uniqueId val="{00000004-BD28-4136-AE16-4E0DA37A0C92}"/>
              </c:ext>
            </c:extLst>
          </c:dPt>
          <c:dLbls>
            <c:dLbl>
              <c:idx val="0"/>
              <c:layout>
                <c:manualLayout>
                  <c:x val="1.3123359580052493E-3"/>
                  <c:y val="1.2077294685990338E-2"/>
                </c:manualLayout>
              </c:layout>
              <c:tx>
                <c:rich>
                  <a:bodyPr/>
                  <a:lstStyle/>
                  <a:p>
                    <a:fld id="{38CEAA5B-1C82-48D1-8738-2825BD05EEAD}"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BD28-4136-AE16-4E0DA37A0C92}"/>
                </c:ext>
              </c:extLst>
            </c:dLbl>
            <c:spPr>
              <a:noFill/>
              <a:ln>
                <a:noFill/>
              </a:ln>
              <a:effectLst/>
            </c:spPr>
            <c:txPr>
              <a:bodyPr/>
              <a:lstStyle/>
              <a:p>
                <a:pPr>
                  <a:defRPr sz="1600"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Sheet1!$A$2:$A$13</c:f>
              <c:strCache>
                <c:ptCount val="12"/>
                <c:pt idx="0">
                  <c:v>Staff trained on growth monitoring</c:v>
                </c:pt>
                <c:pt idx="1">
                  <c:v>Staff trained on IMNCI</c:v>
                </c:pt>
                <c:pt idx="2">
                  <c:v>Infant weighing scale</c:v>
                </c:pt>
                <c:pt idx="3">
                  <c:v>Length or height board</c:v>
                </c:pt>
                <c:pt idx="4">
                  <c:v>Guidelines on growth monitoring</c:v>
                </c:pt>
                <c:pt idx="5">
                  <c:v>Guidelines on IMNCI</c:v>
                </c:pt>
                <c:pt idx="6">
                  <c:v>Tape for head circumference</c:v>
                </c:pt>
                <c:pt idx="7">
                  <c:v>Child weighing scale</c:v>
                </c:pt>
                <c:pt idx="8">
                  <c:v>Tape for MUAC</c:v>
                </c:pt>
                <c:pt idx="9">
                  <c:v>Stethoscope</c:v>
                </c:pt>
                <c:pt idx="10">
                  <c:v>Timer</c:v>
                </c:pt>
                <c:pt idx="11">
                  <c:v>Thermometer</c:v>
                </c:pt>
              </c:strCache>
            </c:strRef>
          </c:cat>
          <c:val>
            <c:numRef>
              <c:f>Sheet1!$B$2:$B$13</c:f>
              <c:numCache>
                <c:formatCode>General</c:formatCode>
                <c:ptCount val="12"/>
                <c:pt idx="0">
                  <c:v>16</c:v>
                </c:pt>
                <c:pt idx="1">
                  <c:v>16</c:v>
                </c:pt>
                <c:pt idx="2">
                  <c:v>50</c:v>
                </c:pt>
                <c:pt idx="3">
                  <c:v>54</c:v>
                </c:pt>
                <c:pt idx="4">
                  <c:v>54</c:v>
                </c:pt>
                <c:pt idx="5">
                  <c:v>66</c:v>
                </c:pt>
                <c:pt idx="6">
                  <c:v>67</c:v>
                </c:pt>
                <c:pt idx="7">
                  <c:v>74</c:v>
                </c:pt>
                <c:pt idx="8">
                  <c:v>75</c:v>
                </c:pt>
                <c:pt idx="9">
                  <c:v>79</c:v>
                </c:pt>
                <c:pt idx="10">
                  <c:v>88</c:v>
                </c:pt>
                <c:pt idx="11">
                  <c:v>93</c:v>
                </c:pt>
              </c:numCache>
            </c:numRef>
          </c:val>
          <c:extLst>
            <c:ext xmlns:c16="http://schemas.microsoft.com/office/drawing/2014/chart" uri="{C3380CC4-5D6E-409C-BE32-E72D297353CC}">
              <c16:uniqueId val="{00000005-BD28-4136-AE16-4E0DA37A0C92}"/>
            </c:ext>
          </c:extLst>
        </c:ser>
        <c:dLbls>
          <c:showLegendKey val="0"/>
          <c:showVal val="1"/>
          <c:showCatName val="0"/>
          <c:showSerName val="0"/>
          <c:showPercent val="0"/>
          <c:showBubbleSize val="0"/>
        </c:dLbls>
        <c:gapWidth val="100"/>
        <c:axId val="515441168"/>
        <c:axId val="515441560"/>
      </c:barChart>
      <c:catAx>
        <c:axId val="515441168"/>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crossAx val="515441560"/>
        <c:crosses val="autoZero"/>
        <c:auto val="1"/>
        <c:lblAlgn val="ctr"/>
        <c:lblOffset val="100"/>
        <c:noMultiLvlLbl val="0"/>
      </c:catAx>
      <c:valAx>
        <c:axId val="515441560"/>
        <c:scaling>
          <c:orientation val="minMax"/>
          <c:max val="100"/>
        </c:scaling>
        <c:delete val="1"/>
        <c:axPos val="b"/>
        <c:numFmt formatCode="General" sourceLinked="1"/>
        <c:majorTickMark val="out"/>
        <c:minorTickMark val="none"/>
        <c:tickLblPos val="nextTo"/>
        <c:crossAx val="51544116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4907591529872332"/>
          <c:y val="1.4492753623188409E-2"/>
          <c:w val="0.53479888451443569"/>
          <c:h val="0.94685990338164261"/>
        </c:manualLayout>
      </c:layout>
      <c:barChart>
        <c:barDir val="bar"/>
        <c:grouping val="clustered"/>
        <c:varyColors val="0"/>
        <c:ser>
          <c:idx val="0"/>
          <c:order val="0"/>
          <c:tx>
            <c:strRef>
              <c:f>Sheet1!$B$1</c:f>
              <c:strCache>
                <c:ptCount val="1"/>
                <c:pt idx="0">
                  <c:v>Series 1</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1-110F-43FE-B3AC-1E7E9098E5ED}"/>
              </c:ext>
            </c:extLst>
          </c:dPt>
          <c:dPt>
            <c:idx val="1"/>
            <c:invertIfNegative val="0"/>
            <c:bubble3D val="0"/>
            <c:extLst>
              <c:ext xmlns:c16="http://schemas.microsoft.com/office/drawing/2014/chart" uri="{C3380CC4-5D6E-409C-BE32-E72D297353CC}">
                <c16:uniqueId val="{00000006-BADC-40C4-8672-5DFD226E2ACA}"/>
              </c:ext>
            </c:extLst>
          </c:dPt>
          <c:dPt>
            <c:idx val="2"/>
            <c:invertIfNegative val="0"/>
            <c:bubble3D val="0"/>
            <c:extLst>
              <c:ext xmlns:c16="http://schemas.microsoft.com/office/drawing/2014/chart" uri="{C3380CC4-5D6E-409C-BE32-E72D297353CC}">
                <c16:uniqueId val="{00000005-BADC-40C4-8672-5DFD226E2ACA}"/>
              </c:ext>
            </c:extLst>
          </c:dPt>
          <c:dPt>
            <c:idx val="3"/>
            <c:invertIfNegative val="0"/>
            <c:bubble3D val="0"/>
            <c:extLst>
              <c:ext xmlns:c16="http://schemas.microsoft.com/office/drawing/2014/chart" uri="{C3380CC4-5D6E-409C-BE32-E72D297353CC}">
                <c16:uniqueId val="{00000004-BADC-40C4-8672-5DFD226E2ACA}"/>
              </c:ext>
            </c:extLst>
          </c:dPt>
          <c:dPt>
            <c:idx val="4"/>
            <c:invertIfNegative val="0"/>
            <c:bubble3D val="0"/>
            <c:extLst>
              <c:ext xmlns:c16="http://schemas.microsoft.com/office/drawing/2014/chart" uri="{C3380CC4-5D6E-409C-BE32-E72D297353CC}">
                <c16:uniqueId val="{00000003-BADC-40C4-8672-5DFD226E2ACA}"/>
              </c:ext>
            </c:extLst>
          </c:dPt>
          <c:dLbls>
            <c:spPr>
              <a:noFill/>
              <a:ln>
                <a:noFill/>
              </a:ln>
              <a:effectLst/>
            </c:spPr>
            <c:txPr>
              <a:bodyPr wrap="square" lIns="38100" tIns="19050" rIns="38100" bIns="19050" anchor="ctr">
                <a:spAutoFit/>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Sheet1!$A$2:$A$5</c:f>
              <c:strCache>
                <c:ptCount val="4"/>
                <c:pt idx="0">
                  <c:v>Waste receptacle</c:v>
                </c:pt>
                <c:pt idx="1">
                  <c:v>Latex gloves</c:v>
                </c:pt>
                <c:pt idx="2">
                  <c:v>Soap &amp; running water or else alcohol-based hand disinfectant</c:v>
                </c:pt>
                <c:pt idx="3">
                  <c:v>Sharps container</c:v>
                </c:pt>
              </c:strCache>
            </c:strRef>
          </c:cat>
          <c:val>
            <c:numRef>
              <c:f>Sheet1!$B$2:$B$5</c:f>
              <c:numCache>
                <c:formatCode>General</c:formatCode>
                <c:ptCount val="4"/>
                <c:pt idx="0">
                  <c:v>44</c:v>
                </c:pt>
                <c:pt idx="1">
                  <c:v>81</c:v>
                </c:pt>
                <c:pt idx="2">
                  <c:v>83</c:v>
                </c:pt>
                <c:pt idx="3">
                  <c:v>91</c:v>
                </c:pt>
              </c:numCache>
            </c:numRef>
          </c:val>
          <c:extLst>
            <c:ext xmlns:c16="http://schemas.microsoft.com/office/drawing/2014/chart" uri="{C3380CC4-5D6E-409C-BE32-E72D297353CC}">
              <c16:uniqueId val="{00000002-110F-43FE-B3AC-1E7E9098E5ED}"/>
            </c:ext>
          </c:extLst>
        </c:ser>
        <c:dLbls>
          <c:dLblPos val="outEnd"/>
          <c:showLegendKey val="0"/>
          <c:showVal val="1"/>
          <c:showCatName val="0"/>
          <c:showSerName val="0"/>
          <c:showPercent val="0"/>
          <c:showBubbleSize val="0"/>
        </c:dLbls>
        <c:gapWidth val="100"/>
        <c:axId val="515442344"/>
        <c:axId val="379581064"/>
      </c:barChart>
      <c:catAx>
        <c:axId val="515442344"/>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crossAx val="379581064"/>
        <c:crosses val="autoZero"/>
        <c:auto val="1"/>
        <c:lblAlgn val="ctr"/>
        <c:lblOffset val="100"/>
        <c:noMultiLvlLbl val="0"/>
      </c:catAx>
      <c:valAx>
        <c:axId val="379581064"/>
        <c:scaling>
          <c:orientation val="minMax"/>
          <c:max val="100"/>
        </c:scaling>
        <c:delete val="1"/>
        <c:axPos val="b"/>
        <c:numFmt formatCode="General" sourceLinked="1"/>
        <c:majorTickMark val="out"/>
        <c:minorTickMark val="none"/>
        <c:tickLblPos val="none"/>
        <c:crossAx val="51544234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77E-2"/>
          <c:y val="0.2089920000474203"/>
          <c:w val="0.96944444444444444"/>
          <c:h val="0.69713970390469115"/>
        </c:manualLayout>
      </c:layout>
      <c:barChart>
        <c:barDir val="col"/>
        <c:grouping val="clustered"/>
        <c:varyColors val="0"/>
        <c:ser>
          <c:idx val="0"/>
          <c:order val="0"/>
          <c:tx>
            <c:strRef>
              <c:f>Sheet1!$B$1</c:f>
              <c:strCache>
                <c:ptCount val="1"/>
                <c:pt idx="0">
                  <c:v>Referral hospitals</c:v>
                </c:pt>
              </c:strCache>
            </c:strRef>
          </c:tx>
          <c:spPr>
            <a:solidFill>
              <a:schemeClr val="accent1"/>
            </a:solidFill>
          </c:spPr>
          <c:invertIfNegative val="0"/>
          <c:dLbls>
            <c:spPr>
              <a:noFill/>
              <a:ln>
                <a:noFill/>
              </a:ln>
              <a:effectLst/>
            </c:spPr>
            <c:txPr>
              <a:bodyPr/>
              <a:lstStyle/>
              <a:p>
                <a:pPr>
                  <a:defRPr b="0">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Haemoglobin</c:v>
                </c:pt>
                <c:pt idx="1">
                  <c:v>Malaria</c:v>
                </c:pt>
                <c:pt idx="2">
                  <c:v>Stool microscopy</c:v>
                </c:pt>
              </c:strCache>
            </c:strRef>
          </c:cat>
          <c:val>
            <c:numRef>
              <c:f>Sheet1!$B$2:$B$4</c:f>
              <c:numCache>
                <c:formatCode>General</c:formatCode>
                <c:ptCount val="3"/>
                <c:pt idx="0">
                  <c:v>100</c:v>
                </c:pt>
                <c:pt idx="1">
                  <c:v>86</c:v>
                </c:pt>
                <c:pt idx="2">
                  <c:v>86</c:v>
                </c:pt>
              </c:numCache>
            </c:numRef>
          </c:val>
          <c:extLst>
            <c:ext xmlns:c16="http://schemas.microsoft.com/office/drawing/2014/chart" uri="{C3380CC4-5D6E-409C-BE32-E72D297353CC}">
              <c16:uniqueId val="{00000000-7882-40D4-91E3-EBE1A28F53B2}"/>
            </c:ext>
          </c:extLst>
        </c:ser>
        <c:ser>
          <c:idx val="1"/>
          <c:order val="1"/>
          <c:tx>
            <c:strRef>
              <c:f>Sheet1!$C$1</c:f>
              <c:strCache>
                <c:ptCount val="1"/>
                <c:pt idx="0">
                  <c:v>General hospitals</c:v>
                </c:pt>
              </c:strCache>
            </c:strRef>
          </c:tx>
          <c:spPr>
            <a:solidFill>
              <a:schemeClr val="accent6"/>
            </a:solidFill>
          </c:spPr>
          <c:invertIfNegative val="0"/>
          <c:dLbls>
            <c:spPr>
              <a:noFill/>
              <a:ln>
                <a:noFill/>
              </a:ln>
              <a:effectLst/>
            </c:spPr>
            <c:txPr>
              <a:bodyPr wrap="square" lIns="38100" tIns="19050" rIns="38100" bIns="19050" anchor="ctr">
                <a:spAutoFit/>
              </a:bodyPr>
              <a:lstStyle/>
              <a:p>
                <a:pPr>
                  <a:defRPr b="0">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Haemoglobin</c:v>
                </c:pt>
                <c:pt idx="1">
                  <c:v>Malaria</c:v>
                </c:pt>
                <c:pt idx="2">
                  <c:v>Stool microscopy</c:v>
                </c:pt>
              </c:strCache>
            </c:strRef>
          </c:cat>
          <c:val>
            <c:numRef>
              <c:f>Sheet1!$C$2:$C$4</c:f>
              <c:numCache>
                <c:formatCode>General</c:formatCode>
                <c:ptCount val="3"/>
                <c:pt idx="0">
                  <c:v>97</c:v>
                </c:pt>
                <c:pt idx="1">
                  <c:v>91</c:v>
                </c:pt>
                <c:pt idx="2">
                  <c:v>91</c:v>
                </c:pt>
              </c:numCache>
            </c:numRef>
          </c:val>
          <c:extLst>
            <c:ext xmlns:c16="http://schemas.microsoft.com/office/drawing/2014/chart" uri="{C3380CC4-5D6E-409C-BE32-E72D297353CC}">
              <c16:uniqueId val="{00000001-7882-40D4-91E3-EBE1A28F53B2}"/>
            </c:ext>
          </c:extLst>
        </c:ser>
        <c:ser>
          <c:idx val="2"/>
          <c:order val="2"/>
          <c:tx>
            <c:strRef>
              <c:f>Sheet1!$D$1</c:f>
              <c:strCache>
                <c:ptCount val="1"/>
                <c:pt idx="0">
                  <c:v>Primary hospitals</c:v>
                </c:pt>
              </c:strCache>
            </c:strRef>
          </c:tx>
          <c:spPr>
            <a:solidFill>
              <a:srgbClr val="8B4F9F"/>
            </a:solidFill>
          </c:spPr>
          <c:invertIfNegative val="0"/>
          <c:dLbls>
            <c:spPr>
              <a:noFill/>
              <a:ln>
                <a:noFill/>
              </a:ln>
              <a:effectLst/>
            </c:spPr>
            <c:txPr>
              <a:bodyPr wrap="square" lIns="38100" tIns="19050" rIns="38100" bIns="19050" anchor="ctr">
                <a:spAutoFit/>
              </a:bodyPr>
              <a:lstStyle/>
              <a:p>
                <a:pPr>
                  <a:defRPr b="0">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Haemoglobin</c:v>
                </c:pt>
                <c:pt idx="1">
                  <c:v>Malaria</c:v>
                </c:pt>
                <c:pt idx="2">
                  <c:v>Stool microscopy</c:v>
                </c:pt>
              </c:strCache>
            </c:strRef>
          </c:cat>
          <c:val>
            <c:numRef>
              <c:f>Sheet1!$D$2:$D$4</c:f>
              <c:numCache>
                <c:formatCode>General</c:formatCode>
                <c:ptCount val="3"/>
                <c:pt idx="0">
                  <c:v>85</c:v>
                </c:pt>
                <c:pt idx="1">
                  <c:v>85</c:v>
                </c:pt>
                <c:pt idx="2">
                  <c:v>85</c:v>
                </c:pt>
              </c:numCache>
            </c:numRef>
          </c:val>
          <c:extLst>
            <c:ext xmlns:c16="http://schemas.microsoft.com/office/drawing/2014/chart" uri="{C3380CC4-5D6E-409C-BE32-E72D297353CC}">
              <c16:uniqueId val="{00000002-7882-40D4-91E3-EBE1A28F53B2}"/>
            </c:ext>
          </c:extLst>
        </c:ser>
        <c:ser>
          <c:idx val="3"/>
          <c:order val="3"/>
          <c:tx>
            <c:strRef>
              <c:f>Sheet1!$E$1</c:f>
              <c:strCache>
                <c:ptCount val="1"/>
                <c:pt idx="0">
                  <c:v>Health centres</c:v>
                </c:pt>
              </c:strCache>
            </c:strRef>
          </c:tx>
          <c:spPr>
            <a:solidFill>
              <a:schemeClr val="accent4"/>
            </a:solidFill>
          </c:spPr>
          <c:invertIfNegative val="0"/>
          <c:dLbls>
            <c:spPr>
              <a:noFill/>
              <a:ln>
                <a:noFill/>
              </a:ln>
              <a:effectLst/>
            </c:spPr>
            <c:txPr>
              <a:bodyPr wrap="square" lIns="38100" tIns="19050" rIns="38100" bIns="19050" anchor="ctr">
                <a:spAutoFit/>
              </a:bodyPr>
              <a:lstStyle/>
              <a:p>
                <a:pPr>
                  <a:defRPr b="0">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Haemoglobin</c:v>
                </c:pt>
                <c:pt idx="1">
                  <c:v>Malaria</c:v>
                </c:pt>
                <c:pt idx="2">
                  <c:v>Stool microscopy</c:v>
                </c:pt>
              </c:strCache>
            </c:strRef>
          </c:cat>
          <c:val>
            <c:numRef>
              <c:f>Sheet1!$E$2:$E$4</c:f>
              <c:numCache>
                <c:formatCode>General</c:formatCode>
                <c:ptCount val="3"/>
                <c:pt idx="0">
                  <c:v>31</c:v>
                </c:pt>
                <c:pt idx="1">
                  <c:v>83</c:v>
                </c:pt>
                <c:pt idx="2">
                  <c:v>64</c:v>
                </c:pt>
              </c:numCache>
            </c:numRef>
          </c:val>
          <c:extLst>
            <c:ext xmlns:c16="http://schemas.microsoft.com/office/drawing/2014/chart" uri="{C3380CC4-5D6E-409C-BE32-E72D297353CC}">
              <c16:uniqueId val="{00000003-7882-40D4-91E3-EBE1A28F53B2}"/>
            </c:ext>
          </c:extLst>
        </c:ser>
        <c:ser>
          <c:idx val="4"/>
          <c:order val="4"/>
          <c:tx>
            <c:strRef>
              <c:f>Sheet1!$F$1</c:f>
              <c:strCache>
                <c:ptCount val="1"/>
                <c:pt idx="0">
                  <c:v>Health posts</c:v>
                </c:pt>
              </c:strCache>
            </c:strRef>
          </c:tx>
          <c:spPr>
            <a:solidFill>
              <a:schemeClr val="accent2"/>
            </a:solidFill>
          </c:spPr>
          <c:invertIfNegative val="0"/>
          <c:dLbls>
            <c:spPr>
              <a:noFill/>
              <a:ln>
                <a:noFill/>
              </a:ln>
              <a:effectLst/>
            </c:spPr>
            <c:txPr>
              <a:bodyPr wrap="square" lIns="38100" tIns="19050" rIns="38100" bIns="19050" anchor="ctr">
                <a:spAutoFit/>
              </a:bodyPr>
              <a:lstStyle/>
              <a:p>
                <a:pPr>
                  <a:defRPr b="0">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Haemoglobin</c:v>
                </c:pt>
                <c:pt idx="1">
                  <c:v>Malaria</c:v>
                </c:pt>
                <c:pt idx="2">
                  <c:v>Stool microscopy</c:v>
                </c:pt>
              </c:strCache>
            </c:strRef>
          </c:cat>
          <c:val>
            <c:numRef>
              <c:f>Sheet1!$F$2:$F$4</c:f>
              <c:numCache>
                <c:formatCode>General</c:formatCode>
                <c:ptCount val="3"/>
                <c:pt idx="1">
                  <c:v>47</c:v>
                </c:pt>
              </c:numCache>
            </c:numRef>
          </c:val>
          <c:extLst>
            <c:ext xmlns:c16="http://schemas.microsoft.com/office/drawing/2014/chart" uri="{C3380CC4-5D6E-409C-BE32-E72D297353CC}">
              <c16:uniqueId val="{00000004-7882-40D4-91E3-EBE1A28F53B2}"/>
            </c:ext>
          </c:extLst>
        </c:ser>
        <c:ser>
          <c:idx val="5"/>
          <c:order val="5"/>
          <c:tx>
            <c:strRef>
              <c:f>Sheet1!$G$1</c:f>
              <c:strCache>
                <c:ptCount val="1"/>
                <c:pt idx="0">
                  <c:v>Specialty/ higher clinics</c:v>
                </c:pt>
              </c:strCache>
            </c:strRef>
          </c:tx>
          <c:spPr>
            <a:solidFill>
              <a:schemeClr val="accent3"/>
            </a:solidFill>
          </c:spPr>
          <c:invertIfNegative val="0"/>
          <c:dLbls>
            <c:spPr>
              <a:noFill/>
              <a:ln>
                <a:noFill/>
              </a:ln>
              <a:effectLst/>
            </c:spPr>
            <c:txPr>
              <a:bodyPr wrap="square" lIns="38100" tIns="19050" rIns="38100" bIns="19050" anchor="ctr" anchorCtr="0">
                <a:spAutoFit/>
              </a:bodyPr>
              <a:lstStyle/>
              <a:p>
                <a:pPr algn="ct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Haemoglobin</c:v>
                </c:pt>
                <c:pt idx="1">
                  <c:v>Malaria</c:v>
                </c:pt>
                <c:pt idx="2">
                  <c:v>Stool microscopy</c:v>
                </c:pt>
              </c:strCache>
            </c:strRef>
          </c:cat>
          <c:val>
            <c:numRef>
              <c:f>Sheet1!$G$2:$G$4</c:f>
              <c:numCache>
                <c:formatCode>General</c:formatCode>
                <c:ptCount val="3"/>
                <c:pt idx="0">
                  <c:v>55</c:v>
                </c:pt>
                <c:pt idx="1">
                  <c:v>52</c:v>
                </c:pt>
                <c:pt idx="2">
                  <c:v>53</c:v>
                </c:pt>
              </c:numCache>
            </c:numRef>
          </c:val>
          <c:extLst>
            <c:ext xmlns:c16="http://schemas.microsoft.com/office/drawing/2014/chart" uri="{C3380CC4-5D6E-409C-BE32-E72D297353CC}">
              <c16:uniqueId val="{00000005-7882-40D4-91E3-EBE1A28F53B2}"/>
            </c:ext>
          </c:extLst>
        </c:ser>
        <c:ser>
          <c:idx val="6"/>
          <c:order val="6"/>
          <c:tx>
            <c:strRef>
              <c:f>Sheet1!$H$1</c:f>
              <c:strCache>
                <c:ptCount val="1"/>
                <c:pt idx="0">
                  <c:v>Medium clinics</c:v>
                </c:pt>
              </c:strCache>
            </c:strRef>
          </c:tx>
          <c:spPr>
            <a:solidFill>
              <a:srgbClr val="B85A27"/>
            </a:solidFill>
          </c:spPr>
          <c:invertIfNegative val="0"/>
          <c:dLbls>
            <c:spPr>
              <a:noFill/>
              <a:ln>
                <a:noFill/>
              </a:ln>
              <a:effectLst/>
            </c:spPr>
            <c:txPr>
              <a:bodyPr wrap="square" lIns="38100" tIns="19050" rIns="38100" bIns="19050" anchor="ctr">
                <a:spAutoFit/>
              </a:bodyPr>
              <a:lstStyle/>
              <a:p>
                <a:pPr>
                  <a:defRPr b="0">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Haemoglobin</c:v>
                </c:pt>
                <c:pt idx="1">
                  <c:v>Malaria</c:v>
                </c:pt>
                <c:pt idx="2">
                  <c:v>Stool microscopy</c:v>
                </c:pt>
              </c:strCache>
            </c:strRef>
          </c:cat>
          <c:val>
            <c:numRef>
              <c:f>Sheet1!$H$2:$H$4</c:f>
              <c:numCache>
                <c:formatCode>General</c:formatCode>
                <c:ptCount val="3"/>
                <c:pt idx="0">
                  <c:v>67</c:v>
                </c:pt>
                <c:pt idx="1">
                  <c:v>78</c:v>
                </c:pt>
                <c:pt idx="2">
                  <c:v>83</c:v>
                </c:pt>
              </c:numCache>
            </c:numRef>
          </c:val>
          <c:extLst>
            <c:ext xmlns:c16="http://schemas.microsoft.com/office/drawing/2014/chart" uri="{C3380CC4-5D6E-409C-BE32-E72D297353CC}">
              <c16:uniqueId val="{00000007-7882-40D4-91E3-EBE1A28F53B2}"/>
            </c:ext>
          </c:extLst>
        </c:ser>
        <c:ser>
          <c:idx val="7"/>
          <c:order val="7"/>
          <c:tx>
            <c:strRef>
              <c:f>Sheet1!$I$1</c:f>
              <c:strCache>
                <c:ptCount val="1"/>
                <c:pt idx="0">
                  <c:v>Lower clinics</c:v>
                </c:pt>
              </c:strCache>
            </c:strRef>
          </c:tx>
          <c:spPr>
            <a:solidFill>
              <a:srgbClr val="BED747"/>
            </a:solidFill>
          </c:spPr>
          <c:invertIfNegative val="0"/>
          <c:dLbls>
            <c:spPr>
              <a:noFill/>
              <a:ln>
                <a:noFill/>
              </a:ln>
              <a:effectLst/>
            </c:spPr>
            <c:txPr>
              <a:bodyPr wrap="square" lIns="38100" tIns="19050" rIns="38100" bIns="19050" anchor="ctr">
                <a:spAutoFit/>
              </a:bodyPr>
              <a:lstStyle/>
              <a:p>
                <a:pPr>
                  <a:defRPr>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Haemoglobin</c:v>
                </c:pt>
                <c:pt idx="1">
                  <c:v>Malaria</c:v>
                </c:pt>
                <c:pt idx="2">
                  <c:v>Stool microscopy</c:v>
                </c:pt>
              </c:strCache>
            </c:strRef>
          </c:cat>
          <c:val>
            <c:numRef>
              <c:f>Sheet1!$I$2:$I$4</c:f>
              <c:numCache>
                <c:formatCode>General</c:formatCode>
                <c:ptCount val="3"/>
                <c:pt idx="1">
                  <c:v>21</c:v>
                </c:pt>
              </c:numCache>
            </c:numRef>
          </c:val>
          <c:extLst>
            <c:ext xmlns:c16="http://schemas.microsoft.com/office/drawing/2014/chart" uri="{C3380CC4-5D6E-409C-BE32-E72D297353CC}">
              <c16:uniqueId val="{00000000-1369-402B-AA73-C455FBF85DCF}"/>
            </c:ext>
          </c:extLst>
        </c:ser>
        <c:dLbls>
          <c:showLegendKey val="0"/>
          <c:showVal val="1"/>
          <c:showCatName val="0"/>
          <c:showSerName val="0"/>
          <c:showPercent val="0"/>
          <c:showBubbleSize val="0"/>
        </c:dLbls>
        <c:gapWidth val="100"/>
        <c:axId val="379582240"/>
        <c:axId val="379582632"/>
      </c:barChart>
      <c:catAx>
        <c:axId val="379582240"/>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crossAx val="379582632"/>
        <c:crosses val="autoZero"/>
        <c:auto val="1"/>
        <c:lblAlgn val="ctr"/>
        <c:lblOffset val="100"/>
        <c:noMultiLvlLbl val="0"/>
      </c:catAx>
      <c:valAx>
        <c:axId val="379582632"/>
        <c:scaling>
          <c:orientation val="minMax"/>
          <c:max val="100"/>
        </c:scaling>
        <c:delete val="1"/>
        <c:axPos val="l"/>
        <c:numFmt formatCode="General" sourceLinked="1"/>
        <c:majorTickMark val="out"/>
        <c:minorTickMark val="none"/>
        <c:tickLblPos val="nextTo"/>
        <c:crossAx val="379582240"/>
        <c:crosses val="autoZero"/>
        <c:crossBetween val="between"/>
      </c:valAx>
    </c:plotArea>
    <c:legend>
      <c:legendPos val="t"/>
      <c:layout>
        <c:manualLayout>
          <c:xMode val="edge"/>
          <c:yMode val="edge"/>
          <c:x val="1.0285761154855638E-2"/>
          <c:y val="1.4114948285941438E-2"/>
          <c:w val="0.98498403324584427"/>
          <c:h val="0.13824554527045502"/>
        </c:manualLayout>
      </c:layout>
      <c:overlay val="0"/>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65A804D-DF19-470C-A399-59146844BCDE}"/>
              </a:ext>
            </a:extLst>
          </p:cNvPr>
          <p:cNvSpPr>
            <a:spLocks noGrp="1"/>
          </p:cNvSpPr>
          <p:nvPr>
            <p:ph type="hdr" sz="quarter"/>
          </p:nvPr>
        </p:nvSpPr>
        <p:spPr>
          <a:xfrm>
            <a:off x="0" y="0"/>
            <a:ext cx="2971800" cy="466725"/>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43DCB99-C9D6-4D3E-BCE4-99DD3C36B9F0}"/>
              </a:ext>
            </a:extLst>
          </p:cNvPr>
          <p:cNvSpPr>
            <a:spLocks noGrp="1"/>
          </p:cNvSpPr>
          <p:nvPr>
            <p:ph type="dt" sz="quarter" idx="1"/>
          </p:nvPr>
        </p:nvSpPr>
        <p:spPr>
          <a:xfrm>
            <a:off x="3884613" y="0"/>
            <a:ext cx="2971800" cy="466725"/>
          </a:xfrm>
          <a:prstGeom prst="rect">
            <a:avLst/>
          </a:prstGeom>
        </p:spPr>
        <p:txBody>
          <a:bodyPr vert="horz" lIns="91440" tIns="45720" rIns="91440" bIns="45720" rtlCol="0"/>
          <a:lstStyle>
            <a:lvl1pPr algn="r">
              <a:defRPr sz="1200"/>
            </a:lvl1pPr>
          </a:lstStyle>
          <a:p>
            <a:fld id="{A798F523-6D16-4820-89A6-54708033540A}" type="datetimeFigureOut">
              <a:rPr lang="en-US" smtClean="0"/>
              <a:t>11/17/2023</a:t>
            </a:fld>
            <a:endParaRPr lang="en-US"/>
          </a:p>
        </p:txBody>
      </p:sp>
      <p:sp>
        <p:nvSpPr>
          <p:cNvPr id="4" name="Footer Placeholder 3">
            <a:extLst>
              <a:ext uri="{FF2B5EF4-FFF2-40B4-BE49-F238E27FC236}">
                <a16:creationId xmlns:a16="http://schemas.microsoft.com/office/drawing/2014/main" id="{C2F52669-D550-4DB8-8B7F-7A8D6D920229}"/>
              </a:ext>
            </a:extLst>
          </p:cNvPr>
          <p:cNvSpPr>
            <a:spLocks noGrp="1"/>
          </p:cNvSpPr>
          <p:nvPr>
            <p:ph type="ftr" sz="quarter" idx="2"/>
          </p:nvPr>
        </p:nvSpPr>
        <p:spPr>
          <a:xfrm>
            <a:off x="0" y="8829675"/>
            <a:ext cx="2971800"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7C16D5E-DD3E-48D9-B67A-D0A80DC36F21}"/>
              </a:ext>
            </a:extLst>
          </p:cNvPr>
          <p:cNvSpPr>
            <a:spLocks noGrp="1"/>
          </p:cNvSpPr>
          <p:nvPr>
            <p:ph type="sldNum" sz="quarter" idx="3"/>
          </p:nvPr>
        </p:nvSpPr>
        <p:spPr>
          <a:xfrm>
            <a:off x="3884613" y="8829675"/>
            <a:ext cx="2971800" cy="466725"/>
          </a:xfrm>
          <a:prstGeom prst="rect">
            <a:avLst/>
          </a:prstGeom>
        </p:spPr>
        <p:txBody>
          <a:bodyPr vert="horz" lIns="91440" tIns="45720" rIns="91440" bIns="45720" rtlCol="0" anchor="b"/>
          <a:lstStyle>
            <a:lvl1pPr algn="r">
              <a:defRPr sz="1200"/>
            </a:lvl1pPr>
          </a:lstStyle>
          <a:p>
            <a:fld id="{526AE916-3E20-4BC7-95FD-495BBF13C1BC}" type="slidenum">
              <a:rPr lang="en-US" smtClean="0"/>
              <a:t>‹#›</a:t>
            </a:fld>
            <a:endParaRPr lang="en-US"/>
          </a:p>
        </p:txBody>
      </p:sp>
    </p:spTree>
    <p:extLst>
      <p:ext uri="{BB962C8B-B14F-4D97-AF65-F5344CB8AC3E}">
        <p14:creationId xmlns:p14="http://schemas.microsoft.com/office/powerpoint/2010/main" val="384320962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a:defRPr sz="1200"/>
            </a:lvl1pPr>
          </a:lstStyle>
          <a:p>
            <a:fld id="{7D34FC82-AF31-435B-B731-A115BFBAA201}" type="datetimeFigureOut">
              <a:rPr lang="en-US" smtClean="0"/>
              <a:pPr/>
              <a:t>11/17/2023</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a:defRPr sz="1200"/>
            </a:lvl1pPr>
          </a:lstStyle>
          <a:p>
            <a:fld id="{EB4A25E8-8DE2-4826-8107-42AC57632BF4}" type="slidenum">
              <a:rPr lang="en-US" smtClean="0"/>
              <a:pPr/>
              <a:t>‹#›</a:t>
            </a:fld>
            <a:endParaRPr lang="en-US"/>
          </a:p>
        </p:txBody>
      </p:sp>
    </p:spTree>
    <p:extLst>
      <p:ext uri="{BB962C8B-B14F-4D97-AF65-F5344CB8AC3E}">
        <p14:creationId xmlns:p14="http://schemas.microsoft.com/office/powerpoint/2010/main" val="2952699653"/>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858812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Facilities offering outpatient curative care services for sick children have individual items for infection control. Child health facilities are most likely to have a sharps container (91%) and soap and running water or else alcohol-based hand disinfectant (83%). Fewer have latex gloves (81%) and a waste receptacle (44%).</a:t>
            </a:r>
            <a:endParaRPr lang="en-US" dirty="0"/>
          </a:p>
        </p:txBody>
      </p:sp>
    </p:spTree>
    <p:extLst>
      <p:ext uri="{BB962C8B-B14F-4D97-AF65-F5344CB8AC3E}">
        <p14:creationId xmlns:p14="http://schemas.microsoft.com/office/powerpoint/2010/main" val="26176878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anose="020B0604020202020204" pitchFamily="34" charset="0"/>
              <a:buNone/>
            </a:pPr>
            <a:r>
              <a:rPr lang="en-US" sz="1200" b="0" i="0" u="none" strike="noStrike" kern="1200" baseline="0" dirty="0">
                <a:solidFill>
                  <a:schemeClr val="tx1"/>
                </a:solidFill>
                <a:latin typeface="+mn-lt"/>
                <a:ea typeface="+mn-ea"/>
                <a:cs typeface="+mn-cs"/>
              </a:rPr>
              <a:t>Among facilities offering outpatient curative care for sick children (N=1,554), 14% have the ability to measure </a:t>
            </a:r>
            <a:r>
              <a:rPr lang="en-US" sz="1200" b="0" i="0" u="none" strike="noStrike" kern="1200" baseline="0" dirty="0" err="1">
                <a:solidFill>
                  <a:schemeClr val="tx1"/>
                </a:solidFill>
                <a:latin typeface="+mn-lt"/>
                <a:ea typeface="+mn-ea"/>
                <a:cs typeface="+mn-cs"/>
              </a:rPr>
              <a:t>haemoglobin</a:t>
            </a:r>
            <a:r>
              <a:rPr lang="en-US" sz="1200" b="0" i="0" u="none" strike="noStrike" kern="1200" baseline="0" dirty="0">
                <a:solidFill>
                  <a:schemeClr val="tx1"/>
                </a:solidFill>
                <a:latin typeface="+mn-lt"/>
                <a:ea typeface="+mn-ea"/>
                <a:cs typeface="+mn-cs"/>
              </a:rPr>
              <a:t> to assess anemia, 54% can diagnose malaria, and 19% have the capacity to do a stool microscopy. Not surprisingly, hospitals (referral, general, and primary) have the highest diagnostic capacity for all three tests compared to other facility types.</a:t>
            </a:r>
            <a:endParaRPr lang="en-US" dirty="0"/>
          </a:p>
        </p:txBody>
      </p:sp>
    </p:spTree>
    <p:extLst>
      <p:ext uri="{BB962C8B-B14F-4D97-AF65-F5344CB8AC3E}">
        <p14:creationId xmlns:p14="http://schemas.microsoft.com/office/powerpoint/2010/main" val="32950769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84% of facilities offering outpatient curative care for sick children have cotrimoxazole syrup, suspension or dispersible, ORS, and amoxicillin syrup, suspension or dispersible. Paracetamol syrup or suspension (28%) is the least available essential medicine in facilities offering outpatient curative care for sick children.</a:t>
            </a:r>
            <a:endParaRPr lang="en-US" dirty="0"/>
          </a:p>
        </p:txBody>
      </p:sp>
    </p:spTree>
    <p:extLst>
      <p:ext uri="{BB962C8B-B14F-4D97-AF65-F5344CB8AC3E}">
        <p14:creationId xmlns:p14="http://schemas.microsoft.com/office/powerpoint/2010/main" val="33439360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kern="1200" dirty="0">
                <a:solidFill>
                  <a:schemeClr val="tx1"/>
                </a:solidFill>
                <a:effectLst/>
                <a:latin typeface="+mn-lt"/>
                <a:ea typeface="+mn-ea"/>
                <a:cs typeface="+mn-cs"/>
              </a:rPr>
              <a:t>One quarter of facilities offering outpatient curative care for sick children had gentamycin injection, 16% had ceftriaxone powder for injection, and 9% had benzathine penicillin for injection and ampicillin powder for injection.</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dirty="0"/>
          </a:p>
        </p:txBody>
      </p:sp>
    </p:spTree>
    <p:extLst>
      <p:ext uri="{BB962C8B-B14F-4D97-AF65-F5344CB8AC3E}">
        <p14:creationId xmlns:p14="http://schemas.microsoft.com/office/powerpoint/2010/main" val="44438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10000"/>
              </a:lnSpc>
              <a:spcBef>
                <a:spcPts val="0"/>
              </a:spcBef>
              <a:spcAft>
                <a:spcPts val="1050"/>
              </a:spcAft>
            </a:pPr>
            <a:r>
              <a:rPr lang="en-US" sz="1800" dirty="0">
                <a:effectLst/>
                <a:latin typeface="Times New Roman" panose="02020603050405020304" pitchFamily="18" charset="0"/>
                <a:ea typeface="Times New Roman" panose="02020603050405020304" pitchFamily="18" charset="0"/>
              </a:rPr>
              <a:t>95% of facilities offering child vaccination services had a sharps container, 82% had soap and running water or else alcohol-based hand disinfectant, 80% had latex gloves, and only 42% had a waste receptacle.</a:t>
            </a:r>
          </a:p>
          <a:p>
            <a:pPr marL="0" marR="0">
              <a:lnSpc>
                <a:spcPct val="110000"/>
              </a:lnSpc>
              <a:spcBef>
                <a:spcPts val="0"/>
              </a:spcBef>
              <a:spcAft>
                <a:spcPts val="1050"/>
              </a:spcAft>
            </a:pPr>
            <a:endParaRPr lang="en-US" sz="1800" dirty="0">
              <a:effectLst/>
              <a:latin typeface="Times New Roman" panose="02020603050405020304" pitchFamily="18" charset="0"/>
              <a:ea typeface="Times New Roman" panose="02020603050405020304" pitchFamily="18" charset="0"/>
            </a:endParaRPr>
          </a:p>
          <a:p>
            <a:r>
              <a:rPr lang="en-GB" sz="1800" dirty="0">
                <a:effectLst/>
                <a:latin typeface="Times New Roman" panose="02020603050405020304" pitchFamily="18" charset="0"/>
                <a:ea typeface="Times New Roman" panose="02020603050405020304" pitchFamily="18" charset="0"/>
              </a:rPr>
              <a:t>The 2021 NHFS found that, in general, clinics were more likely than other types of facilities to have most infection control items. </a:t>
            </a:r>
            <a:endParaRPr lang="en-US" dirty="0"/>
          </a:p>
        </p:txBody>
      </p:sp>
    </p:spTree>
    <p:extLst>
      <p:ext uri="{BB962C8B-B14F-4D97-AF65-F5344CB8AC3E}">
        <p14:creationId xmlns:p14="http://schemas.microsoft.com/office/powerpoint/2010/main" val="1100192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812317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total of 3,742 sick child consultations were observed. 36% of observed consultations were conducted by a diploma nurse or midwife, 25% were conducted by a health officer or integrated emergency surgical officer (IESO), 16% were conducted by a BSc, public health, or specialized nurse or midwife.</a:t>
            </a:r>
          </a:p>
          <a:p>
            <a:endParaRPr lang="en-US" dirty="0"/>
          </a:p>
        </p:txBody>
      </p:sp>
    </p:spTree>
    <p:extLst>
      <p:ext uri="{BB962C8B-B14F-4D97-AF65-F5344CB8AC3E}">
        <p14:creationId xmlns:p14="http://schemas.microsoft.com/office/powerpoint/2010/main" val="29683389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 total of 3,742 sick child consultations were observed. Providers checked for all three major danger signs in only 4% of consultations: inability to eat or drink anything (27%), vomiting (32%), and convulsions (6%).</a:t>
            </a:r>
          </a:p>
          <a:p>
            <a:endParaRPr lang="en-US" dirty="0"/>
          </a:p>
        </p:txBody>
      </p:sp>
    </p:spTree>
    <p:extLst>
      <p:ext uri="{BB962C8B-B14F-4D97-AF65-F5344CB8AC3E}">
        <p14:creationId xmlns:p14="http://schemas.microsoft.com/office/powerpoint/2010/main" val="3620406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Providers assessed all three main symptoms in one-third of observed consultations: fever (75%), cough/difficulty breathing (68%), and </a:t>
            </a:r>
            <a:r>
              <a:rPr lang="en-US" sz="1200" b="0" i="0" u="none" strike="noStrike" kern="1200" baseline="0" dirty="0" err="1">
                <a:solidFill>
                  <a:schemeClr val="tx1"/>
                </a:solidFill>
                <a:latin typeface="+mn-lt"/>
                <a:ea typeface="+mn-ea"/>
                <a:cs typeface="+mn-cs"/>
              </a:rPr>
              <a:t>diarrhoea</a:t>
            </a:r>
            <a:r>
              <a:rPr lang="en-US" sz="1200" b="0" i="0" u="none" strike="noStrike" kern="1200" baseline="0" dirty="0">
                <a:solidFill>
                  <a:schemeClr val="tx1"/>
                </a:solidFill>
                <a:latin typeface="+mn-lt"/>
                <a:ea typeface="+mn-ea"/>
                <a:cs typeface="+mn-cs"/>
              </a:rPr>
              <a:t> (51%). Only 18% of consultations assessed ear pain or discharge. Overall, only 12% of consultations assessed all 3 main symptoms plus ear pain/discharge, and 7% of consultations assessed none of these symptoms.</a:t>
            </a:r>
            <a:endParaRPr lang="en-US" dirty="0"/>
          </a:p>
        </p:txBody>
      </p:sp>
    </p:spTree>
    <p:extLst>
      <p:ext uri="{BB962C8B-B14F-4D97-AF65-F5344CB8AC3E}">
        <p14:creationId xmlns:p14="http://schemas.microsoft.com/office/powerpoint/2010/main" val="25369544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In the majority of the consultations observed in the ESPA, the child’s body temperature was taken (87%). The child was weighed in half of observed consultations. Respiratory rates were observed in 40% of consultations. </a:t>
            </a:r>
            <a:endParaRPr lang="en-US" dirty="0"/>
          </a:p>
        </p:txBody>
      </p:sp>
    </p:spTree>
    <p:extLst>
      <p:ext uri="{BB962C8B-B14F-4D97-AF65-F5344CB8AC3E}">
        <p14:creationId xmlns:p14="http://schemas.microsoft.com/office/powerpoint/2010/main" val="7664968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gn="just">
              <a:spcBef>
                <a:spcPts val="0"/>
              </a:spcBef>
              <a:spcAft>
                <a:spcPts val="0"/>
              </a:spcAft>
            </a:pPr>
            <a:r>
              <a:rPr lang="en-GB" sz="1800" dirty="0">
                <a:effectLst/>
                <a:latin typeface="Times New Roman" panose="02020603050405020304" pitchFamily="18" charset="0"/>
                <a:ea typeface="Times New Roman" panose="02020603050405020304" pitchFamily="18" charset="0"/>
              </a:rPr>
              <a:t>The 2021-22 ESPA assessed the availability of three basic child health services: outpatient curative care for sick children, routine growth monitoring, and childhood vaccination services. The results are presented for all facilities. They show that child health services are widely available in Ethiopia’s health facilities. Nearly 9 in 10 </a:t>
            </a:r>
            <a:r>
              <a:rPr lang="en-US" sz="1200" kern="1200" dirty="0">
                <a:solidFill>
                  <a:schemeClr val="tx1"/>
                </a:solidFill>
                <a:effectLst/>
                <a:latin typeface="+mn-lt"/>
                <a:ea typeface="+mn-ea"/>
                <a:cs typeface="+mn-cs"/>
              </a:rPr>
              <a:t>health facilities provided outpatient curative care for sick children.</a:t>
            </a:r>
            <a:r>
              <a:rPr lang="en-GB" sz="1800" dirty="0">
                <a:effectLst/>
                <a:latin typeface="Times New Roman" panose="02020603050405020304" pitchFamily="18" charset="0"/>
                <a:ea typeface="Times New Roman" panose="02020603050405020304" pitchFamily="18" charset="0"/>
              </a:rPr>
              <a:t> Growth monitoring is offered in 75% of facilities, and 71% offered all five child vaccinations. All three basic child health services are provided by 63% of health facilities.</a:t>
            </a:r>
            <a:endParaRPr lang="en-US" dirty="0"/>
          </a:p>
        </p:txBody>
      </p:sp>
    </p:spTree>
    <p:extLst>
      <p:ext uri="{BB962C8B-B14F-4D97-AF65-F5344CB8AC3E}">
        <p14:creationId xmlns:p14="http://schemas.microsoft.com/office/powerpoint/2010/main" val="25074075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Times New Roman" panose="02020603050405020304" pitchFamily="18" charset="0"/>
                <a:ea typeface="Times New Roman" panose="02020603050405020304" pitchFamily="18" charset="0"/>
              </a:rPr>
              <a:t>IMNCI guidelines call on providers caring for sick children to always advise a sick child’s caregivers about the importance of giving the child extra fluids and continuing to feed the child and about what symptoms require an immediate return to the facility. Overall, advisors recommended these practices in relatively few consultations. Providers most often suggested giving extra fluid to the child (25%) and continuing to feed the child (25%), while only 12% talked about the symptoms that would warrant a return for care. </a:t>
            </a:r>
            <a:endParaRPr lang="en-US" dirty="0"/>
          </a:p>
        </p:txBody>
      </p:sp>
    </p:spTree>
    <p:extLst>
      <p:ext uri="{BB962C8B-B14F-4D97-AF65-F5344CB8AC3E}">
        <p14:creationId xmlns:p14="http://schemas.microsoft.com/office/powerpoint/2010/main" val="27290074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More than 8 in 10 children with </a:t>
            </a:r>
            <a:r>
              <a:rPr lang="en-US" sz="1200" b="0" i="0" u="none" strike="noStrike" kern="1200" baseline="0" dirty="0" err="1">
                <a:solidFill>
                  <a:schemeClr val="tx1"/>
                </a:solidFill>
                <a:latin typeface="+mn-lt"/>
                <a:ea typeface="+mn-ea"/>
                <a:cs typeface="+mn-cs"/>
              </a:rPr>
              <a:t>diarrhoea</a:t>
            </a:r>
            <a:r>
              <a:rPr lang="en-US" sz="1200" b="0" i="0" u="none" strike="noStrike" kern="1200" baseline="0" dirty="0">
                <a:solidFill>
                  <a:schemeClr val="tx1"/>
                </a:solidFill>
                <a:latin typeface="+mn-lt"/>
                <a:ea typeface="+mn-ea"/>
                <a:cs typeface="+mn-cs"/>
              </a:rPr>
              <a:t> with or without dehydration were given an oral antibiotic. </a:t>
            </a:r>
            <a:endParaRPr lang="en-US" dirty="0"/>
          </a:p>
        </p:txBody>
      </p:sp>
    </p:spTree>
    <p:extLst>
      <p:ext uri="{BB962C8B-B14F-4D97-AF65-F5344CB8AC3E}">
        <p14:creationId xmlns:p14="http://schemas.microsoft.com/office/powerpoint/2010/main" val="9908114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A majority of children with pneumonia were given oral antibiotics (94%), as were 85% of children with cough or other upper respiratory problems. This finding may indicate overuse of antibiotics, which can result in antibiotic resistance. </a:t>
            </a:r>
            <a:endParaRPr lang="en-US" dirty="0"/>
          </a:p>
        </p:txBody>
      </p:sp>
    </p:spTree>
    <p:extLst>
      <p:ext uri="{BB962C8B-B14F-4D97-AF65-F5344CB8AC3E}">
        <p14:creationId xmlns:p14="http://schemas.microsoft.com/office/powerpoint/2010/main" val="26712205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361610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GB" sz="1200" kern="1200" dirty="0">
                <a:solidFill>
                  <a:schemeClr val="tx1"/>
                </a:solidFill>
                <a:latin typeface="+mn-lt"/>
                <a:ea typeface="+mn-ea"/>
                <a:cs typeface="+mn-cs"/>
              </a:rPr>
              <a:t>Training</a:t>
            </a:r>
            <a:r>
              <a:rPr lang="en-GB" sz="1200" kern="1200" baseline="0" dirty="0">
                <a:solidFill>
                  <a:schemeClr val="tx1"/>
                </a:solidFill>
                <a:latin typeface="+mn-lt"/>
                <a:ea typeface="+mn-ea"/>
                <a:cs typeface="+mn-cs"/>
              </a:rPr>
              <a:t> refers only to in-service training. The training must have involved structured sessions; it does not include individual instruction that a provider might have received during routine supervision.  </a:t>
            </a:r>
            <a:r>
              <a:rPr lang="en-GB" sz="1200" kern="1200" dirty="0">
                <a:solidFill>
                  <a:schemeClr val="tx1"/>
                </a:solidFill>
                <a:latin typeface="+mn-lt"/>
                <a:ea typeface="+mn-ea"/>
                <a:cs typeface="+mn-cs"/>
              </a:rPr>
              <a:t>Personal supervision refers to any form of technical support or supervision from a  facility-based supervisor or from a visiting supervisor. It may include, but is not limited to,</a:t>
            </a:r>
            <a:r>
              <a:rPr lang="en-GB" sz="1200" kern="1200" baseline="0" dirty="0">
                <a:solidFill>
                  <a:schemeClr val="tx1"/>
                </a:solidFill>
                <a:latin typeface="+mn-lt"/>
                <a:ea typeface="+mn-ea"/>
                <a:cs typeface="+mn-cs"/>
              </a:rPr>
              <a:t> review of records and observation of work, with or without any feedback to the health worker.</a:t>
            </a:r>
          </a:p>
          <a:p>
            <a:endParaRPr lang="en-GB" sz="1200" kern="1200" baseline="0" dirty="0">
              <a:solidFill>
                <a:schemeClr val="tx1"/>
              </a:solidFill>
              <a:latin typeface="+mn-lt"/>
              <a:ea typeface="+mn-ea"/>
              <a:cs typeface="+mn-cs"/>
            </a:endParaRPr>
          </a:p>
          <a:p>
            <a:r>
              <a:rPr lang="en-GB" sz="1800" dirty="0">
                <a:effectLst/>
                <a:latin typeface="Times New Roman" panose="02020603050405020304" pitchFamily="18" charset="0"/>
                <a:ea typeface="Times New Roman" panose="02020603050405020304" pitchFamily="18" charset="0"/>
              </a:rPr>
              <a:t>Personal supervision and training are important management functions to support health care providers. 69% of interviewed child health care providers reported receiving personal supervision in the six months before the NHFS visit. Recent training was much less common; 23% of child health service providers interviewed in the 2021-22 ESPA had received in-service training related to child health in the 24 months before the assessment. Overall, 16% of interviewed child health service providers had recently received both personal supervision and in-service training. </a:t>
            </a:r>
            <a:endParaRPr lang="en-US" sz="1200" kern="1200" dirty="0">
              <a:solidFill>
                <a:schemeClr val="tx1"/>
              </a:solidFill>
              <a:latin typeface="+mn-lt"/>
              <a:ea typeface="+mn-ea"/>
              <a:cs typeface="+mn-cs"/>
            </a:endParaRPr>
          </a:p>
        </p:txBody>
      </p:sp>
    </p:spTree>
    <p:extLst>
      <p:ext uri="{BB962C8B-B14F-4D97-AF65-F5344CB8AC3E}">
        <p14:creationId xmlns:p14="http://schemas.microsoft.com/office/powerpoint/2010/main" val="35136547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Malaria diagnosis (13%), malaria treatment (12%) and EPI/cold chain (10%) are the most common child health topics on which service providers received recent training in the past 24 months.</a:t>
            </a:r>
          </a:p>
        </p:txBody>
      </p:sp>
    </p:spTree>
    <p:extLst>
      <p:ext uri="{BB962C8B-B14F-4D97-AF65-F5344CB8AC3E}">
        <p14:creationId xmlns:p14="http://schemas.microsoft.com/office/powerpoint/2010/main" val="21802540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29566497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dirty="0">
                <a:solidFill>
                  <a:schemeClr val="tx1"/>
                </a:solidFill>
                <a:effectLst/>
                <a:latin typeface="+mn-lt"/>
                <a:ea typeface="+mn-ea"/>
                <a:cs typeface="+mn-cs"/>
              </a:rPr>
              <a:t>Curative care for sick children is almost universally available across all facility types. Growth monitoring and child vaccination are less available in clinics, all types. A</a:t>
            </a:r>
            <a:r>
              <a:rPr lang="en-US" sz="1200" kern="1200" dirty="0" err="1">
                <a:solidFill>
                  <a:schemeClr val="tx1"/>
                </a:solidFill>
                <a:effectLst/>
                <a:latin typeface="+mn-lt"/>
                <a:ea typeface="+mn-ea"/>
                <a:cs typeface="+mn-cs"/>
              </a:rPr>
              <a:t>ll</a:t>
            </a:r>
            <a:r>
              <a:rPr lang="en-US" sz="1200" kern="1200" dirty="0">
                <a:solidFill>
                  <a:schemeClr val="tx1"/>
                </a:solidFill>
                <a:effectLst/>
                <a:latin typeface="+mn-lt"/>
                <a:ea typeface="+mn-ea"/>
                <a:cs typeface="+mn-cs"/>
              </a:rPr>
              <a:t> 3 basic child health services are most common in health </a:t>
            </a:r>
            <a:r>
              <a:rPr lang="en-US" sz="1200" kern="1200" dirty="0" err="1">
                <a:solidFill>
                  <a:schemeClr val="tx1"/>
                </a:solidFill>
                <a:effectLst/>
                <a:latin typeface="+mn-lt"/>
                <a:ea typeface="+mn-ea"/>
                <a:cs typeface="+mn-cs"/>
              </a:rPr>
              <a:t>centres</a:t>
            </a:r>
            <a:r>
              <a:rPr lang="en-US" sz="1200" kern="1200" dirty="0">
                <a:solidFill>
                  <a:schemeClr val="tx1"/>
                </a:solidFill>
                <a:effectLst/>
                <a:latin typeface="+mn-lt"/>
                <a:ea typeface="+mn-ea"/>
                <a:cs typeface="+mn-cs"/>
              </a:rPr>
              <a:t> (88%), followed by health posts (74%). No medium or lower clinics offer all 3 basic child health services.</a:t>
            </a:r>
          </a:p>
          <a:p>
            <a:endParaRPr lang="en-US" sz="1200" kern="1200" dirty="0">
              <a:solidFill>
                <a:schemeClr val="tx1"/>
              </a:solidFill>
              <a:effectLst/>
              <a:latin typeface="+mn-lt"/>
              <a:ea typeface="+mn-ea"/>
              <a:cs typeface="+mn-cs"/>
            </a:endParaRPr>
          </a:p>
          <a:p>
            <a:r>
              <a:rPr lang="en-US" sz="1800" dirty="0">
                <a:effectLst/>
                <a:latin typeface="Segoe UI" panose="020B0502040204020203" pitchFamily="34" charset="0"/>
              </a:rPr>
              <a:t>Please note this slide is showing the standard indicators not the Ethiopia-specific indicators shown on the previous slide.</a:t>
            </a:r>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3431100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Availability of all</a:t>
            </a:r>
            <a:r>
              <a:rPr lang="en-US" baseline="0" dirty="0"/>
              <a:t> three basic child health services is higher in public facilities compared to private facilities. </a:t>
            </a:r>
          </a:p>
          <a:p>
            <a:endParaRPr lang="en-US" baseline="0" dirty="0"/>
          </a:p>
          <a:p>
            <a:r>
              <a:rPr lang="en-US" sz="1200" dirty="0">
                <a:effectLst/>
                <a:latin typeface="Segoe UI" panose="020B0502040204020203" pitchFamily="34" charset="0"/>
              </a:rPr>
              <a:t>Please note this slide is showing the standard indicators not the Ethiopia-specific indicators.</a:t>
            </a:r>
            <a:endParaRPr lang="en-US" dirty="0"/>
          </a:p>
        </p:txBody>
      </p:sp>
    </p:spTree>
    <p:extLst>
      <p:ext uri="{BB962C8B-B14F-4D97-AF65-F5344CB8AC3E}">
        <p14:creationId xmlns:p14="http://schemas.microsoft.com/office/powerpoint/2010/main" val="5711807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Availability of all</a:t>
            </a:r>
            <a:r>
              <a:rPr lang="en-US" baseline="0" dirty="0"/>
              <a:t> three basic child health services is highest in </a:t>
            </a:r>
            <a:r>
              <a:rPr lang="en-US" baseline="0" dirty="0" err="1"/>
              <a:t>Sidama</a:t>
            </a:r>
            <a:r>
              <a:rPr lang="en-US" baseline="0" dirty="0"/>
              <a:t> (82%) and lowest in Addis Ababa (19%).</a:t>
            </a:r>
          </a:p>
          <a:p>
            <a:endParaRPr lang="en-US" baseline="0" dirty="0"/>
          </a:p>
          <a:p>
            <a:r>
              <a:rPr lang="en-US" sz="1800" dirty="0">
                <a:effectLst/>
                <a:latin typeface="Segoe UI" panose="020B0502040204020203" pitchFamily="34" charset="0"/>
              </a:rPr>
              <a:t>Please note this slide is showing the standard indicators not the Ethiopia-specific indicators.</a:t>
            </a:r>
            <a:endParaRPr lang="en-US" dirty="0"/>
          </a:p>
        </p:txBody>
      </p:sp>
    </p:spTree>
    <p:extLst>
      <p:ext uri="{BB962C8B-B14F-4D97-AF65-F5344CB8AC3E}">
        <p14:creationId xmlns:p14="http://schemas.microsoft.com/office/powerpoint/2010/main" val="34116793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Outpatient curative care for children is available at least five days per week in 87% of all health facilities in Ethiopia that offer such care, regardless of facility type, managing authority, or region. Growth monitoring is also available five days or more per week at 59% of all facilities that offer this service.</a:t>
            </a:r>
          </a:p>
          <a:p>
            <a:endParaRPr lang="en-US" dirty="0"/>
          </a:p>
        </p:txBody>
      </p:sp>
    </p:spTree>
    <p:extLst>
      <p:ext uri="{BB962C8B-B14F-4D97-AF65-F5344CB8AC3E}">
        <p14:creationId xmlns:p14="http://schemas.microsoft.com/office/powerpoint/2010/main" val="823505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Routine polio, routine DPT/Pentavalent, and Pneumococcal vaccination services are more commonly offered 5 days a week than routine measles or routine BCG vaccination services.</a:t>
            </a:r>
          </a:p>
        </p:txBody>
      </p:sp>
    </p:spTree>
    <p:extLst>
      <p:ext uri="{BB962C8B-B14F-4D97-AF65-F5344CB8AC3E}">
        <p14:creationId xmlns:p14="http://schemas.microsoft.com/office/powerpoint/2010/main" val="9903915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407637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Among health facilities offering outpatient curative care for sick children (N=1,034), 93% have a thermometer 88% have a timer, and 79% have a stethoscope. Two-thirds of facilities have visible Integrated Management of Newborn and Childhood Illness (IMNCI) guidelines and 54% have visible guidelines on growth monitoring. 16% of facilities have at least one interviewed provider of child health services who received in-service training on IMCI in the past 2 years and 16% have at least one interviewed provider of child health services who received training on growth monitoring in the past 2 years.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MUAC = mid-upper arm circumference</a:t>
            </a:r>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19838385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71ED3D-9AD9-0B4C-9D9A-F7E111486A84}"/>
              </a:ext>
            </a:extLst>
          </p:cNvPr>
          <p:cNvSpPr txBox="1">
            <a:spLocks/>
          </p:cNvSpPr>
          <p:nvPr userDrawn="1"/>
        </p:nvSpPr>
        <p:spPr>
          <a:xfrm>
            <a:off x="0" y="5410200"/>
            <a:ext cx="9144000" cy="1447799"/>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mj-lt"/>
                <a:ea typeface="+mj-ea"/>
                <a:cs typeface="+mj-cs"/>
              </a:rPr>
              <a:t>2021-22 Ethiopia Service Provision Assessment (ESPA)</a:t>
            </a:r>
          </a:p>
        </p:txBody>
      </p:sp>
      <p:pic>
        <p:nvPicPr>
          <p:cNvPr id="3" name="Picture 2" descr="A picture containing sky, outdoor, ground, house&#10;&#10;Description automatically generated">
            <a:extLst>
              <a:ext uri="{FF2B5EF4-FFF2-40B4-BE49-F238E27FC236}">
                <a16:creationId xmlns:a16="http://schemas.microsoft.com/office/drawing/2014/main" id="{78358A56-C208-DF60-F801-9A7147A895A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485900"/>
            <a:ext cx="9144000" cy="3733800"/>
          </a:xfrm>
          <a:prstGeom prst="rect">
            <a:avLst/>
          </a:prstGeom>
        </p:spPr>
      </p:pic>
      <p:sp>
        <p:nvSpPr>
          <p:cNvPr id="4" name="Rectangle 3">
            <a:extLst>
              <a:ext uri="{FF2B5EF4-FFF2-40B4-BE49-F238E27FC236}">
                <a16:creationId xmlns:a16="http://schemas.microsoft.com/office/drawing/2014/main" id="{F0384B91-3E5F-BD65-F8AA-471002F87502}"/>
              </a:ext>
            </a:extLst>
          </p:cNvPr>
          <p:cNvSpPr/>
          <p:nvPr userDrawn="1"/>
        </p:nvSpPr>
        <p:spPr>
          <a:xfrm>
            <a:off x="0" y="1257300"/>
            <a:ext cx="9144000" cy="228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5C9F56FB-EEC3-B092-03DB-ACDE2B358615}"/>
              </a:ext>
            </a:extLst>
          </p:cNvPr>
          <p:cNvSpPr/>
          <p:nvPr userDrawn="1"/>
        </p:nvSpPr>
        <p:spPr>
          <a:xfrm>
            <a:off x="7257" y="5181600"/>
            <a:ext cx="9144000" cy="228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lvl1pPr>
              <a:defRPr sz="4000"/>
            </a:lvl1pPr>
          </a:lstStyle>
          <a:p>
            <a:r>
              <a:rPr lang="en-US" dirty="0"/>
              <a:t>Click to edit Master title style</a:t>
            </a:r>
          </a:p>
        </p:txBody>
      </p:sp>
      <p:sp>
        <p:nvSpPr>
          <p:cNvPr id="3" name="Content Placeholder 2"/>
          <p:cNvSpPr>
            <a:spLocks noGrp="1"/>
          </p:cNvSpPr>
          <p:nvPr>
            <p:ph idx="1"/>
          </p:nvPr>
        </p:nvSpPr>
        <p:spPr>
          <a:xfrm>
            <a:off x="457200" y="1600200"/>
            <a:ext cx="8229600" cy="5257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661"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650"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0" y="609600"/>
            <a:ext cx="9162011" cy="646331"/>
          </a:xfrm>
          <a:prstGeom prst="rect">
            <a:avLst/>
          </a:prstGeom>
          <a:noFill/>
          <a:ln w="9525">
            <a:noFill/>
            <a:miter lim="800000"/>
            <a:headEnd/>
            <a:tailEnd/>
          </a:ln>
        </p:spPr>
        <p:txBody>
          <a:bodyPr wrap="square">
            <a:spAutoFit/>
          </a:bodyPr>
          <a:lstStyle/>
          <a:p>
            <a:pPr algn="ctr"/>
            <a:r>
              <a:rPr lang="en-US" sz="3600" b="1" dirty="0">
                <a:latin typeface="Calibri" pitchFamily="34" charset="0"/>
              </a:rPr>
              <a:t>Child Health and </a:t>
            </a:r>
            <a:r>
              <a:rPr lang="en-US" sz="3600" b="1" dirty="0" err="1">
                <a:latin typeface="Calibri" pitchFamily="34" charset="0"/>
              </a:rPr>
              <a:t>Immunisation</a:t>
            </a:r>
            <a:r>
              <a:rPr lang="en-US" sz="3600" b="1" dirty="0">
                <a:latin typeface="Calibri" pitchFamily="34" charset="0"/>
              </a:rPr>
              <a:t> Services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pPr lvl="0"/>
            <a:r>
              <a:rPr lang="en-US" dirty="0">
                <a:latin typeface="Source Sans Pro" panose="020B0503030403020204" pitchFamily="34" charset="0"/>
                <a:ea typeface="Source Sans Pro" panose="020B0503030403020204" pitchFamily="34" charset="0"/>
              </a:rPr>
              <a:t>Guidelines and Equipment for Child Curative Services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901950566"/>
              </p:ext>
            </p:extLst>
          </p:nvPr>
        </p:nvGraphicFramePr>
        <p:xfrm>
          <a:off x="-562495" y="1576647"/>
          <a:ext cx="96774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12032" y="1154668"/>
            <a:ext cx="9144000" cy="369332"/>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facilities offering outpatient curative care for sick children (N=1,034), percent that have:</a:t>
            </a:r>
          </a:p>
        </p:txBody>
      </p:sp>
    </p:spTree>
    <p:extLst>
      <p:ext uri="{BB962C8B-B14F-4D97-AF65-F5344CB8AC3E}">
        <p14:creationId xmlns:p14="http://schemas.microsoft.com/office/powerpoint/2010/main" val="2382784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fontScale="90000"/>
          </a:bodyPr>
          <a:lstStyle/>
          <a:p>
            <a:pPr lvl="0"/>
            <a:r>
              <a:rPr lang="en-US" dirty="0">
                <a:latin typeface="Source Sans Pro" panose="020B0503030403020204" pitchFamily="34" charset="0"/>
                <a:ea typeface="Source Sans Pro" panose="020B0503030403020204" pitchFamily="34" charset="0"/>
              </a:rPr>
              <a:t>Infection Control for Child Curative Services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874338941"/>
              </p:ext>
            </p:extLst>
          </p:nvPr>
        </p:nvGraphicFramePr>
        <p:xfrm>
          <a:off x="0" y="1600201"/>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0" y="914400"/>
            <a:ext cx="9144000" cy="369332"/>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facilities offering outpatient curative care for sick children (N=1,034), percent that have:</a:t>
            </a:r>
          </a:p>
        </p:txBody>
      </p:sp>
    </p:spTree>
    <p:extLst>
      <p:ext uri="{BB962C8B-B14F-4D97-AF65-F5344CB8AC3E}">
        <p14:creationId xmlns:p14="http://schemas.microsoft.com/office/powerpoint/2010/main" val="25009872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3358327013"/>
              </p:ext>
            </p:extLst>
          </p:nvPr>
        </p:nvGraphicFramePr>
        <p:xfrm>
          <a:off x="-31694" y="1371600"/>
          <a:ext cx="9144000" cy="5486400"/>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1"/>
          <p:cNvSpPr>
            <a:spLocks noGrp="1"/>
          </p:cNvSpPr>
          <p:nvPr>
            <p:ph type="title"/>
          </p:nvPr>
        </p:nvSpPr>
        <p:spPr>
          <a:xfrm>
            <a:off x="0" y="0"/>
            <a:ext cx="9144000" cy="762000"/>
          </a:xfrm>
        </p:spPr>
        <p:txBody>
          <a:bodyPr>
            <a:noAutofit/>
          </a:bodyPr>
          <a:lstStyle/>
          <a:p>
            <a:pPr eaLnBrk="1" hangingPunct="1"/>
            <a:r>
              <a:rPr lang="en-US" sz="4000" dirty="0">
                <a:latin typeface="Source Sans Pro" panose="020B0503030403020204" pitchFamily="34" charset="0"/>
                <a:ea typeface="Source Sans Pro" panose="020B0503030403020204" pitchFamily="34" charset="0"/>
              </a:rPr>
              <a:t>Laboratory Diagnostic Capacity</a:t>
            </a:r>
          </a:p>
        </p:txBody>
      </p:sp>
      <p:sp>
        <p:nvSpPr>
          <p:cNvPr id="8" name="TextBox 9"/>
          <p:cNvSpPr txBox="1">
            <a:spLocks noChangeArrowheads="1"/>
          </p:cNvSpPr>
          <p:nvPr/>
        </p:nvSpPr>
        <p:spPr bwMode="auto">
          <a:xfrm>
            <a:off x="0" y="783771"/>
            <a:ext cx="9144000" cy="646331"/>
          </a:xfrm>
          <a:prstGeom prst="rect">
            <a:avLst/>
          </a:prstGeom>
          <a:noFill/>
          <a:ln w="9525">
            <a:noFill/>
            <a:miter lim="800000"/>
            <a:headEnd/>
            <a:tailEnd/>
          </a:ln>
        </p:spPr>
        <p:txBody>
          <a:bodyPr>
            <a:spAutoFit/>
          </a:bodyPr>
          <a:lstStyle/>
          <a:p>
            <a:pPr algn="ctr"/>
            <a:r>
              <a:rPr lang="en-US" i="1" dirty="0">
                <a:latin typeface="Source Sans Pro" panose="020B0503030403020204" pitchFamily="34" charset="0"/>
                <a:ea typeface="Source Sans Pro" panose="020B0503030403020204" pitchFamily="34" charset="0"/>
              </a:rPr>
              <a:t>Percent of facilities offering outpatient curative services for sick children (N=1,554) that have the capacity to conduct the indicated tests in the facility</a:t>
            </a:r>
          </a:p>
        </p:txBody>
      </p:sp>
      <p:sp>
        <p:nvSpPr>
          <p:cNvPr id="2" name="TextBox 1">
            <a:extLst>
              <a:ext uri="{FF2B5EF4-FFF2-40B4-BE49-F238E27FC236}">
                <a16:creationId xmlns:a16="http://schemas.microsoft.com/office/drawing/2014/main" id="{ACAA76BA-FCD9-60F0-133E-E3F19EDBF319}"/>
              </a:ext>
            </a:extLst>
          </p:cNvPr>
          <p:cNvSpPr txBox="1"/>
          <p:nvPr/>
        </p:nvSpPr>
        <p:spPr>
          <a:xfrm>
            <a:off x="1524000" y="6019800"/>
            <a:ext cx="685800" cy="369332"/>
          </a:xfrm>
          <a:prstGeom prst="rect">
            <a:avLst/>
          </a:prstGeom>
          <a:noFill/>
        </p:spPr>
        <p:txBody>
          <a:bodyPr wrap="square" rtlCol="0">
            <a:spAutoFit/>
          </a:bodyPr>
          <a:lstStyle/>
          <a:p>
            <a:r>
              <a:rPr lang="en-US" dirty="0" err="1">
                <a:latin typeface="Source Sans Pro" panose="020B0503030403020204" pitchFamily="34" charset="0"/>
                <a:ea typeface="Source Sans Pro" panose="020B0503030403020204" pitchFamily="34" charset="0"/>
              </a:rPr>
              <a:t>na</a:t>
            </a:r>
            <a:endParaRPr lang="en-US" dirty="0">
              <a:latin typeface="Source Sans Pro" panose="020B0503030403020204" pitchFamily="34" charset="0"/>
              <a:ea typeface="Source Sans Pro" panose="020B0503030403020204" pitchFamily="34" charset="0"/>
            </a:endParaRPr>
          </a:p>
        </p:txBody>
      </p:sp>
      <p:sp>
        <p:nvSpPr>
          <p:cNvPr id="3" name="TextBox 2">
            <a:extLst>
              <a:ext uri="{FF2B5EF4-FFF2-40B4-BE49-F238E27FC236}">
                <a16:creationId xmlns:a16="http://schemas.microsoft.com/office/drawing/2014/main" id="{A88408A9-FBCA-0A4D-3B5D-C706266267B0}"/>
              </a:ext>
            </a:extLst>
          </p:cNvPr>
          <p:cNvSpPr txBox="1"/>
          <p:nvPr/>
        </p:nvSpPr>
        <p:spPr>
          <a:xfrm>
            <a:off x="7467600" y="6019800"/>
            <a:ext cx="685800" cy="369332"/>
          </a:xfrm>
          <a:prstGeom prst="rect">
            <a:avLst/>
          </a:prstGeom>
          <a:noFill/>
        </p:spPr>
        <p:txBody>
          <a:bodyPr wrap="square" rtlCol="0">
            <a:spAutoFit/>
          </a:bodyPr>
          <a:lstStyle/>
          <a:p>
            <a:r>
              <a:rPr lang="en-US" dirty="0" err="1">
                <a:latin typeface="Source Sans Pro" panose="020B0503030403020204" pitchFamily="34" charset="0"/>
                <a:ea typeface="Source Sans Pro" panose="020B0503030403020204" pitchFamily="34" charset="0"/>
              </a:rPr>
              <a:t>na</a:t>
            </a:r>
            <a:endParaRPr lang="en-US" dirty="0">
              <a:latin typeface="Source Sans Pro" panose="020B0503030403020204" pitchFamily="34" charset="0"/>
              <a:ea typeface="Source Sans Pro" panose="020B0503030403020204" pitchFamily="34" charset="0"/>
            </a:endParaRPr>
          </a:p>
        </p:txBody>
      </p:sp>
      <p:sp>
        <p:nvSpPr>
          <p:cNvPr id="4" name="TextBox 3">
            <a:extLst>
              <a:ext uri="{FF2B5EF4-FFF2-40B4-BE49-F238E27FC236}">
                <a16:creationId xmlns:a16="http://schemas.microsoft.com/office/drawing/2014/main" id="{CA562506-0D87-0F67-945B-2CE38B9707B3}"/>
              </a:ext>
            </a:extLst>
          </p:cNvPr>
          <p:cNvSpPr txBox="1"/>
          <p:nvPr/>
        </p:nvSpPr>
        <p:spPr>
          <a:xfrm>
            <a:off x="2514600" y="6019800"/>
            <a:ext cx="685800" cy="369332"/>
          </a:xfrm>
          <a:prstGeom prst="rect">
            <a:avLst/>
          </a:prstGeom>
          <a:noFill/>
        </p:spPr>
        <p:txBody>
          <a:bodyPr wrap="square" rtlCol="0">
            <a:spAutoFit/>
          </a:bodyPr>
          <a:lstStyle/>
          <a:p>
            <a:r>
              <a:rPr lang="en-US" dirty="0" err="1">
                <a:latin typeface="Source Sans Pro" panose="020B0503030403020204" pitchFamily="34" charset="0"/>
                <a:ea typeface="Source Sans Pro" panose="020B0503030403020204" pitchFamily="34" charset="0"/>
              </a:rPr>
              <a:t>na</a:t>
            </a:r>
            <a:endParaRPr lang="en-US" dirty="0">
              <a:latin typeface="Source Sans Pro" panose="020B0503030403020204" pitchFamily="34" charset="0"/>
              <a:ea typeface="Source Sans Pro" panose="020B0503030403020204" pitchFamily="34" charset="0"/>
            </a:endParaRPr>
          </a:p>
        </p:txBody>
      </p:sp>
      <p:sp>
        <p:nvSpPr>
          <p:cNvPr id="6" name="TextBox 5">
            <a:extLst>
              <a:ext uri="{FF2B5EF4-FFF2-40B4-BE49-F238E27FC236}">
                <a16:creationId xmlns:a16="http://schemas.microsoft.com/office/drawing/2014/main" id="{21073AB9-4162-3C20-37EE-507A5FB4A481}"/>
              </a:ext>
            </a:extLst>
          </p:cNvPr>
          <p:cNvSpPr txBox="1"/>
          <p:nvPr/>
        </p:nvSpPr>
        <p:spPr>
          <a:xfrm>
            <a:off x="8458200" y="6019800"/>
            <a:ext cx="685800" cy="369332"/>
          </a:xfrm>
          <a:prstGeom prst="rect">
            <a:avLst/>
          </a:prstGeom>
          <a:noFill/>
        </p:spPr>
        <p:txBody>
          <a:bodyPr wrap="square" rtlCol="0">
            <a:spAutoFit/>
          </a:bodyPr>
          <a:lstStyle/>
          <a:p>
            <a:r>
              <a:rPr lang="en-US" dirty="0" err="1">
                <a:latin typeface="Source Sans Pro" panose="020B0503030403020204" pitchFamily="34" charset="0"/>
                <a:ea typeface="Source Sans Pro" panose="020B0503030403020204" pitchFamily="34" charset="0"/>
              </a:rPr>
              <a:t>na</a:t>
            </a:r>
            <a:endParaRPr lang="en-US"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9028883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US" dirty="0">
                <a:latin typeface="Source Sans Pro" panose="020B0503030403020204" pitchFamily="34" charset="0"/>
                <a:ea typeface="Source Sans Pro" panose="020B0503030403020204" pitchFamily="34" charset="0"/>
              </a:rPr>
              <a:t>Availability of Essential Medicines</a:t>
            </a:r>
          </a:p>
        </p:txBody>
      </p:sp>
      <p:sp>
        <p:nvSpPr>
          <p:cNvPr id="7" name="TextBox 5"/>
          <p:cNvSpPr txBox="1">
            <a:spLocks noChangeArrowheads="1"/>
          </p:cNvSpPr>
          <p:nvPr/>
        </p:nvSpPr>
        <p:spPr bwMode="auto">
          <a:xfrm>
            <a:off x="0" y="925512"/>
            <a:ext cx="9144000" cy="369888"/>
          </a:xfrm>
          <a:prstGeom prst="rect">
            <a:avLst/>
          </a:prstGeom>
          <a:noFill/>
          <a:ln w="9525">
            <a:noFill/>
            <a:miter lim="800000"/>
            <a:headEnd/>
            <a:tailEnd/>
          </a:ln>
        </p:spPr>
        <p:txBody>
          <a:bodyPr>
            <a:spAutoFit/>
          </a:bodyPr>
          <a:lstStyle/>
          <a:p>
            <a:pPr algn="ctr"/>
            <a:r>
              <a:rPr lang="en-US" i="1" dirty="0">
                <a:latin typeface="Source Sans Pro" panose="020B0503030403020204" pitchFamily="34" charset="0"/>
                <a:ea typeface="Source Sans Pro" panose="020B0503030403020204" pitchFamily="34" charset="0"/>
              </a:rPr>
              <a:t>Among facilities offering outpatient curative care for sick children (N=1,034), percent that have:</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716592506"/>
              </p:ext>
            </p:extLst>
          </p:nvPr>
        </p:nvGraphicFramePr>
        <p:xfrm>
          <a:off x="0" y="1295400"/>
          <a:ext cx="9144000" cy="5562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692393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US" dirty="0">
                <a:latin typeface="Source Sans Pro" panose="020B0503030403020204" pitchFamily="34" charset="0"/>
                <a:ea typeface="Source Sans Pro" panose="020B0503030403020204" pitchFamily="34" charset="0"/>
              </a:rPr>
              <a:t>Availability of Priority Medicines</a:t>
            </a:r>
          </a:p>
        </p:txBody>
      </p:sp>
      <p:sp>
        <p:nvSpPr>
          <p:cNvPr id="7" name="TextBox 5"/>
          <p:cNvSpPr txBox="1">
            <a:spLocks noChangeArrowheads="1"/>
          </p:cNvSpPr>
          <p:nvPr/>
        </p:nvSpPr>
        <p:spPr bwMode="auto">
          <a:xfrm>
            <a:off x="0" y="925512"/>
            <a:ext cx="9144000" cy="369888"/>
          </a:xfrm>
          <a:prstGeom prst="rect">
            <a:avLst/>
          </a:prstGeom>
          <a:noFill/>
          <a:ln w="9525">
            <a:noFill/>
            <a:miter lim="800000"/>
            <a:headEnd/>
            <a:tailEnd/>
          </a:ln>
        </p:spPr>
        <p:txBody>
          <a:bodyPr>
            <a:spAutoFit/>
          </a:bodyPr>
          <a:lstStyle/>
          <a:p>
            <a:pPr algn="ctr"/>
            <a:r>
              <a:rPr lang="en-US" i="1" dirty="0">
                <a:latin typeface="Source Sans Pro" panose="020B0503030403020204" pitchFamily="34" charset="0"/>
                <a:ea typeface="Source Sans Pro" panose="020B0503030403020204" pitchFamily="34" charset="0"/>
              </a:rPr>
              <a:t>Among facilities offering outpatient curative care for sick children (N=1,034), percent that have:</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323887961"/>
              </p:ext>
            </p:extLst>
          </p:nvPr>
        </p:nvGraphicFramePr>
        <p:xfrm>
          <a:off x="0" y="1600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667946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pPr lvl="0"/>
            <a:r>
              <a:rPr lang="en-US" dirty="0">
                <a:latin typeface="Source Sans Pro" panose="020B0503030403020204" pitchFamily="34" charset="0"/>
                <a:ea typeface="Source Sans Pro" panose="020B0503030403020204" pitchFamily="34" charset="0"/>
              </a:rPr>
              <a:t>Infection Control for Vaccination Services</a:t>
            </a:r>
          </a:p>
        </p:txBody>
      </p:sp>
      <p:sp>
        <p:nvSpPr>
          <p:cNvPr id="7" name="TextBox 6"/>
          <p:cNvSpPr txBox="1"/>
          <p:nvPr/>
        </p:nvSpPr>
        <p:spPr>
          <a:xfrm>
            <a:off x="0" y="1143000"/>
            <a:ext cx="9144000" cy="369332"/>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facilities offering child vaccination services (N=868), percent that have:</a:t>
            </a:r>
          </a:p>
        </p:txBody>
      </p:sp>
      <p:graphicFrame>
        <p:nvGraphicFramePr>
          <p:cNvPr id="8" name="Content Placeholder 5"/>
          <p:cNvGraphicFramePr>
            <a:graphicFrameLocks noGrp="1"/>
          </p:cNvGraphicFramePr>
          <p:nvPr>
            <p:ph idx="1"/>
            <p:extLst>
              <p:ext uri="{D42A27DB-BD31-4B8C-83A1-F6EECF244321}">
                <p14:modId xmlns:p14="http://schemas.microsoft.com/office/powerpoint/2010/main" val="1748826326"/>
              </p:ext>
            </p:extLst>
          </p:nvPr>
        </p:nvGraphicFramePr>
        <p:xfrm>
          <a:off x="0" y="1600201"/>
          <a:ext cx="9144000" cy="5257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771858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08924"/>
            <a:ext cx="5218315" cy="4572000"/>
          </a:xfrm>
        </p:spPr>
        <p:txBody>
          <a:bodyPr>
            <a:normAutofit/>
          </a:bodyPr>
          <a:lstStyle/>
          <a:p>
            <a:pPr>
              <a:spcBef>
                <a:spcPct val="50000"/>
              </a:spcBef>
              <a:buClr>
                <a:schemeClr val="tx1"/>
              </a:buClr>
            </a:pPr>
            <a:r>
              <a:rPr lang="en-US" dirty="0">
                <a:latin typeface="Source Sans Pro" panose="020B0503030403020204" pitchFamily="34" charset="0"/>
                <a:ea typeface="Source Sans Pro" panose="020B0503030403020204" pitchFamily="34" charset="0"/>
                <a:cs typeface="Arial" charset="0"/>
              </a:rPr>
              <a:t>Availability of Services</a:t>
            </a:r>
          </a:p>
          <a:p>
            <a:pPr>
              <a:spcBef>
                <a:spcPct val="50000"/>
              </a:spcBef>
              <a:buClr>
                <a:schemeClr val="tx1"/>
              </a:buClr>
            </a:pPr>
            <a:r>
              <a:rPr lang="en-US" dirty="0">
                <a:latin typeface="Source Sans Pro" panose="020B0503030403020204" pitchFamily="34" charset="0"/>
                <a:ea typeface="Source Sans Pro" panose="020B0503030403020204" pitchFamily="34" charset="0"/>
                <a:cs typeface="Arial" charset="0"/>
              </a:rPr>
              <a:t>Service Readiness</a:t>
            </a:r>
          </a:p>
          <a:p>
            <a:pPr>
              <a:spcBef>
                <a:spcPct val="50000"/>
              </a:spcBef>
              <a:buClr>
                <a:schemeClr val="tx1"/>
              </a:buClr>
            </a:pPr>
            <a:r>
              <a:rPr lang="en-US" b="1" dirty="0">
                <a:solidFill>
                  <a:schemeClr val="accent5"/>
                </a:solidFill>
                <a:latin typeface="Source Sans Pro" panose="020B0503030403020204" pitchFamily="34" charset="0"/>
                <a:ea typeface="Source Sans Pro" panose="020B0503030403020204" pitchFamily="34" charset="0"/>
              </a:rPr>
              <a:t>Observations of Sick Child Consultations</a:t>
            </a:r>
            <a:endParaRPr lang="en-US" dirty="0">
              <a:latin typeface="Source Sans Pro" panose="020B0503030403020204" pitchFamily="34" charset="0"/>
              <a:ea typeface="Source Sans Pro" panose="020B0503030403020204" pitchFamily="34" charset="0"/>
              <a:cs typeface="Arial" charset="0"/>
            </a:endParaRPr>
          </a:p>
          <a:p>
            <a:pPr>
              <a:spcBef>
                <a:spcPct val="50000"/>
              </a:spcBef>
              <a:buClr>
                <a:schemeClr val="tx1"/>
              </a:buClr>
            </a:pPr>
            <a:r>
              <a:rPr lang="en-US" dirty="0">
                <a:latin typeface="Source Sans Pro" panose="020B0503030403020204" pitchFamily="34" charset="0"/>
                <a:ea typeface="Source Sans Pro" panose="020B0503030403020204" pitchFamily="34" charset="0"/>
                <a:cs typeface="Arial" charset="0"/>
              </a:rPr>
              <a:t>Management Practices </a:t>
            </a:r>
            <a:br>
              <a:rPr lang="en-US" dirty="0">
                <a:latin typeface="Source Sans Pro" panose="020B0503030403020204" pitchFamily="34" charset="0"/>
                <a:ea typeface="Source Sans Pro" panose="020B0503030403020204" pitchFamily="34" charset="0"/>
                <a:cs typeface="Arial" charset="0"/>
              </a:rPr>
            </a:br>
            <a:r>
              <a:rPr lang="en-US" dirty="0">
                <a:latin typeface="Source Sans Pro" panose="020B0503030403020204" pitchFamily="34" charset="0"/>
                <a:ea typeface="Source Sans Pro" panose="020B0503030403020204" pitchFamily="34" charset="0"/>
                <a:cs typeface="Arial" charset="0"/>
              </a:rPr>
              <a:t>and Training</a:t>
            </a:r>
          </a:p>
          <a:p>
            <a:pPr marL="0" indent="0">
              <a:buNone/>
            </a:pPr>
            <a:endParaRPr lang="en-US" dirty="0">
              <a:latin typeface="Source Sans Pro" panose="020B0503030403020204" pitchFamily="34" charset="0"/>
              <a:ea typeface="Source Sans Pro" panose="020B0503030403020204" pitchFamily="34" charset="0"/>
            </a:endParaRPr>
          </a:p>
          <a:p>
            <a:pPr>
              <a:spcBef>
                <a:spcPct val="50000"/>
              </a:spcBef>
            </a:pPr>
            <a:endParaRPr lang="en-US" dirty="0">
              <a:latin typeface="Source Sans Pro" panose="020B0503030403020204" pitchFamily="34" charset="0"/>
              <a:ea typeface="Source Sans Pro" panose="020B0503030403020204" pitchFamily="34" charset="0"/>
              <a:cs typeface="Arial" charset="0"/>
            </a:endParaRPr>
          </a:p>
        </p:txBody>
      </p:sp>
      <p:sp>
        <p:nvSpPr>
          <p:cNvPr id="4" name="TextBox 3">
            <a:extLst>
              <a:ext uri="{FF2B5EF4-FFF2-40B4-BE49-F238E27FC236}">
                <a16:creationId xmlns:a16="http://schemas.microsoft.com/office/drawing/2014/main" id="{4701C14E-4FBF-D01E-648E-722E808F5240}"/>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latin typeface="Source Sans Pro" panose="020B0503030403020204" pitchFamily="34" charset="0"/>
                <a:ea typeface="Source Sans Pro" panose="020B0503030403020204" pitchFamily="34" charset="0"/>
              </a:rPr>
              <a:t>Find these data in </a:t>
            </a:r>
            <a:r>
              <a:rPr lang="en-US" sz="2000" b="1" dirty="0">
                <a:solidFill>
                  <a:schemeClr val="accent5"/>
                </a:solidFill>
                <a:latin typeface="Source Sans Pro" panose="020B0503030403020204" pitchFamily="34" charset="0"/>
                <a:ea typeface="Source Sans Pro" panose="020B0503030403020204" pitchFamily="34" charset="0"/>
              </a:rPr>
              <a:t>Chapter 4</a:t>
            </a:r>
            <a:r>
              <a:rPr lang="en-US" sz="2000" dirty="0">
                <a:latin typeface="Source Sans Pro" panose="020B0503030403020204" pitchFamily="34" charset="0"/>
                <a:ea typeface="Source Sans Pro" panose="020B0503030403020204" pitchFamily="34" charset="0"/>
              </a:rPr>
              <a:t> of the Final Report</a:t>
            </a:r>
          </a:p>
        </p:txBody>
      </p:sp>
      <p:pic>
        <p:nvPicPr>
          <p:cNvPr id="5" name="Picture 4" descr="A picture containing text, tree, screenshot, outdoor&#10;&#10;Description automatically generated">
            <a:extLst>
              <a:ext uri="{FF2B5EF4-FFF2-40B4-BE49-F238E27FC236}">
                <a16:creationId xmlns:a16="http://schemas.microsoft.com/office/drawing/2014/main" id="{26B8A38F-A64E-422D-E040-2E1FED01512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Tree>
    <p:extLst>
      <p:ext uri="{BB962C8B-B14F-4D97-AF65-F5344CB8AC3E}">
        <p14:creationId xmlns:p14="http://schemas.microsoft.com/office/powerpoint/2010/main" val="41925563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12931"/>
            <a:ext cx="9144000" cy="990600"/>
          </a:xfrm>
        </p:spPr>
        <p:txBody>
          <a:bodyPr>
            <a:noAutofit/>
          </a:bodyPr>
          <a:lstStyle/>
          <a:p>
            <a:pPr lvl="0"/>
            <a:r>
              <a:rPr lang="en-US" dirty="0">
                <a:latin typeface="Source Sans Pro" panose="020B0503030403020204" pitchFamily="34" charset="0"/>
                <a:ea typeface="Source Sans Pro" panose="020B0503030403020204" pitchFamily="34" charset="0"/>
              </a:rPr>
              <a:t>Assessment of Qualifications of Provider during Observed Sick Child Consultations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796556862"/>
              </p:ext>
            </p:extLst>
          </p:nvPr>
        </p:nvGraphicFramePr>
        <p:xfrm>
          <a:off x="0" y="1828800"/>
          <a:ext cx="91440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182469"/>
            <a:ext cx="9144000" cy="646331"/>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observed consultations with sick children (N=3,742), percent that consultation was conducted by: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5968"/>
            <a:ext cx="9144000" cy="990600"/>
          </a:xfrm>
        </p:spPr>
        <p:txBody>
          <a:bodyPr>
            <a:noAutofit/>
          </a:bodyPr>
          <a:lstStyle/>
          <a:p>
            <a:pPr lvl="0"/>
            <a:r>
              <a:rPr lang="en-US" dirty="0">
                <a:latin typeface="Source Sans Pro" panose="020B0503030403020204" pitchFamily="34" charset="0"/>
                <a:ea typeface="Source Sans Pro" panose="020B0503030403020204" pitchFamily="34" charset="0"/>
              </a:rPr>
              <a:t>Assessment of General Danger Signs during Observed Sick Child Consultations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849595792"/>
              </p:ext>
            </p:extLst>
          </p:nvPr>
        </p:nvGraphicFramePr>
        <p:xfrm>
          <a:off x="0" y="1664732"/>
          <a:ext cx="9144000" cy="519326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05984"/>
            <a:ext cx="9144000" cy="369332"/>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observed consultations with sick children (N=3,742), percent that assessed: </a:t>
            </a:r>
          </a:p>
        </p:txBody>
      </p:sp>
    </p:spTree>
    <p:extLst>
      <p:ext uri="{BB962C8B-B14F-4D97-AF65-F5344CB8AC3E}">
        <p14:creationId xmlns:p14="http://schemas.microsoft.com/office/powerpoint/2010/main" val="41666267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990600"/>
          </a:xfrm>
        </p:spPr>
        <p:txBody>
          <a:bodyPr>
            <a:noAutofit/>
          </a:bodyPr>
          <a:lstStyle/>
          <a:p>
            <a:pPr lvl="0"/>
            <a:r>
              <a:rPr lang="en-US" dirty="0">
                <a:latin typeface="Source Sans Pro" panose="020B0503030403020204" pitchFamily="34" charset="0"/>
                <a:ea typeface="Source Sans Pro" panose="020B0503030403020204" pitchFamily="34" charset="0"/>
              </a:rPr>
              <a:t>Assessment of Main Symptoms during Observed Sick Child Consultations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545609442"/>
              </p:ext>
            </p:extLst>
          </p:nvPr>
        </p:nvGraphicFramePr>
        <p:xfrm>
          <a:off x="0" y="1512332"/>
          <a:ext cx="9144000" cy="5345668"/>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0" y="1143000"/>
            <a:ext cx="9144000" cy="369332"/>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observed consultations with sick children (N=3,742), percent that assessed: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08924"/>
            <a:ext cx="5218315" cy="4572000"/>
          </a:xfrm>
        </p:spPr>
        <p:txBody>
          <a:bodyPr>
            <a:normAutofit/>
          </a:bodyPr>
          <a:lstStyle/>
          <a:p>
            <a:pPr>
              <a:spcBef>
                <a:spcPct val="50000"/>
              </a:spcBef>
              <a:buClr>
                <a:schemeClr val="tx1"/>
              </a:buClr>
            </a:pPr>
            <a:r>
              <a:rPr lang="en-US" b="1" dirty="0">
                <a:solidFill>
                  <a:schemeClr val="accent5"/>
                </a:solidFill>
                <a:latin typeface="Source Sans Pro" panose="020B0503030403020204" pitchFamily="34" charset="0"/>
                <a:ea typeface="Source Sans Pro" panose="020B0503030403020204" pitchFamily="34" charset="0"/>
                <a:cs typeface="Sakkal Majalla" panose="020B0604020202020204" pitchFamily="2" charset="-78"/>
              </a:rPr>
              <a:t>Availability of Services</a:t>
            </a:r>
          </a:p>
          <a:p>
            <a:pPr>
              <a:spcBef>
                <a:spcPct val="50000"/>
              </a:spcBef>
              <a:buClr>
                <a:schemeClr val="tx1"/>
              </a:buClr>
            </a:pPr>
            <a:r>
              <a:rPr lang="en-US" dirty="0">
                <a:latin typeface="Source Sans Pro" panose="020B0503030403020204" pitchFamily="34" charset="0"/>
                <a:ea typeface="Source Sans Pro" panose="020B0503030403020204" pitchFamily="34" charset="0"/>
                <a:cs typeface="Sakkal Majalla" panose="020B0604020202020204" pitchFamily="2" charset="-78"/>
              </a:rPr>
              <a:t>Service Readiness</a:t>
            </a:r>
          </a:p>
          <a:p>
            <a:pPr>
              <a:spcBef>
                <a:spcPct val="50000"/>
              </a:spcBef>
              <a:buClr>
                <a:schemeClr val="tx1"/>
              </a:buClr>
            </a:pPr>
            <a:r>
              <a:rPr lang="en-US" dirty="0">
                <a:latin typeface="Source Sans Pro" panose="020B0503030403020204" pitchFamily="34" charset="0"/>
                <a:ea typeface="Source Sans Pro" panose="020B0503030403020204" pitchFamily="34" charset="0"/>
                <a:cs typeface="Sakkal Majalla" panose="020B0604020202020204" pitchFamily="2" charset="-78"/>
              </a:rPr>
              <a:t>Observations of Sick Child Consultations</a:t>
            </a:r>
          </a:p>
          <a:p>
            <a:pPr>
              <a:spcBef>
                <a:spcPct val="50000"/>
              </a:spcBef>
              <a:buClr>
                <a:schemeClr val="tx1"/>
              </a:buClr>
            </a:pPr>
            <a:r>
              <a:rPr lang="en-US" dirty="0">
                <a:latin typeface="Source Sans Pro" panose="020B0503030403020204" pitchFamily="34" charset="0"/>
                <a:ea typeface="Source Sans Pro" panose="020B0503030403020204" pitchFamily="34" charset="0"/>
                <a:cs typeface="Sakkal Majalla" panose="020B0604020202020204" pitchFamily="2" charset="-78"/>
              </a:rPr>
              <a:t>Management Practices </a:t>
            </a:r>
            <a:br>
              <a:rPr lang="en-US" dirty="0">
                <a:latin typeface="Source Sans Pro" panose="020B0503030403020204" pitchFamily="34" charset="0"/>
                <a:ea typeface="Source Sans Pro" panose="020B0503030403020204" pitchFamily="34" charset="0"/>
                <a:cs typeface="Sakkal Majalla" panose="020B0604020202020204" pitchFamily="2" charset="-78"/>
              </a:rPr>
            </a:br>
            <a:r>
              <a:rPr lang="en-US" dirty="0">
                <a:latin typeface="Source Sans Pro" panose="020B0503030403020204" pitchFamily="34" charset="0"/>
                <a:ea typeface="Source Sans Pro" panose="020B0503030403020204" pitchFamily="34" charset="0"/>
                <a:cs typeface="Sakkal Majalla" panose="020B0604020202020204" pitchFamily="2" charset="-78"/>
              </a:rPr>
              <a:t>and Training</a:t>
            </a:r>
          </a:p>
          <a:p>
            <a:pPr marL="0" indent="0">
              <a:buNone/>
            </a:pPr>
            <a:endParaRPr lang="en-US" dirty="0">
              <a:latin typeface="Source Sans Pro" panose="020B0503030403020204" pitchFamily="34" charset="0"/>
              <a:ea typeface="Source Sans Pro" panose="020B0503030403020204" pitchFamily="34" charset="0"/>
              <a:cs typeface="Sakkal Majalla" panose="020B0604020202020204" pitchFamily="2" charset="-78"/>
            </a:endParaRPr>
          </a:p>
          <a:p>
            <a:pPr>
              <a:spcBef>
                <a:spcPct val="50000"/>
              </a:spcBef>
            </a:pPr>
            <a:endParaRPr lang="en-US" dirty="0">
              <a:latin typeface="Source Sans Pro" panose="020B0503030403020204" pitchFamily="34" charset="0"/>
              <a:ea typeface="Source Sans Pro" panose="020B0503030403020204" pitchFamily="34" charset="0"/>
              <a:cs typeface="Sakkal Majalla" panose="020B0604020202020204" pitchFamily="2" charset="-78"/>
            </a:endParaRPr>
          </a:p>
        </p:txBody>
      </p:sp>
      <p:sp>
        <p:nvSpPr>
          <p:cNvPr id="4" name="TextBox 3">
            <a:extLst>
              <a:ext uri="{FF2B5EF4-FFF2-40B4-BE49-F238E27FC236}">
                <a16:creationId xmlns:a16="http://schemas.microsoft.com/office/drawing/2014/main" id="{CC3934DA-6FC9-4556-B83D-2D0EFFAB9ED1}"/>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latin typeface="Source Sans Pro" panose="020B0503030403020204" pitchFamily="34" charset="0"/>
                <a:ea typeface="Source Sans Pro" panose="020B0503030403020204" pitchFamily="34" charset="0"/>
              </a:rPr>
              <a:t>Find these data in </a:t>
            </a:r>
            <a:r>
              <a:rPr lang="en-US" sz="2000" b="1" dirty="0">
                <a:solidFill>
                  <a:schemeClr val="accent5"/>
                </a:solidFill>
                <a:latin typeface="Source Sans Pro" panose="020B0503030403020204" pitchFamily="34" charset="0"/>
                <a:ea typeface="Source Sans Pro" panose="020B0503030403020204" pitchFamily="34" charset="0"/>
              </a:rPr>
              <a:t>Chapter 4</a:t>
            </a:r>
            <a:r>
              <a:rPr lang="en-US" sz="2000" dirty="0">
                <a:latin typeface="Source Sans Pro" panose="020B0503030403020204" pitchFamily="34" charset="0"/>
                <a:ea typeface="Source Sans Pro" panose="020B0503030403020204" pitchFamily="34" charset="0"/>
              </a:rPr>
              <a:t> of the Final Report</a:t>
            </a:r>
          </a:p>
        </p:txBody>
      </p:sp>
      <p:pic>
        <p:nvPicPr>
          <p:cNvPr id="5" name="Picture 4" descr="A picture containing text, tree, screenshot, outdoor&#10;&#10;Description automatically generated">
            <a:extLst>
              <a:ext uri="{FF2B5EF4-FFF2-40B4-BE49-F238E27FC236}">
                <a16:creationId xmlns:a16="http://schemas.microsoft.com/office/drawing/2014/main" id="{44E017F6-2B2C-7A9A-36C9-C8024D84A6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Tree>
    <p:extLst>
      <p:ext uri="{BB962C8B-B14F-4D97-AF65-F5344CB8AC3E}">
        <p14:creationId xmlns:p14="http://schemas.microsoft.com/office/powerpoint/2010/main" val="12944748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990600"/>
          </a:xfrm>
        </p:spPr>
        <p:txBody>
          <a:bodyPr>
            <a:noAutofit/>
          </a:bodyPr>
          <a:lstStyle/>
          <a:p>
            <a:pPr lvl="0"/>
            <a:r>
              <a:rPr lang="en-US" dirty="0">
                <a:latin typeface="Source Sans Pro" panose="020B0503030403020204" pitchFamily="34" charset="0"/>
                <a:ea typeface="Source Sans Pro" panose="020B0503030403020204" pitchFamily="34" charset="0"/>
              </a:rPr>
              <a:t>Physical Examination during Observed Sick Child Consultations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582397906"/>
              </p:ext>
            </p:extLst>
          </p:nvPr>
        </p:nvGraphicFramePr>
        <p:xfrm>
          <a:off x="0" y="1588532"/>
          <a:ext cx="9144000" cy="5269468"/>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0" y="1219200"/>
            <a:ext cx="9144000" cy="369332"/>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observed consultations with sick children (N=3,742), percent that: </a:t>
            </a:r>
          </a:p>
        </p:txBody>
      </p:sp>
    </p:spTree>
    <p:extLst>
      <p:ext uri="{BB962C8B-B14F-4D97-AF65-F5344CB8AC3E}">
        <p14:creationId xmlns:p14="http://schemas.microsoft.com/office/powerpoint/2010/main" val="31796653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pPr lvl="0"/>
            <a:r>
              <a:rPr lang="en-US" dirty="0">
                <a:latin typeface="Source Sans Pro" panose="020B0503030403020204" pitchFamily="34" charset="0"/>
                <a:ea typeface="Source Sans Pro" panose="020B0503030403020204" pitchFamily="34" charset="0"/>
              </a:rPr>
              <a:t>Essential Advice to Caretakers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912916579"/>
              </p:ext>
            </p:extLst>
          </p:nvPr>
        </p:nvGraphicFramePr>
        <p:xfrm>
          <a:off x="23611" y="1664732"/>
          <a:ext cx="9120389" cy="5193268"/>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23611" y="990600"/>
            <a:ext cx="9144000" cy="646331"/>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observed consultations with sick children (N=3,742), percent that gave following essential advice to caretakers: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6800"/>
          </a:xfrm>
        </p:spPr>
        <p:txBody>
          <a:bodyPr>
            <a:noAutofit/>
          </a:bodyPr>
          <a:lstStyle/>
          <a:p>
            <a:r>
              <a:rPr lang="en-US" dirty="0">
                <a:latin typeface="Source Sans Pro" panose="020B0503030403020204" pitchFamily="34" charset="0"/>
                <a:ea typeface="Source Sans Pro" panose="020B0503030403020204" pitchFamily="34" charset="0"/>
              </a:rPr>
              <a:t>Treatment of Children with </a:t>
            </a:r>
            <a:r>
              <a:rPr lang="en-US" dirty="0" err="1">
                <a:latin typeface="Source Sans Pro" panose="020B0503030403020204" pitchFamily="34" charset="0"/>
                <a:ea typeface="Source Sans Pro" panose="020B0503030403020204" pitchFamily="34" charset="0"/>
              </a:rPr>
              <a:t>Diarrhoea</a:t>
            </a:r>
            <a:endParaRPr lang="en-US" dirty="0">
              <a:latin typeface="Source Sans Pro" panose="020B0503030403020204" pitchFamily="34" charset="0"/>
              <a:ea typeface="Source Sans Pro" panose="020B0503030403020204" pitchFamily="34"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443568894"/>
              </p:ext>
            </p:extLst>
          </p:nvPr>
        </p:nvGraphicFramePr>
        <p:xfrm>
          <a:off x="457200" y="1560732"/>
          <a:ext cx="8229600" cy="529727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0" y="914400"/>
            <a:ext cx="9144000" cy="646331"/>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observed children, percent diagnosed with illness who </a:t>
            </a:r>
            <a:br>
              <a:rPr lang="en-US" i="1" dirty="0">
                <a:latin typeface="Source Sans Pro" panose="020B0503030403020204" pitchFamily="34" charset="0"/>
                <a:ea typeface="Source Sans Pro" panose="020B0503030403020204" pitchFamily="34" charset="0"/>
              </a:rPr>
            </a:br>
            <a:r>
              <a:rPr lang="en-US" i="1" dirty="0">
                <a:latin typeface="Source Sans Pro" panose="020B0503030403020204" pitchFamily="34" charset="0"/>
                <a:ea typeface="Source Sans Pro" panose="020B0503030403020204" pitchFamily="34" charset="0"/>
              </a:rPr>
              <a:t>received assessment, examination, and/or treatment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6800"/>
          </a:xfrm>
        </p:spPr>
        <p:txBody>
          <a:bodyPr>
            <a:noAutofit/>
          </a:bodyPr>
          <a:lstStyle/>
          <a:p>
            <a:r>
              <a:rPr lang="en-US" dirty="0">
                <a:latin typeface="Source Sans Pro" panose="020B0503030403020204" pitchFamily="34" charset="0"/>
                <a:ea typeface="Source Sans Pro" panose="020B0503030403020204" pitchFamily="34" charset="0"/>
              </a:rPr>
              <a:t>Treatment of Children </a:t>
            </a:r>
            <a:br>
              <a:rPr lang="en-US" dirty="0">
                <a:latin typeface="Source Sans Pro" panose="020B0503030403020204" pitchFamily="34" charset="0"/>
                <a:ea typeface="Source Sans Pro" panose="020B0503030403020204" pitchFamily="34" charset="0"/>
              </a:rPr>
            </a:br>
            <a:r>
              <a:rPr lang="en-US" dirty="0">
                <a:latin typeface="Source Sans Pro" panose="020B0503030403020204" pitchFamily="34" charset="0"/>
                <a:ea typeface="Source Sans Pro" panose="020B0503030403020204" pitchFamily="34" charset="0"/>
              </a:rPr>
              <a:t>with Respiratory Illness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966703356"/>
              </p:ext>
            </p:extLst>
          </p:nvPr>
        </p:nvGraphicFramePr>
        <p:xfrm>
          <a:off x="457200" y="1676400"/>
          <a:ext cx="8229600" cy="5181601"/>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0" y="1143000"/>
            <a:ext cx="9144000" cy="646331"/>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observed children, percent diagnosed with illness who </a:t>
            </a:r>
            <a:br>
              <a:rPr lang="en-US" i="1" dirty="0">
                <a:latin typeface="Source Sans Pro" panose="020B0503030403020204" pitchFamily="34" charset="0"/>
                <a:ea typeface="Source Sans Pro" panose="020B0503030403020204" pitchFamily="34" charset="0"/>
              </a:rPr>
            </a:br>
            <a:r>
              <a:rPr lang="en-US" i="1" dirty="0">
                <a:latin typeface="Source Sans Pro" panose="020B0503030403020204" pitchFamily="34" charset="0"/>
                <a:ea typeface="Source Sans Pro" panose="020B0503030403020204" pitchFamily="34" charset="0"/>
              </a:rPr>
              <a:t>received assessment, examination, and/or treatment</a:t>
            </a:r>
          </a:p>
        </p:txBody>
      </p:sp>
    </p:spTree>
    <p:extLst>
      <p:ext uri="{BB962C8B-B14F-4D97-AF65-F5344CB8AC3E}">
        <p14:creationId xmlns:p14="http://schemas.microsoft.com/office/powerpoint/2010/main" val="208876270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08924"/>
            <a:ext cx="5218315" cy="4572000"/>
          </a:xfrm>
        </p:spPr>
        <p:txBody>
          <a:bodyPr>
            <a:normAutofit/>
          </a:bodyPr>
          <a:lstStyle/>
          <a:p>
            <a:pPr>
              <a:spcBef>
                <a:spcPct val="50000"/>
              </a:spcBef>
              <a:buClr>
                <a:schemeClr val="tx1"/>
              </a:buClr>
            </a:pPr>
            <a:r>
              <a:rPr lang="en-US" dirty="0">
                <a:latin typeface="Source Sans Pro" panose="020B0503030403020204" pitchFamily="34" charset="0"/>
                <a:ea typeface="Source Sans Pro" panose="020B0503030403020204" pitchFamily="34" charset="0"/>
                <a:cs typeface="Arial" charset="0"/>
              </a:rPr>
              <a:t>Availability of Services</a:t>
            </a:r>
          </a:p>
          <a:p>
            <a:pPr>
              <a:spcBef>
                <a:spcPct val="50000"/>
              </a:spcBef>
              <a:buClr>
                <a:schemeClr val="tx1"/>
              </a:buClr>
            </a:pPr>
            <a:r>
              <a:rPr lang="en-US" dirty="0">
                <a:latin typeface="Source Sans Pro" panose="020B0503030403020204" pitchFamily="34" charset="0"/>
                <a:ea typeface="Source Sans Pro" panose="020B0503030403020204" pitchFamily="34" charset="0"/>
                <a:cs typeface="Arial" charset="0"/>
              </a:rPr>
              <a:t>Service Readiness</a:t>
            </a:r>
          </a:p>
          <a:p>
            <a:pPr>
              <a:spcBef>
                <a:spcPct val="50000"/>
              </a:spcBef>
              <a:buClr>
                <a:schemeClr val="tx1"/>
              </a:buClr>
            </a:pPr>
            <a:r>
              <a:rPr lang="en-US" dirty="0">
                <a:latin typeface="Source Sans Pro" panose="020B0503030403020204" pitchFamily="34" charset="0"/>
                <a:ea typeface="Source Sans Pro" panose="020B0503030403020204" pitchFamily="34" charset="0"/>
              </a:rPr>
              <a:t>Observations of Sick Child Consultations</a:t>
            </a:r>
            <a:endParaRPr lang="en-US" dirty="0">
              <a:latin typeface="Source Sans Pro" panose="020B0503030403020204" pitchFamily="34" charset="0"/>
              <a:ea typeface="Source Sans Pro" panose="020B0503030403020204" pitchFamily="34" charset="0"/>
              <a:cs typeface="Arial" charset="0"/>
            </a:endParaRPr>
          </a:p>
          <a:p>
            <a:pPr>
              <a:spcBef>
                <a:spcPct val="50000"/>
              </a:spcBef>
              <a:buClr>
                <a:schemeClr val="tx1"/>
              </a:buClr>
            </a:pPr>
            <a:r>
              <a:rPr lang="en-US" b="1" dirty="0">
                <a:solidFill>
                  <a:schemeClr val="accent5"/>
                </a:solidFill>
                <a:latin typeface="Source Sans Pro" panose="020B0503030403020204" pitchFamily="34" charset="0"/>
                <a:ea typeface="Source Sans Pro" panose="020B0503030403020204" pitchFamily="34" charset="0"/>
                <a:cs typeface="Arial" charset="0"/>
              </a:rPr>
              <a:t>Management Practices </a:t>
            </a:r>
            <a:br>
              <a:rPr lang="en-US" b="1" dirty="0">
                <a:solidFill>
                  <a:schemeClr val="accent5"/>
                </a:solidFill>
                <a:latin typeface="Source Sans Pro" panose="020B0503030403020204" pitchFamily="34" charset="0"/>
                <a:ea typeface="Source Sans Pro" panose="020B0503030403020204" pitchFamily="34" charset="0"/>
                <a:cs typeface="Arial" charset="0"/>
              </a:rPr>
            </a:br>
            <a:r>
              <a:rPr lang="en-US" b="1" dirty="0">
                <a:solidFill>
                  <a:schemeClr val="accent5"/>
                </a:solidFill>
                <a:latin typeface="Source Sans Pro" panose="020B0503030403020204" pitchFamily="34" charset="0"/>
                <a:ea typeface="Source Sans Pro" panose="020B0503030403020204" pitchFamily="34" charset="0"/>
                <a:cs typeface="Arial" charset="0"/>
              </a:rPr>
              <a:t>and Training</a:t>
            </a:r>
          </a:p>
          <a:p>
            <a:pPr marL="0" indent="0">
              <a:buNone/>
            </a:pPr>
            <a:endParaRPr lang="en-US" dirty="0">
              <a:latin typeface="Source Sans Pro" panose="020B0503030403020204" pitchFamily="34" charset="0"/>
              <a:ea typeface="Source Sans Pro" panose="020B0503030403020204" pitchFamily="34" charset="0"/>
            </a:endParaRPr>
          </a:p>
          <a:p>
            <a:pPr>
              <a:spcBef>
                <a:spcPct val="50000"/>
              </a:spcBef>
            </a:pPr>
            <a:endParaRPr lang="en-US" dirty="0">
              <a:latin typeface="Source Sans Pro" panose="020B0503030403020204" pitchFamily="34" charset="0"/>
              <a:ea typeface="Source Sans Pro" panose="020B0503030403020204" pitchFamily="34" charset="0"/>
              <a:cs typeface="Arial" charset="0"/>
            </a:endParaRPr>
          </a:p>
        </p:txBody>
      </p:sp>
      <p:sp>
        <p:nvSpPr>
          <p:cNvPr id="4" name="TextBox 3">
            <a:extLst>
              <a:ext uri="{FF2B5EF4-FFF2-40B4-BE49-F238E27FC236}">
                <a16:creationId xmlns:a16="http://schemas.microsoft.com/office/drawing/2014/main" id="{1FDD896A-2ABF-85ED-B964-16232B94D9CA}"/>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latin typeface="Source Sans Pro" panose="020B0503030403020204" pitchFamily="34" charset="0"/>
                <a:ea typeface="Source Sans Pro" panose="020B0503030403020204" pitchFamily="34" charset="0"/>
              </a:rPr>
              <a:t>Find these data in </a:t>
            </a:r>
            <a:r>
              <a:rPr lang="en-US" sz="2000" b="1" dirty="0">
                <a:solidFill>
                  <a:schemeClr val="accent5"/>
                </a:solidFill>
                <a:latin typeface="Source Sans Pro" panose="020B0503030403020204" pitchFamily="34" charset="0"/>
                <a:ea typeface="Source Sans Pro" panose="020B0503030403020204" pitchFamily="34" charset="0"/>
              </a:rPr>
              <a:t>Chapter 4</a:t>
            </a:r>
            <a:r>
              <a:rPr lang="en-US" sz="2000" dirty="0">
                <a:latin typeface="Source Sans Pro" panose="020B0503030403020204" pitchFamily="34" charset="0"/>
                <a:ea typeface="Source Sans Pro" panose="020B0503030403020204" pitchFamily="34" charset="0"/>
              </a:rPr>
              <a:t> of the Final Report</a:t>
            </a:r>
          </a:p>
        </p:txBody>
      </p:sp>
      <p:pic>
        <p:nvPicPr>
          <p:cNvPr id="5" name="Picture 4" descr="A picture containing text, tree, screenshot, outdoor&#10;&#10;Description automatically generated">
            <a:extLst>
              <a:ext uri="{FF2B5EF4-FFF2-40B4-BE49-F238E27FC236}">
                <a16:creationId xmlns:a16="http://schemas.microsoft.com/office/drawing/2014/main" id="{714E1FFF-6713-16F5-E658-315E294E34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Tree>
    <p:extLst>
      <p:ext uri="{BB962C8B-B14F-4D97-AF65-F5344CB8AC3E}">
        <p14:creationId xmlns:p14="http://schemas.microsoft.com/office/powerpoint/2010/main" val="32612973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078468"/>
          </a:xfrm>
        </p:spPr>
        <p:txBody>
          <a:bodyPr>
            <a:noAutofit/>
          </a:bodyPr>
          <a:lstStyle/>
          <a:p>
            <a:r>
              <a:rPr lang="en-US" dirty="0">
                <a:latin typeface="Source Sans Pro" panose="020B0503030403020204" pitchFamily="34" charset="0"/>
                <a:ea typeface="Source Sans Pro" panose="020B0503030403020204" pitchFamily="34" charset="0"/>
              </a:rPr>
              <a:t>Training and Supervision of Child Health Service Providers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744320975"/>
              </p:ext>
            </p:extLst>
          </p:nvPr>
        </p:nvGraphicFramePr>
        <p:xfrm>
          <a:off x="0" y="1676400"/>
          <a:ext cx="9144000" cy="51816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0868"/>
            <a:ext cx="9220200" cy="369332"/>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Percent of interviewed child health providers (N=4,872) who received:</a:t>
            </a:r>
          </a:p>
        </p:txBody>
      </p:sp>
    </p:spTree>
    <p:extLst>
      <p:ext uri="{BB962C8B-B14F-4D97-AF65-F5344CB8AC3E}">
        <p14:creationId xmlns:p14="http://schemas.microsoft.com/office/powerpoint/2010/main" val="41158466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762000"/>
          </a:xfrm>
        </p:spPr>
        <p:txBody>
          <a:bodyPr>
            <a:normAutofit/>
          </a:bodyPr>
          <a:lstStyle/>
          <a:p>
            <a:r>
              <a:rPr lang="en-US" dirty="0">
                <a:latin typeface="Source Sans Pro" panose="020B0503030403020204" pitchFamily="34" charset="0"/>
                <a:ea typeface="Source Sans Pro" panose="020B0503030403020204" pitchFamily="34" charset="0"/>
              </a:rPr>
              <a:t>Training of Child Health Service Providers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753306505"/>
              </p:ext>
            </p:extLst>
          </p:nvPr>
        </p:nvGraphicFramePr>
        <p:xfrm>
          <a:off x="-26973" y="1600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0" y="1143000"/>
            <a:ext cx="9144000" cy="369332"/>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Percent of interviewed child health providers (N=4,872) who received in-service training on:</a:t>
            </a:r>
          </a:p>
        </p:txBody>
      </p:sp>
    </p:spTree>
    <p:extLst>
      <p:ext uri="{BB962C8B-B14F-4D97-AF65-F5344CB8AC3E}">
        <p14:creationId xmlns:p14="http://schemas.microsoft.com/office/powerpoint/2010/main" val="19291922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a:latin typeface="Source Sans Pro" panose="020B0503030403020204" pitchFamily="34" charset="0"/>
                <a:ea typeface="Source Sans Pro" panose="020B0503030403020204" pitchFamily="34" charset="0"/>
              </a:rPr>
              <a:t>Key Findings</a:t>
            </a:r>
          </a:p>
        </p:txBody>
      </p:sp>
      <p:sp>
        <p:nvSpPr>
          <p:cNvPr id="3" name="Content Placeholder 2"/>
          <p:cNvSpPr>
            <a:spLocks noGrp="1"/>
          </p:cNvSpPr>
          <p:nvPr>
            <p:ph idx="1"/>
          </p:nvPr>
        </p:nvSpPr>
        <p:spPr>
          <a:xfrm>
            <a:off x="0" y="914400"/>
            <a:ext cx="9144000" cy="5943600"/>
          </a:xfrm>
        </p:spPr>
        <p:txBody>
          <a:bodyPr>
            <a:normAutofit lnSpcReduction="10000"/>
          </a:bodyPr>
          <a:lstStyle/>
          <a:p>
            <a:pPr>
              <a:buClr>
                <a:schemeClr val="tx1"/>
              </a:buClr>
            </a:pPr>
            <a:r>
              <a:rPr lang="en-US" b="1" dirty="0">
                <a:solidFill>
                  <a:schemeClr val="accent5"/>
                </a:solidFill>
                <a:latin typeface="Source Sans Pro" panose="020B0503030403020204" pitchFamily="34" charset="0"/>
                <a:ea typeface="Source Sans Pro" panose="020B0503030403020204" pitchFamily="34" charset="0"/>
              </a:rPr>
              <a:t>Outpatient curative care for sick children </a:t>
            </a:r>
            <a:r>
              <a:rPr lang="en-US" dirty="0">
                <a:latin typeface="Source Sans Pro" panose="020B0503030403020204" pitchFamily="34" charset="0"/>
                <a:ea typeface="Source Sans Pro" panose="020B0503030403020204" pitchFamily="34" charset="0"/>
              </a:rPr>
              <a:t>is one of the most widely available of all health services in Ethiopia provided by </a:t>
            </a:r>
            <a:r>
              <a:rPr lang="en-US" b="1" dirty="0">
                <a:solidFill>
                  <a:schemeClr val="accent5"/>
                </a:solidFill>
                <a:latin typeface="Source Sans Pro" panose="020B0503030403020204" pitchFamily="34" charset="0"/>
                <a:ea typeface="Source Sans Pro" panose="020B0503030403020204" pitchFamily="34" charset="0"/>
              </a:rPr>
              <a:t>89% </a:t>
            </a:r>
            <a:r>
              <a:rPr lang="en-US" dirty="0">
                <a:latin typeface="Source Sans Pro" panose="020B0503030403020204" pitchFamily="34" charset="0"/>
                <a:ea typeface="Source Sans Pro" panose="020B0503030403020204" pitchFamily="34" charset="0"/>
              </a:rPr>
              <a:t>of facilities.</a:t>
            </a:r>
          </a:p>
          <a:p>
            <a:pPr>
              <a:buClr>
                <a:schemeClr val="tx1"/>
              </a:buClr>
            </a:pPr>
            <a:r>
              <a:rPr lang="en-US" b="1" dirty="0">
                <a:solidFill>
                  <a:schemeClr val="accent5"/>
                </a:solidFill>
                <a:latin typeface="Source Sans Pro" panose="020B0503030403020204" pitchFamily="34" charset="0"/>
                <a:ea typeface="Source Sans Pro" panose="020B0503030403020204" pitchFamily="34" charset="0"/>
              </a:rPr>
              <a:t>All three general danger signs </a:t>
            </a:r>
            <a:r>
              <a:rPr lang="en-US" dirty="0">
                <a:latin typeface="Source Sans Pro" panose="020B0503030403020204" pitchFamily="34" charset="0"/>
                <a:ea typeface="Source Sans Pro" panose="020B0503030403020204" pitchFamily="34" charset="0"/>
              </a:rPr>
              <a:t>were assessed in </a:t>
            </a:r>
            <a:r>
              <a:rPr lang="en-US" b="1" dirty="0">
                <a:solidFill>
                  <a:schemeClr val="accent5"/>
                </a:solidFill>
                <a:latin typeface="Source Sans Pro" panose="020B0503030403020204" pitchFamily="34" charset="0"/>
                <a:ea typeface="Source Sans Pro" panose="020B0503030403020204" pitchFamily="34" charset="0"/>
              </a:rPr>
              <a:t>only 4% </a:t>
            </a:r>
            <a:r>
              <a:rPr lang="en-US" dirty="0">
                <a:latin typeface="Source Sans Pro" panose="020B0503030403020204" pitchFamily="34" charset="0"/>
                <a:ea typeface="Source Sans Pro" panose="020B0503030403020204" pitchFamily="34" charset="0"/>
              </a:rPr>
              <a:t>of observed consultations</a:t>
            </a:r>
            <a:r>
              <a:rPr lang="en-US" b="1" dirty="0">
                <a:latin typeface="Source Sans Pro" panose="020B0503030403020204" pitchFamily="34" charset="0"/>
                <a:ea typeface="Source Sans Pro" panose="020B0503030403020204" pitchFamily="34" charset="0"/>
              </a:rPr>
              <a:t> </a:t>
            </a:r>
            <a:r>
              <a:rPr lang="en-US" dirty="0">
                <a:latin typeface="Source Sans Pro" panose="020B0503030403020204" pitchFamily="34" charset="0"/>
                <a:ea typeface="Source Sans Pro" panose="020B0503030403020204" pitchFamily="34" charset="0"/>
              </a:rPr>
              <a:t>of sick children.</a:t>
            </a:r>
            <a:endParaRPr lang="en-US" b="1" dirty="0">
              <a:latin typeface="Source Sans Pro" panose="020B0503030403020204" pitchFamily="34" charset="0"/>
              <a:ea typeface="Source Sans Pro" panose="020B0503030403020204" pitchFamily="34" charset="0"/>
            </a:endParaRPr>
          </a:p>
          <a:p>
            <a:pPr>
              <a:buClr>
                <a:schemeClr val="tx1"/>
              </a:buClr>
            </a:pPr>
            <a:r>
              <a:rPr lang="en-US" b="1" dirty="0">
                <a:solidFill>
                  <a:schemeClr val="accent5"/>
                </a:solidFill>
                <a:latin typeface="Source Sans Pro" panose="020B0503030403020204" pitchFamily="34" charset="0"/>
                <a:ea typeface="Source Sans Pro" panose="020B0503030403020204" pitchFamily="34" charset="0"/>
              </a:rPr>
              <a:t>All three main symptoms </a:t>
            </a:r>
            <a:r>
              <a:rPr lang="en-US" dirty="0">
                <a:latin typeface="Source Sans Pro" panose="020B0503030403020204" pitchFamily="34" charset="0"/>
                <a:ea typeface="Source Sans Pro" panose="020B0503030403020204" pitchFamily="34" charset="0"/>
              </a:rPr>
              <a:t>were assessed </a:t>
            </a:r>
            <a:r>
              <a:rPr lang="en-US">
                <a:latin typeface="Source Sans Pro" panose="020B0503030403020204" pitchFamily="34" charset="0"/>
                <a:ea typeface="Source Sans Pro" panose="020B0503030403020204" pitchFamily="34" charset="0"/>
              </a:rPr>
              <a:t>in </a:t>
            </a:r>
            <a:r>
              <a:rPr lang="en-US" b="1">
                <a:solidFill>
                  <a:schemeClr val="accent5"/>
                </a:solidFill>
                <a:latin typeface="Source Sans Pro" panose="020B0503030403020204" pitchFamily="34" charset="0"/>
                <a:ea typeface="Source Sans Pro" panose="020B0503030403020204" pitchFamily="34" charset="0"/>
              </a:rPr>
              <a:t>33%</a:t>
            </a:r>
            <a:r>
              <a:rPr lang="en-US">
                <a:latin typeface="Source Sans Pro" panose="020B0503030403020204" pitchFamily="34" charset="0"/>
                <a:ea typeface="Source Sans Pro" panose="020B0503030403020204" pitchFamily="34" charset="0"/>
              </a:rPr>
              <a:t> </a:t>
            </a:r>
            <a:r>
              <a:rPr lang="en-US" dirty="0">
                <a:latin typeface="Source Sans Pro" panose="020B0503030403020204" pitchFamily="34" charset="0"/>
                <a:ea typeface="Source Sans Pro" panose="020B0503030403020204" pitchFamily="34" charset="0"/>
              </a:rPr>
              <a:t>of observed consultations of sick children. </a:t>
            </a:r>
          </a:p>
          <a:p>
            <a:pPr>
              <a:buClr>
                <a:schemeClr val="tx1"/>
              </a:buClr>
            </a:pPr>
            <a:r>
              <a:rPr lang="en-US" b="1" dirty="0">
                <a:solidFill>
                  <a:schemeClr val="accent5"/>
                </a:solidFill>
                <a:latin typeface="Source Sans Pro" panose="020B0503030403020204" pitchFamily="34" charset="0"/>
                <a:ea typeface="Source Sans Pro" panose="020B0503030403020204" pitchFamily="34" charset="0"/>
              </a:rPr>
              <a:t>86% </a:t>
            </a:r>
            <a:r>
              <a:rPr lang="en-US" dirty="0">
                <a:latin typeface="Source Sans Pro" panose="020B0503030403020204" pitchFamily="34" charset="0"/>
                <a:ea typeface="Source Sans Pro" panose="020B0503030403020204" pitchFamily="34" charset="0"/>
              </a:rPr>
              <a:t>of children with </a:t>
            </a:r>
            <a:r>
              <a:rPr lang="en-US" b="1" dirty="0" err="1">
                <a:solidFill>
                  <a:schemeClr val="accent5"/>
                </a:solidFill>
                <a:latin typeface="Source Sans Pro" panose="020B0503030403020204" pitchFamily="34" charset="0"/>
                <a:ea typeface="Source Sans Pro" panose="020B0503030403020204" pitchFamily="34" charset="0"/>
              </a:rPr>
              <a:t>diarrhoea</a:t>
            </a:r>
            <a:r>
              <a:rPr lang="en-US" b="1" dirty="0">
                <a:solidFill>
                  <a:schemeClr val="accent5"/>
                </a:solidFill>
                <a:latin typeface="Source Sans Pro" panose="020B0503030403020204" pitchFamily="34" charset="0"/>
                <a:ea typeface="Source Sans Pro" panose="020B0503030403020204" pitchFamily="34" charset="0"/>
              </a:rPr>
              <a:t> without dehydration</a:t>
            </a:r>
            <a:r>
              <a:rPr lang="en-US" dirty="0">
                <a:solidFill>
                  <a:schemeClr val="tx2"/>
                </a:solidFill>
                <a:latin typeface="Source Sans Pro" panose="020B0503030403020204" pitchFamily="34" charset="0"/>
                <a:ea typeface="Source Sans Pro" panose="020B0503030403020204" pitchFamily="34" charset="0"/>
              </a:rPr>
              <a:t> </a:t>
            </a:r>
            <a:r>
              <a:rPr lang="en-US" dirty="0">
                <a:latin typeface="Source Sans Pro" panose="020B0503030403020204" pitchFamily="34" charset="0"/>
                <a:ea typeface="Source Sans Pro" panose="020B0503030403020204" pitchFamily="34" charset="0"/>
              </a:rPr>
              <a:t>were treated with an </a:t>
            </a:r>
            <a:r>
              <a:rPr lang="en-US" b="1" dirty="0">
                <a:solidFill>
                  <a:schemeClr val="accent5"/>
                </a:solidFill>
                <a:latin typeface="Source Sans Pro" panose="020B0503030403020204" pitchFamily="34" charset="0"/>
                <a:ea typeface="Source Sans Pro" panose="020B0503030403020204" pitchFamily="34" charset="0"/>
              </a:rPr>
              <a:t>oral antibiotic</a:t>
            </a:r>
            <a:r>
              <a:rPr lang="en-US" dirty="0">
                <a:latin typeface="Source Sans Pro" panose="020B0503030403020204" pitchFamily="34" charset="0"/>
                <a:ea typeface="Source Sans Pro" panose="020B0503030403020204" pitchFamily="34" charset="0"/>
              </a:rPr>
              <a:t>.</a:t>
            </a:r>
          </a:p>
          <a:p>
            <a:pPr>
              <a:buClr>
                <a:schemeClr val="tx1"/>
              </a:buClr>
            </a:pPr>
            <a:r>
              <a:rPr lang="en-US" b="1" dirty="0">
                <a:solidFill>
                  <a:schemeClr val="accent5"/>
                </a:solidFill>
                <a:latin typeface="Source Sans Pro" panose="020B0503030403020204" pitchFamily="34" charset="0"/>
                <a:ea typeface="Source Sans Pro" panose="020B0503030403020204" pitchFamily="34" charset="0"/>
              </a:rPr>
              <a:t>85% </a:t>
            </a:r>
            <a:r>
              <a:rPr lang="en-US" dirty="0">
                <a:latin typeface="Source Sans Pro" panose="020B0503030403020204" pitchFamily="34" charset="0"/>
                <a:ea typeface="Source Sans Pro" panose="020B0503030403020204" pitchFamily="34" charset="0"/>
              </a:rPr>
              <a:t>of children with </a:t>
            </a:r>
            <a:r>
              <a:rPr lang="en-US" b="1" dirty="0">
                <a:solidFill>
                  <a:schemeClr val="accent5"/>
                </a:solidFill>
                <a:latin typeface="Source Sans Pro" panose="020B0503030403020204" pitchFamily="34" charset="0"/>
                <a:ea typeface="Source Sans Pro" panose="020B0503030403020204" pitchFamily="34" charset="0"/>
              </a:rPr>
              <a:t>cough or other respiratory illness</a:t>
            </a:r>
            <a:r>
              <a:rPr lang="en-US" b="1" dirty="0">
                <a:solidFill>
                  <a:schemeClr val="accent2"/>
                </a:solidFill>
                <a:latin typeface="Source Sans Pro" panose="020B0503030403020204" pitchFamily="34" charset="0"/>
                <a:ea typeface="Source Sans Pro" panose="020B0503030403020204" pitchFamily="34" charset="0"/>
              </a:rPr>
              <a:t> </a:t>
            </a:r>
            <a:r>
              <a:rPr lang="en-US" dirty="0">
                <a:latin typeface="Source Sans Pro" panose="020B0503030403020204" pitchFamily="34" charset="0"/>
                <a:ea typeface="Source Sans Pro" panose="020B0503030403020204" pitchFamily="34" charset="0"/>
              </a:rPr>
              <a:t>were given an </a:t>
            </a:r>
            <a:r>
              <a:rPr lang="en-US" b="1" dirty="0">
                <a:solidFill>
                  <a:schemeClr val="accent5"/>
                </a:solidFill>
                <a:latin typeface="Source Sans Pro" panose="020B0503030403020204" pitchFamily="34" charset="0"/>
                <a:ea typeface="Source Sans Pro" panose="020B0503030403020204" pitchFamily="34" charset="0"/>
              </a:rPr>
              <a:t>oral antibiotic</a:t>
            </a:r>
            <a:r>
              <a:rPr lang="en-US" dirty="0">
                <a:latin typeface="Source Sans Pro" panose="020B0503030403020204" pitchFamily="34" charset="0"/>
                <a:ea typeface="Source Sans Pro" panose="020B0503030403020204" pitchFamily="34" charset="0"/>
              </a:rPr>
              <a:t>.</a:t>
            </a:r>
          </a:p>
          <a:p>
            <a:endParaRPr lang="en-US" dirty="0">
              <a:latin typeface="Source Sans Pro" panose="020B0503030403020204" pitchFamily="34" charset="0"/>
              <a:ea typeface="Source Sans Pro" panose="020B0503030403020204" pitchFamily="34" charset="0"/>
            </a:endParaRPr>
          </a:p>
          <a:p>
            <a:endParaRPr lang="en-US" dirty="0">
              <a:latin typeface="Source Sans Pro" panose="020B0503030403020204" pitchFamily="34" charset="0"/>
              <a:ea typeface="Source Sans Pro" panose="020B0503030403020204" pitchFamily="34" charset="0"/>
            </a:endParaRPr>
          </a:p>
          <a:p>
            <a:endParaRPr lang="en-US" dirty="0">
              <a:latin typeface="Source Sans Pro" panose="020B0503030403020204" pitchFamily="34" charset="0"/>
              <a:ea typeface="Source Sans Pro" panose="020B0503030403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707038598"/>
              </p:ext>
            </p:extLst>
          </p:nvPr>
        </p:nvGraphicFramePr>
        <p:xfrm>
          <a:off x="152399" y="1274872"/>
          <a:ext cx="9005455" cy="497352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83126" y="828502"/>
            <a:ext cx="9144000" cy="369332"/>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Percent of all facilities (N=1,158) offering:</a:t>
            </a:r>
          </a:p>
        </p:txBody>
      </p:sp>
      <p:sp>
        <p:nvSpPr>
          <p:cNvPr id="5" name="Title 1"/>
          <p:cNvSpPr txBox="1">
            <a:spLocks/>
          </p:cNvSpPr>
          <p:nvPr/>
        </p:nvSpPr>
        <p:spPr>
          <a:xfrm>
            <a:off x="0" y="-35442"/>
            <a:ext cx="9144000" cy="187842"/>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b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b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Availability of Child Health Services </a:t>
            </a:r>
          </a:p>
        </p:txBody>
      </p:sp>
      <p:sp>
        <p:nvSpPr>
          <p:cNvPr id="2" name="TextBox 1">
            <a:extLst>
              <a:ext uri="{FF2B5EF4-FFF2-40B4-BE49-F238E27FC236}">
                <a16:creationId xmlns:a16="http://schemas.microsoft.com/office/drawing/2014/main" id="{0F3C6D90-63CB-8011-23BC-7D5A75EEEA91}"/>
              </a:ext>
            </a:extLst>
          </p:cNvPr>
          <p:cNvSpPr txBox="1"/>
          <p:nvPr/>
        </p:nvSpPr>
        <p:spPr>
          <a:xfrm>
            <a:off x="228600" y="6192951"/>
            <a:ext cx="8686800" cy="646331"/>
          </a:xfrm>
          <a:prstGeom prst="rect">
            <a:avLst/>
          </a:prstGeom>
          <a:noFill/>
        </p:spPr>
        <p:txBody>
          <a:bodyPr wrap="square" rtlCol="0">
            <a:spAutoFit/>
          </a:bodyPr>
          <a:lstStyle/>
          <a:p>
            <a:r>
              <a:rPr lang="en-US" dirty="0">
                <a:latin typeface="Source Sans Pro" panose="020B0503030403020204" pitchFamily="34" charset="0"/>
                <a:ea typeface="Source Sans Pro" panose="020B0503030403020204" pitchFamily="34" charset="0"/>
              </a:rPr>
              <a:t>*Routine provision of pentavalent (</a:t>
            </a:r>
            <a:r>
              <a:rPr lang="en-US" dirty="0" err="1">
                <a:latin typeface="Source Sans Pro" panose="020B0503030403020204" pitchFamily="34" charset="0"/>
                <a:ea typeface="Source Sans Pro" panose="020B0503030403020204" pitchFamily="34" charset="0"/>
              </a:rPr>
              <a:t>DPT+HepB+HiB</a:t>
            </a:r>
            <a:r>
              <a:rPr lang="en-US" dirty="0">
                <a:latin typeface="Source Sans Pro" panose="020B0503030403020204" pitchFamily="34" charset="0"/>
                <a:ea typeface="Source Sans Pro" panose="020B0503030403020204" pitchFamily="34" charset="0"/>
              </a:rPr>
              <a:t>), polio, measles, BCG and pneumococcal vaccination in the facility.</a:t>
            </a:r>
          </a:p>
        </p:txBody>
      </p:sp>
    </p:spTree>
    <p:extLst>
      <p:ext uri="{BB962C8B-B14F-4D97-AF65-F5344CB8AC3E}">
        <p14:creationId xmlns:p14="http://schemas.microsoft.com/office/powerpoint/2010/main" val="953672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1457550690"/>
              </p:ext>
            </p:extLst>
          </p:nvPr>
        </p:nvGraphicFramePr>
        <p:xfrm>
          <a:off x="0" y="1459468"/>
          <a:ext cx="9144000" cy="5398532"/>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99536"/>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Availability of Child Health Services </a:t>
            </a:r>
            <a:b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b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by Facility Type</a:t>
            </a:r>
          </a:p>
        </p:txBody>
      </p:sp>
      <p:sp>
        <p:nvSpPr>
          <p:cNvPr id="6" name="TextBox 5"/>
          <p:cNvSpPr txBox="1"/>
          <p:nvPr/>
        </p:nvSpPr>
        <p:spPr>
          <a:xfrm>
            <a:off x="0" y="1090136"/>
            <a:ext cx="9144000" cy="369332"/>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Percent of facilities (N=1,158) offering:</a:t>
            </a:r>
          </a:p>
        </p:txBody>
      </p:sp>
    </p:spTree>
    <p:extLst>
      <p:ext uri="{BB962C8B-B14F-4D97-AF65-F5344CB8AC3E}">
        <p14:creationId xmlns:p14="http://schemas.microsoft.com/office/powerpoint/2010/main" val="1635003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905054832"/>
              </p:ext>
            </p:extLst>
          </p:nvPr>
        </p:nvGraphicFramePr>
        <p:xfrm>
          <a:off x="457200" y="1600200"/>
          <a:ext cx="82296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mj-lt"/>
                <a:ea typeface="+mj-ea"/>
                <a:cs typeface="+mj-cs"/>
              </a:rPr>
              <a:t>Availability of Child Health Services </a:t>
            </a:r>
            <a:br>
              <a:rPr kumimoji="0" lang="en-US" sz="4000" i="0" u="none" strike="noStrike" kern="1200" cap="none" spc="0" normalizeH="0" baseline="0" noProof="0" dirty="0">
                <a:ln>
                  <a:noFill/>
                </a:ln>
                <a:effectLst/>
                <a:uLnTx/>
                <a:uFillTx/>
                <a:latin typeface="+mj-lt"/>
                <a:ea typeface="+mj-ea"/>
                <a:cs typeface="+mj-cs"/>
              </a:rPr>
            </a:br>
            <a:r>
              <a:rPr kumimoji="0" lang="en-US" sz="4000" i="0" u="none" strike="noStrike" kern="1200" cap="none" spc="0" normalizeH="0" baseline="0" noProof="0" dirty="0">
                <a:ln>
                  <a:noFill/>
                </a:ln>
                <a:effectLst/>
                <a:uLnTx/>
                <a:uFillTx/>
                <a:latin typeface="+mj-lt"/>
                <a:ea typeface="+mj-ea"/>
                <a:cs typeface="+mj-cs"/>
              </a:rPr>
              <a:t>by Managing Authority</a:t>
            </a:r>
          </a:p>
        </p:txBody>
      </p:sp>
      <p:sp>
        <p:nvSpPr>
          <p:cNvPr id="6" name="TextBox 5"/>
          <p:cNvSpPr txBox="1"/>
          <p:nvPr/>
        </p:nvSpPr>
        <p:spPr>
          <a:xfrm>
            <a:off x="0" y="1230868"/>
            <a:ext cx="9144000" cy="369332"/>
          </a:xfrm>
          <a:prstGeom prst="rect">
            <a:avLst/>
          </a:prstGeom>
          <a:noFill/>
        </p:spPr>
        <p:txBody>
          <a:bodyPr wrap="square" rtlCol="0">
            <a:spAutoFit/>
          </a:bodyPr>
          <a:lstStyle/>
          <a:p>
            <a:pPr algn="ctr"/>
            <a:r>
              <a:rPr lang="en-US" i="1" dirty="0"/>
              <a:t>Percent of facilities (N=1,158) offering:</a:t>
            </a:r>
          </a:p>
        </p:txBody>
      </p:sp>
    </p:spTree>
    <p:extLst>
      <p:ext uri="{BB962C8B-B14F-4D97-AF65-F5344CB8AC3E}">
        <p14:creationId xmlns:p14="http://schemas.microsoft.com/office/powerpoint/2010/main" val="16924713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Availability of </a:t>
            </a:r>
            <a:r>
              <a:rPr lang="en-US" sz="4000" dirty="0">
                <a:latin typeface="Source Sans Pro" panose="020B0503030403020204" pitchFamily="34" charset="0"/>
                <a:ea typeface="Source Sans Pro" panose="020B0503030403020204" pitchFamily="34" charset="0"/>
                <a:cs typeface="+mj-cs"/>
              </a:rPr>
              <a:t>Child Health Services </a:t>
            </a:r>
            <a:br>
              <a:rPr lang="en-US" sz="4000" dirty="0">
                <a:latin typeface="Source Sans Pro" panose="020B0503030403020204" pitchFamily="34" charset="0"/>
                <a:ea typeface="Source Sans Pro" panose="020B0503030403020204" pitchFamily="34" charset="0"/>
                <a:cs typeface="+mj-cs"/>
              </a:rPr>
            </a:br>
            <a:r>
              <a:rPr lang="en-US" sz="4000" dirty="0">
                <a:latin typeface="Source Sans Pro" panose="020B0503030403020204" pitchFamily="34" charset="0"/>
                <a:ea typeface="Source Sans Pro" panose="020B0503030403020204" pitchFamily="34" charset="0"/>
                <a:cs typeface="+mj-cs"/>
              </a:rPr>
              <a:t>by Region</a:t>
            </a:r>
            <a:endPar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endParaRPr>
          </a:p>
        </p:txBody>
      </p:sp>
      <p:sp>
        <p:nvSpPr>
          <p:cNvPr id="5" name="TextBox 4"/>
          <p:cNvSpPr txBox="1"/>
          <p:nvPr/>
        </p:nvSpPr>
        <p:spPr>
          <a:xfrm>
            <a:off x="0" y="1230868"/>
            <a:ext cx="9144000" cy="369332"/>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Percent of facilities (N=1,158) offering all three basic child health services </a:t>
            </a:r>
          </a:p>
        </p:txBody>
      </p:sp>
      <p:graphicFrame>
        <p:nvGraphicFramePr>
          <p:cNvPr id="2" name="Content Placeholder 5">
            <a:extLst>
              <a:ext uri="{FF2B5EF4-FFF2-40B4-BE49-F238E27FC236}">
                <a16:creationId xmlns:a16="http://schemas.microsoft.com/office/drawing/2014/main" id="{E7E1E7BB-23DC-2B31-E1DA-AA0A02BCC5C8}"/>
              </a:ext>
            </a:extLst>
          </p:cNvPr>
          <p:cNvGraphicFramePr>
            <a:graphicFrameLocks/>
          </p:cNvGraphicFramePr>
          <p:nvPr>
            <p:extLst>
              <p:ext uri="{D42A27DB-BD31-4B8C-83A1-F6EECF244321}">
                <p14:modId xmlns:p14="http://schemas.microsoft.com/office/powerpoint/2010/main" val="1189126501"/>
              </p:ext>
            </p:extLst>
          </p:nvPr>
        </p:nvGraphicFramePr>
        <p:xfrm>
          <a:off x="50800" y="1524000"/>
          <a:ext cx="9042400" cy="5257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899259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727642837"/>
              </p:ext>
            </p:extLst>
          </p:nvPr>
        </p:nvGraphicFramePr>
        <p:xfrm>
          <a:off x="457200" y="1600200"/>
          <a:ext cx="85344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9" name="Title 1"/>
          <p:cNvSpPr>
            <a:spLocks noGrp="1"/>
          </p:cNvSpPr>
          <p:nvPr>
            <p:ph type="title"/>
          </p:nvPr>
        </p:nvSpPr>
        <p:spPr>
          <a:xfrm>
            <a:off x="0" y="0"/>
            <a:ext cx="9144000" cy="990600"/>
          </a:xfrm>
        </p:spPr>
        <p:txBody>
          <a:bodyPr>
            <a:normAutofit/>
          </a:bodyPr>
          <a:lstStyle/>
          <a:p>
            <a:r>
              <a:rPr lang="en-GB" dirty="0">
                <a:latin typeface="Source Sans Pro" panose="020B0503030403020204" pitchFamily="34" charset="0"/>
                <a:ea typeface="Source Sans Pro" panose="020B0503030403020204" pitchFamily="34" charset="0"/>
              </a:rPr>
              <a:t>Frequency of Child Health Services</a:t>
            </a:r>
            <a:endParaRPr lang="en-US" dirty="0">
              <a:solidFill>
                <a:schemeClr val="bg1"/>
              </a:solidFill>
              <a:latin typeface="Source Sans Pro" panose="020B0503030403020204" pitchFamily="34" charset="0"/>
              <a:ea typeface="Source Sans Pro" panose="020B0503030403020204" pitchFamily="34" charset="0"/>
            </a:endParaRPr>
          </a:p>
        </p:txBody>
      </p:sp>
      <p:sp>
        <p:nvSpPr>
          <p:cNvPr id="10" name="TextBox 9"/>
          <p:cNvSpPr txBox="1"/>
          <p:nvPr/>
        </p:nvSpPr>
        <p:spPr>
          <a:xfrm>
            <a:off x="0" y="801469"/>
            <a:ext cx="9144000" cy="646331"/>
          </a:xfrm>
          <a:prstGeom prst="rect">
            <a:avLst/>
          </a:prstGeom>
          <a:noFill/>
        </p:spPr>
        <p:txBody>
          <a:bodyPr wrap="square" rtlCol="0">
            <a:spAutoFit/>
          </a:bodyPr>
          <a:lstStyle/>
          <a:p>
            <a:pPr algn="ctr">
              <a:spcBef>
                <a:spcPct val="50000"/>
              </a:spcBef>
              <a:defRPr/>
            </a:pPr>
            <a:r>
              <a:rPr lang="en-GB" i="1" dirty="0">
                <a:latin typeface="Source Sans Pro" panose="020B0503030403020204" pitchFamily="34" charset="0"/>
                <a:ea typeface="Source Sans Pro" panose="020B0503030403020204" pitchFamily="34" charset="0"/>
              </a:rPr>
              <a:t>Among facilities offering outpatient curative care for sick children and growth monitoring, percent providing services for the indicated number of days per week*</a:t>
            </a:r>
          </a:p>
        </p:txBody>
      </p:sp>
      <p:sp>
        <p:nvSpPr>
          <p:cNvPr id="2" name="TextBox 1">
            <a:extLst>
              <a:ext uri="{FF2B5EF4-FFF2-40B4-BE49-F238E27FC236}">
                <a16:creationId xmlns:a16="http://schemas.microsoft.com/office/drawing/2014/main" id="{F997C932-43B2-8901-3B14-3BCFB84451EE}"/>
              </a:ext>
            </a:extLst>
          </p:cNvPr>
          <p:cNvSpPr txBox="1"/>
          <p:nvPr/>
        </p:nvSpPr>
        <p:spPr>
          <a:xfrm>
            <a:off x="228600" y="6077634"/>
            <a:ext cx="8686800" cy="646331"/>
          </a:xfrm>
          <a:prstGeom prst="rect">
            <a:avLst/>
          </a:prstGeom>
          <a:noFill/>
        </p:spPr>
        <p:txBody>
          <a:bodyPr wrap="square" rtlCol="0">
            <a:spAutoFit/>
          </a:bodyPr>
          <a:lstStyle/>
          <a:p>
            <a:r>
              <a:rPr lang="en-US" dirty="0">
                <a:latin typeface="Source Sans Pro" panose="020B0503030403020204" pitchFamily="34" charset="0"/>
                <a:ea typeface="Source Sans Pro" panose="020B0503030403020204" pitchFamily="34" charset="0"/>
              </a:rPr>
              <a:t>*Some facilities provide the service less than 1 day per week, therefore total percentages may not add to 100%.</a:t>
            </a:r>
          </a:p>
        </p:txBody>
      </p:sp>
    </p:spTree>
    <p:extLst>
      <p:ext uri="{BB962C8B-B14F-4D97-AF65-F5344CB8AC3E}">
        <p14:creationId xmlns:p14="http://schemas.microsoft.com/office/powerpoint/2010/main" val="3758068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GB" dirty="0">
                <a:latin typeface="Source Sans Pro" panose="020B0503030403020204" pitchFamily="34" charset="0"/>
                <a:ea typeface="Source Sans Pro" panose="020B0503030403020204" pitchFamily="34" charset="0"/>
              </a:rPr>
              <a:t>Frequency of Vaccination Services</a:t>
            </a:r>
            <a:endParaRPr lang="en-US" dirty="0">
              <a:solidFill>
                <a:schemeClr val="bg1"/>
              </a:solidFill>
              <a:latin typeface="Source Sans Pro" panose="020B0503030403020204" pitchFamily="34" charset="0"/>
              <a:ea typeface="Source Sans Pro" panose="020B0503030403020204" pitchFamily="34" charset="0"/>
            </a:endParaRPr>
          </a:p>
        </p:txBody>
      </p:sp>
      <p:sp>
        <p:nvSpPr>
          <p:cNvPr id="6" name="TextBox 5"/>
          <p:cNvSpPr txBox="1"/>
          <p:nvPr/>
        </p:nvSpPr>
        <p:spPr>
          <a:xfrm>
            <a:off x="33251" y="767542"/>
            <a:ext cx="9144000" cy="646331"/>
          </a:xfrm>
          <a:prstGeom prst="rect">
            <a:avLst/>
          </a:prstGeom>
          <a:noFill/>
        </p:spPr>
        <p:txBody>
          <a:bodyPr wrap="square" rtlCol="0">
            <a:spAutoFit/>
          </a:bodyPr>
          <a:lstStyle/>
          <a:p>
            <a:pPr algn="ctr">
              <a:spcBef>
                <a:spcPct val="50000"/>
              </a:spcBef>
              <a:defRPr/>
            </a:pPr>
            <a:r>
              <a:rPr lang="en-GB" i="1" dirty="0">
                <a:latin typeface="Source Sans Pro" panose="020B0503030403020204" pitchFamily="34" charset="0"/>
                <a:ea typeface="Source Sans Pro" panose="020B0503030403020204" pitchFamily="34" charset="0"/>
              </a:rPr>
              <a:t>Among facilities offering various routine child vaccination services, percent providing each vaccination at the facility for the indicated number of days per month*</a:t>
            </a:r>
          </a:p>
        </p:txBody>
      </p:sp>
      <p:graphicFrame>
        <p:nvGraphicFramePr>
          <p:cNvPr id="8" name="Content Placeholder 6"/>
          <p:cNvGraphicFramePr>
            <a:graphicFrameLocks noGrp="1"/>
          </p:cNvGraphicFramePr>
          <p:nvPr>
            <p:ph idx="1"/>
            <p:extLst>
              <p:ext uri="{D42A27DB-BD31-4B8C-83A1-F6EECF244321}">
                <p14:modId xmlns:p14="http://schemas.microsoft.com/office/powerpoint/2010/main" val="1063890507"/>
              </p:ext>
            </p:extLst>
          </p:nvPr>
        </p:nvGraphicFramePr>
        <p:xfrm>
          <a:off x="0" y="1408331"/>
          <a:ext cx="9144000" cy="5297269"/>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DA0E1918-CF04-D9F5-8B80-03DB0591F35F}"/>
              </a:ext>
            </a:extLst>
          </p:cNvPr>
          <p:cNvSpPr txBox="1"/>
          <p:nvPr/>
        </p:nvSpPr>
        <p:spPr>
          <a:xfrm>
            <a:off x="228600" y="6077634"/>
            <a:ext cx="8686800" cy="646331"/>
          </a:xfrm>
          <a:prstGeom prst="rect">
            <a:avLst/>
          </a:prstGeom>
          <a:noFill/>
        </p:spPr>
        <p:txBody>
          <a:bodyPr wrap="square" rtlCol="0">
            <a:spAutoFit/>
          </a:bodyPr>
          <a:lstStyle/>
          <a:p>
            <a:r>
              <a:rPr lang="en-US" dirty="0">
                <a:latin typeface="Source Sans Pro" panose="020B0503030403020204" pitchFamily="34" charset="0"/>
                <a:ea typeface="Source Sans Pro" panose="020B0503030403020204" pitchFamily="34" charset="0"/>
              </a:rPr>
              <a:t>*Some facilities provide the service less than 1 day per week, therefore total percentages may not add to 100%.</a:t>
            </a:r>
          </a:p>
        </p:txBody>
      </p:sp>
    </p:spTree>
    <p:extLst>
      <p:ext uri="{BB962C8B-B14F-4D97-AF65-F5344CB8AC3E}">
        <p14:creationId xmlns:p14="http://schemas.microsoft.com/office/powerpoint/2010/main" val="8519011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08924"/>
            <a:ext cx="5218315" cy="4572000"/>
          </a:xfrm>
        </p:spPr>
        <p:txBody>
          <a:bodyPr>
            <a:normAutofit/>
          </a:bodyPr>
          <a:lstStyle/>
          <a:p>
            <a:pPr>
              <a:spcBef>
                <a:spcPct val="50000"/>
              </a:spcBef>
              <a:buClr>
                <a:schemeClr val="tx1"/>
              </a:buClr>
            </a:pPr>
            <a:r>
              <a:rPr lang="en-US" dirty="0">
                <a:latin typeface="Source Sans Pro" panose="020B0503030403020204" pitchFamily="34" charset="0"/>
                <a:ea typeface="Source Sans Pro" panose="020B0503030403020204" pitchFamily="34" charset="0"/>
                <a:cs typeface="Arial" charset="0"/>
              </a:rPr>
              <a:t>Availability of Services</a:t>
            </a:r>
          </a:p>
          <a:p>
            <a:pPr>
              <a:spcBef>
                <a:spcPct val="50000"/>
              </a:spcBef>
              <a:buClr>
                <a:schemeClr val="tx1"/>
              </a:buClr>
            </a:pPr>
            <a:r>
              <a:rPr lang="en-US" b="1" dirty="0">
                <a:solidFill>
                  <a:schemeClr val="accent5"/>
                </a:solidFill>
                <a:latin typeface="Source Sans Pro" panose="020B0503030403020204" pitchFamily="34" charset="0"/>
                <a:ea typeface="Source Sans Pro" panose="020B0503030403020204" pitchFamily="34" charset="0"/>
                <a:cs typeface="Arial" charset="0"/>
              </a:rPr>
              <a:t>Service Readiness</a:t>
            </a:r>
          </a:p>
          <a:p>
            <a:pPr>
              <a:spcBef>
                <a:spcPct val="50000"/>
              </a:spcBef>
              <a:buClr>
                <a:schemeClr val="tx1"/>
              </a:buClr>
            </a:pPr>
            <a:r>
              <a:rPr lang="en-US" dirty="0">
                <a:latin typeface="Source Sans Pro" panose="020B0503030403020204" pitchFamily="34" charset="0"/>
                <a:ea typeface="Source Sans Pro" panose="020B0503030403020204" pitchFamily="34" charset="0"/>
              </a:rPr>
              <a:t>Observations of Sick Child Consultations</a:t>
            </a:r>
            <a:endParaRPr lang="en-US" dirty="0">
              <a:latin typeface="Source Sans Pro" panose="020B0503030403020204" pitchFamily="34" charset="0"/>
              <a:ea typeface="Source Sans Pro" panose="020B0503030403020204" pitchFamily="34" charset="0"/>
              <a:cs typeface="Arial" charset="0"/>
            </a:endParaRPr>
          </a:p>
          <a:p>
            <a:pPr>
              <a:spcBef>
                <a:spcPct val="50000"/>
              </a:spcBef>
              <a:buClr>
                <a:schemeClr val="tx1"/>
              </a:buClr>
            </a:pPr>
            <a:r>
              <a:rPr lang="en-US" dirty="0">
                <a:latin typeface="Source Sans Pro" panose="020B0503030403020204" pitchFamily="34" charset="0"/>
                <a:ea typeface="Source Sans Pro" panose="020B0503030403020204" pitchFamily="34" charset="0"/>
                <a:cs typeface="Arial" charset="0"/>
              </a:rPr>
              <a:t>Management Practices </a:t>
            </a:r>
            <a:br>
              <a:rPr lang="en-US" dirty="0">
                <a:latin typeface="Source Sans Pro" panose="020B0503030403020204" pitchFamily="34" charset="0"/>
                <a:ea typeface="Source Sans Pro" panose="020B0503030403020204" pitchFamily="34" charset="0"/>
                <a:cs typeface="Arial" charset="0"/>
              </a:rPr>
            </a:br>
            <a:r>
              <a:rPr lang="en-US" dirty="0">
                <a:latin typeface="Source Sans Pro" panose="020B0503030403020204" pitchFamily="34" charset="0"/>
                <a:ea typeface="Source Sans Pro" panose="020B0503030403020204" pitchFamily="34" charset="0"/>
                <a:cs typeface="Arial" charset="0"/>
              </a:rPr>
              <a:t>and Training</a:t>
            </a:r>
          </a:p>
          <a:p>
            <a:pPr marL="0" indent="0">
              <a:buNone/>
            </a:pPr>
            <a:endParaRPr lang="en-US" dirty="0">
              <a:latin typeface="Source Sans Pro" panose="020B0503030403020204" pitchFamily="34" charset="0"/>
              <a:ea typeface="Source Sans Pro" panose="020B0503030403020204" pitchFamily="34" charset="0"/>
            </a:endParaRPr>
          </a:p>
          <a:p>
            <a:pPr>
              <a:spcBef>
                <a:spcPct val="50000"/>
              </a:spcBef>
            </a:pPr>
            <a:endParaRPr lang="en-US" dirty="0">
              <a:latin typeface="Source Sans Pro" panose="020B0503030403020204" pitchFamily="34" charset="0"/>
              <a:ea typeface="Source Sans Pro" panose="020B0503030403020204" pitchFamily="34" charset="0"/>
              <a:cs typeface="Arial" charset="0"/>
            </a:endParaRPr>
          </a:p>
        </p:txBody>
      </p:sp>
      <p:sp>
        <p:nvSpPr>
          <p:cNvPr id="4" name="TextBox 3">
            <a:extLst>
              <a:ext uri="{FF2B5EF4-FFF2-40B4-BE49-F238E27FC236}">
                <a16:creationId xmlns:a16="http://schemas.microsoft.com/office/drawing/2014/main" id="{C47DA9BC-AC32-2010-ED78-35669906914D}"/>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latin typeface="Source Sans Pro" panose="020B0503030403020204" pitchFamily="34" charset="0"/>
                <a:ea typeface="Source Sans Pro" panose="020B0503030403020204" pitchFamily="34" charset="0"/>
              </a:rPr>
              <a:t>Find these data in </a:t>
            </a:r>
            <a:r>
              <a:rPr lang="en-US" sz="2000" b="1" dirty="0">
                <a:solidFill>
                  <a:schemeClr val="accent5"/>
                </a:solidFill>
                <a:latin typeface="Source Sans Pro" panose="020B0503030403020204" pitchFamily="34" charset="0"/>
                <a:ea typeface="Source Sans Pro" panose="020B0503030403020204" pitchFamily="34" charset="0"/>
              </a:rPr>
              <a:t>Chapter 4</a:t>
            </a:r>
            <a:r>
              <a:rPr lang="en-US" sz="2000" dirty="0">
                <a:latin typeface="Source Sans Pro" panose="020B0503030403020204" pitchFamily="34" charset="0"/>
                <a:ea typeface="Source Sans Pro" panose="020B0503030403020204" pitchFamily="34" charset="0"/>
              </a:rPr>
              <a:t> of the Final Report</a:t>
            </a:r>
          </a:p>
        </p:txBody>
      </p:sp>
      <p:pic>
        <p:nvPicPr>
          <p:cNvPr id="5" name="Picture 4" descr="A picture containing text, tree, screenshot, outdoor&#10;&#10;Description automatically generated">
            <a:extLst>
              <a:ext uri="{FF2B5EF4-FFF2-40B4-BE49-F238E27FC236}">
                <a16:creationId xmlns:a16="http://schemas.microsoft.com/office/drawing/2014/main" id="{91F8C359-A763-CD1A-ACDA-9578E09E99D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Tree>
    <p:extLst>
      <p:ext uri="{BB962C8B-B14F-4D97-AF65-F5344CB8AC3E}">
        <p14:creationId xmlns:p14="http://schemas.microsoft.com/office/powerpoint/2010/main" val="2799605084"/>
      </p:ext>
    </p:extLst>
  </p:cSld>
  <p:clrMapOvr>
    <a:masterClrMapping/>
  </p:clrMapOvr>
</p:sld>
</file>

<file path=ppt/theme/theme1.xml><?xml version="1.0" encoding="utf-8"?>
<a:theme xmlns:a="http://schemas.openxmlformats.org/drawingml/2006/main" name="Custom Design">
  <a:themeElements>
    <a:clrScheme name="Ethiopia SPA v2">
      <a:dk1>
        <a:srgbClr val="000000"/>
      </a:dk1>
      <a:lt1>
        <a:sysClr val="window" lastClr="FFFFFF"/>
      </a:lt1>
      <a:dk2>
        <a:srgbClr val="769D66"/>
      </a:dk2>
      <a:lt2>
        <a:srgbClr val="DD8F70"/>
      </a:lt2>
      <a:accent1>
        <a:srgbClr val="667B35"/>
      </a:accent1>
      <a:accent2>
        <a:srgbClr val="E93825"/>
      </a:accent2>
      <a:accent3>
        <a:srgbClr val="97D8E7"/>
      </a:accent3>
      <a:accent4>
        <a:srgbClr val="EAB02C"/>
      </a:accent4>
      <a:accent5>
        <a:srgbClr val="24408D"/>
      </a:accent5>
      <a:accent6>
        <a:srgbClr val="7896CD"/>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Ethiopia SPA v2">
      <a:dk1>
        <a:srgbClr val="000000"/>
      </a:dk1>
      <a:lt1>
        <a:sysClr val="window" lastClr="FFFFFF"/>
      </a:lt1>
      <a:dk2>
        <a:srgbClr val="769D66"/>
      </a:dk2>
      <a:lt2>
        <a:srgbClr val="DD8F70"/>
      </a:lt2>
      <a:accent1>
        <a:srgbClr val="667B35"/>
      </a:accent1>
      <a:accent2>
        <a:srgbClr val="E93825"/>
      </a:accent2>
      <a:accent3>
        <a:srgbClr val="97D8E7"/>
      </a:accent3>
      <a:accent4>
        <a:srgbClr val="EAB02C"/>
      </a:accent4>
      <a:accent5>
        <a:srgbClr val="24408D"/>
      </a:accent5>
      <a:accent6>
        <a:srgbClr val="7896CD"/>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VMX3MACP777Z-1177381151-26498</_dlc_DocId>
    <_dlc_DocIdUrl xmlns="d16efad5-0601-4cf0-b7c2-89968258c777">
      <Url>https://icfonline.sharepoint.com/sites/ihd-dhs/Dissemination/_layouts/15/DocIdRedir.aspx?ID=VMX3MACP777Z-1177381151-26498</Url>
      <Description>VMX3MACP777Z-1177381151-26498</Description>
    </_dlc_DocIdUrl>
    <lcf76f155ced4ddcb4097134ff3c332f xmlns="83c4e5ee-5eea-4e8c-8b50-726738bccb6e">
      <Terms xmlns="http://schemas.microsoft.com/office/infopath/2007/PartnerControls"/>
    </lcf76f155ced4ddcb4097134ff3c332f>
    <TaxCatchAll xmlns="fa6a9aea-fb0f-4ddd-aff8-712634b7d5fe"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2B53E53-E72B-4E25-BA20-66F0D8B849D3}">
  <ds:schemaRefs>
    <ds:schemaRef ds:uri="http://purl.org/dc/terms/"/>
    <ds:schemaRef ds:uri="http://schemas.openxmlformats.org/package/2006/metadata/core-properties"/>
    <ds:schemaRef ds:uri="http://purl.org/dc/elements/1.1/"/>
    <ds:schemaRef ds:uri="d16efad5-0601-4cf0-b7c2-89968258c777"/>
    <ds:schemaRef ds:uri="http://schemas.microsoft.com/office/2006/documentManagement/types"/>
    <ds:schemaRef ds:uri="http://purl.org/dc/dcmitype/"/>
    <ds:schemaRef ds:uri="83c4e5ee-5eea-4e8c-8b50-726738bccb6e"/>
    <ds:schemaRef ds:uri="http://www.w3.org/XML/1998/namespace"/>
    <ds:schemaRef ds:uri="http://schemas.microsoft.com/office/2006/metadata/properties"/>
    <ds:schemaRef ds:uri="http://schemas.microsoft.com/office/infopath/2007/PartnerControls"/>
    <ds:schemaRef ds:uri="fa6a9aea-fb0f-4ddd-aff8-712634b7d5fe"/>
  </ds:schemaRefs>
</ds:datastoreItem>
</file>

<file path=customXml/itemProps2.xml><?xml version="1.0" encoding="utf-8"?>
<ds:datastoreItem xmlns:ds="http://schemas.openxmlformats.org/officeDocument/2006/customXml" ds:itemID="{E2C27796-675C-4F1D-8997-4E0E01916711}">
  <ds:schemaRefs>
    <ds:schemaRef ds:uri="http://schemas.microsoft.com/sharepoint/v3/contenttype/forms"/>
  </ds:schemaRefs>
</ds:datastoreItem>
</file>

<file path=customXml/itemProps3.xml><?xml version="1.0" encoding="utf-8"?>
<ds:datastoreItem xmlns:ds="http://schemas.openxmlformats.org/officeDocument/2006/customXml" ds:itemID="{38AE7966-81BC-48BA-AC47-D9F6220C89E6}">
  <ds:schemaRefs>
    <ds:schemaRef ds:uri="http://schemas.microsoft.com/sharepoint/events"/>
  </ds:schemaRefs>
</ds:datastoreItem>
</file>

<file path=customXml/itemProps4.xml><?xml version="1.0" encoding="utf-8"?>
<ds:datastoreItem xmlns:ds="http://schemas.openxmlformats.org/officeDocument/2006/customXml" ds:itemID="{100BB518-07F8-40D8-828F-2004EA9CC2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3818</TotalTime>
  <Words>2075</Words>
  <Application>Microsoft Office PowerPoint</Application>
  <PresentationFormat>On-screen Show (4:3)</PresentationFormat>
  <Paragraphs>113</Paragraphs>
  <Slides>27</Slides>
  <Notes>26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27</vt:i4>
      </vt:variant>
    </vt:vector>
  </HeadingPairs>
  <TitlesOfParts>
    <vt:vector size="34" baseType="lpstr">
      <vt:lpstr>Arial</vt:lpstr>
      <vt:lpstr>Calibri</vt:lpstr>
      <vt:lpstr>Segoe UI</vt:lpstr>
      <vt:lpstr>Source Sans Pro</vt:lpstr>
      <vt:lpstr>Times New Roman</vt:lpstr>
      <vt:lpstr>Custom Design</vt:lpstr>
      <vt:lpstr>Office Theme</vt:lpstr>
      <vt:lpstr>PowerPoint Presentation</vt:lpstr>
      <vt:lpstr>PowerPoint Presentation</vt:lpstr>
      <vt:lpstr>PowerPoint Presentation</vt:lpstr>
      <vt:lpstr>PowerPoint Presentation</vt:lpstr>
      <vt:lpstr>PowerPoint Presentation</vt:lpstr>
      <vt:lpstr>PowerPoint Presentation</vt:lpstr>
      <vt:lpstr>Frequency of Child Health Services</vt:lpstr>
      <vt:lpstr>Frequency of Vaccination Services</vt:lpstr>
      <vt:lpstr>PowerPoint Presentation</vt:lpstr>
      <vt:lpstr>Guidelines and Equipment for Child Curative Services</vt:lpstr>
      <vt:lpstr>Infection Control for Child Curative Services</vt:lpstr>
      <vt:lpstr>Laboratory Diagnostic Capacity</vt:lpstr>
      <vt:lpstr>Availability of Essential Medicines</vt:lpstr>
      <vt:lpstr>Availability of Priority Medicines</vt:lpstr>
      <vt:lpstr>Infection Control for Vaccination Services</vt:lpstr>
      <vt:lpstr>PowerPoint Presentation</vt:lpstr>
      <vt:lpstr>Assessment of Qualifications of Provider during Observed Sick Child Consultations</vt:lpstr>
      <vt:lpstr>Assessment of General Danger Signs during Observed Sick Child Consultations</vt:lpstr>
      <vt:lpstr>Assessment of Main Symptoms during Observed Sick Child Consultations</vt:lpstr>
      <vt:lpstr>Physical Examination during Observed Sick Child Consultations</vt:lpstr>
      <vt:lpstr>Essential Advice to Caretakers</vt:lpstr>
      <vt:lpstr>Treatment of Children with Diarrhoea</vt:lpstr>
      <vt:lpstr>Treatment of Children  with Respiratory Illness</vt:lpstr>
      <vt:lpstr>PowerPoint Presentation</vt:lpstr>
      <vt:lpstr>Training and Supervision of Child Health Service Providers</vt:lpstr>
      <vt:lpstr>Training of Child Health Service Providers</vt:lpstr>
      <vt:lpstr>Key Findings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MSPA Child Health</dc:title>
  <dc:creator>Sally Zweimueller</dc:creator>
  <cp:lastModifiedBy>McFarland, Annette (CNTR)</cp:lastModifiedBy>
  <cp:revision>420</cp:revision>
  <dcterms:created xsi:type="dcterms:W3CDTF">2010-08-17T13:53:29Z</dcterms:created>
  <dcterms:modified xsi:type="dcterms:W3CDTF">2023-11-17T14:53:28Z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8cb6f223-0db9-4c6b-bc02-35c361188d33</vt:lpwstr>
  </property>
  <property fmtid="{D5CDD505-2E9C-101B-9397-08002B2CF9AE}" pid="4" name="MediaServiceImageTags">
    <vt:lpwstr/>
  </property>
</Properties>
</file>