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1.xml" ContentType="application/vnd.openxmlformats-officedocument.drawingml.chart+xml"/>
  <Override PartName="/ppt/notesSlides/notesSlide16.xml" ContentType="application/vnd.openxmlformats-officedocument.presentationml.notesSlide+xml"/>
  <Override PartName="/ppt/charts/chart12.xml" ContentType="application/vnd.openxmlformats-officedocument.drawingml.chart+xml"/>
  <Override PartName="/ppt/notesSlides/notesSlide17.xml" ContentType="application/vnd.openxmlformats-officedocument.presentationml.notesSlide+xml"/>
  <Override PartName="/ppt/charts/chart13.xml" ContentType="application/vnd.openxmlformats-officedocument.drawingml.chart+xml"/>
  <Override PartName="/ppt/notesSlides/notesSlide18.xml" ContentType="application/vnd.openxmlformats-officedocument.presentationml.notesSlide+xml"/>
  <Override PartName="/ppt/charts/chart14.xml" ContentType="application/vnd.openxmlformats-officedocument.drawingml.chart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15.xml" ContentType="application/vnd.openxmlformats-officedocument.drawingml.chart+xml"/>
  <Override PartName="/ppt/notesSlides/notesSlide21.xml" ContentType="application/vnd.openxmlformats-officedocument.presentationml.notesSlide+xml"/>
  <Override PartName="/ppt/charts/chart16.xml" ContentType="application/vnd.openxmlformats-officedocument.drawingml.chart+xml"/>
  <Override PartName="/ppt/notesSlides/notesSlide2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48" r:id="rId6"/>
  </p:sldMasterIdLst>
  <p:notesMasterIdLst>
    <p:notesMasterId r:id="rId29"/>
  </p:notesMasterIdLst>
  <p:handoutMasterIdLst>
    <p:handoutMasterId r:id="rId30"/>
  </p:handoutMasterIdLst>
  <p:sldIdLst>
    <p:sldId id="317" r:id="rId7"/>
    <p:sldId id="388" r:id="rId8"/>
    <p:sldId id="378" r:id="rId9"/>
    <p:sldId id="379" r:id="rId10"/>
    <p:sldId id="380" r:id="rId11"/>
    <p:sldId id="387" r:id="rId12"/>
    <p:sldId id="365" r:id="rId13"/>
    <p:sldId id="381" r:id="rId14"/>
    <p:sldId id="366" r:id="rId15"/>
    <p:sldId id="382" r:id="rId16"/>
    <p:sldId id="383" r:id="rId17"/>
    <p:sldId id="368" r:id="rId18"/>
    <p:sldId id="384" r:id="rId19"/>
    <p:sldId id="377" r:id="rId20"/>
    <p:sldId id="371" r:id="rId21"/>
    <p:sldId id="385" r:id="rId22"/>
    <p:sldId id="386" r:id="rId23"/>
    <p:sldId id="375" r:id="rId24"/>
    <p:sldId id="389" r:id="rId25"/>
    <p:sldId id="283" r:id="rId26"/>
    <p:sldId id="491" r:id="rId27"/>
    <p:sldId id="310" r:id="rId2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3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D747"/>
    <a:srgbClr val="B85A27"/>
    <a:srgbClr val="8B4F9F"/>
    <a:srgbClr val="EB7925"/>
    <a:srgbClr val="F4D796"/>
    <a:srgbClr val="D46762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101" autoAdjust="0"/>
    <p:restoredTop sz="83415" autoAdjust="0"/>
  </p:normalViewPr>
  <p:slideViewPr>
    <p:cSldViewPr>
      <p:cViewPr varScale="1">
        <p:scale>
          <a:sx n="67" d="100"/>
          <a:sy n="67" d="100"/>
        </p:scale>
        <p:origin x="1325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1864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34" Type="http://schemas.openxmlformats.org/officeDocument/2006/relationships/theme" Target="theme/theme1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microsoft.com/office/2016/11/relationships/changesInfo" Target="changesInfos/changesInfo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commentAuthors" Target="comment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 (CNTR)" userId="e93d1f50-85ab-41a8-a34a-185a53159573" providerId="ADAL" clId="{DAA4DE52-076D-4859-98D0-BAA221ABB335}"/>
    <pc:docChg chg="undo custSel addSld modSld modMainMaster">
      <pc:chgData name="McFarland, Annette (CNTR)" userId="e93d1f50-85ab-41a8-a34a-185a53159573" providerId="ADAL" clId="{DAA4DE52-076D-4859-98D0-BAA221ABB335}" dt="2023-06-02T13:03:12.421" v="3262" actId="207"/>
      <pc:docMkLst>
        <pc:docMk/>
      </pc:docMkLst>
      <pc:sldChg chg="modSp add mod modNotesTx">
        <pc:chgData name="McFarland, Annette (CNTR)" userId="e93d1f50-85ab-41a8-a34a-185a53159573" providerId="ADAL" clId="{DAA4DE52-076D-4859-98D0-BAA221ABB335}" dt="2023-06-02T12:46:32.142" v="2668" actId="20577"/>
        <pc:sldMkLst>
          <pc:docMk/>
          <pc:sldMk cId="0" sldId="283"/>
        </pc:sldMkLst>
        <pc:spChg chg="mod">
          <ac:chgData name="McFarland, Annette (CNTR)" userId="e93d1f50-85ab-41a8-a34a-185a53159573" providerId="ADAL" clId="{DAA4DE52-076D-4859-98D0-BAA221ABB335}" dt="2023-06-02T12:42:43.126" v="2482" actId="2711"/>
          <ac:spMkLst>
            <pc:docMk/>
            <pc:sldMk cId="0" sldId="283"/>
            <ac:spMk id="4098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6-02T12:44:18.670" v="2490" actId="20577"/>
          <ac:spMkLst>
            <pc:docMk/>
            <pc:sldMk cId="0" sldId="283"/>
            <ac:spMk id="4100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6-02T12:42:37.407" v="2481" actId="2711"/>
          <ac:graphicFrameMkLst>
            <pc:docMk/>
            <pc:sldMk cId="0" sldId="283"/>
            <ac:graphicFrameMk id="7" creationId="{00000000-0000-0000-0000-000000000000}"/>
          </ac:graphicFrameMkLst>
        </pc:graphicFrameChg>
      </pc:sldChg>
      <pc:sldChg chg="modSp mod">
        <pc:chgData name="McFarland, Annette (CNTR)" userId="e93d1f50-85ab-41a8-a34a-185a53159573" providerId="ADAL" clId="{DAA4DE52-076D-4859-98D0-BAA221ABB335}" dt="2023-06-02T13:03:12.421" v="3262" actId="207"/>
        <pc:sldMkLst>
          <pc:docMk/>
          <pc:sldMk cId="0" sldId="310"/>
        </pc:sldMkLst>
        <pc:spChg chg="mod">
          <ac:chgData name="McFarland, Annette (CNTR)" userId="e93d1f50-85ab-41a8-a34a-185a53159573" providerId="ADAL" clId="{DAA4DE52-076D-4859-98D0-BAA221ABB335}" dt="2023-05-31T19:27:15.770" v="27" actId="2711"/>
          <ac:spMkLst>
            <pc:docMk/>
            <pc:sldMk cId="0" sldId="310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6-02T13:03:12.421" v="3262" actId="207"/>
          <ac:spMkLst>
            <pc:docMk/>
            <pc:sldMk cId="0" sldId="310"/>
            <ac:spMk id="3" creationId="{00000000-0000-0000-0000-000000000000}"/>
          </ac:spMkLst>
        </pc:spChg>
      </pc:sldChg>
      <pc:sldChg chg="modSp mod">
        <pc:chgData name="McFarland, Annette (CNTR)" userId="e93d1f50-85ab-41a8-a34a-185a53159573" providerId="ADAL" clId="{DAA4DE52-076D-4859-98D0-BAA221ABB335}" dt="2023-06-02T12:37:10.161" v="2236" actId="20577"/>
        <pc:sldMkLst>
          <pc:docMk/>
          <pc:sldMk cId="0" sldId="317"/>
        </pc:sldMkLst>
        <pc:spChg chg="mod">
          <ac:chgData name="McFarland, Annette (CNTR)" userId="e93d1f50-85ab-41a8-a34a-185a53159573" providerId="ADAL" clId="{DAA4DE52-076D-4859-98D0-BAA221ABB335}" dt="2023-06-02T12:37:10.161" v="2236" actId="20577"/>
          <ac:spMkLst>
            <pc:docMk/>
            <pc:sldMk cId="0" sldId="317"/>
            <ac:spMk id="2" creationId="{00000000-0000-0000-0000-000000000000}"/>
          </ac:spMkLst>
        </pc:spChg>
      </pc:sldChg>
      <pc:sldChg chg="modSp mod modNotesTx">
        <pc:chgData name="McFarland, Annette (CNTR)" userId="e93d1f50-85ab-41a8-a34a-185a53159573" providerId="ADAL" clId="{DAA4DE52-076D-4859-98D0-BAA221ABB335}" dt="2023-05-31T19:45:03.698" v="690" actId="20577"/>
        <pc:sldMkLst>
          <pc:docMk/>
          <pc:sldMk cId="2402170009" sldId="365"/>
        </pc:sldMkLst>
        <pc:spChg chg="mod">
          <ac:chgData name="McFarland, Annette (CNTR)" userId="e93d1f50-85ab-41a8-a34a-185a53159573" providerId="ADAL" clId="{DAA4DE52-076D-4859-98D0-BAA221ABB335}" dt="2023-05-31T19:39:19.900" v="270" actId="2711"/>
          <ac:spMkLst>
            <pc:docMk/>
            <pc:sldMk cId="2402170009" sldId="365"/>
            <ac:spMk id="7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39:59.605" v="283" actId="20577"/>
          <ac:spMkLst>
            <pc:docMk/>
            <pc:sldMk cId="2402170009" sldId="365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42:26.950" v="299" actId="2711"/>
          <ac:graphicFrameMkLst>
            <pc:docMk/>
            <pc:sldMk cId="2402170009" sldId="365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19:51:06.493" v="903" actId="207"/>
        <pc:sldMkLst>
          <pc:docMk/>
          <pc:sldMk cId="855292929" sldId="366"/>
        </pc:sldMkLst>
        <pc:spChg chg="mod">
          <ac:chgData name="McFarland, Annette (CNTR)" userId="e93d1f50-85ab-41a8-a34a-185a53159573" providerId="ADAL" clId="{DAA4DE52-076D-4859-98D0-BAA221ABB335}" dt="2023-05-31T19:47:25.020" v="743" actId="2711"/>
          <ac:spMkLst>
            <pc:docMk/>
            <pc:sldMk cId="855292929" sldId="366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47:25.020" v="743" actId="2711"/>
          <ac:spMkLst>
            <pc:docMk/>
            <pc:sldMk cId="855292929" sldId="366"/>
            <ac:spMk id="16389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51:06.493" v="903" actId="207"/>
          <ac:graphicFrameMkLst>
            <pc:docMk/>
            <pc:sldMk cId="855292929" sldId="366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04:19.702" v="1182" actId="207"/>
        <pc:sldMkLst>
          <pc:docMk/>
          <pc:sldMk cId="4202429475" sldId="368"/>
        </pc:sldMkLst>
        <pc:spChg chg="mod">
          <ac:chgData name="McFarland, Annette (CNTR)" userId="e93d1f50-85ab-41a8-a34a-185a53159573" providerId="ADAL" clId="{DAA4DE52-076D-4859-98D0-BAA221ABB335}" dt="2023-05-31T20:01:16.068" v="1031" actId="2711"/>
          <ac:spMkLst>
            <pc:docMk/>
            <pc:sldMk cId="4202429475" sldId="368"/>
            <ac:spMk id="9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01:31.951" v="1040" actId="6549"/>
          <ac:spMkLst>
            <pc:docMk/>
            <pc:sldMk cId="4202429475" sldId="368"/>
            <ac:spMk id="10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20:04:19.702" v="1182" actId="207"/>
          <ac:graphicFrameMkLst>
            <pc:docMk/>
            <pc:sldMk cId="4202429475" sldId="368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16:15.951" v="1503" actId="20577"/>
        <pc:sldMkLst>
          <pc:docMk/>
          <pc:sldMk cId="361989416" sldId="371"/>
        </pc:sldMkLst>
        <pc:spChg chg="mod">
          <ac:chgData name="McFarland, Annette (CNTR)" userId="e93d1f50-85ab-41a8-a34a-185a53159573" providerId="ADAL" clId="{DAA4DE52-076D-4859-98D0-BAA221ABB335}" dt="2023-05-31T20:16:15.951" v="1503" actId="20577"/>
          <ac:spMkLst>
            <pc:docMk/>
            <pc:sldMk cId="361989416" sldId="371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07:03.787" v="1296" actId="6549"/>
          <ac:spMkLst>
            <pc:docMk/>
            <pc:sldMk cId="361989416" sldId="371"/>
            <ac:spMk id="16389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20:11:18.334" v="1418" actId="207"/>
          <ac:graphicFrameMkLst>
            <pc:docMk/>
            <pc:sldMk cId="361989416" sldId="371"/>
            <ac:graphicFrameMk id="6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22:09.016" v="2171" actId="20577"/>
        <pc:sldMkLst>
          <pc:docMk/>
          <pc:sldMk cId="3954501884" sldId="375"/>
        </pc:sldMkLst>
        <pc:spChg chg="mod">
          <ac:chgData name="McFarland, Annette (CNTR)" userId="e93d1f50-85ab-41a8-a34a-185a53159573" providerId="ADAL" clId="{DAA4DE52-076D-4859-98D0-BAA221ABB335}" dt="2023-05-31T20:20:35.624" v="2145" actId="2711"/>
          <ac:spMkLst>
            <pc:docMk/>
            <pc:sldMk cId="3954501884" sldId="375"/>
            <ac:spMk id="7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21:05.129" v="2155" actId="6549"/>
          <ac:spMkLst>
            <pc:docMk/>
            <pc:sldMk cId="3954501884" sldId="375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20:21:59.608" v="2165"/>
          <ac:graphicFrameMkLst>
            <pc:docMk/>
            <pc:sldMk cId="3954501884" sldId="375"/>
            <ac:graphicFrameMk id="9" creationId="{00000000-0000-0000-0000-000000000000}"/>
          </ac:graphicFrameMkLst>
        </pc:graphicFrameChg>
      </pc:sldChg>
      <pc:sldChg chg="addSp modSp mod">
        <pc:chgData name="McFarland, Annette (CNTR)" userId="e93d1f50-85ab-41a8-a34a-185a53159573" providerId="ADAL" clId="{DAA4DE52-076D-4859-98D0-BAA221ABB335}" dt="2023-06-02T12:37:46.846" v="2305" actId="27636"/>
        <pc:sldMkLst>
          <pc:docMk/>
          <pc:sldMk cId="711037493" sldId="377"/>
        </pc:sldMkLst>
        <pc:spChg chg="add mod">
          <ac:chgData name="McFarland, Annette (CNTR)" userId="e93d1f50-85ab-41a8-a34a-185a53159573" providerId="ADAL" clId="{DAA4DE52-076D-4859-98D0-BAA221ABB335}" dt="2023-05-31T19:26:57.338" v="24"/>
          <ac:spMkLst>
            <pc:docMk/>
            <pc:sldMk cId="711037493" sldId="377"/>
            <ac:spMk id="2" creationId="{B5E4680E-A6D6-9488-CFB3-F59D5BA68DC2}"/>
          </ac:spMkLst>
        </pc:spChg>
        <pc:spChg chg="mod">
          <ac:chgData name="McFarland, Annette (CNTR)" userId="e93d1f50-85ab-41a8-a34a-185a53159573" providerId="ADAL" clId="{DAA4DE52-076D-4859-98D0-BAA221ABB335}" dt="2023-06-02T12:37:46.846" v="2305" actId="27636"/>
          <ac:spMkLst>
            <pc:docMk/>
            <pc:sldMk cId="711037493" sldId="377"/>
            <ac:spMk id="3" creationId="{00000000-0000-0000-0000-000000000000}"/>
          </ac:spMkLst>
        </pc:spChg>
        <pc:picChg chg="add mod">
          <ac:chgData name="McFarland, Annette (CNTR)" userId="e93d1f50-85ab-41a8-a34a-185a53159573" providerId="ADAL" clId="{DAA4DE52-076D-4859-98D0-BAA221ABB335}" dt="2023-05-31T19:26:57.338" v="24"/>
          <ac:picMkLst>
            <pc:docMk/>
            <pc:sldMk cId="711037493" sldId="377"/>
            <ac:picMk id="4" creationId="{928C1ACB-5226-5505-6BBB-954794F18C2F}"/>
          </ac:picMkLst>
        </pc:picChg>
      </pc:sldChg>
      <pc:sldChg chg="modSp mod modNotesTx">
        <pc:chgData name="McFarland, Annette (CNTR)" userId="e93d1f50-85ab-41a8-a34a-185a53159573" providerId="ADAL" clId="{DAA4DE52-076D-4859-98D0-BAA221ABB335}" dt="2023-05-31T19:33:36.252" v="106" actId="20577"/>
        <pc:sldMkLst>
          <pc:docMk/>
          <pc:sldMk cId="3968363252" sldId="378"/>
        </pc:sldMkLst>
        <pc:spChg chg="mod">
          <ac:chgData name="McFarland, Annette (CNTR)" userId="e93d1f50-85ab-41a8-a34a-185a53159573" providerId="ADAL" clId="{DAA4DE52-076D-4859-98D0-BAA221ABB335}" dt="2023-05-31T19:27:27.726" v="28" actId="2711"/>
          <ac:spMkLst>
            <pc:docMk/>
            <pc:sldMk cId="3968363252" sldId="378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28:17.918" v="35" actId="20577"/>
          <ac:spMkLst>
            <pc:docMk/>
            <pc:sldMk cId="3968363252" sldId="378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33:12.898" v="65"/>
          <ac:graphicFrameMkLst>
            <pc:docMk/>
            <pc:sldMk cId="3968363252" sldId="378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19:35:04.259" v="133" actId="20577"/>
        <pc:sldMkLst>
          <pc:docMk/>
          <pc:sldMk cId="2674020474" sldId="379"/>
        </pc:sldMkLst>
        <pc:spChg chg="mod">
          <ac:chgData name="McFarland, Annette (CNTR)" userId="e93d1f50-85ab-41a8-a34a-185a53159573" providerId="ADAL" clId="{DAA4DE52-076D-4859-98D0-BAA221ABB335}" dt="2023-05-31T19:33:44.228" v="107" actId="2711"/>
          <ac:spMkLst>
            <pc:docMk/>
            <pc:sldMk cId="2674020474" sldId="379"/>
            <ac:spMk id="5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34:04.147" v="114" actId="20577"/>
          <ac:spMkLst>
            <pc:docMk/>
            <pc:sldMk cId="2674020474" sldId="379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34:48.332" v="120"/>
          <ac:graphicFrameMkLst>
            <pc:docMk/>
            <pc:sldMk cId="2674020474" sldId="379"/>
            <ac:graphicFrameMk id="6" creationId="{00000000-0000-0000-0000-000000000000}"/>
          </ac:graphicFrameMkLst>
        </pc:graphicFrameChg>
      </pc:sldChg>
      <pc:sldChg chg="addSp delSp modSp mod modNotesTx">
        <pc:chgData name="McFarland, Annette (CNTR)" userId="e93d1f50-85ab-41a8-a34a-185a53159573" providerId="ADAL" clId="{DAA4DE52-076D-4859-98D0-BAA221ABB335}" dt="2023-05-31T19:39:09.108" v="269" actId="20577"/>
        <pc:sldMkLst>
          <pc:docMk/>
          <pc:sldMk cId="2035881939" sldId="380"/>
        </pc:sldMkLst>
        <pc:spChg chg="mod">
          <ac:chgData name="McFarland, Annette (CNTR)" userId="e93d1f50-85ab-41a8-a34a-185a53159573" providerId="ADAL" clId="{DAA4DE52-076D-4859-98D0-BAA221ABB335}" dt="2023-05-31T19:35:33.580" v="145" actId="2711"/>
          <ac:spMkLst>
            <pc:docMk/>
            <pc:sldMk cId="2035881939" sldId="380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35:33.580" v="145" actId="2711"/>
          <ac:spMkLst>
            <pc:docMk/>
            <pc:sldMk cId="2035881939" sldId="380"/>
            <ac:spMk id="5" creationId="{00000000-0000-0000-0000-000000000000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27" creationId="{9D40E5C4-F297-4C18-A048-3B41A9238AD0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28" creationId="{6BD35466-E4EF-49DD-B364-6BF6EF4E8DBD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35" creationId="{BA907B89-C4AB-4DFF-983B-420EC8B2DB33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36" creationId="{2BCD77FF-E640-488A-8B29-E915079683A2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37" creationId="{B94AE71A-E0AE-4354-9B52-812920F73CC6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38" creationId="{F99D48E7-B45E-4600-B7C1-BB3EB20AFC46}"/>
          </ac:spMkLst>
        </pc:spChg>
        <pc:spChg chg="del">
          <ac:chgData name="McFarland, Annette (CNTR)" userId="e93d1f50-85ab-41a8-a34a-185a53159573" providerId="ADAL" clId="{DAA4DE52-076D-4859-98D0-BAA221ABB335}" dt="2023-05-31T19:35:11.128" v="134" actId="478"/>
          <ac:spMkLst>
            <pc:docMk/>
            <pc:sldMk cId="2035881939" sldId="380"/>
            <ac:spMk id="39" creationId="{F26594E2-6D7A-4B9D-B959-DECD3BAB6591}"/>
          </ac:spMkLst>
        </pc:spChg>
        <pc:spChg chg="del">
          <ac:chgData name="McFarland, Annette (CNTR)" userId="e93d1f50-85ab-41a8-a34a-185a53159573" providerId="ADAL" clId="{DAA4DE52-076D-4859-98D0-BAA221ABB335}" dt="2023-05-31T19:35:16.515" v="137" actId="478"/>
          <ac:spMkLst>
            <pc:docMk/>
            <pc:sldMk cId="2035881939" sldId="380"/>
            <ac:spMk id="40" creationId="{573FEA0A-46C6-4253-AC3E-934610D943B3}"/>
          </ac:spMkLst>
        </pc:spChg>
        <pc:spChg chg="del">
          <ac:chgData name="McFarland, Annette (CNTR)" userId="e93d1f50-85ab-41a8-a34a-185a53159573" providerId="ADAL" clId="{DAA4DE52-076D-4859-98D0-BAA221ABB335}" dt="2023-05-31T19:35:14.523" v="136" actId="478"/>
          <ac:spMkLst>
            <pc:docMk/>
            <pc:sldMk cId="2035881939" sldId="380"/>
            <ac:spMk id="55" creationId="{00000000-0000-0000-0000-000000000000}"/>
          </ac:spMkLst>
        </pc:spChg>
        <pc:grpChg chg="del">
          <ac:chgData name="McFarland, Annette (CNTR)" userId="e93d1f50-85ab-41a8-a34a-185a53159573" providerId="ADAL" clId="{DAA4DE52-076D-4859-98D0-BAA221ABB335}" dt="2023-05-31T19:35:12.002" v="135" actId="478"/>
          <ac:grpSpMkLst>
            <pc:docMk/>
            <pc:sldMk cId="2035881939" sldId="380"/>
            <ac:grpSpMk id="18" creationId="{209215ED-EEF5-4834-9190-A8004E0AA67E}"/>
          </ac:grpSpMkLst>
        </pc:grpChg>
        <pc:graphicFrameChg chg="add mod">
          <ac:chgData name="McFarland, Annette (CNTR)" userId="e93d1f50-85ab-41a8-a34a-185a53159573" providerId="ADAL" clId="{DAA4DE52-076D-4859-98D0-BAA221ABB335}" dt="2023-05-31T19:35:41.007" v="147" actId="2711"/>
          <ac:graphicFrameMkLst>
            <pc:docMk/>
            <pc:sldMk cId="2035881939" sldId="380"/>
            <ac:graphicFrameMk id="2" creationId="{1C16E4DE-DBA3-387D-B7C4-9F67757F6BF7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19:46:55.626" v="742" actId="6549"/>
        <pc:sldMkLst>
          <pc:docMk/>
          <pc:sldMk cId="2119935213" sldId="381"/>
        </pc:sldMkLst>
        <pc:spChg chg="mod">
          <ac:chgData name="McFarland, Annette (CNTR)" userId="e93d1f50-85ab-41a8-a34a-185a53159573" providerId="ADAL" clId="{DAA4DE52-076D-4859-98D0-BAA221ABB335}" dt="2023-05-31T19:45:11.865" v="691" actId="2711"/>
          <ac:spMkLst>
            <pc:docMk/>
            <pc:sldMk cId="2119935213" sldId="381"/>
            <ac:spMk id="2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46:25.199" v="723" actId="20577"/>
          <ac:spMkLst>
            <pc:docMk/>
            <pc:sldMk cId="2119935213" sldId="381"/>
            <ac:spMk id="5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45:58.125" v="703" actId="207"/>
          <ac:graphicFrameMkLst>
            <pc:docMk/>
            <pc:sldMk cId="2119935213" sldId="381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19:54:26.947" v="937" actId="20577"/>
        <pc:sldMkLst>
          <pc:docMk/>
          <pc:sldMk cId="3212721011" sldId="382"/>
        </pc:sldMkLst>
        <pc:spChg chg="mod">
          <ac:chgData name="McFarland, Annette (CNTR)" userId="e93d1f50-85ab-41a8-a34a-185a53159573" providerId="ADAL" clId="{DAA4DE52-076D-4859-98D0-BAA221ABB335}" dt="2023-05-31T19:51:30.526" v="904" actId="2711"/>
          <ac:spMkLst>
            <pc:docMk/>
            <pc:sldMk cId="3212721011" sldId="382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51:30.526" v="904" actId="2711"/>
          <ac:spMkLst>
            <pc:docMk/>
            <pc:sldMk cId="3212721011" sldId="382"/>
            <ac:spMk id="16389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19:54:13.648" v="921" actId="2711"/>
          <ac:graphicFrameMkLst>
            <pc:docMk/>
            <pc:sldMk cId="3212721011" sldId="382"/>
            <ac:graphicFrameMk id="6" creationId="{00000000-0000-0000-0000-000000000000}"/>
          </ac:graphicFrameMkLst>
        </pc:graphicFrameChg>
      </pc:sldChg>
      <pc:sldChg chg="addSp delSp modSp mod modNotesTx">
        <pc:chgData name="McFarland, Annette (CNTR)" userId="e93d1f50-85ab-41a8-a34a-185a53159573" providerId="ADAL" clId="{DAA4DE52-076D-4859-98D0-BAA221ABB335}" dt="2023-05-31T20:01:08.645" v="1030" actId="20577"/>
        <pc:sldMkLst>
          <pc:docMk/>
          <pc:sldMk cId="1040127398" sldId="383"/>
        </pc:sldMkLst>
        <pc:spChg chg="mod">
          <ac:chgData name="McFarland, Annette (CNTR)" userId="e93d1f50-85ab-41a8-a34a-185a53159573" providerId="ADAL" clId="{DAA4DE52-076D-4859-98D0-BAA221ABB335}" dt="2023-05-31T19:59:27.779" v="943" actId="2711"/>
          <ac:spMkLst>
            <pc:docMk/>
            <pc:sldMk cId="1040127398" sldId="383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19:59:33.066" v="949" actId="6549"/>
          <ac:spMkLst>
            <pc:docMk/>
            <pc:sldMk cId="1040127398" sldId="383"/>
            <ac:spMk id="5" creationId="{00000000-0000-0000-0000-000000000000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27" creationId="{71F7FFDC-8D9F-448A-96D6-DC269ADB06D1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28" creationId="{717F985D-2F38-4A5A-AFC0-3D0300D29467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35" creationId="{621DDB6E-07B2-4F31-8A52-2FE36EF98E5E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36" creationId="{D8C99321-B363-4EE5-A4DA-2173C88D7BF5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37" creationId="{0D62C016-490F-4E4A-A4BD-C470A08B20A5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38" creationId="{2A54551E-8C0B-498F-8FFE-CA6CCC86FE2C}"/>
          </ac:spMkLst>
        </pc:spChg>
        <pc:spChg chg="del">
          <ac:chgData name="McFarland, Annette (CNTR)" userId="e93d1f50-85ab-41a8-a34a-185a53159573" providerId="ADAL" clId="{DAA4DE52-076D-4859-98D0-BAA221ABB335}" dt="2023-05-31T19:59:16.268" v="938" actId="478"/>
          <ac:spMkLst>
            <pc:docMk/>
            <pc:sldMk cId="1040127398" sldId="383"/>
            <ac:spMk id="39" creationId="{D65E21F5-3CA6-4BD8-A966-FBD7D2008F6F}"/>
          </ac:spMkLst>
        </pc:spChg>
        <pc:spChg chg="del">
          <ac:chgData name="McFarland, Annette (CNTR)" userId="e93d1f50-85ab-41a8-a34a-185a53159573" providerId="ADAL" clId="{DAA4DE52-076D-4859-98D0-BAA221ABB335}" dt="2023-05-31T19:59:21.330" v="942" actId="478"/>
          <ac:spMkLst>
            <pc:docMk/>
            <pc:sldMk cId="1040127398" sldId="383"/>
            <ac:spMk id="40" creationId="{6FD0970B-EF0D-45E0-A7F5-051C8A5FBEEE}"/>
          </ac:spMkLst>
        </pc:spChg>
        <pc:spChg chg="del mod">
          <ac:chgData name="McFarland, Annette (CNTR)" userId="e93d1f50-85ab-41a8-a34a-185a53159573" providerId="ADAL" clId="{DAA4DE52-076D-4859-98D0-BAA221ABB335}" dt="2023-05-31T19:59:19.131" v="941" actId="478"/>
          <ac:spMkLst>
            <pc:docMk/>
            <pc:sldMk cId="1040127398" sldId="383"/>
            <ac:spMk id="55" creationId="{00000000-0000-0000-0000-000000000000}"/>
          </ac:spMkLst>
        </pc:spChg>
        <pc:grpChg chg="del">
          <ac:chgData name="McFarland, Annette (CNTR)" userId="e93d1f50-85ab-41a8-a34a-185a53159573" providerId="ADAL" clId="{DAA4DE52-076D-4859-98D0-BAA221ABB335}" dt="2023-05-31T19:59:17.265" v="939" actId="478"/>
          <ac:grpSpMkLst>
            <pc:docMk/>
            <pc:sldMk cId="1040127398" sldId="383"/>
            <ac:grpSpMk id="18" creationId="{DEF15A2B-6059-4B6E-8986-0F5CD670BA6F}"/>
          </ac:grpSpMkLst>
        </pc:grpChg>
        <pc:graphicFrameChg chg="add mod">
          <ac:chgData name="McFarland, Annette (CNTR)" userId="e93d1f50-85ab-41a8-a34a-185a53159573" providerId="ADAL" clId="{DAA4DE52-076D-4859-98D0-BAA221ABB335}" dt="2023-05-31T19:59:53.601" v="952" actId="14100"/>
          <ac:graphicFrameMkLst>
            <pc:docMk/>
            <pc:sldMk cId="1040127398" sldId="383"/>
            <ac:graphicFrameMk id="2" creationId="{2C1450EC-A202-3003-4E75-A2D8F8C7C978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06:26.408" v="1286" actId="20577"/>
        <pc:sldMkLst>
          <pc:docMk/>
          <pc:sldMk cId="777353860" sldId="384"/>
        </pc:sldMkLst>
        <pc:spChg chg="mod">
          <ac:chgData name="McFarland, Annette (CNTR)" userId="e93d1f50-85ab-41a8-a34a-185a53159573" providerId="ADAL" clId="{DAA4DE52-076D-4859-98D0-BAA221ABB335}" dt="2023-05-31T20:04:30.297" v="1183" actId="2711"/>
          <ac:spMkLst>
            <pc:docMk/>
            <pc:sldMk cId="777353860" sldId="384"/>
            <ac:spMk id="9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04:30.297" v="1183" actId="2711"/>
          <ac:spMkLst>
            <pc:docMk/>
            <pc:sldMk cId="777353860" sldId="384"/>
            <ac:spMk id="10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20:04:43.246" v="1186" actId="207"/>
          <ac:graphicFrameMkLst>
            <pc:docMk/>
            <pc:sldMk cId="777353860" sldId="384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16:25.762" v="1513" actId="20577"/>
        <pc:sldMkLst>
          <pc:docMk/>
          <pc:sldMk cId="3999599067" sldId="385"/>
        </pc:sldMkLst>
        <pc:spChg chg="mod">
          <ac:chgData name="McFarland, Annette (CNTR)" userId="e93d1f50-85ab-41a8-a34a-185a53159573" providerId="ADAL" clId="{DAA4DE52-076D-4859-98D0-BAA221ABB335}" dt="2023-05-31T20:16:25.762" v="1513" actId="20577"/>
          <ac:spMkLst>
            <pc:docMk/>
            <pc:sldMk cId="3999599067" sldId="385"/>
            <ac:spMk id="4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11:44.278" v="1427" actId="6549"/>
          <ac:spMkLst>
            <pc:docMk/>
            <pc:sldMk cId="3999599067" sldId="385"/>
            <ac:spMk id="6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5-31T20:14:57.532" v="1466" actId="207"/>
          <ac:graphicFrameMkLst>
            <pc:docMk/>
            <pc:sldMk cId="3999599067" sldId="385"/>
            <ac:graphicFrameMk id="7" creationId="{00000000-0000-0000-0000-000000000000}"/>
          </ac:graphicFrameMkLst>
        </pc:graphicFrameChg>
      </pc:sldChg>
      <pc:sldChg chg="modSp mod modNotesTx">
        <pc:chgData name="McFarland, Annette (CNTR)" userId="e93d1f50-85ab-41a8-a34a-185a53159573" providerId="ADAL" clId="{DAA4DE52-076D-4859-98D0-BAA221ABB335}" dt="2023-05-31T20:20:26.850" v="2144" actId="20577"/>
        <pc:sldMkLst>
          <pc:docMk/>
          <pc:sldMk cId="1673497546" sldId="386"/>
        </pc:sldMkLst>
        <pc:spChg chg="mod">
          <ac:chgData name="McFarland, Annette (CNTR)" userId="e93d1f50-85ab-41a8-a34a-185a53159573" providerId="ADAL" clId="{DAA4DE52-076D-4859-98D0-BAA221ABB335}" dt="2023-05-31T20:16:33.508" v="1521" actId="6549"/>
          <ac:spMkLst>
            <pc:docMk/>
            <pc:sldMk cId="1673497546" sldId="386"/>
            <ac:spMk id="16386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5-31T20:15:23.254" v="1495" actId="2711"/>
          <ac:spMkLst>
            <pc:docMk/>
            <pc:sldMk cId="1673497546" sldId="386"/>
            <ac:spMk id="16389" creationId="{00000000-0000-0000-0000-000000000000}"/>
          </ac:spMkLst>
        </pc:spChg>
      </pc:sldChg>
      <pc:sldChg chg="addSp modSp mod">
        <pc:chgData name="McFarland, Annette (CNTR)" userId="e93d1f50-85ab-41a8-a34a-185a53159573" providerId="ADAL" clId="{DAA4DE52-076D-4859-98D0-BAA221ABB335}" dt="2023-06-02T12:37:32.844" v="2300" actId="27636"/>
        <pc:sldMkLst>
          <pc:docMk/>
          <pc:sldMk cId="938124305" sldId="387"/>
        </pc:sldMkLst>
        <pc:spChg chg="add mod">
          <ac:chgData name="McFarland, Annette (CNTR)" userId="e93d1f50-85ab-41a8-a34a-185a53159573" providerId="ADAL" clId="{DAA4DE52-076D-4859-98D0-BAA221ABB335}" dt="2023-05-31T19:26:45.951" v="22"/>
          <ac:spMkLst>
            <pc:docMk/>
            <pc:sldMk cId="938124305" sldId="387"/>
            <ac:spMk id="2" creationId="{11345B20-091B-4447-9434-4AB5EF02472A}"/>
          </ac:spMkLst>
        </pc:spChg>
        <pc:spChg chg="mod">
          <ac:chgData name="McFarland, Annette (CNTR)" userId="e93d1f50-85ab-41a8-a34a-185a53159573" providerId="ADAL" clId="{DAA4DE52-076D-4859-98D0-BAA221ABB335}" dt="2023-06-02T12:37:32.844" v="2300" actId="27636"/>
          <ac:spMkLst>
            <pc:docMk/>
            <pc:sldMk cId="938124305" sldId="387"/>
            <ac:spMk id="3" creationId="{00000000-0000-0000-0000-000000000000}"/>
          </ac:spMkLst>
        </pc:spChg>
        <pc:picChg chg="add mod">
          <ac:chgData name="McFarland, Annette (CNTR)" userId="e93d1f50-85ab-41a8-a34a-185a53159573" providerId="ADAL" clId="{DAA4DE52-076D-4859-98D0-BAA221ABB335}" dt="2023-05-31T19:26:45.951" v="22"/>
          <ac:picMkLst>
            <pc:docMk/>
            <pc:sldMk cId="938124305" sldId="387"/>
            <ac:picMk id="4" creationId="{E113B2CE-9507-2703-48B8-88F5842ABAB7}"/>
          </ac:picMkLst>
        </pc:picChg>
      </pc:sldChg>
      <pc:sldChg chg="addSp modSp mod">
        <pc:chgData name="McFarland, Annette (CNTR)" userId="e93d1f50-85ab-41a8-a34a-185a53159573" providerId="ADAL" clId="{DAA4DE52-076D-4859-98D0-BAA221ABB335}" dt="2023-06-02T12:37:21.814" v="2268" actId="27636"/>
        <pc:sldMkLst>
          <pc:docMk/>
          <pc:sldMk cId="4063982381" sldId="388"/>
        </pc:sldMkLst>
        <pc:spChg chg="add mod">
          <ac:chgData name="McFarland, Annette (CNTR)" userId="e93d1f50-85ab-41a8-a34a-185a53159573" providerId="ADAL" clId="{DAA4DE52-076D-4859-98D0-BAA221ABB335}" dt="2023-05-31T19:26:15.402" v="20" actId="6549"/>
          <ac:spMkLst>
            <pc:docMk/>
            <pc:sldMk cId="4063982381" sldId="388"/>
            <ac:spMk id="2" creationId="{7E17DE9C-B92F-548A-E68C-39822BDFF71D}"/>
          </ac:spMkLst>
        </pc:spChg>
        <pc:spChg chg="mod">
          <ac:chgData name="McFarland, Annette (CNTR)" userId="e93d1f50-85ab-41a8-a34a-185a53159573" providerId="ADAL" clId="{DAA4DE52-076D-4859-98D0-BAA221ABB335}" dt="2023-06-02T12:37:21.814" v="2268" actId="27636"/>
          <ac:spMkLst>
            <pc:docMk/>
            <pc:sldMk cId="4063982381" sldId="388"/>
            <ac:spMk id="3" creationId="{00000000-0000-0000-0000-000000000000}"/>
          </ac:spMkLst>
        </pc:spChg>
        <pc:picChg chg="add mod">
          <ac:chgData name="McFarland, Annette (CNTR)" userId="e93d1f50-85ab-41a8-a34a-185a53159573" providerId="ADAL" clId="{DAA4DE52-076D-4859-98D0-BAA221ABB335}" dt="2023-05-31T19:25:50.224" v="17"/>
          <ac:picMkLst>
            <pc:docMk/>
            <pc:sldMk cId="4063982381" sldId="388"/>
            <ac:picMk id="4" creationId="{1229ABCA-133F-A188-8DD8-00E688D09D2E}"/>
          </ac:picMkLst>
        </pc:picChg>
      </pc:sldChg>
      <pc:sldChg chg="modSp add mod">
        <pc:chgData name="McFarland, Annette (CNTR)" userId="e93d1f50-85ab-41a8-a34a-185a53159573" providerId="ADAL" clId="{DAA4DE52-076D-4859-98D0-BAA221ABB335}" dt="2023-06-02T12:38:09.758" v="2312" actId="207"/>
        <pc:sldMkLst>
          <pc:docMk/>
          <pc:sldMk cId="1076625328" sldId="389"/>
        </pc:sldMkLst>
        <pc:spChg chg="mod">
          <ac:chgData name="McFarland, Annette (CNTR)" userId="e93d1f50-85ab-41a8-a34a-185a53159573" providerId="ADAL" clId="{DAA4DE52-076D-4859-98D0-BAA221ABB335}" dt="2023-06-02T12:38:00.672" v="2308" actId="6549"/>
          <ac:spMkLst>
            <pc:docMk/>
            <pc:sldMk cId="1076625328" sldId="389"/>
            <ac:spMk id="2" creationId="{B5E4680E-A6D6-9488-CFB3-F59D5BA68DC2}"/>
          </ac:spMkLst>
        </pc:spChg>
        <pc:spChg chg="mod">
          <ac:chgData name="McFarland, Annette (CNTR)" userId="e93d1f50-85ab-41a8-a34a-185a53159573" providerId="ADAL" clId="{DAA4DE52-076D-4859-98D0-BAA221ABB335}" dt="2023-06-02T12:38:09.758" v="2312" actId="207"/>
          <ac:spMkLst>
            <pc:docMk/>
            <pc:sldMk cId="1076625328" sldId="389"/>
            <ac:spMk id="3" creationId="{00000000-0000-0000-0000-000000000000}"/>
          </ac:spMkLst>
        </pc:spChg>
      </pc:sldChg>
      <pc:sldChg chg="modSp add mod modNotesTx">
        <pc:chgData name="McFarland, Annette (CNTR)" userId="e93d1f50-85ab-41a8-a34a-185a53159573" providerId="ADAL" clId="{DAA4DE52-076D-4859-98D0-BAA221ABB335}" dt="2023-06-02T12:59:15.402" v="3078" actId="20577"/>
        <pc:sldMkLst>
          <pc:docMk/>
          <pc:sldMk cId="1475668622" sldId="491"/>
        </pc:sldMkLst>
        <pc:spChg chg="mod">
          <ac:chgData name="McFarland, Annette (CNTR)" userId="e93d1f50-85ab-41a8-a34a-185a53159573" providerId="ADAL" clId="{DAA4DE52-076D-4859-98D0-BAA221ABB335}" dt="2023-06-02T12:58:15.066" v="2872" actId="6549"/>
          <ac:spMkLst>
            <pc:docMk/>
            <pc:sldMk cId="1475668622" sldId="491"/>
            <ac:spMk id="7" creationId="{00000000-0000-0000-0000-000000000000}"/>
          </ac:spMkLst>
        </pc:spChg>
        <pc:spChg chg="mod">
          <ac:chgData name="McFarland, Annette (CNTR)" userId="e93d1f50-85ab-41a8-a34a-185a53159573" providerId="ADAL" clId="{DAA4DE52-076D-4859-98D0-BAA221ABB335}" dt="2023-06-02T12:55:58.565" v="2785" actId="6549"/>
          <ac:spMkLst>
            <pc:docMk/>
            <pc:sldMk cId="1475668622" sldId="491"/>
            <ac:spMk id="8" creationId="{00000000-0000-0000-0000-000000000000}"/>
          </ac:spMkLst>
        </pc:spChg>
        <pc:graphicFrameChg chg="mod">
          <ac:chgData name="McFarland, Annette (CNTR)" userId="e93d1f50-85ab-41a8-a34a-185a53159573" providerId="ADAL" clId="{DAA4DE52-076D-4859-98D0-BAA221ABB335}" dt="2023-06-02T12:57:37.482" v="2806" actId="14100"/>
          <ac:graphicFrameMkLst>
            <pc:docMk/>
            <pc:sldMk cId="1475668622" sldId="491"/>
            <ac:graphicFrameMk id="6" creationId="{00000000-0000-0000-0000-000000000000}"/>
          </ac:graphicFrameMkLst>
        </pc:graphicFrameChg>
      </pc:sldChg>
      <pc:sldMasterChg chg="setBg">
        <pc:chgData name="McFarland, Annette (CNTR)" userId="e93d1f50-85ab-41a8-a34a-185a53159573" providerId="ADAL" clId="{DAA4DE52-076D-4859-98D0-BAA221ABB335}" dt="2023-05-31T17:22:52.175" v="12"/>
        <pc:sldMasterMkLst>
          <pc:docMk/>
          <pc:sldMasterMk cId="0" sldId="2147483648"/>
        </pc:sldMasterMkLst>
      </pc:sldMasterChg>
      <pc:sldMasterChg chg="setBg modSldLayout">
        <pc:chgData name="McFarland, Annette (CNTR)" userId="e93d1f50-85ab-41a8-a34a-185a53159573" providerId="ADAL" clId="{DAA4DE52-076D-4859-98D0-BAA221ABB335}" dt="2023-05-31T17:22:32.892" v="11" actId="14100"/>
        <pc:sldMasterMkLst>
          <pc:docMk/>
          <pc:sldMasterMk cId="0" sldId="2147483660"/>
        </pc:sldMasterMkLst>
        <pc:sldLayoutChg chg="addSp delSp modSp mod">
          <pc:chgData name="McFarland, Annette (CNTR)" userId="e93d1f50-85ab-41a8-a34a-185a53159573" providerId="ADAL" clId="{DAA4DE52-076D-4859-98D0-BAA221ABB335}" dt="2023-05-31T17:22:32.892" v="11" actId="14100"/>
          <pc:sldLayoutMkLst>
            <pc:docMk/>
            <pc:sldMasterMk cId="0" sldId="2147483660"/>
            <pc:sldLayoutMk cId="0" sldId="2147483661"/>
          </pc:sldLayoutMkLst>
          <pc:spChg chg="del">
            <ac:chgData name="McFarland, Annette (CNTR)" userId="e93d1f50-85ab-41a8-a34a-185a53159573" providerId="ADAL" clId="{DAA4DE52-076D-4859-98D0-BAA221ABB335}" dt="2023-05-17T15:50:04.630" v="2" actId="478"/>
            <ac:spMkLst>
              <pc:docMk/>
              <pc:sldMasterMk cId="0" sldId="2147483660"/>
              <pc:sldLayoutMk cId="0" sldId="2147483661"/>
              <ac:spMk id="2" creationId="{3B10E9C4-E710-4ED6-A0B6-BFE7B0016647}"/>
            </ac:spMkLst>
          </pc:spChg>
          <pc:spChg chg="del">
            <ac:chgData name="McFarland, Annette (CNTR)" userId="e93d1f50-85ab-41a8-a34a-185a53159573" providerId="ADAL" clId="{DAA4DE52-076D-4859-98D0-BAA221ABB335}" dt="2023-05-17T15:50:06.939" v="4" actId="478"/>
            <ac:spMkLst>
              <pc:docMk/>
              <pc:sldMasterMk cId="0" sldId="2147483660"/>
              <pc:sldLayoutMk cId="0" sldId="2147483661"/>
              <ac:spMk id="11" creationId="{5B70D70A-1953-497A-93F6-60B91B1FB086}"/>
            </ac:spMkLst>
          </pc:spChg>
          <pc:spChg chg="add mod">
            <ac:chgData name="McFarland, Annette (CNTR)" userId="e93d1f50-85ab-41a8-a34a-185a53159573" providerId="ADAL" clId="{DAA4DE52-076D-4859-98D0-BAA221ABB335}" dt="2023-05-17T15:50:52.458" v="9" actId="2711"/>
            <ac:spMkLst>
              <pc:docMk/>
              <pc:sldMasterMk cId="0" sldId="2147483660"/>
              <pc:sldLayoutMk cId="0" sldId="2147483661"/>
              <ac:spMk id="12" creationId="{D235D874-3508-90D5-846D-FD72648EADE7}"/>
            </ac:spMkLst>
          </pc:spChg>
          <pc:spChg chg="add mod">
            <ac:chgData name="McFarland, Annette (CNTR)" userId="e93d1f50-85ab-41a8-a34a-185a53159573" providerId="ADAL" clId="{DAA4DE52-076D-4859-98D0-BAA221ABB335}" dt="2023-05-17T15:50:07.865" v="5"/>
            <ac:spMkLst>
              <pc:docMk/>
              <pc:sldMasterMk cId="0" sldId="2147483660"/>
              <pc:sldLayoutMk cId="0" sldId="2147483661"/>
              <ac:spMk id="14" creationId="{8D963118-A687-BFAA-7B17-13C092E3391C}"/>
            </ac:spMkLst>
          </pc:spChg>
          <pc:spChg chg="add mod">
            <ac:chgData name="McFarland, Annette (CNTR)" userId="e93d1f50-85ab-41a8-a34a-185a53159573" providerId="ADAL" clId="{DAA4DE52-076D-4859-98D0-BAA221ABB335}" dt="2023-05-31T17:22:32.892" v="11" actId="14100"/>
            <ac:spMkLst>
              <pc:docMk/>
              <pc:sldMasterMk cId="0" sldId="2147483660"/>
              <pc:sldLayoutMk cId="0" sldId="2147483661"/>
              <ac:spMk id="15" creationId="{08F9E4B8-7F7B-1316-7ECC-8F5B15961804}"/>
            </ac:spMkLst>
          </pc:spChg>
          <pc:grpChg chg="del">
            <ac:chgData name="McFarland, Annette (CNTR)" userId="e93d1f50-85ab-41a8-a34a-185a53159573" providerId="ADAL" clId="{DAA4DE52-076D-4859-98D0-BAA221ABB335}" dt="2023-05-17T15:50:03.957" v="1" actId="478"/>
            <ac:grpSpMkLst>
              <pc:docMk/>
              <pc:sldMasterMk cId="0" sldId="2147483660"/>
              <pc:sldLayoutMk cId="0" sldId="2147483661"/>
              <ac:grpSpMk id="3" creationId="{1994D5EF-27CC-473A-AA2B-417E83D8DA43}"/>
            </ac:grpSpMkLst>
          </pc:grpChg>
          <pc:picChg chg="del">
            <ac:chgData name="McFarland, Annette (CNTR)" userId="e93d1f50-85ab-41a8-a34a-185a53159573" providerId="ADAL" clId="{DAA4DE52-076D-4859-98D0-BAA221ABB335}" dt="2023-05-17T15:50:05.206" v="3" actId="478"/>
            <ac:picMkLst>
              <pc:docMk/>
              <pc:sldMasterMk cId="0" sldId="2147483660"/>
              <pc:sldLayoutMk cId="0" sldId="2147483661"/>
              <ac:picMk id="10" creationId="{B77B5BFD-04C4-4481-BE8C-11D11A2D67FA}"/>
            </ac:picMkLst>
          </pc:picChg>
          <pc:picChg chg="add mod">
            <ac:chgData name="McFarland, Annette (CNTR)" userId="e93d1f50-85ab-41a8-a34a-185a53159573" providerId="ADAL" clId="{DAA4DE52-076D-4859-98D0-BAA221ABB335}" dt="2023-05-17T15:50:07.865" v="5"/>
            <ac:picMkLst>
              <pc:docMk/>
              <pc:sldMasterMk cId="0" sldId="2147483660"/>
              <pc:sldLayoutMk cId="0" sldId="2147483661"/>
              <ac:picMk id="13" creationId="{6ADB84B2-3C01-3775-A8A0-F5C67BA1A56D}"/>
            </ac:picMkLst>
          </pc:picChg>
        </pc:sldLayoutChg>
      </pc:sldMasterChg>
    </pc:docChg>
  </pc:docChgLst>
  <pc:docChgLst>
    <pc:chgData name="Vadnais, Sabina" userId="e0a5976f-0446-4474-aa64-fce0035d6983" providerId="ADAL" clId="{39AC6F50-CE7C-43E7-A542-C17478F0BFFD}"/>
    <pc:docChg chg="undo custSel modSld">
      <pc:chgData name="Vadnais, Sabina" userId="e0a5976f-0446-4474-aa64-fce0035d6983" providerId="ADAL" clId="{39AC6F50-CE7C-43E7-A542-C17478F0BFFD}" dt="2022-06-01T21:43:22.531" v="598" actId="20577"/>
      <pc:docMkLst>
        <pc:docMk/>
      </pc:docMkLst>
      <pc:sldChg chg="modSp mod">
        <pc:chgData name="Vadnais, Sabina" userId="e0a5976f-0446-4474-aa64-fce0035d6983" providerId="ADAL" clId="{39AC6F50-CE7C-43E7-A542-C17478F0BFFD}" dt="2022-06-01T21:43:22.531" v="598" actId="20577"/>
        <pc:sldMkLst>
          <pc:docMk/>
          <pc:sldMk cId="0" sldId="310"/>
        </pc:sldMkLst>
        <pc:spChg chg="mod">
          <ac:chgData name="Vadnais, Sabina" userId="e0a5976f-0446-4474-aa64-fce0035d6983" providerId="ADAL" clId="{39AC6F50-CE7C-43E7-A542-C17478F0BFFD}" dt="2022-06-01T21:43:22.531" v="598" actId="20577"/>
          <ac:spMkLst>
            <pc:docMk/>
            <pc:sldMk cId="0" sldId="310"/>
            <ac:spMk id="3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27:07.508" v="333" actId="20577"/>
        <pc:sldMkLst>
          <pc:docMk/>
          <pc:sldMk cId="2402170009" sldId="365"/>
        </pc:sldMkLst>
        <pc:spChg chg="mod">
          <ac:chgData name="Vadnais, Sabina" userId="e0a5976f-0446-4474-aa64-fce0035d6983" providerId="ADAL" clId="{39AC6F50-CE7C-43E7-A542-C17478F0BFFD}" dt="2022-06-01T21:27:07.508" v="333" actId="20577"/>
          <ac:spMkLst>
            <pc:docMk/>
            <pc:sldMk cId="2402170009" sldId="365"/>
            <ac:spMk id="7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12:00.291" v="80" actId="20577"/>
          <ac:spMkLst>
            <pc:docMk/>
            <pc:sldMk cId="2402170009" sldId="36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12:27.493" v="84" actId="207"/>
          <ac:graphicFrameMkLst>
            <pc:docMk/>
            <pc:sldMk cId="2402170009" sldId="365"/>
            <ac:graphicFrameMk id="6" creationId="{00000000-0000-0000-0000-000000000000}"/>
          </ac:graphicFrameMkLst>
        </pc:graphicFrameChg>
      </pc:sldChg>
      <pc:sldChg chg="delSp modSp mod modNotesTx">
        <pc:chgData name="Vadnais, Sabina" userId="e0a5976f-0446-4474-aa64-fce0035d6983" providerId="ADAL" clId="{39AC6F50-CE7C-43E7-A542-C17478F0BFFD}" dt="2022-06-01T21:24:24.308" v="303" actId="20577"/>
        <pc:sldMkLst>
          <pc:docMk/>
          <pc:sldMk cId="855292929" sldId="366"/>
        </pc:sldMkLst>
        <pc:spChg chg="del">
          <ac:chgData name="Vadnais, Sabina" userId="e0a5976f-0446-4474-aa64-fce0035d6983" providerId="ADAL" clId="{39AC6F50-CE7C-43E7-A542-C17478F0BFFD}" dt="2022-06-01T21:24:05.207" v="292" actId="478"/>
          <ac:spMkLst>
            <pc:docMk/>
            <pc:sldMk cId="855292929" sldId="366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23:02.610" v="277" actId="20577"/>
          <ac:spMkLst>
            <pc:docMk/>
            <pc:sldMk cId="855292929" sldId="366"/>
            <ac:spMk id="16389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1:35.620" v="360"/>
        <pc:sldMkLst>
          <pc:docMk/>
          <pc:sldMk cId="4202429475" sldId="368"/>
        </pc:sldMkLst>
        <pc:spChg chg="mod">
          <ac:chgData name="Vadnais, Sabina" userId="e0a5976f-0446-4474-aa64-fce0035d6983" providerId="ADAL" clId="{39AC6F50-CE7C-43E7-A542-C17478F0BFFD}" dt="2022-06-01T21:28:58.999" v="341" actId="20577"/>
          <ac:spMkLst>
            <pc:docMk/>
            <pc:sldMk cId="4202429475" sldId="368"/>
            <ac:spMk id="10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5:25.750" v="388"/>
        <pc:sldMkLst>
          <pc:docMk/>
          <pc:sldMk cId="361989416" sldId="371"/>
        </pc:sldMkLst>
        <pc:spChg chg="mod">
          <ac:chgData name="Vadnais, Sabina" userId="e0a5976f-0446-4474-aa64-fce0035d6983" providerId="ADAL" clId="{39AC6F50-CE7C-43E7-A542-C17478F0BFFD}" dt="2022-06-01T21:34:07.685" v="384" actId="20577"/>
          <ac:spMkLst>
            <pc:docMk/>
            <pc:sldMk cId="361989416" sldId="371"/>
            <ac:spMk id="16389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39AC6F50-CE7C-43E7-A542-C17478F0BFFD}" dt="2022-06-01T21:42:35.234" v="581" actId="20577"/>
        <pc:sldMkLst>
          <pc:docMk/>
          <pc:sldMk cId="3954501884" sldId="375"/>
        </pc:sldMkLst>
        <pc:spChg chg="del">
          <ac:chgData name="Vadnais, Sabina" userId="e0a5976f-0446-4474-aa64-fce0035d6983" providerId="ADAL" clId="{39AC6F50-CE7C-43E7-A542-C17478F0BFFD}" dt="2022-06-01T21:42:30.167" v="580" actId="478"/>
          <ac:spMkLst>
            <pc:docMk/>
            <pc:sldMk cId="3954501884" sldId="375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41:54.865" v="571" actId="20577"/>
          <ac:spMkLst>
            <pc:docMk/>
            <pc:sldMk cId="3954501884" sldId="37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42:35.234" v="581" actId="20577"/>
          <ac:graphicFrameMkLst>
            <pc:docMk/>
            <pc:sldMk cId="3954501884" sldId="375"/>
            <ac:graphicFrameMk id="9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39AC6F50-CE7C-43E7-A542-C17478F0BFFD}" dt="2022-06-01T21:07:41.825" v="35"/>
        <pc:sldMkLst>
          <pc:docMk/>
          <pc:sldMk cId="3968363252" sldId="378"/>
        </pc:sldMkLst>
        <pc:spChg chg="mod">
          <ac:chgData name="Vadnais, Sabina" userId="e0a5976f-0446-4474-aa64-fce0035d6983" providerId="ADAL" clId="{39AC6F50-CE7C-43E7-A542-C17478F0BFFD}" dt="2022-06-01T21:06:59.372" v="17" actId="20577"/>
          <ac:spMkLst>
            <pc:docMk/>
            <pc:sldMk cId="3968363252" sldId="378"/>
            <ac:spMk id="6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08:33.330" v="49" actId="20577"/>
        <pc:sldMkLst>
          <pc:docMk/>
          <pc:sldMk cId="2674020474" sldId="379"/>
        </pc:sldMkLst>
        <pc:spChg chg="mod">
          <ac:chgData name="Vadnais, Sabina" userId="e0a5976f-0446-4474-aa64-fce0035d6983" providerId="ADAL" clId="{39AC6F50-CE7C-43E7-A542-C17478F0BFFD}" dt="2022-06-01T21:08:04.627" v="41" actId="20577"/>
          <ac:spMkLst>
            <pc:docMk/>
            <pc:sldMk cId="2674020474" sldId="379"/>
            <ac:spMk id="8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17:05.777" v="113"/>
        <pc:sldMkLst>
          <pc:docMk/>
          <pc:sldMk cId="2119935213" sldId="381"/>
        </pc:sldMkLst>
        <pc:spChg chg="mod">
          <ac:chgData name="Vadnais, Sabina" userId="e0a5976f-0446-4474-aa64-fce0035d6983" providerId="ADAL" clId="{39AC6F50-CE7C-43E7-A542-C17478F0BFFD}" dt="2022-06-01T21:15:40.363" v="112" actId="20577"/>
          <ac:spMkLst>
            <pc:docMk/>
            <pc:sldMk cId="2119935213" sldId="381"/>
            <ac:spMk id="5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15:35.826" v="104" actId="207"/>
          <ac:graphicFrameMkLst>
            <pc:docMk/>
            <pc:sldMk cId="2119935213" sldId="381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39AC6F50-CE7C-43E7-A542-C17478F0BFFD}" dt="2022-06-01T21:25:14.619" v="317" actId="27918"/>
        <pc:sldMkLst>
          <pc:docMk/>
          <pc:sldMk cId="3212721011" sldId="382"/>
        </pc:sldMkLst>
        <pc:spChg chg="mod">
          <ac:chgData name="Vadnais, Sabina" userId="e0a5976f-0446-4474-aa64-fce0035d6983" providerId="ADAL" clId="{39AC6F50-CE7C-43E7-A542-C17478F0BFFD}" dt="2022-06-01T21:24:42.648" v="309" actId="20577"/>
          <ac:spMkLst>
            <pc:docMk/>
            <pc:sldMk cId="3212721011" sldId="382"/>
            <ac:spMk id="16389" creationId="{00000000-0000-0000-0000-000000000000}"/>
          </ac:spMkLst>
        </pc:spChg>
      </pc:sldChg>
      <pc:sldChg chg="modSp mod modNotesTx">
        <pc:chgData name="Vadnais, Sabina" userId="e0a5976f-0446-4474-aa64-fce0035d6983" providerId="ADAL" clId="{39AC6F50-CE7C-43E7-A542-C17478F0BFFD}" dt="2022-06-01T21:32:40.201" v="374" actId="20577"/>
        <pc:sldMkLst>
          <pc:docMk/>
          <pc:sldMk cId="777353860" sldId="384"/>
        </pc:sldMkLst>
        <pc:spChg chg="mod">
          <ac:chgData name="Vadnais, Sabina" userId="e0a5976f-0446-4474-aa64-fce0035d6983" providerId="ADAL" clId="{39AC6F50-CE7C-43E7-A542-C17478F0BFFD}" dt="2022-06-01T21:31:49.193" v="366" actId="20577"/>
          <ac:spMkLst>
            <pc:docMk/>
            <pc:sldMk cId="777353860" sldId="384"/>
            <ac:spMk id="10" creationId="{00000000-0000-0000-0000-000000000000}"/>
          </ac:spMkLst>
        </pc:spChg>
      </pc:sldChg>
      <pc:sldChg chg="delSp modSp mod modNotesTx">
        <pc:chgData name="Vadnais, Sabina" userId="e0a5976f-0446-4474-aa64-fce0035d6983" providerId="ADAL" clId="{39AC6F50-CE7C-43E7-A542-C17478F0BFFD}" dt="2022-06-01T21:38:50.177" v="549" actId="20577"/>
        <pc:sldMkLst>
          <pc:docMk/>
          <pc:sldMk cId="3999599067" sldId="385"/>
        </pc:sldMkLst>
        <pc:spChg chg="del">
          <ac:chgData name="Vadnais, Sabina" userId="e0a5976f-0446-4474-aa64-fce0035d6983" providerId="ADAL" clId="{39AC6F50-CE7C-43E7-A542-C17478F0BFFD}" dt="2022-06-01T21:37:07.957" v="403" actId="478"/>
          <ac:spMkLst>
            <pc:docMk/>
            <pc:sldMk cId="3999599067" sldId="385"/>
            <ac:spMk id="2" creationId="{00000000-0000-0000-0000-000000000000}"/>
          </ac:spMkLst>
        </pc:spChg>
        <pc:spChg chg="mod">
          <ac:chgData name="Vadnais, Sabina" userId="e0a5976f-0446-4474-aa64-fce0035d6983" providerId="ADAL" clId="{39AC6F50-CE7C-43E7-A542-C17478F0BFFD}" dt="2022-06-01T21:37:57.010" v="425" actId="20577"/>
          <ac:spMkLst>
            <pc:docMk/>
            <pc:sldMk cId="3999599067" sldId="385"/>
            <ac:spMk id="6" creationId="{00000000-0000-0000-0000-000000000000}"/>
          </ac:spMkLst>
        </pc:spChg>
        <pc:spChg chg="del">
          <ac:chgData name="Vadnais, Sabina" userId="e0a5976f-0446-4474-aa64-fce0035d6983" providerId="ADAL" clId="{39AC6F50-CE7C-43E7-A542-C17478F0BFFD}" dt="2022-06-01T21:36:55.314" v="400" actId="478"/>
          <ac:spMkLst>
            <pc:docMk/>
            <pc:sldMk cId="3999599067" sldId="385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39AC6F50-CE7C-43E7-A542-C17478F0BFFD}" dt="2022-06-01T21:37:49.680" v="417"/>
          <ac:graphicFrameMkLst>
            <pc:docMk/>
            <pc:sldMk cId="3999599067" sldId="385"/>
            <ac:graphicFrameMk id="7" creationId="{00000000-0000-0000-0000-000000000000}"/>
          </ac:graphicFrameMkLst>
        </pc:graphicFrameChg>
      </pc:sldChg>
      <pc:sldChg chg="modSp mod modNotesTx">
        <pc:chgData name="Vadnais, Sabina" userId="e0a5976f-0446-4474-aa64-fce0035d6983" providerId="ADAL" clId="{39AC6F50-CE7C-43E7-A542-C17478F0BFFD}" dt="2022-06-01T21:41:26.406" v="563"/>
        <pc:sldMkLst>
          <pc:docMk/>
          <pc:sldMk cId="1673497546" sldId="386"/>
        </pc:sldMkLst>
        <pc:spChg chg="mod">
          <ac:chgData name="Vadnais, Sabina" userId="e0a5976f-0446-4474-aa64-fce0035d6983" providerId="ADAL" clId="{39AC6F50-CE7C-43E7-A542-C17478F0BFFD}" dt="2022-06-01T21:41:06.130" v="562" actId="20577"/>
          <ac:spMkLst>
            <pc:docMk/>
            <pc:sldMk cId="1673497546" sldId="386"/>
            <ac:spMk id="16389" creationId="{00000000-0000-0000-0000-000000000000}"/>
          </ac:spMkLst>
        </pc:spChg>
      </pc:sldChg>
    </pc:docChg>
  </pc:docChgLst>
  <pc:docChgLst>
    <pc:chgData name="Balian, Sarah (CNTR)" userId="b3b060d9-4d34-479b-ad68-688eaebf93c5" providerId="ADAL" clId="{49CE6D8B-3E1F-4A87-894D-65145E450D6D}"/>
    <pc:docChg chg="modSld">
      <pc:chgData name="Balian, Sarah (CNTR)" userId="b3b060d9-4d34-479b-ad68-688eaebf93c5" providerId="ADAL" clId="{49CE6D8B-3E1F-4A87-894D-65145E450D6D}" dt="2023-07-17T21:54:41.896" v="2" actId="27918"/>
      <pc:docMkLst>
        <pc:docMk/>
      </pc:docMkLst>
      <pc:sldChg chg="mod">
        <pc:chgData name="Balian, Sarah (CNTR)" userId="b3b060d9-4d34-479b-ad68-688eaebf93c5" providerId="ADAL" clId="{49CE6D8B-3E1F-4A87-894D-65145E450D6D}" dt="2023-07-17T21:54:41.896" v="2" actId="27918"/>
        <pc:sldMkLst>
          <pc:docMk/>
          <pc:sldMk cId="3999599067" sldId="385"/>
        </pc:sldMkLst>
      </pc:sldChg>
    </pc:docChg>
  </pc:docChgLst>
  <pc:docChgLst>
    <pc:chgData name="Sarah Balian" userId="b3b060d9-4d34-479b-ad68-688eaebf93c5" providerId="ADAL" clId="{79BAEE78-EC1B-4F42-9ADF-487EA5834E06}"/>
    <pc:docChg chg="custSel modSld modMainMaster">
      <pc:chgData name="Sarah Balian" userId="b3b060d9-4d34-479b-ad68-688eaebf93c5" providerId="ADAL" clId="{79BAEE78-EC1B-4F42-9ADF-487EA5834E06}" dt="2022-06-16T04:05:19.026" v="158" actId="207"/>
      <pc:docMkLst>
        <pc:docMk/>
      </pc:docMkLst>
      <pc:sldChg chg="modSp mod">
        <pc:chgData name="Sarah Balian" userId="b3b060d9-4d34-479b-ad68-688eaebf93c5" providerId="ADAL" clId="{79BAEE78-EC1B-4F42-9ADF-487EA5834E06}" dt="2022-06-16T04:05:19.026" v="158" actId="207"/>
        <pc:sldMkLst>
          <pc:docMk/>
          <pc:sldMk cId="0" sldId="310"/>
        </pc:sldMkLst>
        <pc:spChg chg="mod">
          <ac:chgData name="Sarah Balian" userId="b3b060d9-4d34-479b-ad68-688eaebf93c5" providerId="ADAL" clId="{79BAEE78-EC1B-4F42-9ADF-487EA5834E06}" dt="2022-06-16T04:05:19.026" v="158" actId="207"/>
          <ac:spMkLst>
            <pc:docMk/>
            <pc:sldMk cId="0" sldId="310"/>
            <ac:spMk id="3" creationId="{00000000-0000-0000-0000-000000000000}"/>
          </ac:spMkLst>
        </pc:spChg>
      </pc:sldChg>
      <pc:sldChg chg="modSp mod">
        <pc:chgData name="Sarah Balian" userId="b3b060d9-4d34-479b-ad68-688eaebf93c5" providerId="ADAL" clId="{79BAEE78-EC1B-4F42-9ADF-487EA5834E06}" dt="2022-06-16T03:54:53.101" v="95" actId="207"/>
        <pc:sldMkLst>
          <pc:docMk/>
          <pc:sldMk cId="2402170009" sldId="365"/>
        </pc:sldMkLst>
        <pc:graphicFrameChg chg="mod">
          <ac:chgData name="Sarah Balian" userId="b3b060d9-4d34-479b-ad68-688eaebf93c5" providerId="ADAL" clId="{79BAEE78-EC1B-4F42-9ADF-487EA5834E06}" dt="2022-06-16T03:54:53.101" v="95" actId="207"/>
          <ac:graphicFrameMkLst>
            <pc:docMk/>
            <pc:sldMk cId="2402170009" sldId="365"/>
            <ac:graphicFrameMk id="6" creationId="{00000000-0000-0000-0000-000000000000}"/>
          </ac:graphicFrameMkLst>
        </pc:graphicFrameChg>
      </pc:sldChg>
      <pc:sldChg chg="mod">
        <pc:chgData name="Sarah Balian" userId="b3b060d9-4d34-479b-ad68-688eaebf93c5" providerId="ADAL" clId="{79BAEE78-EC1B-4F42-9ADF-487EA5834E06}" dt="2022-06-16T03:56:43.458" v="107" actId="27918"/>
        <pc:sldMkLst>
          <pc:docMk/>
          <pc:sldMk cId="855292929" sldId="366"/>
        </pc:sldMkLst>
      </pc:sldChg>
      <pc:sldChg chg="delSp mod">
        <pc:chgData name="Sarah Balian" userId="b3b060d9-4d34-479b-ad68-688eaebf93c5" providerId="ADAL" clId="{79BAEE78-EC1B-4F42-9ADF-487EA5834E06}" dt="2022-06-16T03:49:04.717" v="11" actId="478"/>
        <pc:sldMkLst>
          <pc:docMk/>
          <pc:sldMk cId="711037493" sldId="377"/>
        </pc:sldMkLst>
        <pc:spChg chg="del">
          <ac:chgData name="Sarah Balian" userId="b3b060d9-4d34-479b-ad68-688eaebf93c5" providerId="ADAL" clId="{79BAEE78-EC1B-4F42-9ADF-487EA5834E06}" dt="2022-06-16T03:49:04.717" v="11" actId="478"/>
          <ac:spMkLst>
            <pc:docMk/>
            <pc:sldMk cId="711037493" sldId="377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9:04.717" v="11" actId="478"/>
          <ac:picMkLst>
            <pc:docMk/>
            <pc:sldMk cId="711037493" sldId="377"/>
            <ac:picMk id="2" creationId="{00000000-0000-0000-0000-000000000000}"/>
          </ac:picMkLst>
        </pc:picChg>
      </pc:sldChg>
      <pc:sldChg chg="modSp mod">
        <pc:chgData name="Sarah Balian" userId="b3b060d9-4d34-479b-ad68-688eaebf93c5" providerId="ADAL" clId="{79BAEE78-EC1B-4F42-9ADF-487EA5834E06}" dt="2022-06-16T03:52:18.260" v="62" actId="207"/>
        <pc:sldMkLst>
          <pc:docMk/>
          <pc:sldMk cId="3968363252" sldId="378"/>
        </pc:sldMkLst>
        <pc:graphicFrameChg chg="mod">
          <ac:chgData name="Sarah Balian" userId="b3b060d9-4d34-479b-ad68-688eaebf93c5" providerId="ADAL" clId="{79BAEE78-EC1B-4F42-9ADF-487EA5834E06}" dt="2022-06-16T03:52:18.260" v="62" actId="207"/>
          <ac:graphicFrameMkLst>
            <pc:docMk/>
            <pc:sldMk cId="3968363252" sldId="378"/>
            <ac:graphicFrameMk id="7" creationId="{00000000-0000-0000-0000-000000000000}"/>
          </ac:graphicFrameMkLst>
        </pc:graphicFrameChg>
      </pc:sldChg>
      <pc:sldChg chg="modSp">
        <pc:chgData name="Sarah Balian" userId="b3b060d9-4d34-479b-ad68-688eaebf93c5" providerId="ADAL" clId="{79BAEE78-EC1B-4F42-9ADF-487EA5834E06}" dt="2022-06-16T03:52:35.041" v="63" actId="207"/>
        <pc:sldMkLst>
          <pc:docMk/>
          <pc:sldMk cId="2674020474" sldId="379"/>
        </pc:sldMkLst>
        <pc:graphicFrameChg chg="mod">
          <ac:chgData name="Sarah Balian" userId="b3b060d9-4d34-479b-ad68-688eaebf93c5" providerId="ADAL" clId="{79BAEE78-EC1B-4F42-9ADF-487EA5834E06}" dt="2022-06-16T03:52:35.041" v="63" actId="207"/>
          <ac:graphicFrameMkLst>
            <pc:docMk/>
            <pc:sldMk cId="2674020474" sldId="379"/>
            <ac:graphicFrameMk id="6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79BAEE78-EC1B-4F42-9ADF-487EA5834E06}" dt="2022-06-16T03:53:56.204" v="87" actId="207"/>
        <pc:sldMkLst>
          <pc:docMk/>
          <pc:sldMk cId="2035881939" sldId="380"/>
        </pc:sldMkLst>
        <pc:spChg chg="mod">
          <ac:chgData name="Sarah Balian" userId="b3b060d9-4d34-479b-ad68-688eaebf93c5" providerId="ADAL" clId="{79BAEE78-EC1B-4F42-9ADF-487EA5834E06}" dt="2022-06-16T03:50:03.663" v="47" actId="20577"/>
          <ac:spMkLst>
            <pc:docMk/>
            <pc:sldMk cId="2035881939" sldId="380"/>
            <ac:spMk id="4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2:52.207" v="70" actId="20577"/>
          <ac:spMkLst>
            <pc:docMk/>
            <pc:sldMk cId="2035881939" sldId="380"/>
            <ac:spMk id="5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19" creationId="{C5A39754-D6E7-4796-8803-F85567C5E591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0" creationId="{9FA1C560-4E24-4B5D-9467-CAAA30054C6B}"/>
          </ac:spMkLst>
        </pc:spChg>
        <pc:spChg chg="mod">
          <ac:chgData name="Sarah Balian" userId="b3b060d9-4d34-479b-ad68-688eaebf93c5" providerId="ADAL" clId="{79BAEE78-EC1B-4F42-9ADF-487EA5834E06}" dt="2022-06-16T03:53:56.204" v="87" actId="207"/>
          <ac:spMkLst>
            <pc:docMk/>
            <pc:sldMk cId="2035881939" sldId="380"/>
            <ac:spMk id="21" creationId="{646B2807-3496-44CD-B80D-716D9152C39F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2" creationId="{C6F4A588-2DF0-41B6-97F8-C5789EE2F587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3" creationId="{8D2B31AF-A23E-4F9F-8F0B-768E5414A72E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4" creationId="{92DEE432-0434-40A7-BF9D-E8B94FE3009A}"/>
          </ac:spMkLst>
        </pc:spChg>
        <pc:spChg chg="mod">
          <ac:chgData name="Sarah Balian" userId="b3b060d9-4d34-479b-ad68-688eaebf93c5" providerId="ADAL" clId="{79BAEE78-EC1B-4F42-9ADF-487EA5834E06}" dt="2022-06-16T03:53:40.241" v="85" actId="207"/>
          <ac:spMkLst>
            <pc:docMk/>
            <pc:sldMk cId="2035881939" sldId="380"/>
            <ac:spMk id="25" creationId="{A17650D1-72A0-4D93-9177-7472F6F2A71D}"/>
          </ac:spMkLst>
        </pc:spChg>
        <pc:spChg chg="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26" creationId="{09DD7EBC-C679-46D5-BC05-A6ADAE535B64}"/>
          </ac:spMkLst>
        </pc:spChg>
        <pc:spChg chg="add mod">
          <ac:chgData name="Sarah Balian" userId="b3b060d9-4d34-479b-ad68-688eaebf93c5" providerId="ADAL" clId="{79BAEE78-EC1B-4F42-9ADF-487EA5834E06}" dt="2022-06-16T03:52:57.560" v="71" actId="20577"/>
          <ac:spMkLst>
            <pc:docMk/>
            <pc:sldMk cId="2035881939" sldId="380"/>
            <ac:spMk id="27" creationId="{9D40E5C4-F297-4C18-A048-3B41A9238AD0}"/>
          </ac:spMkLst>
        </pc:spChg>
        <pc:spChg chg="add mod">
          <ac:chgData name="Sarah Balian" userId="b3b060d9-4d34-479b-ad68-688eaebf93c5" providerId="ADAL" clId="{79BAEE78-EC1B-4F42-9ADF-487EA5834E06}" dt="2022-06-16T03:53:00.798" v="73" actId="20577"/>
          <ac:spMkLst>
            <pc:docMk/>
            <pc:sldMk cId="2035881939" sldId="380"/>
            <ac:spMk id="28" creationId="{6BD35466-E4EF-49DD-B364-6BF6EF4E8DBD}"/>
          </ac:spMkLst>
        </pc:spChg>
        <pc:spChg chg="add mod">
          <ac:chgData name="Sarah Balian" userId="b3b060d9-4d34-479b-ad68-688eaebf93c5" providerId="ADAL" clId="{79BAEE78-EC1B-4F42-9ADF-487EA5834E06}" dt="2022-06-16T03:53:08.999" v="77" actId="20577"/>
          <ac:spMkLst>
            <pc:docMk/>
            <pc:sldMk cId="2035881939" sldId="380"/>
            <ac:spMk id="35" creationId="{BA907B89-C4AB-4DFF-983B-420EC8B2DB33}"/>
          </ac:spMkLst>
        </pc:spChg>
        <pc:spChg chg="add mod">
          <ac:chgData name="Sarah Balian" userId="b3b060d9-4d34-479b-ad68-688eaebf93c5" providerId="ADAL" clId="{79BAEE78-EC1B-4F42-9ADF-487EA5834E06}" dt="2022-06-16T03:53:14.646" v="79" actId="20577"/>
          <ac:spMkLst>
            <pc:docMk/>
            <pc:sldMk cId="2035881939" sldId="380"/>
            <ac:spMk id="36" creationId="{2BCD77FF-E640-488A-8B29-E915079683A2}"/>
          </ac:spMkLst>
        </pc:spChg>
        <pc:spChg chg="add mod">
          <ac:chgData name="Sarah Balian" userId="b3b060d9-4d34-479b-ad68-688eaebf93c5" providerId="ADAL" clId="{79BAEE78-EC1B-4F42-9ADF-487EA5834E06}" dt="2022-06-16T03:53:19.486" v="80" actId="20577"/>
          <ac:spMkLst>
            <pc:docMk/>
            <pc:sldMk cId="2035881939" sldId="380"/>
            <ac:spMk id="37" creationId="{B94AE71A-E0AE-4354-9B52-812920F73CC6}"/>
          </ac:spMkLst>
        </pc:spChg>
        <pc:spChg chg="add mod">
          <ac:chgData name="Sarah Balian" userId="b3b060d9-4d34-479b-ad68-688eaebf93c5" providerId="ADAL" clId="{79BAEE78-EC1B-4F42-9ADF-487EA5834E06}" dt="2022-06-16T03:53:43.178" v="86" actId="207"/>
          <ac:spMkLst>
            <pc:docMk/>
            <pc:sldMk cId="2035881939" sldId="380"/>
            <ac:spMk id="38" creationId="{F99D48E7-B45E-4600-B7C1-BB3EB20AFC46}"/>
          </ac:spMkLst>
        </pc:spChg>
        <pc:spChg chg="add mod">
          <ac:chgData name="Sarah Balian" userId="b3b060d9-4d34-479b-ad68-688eaebf93c5" providerId="ADAL" clId="{79BAEE78-EC1B-4F42-9ADF-487EA5834E06}" dt="2022-06-16T03:53:30.101" v="84" actId="20577"/>
          <ac:spMkLst>
            <pc:docMk/>
            <pc:sldMk cId="2035881939" sldId="380"/>
            <ac:spMk id="39" creationId="{F26594E2-6D7A-4B9D-B959-DECD3BAB6591}"/>
          </ac:spMkLst>
        </pc:spChg>
        <pc:spChg chg="add mod">
          <ac:chgData name="Sarah Balian" userId="b3b060d9-4d34-479b-ad68-688eaebf93c5" providerId="ADAL" clId="{79BAEE78-EC1B-4F42-9ADF-487EA5834E06}" dt="2022-06-16T03:49:57.229" v="39"/>
          <ac:spMkLst>
            <pc:docMk/>
            <pc:sldMk cId="2035881939" sldId="380"/>
            <ac:spMk id="40" creationId="{573FEA0A-46C6-4253-AC3E-934610D943B3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44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51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44.878" v="33" actId="478"/>
          <ac:spMkLst>
            <pc:docMk/>
            <pc:sldMk cId="2035881939" sldId="380"/>
            <ac:spMk id="52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2:43.119" v="65" actId="20577"/>
          <ac:spMkLst>
            <pc:docMk/>
            <pc:sldMk cId="2035881939" sldId="380"/>
            <ac:spMk id="55" creationId="{00000000-0000-0000-0000-000000000000}"/>
          </ac:spMkLst>
        </pc:spChg>
        <pc:spChg chg="del mod">
          <ac:chgData name="Sarah Balian" userId="b3b060d9-4d34-479b-ad68-688eaebf93c5" providerId="ADAL" clId="{79BAEE78-EC1B-4F42-9ADF-487EA5834E06}" dt="2022-06-16T03:49:46.856" v="36" actId="478"/>
          <ac:spMkLst>
            <pc:docMk/>
            <pc:sldMk cId="2035881939" sldId="380"/>
            <ac:spMk id="56" creationId="{00000000-0000-0000-0000-000000000000}"/>
          </ac:spMkLst>
        </pc:spChg>
        <pc:grpChg chg="add mod">
          <ac:chgData name="Sarah Balian" userId="b3b060d9-4d34-479b-ad68-688eaebf93c5" providerId="ADAL" clId="{79BAEE78-EC1B-4F42-9ADF-487EA5834E06}" dt="2022-06-16T03:49:57.229" v="39"/>
          <ac:grpSpMkLst>
            <pc:docMk/>
            <pc:sldMk cId="2035881939" sldId="380"/>
            <ac:grpSpMk id="18" creationId="{209215ED-EEF5-4834-9190-A8004E0AA67E}"/>
          </ac:grpSpMkLst>
        </pc:grpChg>
        <pc:grpChg chg="del">
          <ac:chgData name="Sarah Balian" userId="b3b060d9-4d34-479b-ad68-688eaebf93c5" providerId="ADAL" clId="{79BAEE78-EC1B-4F42-9ADF-487EA5834E06}" dt="2022-06-16T03:49:41.441" v="32" actId="478"/>
          <ac:grpSpMkLst>
            <pc:docMk/>
            <pc:sldMk cId="2035881939" sldId="380"/>
            <ac:grpSpMk id="29" creationId="{00000000-0000-0000-0000-000000000000}"/>
          </ac:grpSpMkLst>
        </pc:grp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46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48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44.878" v="33" actId="478"/>
          <ac:cxnSpMkLst>
            <pc:docMk/>
            <pc:sldMk cId="2035881939" sldId="380"/>
            <ac:cxnSpMk id="54" creationId="{00000000-0000-0000-0000-000000000000}"/>
          </ac:cxnSpMkLst>
        </pc:cxnChg>
      </pc:sldChg>
      <pc:sldChg chg="modSp mod">
        <pc:chgData name="Sarah Balian" userId="b3b060d9-4d34-479b-ad68-688eaebf93c5" providerId="ADAL" clId="{79BAEE78-EC1B-4F42-9ADF-487EA5834E06}" dt="2022-06-16T03:56:03.944" v="104" actId="27918"/>
        <pc:sldMkLst>
          <pc:docMk/>
          <pc:sldMk cId="2119935213" sldId="381"/>
        </pc:sldMkLst>
        <pc:graphicFrameChg chg="mod">
          <ac:chgData name="Sarah Balian" userId="b3b060d9-4d34-479b-ad68-688eaebf93c5" providerId="ADAL" clId="{79BAEE78-EC1B-4F42-9ADF-487EA5834E06}" dt="2022-06-16T03:55:46.653" v="101" actId="207"/>
          <ac:graphicFrameMkLst>
            <pc:docMk/>
            <pc:sldMk cId="2119935213" sldId="381"/>
            <ac:graphicFrameMk id="7" creationId="{00000000-0000-0000-0000-000000000000}"/>
          </ac:graphicFrameMkLst>
        </pc:graphicFrameChg>
      </pc:sldChg>
      <pc:sldChg chg="addSp delSp modSp mod">
        <pc:chgData name="Sarah Balian" userId="b3b060d9-4d34-479b-ad68-688eaebf93c5" providerId="ADAL" clId="{79BAEE78-EC1B-4F42-9ADF-487EA5834E06}" dt="2022-06-16T03:59:59.478" v="135" actId="1076"/>
        <pc:sldMkLst>
          <pc:docMk/>
          <pc:sldMk cId="1040127398" sldId="383"/>
        </pc:sldMkLst>
        <pc:spChg chg="mod">
          <ac:chgData name="Sarah Balian" userId="b3b060d9-4d34-479b-ad68-688eaebf93c5" providerId="ADAL" clId="{79BAEE78-EC1B-4F42-9ADF-487EA5834E06}" dt="2022-06-16T03:49:23.230" v="28" actId="20577"/>
          <ac:spMkLst>
            <pc:docMk/>
            <pc:sldMk cId="1040127398" sldId="383"/>
            <ac:spMk id="4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7:50.863" v="108" actId="1076"/>
          <ac:spMkLst>
            <pc:docMk/>
            <pc:sldMk cId="1040127398" sldId="383"/>
            <ac:spMk id="5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19" creationId="{3B22B360-B4B7-43C3-9957-9E801E0E1F6F}"/>
          </ac:spMkLst>
        </pc:spChg>
        <pc:spChg chg="mod">
          <ac:chgData name="Sarah Balian" userId="b3b060d9-4d34-479b-ad68-688eaebf93c5" providerId="ADAL" clId="{79BAEE78-EC1B-4F42-9ADF-487EA5834E06}" dt="2022-06-16T03:59:48.391" v="133" actId="207"/>
          <ac:spMkLst>
            <pc:docMk/>
            <pc:sldMk cId="1040127398" sldId="383"/>
            <ac:spMk id="20" creationId="{84A25F24-62A2-4FB2-85A2-9E188AD1A211}"/>
          </ac:spMkLst>
        </pc:spChg>
        <pc:spChg chg="mod">
          <ac:chgData name="Sarah Balian" userId="b3b060d9-4d34-479b-ad68-688eaebf93c5" providerId="ADAL" clId="{79BAEE78-EC1B-4F42-9ADF-487EA5834E06}" dt="2022-06-16T03:59:16.761" v="125" actId="207"/>
          <ac:spMkLst>
            <pc:docMk/>
            <pc:sldMk cId="1040127398" sldId="383"/>
            <ac:spMk id="21" creationId="{CE8707C4-6B7E-48D6-8C51-D8ADA815E4BE}"/>
          </ac:spMkLst>
        </pc:spChg>
        <pc:spChg chg="mod">
          <ac:chgData name="Sarah Balian" userId="b3b060d9-4d34-479b-ad68-688eaebf93c5" providerId="ADAL" clId="{79BAEE78-EC1B-4F42-9ADF-487EA5834E06}" dt="2022-06-16T03:59:48.391" v="133" actId="207"/>
          <ac:spMkLst>
            <pc:docMk/>
            <pc:sldMk cId="1040127398" sldId="383"/>
            <ac:spMk id="22" creationId="{945CCFD7-CFBB-44EF-ACBE-A2829829FD2B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3" creationId="{DA299A7E-789F-43AF-963E-6DDF2D0B394F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4" creationId="{847C919B-AD9F-4A79-9E6A-F472DB72AB6C}"/>
          </ac:spMkLst>
        </pc:spChg>
        <pc:spChg chg="mod">
          <ac:chgData name="Sarah Balian" userId="b3b060d9-4d34-479b-ad68-688eaebf93c5" providerId="ADAL" clId="{79BAEE78-EC1B-4F42-9ADF-487EA5834E06}" dt="2022-06-16T03:57:55.862" v="109" actId="1036"/>
          <ac:spMkLst>
            <pc:docMk/>
            <pc:sldMk cId="1040127398" sldId="383"/>
            <ac:spMk id="25" creationId="{ECF72F1B-D989-49E5-A0E7-4BA3B0A6DCD0}"/>
          </ac:spMkLst>
        </pc:spChg>
        <pc:spChg chg="mod">
          <ac:chgData name="Sarah Balian" userId="b3b060d9-4d34-479b-ad68-688eaebf93c5" providerId="ADAL" clId="{79BAEE78-EC1B-4F42-9ADF-487EA5834E06}" dt="2022-06-16T03:59:16.761" v="125" actId="207"/>
          <ac:spMkLst>
            <pc:docMk/>
            <pc:sldMk cId="1040127398" sldId="383"/>
            <ac:spMk id="26" creationId="{4D8983E0-3BFE-473D-9762-4B18671F8969}"/>
          </ac:spMkLst>
        </pc:spChg>
        <pc:spChg chg="add mod">
          <ac:chgData name="Sarah Balian" userId="b3b060d9-4d34-479b-ad68-688eaebf93c5" providerId="ADAL" clId="{79BAEE78-EC1B-4F42-9ADF-487EA5834E06}" dt="2022-06-16T03:59:53.010" v="134" actId="207"/>
          <ac:spMkLst>
            <pc:docMk/>
            <pc:sldMk cId="1040127398" sldId="383"/>
            <ac:spMk id="27" creationId="{71F7FFDC-8D9F-448A-96D6-DC269ADB06D1}"/>
          </ac:spMkLst>
        </pc:spChg>
        <pc:spChg chg="add mod">
          <ac:chgData name="Sarah Balian" userId="b3b060d9-4d34-479b-ad68-688eaebf93c5" providerId="ADAL" clId="{79BAEE78-EC1B-4F42-9ADF-487EA5834E06}" dt="2022-06-16T03:59:22.724" v="127" actId="207"/>
          <ac:spMkLst>
            <pc:docMk/>
            <pc:sldMk cId="1040127398" sldId="383"/>
            <ac:spMk id="28" creationId="{717F985D-2F38-4A5A-AFC0-3D0300D29467}"/>
          </ac:spMkLst>
        </pc:spChg>
        <pc:spChg chg="add mod">
          <ac:chgData name="Sarah Balian" userId="b3b060d9-4d34-479b-ad68-688eaebf93c5" providerId="ADAL" clId="{79BAEE78-EC1B-4F42-9ADF-487EA5834E06}" dt="2022-06-16T03:59:53.010" v="134" actId="207"/>
          <ac:spMkLst>
            <pc:docMk/>
            <pc:sldMk cId="1040127398" sldId="383"/>
            <ac:spMk id="35" creationId="{621DDB6E-07B2-4F31-8A52-2FE36EF98E5E}"/>
          </ac:spMkLst>
        </pc:spChg>
        <pc:spChg chg="add mod">
          <ac:chgData name="Sarah Balian" userId="b3b060d9-4d34-479b-ad68-688eaebf93c5" providerId="ADAL" clId="{79BAEE78-EC1B-4F42-9ADF-487EA5834E06}" dt="2022-06-16T03:58:40.313" v="120" actId="20577"/>
          <ac:spMkLst>
            <pc:docMk/>
            <pc:sldMk cId="1040127398" sldId="383"/>
            <ac:spMk id="36" creationId="{D8C99321-B363-4EE5-A4DA-2173C88D7BF5}"/>
          </ac:spMkLst>
        </pc:spChg>
        <pc:spChg chg="add mod">
          <ac:chgData name="Sarah Balian" userId="b3b060d9-4d34-479b-ad68-688eaebf93c5" providerId="ADAL" clId="{79BAEE78-EC1B-4F42-9ADF-487EA5834E06}" dt="2022-06-16T03:58:49.712" v="121" actId="20577"/>
          <ac:spMkLst>
            <pc:docMk/>
            <pc:sldMk cId="1040127398" sldId="383"/>
            <ac:spMk id="37" creationId="{0D62C016-490F-4E4A-A4BD-C470A08B20A5}"/>
          </ac:spMkLst>
        </pc:spChg>
        <pc:spChg chg="add mod">
          <ac:chgData name="Sarah Balian" userId="b3b060d9-4d34-479b-ad68-688eaebf93c5" providerId="ADAL" clId="{79BAEE78-EC1B-4F42-9ADF-487EA5834E06}" dt="2022-06-16T03:58:57.470" v="123" actId="20577"/>
          <ac:spMkLst>
            <pc:docMk/>
            <pc:sldMk cId="1040127398" sldId="383"/>
            <ac:spMk id="38" creationId="{2A54551E-8C0B-498F-8FFE-CA6CCC86FE2C}"/>
          </ac:spMkLst>
        </pc:spChg>
        <pc:spChg chg="add mod">
          <ac:chgData name="Sarah Balian" userId="b3b060d9-4d34-479b-ad68-688eaebf93c5" providerId="ADAL" clId="{79BAEE78-EC1B-4F42-9ADF-487EA5834E06}" dt="2022-06-16T03:59:32.643" v="130" actId="207"/>
          <ac:spMkLst>
            <pc:docMk/>
            <pc:sldMk cId="1040127398" sldId="383"/>
            <ac:spMk id="39" creationId="{D65E21F5-3CA6-4BD8-A966-FBD7D2008F6F}"/>
          </ac:spMkLst>
        </pc:spChg>
        <pc:spChg chg="add mod">
          <ac:chgData name="Sarah Balian" userId="b3b060d9-4d34-479b-ad68-688eaebf93c5" providerId="ADAL" clId="{79BAEE78-EC1B-4F42-9ADF-487EA5834E06}" dt="2022-06-16T03:49:35.043" v="31"/>
          <ac:spMkLst>
            <pc:docMk/>
            <pc:sldMk cId="1040127398" sldId="383"/>
            <ac:spMk id="40" creationId="{6FD0970B-EF0D-45E0-A7F5-051C8A5FBEEE}"/>
          </ac:spMkLst>
        </pc:spChg>
        <pc:spChg chg="del">
          <ac:chgData name="Sarah Balian" userId="b3b060d9-4d34-479b-ad68-688eaebf93c5" providerId="ADAL" clId="{79BAEE78-EC1B-4F42-9ADF-487EA5834E06}" dt="2022-06-16T03:49:12.504" v="13" actId="478"/>
          <ac:spMkLst>
            <pc:docMk/>
            <pc:sldMk cId="1040127398" sldId="383"/>
            <ac:spMk id="44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14.409" v="16" actId="478"/>
          <ac:spMkLst>
            <pc:docMk/>
            <pc:sldMk cId="1040127398" sldId="383"/>
            <ac:spMk id="51" creationId="{00000000-0000-0000-0000-000000000000}"/>
          </ac:spMkLst>
        </pc:spChg>
        <pc:spChg chg="del">
          <ac:chgData name="Sarah Balian" userId="b3b060d9-4d34-479b-ad68-688eaebf93c5" providerId="ADAL" clId="{79BAEE78-EC1B-4F42-9ADF-487EA5834E06}" dt="2022-06-16T03:49:13.790" v="15" actId="478"/>
          <ac:spMkLst>
            <pc:docMk/>
            <pc:sldMk cId="1040127398" sldId="383"/>
            <ac:spMk id="52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6T03:59:59.478" v="135" actId="1076"/>
          <ac:spMkLst>
            <pc:docMk/>
            <pc:sldMk cId="1040127398" sldId="383"/>
            <ac:spMk id="55" creationId="{00000000-0000-0000-0000-000000000000}"/>
          </ac:spMkLst>
        </pc:spChg>
        <pc:spChg chg="del mod">
          <ac:chgData name="Sarah Balian" userId="b3b060d9-4d34-479b-ad68-688eaebf93c5" providerId="ADAL" clId="{79BAEE78-EC1B-4F42-9ADF-487EA5834E06}" dt="2022-06-16T03:49:17.766" v="20" actId="478"/>
          <ac:spMkLst>
            <pc:docMk/>
            <pc:sldMk cId="1040127398" sldId="383"/>
            <ac:spMk id="56" creationId="{00000000-0000-0000-0000-000000000000}"/>
          </ac:spMkLst>
        </pc:spChg>
        <pc:grpChg chg="add mod">
          <ac:chgData name="Sarah Balian" userId="b3b060d9-4d34-479b-ad68-688eaebf93c5" providerId="ADAL" clId="{79BAEE78-EC1B-4F42-9ADF-487EA5834E06}" dt="2022-06-16T03:57:55.862" v="109" actId="1036"/>
          <ac:grpSpMkLst>
            <pc:docMk/>
            <pc:sldMk cId="1040127398" sldId="383"/>
            <ac:grpSpMk id="18" creationId="{DEF15A2B-6059-4B6E-8986-0F5CD670BA6F}"/>
          </ac:grpSpMkLst>
        </pc:grpChg>
        <pc:grpChg chg="del">
          <ac:chgData name="Sarah Balian" userId="b3b060d9-4d34-479b-ad68-688eaebf93c5" providerId="ADAL" clId="{79BAEE78-EC1B-4F42-9ADF-487EA5834E06}" dt="2022-06-16T03:49:11.391" v="12" actId="478"/>
          <ac:grpSpMkLst>
            <pc:docMk/>
            <pc:sldMk cId="1040127398" sldId="383"/>
            <ac:grpSpMk id="29" creationId="{00000000-0000-0000-0000-000000000000}"/>
          </ac:grpSpMkLst>
        </pc:grpChg>
        <pc:cxnChg chg="del">
          <ac:chgData name="Sarah Balian" userId="b3b060d9-4d34-479b-ad68-688eaebf93c5" providerId="ADAL" clId="{79BAEE78-EC1B-4F42-9ADF-487EA5834E06}" dt="2022-06-16T03:49:13.280" v="14" actId="478"/>
          <ac:cxnSpMkLst>
            <pc:docMk/>
            <pc:sldMk cId="1040127398" sldId="383"/>
            <ac:cxnSpMk id="46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15.870" v="18" actId="478"/>
          <ac:cxnSpMkLst>
            <pc:docMk/>
            <pc:sldMk cId="1040127398" sldId="383"/>
            <ac:cxnSpMk id="48" creationId="{00000000-0000-0000-0000-000000000000}"/>
          </ac:cxnSpMkLst>
        </pc:cxnChg>
        <pc:cxnChg chg="del">
          <ac:chgData name="Sarah Balian" userId="b3b060d9-4d34-479b-ad68-688eaebf93c5" providerId="ADAL" clId="{79BAEE78-EC1B-4F42-9ADF-487EA5834E06}" dt="2022-06-16T03:49:15.263" v="17" actId="478"/>
          <ac:cxnSpMkLst>
            <pc:docMk/>
            <pc:sldMk cId="1040127398" sldId="383"/>
            <ac:cxnSpMk id="54" creationId="{00000000-0000-0000-0000-000000000000}"/>
          </ac:cxnSpMkLst>
        </pc:cxnChg>
      </pc:sldChg>
      <pc:sldChg chg="modSp mod">
        <pc:chgData name="Sarah Balian" userId="b3b060d9-4d34-479b-ad68-688eaebf93c5" providerId="ADAL" clId="{79BAEE78-EC1B-4F42-9ADF-487EA5834E06}" dt="2022-06-16T04:02:15.910" v="145" actId="207"/>
        <pc:sldMkLst>
          <pc:docMk/>
          <pc:sldMk cId="3999599067" sldId="385"/>
        </pc:sldMkLst>
        <pc:graphicFrameChg chg="mod">
          <ac:chgData name="Sarah Balian" userId="b3b060d9-4d34-479b-ad68-688eaebf93c5" providerId="ADAL" clId="{79BAEE78-EC1B-4F42-9ADF-487EA5834E06}" dt="2022-06-16T04:02:15.910" v="145" actId="207"/>
          <ac:graphicFrameMkLst>
            <pc:docMk/>
            <pc:sldMk cId="3999599067" sldId="385"/>
            <ac:graphicFrameMk id="7" creationId="{00000000-0000-0000-0000-000000000000}"/>
          </ac:graphicFrameMkLst>
        </pc:graphicFrameChg>
      </pc:sldChg>
      <pc:sldChg chg="delSp mod">
        <pc:chgData name="Sarah Balian" userId="b3b060d9-4d34-479b-ad68-688eaebf93c5" providerId="ADAL" clId="{79BAEE78-EC1B-4F42-9ADF-487EA5834E06}" dt="2022-06-16T03:48:59.111" v="10" actId="478"/>
        <pc:sldMkLst>
          <pc:docMk/>
          <pc:sldMk cId="938124305" sldId="387"/>
        </pc:sldMkLst>
        <pc:spChg chg="del">
          <ac:chgData name="Sarah Balian" userId="b3b060d9-4d34-479b-ad68-688eaebf93c5" providerId="ADAL" clId="{79BAEE78-EC1B-4F42-9ADF-487EA5834E06}" dt="2022-06-16T03:48:59.111" v="10" actId="478"/>
          <ac:spMkLst>
            <pc:docMk/>
            <pc:sldMk cId="938124305" sldId="387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8:59.111" v="10" actId="478"/>
          <ac:picMkLst>
            <pc:docMk/>
            <pc:sldMk cId="938124305" sldId="387"/>
            <ac:picMk id="2" creationId="{00000000-0000-0000-0000-000000000000}"/>
          </ac:picMkLst>
        </pc:picChg>
      </pc:sldChg>
      <pc:sldChg chg="delSp mod">
        <pc:chgData name="Sarah Balian" userId="b3b060d9-4d34-479b-ad68-688eaebf93c5" providerId="ADAL" clId="{79BAEE78-EC1B-4F42-9ADF-487EA5834E06}" dt="2022-06-16T03:48:54.598" v="9" actId="478"/>
        <pc:sldMkLst>
          <pc:docMk/>
          <pc:sldMk cId="4063982381" sldId="388"/>
        </pc:sldMkLst>
        <pc:spChg chg="del">
          <ac:chgData name="Sarah Balian" userId="b3b060d9-4d34-479b-ad68-688eaebf93c5" providerId="ADAL" clId="{79BAEE78-EC1B-4F42-9ADF-487EA5834E06}" dt="2022-06-16T03:48:54.598" v="9" actId="478"/>
          <ac:spMkLst>
            <pc:docMk/>
            <pc:sldMk cId="4063982381" sldId="388"/>
            <ac:spMk id="5" creationId="{00000000-0000-0000-0000-000000000000}"/>
          </ac:spMkLst>
        </pc:spChg>
        <pc:picChg chg="del">
          <ac:chgData name="Sarah Balian" userId="b3b060d9-4d34-479b-ad68-688eaebf93c5" providerId="ADAL" clId="{79BAEE78-EC1B-4F42-9ADF-487EA5834E06}" dt="2022-06-16T03:48:54.598" v="9" actId="478"/>
          <ac:picMkLst>
            <pc:docMk/>
            <pc:sldMk cId="4063982381" sldId="388"/>
            <ac:picMk id="2" creationId="{00000000-0000-0000-0000-000000000000}"/>
          </ac:picMkLst>
        </pc:picChg>
      </pc:sldChg>
      <pc:sldMasterChg chg="setBg">
        <pc:chgData name="Sarah Balian" userId="b3b060d9-4d34-479b-ad68-688eaebf93c5" providerId="ADAL" clId="{79BAEE78-EC1B-4F42-9ADF-487EA5834E06}" dt="2022-06-15T00:09:32.174" v="7"/>
        <pc:sldMasterMkLst>
          <pc:docMk/>
          <pc:sldMasterMk cId="0" sldId="2147483648"/>
        </pc:sldMasterMkLst>
      </pc:sldMasterChg>
      <pc:sldMasterChg chg="addSp delSp modSp mod modSldLayout">
        <pc:chgData name="Sarah Balian" userId="b3b060d9-4d34-479b-ad68-688eaebf93c5" providerId="ADAL" clId="{79BAEE78-EC1B-4F42-9ADF-487EA5834E06}" dt="2022-06-16T03:51:02.421" v="54"/>
        <pc:sldMasterMkLst>
          <pc:docMk/>
          <pc:sldMasterMk cId="0" sldId="2147483660"/>
        </pc:sldMasterMkLst>
        <pc:spChg chg="del mod">
          <ac:chgData name="Sarah Balian" userId="b3b060d9-4d34-479b-ad68-688eaebf93c5" providerId="ADAL" clId="{79BAEE78-EC1B-4F42-9ADF-487EA5834E06}" dt="2022-06-16T03:50:50.974" v="53" actId="478"/>
          <ac:spMkLst>
            <pc:docMk/>
            <pc:sldMasterMk cId="0" sldId="2147483660"/>
            <ac:spMk id="8" creationId="{00000000-0000-0000-0000-000000000000}"/>
          </ac:spMkLst>
        </pc:spChg>
        <pc:spChg chg="mod">
          <ac:chgData name="Sarah Balian" userId="b3b060d9-4d34-479b-ad68-688eaebf93c5" providerId="ADAL" clId="{79BAEE78-EC1B-4F42-9ADF-487EA5834E06}" dt="2022-06-15T00:09:40.281" v="8"/>
          <ac:spMkLst>
            <pc:docMk/>
            <pc:sldMasterMk cId="0" sldId="2147483660"/>
            <ac:spMk id="17" creationId="{B1D48755-DFF2-4D6E-9002-54261DE01628}"/>
          </ac:spMkLst>
        </pc:spChg>
        <pc:spChg chg="mod">
          <ac:chgData name="Sarah Balian" userId="b3b060d9-4d34-479b-ad68-688eaebf93c5" providerId="ADAL" clId="{79BAEE78-EC1B-4F42-9ADF-487EA5834E06}" dt="2022-06-15T00:09:40.281" v="8"/>
          <ac:spMkLst>
            <pc:docMk/>
            <pc:sldMasterMk cId="0" sldId="2147483660"/>
            <ac:spMk id="23" creationId="{BCB1B433-5AA7-464E-8514-BD925FB3862F}"/>
          </ac:spMkLst>
        </pc:spChg>
        <pc:grpChg chg="del">
          <ac:chgData name="Sarah Balian" userId="b3b060d9-4d34-479b-ad68-688eaebf93c5" providerId="ADAL" clId="{79BAEE78-EC1B-4F42-9ADF-487EA5834E06}" dt="2022-06-15T00:09:13.862" v="1" actId="478"/>
          <ac:grpSpMkLst>
            <pc:docMk/>
            <pc:sldMasterMk cId="0" sldId="2147483660"/>
            <ac:grpSpMk id="11" creationId="{00000000-0000-0000-0000-000000000000}"/>
          </ac:grpSpMkLst>
        </pc:grpChg>
        <pc:grpChg chg="add del mod">
          <ac:chgData name="Sarah Balian" userId="b3b060d9-4d34-479b-ad68-688eaebf93c5" providerId="ADAL" clId="{79BAEE78-EC1B-4F42-9ADF-487EA5834E06}" dt="2022-06-16T03:50:44.550" v="49" actId="478"/>
          <ac:grpSpMkLst>
            <pc:docMk/>
            <pc:sldMasterMk cId="0" sldId="2147483660"/>
            <ac:grpSpMk id="16" creationId="{6E93F63D-4EDB-4108-90DC-821D12191316}"/>
          </ac:grpSpMkLst>
        </pc:grpChg>
        <pc:grpChg chg="add del mod">
          <ac:chgData name="Sarah Balian" userId="b3b060d9-4d34-479b-ad68-688eaebf93c5" providerId="ADAL" clId="{79BAEE78-EC1B-4F42-9ADF-487EA5834E06}" dt="2022-06-16T03:50:44.030" v="48" actId="478"/>
          <ac:grpSpMkLst>
            <pc:docMk/>
            <pc:sldMasterMk cId="0" sldId="2147483660"/>
            <ac:grpSpMk id="24" creationId="{F055FF4B-C37A-4C7D-81C9-1708A3E5DEB4}"/>
          </ac:grpSpMkLst>
        </pc:grpChg>
        <pc:grpChg chg="add del mod">
          <ac:chgData name="Sarah Balian" userId="b3b060d9-4d34-479b-ad68-688eaebf93c5" providerId="ADAL" clId="{79BAEE78-EC1B-4F42-9ADF-487EA5834E06}" dt="2022-06-16T03:50:45.365" v="50" actId="478"/>
          <ac:grpSpMkLst>
            <pc:docMk/>
            <pc:sldMasterMk cId="0" sldId="2147483660"/>
            <ac:grpSpMk id="27" creationId="{DF3FD9C8-D4F5-414B-87C4-BC79B2197E2B}"/>
          </ac:grpSpMkLst>
        </pc:grpChg>
        <pc:picChg chg="del">
          <ac:chgData name="Sarah Balian" userId="b3b060d9-4d34-479b-ad68-688eaebf93c5" providerId="ADAL" clId="{79BAEE78-EC1B-4F42-9ADF-487EA5834E06}" dt="2022-06-15T00:09:13.213" v="0" actId="478"/>
          <ac:picMkLst>
            <pc:docMk/>
            <pc:sldMasterMk cId="0" sldId="2147483660"/>
            <ac:picMk id="9" creationId="{00000000-0000-0000-0000-000000000000}"/>
          </ac:picMkLst>
        </pc:picChg>
        <pc:picChg chg="del">
          <ac:chgData name="Sarah Balian" userId="b3b060d9-4d34-479b-ad68-688eaebf93c5" providerId="ADAL" clId="{79BAEE78-EC1B-4F42-9ADF-487EA5834E06}" dt="2022-06-15T00:09:14.462" v="2" actId="478"/>
          <ac:picMkLst>
            <pc:docMk/>
            <pc:sldMasterMk cId="0" sldId="2147483660"/>
            <ac:picMk id="10" creationId="{00000000-0000-0000-0000-000000000000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18" creationId="{95371CCE-4C53-44E8-8AFD-F734B713C16F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19" creationId="{B44CF1A8-EEB4-485D-953B-54D71A4A6608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0" creationId="{460421ED-F846-43C6-B20A-70FB2754109D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1" creationId="{508F09E4-203C-4128-876A-EFA562D4EC69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2" creationId="{838EC63E-DF1D-412E-8CFD-41AD12152631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5" creationId="{7F1626A6-C77D-41A4-A5D3-A31B38FF77E6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6" creationId="{C9912AE2-3278-4D59-AE67-26D3F004090F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8" creationId="{4B1BB78F-799D-4DAC-A2FC-266931ECC980}"/>
          </ac:picMkLst>
        </pc:picChg>
        <pc:picChg chg="mod">
          <ac:chgData name="Sarah Balian" userId="b3b060d9-4d34-479b-ad68-688eaebf93c5" providerId="ADAL" clId="{79BAEE78-EC1B-4F42-9ADF-487EA5834E06}" dt="2022-06-15T00:09:40.281" v="8"/>
          <ac:picMkLst>
            <pc:docMk/>
            <pc:sldMasterMk cId="0" sldId="2147483660"/>
            <ac:picMk id="29" creationId="{9E6B4BC8-8845-4E5A-92A9-195C115710BF}"/>
          </ac:picMkLst>
        </pc:picChg>
        <pc:sldLayoutChg chg="addSp modSp">
          <pc:chgData name="Sarah Balian" userId="b3b060d9-4d34-479b-ad68-688eaebf93c5" providerId="ADAL" clId="{79BAEE78-EC1B-4F42-9ADF-487EA5834E06}" dt="2022-06-16T03:51:02.421" v="54"/>
          <pc:sldLayoutMkLst>
            <pc:docMk/>
            <pc:sldMasterMk cId="0" sldId="2147483660"/>
            <pc:sldLayoutMk cId="0" sldId="2147483661"/>
          </pc:sldLayoutMkLst>
          <pc:spChg chg="add 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2" creationId="{3B10E9C4-E710-4ED6-A0B6-BFE7B0016647}"/>
            </ac:spMkLst>
          </pc:spChg>
          <pc:spChg chg="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9" creationId="{A7FD3C0E-D513-49ED-BFA4-BBDF5F0A1908}"/>
            </ac:spMkLst>
          </pc:spChg>
          <pc:spChg chg="add mod">
            <ac:chgData name="Sarah Balian" userId="b3b060d9-4d34-479b-ad68-688eaebf93c5" providerId="ADAL" clId="{79BAEE78-EC1B-4F42-9ADF-487EA5834E06}" dt="2022-06-16T03:51:02.421" v="54"/>
            <ac:spMkLst>
              <pc:docMk/>
              <pc:sldMasterMk cId="0" sldId="2147483660"/>
              <pc:sldLayoutMk cId="0" sldId="2147483661"/>
              <ac:spMk id="11" creationId="{5B70D70A-1953-497A-93F6-60B91B1FB086}"/>
            </ac:spMkLst>
          </pc:spChg>
          <pc:grpChg chg="add mod">
            <ac:chgData name="Sarah Balian" userId="b3b060d9-4d34-479b-ad68-688eaebf93c5" providerId="ADAL" clId="{79BAEE78-EC1B-4F42-9ADF-487EA5834E06}" dt="2022-06-16T03:51:02.421" v="54"/>
            <ac:grpSpMkLst>
              <pc:docMk/>
              <pc:sldMasterMk cId="0" sldId="2147483660"/>
              <pc:sldLayoutMk cId="0" sldId="2147483661"/>
              <ac:grpSpMk id="3" creationId="{1994D5EF-27CC-473A-AA2B-417E83D8DA43}"/>
            </ac:grpSpMkLst>
          </pc:grp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4" creationId="{D6257DAB-6F4A-45A5-811D-5C95E6A22EDA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5" creationId="{F69FDF26-0D7D-4A6F-8876-49ED2EB19C6E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6" creationId="{7F0384C3-3382-441D-8627-5F5FBAC82516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7" creationId="{9201722E-191B-44FB-9CAF-C0C4D61978C0}"/>
            </ac:picMkLst>
          </pc:picChg>
          <pc:picChg chg="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8" creationId="{42B4789C-17A8-459F-B274-76F5CEB305D0}"/>
            </ac:picMkLst>
          </pc:picChg>
          <pc:picChg chg="add mod">
            <ac:chgData name="Sarah Balian" userId="b3b060d9-4d34-479b-ad68-688eaebf93c5" providerId="ADAL" clId="{79BAEE78-EC1B-4F42-9ADF-487EA5834E06}" dt="2022-06-16T03:51:02.421" v="54"/>
            <ac:picMkLst>
              <pc:docMk/>
              <pc:sldMasterMk cId="0" sldId="2147483660"/>
              <pc:sldLayoutMk cId="0" sldId="2147483661"/>
              <ac:picMk id="10" creationId="{B77B5BFD-04C4-4481-BE8C-11D11A2D67FA}"/>
            </ac:picMkLst>
          </pc:pic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5.7379691623931757E-2"/>
          <c:w val="0.99583333333333335"/>
          <c:h val="0.759343307211512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0299-4A84-8A2C-458B0AF59BC8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0299-4A84-8A2C-458B0AF59BC8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5-0299-4A84-8A2C-458B0AF59BC8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0299-4A84-8A2C-458B0AF59BC8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0299-4A84-8A2C-458B0AF59BC8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A-0299-4A84-8A2C-458B0AF59BC8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0299-4A84-8A2C-458B0AF59BC8}"/>
              </c:ext>
            </c:extLst>
          </c:dPt>
          <c:dPt>
            <c:idx val="7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E-1603-4580-8B59-BAF4ED58636F}"/>
              </c:ext>
            </c:extLst>
          </c:dPt>
          <c:dPt>
            <c:idx val="8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F-6A13-4E43-99B0-8420B59E588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Sheet1!$B$1:$J$1</c:f>
              <c:strCache>
                <c:ptCount val="9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Health posts</c:v>
                </c:pt>
                <c:pt idx="6">
                  <c:v>Specialty/ higher clinics</c:v>
                </c:pt>
                <c:pt idx="7">
                  <c:v>Medium clinics</c:v>
                </c:pt>
                <c:pt idx="8">
                  <c:v>Lower clinics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70</c:v>
                </c:pt>
                <c:pt idx="1">
                  <c:v>100</c:v>
                </c:pt>
                <c:pt idx="2">
                  <c:v>99</c:v>
                </c:pt>
                <c:pt idx="3">
                  <c:v>100</c:v>
                </c:pt>
                <c:pt idx="4">
                  <c:v>94</c:v>
                </c:pt>
                <c:pt idx="5">
                  <c:v>62</c:v>
                </c:pt>
                <c:pt idx="6">
                  <c:v>100</c:v>
                </c:pt>
                <c:pt idx="7">
                  <c:v>91</c:v>
                </c:pt>
                <c:pt idx="8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0299-4A84-8A2C-458B0AF59BC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1030344"/>
        <c:axId val="371029560"/>
      </c:barChart>
      <c:catAx>
        <c:axId val="3710303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1029560"/>
        <c:crosses val="autoZero"/>
        <c:auto val="1"/>
        <c:lblAlgn val="ctr"/>
        <c:lblOffset val="100"/>
        <c:noMultiLvlLbl val="0"/>
      </c:catAx>
      <c:valAx>
        <c:axId val="3710295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710303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6666666666666664"/>
          <c:y val="7.4287900968484727E-2"/>
          <c:w val="0.60833333333333328"/>
          <c:h val="0.8970244404457300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46E-46BA-8994-496277708C2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46E-46BA-8994-496277708C2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046E-46BA-8994-496277708C2D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46E-46BA-8994-496277708C2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046E-46BA-8994-496277708C2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046E-46BA-8994-496277708C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Insecticide-treated nets or vouchers for ITNs</c:v>
                </c:pt>
                <c:pt idx="1">
                  <c:v>Paracetamol tablets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19</c:v>
                </c:pt>
                <c:pt idx="1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46E-46BA-8994-496277708C2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09376"/>
        <c:axId val="173809768"/>
      </c:barChart>
      <c:catAx>
        <c:axId val="17380937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173809768"/>
        <c:crosses val="autoZero"/>
        <c:auto val="1"/>
        <c:lblAlgn val="ctr"/>
        <c:lblOffset val="100"/>
        <c:noMultiLvlLbl val="0"/>
      </c:catAx>
      <c:valAx>
        <c:axId val="173809768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1738093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2.4027578449245572E-2"/>
          <c:w val="0.96918767507002801"/>
          <c:h val="0.74620088437221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Diagnostic capacity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052-40AC-B618-3CF74C60BC7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052-40AC-B618-3CF74C60BC73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3-9052-40AC-B618-3CF74C60BC7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9052-40AC-B618-3CF74C60BC7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9052-40AC-B618-3CF74C60BC7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Either RDT or microscopy available</c:v>
                </c:pt>
                <c:pt idx="1">
                  <c:v>Staff trained in either RDT or microscopy</c:v>
                </c:pt>
                <c:pt idx="2">
                  <c:v>Malaria RDT protocol</c:v>
                </c:pt>
                <c:pt idx="3">
                  <c:v>Diagnostic capacity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54</c:v>
                </c:pt>
                <c:pt idx="1">
                  <c:v>24</c:v>
                </c:pt>
                <c:pt idx="2">
                  <c:v>32</c:v>
                </c:pt>
                <c:pt idx="3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052-40AC-B618-3CF74C60BC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1336"/>
        <c:axId val="173811728"/>
      </c:barChart>
      <c:catAx>
        <c:axId val="173811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173811728"/>
        <c:crosses val="autoZero"/>
        <c:auto val="1"/>
        <c:lblAlgn val="ctr"/>
        <c:lblOffset val="100"/>
        <c:noMultiLvlLbl val="0"/>
      </c:catAx>
      <c:valAx>
        <c:axId val="17381172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133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1330535051021624E-2"/>
          <c:w val="0.99760094050743653"/>
          <c:h val="0.714056497189407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EB7925"/>
              </a:solidFill>
            </c:spPr>
            <c:extLst>
              <c:ext xmlns:c16="http://schemas.microsoft.com/office/drawing/2014/chart" uri="{C3380CC4-5D6E-409C-BE32-E72D297353CC}">
                <c16:uniqueId val="{00000001-D4AD-4DB0-AE0E-2F407C6C384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D4AD-4DB0-AE0E-2F407C6C384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/>
              </a:solidFill>
            </c:spPr>
            <c:extLst>
              <c:ext xmlns:c16="http://schemas.microsoft.com/office/drawing/2014/chart" uri="{C3380CC4-5D6E-409C-BE32-E72D297353CC}">
                <c16:uniqueId val="{00000004-D4AD-4DB0-AE0E-2F407C6C3849}"/>
              </c:ext>
            </c:extLst>
          </c:dPt>
          <c:dPt>
            <c:idx val="3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6-D4AD-4DB0-AE0E-2F407C6C384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8-D4AD-4DB0-AE0E-2F407C6C384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/>
              </a:solidFill>
            </c:spPr>
            <c:extLst>
              <c:ext xmlns:c16="http://schemas.microsoft.com/office/drawing/2014/chart" uri="{C3380CC4-5D6E-409C-BE32-E72D297353CC}">
                <c16:uniqueId val="{0000000A-D4AD-4DB0-AE0E-2F407C6C3849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C-D4AD-4DB0-AE0E-2F407C6C3849}"/>
              </c:ext>
            </c:extLst>
          </c:dPt>
          <c:dPt>
            <c:idx val="7"/>
            <c:invertIfNegative val="0"/>
            <c:bubble3D val="0"/>
            <c:spPr>
              <a:solidFill>
                <a:srgbClr val="B85A27"/>
              </a:solidFill>
            </c:spPr>
            <c:extLst>
              <c:ext xmlns:c16="http://schemas.microsoft.com/office/drawing/2014/chart" uri="{C3380CC4-5D6E-409C-BE32-E72D297353CC}">
                <c16:uniqueId val="{0000000D-2086-49A2-9420-16BC3CFF6C1A}"/>
              </c:ext>
            </c:extLst>
          </c:dPt>
          <c:dPt>
            <c:idx val="8"/>
            <c:invertIfNegative val="0"/>
            <c:bubble3D val="0"/>
            <c:spPr>
              <a:solidFill>
                <a:srgbClr val="BED747"/>
              </a:solidFill>
            </c:spPr>
            <c:extLst>
              <c:ext xmlns:c16="http://schemas.microsoft.com/office/drawing/2014/chart" uri="{C3380CC4-5D6E-409C-BE32-E72D297353CC}">
                <c16:uniqueId val="{0000000E-2086-49A2-9420-16BC3CFF6C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Sheet1!$B$1:$J$1</c:f>
              <c:strCache>
                <c:ptCount val="9"/>
                <c:pt idx="0">
                  <c:v>Ethiopia national average</c:v>
                </c:pt>
                <c:pt idx="1">
                  <c:v>Referral hospitals</c:v>
                </c:pt>
                <c:pt idx="2">
                  <c:v>General hospitals</c:v>
                </c:pt>
                <c:pt idx="3">
                  <c:v>Primary hospitals</c:v>
                </c:pt>
                <c:pt idx="4">
                  <c:v>Health centres</c:v>
                </c:pt>
                <c:pt idx="5">
                  <c:v>Health posts</c:v>
                </c:pt>
                <c:pt idx="6">
                  <c:v>Specialty/ higher clinics</c:v>
                </c:pt>
                <c:pt idx="7">
                  <c:v>Medium clinics</c:v>
                </c:pt>
                <c:pt idx="8">
                  <c:v>Lower clinics</c:v>
                </c:pt>
              </c:strCache>
            </c:strRef>
          </c:cat>
          <c:val>
            <c:numRef>
              <c:f>Sheet1!$B$2:$J$2</c:f>
              <c:numCache>
                <c:formatCode>General</c:formatCode>
                <c:ptCount val="9"/>
                <c:pt idx="0">
                  <c:v>12</c:v>
                </c:pt>
                <c:pt idx="1">
                  <c:v>11</c:v>
                </c:pt>
                <c:pt idx="2">
                  <c:v>22</c:v>
                </c:pt>
                <c:pt idx="3">
                  <c:v>14</c:v>
                </c:pt>
                <c:pt idx="4">
                  <c:v>26</c:v>
                </c:pt>
                <c:pt idx="5">
                  <c:v>11</c:v>
                </c:pt>
                <c:pt idx="6">
                  <c:v>43</c:v>
                </c:pt>
                <c:pt idx="7">
                  <c:v>4</c:v>
                </c:pt>
                <c:pt idx="8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D4AD-4DB0-AE0E-2F407C6C384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2120"/>
        <c:axId val="173812512"/>
      </c:barChart>
      <c:catAx>
        <c:axId val="17381212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173812512"/>
        <c:crosses val="autoZero"/>
        <c:auto val="1"/>
        <c:lblAlgn val="ctr"/>
        <c:lblOffset val="100"/>
        <c:noMultiLvlLbl val="0"/>
      </c:catAx>
      <c:valAx>
        <c:axId val="17381251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21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0.11269752918816182"/>
          <c:w val="0.96918767507002801"/>
          <c:h val="0.86267192893991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treatment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E46-45EB-A43D-D011EFB0B79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AE46-45EB-A43D-D011EFB0B79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</c:spPr>
            <c:extLst>
              <c:ext xmlns:c16="http://schemas.microsoft.com/office/drawing/2014/chart" uri="{C3380CC4-5D6E-409C-BE32-E72D297353CC}">
                <c16:uniqueId val="{00000003-AE46-45EB-A43D-D011EFB0B799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AE46-45EB-A43D-D011EFB0B799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AE46-45EB-A43D-D011EFB0B7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Sheet1!$B$1:$E$1</c:f>
              <c:strCache>
                <c:ptCount val="4"/>
                <c:pt idx="0">
                  <c:v>Malaria treatment guidelines</c:v>
                </c:pt>
                <c:pt idx="1">
                  <c:v>First line treatment medicine</c:v>
                </c:pt>
                <c:pt idx="2">
                  <c:v>Trained personnel</c:v>
                </c:pt>
                <c:pt idx="3">
                  <c:v>Malaria service readiness index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44</c:v>
                </c:pt>
                <c:pt idx="1">
                  <c:v>84</c:v>
                </c:pt>
                <c:pt idx="2">
                  <c:v>24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E46-45EB-A43D-D011EFB0B79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3296"/>
        <c:axId val="173813688"/>
      </c:barChart>
      <c:catAx>
        <c:axId val="173813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en-US"/>
          </a:p>
        </c:txPr>
        <c:crossAx val="173813688"/>
        <c:crosses val="autoZero"/>
        <c:auto val="1"/>
        <c:lblAlgn val="ctr"/>
        <c:lblOffset val="100"/>
        <c:noMultiLvlLbl val="0"/>
      </c:catAx>
      <c:valAx>
        <c:axId val="173813688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3296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80672268907563E-2"/>
          <c:y val="2.4027578449245572E-2"/>
          <c:w val="0.96918767507002801"/>
          <c:h val="0.812976222799736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Diagnosed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2D3-46DC-85B0-1F6E018CD073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12D3-46DC-85B0-1F6E018CD07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12D3-46DC-85B0-1F6E018CD073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12D3-46DC-85B0-1F6E018CD073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12D3-46DC-85B0-1F6E018CD07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AD0ABC91-2173-4A41-A92D-6FC237694E58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12D3-46DC-85B0-1F6E018CD07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</c:v>
                </c:pt>
                <c:pt idx="1">
                  <c:v>Fever</c:v>
                </c:pt>
                <c:pt idx="2">
                  <c:v>Malaria or fever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</c:v>
                </c:pt>
                <c:pt idx="1">
                  <c:v>4</c:v>
                </c:pt>
                <c:pt idx="2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2D3-46DC-85B0-1F6E018CD0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3814472"/>
        <c:axId val="173814864"/>
      </c:barChart>
      <c:catAx>
        <c:axId val="17381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173814864"/>
        <c:crosses val="autoZero"/>
        <c:auto val="1"/>
        <c:lblAlgn val="ctr"/>
        <c:lblOffset val="100"/>
        <c:noMultiLvlLbl val="0"/>
      </c:catAx>
      <c:valAx>
        <c:axId val="173814864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381447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769-4CA4-8051-4F425BC3C7D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Soil transmitted helminths</c:v>
                </c:pt>
                <c:pt idx="1">
                  <c:v>Trachoma</c:v>
                </c:pt>
                <c:pt idx="2">
                  <c:v>Schistosomiasis</c:v>
                </c:pt>
                <c:pt idx="3">
                  <c:v>Onchocerciasis</c:v>
                </c:pt>
                <c:pt idx="4">
                  <c:v>Lymphatic filariasis</c:v>
                </c:pt>
                <c:pt idx="5">
                  <c:v>Leishmaniasis</c:v>
                </c:pt>
                <c:pt idx="6">
                  <c:v>Podoconiosis</c:v>
                </c:pt>
                <c:pt idx="7">
                  <c:v>Dracunculiasis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48</c:v>
                </c:pt>
                <c:pt idx="1">
                  <c:v>46</c:v>
                </c:pt>
                <c:pt idx="2">
                  <c:v>36</c:v>
                </c:pt>
                <c:pt idx="3">
                  <c:v>27</c:v>
                </c:pt>
                <c:pt idx="4">
                  <c:v>27</c:v>
                </c:pt>
                <c:pt idx="5">
                  <c:v>24</c:v>
                </c:pt>
                <c:pt idx="6">
                  <c:v>21</c:v>
                </c:pt>
                <c:pt idx="7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769-4CA4-8051-4F425BC3C7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744904"/>
        <c:axId val="331745688"/>
      </c:barChart>
      <c:catAx>
        <c:axId val="3317449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31745688"/>
        <c:crosses val="autoZero"/>
        <c:auto val="1"/>
        <c:lblAlgn val="ctr"/>
        <c:lblOffset val="100"/>
        <c:noMultiLvlLbl val="0"/>
      </c:catAx>
      <c:valAx>
        <c:axId val="331745688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33174490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49263757285073"/>
          <c:y val="2.8985507246376812E-2"/>
          <c:w val="0.5322917760279966"/>
          <c:h val="0.94444444444444442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51B-4881-8A0C-F735522C203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51B-4881-8A0C-F735522C2037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51B-4881-8A0C-F735522C2037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51B-4881-8A0C-F735522C203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Sheet1!$A$2:$A$8</c:f>
              <c:strCache>
                <c:ptCount val="7"/>
                <c:pt idx="0">
                  <c:v>AmBisome</c:v>
                </c:pt>
                <c:pt idx="1">
                  <c:v>Ivermectin + albendazole</c:v>
                </c:pt>
                <c:pt idx="2">
                  <c:v>Ivermectin</c:v>
                </c:pt>
                <c:pt idx="3">
                  <c:v>Sodium stibogluconate (SSG)</c:v>
                </c:pt>
                <c:pt idx="4">
                  <c:v>Azithromycin</c:v>
                </c:pt>
                <c:pt idx="5">
                  <c:v>Praziquantel</c:v>
                </c:pt>
                <c:pt idx="6">
                  <c:v>Mebendazole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2</c:v>
                </c:pt>
                <c:pt idx="1">
                  <c:v>4</c:v>
                </c:pt>
                <c:pt idx="2">
                  <c:v>7</c:v>
                </c:pt>
                <c:pt idx="3">
                  <c:v>10</c:v>
                </c:pt>
                <c:pt idx="4">
                  <c:v>37</c:v>
                </c:pt>
                <c:pt idx="5">
                  <c:v>39</c:v>
                </c:pt>
                <c:pt idx="6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751B-4881-8A0C-F735522C203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81704296"/>
        <c:axId val="381699200"/>
      </c:barChart>
      <c:catAx>
        <c:axId val="381704296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81699200"/>
        <c:crosses val="autoZero"/>
        <c:auto val="1"/>
        <c:lblAlgn val="ctr"/>
        <c:lblOffset val="100"/>
        <c:noMultiLvlLbl val="0"/>
      </c:catAx>
      <c:valAx>
        <c:axId val="381699200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817042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1.5432098765432321E-4"/>
          <c:y val="2.1708885520771899E-2"/>
          <c:w val="0.99567901234567913"/>
          <c:h val="0.8914996973069159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</c:v>
                </c:pt>
              </c:strCache>
            </c:strRef>
          </c:tx>
          <c:spPr>
            <a:solidFill>
              <a:srgbClr val="F4D796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17B-4276-8A69-0B1355B0BF48}"/>
              </c:ext>
            </c:extLst>
          </c:dPt>
          <c:dPt>
            <c:idx val="1"/>
            <c:invertIfNegative val="0"/>
            <c:bubble3D val="0"/>
            <c:spPr>
              <a:solidFill>
                <a:srgbClr val="8B4F9F"/>
              </a:solidFill>
            </c:spPr>
            <c:extLst>
              <c:ext xmlns:c16="http://schemas.microsoft.com/office/drawing/2014/chart" uri="{C3380CC4-5D6E-409C-BE32-E72D297353CC}">
                <c16:uniqueId val="{00000002-617B-4276-8A69-0B1355B0BF48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617B-4276-8A69-0B1355B0BF48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617B-4276-8A69-0B1355B0BF48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617B-4276-8A69-0B1355B0BF48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617B-4276-8A69-0B1355B0BF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69</c:v>
                </c:pt>
                <c:pt idx="1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617B-4276-8A69-0B1355B0BF4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0337664"/>
        <c:axId val="370338840"/>
      </c:barChart>
      <c:catAx>
        <c:axId val="3703376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0338840"/>
        <c:crosses val="autoZero"/>
        <c:auto val="1"/>
        <c:lblAlgn val="ctr"/>
        <c:lblOffset val="100"/>
        <c:noMultiLvlLbl val="0"/>
      </c:catAx>
      <c:valAx>
        <c:axId val="37033884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370337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08165973635317"/>
          <c:y val="1.4415344821027807E-2"/>
          <c:w val="0.69659249756701758"/>
          <c:h val="0.941815778462474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client services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412C-4246-B9B7-D19ABC73E707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412C-4246-B9B7-D19ABC73E707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412C-4246-B9B7-D19ABC73E707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412C-4246-B9B7-D19ABC73E707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412C-4246-B9B7-D19ABC73E707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412C-4246-B9B7-D19ABC73E707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412C-4246-B9B7-D19ABC73E70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Ethiopia</c:v>
                </c:pt>
                <c:pt idx="1">
                  <c:v>Afar</c:v>
                </c:pt>
                <c:pt idx="2">
                  <c:v>Amhara</c:v>
                </c:pt>
                <c:pt idx="3">
                  <c:v>Oromia</c:v>
                </c:pt>
                <c:pt idx="4">
                  <c:v>Somali</c:v>
                </c:pt>
                <c:pt idx="5">
                  <c:v>Benishangul Gumuz</c:v>
                </c:pt>
                <c:pt idx="6">
                  <c:v>SNNP</c:v>
                </c:pt>
                <c:pt idx="7">
                  <c:v>Sidama</c:v>
                </c:pt>
                <c:pt idx="8">
                  <c:v>Gambela</c:v>
                </c:pt>
                <c:pt idx="9">
                  <c:v>Harari</c:v>
                </c:pt>
                <c:pt idx="10">
                  <c:v>Addis Ababa</c:v>
                </c:pt>
                <c:pt idx="11">
                  <c:v>Dire Dawa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70</c:v>
                </c:pt>
                <c:pt idx="1">
                  <c:v>94</c:v>
                </c:pt>
                <c:pt idx="2">
                  <c:v>83</c:v>
                </c:pt>
                <c:pt idx="3">
                  <c:v>58</c:v>
                </c:pt>
                <c:pt idx="4">
                  <c:v>81</c:v>
                </c:pt>
                <c:pt idx="5">
                  <c:v>94</c:v>
                </c:pt>
                <c:pt idx="6">
                  <c:v>61</c:v>
                </c:pt>
                <c:pt idx="7">
                  <c:v>83</c:v>
                </c:pt>
                <c:pt idx="8">
                  <c:v>95</c:v>
                </c:pt>
                <c:pt idx="9">
                  <c:v>77</c:v>
                </c:pt>
                <c:pt idx="10">
                  <c:v>96</c:v>
                </c:pt>
                <c:pt idx="11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412C-4246-B9B7-D19ABC73E70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744904"/>
        <c:axId val="331745688"/>
      </c:barChart>
      <c:catAx>
        <c:axId val="3317449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31745688"/>
        <c:crosses val="autoZero"/>
        <c:auto val="1"/>
        <c:lblAlgn val="ctr"/>
        <c:lblOffset val="100"/>
        <c:noMultiLvlLbl val="0"/>
      </c:catAx>
      <c:valAx>
        <c:axId val="331745688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33174490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953630796150482"/>
          <c:y val="1.4266056816427352E-2"/>
          <c:w val="0.57395844269466312"/>
          <c:h val="0.959163771807935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6621-4C0E-B8C3-69DF0EA3C54E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6621-4C0E-B8C3-69DF0EA3C54E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6621-4C0E-B8C3-69DF0EA3C54E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621-4C0E-B8C3-69DF0EA3C5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Sheet1!$A$2:$A$7</c:f>
              <c:strCache>
                <c:ptCount val="6"/>
                <c:pt idx="0">
                  <c:v>Guidelines for diagnosis and/or treatment of malaria</c:v>
                </c:pt>
                <c:pt idx="1">
                  <c:v>Staff trained in malaria diagnosis and/or treatment</c:v>
                </c:pt>
                <c:pt idx="2">
                  <c:v>Any malaria diagnostics</c:v>
                </c:pt>
                <c:pt idx="3">
                  <c:v>First-line ACT antimalarial medicine</c:v>
                </c:pt>
                <c:pt idx="4">
                  <c:v>Chloroquine</c:v>
                </c:pt>
                <c:pt idx="5">
                  <c:v>ITNs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60</c:v>
                </c:pt>
                <c:pt idx="1">
                  <c:v>35</c:v>
                </c:pt>
                <c:pt idx="2">
                  <c:v>75</c:v>
                </c:pt>
                <c:pt idx="3">
                  <c:v>61</c:v>
                </c:pt>
                <c:pt idx="4">
                  <c:v>39</c:v>
                </c:pt>
                <c:pt idx="5">
                  <c:v>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621-4C0E-B8C3-69DF0EA3C54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3580272"/>
        <c:axId val="373580664"/>
      </c:barChart>
      <c:catAx>
        <c:axId val="37358027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3580664"/>
        <c:crosses val="autoZero"/>
        <c:auto val="1"/>
        <c:lblAlgn val="ctr"/>
        <c:lblOffset val="100"/>
        <c:noMultiLvlLbl val="0"/>
      </c:catAx>
      <c:valAx>
        <c:axId val="37358066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one"/>
        <c:crossAx val="3735802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Malaria RDT</c:v>
                </c:pt>
                <c:pt idx="1">
                  <c:v>Malaria microscopy</c:v>
                </c:pt>
                <c:pt idx="2">
                  <c:v>Any malaria diagnostics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66</c:v>
                </c:pt>
                <c:pt idx="1">
                  <c:v>21</c:v>
                </c:pt>
                <c:pt idx="2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1C5-404C-BAB8-6B4AED2841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1311552"/>
        <c:axId val="371311944"/>
      </c:barChart>
      <c:catAx>
        <c:axId val="371311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1311944"/>
        <c:crosses val="autoZero"/>
        <c:auto val="1"/>
        <c:lblAlgn val="ctr"/>
        <c:lblOffset val="100"/>
        <c:noMultiLvlLbl val="0"/>
      </c:catAx>
      <c:valAx>
        <c:axId val="37131194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1552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RDT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Sheet1!$B$1:$I$1</c:f>
              <c:strCache>
                <c:ptCount val="8"/>
                <c:pt idx="0">
                  <c:v>Referral hospitals</c:v>
                </c:pt>
                <c:pt idx="1">
                  <c:v>General hospitals</c:v>
                </c:pt>
                <c:pt idx="2">
                  <c:v>Primary hospitals</c:v>
                </c:pt>
                <c:pt idx="3">
                  <c:v>Health centres</c:v>
                </c:pt>
                <c:pt idx="4">
                  <c:v>Health posts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Sheet1!$B$2:$I$2</c:f>
              <c:numCache>
                <c:formatCode>General</c:formatCode>
                <c:ptCount val="8"/>
                <c:pt idx="0">
                  <c:v>34</c:v>
                </c:pt>
                <c:pt idx="1">
                  <c:v>41</c:v>
                </c:pt>
                <c:pt idx="2">
                  <c:v>43</c:v>
                </c:pt>
                <c:pt idx="3">
                  <c:v>71</c:v>
                </c:pt>
                <c:pt idx="4">
                  <c:v>74</c:v>
                </c:pt>
                <c:pt idx="5">
                  <c:v>20</c:v>
                </c:pt>
                <c:pt idx="6">
                  <c:v>42</c:v>
                </c:pt>
                <c:pt idx="7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04-47ED-889B-B942A6B1B3D4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Malaria microscopy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Sheet1!$B$1:$I$1</c:f>
              <c:strCache>
                <c:ptCount val="8"/>
                <c:pt idx="0">
                  <c:v>Referral hospitals</c:v>
                </c:pt>
                <c:pt idx="1">
                  <c:v>General hospitals</c:v>
                </c:pt>
                <c:pt idx="2">
                  <c:v>Primary hospitals</c:v>
                </c:pt>
                <c:pt idx="3">
                  <c:v>Health centres</c:v>
                </c:pt>
                <c:pt idx="4">
                  <c:v>Health posts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Sheet1!$B$3:$I$3</c:f>
              <c:numCache>
                <c:formatCode>General</c:formatCode>
                <c:ptCount val="8"/>
                <c:pt idx="0">
                  <c:v>78</c:v>
                </c:pt>
                <c:pt idx="1">
                  <c:v>83</c:v>
                </c:pt>
                <c:pt idx="2">
                  <c:v>77</c:v>
                </c:pt>
                <c:pt idx="3">
                  <c:v>54</c:v>
                </c:pt>
                <c:pt idx="4">
                  <c:v>0</c:v>
                </c:pt>
                <c:pt idx="5">
                  <c:v>52</c:v>
                </c:pt>
                <c:pt idx="6">
                  <c:v>60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04-47ED-889B-B942A6B1B3D4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Any malaria diagnostics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Sheet1!$B$1:$I$1</c:f>
              <c:strCache>
                <c:ptCount val="8"/>
                <c:pt idx="0">
                  <c:v>Referral hospitals</c:v>
                </c:pt>
                <c:pt idx="1">
                  <c:v>General hospitals</c:v>
                </c:pt>
                <c:pt idx="2">
                  <c:v>Primary hospitals</c:v>
                </c:pt>
                <c:pt idx="3">
                  <c:v>Health centres</c:v>
                </c:pt>
                <c:pt idx="4">
                  <c:v>Health posts</c:v>
                </c:pt>
                <c:pt idx="5">
                  <c:v>Specialty/ higher clinics</c:v>
                </c:pt>
                <c:pt idx="6">
                  <c:v>Medium clinics</c:v>
                </c:pt>
                <c:pt idx="7">
                  <c:v>Lower clinics</c:v>
                </c:pt>
              </c:strCache>
            </c:strRef>
          </c:cat>
          <c:val>
            <c:numRef>
              <c:f>Sheet1!$B$4:$I$4</c:f>
              <c:numCache>
                <c:formatCode>General</c:formatCode>
                <c:ptCount val="8"/>
                <c:pt idx="0">
                  <c:v>84</c:v>
                </c:pt>
                <c:pt idx="1">
                  <c:v>91</c:v>
                </c:pt>
                <c:pt idx="2">
                  <c:v>86</c:v>
                </c:pt>
                <c:pt idx="3">
                  <c:v>88</c:v>
                </c:pt>
                <c:pt idx="4">
                  <c:v>74</c:v>
                </c:pt>
                <c:pt idx="5">
                  <c:v>53</c:v>
                </c:pt>
                <c:pt idx="6">
                  <c:v>77</c:v>
                </c:pt>
                <c:pt idx="7">
                  <c:v>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004-47ED-889B-B942A6B1B3D4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1313120"/>
        <c:axId val="371313512"/>
      </c:barChart>
      <c:catAx>
        <c:axId val="371313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1313512"/>
        <c:crosses val="autoZero"/>
        <c:auto val="1"/>
        <c:lblAlgn val="ctr"/>
        <c:lblOffset val="100"/>
        <c:noMultiLvlLbl val="0"/>
      </c:catAx>
      <c:valAx>
        <c:axId val="371313512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3120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Malaria RDT</c:v>
                </c:pt>
              </c:strCache>
            </c:strRef>
          </c:tx>
          <c:spPr>
            <a:solidFill>
              <a:schemeClr val="accent3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72</c:v>
                </c:pt>
                <c:pt idx="1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BCC-410B-878E-7893084377B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Malaria microscopy</c:v>
                </c:pt>
              </c:strCache>
            </c:strRef>
          </c:tx>
          <c:spPr>
            <a:solidFill>
              <a:schemeClr val="accent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Sheet1!$B$3:$C$3</c:f>
              <c:numCache>
                <c:formatCode>General</c:formatCode>
                <c:ptCount val="2"/>
                <c:pt idx="0">
                  <c:v>16</c:v>
                </c:pt>
                <c:pt idx="1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BCC-410B-878E-7893084377B2}"/>
            </c:ext>
          </c:extLst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Any malaria diagnostics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Sheet1!$B$1:$C$1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Sheet1!$B$4:$C$4</c:f>
              <c:numCache>
                <c:formatCode>General</c:formatCode>
                <c:ptCount val="2"/>
                <c:pt idx="0">
                  <c:v>78</c:v>
                </c:pt>
                <c:pt idx="1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BCC-410B-878E-7893084377B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71314296"/>
        <c:axId val="371314688"/>
      </c:barChart>
      <c:catAx>
        <c:axId val="3713142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1314688"/>
        <c:crosses val="autoZero"/>
        <c:auto val="1"/>
        <c:lblAlgn val="ctr"/>
        <c:lblOffset val="100"/>
        <c:noMultiLvlLbl val="0"/>
      </c:catAx>
      <c:valAx>
        <c:axId val="371314688"/>
        <c:scaling>
          <c:orientation val="minMax"/>
          <c:max val="110"/>
        </c:scaling>
        <c:delete val="1"/>
        <c:axPos val="l"/>
        <c:numFmt formatCode="General" sourceLinked="1"/>
        <c:majorTickMark val="out"/>
        <c:minorTickMark val="none"/>
        <c:tickLblPos val="nextTo"/>
        <c:crossAx val="371314296"/>
        <c:crosses val="autoZero"/>
        <c:crossBetween val="between"/>
      </c:valAx>
      <c:spPr>
        <a:noFill/>
        <a:ln w="25398">
          <a:noFill/>
        </a:ln>
      </c:spPr>
    </c:plotArea>
    <c:legend>
      <c:legendPos val="t"/>
      <c:overlay val="0"/>
      <c:txPr>
        <a:bodyPr/>
        <a:lstStyle/>
        <a:p>
          <a:pPr>
            <a:defRPr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</a:defRPr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6408165973635317"/>
          <c:y val="1.4415344821027807E-2"/>
          <c:w val="0.69659249756701758"/>
          <c:h val="0.94181577846247477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client services</c:v>
                </c:pt>
              </c:strCache>
            </c:strRef>
          </c:tx>
          <c:spPr>
            <a:solidFill>
              <a:schemeClr val="accent6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  <c:extLst>
              <c:ext xmlns:c16="http://schemas.microsoft.com/office/drawing/2014/chart" uri="{C3380CC4-5D6E-409C-BE32-E72D297353CC}">
                <c16:uniqueId val="{00000001-E5BD-454A-BE07-1D624C51609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5BD-454A-BE07-1D624C51609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E5BD-454A-BE07-1D624C516094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E5BD-454A-BE07-1D624C516094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E5BD-454A-BE07-1D624C516094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E5BD-454A-BE07-1D624C516094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E5BD-454A-BE07-1D624C51609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Ethiopia</c:v>
                </c:pt>
                <c:pt idx="1">
                  <c:v>Afar</c:v>
                </c:pt>
                <c:pt idx="2">
                  <c:v>Amhara</c:v>
                </c:pt>
                <c:pt idx="3">
                  <c:v>Oromia</c:v>
                </c:pt>
                <c:pt idx="4">
                  <c:v>Somali</c:v>
                </c:pt>
                <c:pt idx="5">
                  <c:v>Benishangul Gumuz</c:v>
                </c:pt>
                <c:pt idx="6">
                  <c:v>SNNP</c:v>
                </c:pt>
                <c:pt idx="7">
                  <c:v>Sidama</c:v>
                </c:pt>
                <c:pt idx="8">
                  <c:v>Gambela</c:v>
                </c:pt>
                <c:pt idx="9">
                  <c:v>Harari</c:v>
                </c:pt>
                <c:pt idx="10">
                  <c:v>Addis Ababa</c:v>
                </c:pt>
                <c:pt idx="11">
                  <c:v>Dire Dawa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75</c:v>
                </c:pt>
                <c:pt idx="1">
                  <c:v>80</c:v>
                </c:pt>
                <c:pt idx="2">
                  <c:v>74</c:v>
                </c:pt>
                <c:pt idx="3">
                  <c:v>67</c:v>
                </c:pt>
                <c:pt idx="4">
                  <c:v>72</c:v>
                </c:pt>
                <c:pt idx="5">
                  <c:v>87</c:v>
                </c:pt>
                <c:pt idx="6">
                  <c:v>86</c:v>
                </c:pt>
                <c:pt idx="7">
                  <c:v>72</c:v>
                </c:pt>
                <c:pt idx="8">
                  <c:v>78</c:v>
                </c:pt>
                <c:pt idx="9">
                  <c:v>52</c:v>
                </c:pt>
                <c:pt idx="10">
                  <c:v>85</c:v>
                </c:pt>
                <c:pt idx="11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5BD-454A-BE07-1D624C51609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1744904"/>
        <c:axId val="331745688"/>
      </c:barChart>
      <c:catAx>
        <c:axId val="33174490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 sz="1800"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31745688"/>
        <c:crosses val="autoZero"/>
        <c:auto val="1"/>
        <c:lblAlgn val="ctr"/>
        <c:lblOffset val="100"/>
        <c:noMultiLvlLbl val="0"/>
      </c:catAx>
      <c:valAx>
        <c:axId val="331745688"/>
        <c:scaling>
          <c:orientation val="minMax"/>
          <c:max val="100"/>
        </c:scaling>
        <c:delete val="1"/>
        <c:axPos val="t"/>
        <c:numFmt formatCode="General" sourceLinked="1"/>
        <c:majorTickMark val="out"/>
        <c:minorTickMark val="none"/>
        <c:tickLblPos val="nextTo"/>
        <c:crossAx val="331744904"/>
        <c:crosses val="autoZero"/>
        <c:crossBetween val="between"/>
      </c:valAx>
      <c:spPr>
        <a:noFill/>
        <a:ln w="25398">
          <a:noFill/>
        </a:ln>
      </c:spPr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8333333333333336"/>
          <c:y val="2.8394189890412366E-2"/>
          <c:w val="0.61250000000000004"/>
          <c:h val="0.9429181515238024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tx2"/>
            </a:solidFill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BEB-42A6-852C-4B68082636D0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BEB-42A6-852C-4B68082636D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7BEB-42A6-852C-4B68082636D0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BEB-42A6-852C-4B68082636D0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7BEB-42A6-852C-4B68082636D0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7BEB-42A6-852C-4B68082636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Other antimalarial medicine</c:v>
                </c:pt>
                <c:pt idx="1">
                  <c:v>Chloroquine</c:v>
                </c:pt>
                <c:pt idx="2">
                  <c:v>Injectable quinine</c:v>
                </c:pt>
                <c:pt idx="3">
                  <c:v>Oral quinine</c:v>
                </c:pt>
                <c:pt idx="4">
                  <c:v>Rectal artesunate</c:v>
                </c:pt>
                <c:pt idx="5">
                  <c:v>Injectable artesunate</c:v>
                </c:pt>
                <c:pt idx="6">
                  <c:v>Oral artesunate monotherapy</c:v>
                </c:pt>
                <c:pt idx="7">
                  <c:v>First-line ACT antimalarial medicine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14</c:v>
                </c:pt>
                <c:pt idx="1">
                  <c:v>39</c:v>
                </c:pt>
                <c:pt idx="2">
                  <c:v>4</c:v>
                </c:pt>
                <c:pt idx="3">
                  <c:v>13</c:v>
                </c:pt>
                <c:pt idx="4">
                  <c:v>12</c:v>
                </c:pt>
                <c:pt idx="5">
                  <c:v>15</c:v>
                </c:pt>
                <c:pt idx="6">
                  <c:v>55</c:v>
                </c:pt>
                <c:pt idx="7">
                  <c:v>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7BEB-42A6-852C-4B68082636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75665328"/>
        <c:axId val="370338056"/>
      </c:barChart>
      <c:catAx>
        <c:axId val="375665328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ln>
            <a:solidFill>
              <a:schemeClr val="tx1"/>
            </a:solidFill>
          </a:ln>
        </c:spPr>
        <c:txPr>
          <a:bodyPr/>
          <a:lstStyle/>
          <a:p>
            <a:pPr>
              <a:defRPr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pPr>
            <a:endParaRPr lang="en-US"/>
          </a:p>
        </c:txPr>
        <c:crossAx val="370338056"/>
        <c:crosses val="autoZero"/>
        <c:auto val="1"/>
        <c:lblAlgn val="ctr"/>
        <c:lblOffset val="100"/>
        <c:noMultiLvlLbl val="0"/>
      </c:catAx>
      <c:valAx>
        <c:axId val="370338056"/>
        <c:scaling>
          <c:orientation val="minMax"/>
          <c:max val="100"/>
        </c:scaling>
        <c:delete val="1"/>
        <c:axPos val="b"/>
        <c:numFmt formatCode="General" sourceLinked="1"/>
        <c:majorTickMark val="out"/>
        <c:minorTickMark val="none"/>
        <c:tickLblPos val="nextTo"/>
        <c:crossAx val="37566532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>
          <a:solidFill>
            <a:schemeClr val="bg1"/>
          </a:solidFill>
        </a:defRPr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1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A7E21F-F407-4A42-8C2D-D28FBF25BAD1}" type="datetimeFigureOut">
              <a:rPr lang="en-US" smtClean="0"/>
              <a:t>7/17/2023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676"/>
            <a:ext cx="3037840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64B4D5-DA0C-42FD-9476-7B77A9AD83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1756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34FC82-AF31-435B-B731-A115BFBAA201}" type="datetimeFigureOut">
              <a:rPr lang="en-US" smtClean="0"/>
              <a:pPr/>
              <a:t>7/17/2023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6426"/>
            <a:ext cx="5608320" cy="41830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675"/>
            <a:ext cx="303784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4A25E8-8DE2-4826-8107-42AC57632BF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26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5839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Public facilities are more likely to have malaria diagnostics than private facilities.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923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region, diagnostic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capacity to conduct any malaria diagnostics 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highest in Benishangul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Gumuz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(87%) and lowest in Harari (52%).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077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61% of facilities offering malaria services had first-line ACT antimalarial medicine, and 39% had chloroquine.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2450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Bed nets are an important tool for reducing the incidence of malaria. Overall, only 19% of facilities that provide malaria services had insecticide-treated mosquito nets (ITNs) or vouchers for ITNs available for distribution to clients. Referral hospitals were best supplied with nets (28%).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701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0481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Overall, only 12% of facilities that care for sick children had comprehensive malaria diagnostic capacity, that is, unexpired RDT kits or microscopy, staff members recently trained in RDT or microscopy, and a protocol for use of RDTs.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2599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Specialty/ higher clinics are more likely to have malaria diagnostic capacity than other facility types.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7358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44% of facilities that offer curative care for sick children in Ethiopia had malaria treatment guidelines available the day of the ESPA visit. 84% had a first-line antimalarial medicine, whether artemisinin combination therapy (ACT) or chloroquine tablets or chloroquine syrup. 24% of facilities that offer curative care for sick children had an interviewed provider who had received in-service training in malaria diagnosis or treatment in the 24 months before the survey, and 9% had malaria diagnostic capacity, malaria treatment guidelines, first line medicine and personnel recently trained in malaria diagnosis or treatment available.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02941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Among all observed sick children, 3% were diagnosed as having malaria. An additional 4% were diagnosed with other fever.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60062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81107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62420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Among facilities excluding health posts, 48% can diagnose, prescribe treatment, and manage patients with soil transmitted helminths and 46% offer services for trachoma.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06929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Among all facilities excluding health posts that offer NTD diagnosis or treatment services, 61% have mebendazole and 39% have praziquantel.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3697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88003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70% of all health facilities in Ethiopia had malaria diagnosis and/or treatment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90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u="none" strike="noStrike" kern="1200" baseline="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Private facilities are more likely to offer malaria diagnosis or treatment compared to public facilities (74% vs. 69%).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7948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region, the availability of malaria services was highest in Addis Ababa (96%) and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Gambela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Dire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Dawa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(95% each), and lowest in Oromia (58%).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9035E1E-E24F-41C9-8810-422635CEA4E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221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5850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Service guidelines were available on the day of the ESPA assessment in 60% of facilities offering malaria services. 35% of facilities offering malaria services had at least one interviewed provider of malaria services available at the time of the ESPA visit who had had in-service training on malaria diagnosis and/or treatment in the 24 months before the survey. Three-quarters of facilities offering malaria services had any malaria diagnostics (either malaria RDT capacity or malaria microscopy capacity), 61% had first-line ACT antimalarial medicine, and 19% had insecticide-treated nets the day of the survey.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8E51302-BF70-4487-8DCA-30DBB6E0B46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3090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>
              <a:lnSpc>
                <a:spcPct val="110000"/>
              </a:lnSpc>
              <a:spcBef>
                <a:spcPts val="0"/>
              </a:spcBef>
              <a:spcAft>
                <a:spcPts val="105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With respect to diagnostic capacity, 75% of facilities offering malaria services had the ability to diagnose malaria on-site. RDTs (66%) were the principal mode of testing, while 21% of facilities, mainly hospitals, had equipment and reagents for malaria microscopy.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5214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91% of general hospitals had malaria diagnostics whether RDT or microscopy, compared to 37% of lower clinics.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4A25E8-8DE2-4826-8107-42AC57632BF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8827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D235D874-3508-90D5-846D-FD72648EADE7}"/>
              </a:ext>
            </a:extLst>
          </p:cNvPr>
          <p:cNvSpPr txBox="1">
            <a:spLocks/>
          </p:cNvSpPr>
          <p:nvPr userDrawn="1"/>
        </p:nvSpPr>
        <p:spPr>
          <a:xfrm>
            <a:off x="0" y="5410200"/>
            <a:ext cx="9144000" cy="14477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2021-22 Ethiopia Service Provision Assessment (ESPA)</a:t>
            </a:r>
          </a:p>
        </p:txBody>
      </p:sp>
      <p:pic>
        <p:nvPicPr>
          <p:cNvPr id="13" name="Picture 12" descr="A picture containing sky, outdoor, ground, house&#10;&#10;Description automatically generated">
            <a:extLst>
              <a:ext uri="{FF2B5EF4-FFF2-40B4-BE49-F238E27FC236}">
                <a16:creationId xmlns:a16="http://schemas.microsoft.com/office/drawing/2014/main" id="{6ADB84B2-3C01-3775-A8A0-F5C67BA1A5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485900"/>
            <a:ext cx="9144000" cy="37338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8D963118-A687-BFAA-7B17-13C092E3391C}"/>
              </a:ext>
            </a:extLst>
          </p:cNvPr>
          <p:cNvSpPr/>
          <p:nvPr userDrawn="1"/>
        </p:nvSpPr>
        <p:spPr>
          <a:xfrm>
            <a:off x="0" y="1257300"/>
            <a:ext cx="9144000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8F9E4B8-7F7B-1316-7ECC-8F5B15961804}"/>
              </a:ext>
            </a:extLst>
          </p:cNvPr>
          <p:cNvSpPr/>
          <p:nvPr userDrawn="1"/>
        </p:nvSpPr>
        <p:spPr>
          <a:xfrm>
            <a:off x="-152400" y="5181600"/>
            <a:ext cx="9303657" cy="2286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0" y="344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Malaria and Neglected Tropical Diseases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for Malaria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by Managing Authority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3086046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services (N=760),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32127210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Diagnostic</a:t>
            </a:r>
            <a: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Capacity for Malaria </a:t>
            </a:r>
            <a:br>
              <a:rPr kumimoji="0" lang="en-US" sz="40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Province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44133" y="113971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services (N=806), percent that have the capacity to conduct any malaria diagnostics</a:t>
            </a:r>
          </a:p>
        </p:txBody>
      </p:sp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2C1450EC-A202-3003-4E75-A2D8F8C7C97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85160676"/>
              </p:ext>
            </p:extLst>
          </p:nvPr>
        </p:nvGraphicFramePr>
        <p:xfrm>
          <a:off x="57467" y="1786042"/>
          <a:ext cx="9042400" cy="5071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01273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5335642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Antimalarial Medicines 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98652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(N=806), percent that have essential medicines observed on the day of the survey</a:t>
            </a:r>
          </a:p>
        </p:txBody>
      </p:sp>
    </p:spTree>
    <p:extLst>
      <p:ext uri="{BB962C8B-B14F-4D97-AF65-F5344CB8AC3E}">
        <p14:creationId xmlns:p14="http://schemas.microsoft.com/office/powerpoint/2010/main" val="4202429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4716685"/>
              </p:ext>
            </p:extLst>
          </p:nvPr>
        </p:nvGraphicFramePr>
        <p:xfrm>
          <a:off x="0" y="1676399"/>
          <a:ext cx="9144000" cy="4495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Malaria Commodities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(N=760), percent that have other medicines and commodities observed on the day of the survey</a:t>
            </a:r>
          </a:p>
        </p:txBody>
      </p:sp>
    </p:spTree>
    <p:extLst>
      <p:ext uri="{BB962C8B-B14F-4D97-AF65-F5344CB8AC3E}">
        <p14:creationId xmlns:p14="http://schemas.microsoft.com/office/powerpoint/2010/main" val="7773538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799"/>
            <a:ext cx="4357255" cy="436511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Malaria Services in Facilities Offering Curative Care for Sick Children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Neglected Tropical Diseases</a:t>
            </a:r>
          </a:p>
          <a:p>
            <a:pPr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E4680E-A6D6-9488-CFB3-F59D5BA68DC2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11</a:t>
            </a:r>
            <a:r>
              <a:rPr lang="en-US" sz="20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928C1ACB-5226-5505-6BBB-954794F18C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110374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259584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in Facilities that Offer Curative Care for Sick Children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9452720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8246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curative care for sick children (N=1,034),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361989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9438974"/>
              </p:ext>
            </p:extLst>
          </p:nvPr>
        </p:nvGraphicFramePr>
        <p:xfrm>
          <a:off x="0" y="1877199"/>
          <a:ext cx="9144000" cy="475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Diagnostic</a:t>
            </a:r>
            <a:r>
              <a:rPr kumimoji="0" lang="en-US" sz="360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 Capacity in Facilities that Offer Curative Care for Sick Children </a:t>
            </a:r>
            <a:r>
              <a:rPr lang="en-US" sz="36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Facility Type</a:t>
            </a:r>
            <a:endParaRPr kumimoji="0" lang="en-US" sz="36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curative care for sick children (N=1,034), </a:t>
            </a:r>
            <a:b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percent that have malaria diagnostic capacity</a:t>
            </a:r>
          </a:p>
        </p:txBody>
      </p:sp>
    </p:spTree>
    <p:extLst>
      <p:ext uri="{BB962C8B-B14F-4D97-AF65-F5344CB8AC3E}">
        <p14:creationId xmlns:p14="http://schemas.microsoft.com/office/powerpoint/2010/main" val="39995990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Malaria Treatment in Facilities that Offer Curative Care for Sick Children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7712258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8246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curative care for sick children (N=1,554),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16734975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Diagnosis of Malaria in Children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99060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sick children whose consultations were observed (N=3,742), percent diagnosed with:</a:t>
            </a:r>
          </a:p>
        </p:txBody>
      </p:sp>
      <p:graphicFrame>
        <p:nvGraphicFramePr>
          <p:cNvPr id="9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8231081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545018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799"/>
            <a:ext cx="4357255" cy="436511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Malaria Services in Facilities Offering Curative Care for Sick Children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Neglected Tropical Diseases</a:t>
            </a:r>
          </a:p>
          <a:p>
            <a:pPr>
              <a:buClr>
                <a:schemeClr val="tx1"/>
              </a:buClr>
            </a:pPr>
            <a:endParaRPr lang="en-US" b="1" dirty="0">
              <a:solidFill>
                <a:schemeClr val="accent5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5E4680E-A6D6-9488-CFB3-F59D5BA68DC2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12</a:t>
            </a:r>
            <a:r>
              <a:rPr lang="en-US" sz="20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928C1ACB-5226-5505-6BBB-954794F18C2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76625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799"/>
            <a:ext cx="4357255" cy="4365117"/>
          </a:xfrm>
        </p:spPr>
        <p:txBody>
          <a:bodyPr>
            <a:normAutofit lnSpcReduction="10000"/>
          </a:bodyPr>
          <a:lstStyle/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Malaria Services in Facilities Offering Curative Care for Sick Children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Neglected Tropical Diseases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E17DE9C-B92F-548A-E68C-39822BDFF71D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11</a:t>
            </a:r>
            <a:r>
              <a:rPr lang="en-US" sz="20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1229ABCA-133F-A188-8DD8-00E688D09D2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0639823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Services for Neglected Tropical Diseases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7064659"/>
              </p:ext>
            </p:extLst>
          </p:nvPr>
        </p:nvGraphicFramePr>
        <p:xfrm>
          <a:off x="50800" y="1560730"/>
          <a:ext cx="9042400" cy="52972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100" name="TextBox 3"/>
          <p:cNvSpPr txBox="1">
            <a:spLocks noChangeArrowheads="1"/>
          </p:cNvSpPr>
          <p:nvPr/>
        </p:nvSpPr>
        <p:spPr bwMode="auto">
          <a:xfrm>
            <a:off x="0" y="9144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health facilities excluding health posts (N=403), percent that offer services for the following NTDs: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03961891"/>
              </p:ext>
            </p:extLst>
          </p:nvPr>
        </p:nvGraphicFramePr>
        <p:xfrm>
          <a:off x="0" y="1877198"/>
          <a:ext cx="9144000" cy="4980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ctr" fontAlgn="auto">
              <a:spcAft>
                <a:spcPts val="0"/>
              </a:spcAft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Medicines for Neglected Tropical Diseases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123086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excluding health posts that offer NTD diagnosis and treatment services (N=211),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147566862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715000"/>
          </a:xfrm>
        </p:spPr>
        <p:txBody>
          <a:bodyPr>
            <a:normAutofit fontScale="92500"/>
          </a:bodyPr>
          <a:lstStyle/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70%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offer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malaria diagnosis and/or treatment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66%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can test for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malaria by RDT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; less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(21%)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can test for malaria by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microscopy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  <a:endParaRPr lang="en-US" sz="2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that treat sick children have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any</a:t>
            </a:r>
            <a:r>
              <a:rPr lang="en-US" sz="28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first-line antimalarial</a:t>
            </a:r>
            <a:r>
              <a:rPr lang="en-US" sz="2800" b="1" dirty="0">
                <a:solidFill>
                  <a:schemeClr val="accent2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available.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9%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that treat sick children can be considered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fully ready to treat malaria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  <a:endParaRPr lang="en-US" sz="2800" b="1" dirty="0">
              <a:solidFill>
                <a:schemeClr val="accent2"/>
              </a:solidFill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children were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diagnosed with malaria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during observed consultations.</a:t>
            </a:r>
          </a:p>
          <a:p>
            <a:pPr>
              <a:buClr>
                <a:schemeClr val="tx1"/>
              </a:buClr>
            </a:pP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48% 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facilities excluding health posts offer services for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soil transmitted helminths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46%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offer services for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trachoma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, and </a:t>
            </a:r>
            <a:r>
              <a:rPr lang="en-US" sz="2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36% offer services for schistosomiasis</a:t>
            </a:r>
            <a:r>
              <a:rPr lang="en-US" sz="2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9702622"/>
              </p:ext>
            </p:extLst>
          </p:nvPr>
        </p:nvGraphicFramePr>
        <p:xfrm>
          <a:off x="0" y="1600200"/>
          <a:ext cx="91440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Malaria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Facility Type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(N=1,158), percent offering malaria diagnosis and/or treatment services</a:t>
            </a:r>
          </a:p>
        </p:txBody>
      </p:sp>
    </p:spTree>
    <p:extLst>
      <p:ext uri="{BB962C8B-B14F-4D97-AF65-F5344CB8AC3E}">
        <p14:creationId xmlns:p14="http://schemas.microsoft.com/office/powerpoint/2010/main" val="39683632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0" y="87868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Malaria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Managing Authority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(N=1,158), percent offering malaria diagnosis and/or treatment services</a:t>
            </a:r>
          </a:p>
        </p:txBody>
      </p:sp>
      <p:graphicFrame>
        <p:nvGraphicFramePr>
          <p:cNvPr id="6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0456157"/>
              </p:ext>
            </p:extLst>
          </p:nvPr>
        </p:nvGraphicFramePr>
        <p:xfrm>
          <a:off x="451262" y="1633559"/>
          <a:ext cx="8229600" cy="5257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674020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7620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Malaria Services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by Region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5400" y="12308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all facilities (N=1,565), percent offering malaria diagnosis and/or treatment services</a:t>
            </a:r>
          </a:p>
        </p:txBody>
      </p:sp>
      <p:graphicFrame>
        <p:nvGraphicFramePr>
          <p:cNvPr id="2" name="Content Placeholder 5">
            <a:extLst>
              <a:ext uri="{FF2B5EF4-FFF2-40B4-BE49-F238E27FC236}">
                <a16:creationId xmlns:a16="http://schemas.microsoft.com/office/drawing/2014/main" id="{1C16E4DE-DBA3-387D-B7C4-9F67757F6BF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3695021"/>
              </p:ext>
            </p:extLst>
          </p:nvPr>
        </p:nvGraphicFramePr>
        <p:xfrm>
          <a:off x="50800" y="1524000"/>
          <a:ext cx="9042400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0358819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828799"/>
            <a:ext cx="4357255" cy="4365117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Availability of Services</a:t>
            </a:r>
          </a:p>
          <a:p>
            <a:pPr>
              <a:buClr>
                <a:schemeClr val="tx1"/>
              </a:buClr>
            </a:pPr>
            <a:r>
              <a:rPr lang="en-US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Service Readiness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Malaria Services in Facilities Offering Curative Care for Sick Children</a:t>
            </a:r>
          </a:p>
          <a:p>
            <a:pPr>
              <a:buClr>
                <a:schemeClr val="tx1"/>
              </a:buClr>
            </a:pP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Neglected Tropical Diseases</a:t>
            </a:r>
          </a:p>
          <a:p>
            <a:pPr marL="0" indent="0">
              <a:buNone/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>
              <a:spcBef>
                <a:spcPct val="50000"/>
              </a:spcBef>
            </a:pP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  <a:cs typeface="Arial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1345B20-091B-4447-9434-4AB5EF02472A}"/>
              </a:ext>
            </a:extLst>
          </p:cNvPr>
          <p:cNvSpPr txBox="1"/>
          <p:nvPr/>
        </p:nvSpPr>
        <p:spPr>
          <a:xfrm>
            <a:off x="5843588" y="5079493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Find these data in </a:t>
            </a:r>
            <a:r>
              <a:rPr lang="en-US" sz="20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Chapter 11</a:t>
            </a:r>
            <a:r>
              <a:rPr lang="en-US" sz="2000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2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of the Final Report</a:t>
            </a:r>
          </a:p>
        </p:txBody>
      </p:sp>
      <p:pic>
        <p:nvPicPr>
          <p:cNvPr id="4" name="Picture 3" descr="A picture containing text, tree, screenshot, outdoor&#10;&#10;Description automatically generated">
            <a:extLst>
              <a:ext uri="{FF2B5EF4-FFF2-40B4-BE49-F238E27FC236}">
                <a16:creationId xmlns:a16="http://schemas.microsoft.com/office/drawing/2014/main" id="{E113B2CE-9507-2703-48B8-88F5842ABA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62964" y="1600200"/>
            <a:ext cx="2418671" cy="3419856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381243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1422304"/>
              </p:ext>
            </p:extLst>
          </p:nvPr>
        </p:nvGraphicFramePr>
        <p:xfrm>
          <a:off x="0" y="1676400"/>
          <a:ext cx="9144000" cy="5181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Availability of </a:t>
            </a: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rPr>
              <a:t>Items for Malaria Services</a:t>
            </a:r>
            <a:endParaRPr kumimoji="0" lang="en-US" sz="4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ource Sans Pro" panose="020B0503030403020204" pitchFamily="34" charset="0"/>
              <a:ea typeface="Source Sans Pro" panose="020B0503030403020204" pitchFamily="34" charset="0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76200" y="1154668"/>
            <a:ext cx="922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services (N=806), percent that have:</a:t>
            </a:r>
          </a:p>
        </p:txBody>
      </p:sp>
    </p:spTree>
    <p:extLst>
      <p:ext uri="{BB962C8B-B14F-4D97-AF65-F5344CB8AC3E}">
        <p14:creationId xmlns:p14="http://schemas.microsoft.com/office/powerpoint/2010/main" val="2402170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90600"/>
          </a:xfrm>
        </p:spPr>
        <p:txBody>
          <a:bodyPr>
            <a:noAutofit/>
          </a:bodyPr>
          <a:lstStyle/>
          <a:p>
            <a:pPr lvl="0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for Malaria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10668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services (N=806), percent that have the capacity to conduct the indicated tests in the facility</a:t>
            </a:r>
          </a:p>
        </p:txBody>
      </p:sp>
      <p:graphicFrame>
        <p:nvGraphicFramePr>
          <p:cNvPr id="7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118244"/>
              </p:ext>
            </p:extLst>
          </p:nvPr>
        </p:nvGraphicFramePr>
        <p:xfrm>
          <a:off x="457200" y="1701800"/>
          <a:ext cx="82296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199352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Diagnostic Capacity for Malaria </a:t>
            </a:r>
            <a:b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</a:br>
            <a:r>
              <a:rPr lang="en-US" sz="40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by Facility Type</a:t>
            </a: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68596137"/>
              </p:ext>
            </p:extLst>
          </p:nvPr>
        </p:nvGraphicFramePr>
        <p:xfrm>
          <a:off x="38100" y="1690914"/>
          <a:ext cx="9067800" cy="515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389" name="TextBox 9"/>
          <p:cNvSpPr txBox="1">
            <a:spLocks noChangeArrowheads="1"/>
          </p:cNvSpPr>
          <p:nvPr/>
        </p:nvSpPr>
        <p:spPr bwMode="auto">
          <a:xfrm>
            <a:off x="0" y="1106269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i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Among facilities offering malaria diagnosis and/or treatment services (N=760), percent that have the capacity to conduct the indicated tests in the facility</a:t>
            </a:r>
          </a:p>
        </p:txBody>
      </p:sp>
    </p:spTree>
    <p:extLst>
      <p:ext uri="{BB962C8B-B14F-4D97-AF65-F5344CB8AC3E}">
        <p14:creationId xmlns:p14="http://schemas.microsoft.com/office/powerpoint/2010/main" val="85529292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thiopia SPA v2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667B35"/>
      </a:accent1>
      <a:accent2>
        <a:srgbClr val="E93825"/>
      </a:accent2>
      <a:accent3>
        <a:srgbClr val="97D8E7"/>
      </a:accent3>
      <a:accent4>
        <a:srgbClr val="EAB02C"/>
      </a:accent4>
      <a:accent5>
        <a:srgbClr val="24408D"/>
      </a:accent5>
      <a:accent6>
        <a:srgbClr val="7896CD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Ethiopia SPA v2">
      <a:dk1>
        <a:srgbClr val="000000"/>
      </a:dk1>
      <a:lt1>
        <a:sysClr val="window" lastClr="FFFFFF"/>
      </a:lt1>
      <a:dk2>
        <a:srgbClr val="769D66"/>
      </a:dk2>
      <a:lt2>
        <a:srgbClr val="DD8F70"/>
      </a:lt2>
      <a:accent1>
        <a:srgbClr val="667B35"/>
      </a:accent1>
      <a:accent2>
        <a:srgbClr val="E93825"/>
      </a:accent2>
      <a:accent3>
        <a:srgbClr val="97D8E7"/>
      </a:accent3>
      <a:accent4>
        <a:srgbClr val="EAB02C"/>
      </a:accent4>
      <a:accent5>
        <a:srgbClr val="24408D"/>
      </a:accent5>
      <a:accent6>
        <a:srgbClr val="7896CD"/>
      </a:accent6>
      <a:hlink>
        <a:srgbClr val="32578E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VMX3MACP777Z-1177381151-26504</_dlc_DocId>
    <_dlc_DocIdUrl xmlns="d16efad5-0601-4cf0-b7c2-89968258c777">
      <Url>https://icfonline.sharepoint.com/sites/ihd-dhs/Dissemination/_layouts/15/DocIdRedir.aspx?ID=VMX3MACP777Z-1177381151-26504</Url>
      <Description>VMX3MACP777Z-1177381151-26504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773572-F3E4-4ECD-9E0F-064D3582B328}">
  <ds:schemaRefs>
    <ds:schemaRef ds:uri="http://schemas.microsoft.com/office/2006/documentManagement/types"/>
    <ds:schemaRef ds:uri="http://purl.org/dc/elements/1.1/"/>
    <ds:schemaRef ds:uri="d16efad5-0601-4cf0-b7c2-89968258c777"/>
    <ds:schemaRef ds:uri="http://schemas.microsoft.com/office/2006/metadata/properties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83c4e5ee-5eea-4e8c-8b50-726738bccb6e"/>
    <ds:schemaRef ds:uri="http://purl.org/dc/dcmitype/"/>
    <ds:schemaRef ds:uri="http://purl.org/dc/terms/"/>
    <ds:schemaRef ds:uri="fa6a9aea-fb0f-4ddd-aff8-712634b7d5fe"/>
  </ds:schemaRefs>
</ds:datastoreItem>
</file>

<file path=customXml/itemProps2.xml><?xml version="1.0" encoding="utf-8"?>
<ds:datastoreItem xmlns:ds="http://schemas.openxmlformats.org/officeDocument/2006/customXml" ds:itemID="{D976D53A-078B-4746-A5F3-961D64837AC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79738D-F9EA-48C2-AA09-395494FF0D3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B881DDF-0FC3-43CD-A659-9CE77B6CE3C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4212</TotalTime>
  <Words>1310</Words>
  <Application>Microsoft Office PowerPoint</Application>
  <PresentationFormat>On-screen Show (4:3)</PresentationFormat>
  <Paragraphs>101</Paragraphs>
  <Slides>22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8" baseType="lpstr">
      <vt:lpstr>Arial</vt:lpstr>
      <vt:lpstr>Calibri</vt:lpstr>
      <vt:lpstr>Source Sans Pro</vt:lpstr>
      <vt:lpstr>Times New Roman</vt:lpstr>
      <vt:lpstr>Custom Design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Diagnostic Capacity for Malaria</vt:lpstr>
      <vt:lpstr>Diagnostic Capacity for Malaria  by Facility Type</vt:lpstr>
      <vt:lpstr>Diagnostic Capacity for Malaria  by Managing Authority</vt:lpstr>
      <vt:lpstr>PowerPoint Presentation</vt:lpstr>
      <vt:lpstr>Availability of Antimalarial Medicines </vt:lpstr>
      <vt:lpstr>Availability of Malaria Commodities</vt:lpstr>
      <vt:lpstr>PowerPoint Presentation</vt:lpstr>
      <vt:lpstr>Diagnostic Capacity in Facilities that Offer Curative Care for Sick Children</vt:lpstr>
      <vt:lpstr>PowerPoint Presentation</vt:lpstr>
      <vt:lpstr>Malaria Treatment in Facilities that Offer Curative Care for Sick Children</vt:lpstr>
      <vt:lpstr>PowerPoint Presentation</vt:lpstr>
      <vt:lpstr>PowerPoint Presentation</vt:lpstr>
      <vt:lpstr>Availability of Services for Neglected Tropical Diseases</vt:lpstr>
      <vt:lpstr>PowerPoint Presentation</vt:lpstr>
      <vt:lpstr>Key Findings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MSPA Malaria</dc:title>
  <dc:creator>Sally Zweimueller</dc:creator>
  <cp:lastModifiedBy>Balian, Sarah (CNTR)</cp:lastModifiedBy>
  <cp:revision>511</cp:revision>
  <cp:lastPrinted>2016-10-20T20:09:34Z</cp:lastPrinted>
  <dcterms:created xsi:type="dcterms:W3CDTF">2010-08-17T13:53:29Z</dcterms:created>
  <dcterms:modified xsi:type="dcterms:W3CDTF">2023-07-17T21:55:36Z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471039ea-f201-4f4c-9fcd-636e576c825b</vt:lpwstr>
  </property>
  <property fmtid="{D5CDD505-2E9C-101B-9397-08002B2CF9AE}" pid="4" name="MediaServiceImageTags">
    <vt:lpwstr/>
  </property>
</Properties>
</file>