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charts/chart3.xml" ContentType="application/vnd.openxmlformats-officedocument.drawingml.chart+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3" r:id="rId5"/>
    <p:sldMasterId id="2147483685" r:id="rId6"/>
  </p:sldMasterIdLst>
  <p:notesMasterIdLst>
    <p:notesMasterId r:id="rId27"/>
  </p:notesMasterIdLst>
  <p:handoutMasterIdLst>
    <p:handoutMasterId r:id="rId28"/>
  </p:handoutMasterIdLst>
  <p:sldIdLst>
    <p:sldId id="256" r:id="rId7"/>
    <p:sldId id="311" r:id="rId8"/>
    <p:sldId id="258" r:id="rId9"/>
    <p:sldId id="317" r:id="rId10"/>
    <p:sldId id="312" r:id="rId11"/>
    <p:sldId id="259" r:id="rId12"/>
    <p:sldId id="313" r:id="rId13"/>
    <p:sldId id="314" r:id="rId14"/>
    <p:sldId id="315" r:id="rId15"/>
    <p:sldId id="316" r:id="rId16"/>
    <p:sldId id="318" r:id="rId17"/>
    <p:sldId id="306" r:id="rId18"/>
    <p:sldId id="261" r:id="rId19"/>
    <p:sldId id="319" r:id="rId20"/>
    <p:sldId id="320" r:id="rId21"/>
    <p:sldId id="294" r:id="rId22"/>
    <p:sldId id="295" r:id="rId23"/>
    <p:sldId id="321" r:id="rId24"/>
    <p:sldId id="322" r:id="rId25"/>
    <p:sldId id="298" r:id="rId26"/>
  </p:sldIdLst>
  <p:sldSz cx="9144000" cy="6858000" type="screen4x3"/>
  <p:notesSz cx="6858000"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9D47"/>
    <a:srgbClr val="CF202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086" autoAdjust="0"/>
  </p:normalViewPr>
  <p:slideViewPr>
    <p:cSldViewPr>
      <p:cViewPr varScale="1">
        <p:scale>
          <a:sx n="98" d="100"/>
          <a:sy n="98" d="100"/>
        </p:scale>
        <p:origin x="1896" y="78"/>
      </p:cViewPr>
      <p:guideLst>
        <p:guide orient="horz" pos="2160"/>
        <p:guide pos="2880"/>
      </p:guideLst>
    </p:cSldViewPr>
  </p:slideViewPr>
  <p:notesTextViewPr>
    <p:cViewPr>
      <p:scale>
        <a:sx n="100" d="100"/>
        <a:sy n="100" d="100"/>
      </p:scale>
      <p:origin x="0" y="0"/>
    </p:cViewPr>
  </p:notesTextViewPr>
  <p:notesViewPr>
    <p:cSldViewPr>
      <p:cViewPr varScale="1">
        <p:scale>
          <a:sx n="76" d="100"/>
          <a:sy n="76" d="100"/>
        </p:scale>
        <p:origin x="2756" y="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mdy" userId="d8b9c895-48f6-4987-a702-745e8874bd54" providerId="ADAL" clId="{E587A4D3-A062-4ACA-8B4F-78D4FE52532C}"/>
    <pc:docChg chg="modSld">
      <pc:chgData name="Hamdy" userId="d8b9c895-48f6-4987-a702-745e8874bd54" providerId="ADAL" clId="{E587A4D3-A062-4ACA-8B4F-78D4FE52532C}" dt="2023-07-17T13:57:50.916" v="28" actId="20577"/>
      <pc:docMkLst>
        <pc:docMk/>
      </pc:docMkLst>
      <pc:sldChg chg="modSp mod">
        <pc:chgData name="Hamdy" userId="d8b9c895-48f6-4987-a702-745e8874bd54" providerId="ADAL" clId="{E587A4D3-A062-4ACA-8B4F-78D4FE52532C}" dt="2023-07-17T13:57:50.916" v="28" actId="20577"/>
        <pc:sldMkLst>
          <pc:docMk/>
          <pc:sldMk cId="3641186057" sldId="318"/>
        </pc:sldMkLst>
        <pc:spChg chg="mod">
          <ac:chgData name="Hamdy" userId="d8b9c895-48f6-4987-a702-745e8874bd54" providerId="ADAL" clId="{E587A4D3-A062-4ACA-8B4F-78D4FE52532C}" dt="2023-07-17T13:57:50.916" v="28" actId="20577"/>
          <ac:spMkLst>
            <pc:docMk/>
            <pc:sldMk cId="3641186057" sldId="318"/>
            <ac:spMk id="3" creationId="{00000000-0000-0000-0000-000000000000}"/>
          </ac:spMkLst>
        </pc:spChg>
      </pc:sldChg>
    </pc:docChg>
  </pc:docChgLst>
  <pc:docChgLst>
    <pc:chgData name="Balian, Sarah (CNTR)" userId="b3b060d9-4d34-479b-ad68-688eaebf93c5" providerId="ADAL" clId="{0D48F03A-085C-41DF-8538-7DA58E412DA0}"/>
    <pc:docChg chg="custSel modSld">
      <pc:chgData name="Balian, Sarah (CNTR)" userId="b3b060d9-4d34-479b-ad68-688eaebf93c5" providerId="ADAL" clId="{0D48F03A-085C-41DF-8538-7DA58E412DA0}" dt="2023-07-17T15:50:36.549" v="70" actId="1076"/>
      <pc:docMkLst>
        <pc:docMk/>
      </pc:docMkLst>
      <pc:sldChg chg="modSp mod">
        <pc:chgData name="Balian, Sarah (CNTR)" userId="b3b060d9-4d34-479b-ad68-688eaebf93c5" providerId="ADAL" clId="{0D48F03A-085C-41DF-8538-7DA58E412DA0}" dt="2023-07-17T15:44:05.226" v="25" actId="20577"/>
        <pc:sldMkLst>
          <pc:docMk/>
          <pc:sldMk cId="0" sldId="261"/>
        </pc:sldMkLst>
        <pc:spChg chg="mod">
          <ac:chgData name="Balian, Sarah (CNTR)" userId="b3b060d9-4d34-479b-ad68-688eaebf93c5" providerId="ADAL" clId="{0D48F03A-085C-41DF-8538-7DA58E412DA0}" dt="2023-07-17T15:43:48.320" v="18" actId="14100"/>
          <ac:spMkLst>
            <pc:docMk/>
            <pc:sldMk cId="0" sldId="261"/>
            <ac:spMk id="22530" creationId="{00000000-0000-0000-0000-000000000000}"/>
          </ac:spMkLst>
        </pc:spChg>
        <pc:graphicFrameChg chg="mod modGraphic">
          <ac:chgData name="Balian, Sarah (CNTR)" userId="b3b060d9-4d34-479b-ad68-688eaebf93c5" providerId="ADAL" clId="{0D48F03A-085C-41DF-8538-7DA58E412DA0}" dt="2023-07-17T15:44:05.226" v="25" actId="20577"/>
          <ac:graphicFrameMkLst>
            <pc:docMk/>
            <pc:sldMk cId="0" sldId="261"/>
            <ac:graphicFrameMk id="5" creationId="{00000000-0000-0000-0000-000000000000}"/>
          </ac:graphicFrameMkLst>
        </pc:graphicFrameChg>
      </pc:sldChg>
      <pc:sldChg chg="modSp mod">
        <pc:chgData name="Balian, Sarah (CNTR)" userId="b3b060d9-4d34-479b-ad68-688eaebf93c5" providerId="ADAL" clId="{0D48F03A-085C-41DF-8538-7DA58E412DA0}" dt="2023-07-17T15:50:36.549" v="70" actId="1076"/>
        <pc:sldMkLst>
          <pc:docMk/>
          <pc:sldMk cId="0" sldId="298"/>
        </pc:sldMkLst>
        <pc:graphicFrameChg chg="mod modGraphic">
          <ac:chgData name="Balian, Sarah (CNTR)" userId="b3b060d9-4d34-479b-ad68-688eaebf93c5" providerId="ADAL" clId="{0D48F03A-085C-41DF-8538-7DA58E412DA0}" dt="2023-07-17T15:50:36.549" v="70" actId="1076"/>
          <ac:graphicFrameMkLst>
            <pc:docMk/>
            <pc:sldMk cId="0" sldId="298"/>
            <ac:graphicFrameMk id="4" creationId="{00000000-0000-0000-0000-000000000000}"/>
          </ac:graphicFrameMkLst>
        </pc:graphicFrameChg>
      </pc:sldChg>
      <pc:sldChg chg="addSp delSp modSp mod">
        <pc:chgData name="Balian, Sarah (CNTR)" userId="b3b060d9-4d34-479b-ad68-688eaebf93c5" providerId="ADAL" clId="{0D48F03A-085C-41DF-8538-7DA58E412DA0}" dt="2023-07-17T15:41:19.344" v="7" actId="20577"/>
        <pc:sldMkLst>
          <pc:docMk/>
          <pc:sldMk cId="155956363" sldId="311"/>
        </pc:sldMkLst>
        <pc:spChg chg="mod">
          <ac:chgData name="Balian, Sarah (CNTR)" userId="b3b060d9-4d34-479b-ad68-688eaebf93c5" providerId="ADAL" clId="{0D48F03A-085C-41DF-8538-7DA58E412DA0}" dt="2023-07-17T15:41:19.344" v="7" actId="20577"/>
          <ac:spMkLst>
            <pc:docMk/>
            <pc:sldMk cId="155956363" sldId="311"/>
            <ac:spMk id="4" creationId="{00000000-0000-0000-0000-000000000000}"/>
          </ac:spMkLst>
        </pc:spChg>
        <pc:picChg chg="add mod">
          <ac:chgData name="Balian, Sarah (CNTR)" userId="b3b060d9-4d34-479b-ad68-688eaebf93c5" providerId="ADAL" clId="{0D48F03A-085C-41DF-8538-7DA58E412DA0}" dt="2023-07-17T15:40:38.089" v="3" actId="1076"/>
          <ac:picMkLst>
            <pc:docMk/>
            <pc:sldMk cId="155956363" sldId="311"/>
            <ac:picMk id="2" creationId="{3348FD44-76A8-2B16-2014-F7CA0FCC74C4}"/>
          </ac:picMkLst>
        </pc:picChg>
        <pc:picChg chg="del">
          <ac:chgData name="Balian, Sarah (CNTR)" userId="b3b060d9-4d34-479b-ad68-688eaebf93c5" providerId="ADAL" clId="{0D48F03A-085C-41DF-8538-7DA58E412DA0}" dt="2023-07-17T15:40:23.787" v="1" actId="478"/>
          <ac:picMkLst>
            <pc:docMk/>
            <pc:sldMk cId="155956363" sldId="311"/>
            <ac:picMk id="7" creationId="{95D6F2F0-B076-A0B1-70A5-04651BA7D683}"/>
          </ac:picMkLst>
        </pc:picChg>
        <pc:picChg chg="mod modCrop">
          <ac:chgData name="Balian, Sarah (CNTR)" userId="b3b060d9-4d34-479b-ad68-688eaebf93c5" providerId="ADAL" clId="{0D48F03A-085C-41DF-8538-7DA58E412DA0}" dt="2023-07-17T15:38:56.210" v="0" actId="732"/>
          <ac:picMkLst>
            <pc:docMk/>
            <pc:sldMk cId="155956363" sldId="311"/>
            <ac:picMk id="18" creationId="{A0938BA7-C354-4D5C-8217-1956EF081B6A}"/>
          </ac:picMkLst>
        </pc:picChg>
      </pc:sldChg>
      <pc:sldChg chg="modSp mod">
        <pc:chgData name="Balian, Sarah (CNTR)" userId="b3b060d9-4d34-479b-ad68-688eaebf93c5" providerId="ADAL" clId="{0D48F03A-085C-41DF-8538-7DA58E412DA0}" dt="2023-07-17T15:44:52.763" v="36" actId="20577"/>
        <pc:sldMkLst>
          <pc:docMk/>
          <pc:sldMk cId="1446040430" sldId="319"/>
        </pc:sldMkLst>
        <pc:graphicFrameChg chg="modGraphic">
          <ac:chgData name="Balian, Sarah (CNTR)" userId="b3b060d9-4d34-479b-ad68-688eaebf93c5" providerId="ADAL" clId="{0D48F03A-085C-41DF-8538-7DA58E412DA0}" dt="2023-07-17T15:44:52.763" v="36" actId="20577"/>
          <ac:graphicFrameMkLst>
            <pc:docMk/>
            <pc:sldMk cId="1446040430" sldId="319"/>
            <ac:graphicFrameMk id="5" creationId="{00000000-0000-0000-0000-000000000000}"/>
          </ac:graphicFrameMkLst>
        </pc:graphicFrameChg>
      </pc:sldChg>
      <pc:sldChg chg="modSp mod">
        <pc:chgData name="Balian, Sarah (CNTR)" userId="b3b060d9-4d34-479b-ad68-688eaebf93c5" providerId="ADAL" clId="{0D48F03A-085C-41DF-8538-7DA58E412DA0}" dt="2023-07-17T15:45:46.642" v="65" actId="1076"/>
        <pc:sldMkLst>
          <pc:docMk/>
          <pc:sldMk cId="2298385035" sldId="320"/>
        </pc:sldMkLst>
        <pc:spChg chg="mod">
          <ac:chgData name="Balian, Sarah (CNTR)" userId="b3b060d9-4d34-479b-ad68-688eaebf93c5" providerId="ADAL" clId="{0D48F03A-085C-41DF-8538-7DA58E412DA0}" dt="2023-07-17T15:45:44.070" v="64" actId="27636"/>
          <ac:spMkLst>
            <pc:docMk/>
            <pc:sldMk cId="2298385035" sldId="320"/>
            <ac:spMk id="22530" creationId="{00000000-0000-0000-0000-000000000000}"/>
          </ac:spMkLst>
        </pc:spChg>
        <pc:graphicFrameChg chg="mod modGraphic">
          <ac:chgData name="Balian, Sarah (CNTR)" userId="b3b060d9-4d34-479b-ad68-688eaebf93c5" providerId="ADAL" clId="{0D48F03A-085C-41DF-8538-7DA58E412DA0}" dt="2023-07-17T15:45:46.642" v="65" actId="1076"/>
          <ac:graphicFrameMkLst>
            <pc:docMk/>
            <pc:sldMk cId="2298385035" sldId="320"/>
            <ac:graphicFrameMk id="5" creationId="{00000000-0000-0000-0000-000000000000}"/>
          </ac:graphicFrameMkLst>
        </pc:graphicFrameChg>
      </pc:sldChg>
    </pc:docChg>
  </pc:docChgLst>
  <pc:docChgLst>
    <pc:chgData name="Sarah Balian" userId="b9b6ec2c-f67a-4485-ae9a-27dddf9569d2" providerId="ADAL" clId="{E9CBA3DA-BCF1-4672-9BE9-6A47AD47949A}"/>
    <pc:docChg chg="undo custSel modSld">
      <pc:chgData name="Sarah Balian" userId="b9b6ec2c-f67a-4485-ae9a-27dddf9569d2" providerId="ADAL" clId="{E9CBA3DA-BCF1-4672-9BE9-6A47AD47949A}" dt="2022-06-30T14:18:40.653" v="1" actId="478"/>
      <pc:docMkLst>
        <pc:docMk/>
      </pc:docMkLst>
      <pc:sldChg chg="addSp delSp mod">
        <pc:chgData name="Sarah Balian" userId="b9b6ec2c-f67a-4485-ae9a-27dddf9569d2" providerId="ADAL" clId="{E9CBA3DA-BCF1-4672-9BE9-6A47AD47949A}" dt="2022-06-30T14:18:40.653" v="1" actId="478"/>
        <pc:sldMkLst>
          <pc:docMk/>
          <pc:sldMk cId="0" sldId="256"/>
        </pc:sldMkLst>
        <pc:spChg chg="add del">
          <ac:chgData name="Sarah Balian" userId="b9b6ec2c-f67a-4485-ae9a-27dddf9569d2" providerId="ADAL" clId="{E9CBA3DA-BCF1-4672-9BE9-6A47AD47949A}" dt="2022-06-30T14:18:40.653" v="1" actId="478"/>
          <ac:spMkLst>
            <pc:docMk/>
            <pc:sldMk cId="0" sldId="256"/>
            <ac:spMk id="2" creationId="{00000000-0000-0000-0000-000000000000}"/>
          </ac:spMkLst>
        </pc:spChg>
      </pc:sldChg>
    </pc:docChg>
  </pc:docChgLst>
  <pc:docChgLst>
    <pc:chgData name="McFarland, Annette (CNTR)" userId="e93d1f50-85ab-41a8-a34a-185a53159573" providerId="ADAL" clId="{2EB27333-CA70-4A09-94CE-FDDD7A7DBEFD}"/>
    <pc:docChg chg="undo custSel delSld modSld modMainMaster">
      <pc:chgData name="McFarland, Annette (CNTR)" userId="e93d1f50-85ab-41a8-a34a-185a53159573" providerId="ADAL" clId="{2EB27333-CA70-4A09-94CE-FDDD7A7DBEFD}" dt="2023-06-01T12:45:41.859" v="4080" actId="113"/>
      <pc:docMkLst>
        <pc:docMk/>
      </pc:docMkLst>
      <pc:sldChg chg="modSp mod">
        <pc:chgData name="McFarland, Annette (CNTR)" userId="e93d1f50-85ab-41a8-a34a-185a53159573" providerId="ADAL" clId="{2EB27333-CA70-4A09-94CE-FDDD7A7DBEFD}" dt="2023-05-17T15:32:16.103" v="4043" actId="1076"/>
        <pc:sldMkLst>
          <pc:docMk/>
          <pc:sldMk cId="0" sldId="256"/>
        </pc:sldMkLst>
        <pc:spChg chg="mod">
          <ac:chgData name="McFarland, Annette (CNTR)" userId="e93d1f50-85ab-41a8-a34a-185a53159573" providerId="ADAL" clId="{2EB27333-CA70-4A09-94CE-FDDD7A7DBEFD}" dt="2023-05-17T15:32:16.103" v="4043" actId="1076"/>
          <ac:spMkLst>
            <pc:docMk/>
            <pc:sldMk cId="0" sldId="256"/>
            <ac:spMk id="2" creationId="{00000000-0000-0000-0000-000000000000}"/>
          </ac:spMkLst>
        </pc:spChg>
      </pc:sldChg>
      <pc:sldChg chg="modSp mod">
        <pc:chgData name="McFarland, Annette (CNTR)" userId="e93d1f50-85ab-41a8-a34a-185a53159573" providerId="ADAL" clId="{2EB27333-CA70-4A09-94CE-FDDD7A7DBEFD}" dt="2023-05-17T14:16:01.679" v="1158" actId="6549"/>
        <pc:sldMkLst>
          <pc:docMk/>
          <pc:sldMk cId="0" sldId="258"/>
        </pc:sldMkLst>
        <pc:spChg chg="mod">
          <ac:chgData name="McFarland, Annette (CNTR)" userId="e93d1f50-85ab-41a8-a34a-185a53159573" providerId="ADAL" clId="{2EB27333-CA70-4A09-94CE-FDDD7A7DBEFD}" dt="2023-05-17T14:16:01.679" v="1158" actId="6549"/>
          <ac:spMkLst>
            <pc:docMk/>
            <pc:sldMk cId="0" sldId="258"/>
            <ac:spMk id="3" creationId="{00000000-0000-0000-0000-000000000000}"/>
          </ac:spMkLst>
        </pc:spChg>
        <pc:spChg chg="mod">
          <ac:chgData name="McFarland, Annette (CNTR)" userId="e93d1f50-85ab-41a8-a34a-185a53159573" providerId="ADAL" clId="{2EB27333-CA70-4A09-94CE-FDDD7A7DBEFD}" dt="2023-05-17T14:14:43.912" v="1061" actId="2711"/>
          <ac:spMkLst>
            <pc:docMk/>
            <pc:sldMk cId="0" sldId="258"/>
            <ac:spMk id="8194" creationId="{00000000-0000-0000-0000-000000000000}"/>
          </ac:spMkLst>
        </pc:spChg>
      </pc:sldChg>
      <pc:sldChg chg="modSp mod">
        <pc:chgData name="McFarland, Annette (CNTR)" userId="e93d1f50-85ab-41a8-a34a-185a53159573" providerId="ADAL" clId="{2EB27333-CA70-4A09-94CE-FDDD7A7DBEFD}" dt="2023-05-17T14:28:49.222" v="1654" actId="2711"/>
        <pc:sldMkLst>
          <pc:docMk/>
          <pc:sldMk cId="0" sldId="259"/>
        </pc:sldMkLst>
        <pc:spChg chg="mod">
          <ac:chgData name="McFarland, Annette (CNTR)" userId="e93d1f50-85ab-41a8-a34a-185a53159573" providerId="ADAL" clId="{2EB27333-CA70-4A09-94CE-FDDD7A7DBEFD}" dt="2023-05-17T14:28:49.222" v="1654" actId="2711"/>
          <ac:spMkLst>
            <pc:docMk/>
            <pc:sldMk cId="0" sldId="259"/>
            <ac:spMk id="19458" creationId="{00000000-0000-0000-0000-000000000000}"/>
          </ac:spMkLst>
        </pc:spChg>
        <pc:spChg chg="mod">
          <ac:chgData name="McFarland, Annette (CNTR)" userId="e93d1f50-85ab-41a8-a34a-185a53159573" providerId="ADAL" clId="{2EB27333-CA70-4A09-94CE-FDDD7A7DBEFD}" dt="2023-05-17T14:28:49.222" v="1654" actId="2711"/>
          <ac:spMkLst>
            <pc:docMk/>
            <pc:sldMk cId="0" sldId="259"/>
            <ac:spMk id="19459" creationId="{00000000-0000-0000-0000-000000000000}"/>
          </ac:spMkLst>
        </pc:spChg>
      </pc:sldChg>
      <pc:sldChg chg="modSp mod">
        <pc:chgData name="McFarland, Annette (CNTR)" userId="e93d1f50-85ab-41a8-a34a-185a53159573" providerId="ADAL" clId="{2EB27333-CA70-4A09-94CE-FDDD7A7DBEFD}" dt="2023-05-17T15:31:34.834" v="4041" actId="2711"/>
        <pc:sldMkLst>
          <pc:docMk/>
          <pc:sldMk cId="0" sldId="261"/>
        </pc:sldMkLst>
        <pc:spChg chg="mod">
          <ac:chgData name="McFarland, Annette (CNTR)" userId="e93d1f50-85ab-41a8-a34a-185a53159573" providerId="ADAL" clId="{2EB27333-CA70-4A09-94CE-FDDD7A7DBEFD}" dt="2023-05-17T14:43:39.656" v="2320" actId="2711"/>
          <ac:spMkLst>
            <pc:docMk/>
            <pc:sldMk cId="0" sldId="261"/>
            <ac:spMk id="22530" creationId="{00000000-0000-0000-0000-000000000000}"/>
          </ac:spMkLst>
        </pc:spChg>
        <pc:graphicFrameChg chg="mod modGraphic">
          <ac:chgData name="McFarland, Annette (CNTR)" userId="e93d1f50-85ab-41a8-a34a-185a53159573" providerId="ADAL" clId="{2EB27333-CA70-4A09-94CE-FDDD7A7DBEFD}" dt="2023-05-17T15:31:34.834" v="4041" actId="2711"/>
          <ac:graphicFrameMkLst>
            <pc:docMk/>
            <pc:sldMk cId="0" sldId="261"/>
            <ac:graphicFrameMk id="5" creationId="{00000000-0000-0000-0000-000000000000}"/>
          </ac:graphicFrameMkLst>
        </pc:graphicFrameChg>
      </pc:sldChg>
      <pc:sldChg chg="modSp mod">
        <pc:chgData name="McFarland, Annette (CNTR)" userId="e93d1f50-85ab-41a8-a34a-185a53159573" providerId="ADAL" clId="{2EB27333-CA70-4A09-94CE-FDDD7A7DBEFD}" dt="2023-06-01T12:44:37.290" v="4077" actId="5793"/>
        <pc:sldMkLst>
          <pc:docMk/>
          <pc:sldMk cId="0" sldId="294"/>
        </pc:sldMkLst>
        <pc:spChg chg="mod">
          <ac:chgData name="McFarland, Annette (CNTR)" userId="e93d1f50-85ab-41a8-a34a-185a53159573" providerId="ADAL" clId="{2EB27333-CA70-4A09-94CE-FDDD7A7DBEFD}" dt="2023-05-17T14:44:13.370" v="2326" actId="2711"/>
          <ac:spMkLst>
            <pc:docMk/>
            <pc:sldMk cId="0" sldId="294"/>
            <ac:spMk id="2" creationId="{00000000-0000-0000-0000-000000000000}"/>
          </ac:spMkLst>
        </pc:spChg>
        <pc:spChg chg="mod">
          <ac:chgData name="McFarland, Annette (CNTR)" userId="e93d1f50-85ab-41a8-a34a-185a53159573" providerId="ADAL" clId="{2EB27333-CA70-4A09-94CE-FDDD7A7DBEFD}" dt="2023-06-01T12:44:37.290" v="4077" actId="5793"/>
          <ac:spMkLst>
            <pc:docMk/>
            <pc:sldMk cId="0" sldId="294"/>
            <ac:spMk id="3" creationId="{00000000-0000-0000-0000-000000000000}"/>
          </ac:spMkLst>
        </pc:spChg>
      </pc:sldChg>
      <pc:sldChg chg="modSp mod">
        <pc:chgData name="McFarland, Annette (CNTR)" userId="e93d1f50-85ab-41a8-a34a-185a53159573" providerId="ADAL" clId="{2EB27333-CA70-4A09-94CE-FDDD7A7DBEFD}" dt="2023-06-01T12:44:55.111" v="4078" actId="207"/>
        <pc:sldMkLst>
          <pc:docMk/>
          <pc:sldMk cId="0" sldId="295"/>
        </pc:sldMkLst>
        <pc:spChg chg="mod">
          <ac:chgData name="McFarland, Annette (CNTR)" userId="e93d1f50-85ab-41a8-a34a-185a53159573" providerId="ADAL" clId="{2EB27333-CA70-4A09-94CE-FDDD7A7DBEFD}" dt="2023-05-17T15:17:54.969" v="3687" actId="20577"/>
          <ac:spMkLst>
            <pc:docMk/>
            <pc:sldMk cId="0" sldId="295"/>
            <ac:spMk id="2" creationId="{00000000-0000-0000-0000-000000000000}"/>
          </ac:spMkLst>
        </pc:spChg>
        <pc:graphicFrameChg chg="mod">
          <ac:chgData name="McFarland, Annette (CNTR)" userId="e93d1f50-85ab-41a8-a34a-185a53159573" providerId="ADAL" clId="{2EB27333-CA70-4A09-94CE-FDDD7A7DBEFD}" dt="2023-06-01T12:44:55.111" v="4078" actId="207"/>
          <ac:graphicFrameMkLst>
            <pc:docMk/>
            <pc:sldMk cId="0" sldId="295"/>
            <ac:graphicFrameMk id="6" creationId="{00000000-0000-0000-0000-000000000000}"/>
          </ac:graphicFrameMkLst>
        </pc:graphicFrameChg>
      </pc:sldChg>
      <pc:sldChg chg="modSp mod">
        <pc:chgData name="McFarland, Annette (CNTR)" userId="e93d1f50-85ab-41a8-a34a-185a53159573" providerId="ADAL" clId="{2EB27333-CA70-4A09-94CE-FDDD7A7DBEFD}" dt="2023-06-01T12:45:41.859" v="4080" actId="113"/>
        <pc:sldMkLst>
          <pc:docMk/>
          <pc:sldMk cId="0" sldId="298"/>
        </pc:sldMkLst>
        <pc:spChg chg="mod">
          <ac:chgData name="McFarland, Annette (CNTR)" userId="e93d1f50-85ab-41a8-a34a-185a53159573" providerId="ADAL" clId="{2EB27333-CA70-4A09-94CE-FDDD7A7DBEFD}" dt="2023-05-17T14:44:41.466" v="2331" actId="2711"/>
          <ac:spMkLst>
            <pc:docMk/>
            <pc:sldMk cId="0" sldId="298"/>
            <ac:spMk id="2" creationId="{00000000-0000-0000-0000-000000000000}"/>
          </ac:spMkLst>
        </pc:spChg>
        <pc:spChg chg="mod">
          <ac:chgData name="McFarland, Annette (CNTR)" userId="e93d1f50-85ab-41a8-a34a-185a53159573" providerId="ADAL" clId="{2EB27333-CA70-4A09-94CE-FDDD7A7DBEFD}" dt="2023-05-17T15:28:46.474" v="3963" actId="14100"/>
          <ac:spMkLst>
            <pc:docMk/>
            <pc:sldMk cId="0" sldId="298"/>
            <ac:spMk id="24579" creationId="{00000000-0000-0000-0000-000000000000}"/>
          </ac:spMkLst>
        </pc:spChg>
        <pc:graphicFrameChg chg="mod modGraphic">
          <ac:chgData name="McFarland, Annette (CNTR)" userId="e93d1f50-85ab-41a8-a34a-185a53159573" providerId="ADAL" clId="{2EB27333-CA70-4A09-94CE-FDDD7A7DBEFD}" dt="2023-06-01T12:45:41.859" v="4080" actId="113"/>
          <ac:graphicFrameMkLst>
            <pc:docMk/>
            <pc:sldMk cId="0" sldId="298"/>
            <ac:graphicFrameMk id="4" creationId="{00000000-0000-0000-0000-000000000000}"/>
          </ac:graphicFrameMkLst>
        </pc:graphicFrameChg>
      </pc:sldChg>
      <pc:sldChg chg="modSp mod">
        <pc:chgData name="McFarland, Annette (CNTR)" userId="e93d1f50-85ab-41a8-a34a-185a53159573" providerId="ADAL" clId="{2EB27333-CA70-4A09-94CE-FDDD7A7DBEFD}" dt="2023-05-17T14:56:03.963" v="2923" actId="20577"/>
        <pc:sldMkLst>
          <pc:docMk/>
          <pc:sldMk cId="0" sldId="306"/>
        </pc:sldMkLst>
        <pc:spChg chg="mod">
          <ac:chgData name="McFarland, Annette (CNTR)" userId="e93d1f50-85ab-41a8-a34a-185a53159573" providerId="ADAL" clId="{2EB27333-CA70-4A09-94CE-FDDD7A7DBEFD}" dt="2023-05-17T14:56:03.963" v="2923" actId="20577"/>
          <ac:spMkLst>
            <pc:docMk/>
            <pc:sldMk cId="0" sldId="306"/>
            <ac:spMk id="20483" creationId="{00000000-0000-0000-0000-000000000000}"/>
          </ac:spMkLst>
        </pc:spChg>
        <pc:spChg chg="mod">
          <ac:chgData name="McFarland, Annette (CNTR)" userId="e93d1f50-85ab-41a8-a34a-185a53159573" providerId="ADAL" clId="{2EB27333-CA70-4A09-94CE-FDDD7A7DBEFD}" dt="2023-05-17T14:43:33.441" v="2319" actId="2711"/>
          <ac:spMkLst>
            <pc:docMk/>
            <pc:sldMk cId="0" sldId="306"/>
            <ac:spMk id="27650" creationId="{00000000-0000-0000-0000-000000000000}"/>
          </ac:spMkLst>
        </pc:spChg>
      </pc:sldChg>
      <pc:sldChg chg="addSp delSp modSp mod">
        <pc:chgData name="McFarland, Annette (CNTR)" userId="e93d1f50-85ab-41a8-a34a-185a53159573" providerId="ADAL" clId="{2EB27333-CA70-4A09-94CE-FDDD7A7DBEFD}" dt="2023-05-17T14:01:40.954" v="585" actId="1076"/>
        <pc:sldMkLst>
          <pc:docMk/>
          <pc:sldMk cId="155956363" sldId="311"/>
        </pc:sldMkLst>
        <pc:spChg chg="mod">
          <ac:chgData name="McFarland, Annette (CNTR)" userId="e93d1f50-85ab-41a8-a34a-185a53159573" providerId="ADAL" clId="{2EB27333-CA70-4A09-94CE-FDDD7A7DBEFD}" dt="2023-05-17T14:00:47.954" v="577" actId="20577"/>
          <ac:spMkLst>
            <pc:docMk/>
            <pc:sldMk cId="155956363" sldId="311"/>
            <ac:spMk id="4" creationId="{00000000-0000-0000-0000-000000000000}"/>
          </ac:spMkLst>
        </pc:spChg>
        <pc:spChg chg="del">
          <ac:chgData name="McFarland, Annette (CNTR)" userId="e93d1f50-85ab-41a8-a34a-185a53159573" providerId="ADAL" clId="{2EB27333-CA70-4A09-94CE-FDDD7A7DBEFD}" dt="2023-05-17T13:50:48.943" v="126" actId="478"/>
          <ac:spMkLst>
            <pc:docMk/>
            <pc:sldMk cId="155956363" sldId="311"/>
            <ac:spMk id="6" creationId="{DC70305D-3EF5-4D15-9952-D3A5C220BCFE}"/>
          </ac:spMkLst>
        </pc:spChg>
        <pc:grpChg chg="del">
          <ac:chgData name="McFarland, Annette (CNTR)" userId="e93d1f50-85ab-41a8-a34a-185a53159573" providerId="ADAL" clId="{2EB27333-CA70-4A09-94CE-FDDD7A7DBEFD}" dt="2023-05-17T13:50:46.900" v="125" actId="478"/>
          <ac:grpSpMkLst>
            <pc:docMk/>
            <pc:sldMk cId="155956363" sldId="311"/>
            <ac:grpSpMk id="19" creationId="{A418AD40-0811-466A-ACC9-2E1839548445}"/>
          </ac:grpSpMkLst>
        </pc:grpChg>
        <pc:picChg chg="add mod">
          <ac:chgData name="McFarland, Annette (CNTR)" userId="e93d1f50-85ab-41a8-a34a-185a53159573" providerId="ADAL" clId="{2EB27333-CA70-4A09-94CE-FDDD7A7DBEFD}" dt="2023-05-17T14:01:36.476" v="584" actId="1076"/>
          <ac:picMkLst>
            <pc:docMk/>
            <pc:sldMk cId="155956363" sldId="311"/>
            <ac:picMk id="3" creationId="{75525994-9604-C38B-B7C3-F18F3A6BCAD8}"/>
          </ac:picMkLst>
        </pc:picChg>
        <pc:picChg chg="add mod">
          <ac:chgData name="McFarland, Annette (CNTR)" userId="e93d1f50-85ab-41a8-a34a-185a53159573" providerId="ADAL" clId="{2EB27333-CA70-4A09-94CE-FDDD7A7DBEFD}" dt="2023-05-17T13:54:20.421" v="564" actId="1076"/>
          <ac:picMkLst>
            <pc:docMk/>
            <pc:sldMk cId="155956363" sldId="311"/>
            <ac:picMk id="7" creationId="{95D6F2F0-B076-A0B1-70A5-04651BA7D683}"/>
          </ac:picMkLst>
        </pc:picChg>
        <pc:picChg chg="del">
          <ac:chgData name="McFarland, Annette (CNTR)" userId="e93d1f50-85ab-41a8-a34a-185a53159573" providerId="ADAL" clId="{2EB27333-CA70-4A09-94CE-FDDD7A7DBEFD}" dt="2023-05-17T13:50:41.593" v="124" actId="478"/>
          <ac:picMkLst>
            <pc:docMk/>
            <pc:sldMk cId="155956363" sldId="311"/>
            <ac:picMk id="9" creationId="{00000000-0000-0000-0000-000000000000}"/>
          </ac:picMkLst>
        </pc:picChg>
        <pc:picChg chg="add mod">
          <ac:chgData name="McFarland, Annette (CNTR)" userId="e93d1f50-85ab-41a8-a34a-185a53159573" providerId="ADAL" clId="{2EB27333-CA70-4A09-94CE-FDDD7A7DBEFD}" dt="2023-05-17T14:01:40.954" v="585" actId="1076"/>
          <ac:picMkLst>
            <pc:docMk/>
            <pc:sldMk cId="155956363" sldId="311"/>
            <ac:picMk id="10" creationId="{B481E9A6-30BA-3ADC-0EA6-A33338D044EB}"/>
          </ac:picMkLst>
        </pc:picChg>
        <pc:picChg chg="mod">
          <ac:chgData name="McFarland, Annette (CNTR)" userId="e93d1f50-85ab-41a8-a34a-185a53159573" providerId="ADAL" clId="{2EB27333-CA70-4A09-94CE-FDDD7A7DBEFD}" dt="2023-05-17T14:01:24.468" v="583" actId="1076"/>
          <ac:picMkLst>
            <pc:docMk/>
            <pc:sldMk cId="155956363" sldId="311"/>
            <ac:picMk id="18" creationId="{A0938BA7-C354-4D5C-8217-1956EF081B6A}"/>
          </ac:picMkLst>
        </pc:picChg>
        <pc:picChg chg="del">
          <ac:chgData name="McFarland, Annette (CNTR)" userId="e93d1f50-85ab-41a8-a34a-185a53159573" providerId="ADAL" clId="{2EB27333-CA70-4A09-94CE-FDDD7A7DBEFD}" dt="2023-05-17T13:50:49.746" v="127" actId="478"/>
          <ac:picMkLst>
            <pc:docMk/>
            <pc:sldMk cId="155956363" sldId="311"/>
            <ac:picMk id="22" creationId="{5EAA1C3F-9E10-40FC-80D4-2549A57390C1}"/>
          </ac:picMkLst>
        </pc:picChg>
        <pc:picChg chg="del">
          <ac:chgData name="McFarland, Annette (CNTR)" userId="e93d1f50-85ab-41a8-a34a-185a53159573" providerId="ADAL" clId="{2EB27333-CA70-4A09-94CE-FDDD7A7DBEFD}" dt="2023-05-17T13:50:50.415" v="128" actId="478"/>
          <ac:picMkLst>
            <pc:docMk/>
            <pc:sldMk cId="155956363" sldId="311"/>
            <ac:picMk id="23" creationId="{5DCC4843-B5B5-4432-9157-EB4078D6E584}"/>
          </ac:picMkLst>
        </pc:picChg>
      </pc:sldChg>
      <pc:sldChg chg="modSp mod">
        <pc:chgData name="McFarland, Annette (CNTR)" userId="e93d1f50-85ab-41a8-a34a-185a53159573" providerId="ADAL" clId="{2EB27333-CA70-4A09-94CE-FDDD7A7DBEFD}" dt="2023-06-01T12:40:05.776" v="4069" actId="1076"/>
        <pc:sldMkLst>
          <pc:docMk/>
          <pc:sldMk cId="1498362923" sldId="312"/>
        </pc:sldMkLst>
        <pc:spChg chg="mod">
          <ac:chgData name="McFarland, Annette (CNTR)" userId="e93d1f50-85ab-41a8-a34a-185a53159573" providerId="ADAL" clId="{2EB27333-CA70-4A09-94CE-FDDD7A7DBEFD}" dt="2023-05-17T14:18:24.835" v="1314" actId="2711"/>
          <ac:spMkLst>
            <pc:docMk/>
            <pc:sldMk cId="1498362923" sldId="312"/>
            <ac:spMk id="2" creationId="{00000000-0000-0000-0000-000000000000}"/>
          </ac:spMkLst>
        </pc:spChg>
        <pc:spChg chg="mod">
          <ac:chgData name="McFarland, Annette (CNTR)" userId="e93d1f50-85ab-41a8-a34a-185a53159573" providerId="ADAL" clId="{2EB27333-CA70-4A09-94CE-FDDD7A7DBEFD}" dt="2023-06-01T12:40:05.776" v="4069" actId="1076"/>
          <ac:spMkLst>
            <pc:docMk/>
            <pc:sldMk cId="1498362923" sldId="312"/>
            <ac:spMk id="3" creationId="{00000000-0000-0000-0000-000000000000}"/>
          </ac:spMkLst>
        </pc:spChg>
      </pc:sldChg>
      <pc:sldChg chg="modSp mod">
        <pc:chgData name="McFarland, Annette (CNTR)" userId="e93d1f50-85ab-41a8-a34a-185a53159573" providerId="ADAL" clId="{2EB27333-CA70-4A09-94CE-FDDD7A7DBEFD}" dt="2023-05-17T14:39:34.072" v="2046" actId="20577"/>
        <pc:sldMkLst>
          <pc:docMk/>
          <pc:sldMk cId="3714879970" sldId="313"/>
        </pc:sldMkLst>
        <pc:spChg chg="mod">
          <ac:chgData name="McFarland, Annette (CNTR)" userId="e93d1f50-85ab-41a8-a34a-185a53159573" providerId="ADAL" clId="{2EB27333-CA70-4A09-94CE-FDDD7A7DBEFD}" dt="2023-05-17T14:29:01.536" v="1655" actId="2711"/>
          <ac:spMkLst>
            <pc:docMk/>
            <pc:sldMk cId="3714879970" sldId="313"/>
            <ac:spMk id="2" creationId="{00000000-0000-0000-0000-000000000000}"/>
          </ac:spMkLst>
        </pc:spChg>
        <pc:spChg chg="mod">
          <ac:chgData name="McFarland, Annette (CNTR)" userId="e93d1f50-85ab-41a8-a34a-185a53159573" providerId="ADAL" clId="{2EB27333-CA70-4A09-94CE-FDDD7A7DBEFD}" dt="2023-05-17T14:39:34.072" v="2046" actId="20577"/>
          <ac:spMkLst>
            <pc:docMk/>
            <pc:sldMk cId="3714879970" sldId="313"/>
            <ac:spMk id="3" creationId="{00000000-0000-0000-0000-000000000000}"/>
          </ac:spMkLst>
        </pc:spChg>
      </pc:sldChg>
      <pc:sldChg chg="modSp mod">
        <pc:chgData name="McFarland, Annette (CNTR)" userId="e93d1f50-85ab-41a8-a34a-185a53159573" providerId="ADAL" clId="{2EB27333-CA70-4A09-94CE-FDDD7A7DBEFD}" dt="2023-05-17T14:39:29.824" v="2044" actId="20577"/>
        <pc:sldMkLst>
          <pc:docMk/>
          <pc:sldMk cId="4151493306" sldId="314"/>
        </pc:sldMkLst>
        <pc:spChg chg="mod">
          <ac:chgData name="McFarland, Annette (CNTR)" userId="e93d1f50-85ab-41a8-a34a-185a53159573" providerId="ADAL" clId="{2EB27333-CA70-4A09-94CE-FDDD7A7DBEFD}" dt="2023-05-17T14:35:56.096" v="1728" actId="2711"/>
          <ac:spMkLst>
            <pc:docMk/>
            <pc:sldMk cId="4151493306" sldId="314"/>
            <ac:spMk id="2" creationId="{00000000-0000-0000-0000-000000000000}"/>
          </ac:spMkLst>
        </pc:spChg>
        <pc:spChg chg="mod">
          <ac:chgData name="McFarland, Annette (CNTR)" userId="e93d1f50-85ab-41a8-a34a-185a53159573" providerId="ADAL" clId="{2EB27333-CA70-4A09-94CE-FDDD7A7DBEFD}" dt="2023-05-17T14:39:29.824" v="2044" actId="20577"/>
          <ac:spMkLst>
            <pc:docMk/>
            <pc:sldMk cId="4151493306" sldId="314"/>
            <ac:spMk id="3" creationId="{00000000-0000-0000-0000-000000000000}"/>
          </ac:spMkLst>
        </pc:spChg>
      </pc:sldChg>
      <pc:sldChg chg="modSp mod">
        <pc:chgData name="McFarland, Annette (CNTR)" userId="e93d1f50-85ab-41a8-a34a-185a53159573" providerId="ADAL" clId="{2EB27333-CA70-4A09-94CE-FDDD7A7DBEFD}" dt="2023-05-17T14:43:13.967" v="2316" actId="2711"/>
        <pc:sldMkLst>
          <pc:docMk/>
          <pc:sldMk cId="26582040" sldId="315"/>
        </pc:sldMkLst>
        <pc:spChg chg="mod">
          <ac:chgData name="McFarland, Annette (CNTR)" userId="e93d1f50-85ab-41a8-a34a-185a53159573" providerId="ADAL" clId="{2EB27333-CA70-4A09-94CE-FDDD7A7DBEFD}" dt="2023-05-17T14:43:13.967" v="2316" actId="2711"/>
          <ac:spMkLst>
            <pc:docMk/>
            <pc:sldMk cId="26582040" sldId="315"/>
            <ac:spMk id="2" creationId="{00000000-0000-0000-0000-000000000000}"/>
          </ac:spMkLst>
        </pc:spChg>
        <pc:spChg chg="mod">
          <ac:chgData name="McFarland, Annette (CNTR)" userId="e93d1f50-85ab-41a8-a34a-185a53159573" providerId="ADAL" clId="{2EB27333-CA70-4A09-94CE-FDDD7A7DBEFD}" dt="2023-05-17T14:43:13.967" v="2316" actId="2711"/>
          <ac:spMkLst>
            <pc:docMk/>
            <pc:sldMk cId="26582040" sldId="315"/>
            <ac:spMk id="3" creationId="{00000000-0000-0000-0000-000000000000}"/>
          </ac:spMkLst>
        </pc:spChg>
      </pc:sldChg>
      <pc:sldChg chg="modSp mod">
        <pc:chgData name="McFarland, Annette (CNTR)" userId="e93d1f50-85ab-41a8-a34a-185a53159573" providerId="ADAL" clId="{2EB27333-CA70-4A09-94CE-FDDD7A7DBEFD}" dt="2023-05-17T14:46:54.301" v="2437" actId="255"/>
        <pc:sldMkLst>
          <pc:docMk/>
          <pc:sldMk cId="2483891504" sldId="316"/>
        </pc:sldMkLst>
        <pc:spChg chg="mod">
          <ac:chgData name="McFarland, Annette (CNTR)" userId="e93d1f50-85ab-41a8-a34a-185a53159573" providerId="ADAL" clId="{2EB27333-CA70-4A09-94CE-FDDD7A7DBEFD}" dt="2023-05-17T14:43:21.701" v="2317" actId="2711"/>
          <ac:spMkLst>
            <pc:docMk/>
            <pc:sldMk cId="2483891504" sldId="316"/>
            <ac:spMk id="2" creationId="{00000000-0000-0000-0000-000000000000}"/>
          </ac:spMkLst>
        </pc:spChg>
        <pc:spChg chg="mod">
          <ac:chgData name="McFarland, Annette (CNTR)" userId="e93d1f50-85ab-41a8-a34a-185a53159573" providerId="ADAL" clId="{2EB27333-CA70-4A09-94CE-FDDD7A7DBEFD}" dt="2023-05-17T14:46:54.301" v="2437" actId="255"/>
          <ac:spMkLst>
            <pc:docMk/>
            <pc:sldMk cId="2483891504" sldId="316"/>
            <ac:spMk id="3" creationId="{00000000-0000-0000-0000-000000000000}"/>
          </ac:spMkLst>
        </pc:spChg>
      </pc:sldChg>
      <pc:sldChg chg="modSp mod">
        <pc:chgData name="McFarland, Annette (CNTR)" userId="e93d1f50-85ab-41a8-a34a-185a53159573" providerId="ADAL" clId="{2EB27333-CA70-4A09-94CE-FDDD7A7DBEFD}" dt="2023-06-01T12:39:59.941" v="4068" actId="1076"/>
        <pc:sldMkLst>
          <pc:docMk/>
          <pc:sldMk cId="4059909083" sldId="317"/>
        </pc:sldMkLst>
        <pc:spChg chg="mod">
          <ac:chgData name="McFarland, Annette (CNTR)" userId="e93d1f50-85ab-41a8-a34a-185a53159573" providerId="ADAL" clId="{2EB27333-CA70-4A09-94CE-FDDD7A7DBEFD}" dt="2023-05-17T14:18:17.502" v="1313" actId="2711"/>
          <ac:spMkLst>
            <pc:docMk/>
            <pc:sldMk cId="4059909083" sldId="317"/>
            <ac:spMk id="2" creationId="{00000000-0000-0000-0000-000000000000}"/>
          </ac:spMkLst>
        </pc:spChg>
        <pc:spChg chg="mod">
          <ac:chgData name="McFarland, Annette (CNTR)" userId="e93d1f50-85ab-41a8-a34a-185a53159573" providerId="ADAL" clId="{2EB27333-CA70-4A09-94CE-FDDD7A7DBEFD}" dt="2023-06-01T12:39:59.941" v="4068" actId="1076"/>
          <ac:spMkLst>
            <pc:docMk/>
            <pc:sldMk cId="4059909083" sldId="317"/>
            <ac:spMk id="3" creationId="{00000000-0000-0000-0000-000000000000}"/>
          </ac:spMkLst>
        </pc:spChg>
      </pc:sldChg>
      <pc:sldChg chg="modSp mod">
        <pc:chgData name="McFarland, Annette (CNTR)" userId="e93d1f50-85ab-41a8-a34a-185a53159573" providerId="ADAL" clId="{2EB27333-CA70-4A09-94CE-FDDD7A7DBEFD}" dt="2023-05-17T14:50:23.241" v="2487" actId="207"/>
        <pc:sldMkLst>
          <pc:docMk/>
          <pc:sldMk cId="3641186057" sldId="318"/>
        </pc:sldMkLst>
        <pc:spChg chg="mod">
          <ac:chgData name="McFarland, Annette (CNTR)" userId="e93d1f50-85ab-41a8-a34a-185a53159573" providerId="ADAL" clId="{2EB27333-CA70-4A09-94CE-FDDD7A7DBEFD}" dt="2023-05-17T14:43:26.936" v="2318" actId="2711"/>
          <ac:spMkLst>
            <pc:docMk/>
            <pc:sldMk cId="3641186057" sldId="318"/>
            <ac:spMk id="2" creationId="{00000000-0000-0000-0000-000000000000}"/>
          </ac:spMkLst>
        </pc:spChg>
        <pc:spChg chg="mod">
          <ac:chgData name="McFarland, Annette (CNTR)" userId="e93d1f50-85ab-41a8-a34a-185a53159573" providerId="ADAL" clId="{2EB27333-CA70-4A09-94CE-FDDD7A7DBEFD}" dt="2023-05-17T14:50:23.241" v="2487" actId="207"/>
          <ac:spMkLst>
            <pc:docMk/>
            <pc:sldMk cId="3641186057" sldId="318"/>
            <ac:spMk id="3" creationId="{00000000-0000-0000-0000-000000000000}"/>
          </ac:spMkLst>
        </pc:spChg>
      </pc:sldChg>
      <pc:sldChg chg="modSp mod">
        <pc:chgData name="McFarland, Annette (CNTR)" userId="e93d1f50-85ab-41a8-a34a-185a53159573" providerId="ADAL" clId="{2EB27333-CA70-4A09-94CE-FDDD7A7DBEFD}" dt="2023-05-17T15:31:25.959" v="4040" actId="2711"/>
        <pc:sldMkLst>
          <pc:docMk/>
          <pc:sldMk cId="1446040430" sldId="319"/>
        </pc:sldMkLst>
        <pc:spChg chg="mod">
          <ac:chgData name="McFarland, Annette (CNTR)" userId="e93d1f50-85ab-41a8-a34a-185a53159573" providerId="ADAL" clId="{2EB27333-CA70-4A09-94CE-FDDD7A7DBEFD}" dt="2023-05-17T14:43:52.348" v="2322" actId="2711"/>
          <ac:spMkLst>
            <pc:docMk/>
            <pc:sldMk cId="1446040430" sldId="319"/>
            <ac:spMk id="22530" creationId="{00000000-0000-0000-0000-000000000000}"/>
          </ac:spMkLst>
        </pc:spChg>
        <pc:graphicFrameChg chg="modGraphic">
          <ac:chgData name="McFarland, Annette (CNTR)" userId="e93d1f50-85ab-41a8-a34a-185a53159573" providerId="ADAL" clId="{2EB27333-CA70-4A09-94CE-FDDD7A7DBEFD}" dt="2023-05-17T15:31:25.959" v="4040" actId="2711"/>
          <ac:graphicFrameMkLst>
            <pc:docMk/>
            <pc:sldMk cId="1446040430" sldId="319"/>
            <ac:graphicFrameMk id="5" creationId="{00000000-0000-0000-0000-000000000000}"/>
          </ac:graphicFrameMkLst>
        </pc:graphicFrameChg>
      </pc:sldChg>
      <pc:sldChg chg="modSp mod">
        <pc:chgData name="McFarland, Annette (CNTR)" userId="e93d1f50-85ab-41a8-a34a-185a53159573" providerId="ADAL" clId="{2EB27333-CA70-4A09-94CE-FDDD7A7DBEFD}" dt="2023-06-01T12:41:39.998" v="4071" actId="120"/>
        <pc:sldMkLst>
          <pc:docMk/>
          <pc:sldMk cId="2298385035" sldId="320"/>
        </pc:sldMkLst>
        <pc:spChg chg="mod">
          <ac:chgData name="McFarland, Annette (CNTR)" userId="e93d1f50-85ab-41a8-a34a-185a53159573" providerId="ADAL" clId="{2EB27333-CA70-4A09-94CE-FDDD7A7DBEFD}" dt="2023-05-17T15:00:03.023" v="3149" actId="20577"/>
          <ac:spMkLst>
            <pc:docMk/>
            <pc:sldMk cId="2298385035" sldId="320"/>
            <ac:spMk id="22530" creationId="{00000000-0000-0000-0000-000000000000}"/>
          </ac:spMkLst>
        </pc:spChg>
        <pc:graphicFrameChg chg="mod modGraphic">
          <ac:chgData name="McFarland, Annette (CNTR)" userId="e93d1f50-85ab-41a8-a34a-185a53159573" providerId="ADAL" clId="{2EB27333-CA70-4A09-94CE-FDDD7A7DBEFD}" dt="2023-06-01T12:41:39.998" v="4071" actId="120"/>
          <ac:graphicFrameMkLst>
            <pc:docMk/>
            <pc:sldMk cId="2298385035" sldId="320"/>
            <ac:graphicFrameMk id="5" creationId="{00000000-0000-0000-0000-000000000000}"/>
          </ac:graphicFrameMkLst>
        </pc:graphicFrameChg>
      </pc:sldChg>
      <pc:sldChg chg="modSp mod">
        <pc:chgData name="McFarland, Annette (CNTR)" userId="e93d1f50-85ab-41a8-a34a-185a53159573" providerId="ADAL" clId="{2EB27333-CA70-4A09-94CE-FDDD7A7DBEFD}" dt="2023-06-01T12:45:03.246" v="4079" actId="207"/>
        <pc:sldMkLst>
          <pc:docMk/>
          <pc:sldMk cId="1490717148" sldId="321"/>
        </pc:sldMkLst>
        <pc:spChg chg="mod">
          <ac:chgData name="McFarland, Annette (CNTR)" userId="e93d1f50-85ab-41a8-a34a-185a53159573" providerId="ADAL" clId="{2EB27333-CA70-4A09-94CE-FDDD7A7DBEFD}" dt="2023-05-17T15:21:52.633" v="3737" actId="20577"/>
          <ac:spMkLst>
            <pc:docMk/>
            <pc:sldMk cId="1490717148" sldId="321"/>
            <ac:spMk id="2" creationId="{00000000-0000-0000-0000-000000000000}"/>
          </ac:spMkLst>
        </pc:spChg>
        <pc:graphicFrameChg chg="mod">
          <ac:chgData name="McFarland, Annette (CNTR)" userId="e93d1f50-85ab-41a8-a34a-185a53159573" providerId="ADAL" clId="{2EB27333-CA70-4A09-94CE-FDDD7A7DBEFD}" dt="2023-06-01T12:45:03.246" v="4079" actId="207"/>
          <ac:graphicFrameMkLst>
            <pc:docMk/>
            <pc:sldMk cId="1490717148" sldId="321"/>
            <ac:graphicFrameMk id="6" creationId="{00000000-0000-0000-0000-000000000000}"/>
          </ac:graphicFrameMkLst>
        </pc:graphicFrameChg>
      </pc:sldChg>
      <pc:sldChg chg="modSp mod">
        <pc:chgData name="McFarland, Annette (CNTR)" userId="e93d1f50-85ab-41a8-a34a-185a53159573" providerId="ADAL" clId="{2EB27333-CA70-4A09-94CE-FDDD7A7DBEFD}" dt="2023-05-17T15:24:52.096" v="3769" actId="20577"/>
        <pc:sldMkLst>
          <pc:docMk/>
          <pc:sldMk cId="2238375007" sldId="322"/>
        </pc:sldMkLst>
        <pc:spChg chg="mod">
          <ac:chgData name="McFarland, Annette (CNTR)" userId="e93d1f50-85ab-41a8-a34a-185a53159573" providerId="ADAL" clId="{2EB27333-CA70-4A09-94CE-FDDD7A7DBEFD}" dt="2023-05-17T15:24:52.096" v="3769" actId="20577"/>
          <ac:spMkLst>
            <pc:docMk/>
            <pc:sldMk cId="2238375007" sldId="322"/>
            <ac:spMk id="2" creationId="{00000000-0000-0000-0000-000000000000}"/>
          </ac:spMkLst>
        </pc:spChg>
        <pc:graphicFrameChg chg="mod">
          <ac:chgData name="McFarland, Annette (CNTR)" userId="e93d1f50-85ab-41a8-a34a-185a53159573" providerId="ADAL" clId="{2EB27333-CA70-4A09-94CE-FDDD7A7DBEFD}" dt="2023-05-17T15:24:43.846" v="3764" actId="207"/>
          <ac:graphicFrameMkLst>
            <pc:docMk/>
            <pc:sldMk cId="2238375007" sldId="322"/>
            <ac:graphicFrameMk id="6" creationId="{00000000-0000-0000-0000-000000000000}"/>
          </ac:graphicFrameMkLst>
        </pc:graphicFrameChg>
      </pc:sldChg>
      <pc:sldChg chg="del">
        <pc:chgData name="McFarland, Annette (CNTR)" userId="e93d1f50-85ab-41a8-a34a-185a53159573" providerId="ADAL" clId="{2EB27333-CA70-4A09-94CE-FDDD7A7DBEFD}" dt="2023-05-17T13:49:16.050" v="123" actId="2696"/>
        <pc:sldMkLst>
          <pc:docMk/>
          <pc:sldMk cId="1463173340" sldId="323"/>
        </pc:sldMkLst>
      </pc:sldChg>
      <pc:sldMasterChg chg="setBg modSldLayout">
        <pc:chgData name="McFarland, Annette (CNTR)" userId="e93d1f50-85ab-41a8-a34a-185a53159573" providerId="ADAL" clId="{2EB27333-CA70-4A09-94CE-FDDD7A7DBEFD}" dt="2023-05-17T15:32:29.768" v="4044" actId="14100"/>
        <pc:sldMasterMkLst>
          <pc:docMk/>
          <pc:sldMasterMk cId="0" sldId="2147483673"/>
        </pc:sldMasterMkLst>
        <pc:sldLayoutChg chg="addSp delSp modSp mod">
          <pc:chgData name="McFarland, Annette (CNTR)" userId="e93d1f50-85ab-41a8-a34a-185a53159573" providerId="ADAL" clId="{2EB27333-CA70-4A09-94CE-FDDD7A7DBEFD}" dt="2023-05-17T15:32:29.768" v="4044" actId="14100"/>
          <pc:sldLayoutMkLst>
            <pc:docMk/>
            <pc:sldMasterMk cId="0" sldId="2147483673"/>
            <pc:sldLayoutMk cId="0" sldId="2147483674"/>
          </pc:sldLayoutMkLst>
          <pc:spChg chg="add mod">
            <ac:chgData name="McFarland, Annette (CNTR)" userId="e93d1f50-85ab-41a8-a34a-185a53159573" providerId="ADAL" clId="{2EB27333-CA70-4A09-94CE-FDDD7A7DBEFD}" dt="2023-05-17T13:45:10.240" v="93" actId="207"/>
            <ac:spMkLst>
              <pc:docMk/>
              <pc:sldMasterMk cId="0" sldId="2147483673"/>
              <pc:sldLayoutMk cId="0" sldId="2147483674"/>
              <ac:spMk id="4" creationId="{019B35D9-4675-F026-6124-8C20A895AC17}"/>
            </ac:spMkLst>
          </pc:spChg>
          <pc:spChg chg="add mod">
            <ac:chgData name="McFarland, Annette (CNTR)" userId="e93d1f50-85ab-41a8-a34a-185a53159573" providerId="ADAL" clId="{2EB27333-CA70-4A09-94CE-FDDD7A7DBEFD}" dt="2023-05-17T13:45:10.240" v="93" actId="207"/>
            <ac:spMkLst>
              <pc:docMk/>
              <pc:sldMasterMk cId="0" sldId="2147483673"/>
              <pc:sldLayoutMk cId="0" sldId="2147483674"/>
              <ac:spMk id="5" creationId="{C3CFA80E-DB3D-0FA4-521C-202A34EE65AB}"/>
            </ac:spMkLst>
          </pc:spChg>
          <pc:spChg chg="add del mod">
            <ac:chgData name="McFarland, Annette (CNTR)" userId="e93d1f50-85ab-41a8-a34a-185a53159573" providerId="ADAL" clId="{2EB27333-CA70-4A09-94CE-FDDD7A7DBEFD}" dt="2023-05-17T13:45:55.018" v="99"/>
            <ac:spMkLst>
              <pc:docMk/>
              <pc:sldMasterMk cId="0" sldId="2147483673"/>
              <pc:sldLayoutMk cId="0" sldId="2147483674"/>
              <ac:spMk id="6" creationId="{E17CB685-80CA-C3C1-A7EF-907E4AB644CE}"/>
            </ac:spMkLst>
          </pc:spChg>
          <pc:spChg chg="add mod">
            <ac:chgData name="McFarland, Annette (CNTR)" userId="e93d1f50-85ab-41a8-a34a-185a53159573" providerId="ADAL" clId="{2EB27333-CA70-4A09-94CE-FDDD7A7DBEFD}" dt="2023-05-17T13:46:45.296" v="118" actId="20577"/>
            <ac:spMkLst>
              <pc:docMk/>
              <pc:sldMasterMk cId="0" sldId="2147483673"/>
              <pc:sldLayoutMk cId="0" sldId="2147483674"/>
              <ac:spMk id="7" creationId="{F0C3DBA0-F186-C73D-63B8-728AB6CDD40E}"/>
            </ac:spMkLst>
          </pc:spChg>
          <pc:spChg chg="del">
            <ac:chgData name="McFarland, Annette (CNTR)" userId="e93d1f50-85ab-41a8-a34a-185a53159573" providerId="ADAL" clId="{2EB27333-CA70-4A09-94CE-FDDD7A7DBEFD}" dt="2023-05-17T12:57:04.874" v="6" actId="478"/>
            <ac:spMkLst>
              <pc:docMk/>
              <pc:sldMasterMk cId="0" sldId="2147483673"/>
              <pc:sldLayoutMk cId="0" sldId="2147483674"/>
              <ac:spMk id="17" creationId="{58EA146C-A30F-47F3-A2D7-B080160D8879}"/>
            </ac:spMkLst>
          </pc:spChg>
          <pc:spChg chg="mod">
            <ac:chgData name="McFarland, Annette (CNTR)" userId="e93d1f50-85ab-41a8-a34a-185a53159573" providerId="ADAL" clId="{2EB27333-CA70-4A09-94CE-FDDD7A7DBEFD}" dt="2023-05-17T15:32:29.768" v="4044" actId="14100"/>
            <ac:spMkLst>
              <pc:docMk/>
              <pc:sldMasterMk cId="0" sldId="2147483673"/>
              <pc:sldLayoutMk cId="0" sldId="2147483674"/>
              <ac:spMk id="36" creationId="{0C1FB313-3F38-4C50-8302-BAE267418251}"/>
            </ac:spMkLst>
          </pc:spChg>
          <pc:grpChg chg="del">
            <ac:chgData name="McFarland, Annette (CNTR)" userId="e93d1f50-85ab-41a8-a34a-185a53159573" providerId="ADAL" clId="{2EB27333-CA70-4A09-94CE-FDDD7A7DBEFD}" dt="2023-05-17T12:46:27.915" v="0" actId="478"/>
            <ac:grpSpMkLst>
              <pc:docMk/>
              <pc:sldMasterMk cId="0" sldId="2147483673"/>
              <pc:sldLayoutMk cId="0" sldId="2147483674"/>
              <ac:grpSpMk id="18" creationId="{813FC767-9AE1-4C99-9DB5-C70A01DAFFFC}"/>
            </ac:grpSpMkLst>
          </pc:grpChg>
          <pc:picChg chg="add mod ord modCrop">
            <ac:chgData name="McFarland, Annette (CNTR)" userId="e93d1f50-85ab-41a8-a34a-185a53159573" providerId="ADAL" clId="{2EB27333-CA70-4A09-94CE-FDDD7A7DBEFD}" dt="2023-05-17T13:45:39.402" v="97" actId="1076"/>
            <ac:picMkLst>
              <pc:docMk/>
              <pc:sldMasterMk cId="0" sldId="2147483673"/>
              <pc:sldLayoutMk cId="0" sldId="2147483674"/>
              <ac:picMk id="3" creationId="{7DAC3E94-3A4B-4A17-6114-228AE11A0BB5}"/>
            </ac:picMkLst>
          </pc:picChg>
          <pc:picChg chg="del">
            <ac:chgData name="McFarland, Annette (CNTR)" userId="e93d1f50-85ab-41a8-a34a-185a53159573" providerId="ADAL" clId="{2EB27333-CA70-4A09-94CE-FDDD7A7DBEFD}" dt="2023-05-17T12:46:33.238" v="4" actId="478"/>
            <ac:picMkLst>
              <pc:docMk/>
              <pc:sldMasterMk cId="0" sldId="2147483673"/>
              <pc:sldLayoutMk cId="0" sldId="2147483674"/>
              <ac:picMk id="35" creationId="{959C121F-53C5-44C3-BC87-BE1F144F16CC}"/>
            </ac:picMkLst>
          </pc:picChg>
        </pc:sldLayoutChg>
      </pc:sldMasterChg>
      <pc:sldMasterChg chg="setBg">
        <pc:chgData name="McFarland, Annette (CNTR)" userId="e93d1f50-85ab-41a8-a34a-185a53159573" providerId="ADAL" clId="{2EB27333-CA70-4A09-94CE-FDDD7A7DBEFD}" dt="2023-05-30T19:25:46.549" v="4067"/>
        <pc:sldMasterMkLst>
          <pc:docMk/>
          <pc:sldMasterMk cId="0" sldId="2147483685"/>
        </pc:sldMasterMkLst>
      </pc:sldMasterChg>
    </pc:docChg>
  </pc:docChgLst>
  <pc:docChgLst>
    <pc:chgData name="McFarland, Annette (CNTR)" userId="e93d1f50-85ab-41a8-a34a-185a53159573" providerId="ADAL" clId="{2AF1A2D3-0BB1-453B-A822-2CDD73B4E396}"/>
    <pc:docChg chg="undo custSel modSld">
      <pc:chgData name="McFarland, Annette (CNTR)" userId="e93d1f50-85ab-41a8-a34a-185a53159573" providerId="ADAL" clId="{2AF1A2D3-0BB1-453B-A822-2CDD73B4E396}" dt="2023-11-16T15:57:22.425" v="23" actId="948"/>
      <pc:docMkLst>
        <pc:docMk/>
      </pc:docMkLst>
      <pc:sldChg chg="modSp mod">
        <pc:chgData name="McFarland, Annette (CNTR)" userId="e93d1f50-85ab-41a8-a34a-185a53159573" providerId="ADAL" clId="{2AF1A2D3-0BB1-453B-A822-2CDD73B4E396}" dt="2023-11-16T15:57:22.425" v="23" actId="948"/>
        <pc:sldMkLst>
          <pc:docMk/>
          <pc:sldMk cId="0" sldId="259"/>
        </pc:sldMkLst>
        <pc:spChg chg="mod">
          <ac:chgData name="McFarland, Annette (CNTR)" userId="e93d1f50-85ab-41a8-a34a-185a53159573" providerId="ADAL" clId="{2AF1A2D3-0BB1-453B-A822-2CDD73B4E396}" dt="2023-11-16T15:57:22.425" v="23" actId="948"/>
          <ac:spMkLst>
            <pc:docMk/>
            <pc:sldMk cId="0" sldId="259"/>
            <ac:spMk id="19459" creationId="{00000000-0000-0000-0000-000000000000}"/>
          </ac:spMkLst>
        </pc:spChg>
      </pc:sldChg>
      <pc:sldChg chg="modSp mod">
        <pc:chgData name="McFarland, Annette (CNTR)" userId="e93d1f50-85ab-41a8-a34a-185a53159573" providerId="ADAL" clId="{2AF1A2D3-0BB1-453B-A822-2CDD73B4E396}" dt="2023-11-16T15:53:20.537" v="0" actId="207"/>
        <pc:sldMkLst>
          <pc:docMk/>
          <pc:sldMk cId="0" sldId="298"/>
        </pc:sldMkLst>
        <pc:graphicFrameChg chg="modGraphic">
          <ac:chgData name="McFarland, Annette (CNTR)" userId="e93d1f50-85ab-41a8-a34a-185a53159573" providerId="ADAL" clId="{2AF1A2D3-0BB1-453B-A822-2CDD73B4E396}" dt="2023-11-16T15:53:20.537" v="0" actId="207"/>
          <ac:graphicFrameMkLst>
            <pc:docMk/>
            <pc:sldMk cId="0" sldId="298"/>
            <ac:graphicFrameMk id="4" creationId="{00000000-0000-0000-0000-000000000000}"/>
          </ac:graphicFrameMkLst>
        </pc:graphicFrameChg>
      </pc:sldChg>
    </pc:docChg>
  </pc:docChgLst>
  <pc:docChgLst>
    <pc:chgData name="Sarah Balian" userId="b9b6ec2c-f67a-4485-ae9a-27dddf9569d2" providerId="ADAL" clId="{B4459DAC-FB09-4D62-9612-B7ADB8C049C2}"/>
    <pc:docChg chg="undo custSel addSld delSld modSld modMainMaster">
      <pc:chgData name="Sarah Balian" userId="b9b6ec2c-f67a-4485-ae9a-27dddf9569d2" providerId="ADAL" clId="{B4459DAC-FB09-4D62-9612-B7ADB8C049C2}" dt="2022-06-15T14:09:37.333" v="615" actId="1076"/>
      <pc:docMkLst>
        <pc:docMk/>
      </pc:docMkLst>
      <pc:sldChg chg="modSp mod">
        <pc:chgData name="Sarah Balian" userId="b9b6ec2c-f67a-4485-ae9a-27dddf9569d2" providerId="ADAL" clId="{B4459DAC-FB09-4D62-9612-B7ADB8C049C2}" dt="2022-06-15T14:09:37.333" v="615" actId="1076"/>
        <pc:sldMkLst>
          <pc:docMk/>
          <pc:sldMk cId="0" sldId="256"/>
        </pc:sldMkLst>
        <pc:spChg chg="mod">
          <ac:chgData name="Sarah Balian" userId="b9b6ec2c-f67a-4485-ae9a-27dddf9569d2" providerId="ADAL" clId="{B4459DAC-FB09-4D62-9612-B7ADB8C049C2}" dt="2022-06-15T14:09:37.333" v="615" actId="1076"/>
          <ac:spMkLst>
            <pc:docMk/>
            <pc:sldMk cId="0" sldId="256"/>
            <ac:spMk id="2" creationId="{00000000-0000-0000-0000-000000000000}"/>
          </ac:spMkLst>
        </pc:spChg>
      </pc:sldChg>
      <pc:sldChg chg="modSp mod">
        <pc:chgData name="Sarah Balian" userId="b9b6ec2c-f67a-4485-ae9a-27dddf9569d2" providerId="ADAL" clId="{B4459DAC-FB09-4D62-9612-B7ADB8C049C2}" dt="2022-06-13T18:59:07.137" v="302" actId="20577"/>
        <pc:sldMkLst>
          <pc:docMk/>
          <pc:sldMk cId="0" sldId="259"/>
        </pc:sldMkLst>
        <pc:spChg chg="mod">
          <ac:chgData name="Sarah Balian" userId="b9b6ec2c-f67a-4485-ae9a-27dddf9569d2" providerId="ADAL" clId="{B4459DAC-FB09-4D62-9612-B7ADB8C049C2}" dt="2022-06-13T18:59:07.137" v="302" actId="20577"/>
          <ac:spMkLst>
            <pc:docMk/>
            <pc:sldMk cId="0" sldId="259"/>
            <ac:spMk id="19459" creationId="{00000000-0000-0000-0000-000000000000}"/>
          </ac:spMkLst>
        </pc:spChg>
      </pc:sldChg>
      <pc:sldChg chg="modSp mod">
        <pc:chgData name="Sarah Balian" userId="b9b6ec2c-f67a-4485-ae9a-27dddf9569d2" providerId="ADAL" clId="{B4459DAC-FB09-4D62-9612-B7ADB8C049C2}" dt="2022-06-14T00:05:10.379" v="336" actId="6549"/>
        <pc:sldMkLst>
          <pc:docMk/>
          <pc:sldMk cId="0" sldId="261"/>
        </pc:sldMkLst>
        <pc:graphicFrameChg chg="modGraphic">
          <ac:chgData name="Sarah Balian" userId="b9b6ec2c-f67a-4485-ae9a-27dddf9569d2" providerId="ADAL" clId="{B4459DAC-FB09-4D62-9612-B7ADB8C049C2}" dt="2022-06-14T00:05:10.379" v="336" actId="6549"/>
          <ac:graphicFrameMkLst>
            <pc:docMk/>
            <pc:sldMk cId="0" sldId="261"/>
            <ac:graphicFrameMk id="5" creationId="{00000000-0000-0000-0000-000000000000}"/>
          </ac:graphicFrameMkLst>
        </pc:graphicFrameChg>
      </pc:sldChg>
      <pc:sldChg chg="modSp mod">
        <pc:chgData name="Sarah Balian" userId="b9b6ec2c-f67a-4485-ae9a-27dddf9569d2" providerId="ADAL" clId="{B4459DAC-FB09-4D62-9612-B7ADB8C049C2}" dt="2022-06-14T00:08:50.525" v="342" actId="207"/>
        <pc:sldMkLst>
          <pc:docMk/>
          <pc:sldMk cId="0" sldId="295"/>
        </pc:sldMkLst>
        <pc:graphicFrameChg chg="mod">
          <ac:chgData name="Sarah Balian" userId="b9b6ec2c-f67a-4485-ae9a-27dddf9569d2" providerId="ADAL" clId="{B4459DAC-FB09-4D62-9612-B7ADB8C049C2}" dt="2022-06-14T00:08:50.525" v="342" actId="207"/>
          <ac:graphicFrameMkLst>
            <pc:docMk/>
            <pc:sldMk cId="0" sldId="295"/>
            <ac:graphicFrameMk id="6" creationId="{00000000-0000-0000-0000-000000000000}"/>
          </ac:graphicFrameMkLst>
        </pc:graphicFrameChg>
      </pc:sldChg>
      <pc:sldChg chg="modSp mod">
        <pc:chgData name="Sarah Balian" userId="b9b6ec2c-f67a-4485-ae9a-27dddf9569d2" providerId="ADAL" clId="{B4459DAC-FB09-4D62-9612-B7ADB8C049C2}" dt="2022-06-14T00:19:48.689" v="439" actId="20577"/>
        <pc:sldMkLst>
          <pc:docMk/>
          <pc:sldMk cId="0" sldId="298"/>
        </pc:sldMkLst>
        <pc:graphicFrameChg chg="modGraphic">
          <ac:chgData name="Sarah Balian" userId="b9b6ec2c-f67a-4485-ae9a-27dddf9569d2" providerId="ADAL" clId="{B4459DAC-FB09-4D62-9612-B7ADB8C049C2}" dt="2022-06-14T00:19:48.689" v="439" actId="20577"/>
          <ac:graphicFrameMkLst>
            <pc:docMk/>
            <pc:sldMk cId="0" sldId="298"/>
            <ac:graphicFrameMk id="4" creationId="{00000000-0000-0000-0000-000000000000}"/>
          </ac:graphicFrameMkLst>
        </pc:graphicFrameChg>
      </pc:sldChg>
      <pc:sldChg chg="addSp delSp modSp mod setBg">
        <pc:chgData name="Sarah Balian" userId="b9b6ec2c-f67a-4485-ae9a-27dddf9569d2" providerId="ADAL" clId="{B4459DAC-FB09-4D62-9612-B7ADB8C049C2}" dt="2022-06-13T18:34:21.505" v="278" actId="1076"/>
        <pc:sldMkLst>
          <pc:docMk/>
          <pc:sldMk cId="155956363" sldId="311"/>
        </pc:sldMkLst>
        <pc:spChg chg="mod">
          <ac:chgData name="Sarah Balian" userId="b9b6ec2c-f67a-4485-ae9a-27dddf9569d2" providerId="ADAL" clId="{B4459DAC-FB09-4D62-9612-B7ADB8C049C2}" dt="2022-06-13T18:34:21.505" v="278" actId="1076"/>
          <ac:spMkLst>
            <pc:docMk/>
            <pc:sldMk cId="155956363" sldId="311"/>
            <ac:spMk id="4" creationId="{00000000-0000-0000-0000-000000000000}"/>
          </ac:spMkLst>
        </pc:spChg>
        <pc:spChg chg="add mod">
          <ac:chgData name="Sarah Balian" userId="b9b6ec2c-f67a-4485-ae9a-27dddf9569d2" providerId="ADAL" clId="{B4459DAC-FB09-4D62-9612-B7ADB8C049C2}" dt="2022-06-13T17:59:31.103" v="225" actId="1076"/>
          <ac:spMkLst>
            <pc:docMk/>
            <pc:sldMk cId="155956363" sldId="311"/>
            <ac:spMk id="6" creationId="{DC70305D-3EF5-4D15-9952-D3A5C220BCFE}"/>
          </ac:spMkLst>
        </pc:spChg>
        <pc:spChg chg="mod">
          <ac:chgData name="Sarah Balian" userId="b9b6ec2c-f67a-4485-ae9a-27dddf9569d2" providerId="ADAL" clId="{B4459DAC-FB09-4D62-9612-B7ADB8C049C2}" dt="2022-06-13T17:55:19.112" v="202"/>
          <ac:spMkLst>
            <pc:docMk/>
            <pc:sldMk cId="155956363" sldId="311"/>
            <ac:spMk id="15" creationId="{1C7E65D4-A9FA-461C-94A0-1DD72A5E9D4E}"/>
          </ac:spMkLst>
        </pc:spChg>
        <pc:spChg chg="add mod">
          <ac:chgData name="Sarah Balian" userId="b9b6ec2c-f67a-4485-ae9a-27dddf9569d2" providerId="ADAL" clId="{B4459DAC-FB09-4D62-9612-B7ADB8C049C2}" dt="2022-06-13T17:59:36.904" v="226" actId="1076"/>
          <ac:spMkLst>
            <pc:docMk/>
            <pc:sldMk cId="155956363" sldId="311"/>
            <ac:spMk id="20" creationId="{251EFA0C-6D14-4C1F-95B8-DE223C9E1BD1}"/>
          </ac:spMkLst>
        </pc:spChg>
        <pc:grpChg chg="del">
          <ac:chgData name="Sarah Balian" userId="b9b6ec2c-f67a-4485-ae9a-27dddf9569d2" providerId="ADAL" clId="{B4459DAC-FB09-4D62-9612-B7ADB8C049C2}" dt="2022-06-13T17:54:41.464" v="201" actId="478"/>
          <ac:grpSpMkLst>
            <pc:docMk/>
            <pc:sldMk cId="155956363" sldId="311"/>
            <ac:grpSpMk id="5" creationId="{00000000-0000-0000-0000-000000000000}"/>
          </ac:grpSpMkLst>
        </pc:grpChg>
        <pc:grpChg chg="add del mod">
          <ac:chgData name="Sarah Balian" userId="b9b6ec2c-f67a-4485-ae9a-27dddf9569d2" providerId="ADAL" clId="{B4459DAC-FB09-4D62-9612-B7ADB8C049C2}" dt="2022-06-13T17:55:24.327" v="203" actId="478"/>
          <ac:grpSpMkLst>
            <pc:docMk/>
            <pc:sldMk cId="155956363" sldId="311"/>
            <ac:grpSpMk id="13" creationId="{40690F2E-0205-48D0-A796-D910CCD66A70}"/>
          </ac:grpSpMkLst>
        </pc:grpChg>
        <pc:grpChg chg="add mod">
          <ac:chgData name="Sarah Balian" userId="b9b6ec2c-f67a-4485-ae9a-27dddf9569d2" providerId="ADAL" clId="{B4459DAC-FB09-4D62-9612-B7ADB8C049C2}" dt="2022-06-13T17:59:36.904" v="226" actId="1076"/>
          <ac:grpSpMkLst>
            <pc:docMk/>
            <pc:sldMk cId="155956363" sldId="311"/>
            <ac:grpSpMk id="19" creationId="{A418AD40-0811-466A-ACC9-2E1839548445}"/>
          </ac:grpSpMkLst>
        </pc:grpChg>
        <pc:graphicFrameChg chg="add del mod">
          <ac:chgData name="Sarah Balian" userId="b9b6ec2c-f67a-4485-ae9a-27dddf9569d2" providerId="ADAL" clId="{B4459DAC-FB09-4D62-9612-B7ADB8C049C2}" dt="2022-06-13T17:55:24.327" v="203" actId="478"/>
          <ac:graphicFrameMkLst>
            <pc:docMk/>
            <pc:sldMk cId="155956363" sldId="311"/>
            <ac:graphicFrameMk id="3" creationId="{2B0F1510-5DDB-403E-8C34-550FE2672655}"/>
          </ac:graphicFrameMkLst>
        </pc:graphicFrameChg>
        <pc:picChg chg="mod">
          <ac:chgData name="Sarah Balian" userId="b9b6ec2c-f67a-4485-ae9a-27dddf9569d2" providerId="ADAL" clId="{B4459DAC-FB09-4D62-9612-B7ADB8C049C2}" dt="2022-06-13T17:55:19.112" v="202"/>
          <ac:picMkLst>
            <pc:docMk/>
            <pc:sldMk cId="155956363" sldId="311"/>
            <ac:picMk id="16" creationId="{46E8A8F8-8F4A-4C63-A69B-33CF4862DE56}"/>
          </ac:picMkLst>
        </pc:picChg>
        <pc:picChg chg="add del mod">
          <ac:chgData name="Sarah Balian" userId="b9b6ec2c-f67a-4485-ae9a-27dddf9569d2" providerId="ADAL" clId="{B4459DAC-FB09-4D62-9612-B7ADB8C049C2}" dt="2022-06-13T17:55:24.327" v="203" actId="478"/>
          <ac:picMkLst>
            <pc:docMk/>
            <pc:sldMk cId="155956363" sldId="311"/>
            <ac:picMk id="17" creationId="{FE209BC8-25C9-4A37-8A05-7F0AA2A357A0}"/>
          </ac:picMkLst>
        </pc:picChg>
        <pc:picChg chg="add mod">
          <ac:chgData name="Sarah Balian" userId="b9b6ec2c-f67a-4485-ae9a-27dddf9569d2" providerId="ADAL" clId="{B4459DAC-FB09-4D62-9612-B7ADB8C049C2}" dt="2022-06-13T17:55:36.783" v="205" actId="1076"/>
          <ac:picMkLst>
            <pc:docMk/>
            <pc:sldMk cId="155956363" sldId="311"/>
            <ac:picMk id="18" creationId="{A0938BA7-C354-4D5C-8217-1956EF081B6A}"/>
          </ac:picMkLst>
        </pc:picChg>
        <pc:picChg chg="add mod">
          <ac:chgData name="Sarah Balian" userId="b9b6ec2c-f67a-4485-ae9a-27dddf9569d2" providerId="ADAL" clId="{B4459DAC-FB09-4D62-9612-B7ADB8C049C2}" dt="2022-06-13T17:59:36.904" v="226" actId="1076"/>
          <ac:picMkLst>
            <pc:docMk/>
            <pc:sldMk cId="155956363" sldId="311"/>
            <ac:picMk id="21" creationId="{0A35CB9C-CF11-4F00-AF07-062497E0A27B}"/>
          </ac:picMkLst>
        </pc:picChg>
        <pc:picChg chg="add mod">
          <ac:chgData name="Sarah Balian" userId="b9b6ec2c-f67a-4485-ae9a-27dddf9569d2" providerId="ADAL" clId="{B4459DAC-FB09-4D62-9612-B7ADB8C049C2}" dt="2022-06-13T17:57:39.752" v="209" actId="1076"/>
          <ac:picMkLst>
            <pc:docMk/>
            <pc:sldMk cId="155956363" sldId="311"/>
            <ac:picMk id="22" creationId="{5EAA1C3F-9E10-40FC-80D4-2549A57390C1}"/>
          </ac:picMkLst>
        </pc:picChg>
        <pc:picChg chg="add mod">
          <ac:chgData name="Sarah Balian" userId="b9b6ec2c-f67a-4485-ae9a-27dddf9569d2" providerId="ADAL" clId="{B4459DAC-FB09-4D62-9612-B7ADB8C049C2}" dt="2022-06-13T17:58:01.657" v="212" actId="1076"/>
          <ac:picMkLst>
            <pc:docMk/>
            <pc:sldMk cId="155956363" sldId="311"/>
            <ac:picMk id="23" creationId="{5DCC4843-B5B5-4432-9157-EB4078D6E584}"/>
          </ac:picMkLst>
        </pc:picChg>
        <pc:picChg chg="add del mod">
          <ac:chgData name="Sarah Balian" userId="b9b6ec2c-f67a-4485-ae9a-27dddf9569d2" providerId="ADAL" clId="{B4459DAC-FB09-4D62-9612-B7ADB8C049C2}" dt="2022-06-13T17:55:24.327" v="203" actId="478"/>
          <ac:picMkLst>
            <pc:docMk/>
            <pc:sldMk cId="155956363" sldId="311"/>
            <ac:picMk id="2049" creationId="{16EF9F9D-1794-40E4-B895-4118F1FAFD8E}"/>
          </ac:picMkLst>
        </pc:picChg>
        <pc:picChg chg="add del mod">
          <ac:chgData name="Sarah Balian" userId="b9b6ec2c-f67a-4485-ae9a-27dddf9569d2" providerId="ADAL" clId="{B4459DAC-FB09-4D62-9612-B7ADB8C049C2}" dt="2022-06-13T17:55:24.327" v="203" actId="478"/>
          <ac:picMkLst>
            <pc:docMk/>
            <pc:sldMk cId="155956363" sldId="311"/>
            <ac:picMk id="2054" creationId="{170751E2-F507-4B12-8A45-8EC15AA75390}"/>
          </ac:picMkLst>
        </pc:picChg>
      </pc:sldChg>
      <pc:sldChg chg="modSp mod">
        <pc:chgData name="Sarah Balian" userId="b9b6ec2c-f67a-4485-ae9a-27dddf9569d2" providerId="ADAL" clId="{B4459DAC-FB09-4D62-9612-B7ADB8C049C2}" dt="2022-06-13T22:49:28.130" v="319" actId="14100"/>
        <pc:sldMkLst>
          <pc:docMk/>
          <pc:sldMk cId="3714879970" sldId="313"/>
        </pc:sldMkLst>
        <pc:spChg chg="mod">
          <ac:chgData name="Sarah Balian" userId="b9b6ec2c-f67a-4485-ae9a-27dddf9569d2" providerId="ADAL" clId="{B4459DAC-FB09-4D62-9612-B7ADB8C049C2}" dt="2022-06-13T22:49:28.130" v="319" actId="14100"/>
          <ac:spMkLst>
            <pc:docMk/>
            <pc:sldMk cId="3714879970" sldId="313"/>
            <ac:spMk id="2" creationId="{00000000-0000-0000-0000-000000000000}"/>
          </ac:spMkLst>
        </pc:spChg>
        <pc:spChg chg="mod">
          <ac:chgData name="Sarah Balian" userId="b9b6ec2c-f67a-4485-ae9a-27dddf9569d2" providerId="ADAL" clId="{B4459DAC-FB09-4D62-9612-B7ADB8C049C2}" dt="2022-06-13T22:47:19.010" v="318" actId="1076"/>
          <ac:spMkLst>
            <pc:docMk/>
            <pc:sldMk cId="3714879970" sldId="313"/>
            <ac:spMk id="3" creationId="{00000000-0000-0000-0000-000000000000}"/>
          </ac:spMkLst>
        </pc:spChg>
      </pc:sldChg>
      <pc:sldChg chg="modSp mod">
        <pc:chgData name="Sarah Balian" userId="b9b6ec2c-f67a-4485-ae9a-27dddf9569d2" providerId="ADAL" clId="{B4459DAC-FB09-4D62-9612-B7ADB8C049C2}" dt="2022-06-13T22:51:24.472" v="321" actId="1076"/>
        <pc:sldMkLst>
          <pc:docMk/>
          <pc:sldMk cId="26582040" sldId="315"/>
        </pc:sldMkLst>
        <pc:spChg chg="mod">
          <ac:chgData name="Sarah Balian" userId="b9b6ec2c-f67a-4485-ae9a-27dddf9569d2" providerId="ADAL" clId="{B4459DAC-FB09-4D62-9612-B7ADB8C049C2}" dt="2022-06-13T22:51:24.472" v="321" actId="1076"/>
          <ac:spMkLst>
            <pc:docMk/>
            <pc:sldMk cId="26582040" sldId="315"/>
            <ac:spMk id="3" creationId="{00000000-0000-0000-0000-000000000000}"/>
          </ac:spMkLst>
        </pc:spChg>
      </pc:sldChg>
      <pc:sldChg chg="modSp mod">
        <pc:chgData name="Sarah Balian" userId="b9b6ec2c-f67a-4485-ae9a-27dddf9569d2" providerId="ADAL" clId="{B4459DAC-FB09-4D62-9612-B7ADB8C049C2}" dt="2022-06-13T22:55:02.988" v="334" actId="20577"/>
        <pc:sldMkLst>
          <pc:docMk/>
          <pc:sldMk cId="2483891504" sldId="316"/>
        </pc:sldMkLst>
        <pc:spChg chg="mod">
          <ac:chgData name="Sarah Balian" userId="b9b6ec2c-f67a-4485-ae9a-27dddf9569d2" providerId="ADAL" clId="{B4459DAC-FB09-4D62-9612-B7ADB8C049C2}" dt="2022-06-13T22:55:02.988" v="334" actId="20577"/>
          <ac:spMkLst>
            <pc:docMk/>
            <pc:sldMk cId="2483891504" sldId="316"/>
            <ac:spMk id="3" creationId="{00000000-0000-0000-0000-000000000000}"/>
          </ac:spMkLst>
        </pc:spChg>
      </pc:sldChg>
      <pc:sldChg chg="modSp mod">
        <pc:chgData name="Sarah Balian" userId="b9b6ec2c-f67a-4485-ae9a-27dddf9569d2" providerId="ADAL" clId="{B4459DAC-FB09-4D62-9612-B7ADB8C049C2}" dt="2022-06-14T00:18:03.313" v="418" actId="27918"/>
        <pc:sldMkLst>
          <pc:docMk/>
          <pc:sldMk cId="1490717148" sldId="321"/>
        </pc:sldMkLst>
        <pc:graphicFrameChg chg="mod">
          <ac:chgData name="Sarah Balian" userId="b9b6ec2c-f67a-4485-ae9a-27dddf9569d2" providerId="ADAL" clId="{B4459DAC-FB09-4D62-9612-B7ADB8C049C2}" dt="2022-06-14T00:17:03.157" v="408"/>
          <ac:graphicFrameMkLst>
            <pc:docMk/>
            <pc:sldMk cId="1490717148" sldId="321"/>
            <ac:graphicFrameMk id="6" creationId="{00000000-0000-0000-0000-000000000000}"/>
          </ac:graphicFrameMkLst>
        </pc:graphicFrameChg>
      </pc:sldChg>
      <pc:sldChg chg="addSp delSp modSp new del mod">
        <pc:chgData name="Sarah Balian" userId="b9b6ec2c-f67a-4485-ae9a-27dddf9569d2" providerId="ADAL" clId="{B4459DAC-FB09-4D62-9612-B7ADB8C049C2}" dt="2022-06-14T18:23:27.588" v="467" actId="47"/>
        <pc:sldMkLst>
          <pc:docMk/>
          <pc:sldMk cId="995199727" sldId="323"/>
        </pc:sldMkLst>
        <pc:spChg chg="mod">
          <ac:chgData name="Sarah Balian" userId="b9b6ec2c-f67a-4485-ae9a-27dddf9569d2" providerId="ADAL" clId="{B4459DAC-FB09-4D62-9612-B7ADB8C049C2}" dt="2022-06-14T18:20:04.144" v="453" actId="338"/>
          <ac:spMkLst>
            <pc:docMk/>
            <pc:sldMk cId="995199727" sldId="323"/>
            <ac:spMk id="2" creationId="{F15EEBFB-FA9D-4129-B5C7-4FFD7208C6FC}"/>
          </ac:spMkLst>
        </pc:spChg>
        <pc:spChg chg="del">
          <ac:chgData name="Sarah Balian" userId="b9b6ec2c-f67a-4485-ae9a-27dddf9569d2" providerId="ADAL" clId="{B4459DAC-FB09-4D62-9612-B7ADB8C049C2}" dt="2022-06-14T18:19:53.097" v="451"/>
          <ac:spMkLst>
            <pc:docMk/>
            <pc:sldMk cId="995199727" sldId="323"/>
            <ac:spMk id="3" creationId="{04237DEC-063C-4409-A73D-C113AB0D8ABB}"/>
          </ac:spMkLst>
        </pc:spChg>
        <pc:spChg chg="mod topLvl">
          <ac:chgData name="Sarah Balian" userId="b9b6ec2c-f67a-4485-ae9a-27dddf9569d2" providerId="ADAL" clId="{B4459DAC-FB09-4D62-9612-B7ADB8C049C2}" dt="2022-06-14T18:20:40.169" v="459" actId="165"/>
          <ac:spMkLst>
            <pc:docMk/>
            <pc:sldMk cId="995199727" sldId="323"/>
            <ac:spMk id="7" creationId="{413D4A85-CD2C-4491-B1E9-E72455BB7C8B}"/>
          </ac:spMkLst>
        </pc:spChg>
        <pc:grpChg chg="mod">
          <ac:chgData name="Sarah Balian" userId="b9b6ec2c-f67a-4485-ae9a-27dddf9569d2" providerId="ADAL" clId="{B4459DAC-FB09-4D62-9612-B7ADB8C049C2}" dt="2022-06-14T18:20:04.144" v="453" actId="338"/>
          <ac:grpSpMkLst>
            <pc:docMk/>
            <pc:sldMk cId="995199727" sldId="323"/>
            <ac:grpSpMk id="1" creationId="{00000000-0000-0000-0000-000000000000}"/>
          </ac:grpSpMkLst>
        </pc:grpChg>
        <pc:grpChg chg="add del mod">
          <ac:chgData name="Sarah Balian" userId="b9b6ec2c-f67a-4485-ae9a-27dddf9569d2" providerId="ADAL" clId="{B4459DAC-FB09-4D62-9612-B7ADB8C049C2}" dt="2022-06-14T18:20:40.169" v="459" actId="165"/>
          <ac:grpSpMkLst>
            <pc:docMk/>
            <pc:sldMk cId="995199727" sldId="323"/>
            <ac:grpSpMk id="6" creationId="{D669D598-318F-437D-8095-B3D097ECDDA3}"/>
          </ac:grpSpMkLst>
        </pc:grpChg>
        <pc:picChg chg="add del mod">
          <ac:chgData name="Sarah Balian" userId="b9b6ec2c-f67a-4485-ae9a-27dddf9569d2" providerId="ADAL" clId="{B4459DAC-FB09-4D62-9612-B7ADB8C049C2}" dt="2022-06-14T18:20:04.144" v="453" actId="338"/>
          <ac:picMkLst>
            <pc:docMk/>
            <pc:sldMk cId="995199727" sldId="323"/>
            <ac:picMk id="5" creationId="{52F13639-A5F1-4F19-AE5A-E22805B31245}"/>
          </ac:picMkLst>
        </pc:picChg>
        <pc:picChg chg="add del mod topLvl">
          <ac:chgData name="Sarah Balian" userId="b9b6ec2c-f67a-4485-ae9a-27dddf9569d2" providerId="ADAL" clId="{B4459DAC-FB09-4D62-9612-B7ADB8C049C2}" dt="2022-06-14T18:23:21.970" v="466" actId="478"/>
          <ac:picMkLst>
            <pc:docMk/>
            <pc:sldMk cId="995199727" sldId="323"/>
            <ac:picMk id="1029" creationId="{261F0D00-13A5-4F00-A92B-B0F0AA6642CD}"/>
          </ac:picMkLst>
        </pc:picChg>
      </pc:sldChg>
      <pc:sldChg chg="addSp delSp modSp new mod">
        <pc:chgData name="Sarah Balian" userId="b9b6ec2c-f67a-4485-ae9a-27dddf9569d2" providerId="ADAL" clId="{B4459DAC-FB09-4D62-9612-B7ADB8C049C2}" dt="2022-06-14T19:26:10.823" v="604" actId="20577"/>
        <pc:sldMkLst>
          <pc:docMk/>
          <pc:sldMk cId="1463173340" sldId="323"/>
        </pc:sldMkLst>
        <pc:spChg chg="mod">
          <ac:chgData name="Sarah Balian" userId="b9b6ec2c-f67a-4485-ae9a-27dddf9569d2" providerId="ADAL" clId="{B4459DAC-FB09-4D62-9612-B7ADB8C049C2}" dt="2022-06-14T19:18:49.876" v="500" actId="20577"/>
          <ac:spMkLst>
            <pc:docMk/>
            <pc:sldMk cId="1463173340" sldId="323"/>
            <ac:spMk id="2" creationId="{3C6087AA-9135-4B43-B7BA-23274E860A88}"/>
          </ac:spMkLst>
        </pc:spChg>
        <pc:spChg chg="del">
          <ac:chgData name="Sarah Balian" userId="b9b6ec2c-f67a-4485-ae9a-27dddf9569d2" providerId="ADAL" clId="{B4459DAC-FB09-4D62-9612-B7ADB8C049C2}" dt="2022-06-14T19:15:44.910" v="469"/>
          <ac:spMkLst>
            <pc:docMk/>
            <pc:sldMk cId="1463173340" sldId="323"/>
            <ac:spMk id="3" creationId="{A03ECF5A-1921-4B21-BC10-1D7BB39BAABB}"/>
          </ac:spMkLst>
        </pc:spChg>
        <pc:spChg chg="mod">
          <ac:chgData name="Sarah Balian" userId="b9b6ec2c-f67a-4485-ae9a-27dddf9569d2" providerId="ADAL" clId="{B4459DAC-FB09-4D62-9612-B7ADB8C049C2}" dt="2022-06-14T19:19:58.286" v="512" actId="1035"/>
          <ac:spMkLst>
            <pc:docMk/>
            <pc:sldMk cId="1463173340" sldId="323"/>
            <ac:spMk id="7" creationId="{CE7C0032-C33E-4752-AE06-04C25B99749D}"/>
          </ac:spMkLst>
        </pc:spChg>
        <pc:spChg chg="mod">
          <ac:chgData name="Sarah Balian" userId="b9b6ec2c-f67a-4485-ae9a-27dddf9569d2" providerId="ADAL" clId="{B4459DAC-FB09-4D62-9612-B7ADB8C049C2}" dt="2022-06-14T19:19:58.286" v="512" actId="1035"/>
          <ac:spMkLst>
            <pc:docMk/>
            <pc:sldMk cId="1463173340" sldId="323"/>
            <ac:spMk id="8" creationId="{5C2D6630-20E4-4006-A3F5-A2C510D226C3}"/>
          </ac:spMkLst>
        </pc:spChg>
        <pc:spChg chg="mod">
          <ac:chgData name="Sarah Balian" userId="b9b6ec2c-f67a-4485-ae9a-27dddf9569d2" providerId="ADAL" clId="{B4459DAC-FB09-4D62-9612-B7ADB8C049C2}" dt="2022-06-14T19:19:58.286" v="512" actId="1035"/>
          <ac:spMkLst>
            <pc:docMk/>
            <pc:sldMk cId="1463173340" sldId="323"/>
            <ac:spMk id="9" creationId="{B2852247-5A93-4BCA-91BE-FD1B97A1B6B5}"/>
          </ac:spMkLst>
        </pc:spChg>
        <pc:spChg chg="mod">
          <ac:chgData name="Sarah Balian" userId="b9b6ec2c-f67a-4485-ae9a-27dddf9569d2" providerId="ADAL" clId="{B4459DAC-FB09-4D62-9612-B7ADB8C049C2}" dt="2022-06-14T19:19:58.286" v="512" actId="1035"/>
          <ac:spMkLst>
            <pc:docMk/>
            <pc:sldMk cId="1463173340" sldId="323"/>
            <ac:spMk id="10" creationId="{2B900CA2-5163-46FA-92C3-86419311DC7A}"/>
          </ac:spMkLst>
        </pc:spChg>
        <pc:spChg chg="mod">
          <ac:chgData name="Sarah Balian" userId="b9b6ec2c-f67a-4485-ae9a-27dddf9569d2" providerId="ADAL" clId="{B4459DAC-FB09-4D62-9612-B7ADB8C049C2}" dt="2022-06-14T19:19:58.286" v="512" actId="1035"/>
          <ac:spMkLst>
            <pc:docMk/>
            <pc:sldMk cId="1463173340" sldId="323"/>
            <ac:spMk id="11" creationId="{8DC22695-48C5-4E23-A22C-9C6B94BE5773}"/>
          </ac:spMkLst>
        </pc:spChg>
        <pc:spChg chg="mod">
          <ac:chgData name="Sarah Balian" userId="b9b6ec2c-f67a-4485-ae9a-27dddf9569d2" providerId="ADAL" clId="{B4459DAC-FB09-4D62-9612-B7ADB8C049C2}" dt="2022-06-14T19:19:58.286" v="512" actId="1035"/>
          <ac:spMkLst>
            <pc:docMk/>
            <pc:sldMk cId="1463173340" sldId="323"/>
            <ac:spMk id="12" creationId="{C61659C3-E4A8-480D-8B47-74BD0FB2CC65}"/>
          </ac:spMkLst>
        </pc:spChg>
        <pc:spChg chg="mod">
          <ac:chgData name="Sarah Balian" userId="b9b6ec2c-f67a-4485-ae9a-27dddf9569d2" providerId="ADAL" clId="{B4459DAC-FB09-4D62-9612-B7ADB8C049C2}" dt="2022-06-14T19:19:58.286" v="512" actId="1035"/>
          <ac:spMkLst>
            <pc:docMk/>
            <pc:sldMk cId="1463173340" sldId="323"/>
            <ac:spMk id="13" creationId="{1A712874-426B-477D-AF21-581AD68D18BE}"/>
          </ac:spMkLst>
        </pc:spChg>
        <pc:spChg chg="mod">
          <ac:chgData name="Sarah Balian" userId="b9b6ec2c-f67a-4485-ae9a-27dddf9569d2" providerId="ADAL" clId="{B4459DAC-FB09-4D62-9612-B7ADB8C049C2}" dt="2022-06-14T19:19:58.286" v="512" actId="1035"/>
          <ac:spMkLst>
            <pc:docMk/>
            <pc:sldMk cId="1463173340" sldId="323"/>
            <ac:spMk id="14" creationId="{7E7C79A7-B860-4E3D-AB0B-8280F7085C06}"/>
          </ac:spMkLst>
        </pc:spChg>
        <pc:spChg chg="add mod">
          <ac:chgData name="Sarah Balian" userId="b9b6ec2c-f67a-4485-ae9a-27dddf9569d2" providerId="ADAL" clId="{B4459DAC-FB09-4D62-9612-B7ADB8C049C2}" dt="2022-06-14T19:20:04.167" v="514"/>
          <ac:spMkLst>
            <pc:docMk/>
            <pc:sldMk cId="1463173340" sldId="323"/>
            <ac:spMk id="15" creationId="{50EE8CA6-BDFE-45DD-BD59-D6E47C2CDCC5}"/>
          </ac:spMkLst>
        </pc:spChg>
        <pc:spChg chg="add mod">
          <ac:chgData name="Sarah Balian" userId="b9b6ec2c-f67a-4485-ae9a-27dddf9569d2" providerId="ADAL" clId="{B4459DAC-FB09-4D62-9612-B7ADB8C049C2}" dt="2022-06-14T19:20:38.077" v="518" actId="20577"/>
          <ac:spMkLst>
            <pc:docMk/>
            <pc:sldMk cId="1463173340" sldId="323"/>
            <ac:spMk id="16" creationId="{0ED82458-8BFA-42B9-93F8-577DCE39A382}"/>
          </ac:spMkLst>
        </pc:spChg>
        <pc:spChg chg="add mod">
          <ac:chgData name="Sarah Balian" userId="b9b6ec2c-f67a-4485-ae9a-27dddf9569d2" providerId="ADAL" clId="{B4459DAC-FB09-4D62-9612-B7ADB8C049C2}" dt="2022-06-14T19:23:02.899" v="536" actId="1076"/>
          <ac:spMkLst>
            <pc:docMk/>
            <pc:sldMk cId="1463173340" sldId="323"/>
            <ac:spMk id="17" creationId="{6A1DF9BD-B995-4FE6-BAD6-8289C26E31F6}"/>
          </ac:spMkLst>
        </pc:spChg>
        <pc:spChg chg="add mod">
          <ac:chgData name="Sarah Balian" userId="b9b6ec2c-f67a-4485-ae9a-27dddf9569d2" providerId="ADAL" clId="{B4459DAC-FB09-4D62-9612-B7ADB8C049C2}" dt="2022-06-14T19:23:12.243" v="545" actId="20577"/>
          <ac:spMkLst>
            <pc:docMk/>
            <pc:sldMk cId="1463173340" sldId="323"/>
            <ac:spMk id="18" creationId="{172FA68F-8C0B-4728-B96A-4718BAF7B786}"/>
          </ac:spMkLst>
        </pc:spChg>
        <pc:spChg chg="add mod">
          <ac:chgData name="Sarah Balian" userId="b9b6ec2c-f67a-4485-ae9a-27dddf9569d2" providerId="ADAL" clId="{B4459DAC-FB09-4D62-9612-B7ADB8C049C2}" dt="2022-06-14T19:23:50.746" v="554" actId="20577"/>
          <ac:spMkLst>
            <pc:docMk/>
            <pc:sldMk cId="1463173340" sldId="323"/>
            <ac:spMk id="19" creationId="{DF3627B9-C85C-47A7-9917-411E010EB5A1}"/>
          </ac:spMkLst>
        </pc:spChg>
        <pc:spChg chg="add mod">
          <ac:chgData name="Sarah Balian" userId="b9b6ec2c-f67a-4485-ae9a-27dddf9569d2" providerId="ADAL" clId="{B4459DAC-FB09-4D62-9612-B7ADB8C049C2}" dt="2022-06-14T19:24:14.300" v="576" actId="20577"/>
          <ac:spMkLst>
            <pc:docMk/>
            <pc:sldMk cId="1463173340" sldId="323"/>
            <ac:spMk id="20" creationId="{C3D243DC-37D2-4E62-A8EC-1A0854DDE8F5}"/>
          </ac:spMkLst>
        </pc:spChg>
        <pc:spChg chg="add mod">
          <ac:chgData name="Sarah Balian" userId="b9b6ec2c-f67a-4485-ae9a-27dddf9569d2" providerId="ADAL" clId="{B4459DAC-FB09-4D62-9612-B7ADB8C049C2}" dt="2022-06-14T19:24:07.435" v="568"/>
          <ac:spMkLst>
            <pc:docMk/>
            <pc:sldMk cId="1463173340" sldId="323"/>
            <ac:spMk id="21" creationId="{94477B46-F5B2-4F8E-98D8-E0C06596380D}"/>
          </ac:spMkLst>
        </pc:spChg>
        <pc:spChg chg="add mod">
          <ac:chgData name="Sarah Balian" userId="b9b6ec2c-f67a-4485-ae9a-27dddf9569d2" providerId="ADAL" clId="{B4459DAC-FB09-4D62-9612-B7ADB8C049C2}" dt="2022-06-14T19:24:26.858" v="588" actId="20577"/>
          <ac:spMkLst>
            <pc:docMk/>
            <pc:sldMk cId="1463173340" sldId="323"/>
            <ac:spMk id="22" creationId="{0D45000D-8F62-4FD1-9970-64D6B3141BCD}"/>
          </ac:spMkLst>
        </pc:spChg>
        <pc:spChg chg="add mod">
          <ac:chgData name="Sarah Balian" userId="b9b6ec2c-f67a-4485-ae9a-27dddf9569d2" providerId="ADAL" clId="{B4459DAC-FB09-4D62-9612-B7ADB8C049C2}" dt="2022-06-14T19:26:10.823" v="604" actId="20577"/>
          <ac:spMkLst>
            <pc:docMk/>
            <pc:sldMk cId="1463173340" sldId="323"/>
            <ac:spMk id="23" creationId="{41354F36-7E84-41A1-BFBB-749820D52E10}"/>
          </ac:spMkLst>
        </pc:spChg>
        <pc:grpChg chg="mod">
          <ac:chgData name="Sarah Balian" userId="b9b6ec2c-f67a-4485-ae9a-27dddf9569d2" providerId="ADAL" clId="{B4459DAC-FB09-4D62-9612-B7ADB8C049C2}" dt="2022-06-14T19:15:54.835" v="470" actId="338"/>
          <ac:grpSpMkLst>
            <pc:docMk/>
            <pc:sldMk cId="1463173340" sldId="323"/>
            <ac:grpSpMk id="1" creationId="{00000000-0000-0000-0000-000000000000}"/>
          </ac:grpSpMkLst>
        </pc:grpChg>
        <pc:grpChg chg="mod">
          <ac:chgData name="Sarah Balian" userId="b9b6ec2c-f67a-4485-ae9a-27dddf9569d2" providerId="ADAL" clId="{B4459DAC-FB09-4D62-9612-B7ADB8C049C2}" dt="2022-06-14T19:19:58.286" v="512" actId="1035"/>
          <ac:grpSpMkLst>
            <pc:docMk/>
            <pc:sldMk cId="1463173340" sldId="323"/>
            <ac:grpSpMk id="6" creationId="{87861867-FE06-445D-A5F3-52625E0FD770}"/>
          </ac:grpSpMkLst>
        </pc:grpChg>
        <pc:picChg chg="add del mod">
          <ac:chgData name="Sarah Balian" userId="b9b6ec2c-f67a-4485-ae9a-27dddf9569d2" providerId="ADAL" clId="{B4459DAC-FB09-4D62-9612-B7ADB8C049C2}" dt="2022-06-14T19:15:54.835" v="470" actId="338"/>
          <ac:picMkLst>
            <pc:docMk/>
            <pc:sldMk cId="1463173340" sldId="323"/>
            <ac:picMk id="5" creationId="{AD4ACFE6-704E-4B7E-8539-2485B1AED885}"/>
          </ac:picMkLst>
        </pc:picChg>
      </pc:sldChg>
      <pc:sldChg chg="delSp del mod">
        <pc:chgData name="Sarah Balian" userId="b9b6ec2c-f67a-4485-ae9a-27dddf9569d2" providerId="ADAL" clId="{B4459DAC-FB09-4D62-9612-B7ADB8C049C2}" dt="2022-06-14T00:05:48.308" v="338" actId="47"/>
        <pc:sldMkLst>
          <pc:docMk/>
          <pc:sldMk cId="4240927164" sldId="324"/>
        </pc:sldMkLst>
        <pc:picChg chg="del">
          <ac:chgData name="Sarah Balian" userId="b9b6ec2c-f67a-4485-ae9a-27dddf9569d2" providerId="ADAL" clId="{B4459DAC-FB09-4D62-9612-B7ADB8C049C2}" dt="2022-06-14T00:05:42.835" v="337" actId="478"/>
          <ac:picMkLst>
            <pc:docMk/>
            <pc:sldMk cId="4240927164" sldId="324"/>
            <ac:picMk id="6" creationId="{00000000-0000-0000-0000-000000000000}"/>
          </ac:picMkLst>
        </pc:picChg>
      </pc:sldChg>
      <pc:sldMasterChg chg="delSldLayout modSldLayout">
        <pc:chgData name="Sarah Balian" userId="b9b6ec2c-f67a-4485-ae9a-27dddf9569d2" providerId="ADAL" clId="{B4459DAC-FB09-4D62-9612-B7ADB8C049C2}" dt="2022-06-15T14:09:19.147" v="612"/>
        <pc:sldMasterMkLst>
          <pc:docMk/>
          <pc:sldMasterMk cId="0" sldId="2147483673"/>
        </pc:sldMasterMkLst>
        <pc:sldLayoutChg chg="addSp delSp modSp mod">
          <pc:chgData name="Sarah Balian" userId="b9b6ec2c-f67a-4485-ae9a-27dddf9569d2" providerId="ADAL" clId="{B4459DAC-FB09-4D62-9612-B7ADB8C049C2}" dt="2022-06-15T14:09:19.147" v="612"/>
          <pc:sldLayoutMkLst>
            <pc:docMk/>
            <pc:sldMasterMk cId="0" sldId="2147483673"/>
            <pc:sldLayoutMk cId="0" sldId="2147483674"/>
          </pc:sldLayoutMkLst>
          <pc:spChg chg="del mod">
            <ac:chgData name="Sarah Balian" userId="b9b6ec2c-f67a-4485-ae9a-27dddf9569d2" providerId="ADAL" clId="{B4459DAC-FB09-4D62-9612-B7ADB8C049C2}" dt="2022-06-15T14:09:00.428" v="611" actId="478"/>
            <ac:spMkLst>
              <pc:docMk/>
              <pc:sldMasterMk cId="0" sldId="2147483673"/>
              <pc:sldLayoutMk cId="0" sldId="2147483674"/>
              <ac:spMk id="8" creationId="{00000000-0000-0000-0000-000000000000}"/>
            </ac:spMkLst>
          </pc:spChg>
          <pc:spChg chg="add mod">
            <ac:chgData name="Sarah Balian" userId="b9b6ec2c-f67a-4485-ae9a-27dddf9569d2" providerId="ADAL" clId="{B4459DAC-FB09-4D62-9612-B7ADB8C049C2}" dt="2022-06-15T14:09:19.147" v="612"/>
            <ac:spMkLst>
              <pc:docMk/>
              <pc:sldMasterMk cId="0" sldId="2147483673"/>
              <pc:sldLayoutMk cId="0" sldId="2147483674"/>
              <ac:spMk id="17" creationId="{58EA146C-A30F-47F3-A2D7-B080160D8879}"/>
            </ac:spMkLst>
          </pc:spChg>
          <pc:spChg chg="add mod ord">
            <ac:chgData name="Sarah Balian" userId="b9b6ec2c-f67a-4485-ae9a-27dddf9569d2" providerId="ADAL" clId="{B4459DAC-FB09-4D62-9612-B7ADB8C049C2}" dt="2022-06-14T23:46:45.902" v="605" actId="164"/>
            <ac:spMkLst>
              <pc:docMk/>
              <pc:sldMasterMk cId="0" sldId="2147483673"/>
              <pc:sldLayoutMk cId="0" sldId="2147483674"/>
              <ac:spMk id="29" creationId="{CC7D2174-E5B0-4DCB-9636-FA538A9CF1AD}"/>
            </ac:spMkLst>
          </pc:spChg>
          <pc:spChg chg="add mod">
            <ac:chgData name="Sarah Balian" userId="b9b6ec2c-f67a-4485-ae9a-27dddf9569d2" providerId="ADAL" clId="{B4459DAC-FB09-4D62-9612-B7ADB8C049C2}" dt="2022-06-14T23:46:45.902" v="605" actId="164"/>
            <ac:spMkLst>
              <pc:docMk/>
              <pc:sldMasterMk cId="0" sldId="2147483673"/>
              <pc:sldLayoutMk cId="0" sldId="2147483674"/>
              <ac:spMk id="33" creationId="{F19AE527-401E-4DCA-A5D9-70102377EEA4}"/>
            </ac:spMkLst>
          </pc:spChg>
          <pc:spChg chg="mod">
            <ac:chgData name="Sarah Balian" userId="b9b6ec2c-f67a-4485-ae9a-27dddf9569d2" providerId="ADAL" clId="{B4459DAC-FB09-4D62-9612-B7ADB8C049C2}" dt="2022-06-15T14:09:19.147" v="612"/>
            <ac:spMkLst>
              <pc:docMk/>
              <pc:sldMasterMk cId="0" sldId="2147483673"/>
              <pc:sldLayoutMk cId="0" sldId="2147483674"/>
              <ac:spMk id="34" creationId="{ED537445-1E7B-4F5E-A2EA-030F4BFB2DCE}"/>
            </ac:spMkLst>
          </pc:spChg>
          <pc:spChg chg="add mod">
            <ac:chgData name="Sarah Balian" userId="b9b6ec2c-f67a-4485-ae9a-27dddf9569d2" providerId="ADAL" clId="{B4459DAC-FB09-4D62-9612-B7ADB8C049C2}" dt="2022-06-15T14:09:19.147" v="612"/>
            <ac:spMkLst>
              <pc:docMk/>
              <pc:sldMasterMk cId="0" sldId="2147483673"/>
              <pc:sldLayoutMk cId="0" sldId="2147483674"/>
              <ac:spMk id="36" creationId="{0C1FB313-3F38-4C50-8302-BAE267418251}"/>
            </ac:spMkLst>
          </pc:spChg>
          <pc:grpChg chg="add del mod">
            <ac:chgData name="Sarah Balian" userId="b9b6ec2c-f67a-4485-ae9a-27dddf9569d2" providerId="ADAL" clId="{B4459DAC-FB09-4D62-9612-B7ADB8C049C2}" dt="2022-06-15T14:08:51.964" v="609" actId="478"/>
            <ac:grpSpMkLst>
              <pc:docMk/>
              <pc:sldMasterMk cId="0" sldId="2147483673"/>
              <pc:sldLayoutMk cId="0" sldId="2147483674"/>
              <ac:grpSpMk id="2" creationId="{73CDFDF2-6ED0-4A2D-AF68-7646FA8A7173}"/>
            </ac:grpSpMkLst>
          </pc:grpChg>
          <pc:grpChg chg="add del mod">
            <ac:chgData name="Sarah Balian" userId="b9b6ec2c-f67a-4485-ae9a-27dddf9569d2" providerId="ADAL" clId="{B4459DAC-FB09-4D62-9612-B7ADB8C049C2}" dt="2022-06-13T17:24:55.583" v="28" actId="165"/>
            <ac:grpSpMkLst>
              <pc:docMk/>
              <pc:sldMasterMk cId="0" sldId="2147483673"/>
              <pc:sldLayoutMk cId="0" sldId="2147483674"/>
              <ac:grpSpMk id="4" creationId="{360EC124-D496-4DB1-966F-6542A79D5F97}"/>
            </ac:grpSpMkLst>
          </pc:grpChg>
          <pc:grpChg chg="add del mod ord">
            <ac:chgData name="Sarah Balian" userId="b9b6ec2c-f67a-4485-ae9a-27dddf9569d2" providerId="ADAL" clId="{B4459DAC-FB09-4D62-9612-B7ADB8C049C2}" dt="2022-06-15T14:08:51.386" v="608" actId="478"/>
            <ac:grpSpMkLst>
              <pc:docMk/>
              <pc:sldMasterMk cId="0" sldId="2147483673"/>
              <pc:sldLayoutMk cId="0" sldId="2147483674"/>
              <ac:grpSpMk id="9" creationId="{F582C00F-A9E4-43EA-8394-B3F7EE1419DE}"/>
            </ac:grpSpMkLst>
          </pc:grpChg>
          <pc:grpChg chg="del">
            <ac:chgData name="Sarah Balian" userId="b9b6ec2c-f67a-4485-ae9a-27dddf9569d2" providerId="ADAL" clId="{B4459DAC-FB09-4D62-9612-B7ADB8C049C2}" dt="2022-06-13T17:21:22.045" v="2" actId="478"/>
            <ac:grpSpMkLst>
              <pc:docMk/>
              <pc:sldMasterMk cId="0" sldId="2147483673"/>
              <pc:sldLayoutMk cId="0" sldId="2147483674"/>
              <ac:grpSpMk id="14" creationId="{00000000-0000-0000-0000-000000000000}"/>
            </ac:grpSpMkLst>
          </pc:grpChg>
          <pc:grpChg chg="add mod">
            <ac:chgData name="Sarah Balian" userId="b9b6ec2c-f67a-4485-ae9a-27dddf9569d2" providerId="ADAL" clId="{B4459DAC-FB09-4D62-9612-B7ADB8C049C2}" dt="2022-06-15T14:09:19.147" v="612"/>
            <ac:grpSpMkLst>
              <pc:docMk/>
              <pc:sldMasterMk cId="0" sldId="2147483673"/>
              <pc:sldLayoutMk cId="0" sldId="2147483674"/>
              <ac:grpSpMk id="18" creationId="{813FC767-9AE1-4C99-9DB5-C70A01DAFFFC}"/>
            </ac:grpSpMkLst>
          </pc:grpChg>
          <pc:grpChg chg="add del mod ord">
            <ac:chgData name="Sarah Balian" userId="b9b6ec2c-f67a-4485-ae9a-27dddf9569d2" providerId="ADAL" clId="{B4459DAC-FB09-4D62-9612-B7ADB8C049C2}" dt="2022-06-15T14:08:53.109" v="610" actId="478"/>
            <ac:grpSpMkLst>
              <pc:docMk/>
              <pc:sldMasterMk cId="0" sldId="2147483673"/>
              <pc:sldLayoutMk cId="0" sldId="2147483674"/>
              <ac:grpSpMk id="19" creationId="{E05EFD4D-A61E-409B-BEDD-4D71554CD521}"/>
            </ac:grpSpMkLst>
          </pc:grpChg>
          <pc:picChg chg="add del mod topLvl">
            <ac:chgData name="Sarah Balian" userId="b9b6ec2c-f67a-4485-ae9a-27dddf9569d2" providerId="ADAL" clId="{B4459DAC-FB09-4D62-9612-B7ADB8C049C2}" dt="2022-06-13T17:25:19.027" v="31" actId="478"/>
            <ac:picMkLst>
              <pc:docMk/>
              <pc:sldMasterMk cId="0" sldId="2147483673"/>
              <pc:sldLayoutMk cId="0" sldId="2147483674"/>
              <ac:picMk id="3" creationId="{F42C9777-F766-414E-B6CA-29833D30C414}"/>
            </ac:picMkLst>
          </pc:picChg>
          <pc:picChg chg="add mod modCrop">
            <ac:chgData name="Sarah Balian" userId="b9b6ec2c-f67a-4485-ae9a-27dddf9569d2" providerId="ADAL" clId="{B4459DAC-FB09-4D62-9612-B7ADB8C049C2}" dt="2022-06-13T17:26:07.694" v="41" actId="164"/>
            <ac:picMkLst>
              <pc:docMk/>
              <pc:sldMasterMk cId="0" sldId="2147483673"/>
              <pc:sldLayoutMk cId="0" sldId="2147483674"/>
              <ac:picMk id="6" creationId="{2FE00079-CDB4-4480-BD2A-3D3C3056A468}"/>
            </ac:picMkLst>
          </pc:picChg>
          <pc:picChg chg="add del mod topLvl">
            <ac:chgData name="Sarah Balian" userId="b9b6ec2c-f67a-4485-ae9a-27dddf9569d2" providerId="ADAL" clId="{B4459DAC-FB09-4D62-9612-B7ADB8C049C2}" dt="2022-06-13T17:25:18.125" v="30" actId="478"/>
            <ac:picMkLst>
              <pc:docMk/>
              <pc:sldMasterMk cId="0" sldId="2147483673"/>
              <pc:sldLayoutMk cId="0" sldId="2147483674"/>
              <ac:picMk id="15" creationId="{CC75B295-74A6-48FF-9308-2ECE2E0F010C}"/>
            </ac:picMkLst>
          </pc:picChg>
          <pc:picChg chg="add mod">
            <ac:chgData name="Sarah Balian" userId="b9b6ec2c-f67a-4485-ae9a-27dddf9569d2" providerId="ADAL" clId="{B4459DAC-FB09-4D62-9612-B7ADB8C049C2}" dt="2022-06-13T17:26:07.694" v="41" actId="164"/>
            <ac:picMkLst>
              <pc:docMk/>
              <pc:sldMasterMk cId="0" sldId="2147483673"/>
              <pc:sldLayoutMk cId="0" sldId="2147483674"/>
              <ac:picMk id="16" creationId="{0E21E9B4-4013-48F3-855D-B73EF0258B0B}"/>
            </ac:picMkLst>
          </pc:picChg>
          <pc:picChg chg="del">
            <ac:chgData name="Sarah Balian" userId="b9b6ec2c-f67a-4485-ae9a-27dddf9569d2" providerId="ADAL" clId="{B4459DAC-FB09-4D62-9612-B7ADB8C049C2}" dt="2022-06-13T17:21:20.689" v="0" actId="478"/>
            <ac:picMkLst>
              <pc:docMk/>
              <pc:sldMasterMk cId="0" sldId="2147483673"/>
              <pc:sldLayoutMk cId="0" sldId="2147483674"/>
              <ac:picMk id="17" creationId="{00000000-0000-0000-0000-000000000000}"/>
            </ac:picMkLst>
          </pc:picChg>
          <pc:picChg chg="del">
            <ac:chgData name="Sarah Balian" userId="b9b6ec2c-f67a-4485-ae9a-27dddf9569d2" providerId="ADAL" clId="{B4459DAC-FB09-4D62-9612-B7ADB8C049C2}" dt="2022-06-13T17:21:21.402" v="1" actId="478"/>
            <ac:picMkLst>
              <pc:docMk/>
              <pc:sldMasterMk cId="0" sldId="2147483673"/>
              <pc:sldLayoutMk cId="0" sldId="2147483674"/>
              <ac:picMk id="18" creationId="{00000000-0000-0000-0000-000000000000}"/>
            </ac:picMkLst>
          </pc:picChg>
          <pc:picChg chg="mod">
            <ac:chgData name="Sarah Balian" userId="b9b6ec2c-f67a-4485-ae9a-27dddf9569d2" providerId="ADAL" clId="{B4459DAC-FB09-4D62-9612-B7ADB8C049C2}" dt="2022-06-13T17:26:14.861" v="43"/>
            <ac:picMkLst>
              <pc:docMk/>
              <pc:sldMasterMk cId="0" sldId="2147483673"/>
              <pc:sldLayoutMk cId="0" sldId="2147483674"/>
              <ac:picMk id="20" creationId="{9CFA2E35-48AD-4694-9FCC-403151A40096}"/>
            </ac:picMkLst>
          </pc:picChg>
          <pc:picChg chg="mod">
            <ac:chgData name="Sarah Balian" userId="b9b6ec2c-f67a-4485-ae9a-27dddf9569d2" providerId="ADAL" clId="{B4459DAC-FB09-4D62-9612-B7ADB8C049C2}" dt="2022-06-13T17:26:14.861" v="43"/>
            <ac:picMkLst>
              <pc:docMk/>
              <pc:sldMasterMk cId="0" sldId="2147483673"/>
              <pc:sldLayoutMk cId="0" sldId="2147483674"/>
              <ac:picMk id="21" creationId="{F44953AB-44DC-402C-A1EA-02BB449C868F}"/>
            </ac:picMkLst>
          </pc:picChg>
          <pc:picChg chg="add mod">
            <ac:chgData name="Sarah Balian" userId="b9b6ec2c-f67a-4485-ae9a-27dddf9569d2" providerId="ADAL" clId="{B4459DAC-FB09-4D62-9612-B7ADB8C049C2}" dt="2022-06-14T23:46:45.902" v="605" actId="164"/>
            <ac:picMkLst>
              <pc:docMk/>
              <pc:sldMasterMk cId="0" sldId="2147483673"/>
              <pc:sldLayoutMk cId="0" sldId="2147483674"/>
              <ac:picMk id="22" creationId="{CD228C0B-950F-4AE3-B148-59C780449686}"/>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23" creationId="{D2A12C8D-A3A6-4ADF-BED0-F0611EA11AA9}"/>
            </ac:picMkLst>
          </pc:picChg>
          <pc:picChg chg="add mod">
            <ac:chgData name="Sarah Balian" userId="b9b6ec2c-f67a-4485-ae9a-27dddf9569d2" providerId="ADAL" clId="{B4459DAC-FB09-4D62-9612-B7ADB8C049C2}" dt="2022-06-14T23:46:45.902" v="605" actId="164"/>
            <ac:picMkLst>
              <pc:docMk/>
              <pc:sldMasterMk cId="0" sldId="2147483673"/>
              <pc:sldLayoutMk cId="0" sldId="2147483674"/>
              <ac:picMk id="24" creationId="{D3FAD727-B789-4232-A605-568660CEF4A4}"/>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25" creationId="{4B7471F1-4834-42FE-B627-4E9CE48B575D}"/>
            </ac:picMkLst>
          </pc:picChg>
          <pc:picChg chg="add mod modCrop">
            <ac:chgData name="Sarah Balian" userId="b9b6ec2c-f67a-4485-ae9a-27dddf9569d2" providerId="ADAL" clId="{B4459DAC-FB09-4D62-9612-B7ADB8C049C2}" dt="2022-06-14T23:46:45.902" v="605" actId="164"/>
            <ac:picMkLst>
              <pc:docMk/>
              <pc:sldMasterMk cId="0" sldId="2147483673"/>
              <pc:sldLayoutMk cId="0" sldId="2147483674"/>
              <ac:picMk id="26" creationId="{FAF9CB87-1F8B-47C5-AEAE-2C1131F5A5E5}"/>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27" creationId="{0C2F446E-7A2F-41AA-A9AB-58AB9448CF68}"/>
            </ac:picMkLst>
          </pc:picChg>
          <pc:picChg chg="add mod">
            <ac:chgData name="Sarah Balian" userId="b9b6ec2c-f67a-4485-ae9a-27dddf9569d2" providerId="ADAL" clId="{B4459DAC-FB09-4D62-9612-B7ADB8C049C2}" dt="2022-06-14T23:46:45.902" v="605" actId="164"/>
            <ac:picMkLst>
              <pc:docMk/>
              <pc:sldMasterMk cId="0" sldId="2147483673"/>
              <pc:sldLayoutMk cId="0" sldId="2147483674"/>
              <ac:picMk id="28" creationId="{7A2C9B01-98DE-43E8-9B9C-355E83368B54}"/>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30" creationId="{0A561B01-1A61-4662-8EA0-4435B56DAFBF}"/>
            </ac:picMkLst>
          </pc:picChg>
          <pc:picChg chg="mod">
            <ac:chgData name="Sarah Balian" userId="b9b6ec2c-f67a-4485-ae9a-27dddf9569d2" providerId="ADAL" clId="{B4459DAC-FB09-4D62-9612-B7ADB8C049C2}" dt="2022-06-15T14:09:19.147" v="612"/>
            <ac:picMkLst>
              <pc:docMk/>
              <pc:sldMasterMk cId="0" sldId="2147483673"/>
              <pc:sldLayoutMk cId="0" sldId="2147483674"/>
              <ac:picMk id="31" creationId="{753F5114-7371-4F37-833A-2A5C2FD6886B}"/>
            </ac:picMkLst>
          </pc:picChg>
          <pc:picChg chg="add mod modCrop">
            <ac:chgData name="Sarah Balian" userId="b9b6ec2c-f67a-4485-ae9a-27dddf9569d2" providerId="ADAL" clId="{B4459DAC-FB09-4D62-9612-B7ADB8C049C2}" dt="2022-06-14T23:46:45.902" v="605" actId="164"/>
            <ac:picMkLst>
              <pc:docMk/>
              <pc:sldMasterMk cId="0" sldId="2147483673"/>
              <pc:sldLayoutMk cId="0" sldId="2147483674"/>
              <ac:picMk id="32" creationId="{512E7C7C-3202-4813-8EFC-5EDB76DA9822}"/>
            </ac:picMkLst>
          </pc:picChg>
          <pc:picChg chg="add mod">
            <ac:chgData name="Sarah Balian" userId="b9b6ec2c-f67a-4485-ae9a-27dddf9569d2" providerId="ADAL" clId="{B4459DAC-FB09-4D62-9612-B7ADB8C049C2}" dt="2022-06-15T14:09:19.147" v="612"/>
            <ac:picMkLst>
              <pc:docMk/>
              <pc:sldMasterMk cId="0" sldId="2147483673"/>
              <pc:sldLayoutMk cId="0" sldId="2147483674"/>
              <ac:picMk id="35" creationId="{959C121F-53C5-44C3-BC87-BE1F144F16CC}"/>
            </ac:picMkLst>
          </pc:picChg>
        </pc:sldLayoutChg>
        <pc:sldLayoutChg chg="del">
          <pc:chgData name="Sarah Balian" userId="b9b6ec2c-f67a-4485-ae9a-27dddf9569d2" providerId="ADAL" clId="{B4459DAC-FB09-4D62-9612-B7ADB8C049C2}" dt="2022-06-14T00:05:48.308" v="338" actId="47"/>
          <pc:sldLayoutMkLst>
            <pc:docMk/>
            <pc:sldMasterMk cId="0" sldId="2147483673"/>
            <pc:sldLayoutMk cId="1354161219" sldId="2147483702"/>
          </pc:sldLayoutMkLst>
        </pc:sldLayoutChg>
      </pc:sldMasterChg>
      <pc:sldMasterChg chg="setBg">
        <pc:chgData name="Sarah Balian" userId="b9b6ec2c-f67a-4485-ae9a-27dddf9569d2" providerId="ADAL" clId="{B4459DAC-FB09-4D62-9612-B7ADB8C049C2}" dt="2022-06-13T17:21:46.452" v="7"/>
        <pc:sldMasterMkLst>
          <pc:docMk/>
          <pc:sldMasterMk cId="0" sldId="2147483685"/>
        </pc:sldMasterMkLst>
      </pc:sldMasterChg>
    </pc:docChg>
  </pc:docChgLst>
  <pc:docChgLst>
    <pc:chgData name="Moussa, Hamdy" userId="d8b9c895-48f6-4987-a702-745e8874bd54" providerId="ADAL" clId="{E587A4D3-A062-4ACA-8B4F-78D4FE52532C}"/>
    <pc:docChg chg="modSld">
      <pc:chgData name="Moussa, Hamdy" userId="d8b9c895-48f6-4987-a702-745e8874bd54" providerId="ADAL" clId="{E587A4D3-A062-4ACA-8B4F-78D4FE52532C}" dt="2023-07-17T13:44:17.754" v="12" actId="20577"/>
      <pc:docMkLst>
        <pc:docMk/>
      </pc:docMkLst>
      <pc:sldChg chg="modSp mod">
        <pc:chgData name="Moussa, Hamdy" userId="d8b9c895-48f6-4987-a702-745e8874bd54" providerId="ADAL" clId="{E587A4D3-A062-4ACA-8B4F-78D4FE52532C}" dt="2023-07-17T13:44:17.754" v="12" actId="20577"/>
        <pc:sldMkLst>
          <pc:docMk/>
          <pc:sldMk cId="3714879970" sldId="313"/>
        </pc:sldMkLst>
        <pc:spChg chg="mod">
          <ac:chgData name="Moussa, Hamdy" userId="d8b9c895-48f6-4987-a702-745e8874bd54" providerId="ADAL" clId="{E587A4D3-A062-4ACA-8B4F-78D4FE52532C}" dt="2023-07-17T13:44:17.754" v="12" actId="20577"/>
          <ac:spMkLst>
            <pc:docMk/>
            <pc:sldMk cId="3714879970" sldId="313"/>
            <ac:spMk id="3" creationId="{00000000-0000-0000-0000-000000000000}"/>
          </ac:spMkLst>
        </pc:spChg>
      </pc:sldChg>
      <pc:sldChg chg="modSp mod">
        <pc:chgData name="Moussa, Hamdy" userId="d8b9c895-48f6-4987-a702-745e8874bd54" providerId="ADAL" clId="{E587A4D3-A062-4ACA-8B4F-78D4FE52532C}" dt="2023-07-17T13:44:11.091" v="11" actId="20577"/>
        <pc:sldMkLst>
          <pc:docMk/>
          <pc:sldMk cId="4151493306" sldId="314"/>
        </pc:sldMkLst>
        <pc:spChg chg="mod">
          <ac:chgData name="Moussa, Hamdy" userId="d8b9c895-48f6-4987-a702-745e8874bd54" providerId="ADAL" clId="{E587A4D3-A062-4ACA-8B4F-78D4FE52532C}" dt="2023-07-17T13:44:11.091" v="11" actId="20577"/>
          <ac:spMkLst>
            <pc:docMk/>
            <pc:sldMk cId="4151493306" sldId="314"/>
            <ac:spMk id="3" creationId="{00000000-0000-0000-0000-000000000000}"/>
          </ac:spMkLst>
        </pc:spChg>
      </pc:sldChg>
    </pc:docChg>
  </pc:docChgLst>
  <pc:docChgLst>
    <pc:chgData name="Vadnais, Sabina" userId="e0a5976f-0446-4474-aa64-fce0035d6983" providerId="ADAL" clId="{0178DF4B-A651-47B1-A994-6A10E7201ABC}"/>
    <pc:docChg chg="undo custSel delSld modSld">
      <pc:chgData name="Vadnais, Sabina" userId="e0a5976f-0446-4474-aa64-fce0035d6983" providerId="ADAL" clId="{0178DF4B-A651-47B1-A994-6A10E7201ABC}" dt="2022-06-03T21:38:04.633" v="2805" actId="14100"/>
      <pc:docMkLst>
        <pc:docMk/>
      </pc:docMkLst>
      <pc:sldChg chg="addSp delSp modSp mod">
        <pc:chgData name="Vadnais, Sabina" userId="e0a5976f-0446-4474-aa64-fce0035d6983" providerId="ADAL" clId="{0178DF4B-A651-47B1-A994-6A10E7201ABC}" dt="2022-06-03T21:33:07.263" v="2612" actId="20577"/>
        <pc:sldMkLst>
          <pc:docMk/>
          <pc:sldMk cId="0" sldId="258"/>
        </pc:sldMkLst>
        <pc:spChg chg="add del">
          <ac:chgData name="Vadnais, Sabina" userId="e0a5976f-0446-4474-aa64-fce0035d6983" providerId="ADAL" clId="{0178DF4B-A651-47B1-A994-6A10E7201ABC}" dt="2022-06-03T20:40:00.336" v="395"/>
          <ac:spMkLst>
            <pc:docMk/>
            <pc:sldMk cId="0" sldId="258"/>
            <ac:spMk id="2" creationId="{46227CF6-62BB-4BAD-8C43-EF94FE977402}"/>
          </ac:spMkLst>
        </pc:spChg>
        <pc:spChg chg="mod">
          <ac:chgData name="Vadnais, Sabina" userId="e0a5976f-0446-4474-aa64-fce0035d6983" providerId="ADAL" clId="{0178DF4B-A651-47B1-A994-6A10E7201ABC}" dt="2022-06-03T21:33:07.263" v="2612" actId="20577"/>
          <ac:spMkLst>
            <pc:docMk/>
            <pc:sldMk cId="0" sldId="258"/>
            <ac:spMk id="3" creationId="{00000000-0000-0000-0000-000000000000}"/>
          </ac:spMkLst>
        </pc:spChg>
      </pc:sldChg>
      <pc:sldChg chg="modSp mod">
        <pc:chgData name="Vadnais, Sabina" userId="e0a5976f-0446-4474-aa64-fce0035d6983" providerId="ADAL" clId="{0178DF4B-A651-47B1-A994-6A10E7201ABC}" dt="2022-06-03T21:34:06.814" v="2622" actId="27636"/>
        <pc:sldMkLst>
          <pc:docMk/>
          <pc:sldMk cId="0" sldId="259"/>
        </pc:sldMkLst>
        <pc:spChg chg="mod">
          <ac:chgData name="Vadnais, Sabina" userId="e0a5976f-0446-4474-aa64-fce0035d6983" providerId="ADAL" clId="{0178DF4B-A651-47B1-A994-6A10E7201ABC}" dt="2022-06-03T21:34:06.814" v="2622" actId="27636"/>
          <ac:spMkLst>
            <pc:docMk/>
            <pc:sldMk cId="0" sldId="259"/>
            <ac:spMk id="19459" creationId="{00000000-0000-0000-0000-000000000000}"/>
          </ac:spMkLst>
        </pc:spChg>
      </pc:sldChg>
      <pc:sldChg chg="modSp mod">
        <pc:chgData name="Vadnais, Sabina" userId="e0a5976f-0446-4474-aa64-fce0035d6983" providerId="ADAL" clId="{0178DF4B-A651-47B1-A994-6A10E7201ABC}" dt="2022-06-03T20:28:21.259" v="203" actId="20577"/>
        <pc:sldMkLst>
          <pc:docMk/>
          <pc:sldMk cId="0" sldId="261"/>
        </pc:sldMkLst>
        <pc:graphicFrameChg chg="mod modGraphic">
          <ac:chgData name="Vadnais, Sabina" userId="e0a5976f-0446-4474-aa64-fce0035d6983" providerId="ADAL" clId="{0178DF4B-A651-47B1-A994-6A10E7201ABC}" dt="2022-06-03T20:28:21.259" v="203" actId="20577"/>
          <ac:graphicFrameMkLst>
            <pc:docMk/>
            <pc:sldMk cId="0" sldId="261"/>
            <ac:graphicFrameMk id="5" creationId="{00000000-0000-0000-0000-000000000000}"/>
          </ac:graphicFrameMkLst>
        </pc:graphicFrameChg>
      </pc:sldChg>
      <pc:sldChg chg="modSp mod">
        <pc:chgData name="Vadnais, Sabina" userId="e0a5976f-0446-4474-aa64-fce0035d6983" providerId="ADAL" clId="{0178DF4B-A651-47B1-A994-6A10E7201ABC}" dt="2022-06-03T21:35:04.083" v="2635" actId="20577"/>
        <pc:sldMkLst>
          <pc:docMk/>
          <pc:sldMk cId="0" sldId="294"/>
        </pc:sldMkLst>
        <pc:spChg chg="mod">
          <ac:chgData name="Vadnais, Sabina" userId="e0a5976f-0446-4474-aa64-fce0035d6983" providerId="ADAL" clId="{0178DF4B-A651-47B1-A994-6A10E7201ABC}" dt="2022-06-03T21:35:04.083" v="2635" actId="20577"/>
          <ac:spMkLst>
            <pc:docMk/>
            <pc:sldMk cId="0" sldId="294"/>
            <ac:spMk id="3" creationId="{00000000-0000-0000-0000-000000000000}"/>
          </ac:spMkLst>
        </pc:spChg>
      </pc:sldChg>
      <pc:sldChg chg="modSp mod">
        <pc:chgData name="Vadnais, Sabina" userId="e0a5976f-0446-4474-aa64-fce0035d6983" providerId="ADAL" clId="{0178DF4B-A651-47B1-A994-6A10E7201ABC}" dt="2022-06-03T20:31:33.615" v="272" actId="20577"/>
        <pc:sldMkLst>
          <pc:docMk/>
          <pc:sldMk cId="0" sldId="295"/>
        </pc:sldMkLst>
        <pc:spChg chg="mod">
          <ac:chgData name="Vadnais, Sabina" userId="e0a5976f-0446-4474-aa64-fce0035d6983" providerId="ADAL" clId="{0178DF4B-A651-47B1-A994-6A10E7201ABC}" dt="2022-06-03T20:31:33.615" v="272" actId="20577"/>
          <ac:spMkLst>
            <pc:docMk/>
            <pc:sldMk cId="0" sldId="295"/>
            <ac:spMk id="2" creationId="{00000000-0000-0000-0000-000000000000}"/>
          </ac:spMkLst>
        </pc:spChg>
        <pc:graphicFrameChg chg="mod">
          <ac:chgData name="Vadnais, Sabina" userId="e0a5976f-0446-4474-aa64-fce0035d6983" providerId="ADAL" clId="{0178DF4B-A651-47B1-A994-6A10E7201ABC}" dt="2022-06-03T20:31:16.682" v="262" actId="207"/>
          <ac:graphicFrameMkLst>
            <pc:docMk/>
            <pc:sldMk cId="0" sldId="295"/>
            <ac:graphicFrameMk id="6" creationId="{00000000-0000-0000-0000-000000000000}"/>
          </ac:graphicFrameMkLst>
        </pc:graphicFrameChg>
      </pc:sldChg>
      <pc:sldChg chg="modSp mod">
        <pc:chgData name="Vadnais, Sabina" userId="e0a5976f-0446-4474-aa64-fce0035d6983" providerId="ADAL" clId="{0178DF4B-A651-47B1-A994-6A10E7201ABC}" dt="2022-06-03T20:38:10.339" v="387" actId="14100"/>
        <pc:sldMkLst>
          <pc:docMk/>
          <pc:sldMk cId="0" sldId="298"/>
        </pc:sldMkLst>
        <pc:graphicFrameChg chg="mod modGraphic">
          <ac:chgData name="Vadnais, Sabina" userId="e0a5976f-0446-4474-aa64-fce0035d6983" providerId="ADAL" clId="{0178DF4B-A651-47B1-A994-6A10E7201ABC}" dt="2022-06-03T20:38:10.339" v="387" actId="14100"/>
          <ac:graphicFrameMkLst>
            <pc:docMk/>
            <pc:sldMk cId="0" sldId="298"/>
            <ac:graphicFrameMk id="4" creationId="{00000000-0000-0000-0000-000000000000}"/>
          </ac:graphicFrameMkLst>
        </pc:graphicFrameChg>
      </pc:sldChg>
      <pc:sldChg chg="modSp mod">
        <pc:chgData name="Vadnais, Sabina" userId="e0a5976f-0446-4474-aa64-fce0035d6983" providerId="ADAL" clId="{0178DF4B-A651-47B1-A994-6A10E7201ABC}" dt="2022-06-03T21:32:38.419" v="2593" actId="20577"/>
        <pc:sldMkLst>
          <pc:docMk/>
          <pc:sldMk cId="0" sldId="306"/>
        </pc:sldMkLst>
        <pc:spChg chg="mod">
          <ac:chgData name="Vadnais, Sabina" userId="e0a5976f-0446-4474-aa64-fce0035d6983" providerId="ADAL" clId="{0178DF4B-A651-47B1-A994-6A10E7201ABC}" dt="2022-06-03T21:32:38.419" v="2593" actId="20577"/>
          <ac:spMkLst>
            <pc:docMk/>
            <pc:sldMk cId="0" sldId="306"/>
            <ac:spMk id="20483" creationId="{00000000-0000-0000-0000-000000000000}"/>
          </ac:spMkLst>
        </pc:spChg>
      </pc:sldChg>
      <pc:sldChg chg="modSp mod">
        <pc:chgData name="Vadnais, Sabina" userId="e0a5976f-0446-4474-aa64-fce0035d6983" providerId="ADAL" clId="{0178DF4B-A651-47B1-A994-6A10E7201ABC}" dt="2022-06-03T21:33:15.768" v="2620" actId="20577"/>
        <pc:sldMkLst>
          <pc:docMk/>
          <pc:sldMk cId="155956363" sldId="311"/>
        </pc:sldMkLst>
        <pc:spChg chg="mod">
          <ac:chgData name="Vadnais, Sabina" userId="e0a5976f-0446-4474-aa64-fce0035d6983" providerId="ADAL" clId="{0178DF4B-A651-47B1-A994-6A10E7201ABC}" dt="2022-06-03T21:33:15.768" v="2620" actId="20577"/>
          <ac:spMkLst>
            <pc:docMk/>
            <pc:sldMk cId="155956363" sldId="311"/>
            <ac:spMk id="4" creationId="{00000000-0000-0000-0000-000000000000}"/>
          </ac:spMkLst>
        </pc:spChg>
      </pc:sldChg>
      <pc:sldChg chg="modSp mod">
        <pc:chgData name="Vadnais, Sabina" userId="e0a5976f-0446-4474-aa64-fce0035d6983" providerId="ADAL" clId="{0178DF4B-A651-47B1-A994-6A10E7201ABC}" dt="2022-06-03T20:44:52.559" v="627" actId="27636"/>
        <pc:sldMkLst>
          <pc:docMk/>
          <pc:sldMk cId="1498362923" sldId="312"/>
        </pc:sldMkLst>
        <pc:spChg chg="mod">
          <ac:chgData name="Vadnais, Sabina" userId="e0a5976f-0446-4474-aa64-fce0035d6983" providerId="ADAL" clId="{0178DF4B-A651-47B1-A994-6A10E7201ABC}" dt="2022-06-03T20:44:22.414" v="588" actId="20577"/>
          <ac:spMkLst>
            <pc:docMk/>
            <pc:sldMk cId="1498362923" sldId="312"/>
            <ac:spMk id="2" creationId="{00000000-0000-0000-0000-000000000000}"/>
          </ac:spMkLst>
        </pc:spChg>
        <pc:spChg chg="mod">
          <ac:chgData name="Vadnais, Sabina" userId="e0a5976f-0446-4474-aa64-fce0035d6983" providerId="ADAL" clId="{0178DF4B-A651-47B1-A994-6A10E7201ABC}" dt="2022-06-03T20:44:52.559" v="627" actId="27636"/>
          <ac:spMkLst>
            <pc:docMk/>
            <pc:sldMk cId="1498362923" sldId="312"/>
            <ac:spMk id="3" creationId="{00000000-0000-0000-0000-000000000000}"/>
          </ac:spMkLst>
        </pc:spChg>
      </pc:sldChg>
      <pc:sldChg chg="modSp mod">
        <pc:chgData name="Vadnais, Sabina" userId="e0a5976f-0446-4474-aa64-fce0035d6983" providerId="ADAL" clId="{0178DF4B-A651-47B1-A994-6A10E7201ABC}" dt="2022-06-03T20:51:12.104" v="898" actId="20577"/>
        <pc:sldMkLst>
          <pc:docMk/>
          <pc:sldMk cId="4151493306" sldId="314"/>
        </pc:sldMkLst>
        <pc:spChg chg="mod">
          <ac:chgData name="Vadnais, Sabina" userId="e0a5976f-0446-4474-aa64-fce0035d6983" providerId="ADAL" clId="{0178DF4B-A651-47B1-A994-6A10E7201ABC}" dt="2022-06-03T20:51:12.104" v="898" actId="20577"/>
          <ac:spMkLst>
            <pc:docMk/>
            <pc:sldMk cId="4151493306" sldId="314"/>
            <ac:spMk id="3" creationId="{00000000-0000-0000-0000-000000000000}"/>
          </ac:spMkLst>
        </pc:spChg>
      </pc:sldChg>
      <pc:sldChg chg="modSp mod">
        <pc:chgData name="Vadnais, Sabina" userId="e0a5976f-0446-4474-aa64-fce0035d6983" providerId="ADAL" clId="{0178DF4B-A651-47B1-A994-6A10E7201ABC}" dt="2022-06-03T21:28:09.072" v="2277"/>
        <pc:sldMkLst>
          <pc:docMk/>
          <pc:sldMk cId="26582040" sldId="315"/>
        </pc:sldMkLst>
        <pc:spChg chg="mod">
          <ac:chgData name="Vadnais, Sabina" userId="e0a5976f-0446-4474-aa64-fce0035d6983" providerId="ADAL" clId="{0178DF4B-A651-47B1-A994-6A10E7201ABC}" dt="2022-06-03T21:28:09.072" v="2277"/>
          <ac:spMkLst>
            <pc:docMk/>
            <pc:sldMk cId="26582040" sldId="315"/>
            <ac:spMk id="3" creationId="{00000000-0000-0000-0000-000000000000}"/>
          </ac:spMkLst>
        </pc:spChg>
      </pc:sldChg>
      <pc:sldChg chg="modSp mod">
        <pc:chgData name="Vadnais, Sabina" userId="e0a5976f-0446-4474-aa64-fce0035d6983" providerId="ADAL" clId="{0178DF4B-A651-47B1-A994-6A10E7201ABC}" dt="2022-06-03T21:28:30.598" v="2280" actId="255"/>
        <pc:sldMkLst>
          <pc:docMk/>
          <pc:sldMk cId="2483891504" sldId="316"/>
        </pc:sldMkLst>
        <pc:spChg chg="mod">
          <ac:chgData name="Vadnais, Sabina" userId="e0a5976f-0446-4474-aa64-fce0035d6983" providerId="ADAL" clId="{0178DF4B-A651-47B1-A994-6A10E7201ABC}" dt="2022-06-03T21:28:30.598" v="2280" actId="255"/>
          <ac:spMkLst>
            <pc:docMk/>
            <pc:sldMk cId="2483891504" sldId="316"/>
            <ac:spMk id="3" creationId="{00000000-0000-0000-0000-000000000000}"/>
          </ac:spMkLst>
        </pc:spChg>
      </pc:sldChg>
      <pc:sldChg chg="addSp delSp modSp mod">
        <pc:chgData name="Vadnais, Sabina" userId="e0a5976f-0446-4474-aa64-fce0035d6983" providerId="ADAL" clId="{0178DF4B-A651-47B1-A994-6A10E7201ABC}" dt="2022-06-03T20:42:59.005" v="542" actId="20577"/>
        <pc:sldMkLst>
          <pc:docMk/>
          <pc:sldMk cId="4059909083" sldId="317"/>
        </pc:sldMkLst>
        <pc:spChg chg="mod">
          <ac:chgData name="Vadnais, Sabina" userId="e0a5976f-0446-4474-aa64-fce0035d6983" providerId="ADAL" clId="{0178DF4B-A651-47B1-A994-6A10E7201ABC}" dt="2022-06-03T20:42:59.005" v="542" actId="20577"/>
          <ac:spMkLst>
            <pc:docMk/>
            <pc:sldMk cId="4059909083" sldId="317"/>
            <ac:spMk id="3" creationId="{00000000-0000-0000-0000-000000000000}"/>
          </ac:spMkLst>
        </pc:spChg>
        <pc:spChg chg="add del mod">
          <ac:chgData name="Vadnais, Sabina" userId="e0a5976f-0446-4474-aa64-fce0035d6983" providerId="ADAL" clId="{0178DF4B-A651-47B1-A994-6A10E7201ABC}" dt="2022-06-03T20:42:11.733" v="502"/>
          <ac:spMkLst>
            <pc:docMk/>
            <pc:sldMk cId="4059909083" sldId="317"/>
            <ac:spMk id="4" creationId="{849BAA99-3161-47E6-B8CF-3CB76B7A352D}"/>
          </ac:spMkLst>
        </pc:spChg>
        <pc:spChg chg="add del mod">
          <ac:chgData name="Vadnais, Sabina" userId="e0a5976f-0446-4474-aa64-fce0035d6983" providerId="ADAL" clId="{0178DF4B-A651-47B1-A994-6A10E7201ABC}" dt="2022-06-03T20:42:11.733" v="502"/>
          <ac:spMkLst>
            <pc:docMk/>
            <pc:sldMk cId="4059909083" sldId="317"/>
            <ac:spMk id="5" creationId="{914B6532-F952-4168-807A-6CAD916F6AA7}"/>
          </ac:spMkLst>
        </pc:spChg>
        <pc:spChg chg="add del mod">
          <ac:chgData name="Vadnais, Sabina" userId="e0a5976f-0446-4474-aa64-fce0035d6983" providerId="ADAL" clId="{0178DF4B-A651-47B1-A994-6A10E7201ABC}" dt="2022-06-03T20:42:11.733" v="502"/>
          <ac:spMkLst>
            <pc:docMk/>
            <pc:sldMk cId="4059909083" sldId="317"/>
            <ac:spMk id="6" creationId="{0DB572AD-2D3C-4E21-97C9-3AF946866D37}"/>
          </ac:spMkLst>
        </pc:spChg>
      </pc:sldChg>
      <pc:sldChg chg="modSp mod">
        <pc:chgData name="Vadnais, Sabina" userId="e0a5976f-0446-4474-aa64-fce0035d6983" providerId="ADAL" clId="{0178DF4B-A651-47B1-A994-6A10E7201ABC}" dt="2022-06-03T21:28:35.255" v="2281" actId="20577"/>
        <pc:sldMkLst>
          <pc:docMk/>
          <pc:sldMk cId="3641186057" sldId="318"/>
        </pc:sldMkLst>
        <pc:spChg chg="mod">
          <ac:chgData name="Vadnais, Sabina" userId="e0a5976f-0446-4474-aa64-fce0035d6983" providerId="ADAL" clId="{0178DF4B-A651-47B1-A994-6A10E7201ABC}" dt="2022-06-03T21:28:35.255" v="2281" actId="20577"/>
          <ac:spMkLst>
            <pc:docMk/>
            <pc:sldMk cId="3641186057" sldId="318"/>
            <ac:spMk id="3" creationId="{00000000-0000-0000-0000-000000000000}"/>
          </ac:spMkLst>
        </pc:spChg>
      </pc:sldChg>
      <pc:sldChg chg="modSp mod">
        <pc:chgData name="Vadnais, Sabina" userId="e0a5976f-0446-4474-aa64-fce0035d6983" providerId="ADAL" clId="{0178DF4B-A651-47B1-A994-6A10E7201ABC}" dt="2022-06-03T20:29:19.352" v="251" actId="20577"/>
        <pc:sldMkLst>
          <pc:docMk/>
          <pc:sldMk cId="1446040430" sldId="319"/>
        </pc:sldMkLst>
        <pc:graphicFrameChg chg="modGraphic">
          <ac:chgData name="Vadnais, Sabina" userId="e0a5976f-0446-4474-aa64-fce0035d6983" providerId="ADAL" clId="{0178DF4B-A651-47B1-A994-6A10E7201ABC}" dt="2022-06-03T20:29:19.352" v="251" actId="20577"/>
          <ac:graphicFrameMkLst>
            <pc:docMk/>
            <pc:sldMk cId="1446040430" sldId="319"/>
            <ac:graphicFrameMk id="5" creationId="{00000000-0000-0000-0000-000000000000}"/>
          </ac:graphicFrameMkLst>
        </pc:graphicFrameChg>
      </pc:sldChg>
      <pc:sldChg chg="modSp mod">
        <pc:chgData name="Vadnais, Sabina" userId="e0a5976f-0446-4474-aa64-fce0035d6983" providerId="ADAL" clId="{0178DF4B-A651-47B1-A994-6A10E7201ABC}" dt="2022-06-03T21:38:04.633" v="2805" actId="14100"/>
        <pc:sldMkLst>
          <pc:docMk/>
          <pc:sldMk cId="2298385035" sldId="320"/>
        </pc:sldMkLst>
        <pc:spChg chg="mod">
          <ac:chgData name="Vadnais, Sabina" userId="e0a5976f-0446-4474-aa64-fce0035d6983" providerId="ADAL" clId="{0178DF4B-A651-47B1-A994-6A10E7201ABC}" dt="2022-06-03T21:34:28.533" v="2630" actId="20577"/>
          <ac:spMkLst>
            <pc:docMk/>
            <pc:sldMk cId="2298385035" sldId="320"/>
            <ac:spMk id="22530" creationId="{00000000-0000-0000-0000-000000000000}"/>
          </ac:spMkLst>
        </pc:spChg>
        <pc:graphicFrameChg chg="modGraphic">
          <ac:chgData name="Vadnais, Sabina" userId="e0a5976f-0446-4474-aa64-fce0035d6983" providerId="ADAL" clId="{0178DF4B-A651-47B1-A994-6A10E7201ABC}" dt="2022-06-03T21:38:04.633" v="2805" actId="14100"/>
          <ac:graphicFrameMkLst>
            <pc:docMk/>
            <pc:sldMk cId="2298385035" sldId="320"/>
            <ac:graphicFrameMk id="5" creationId="{00000000-0000-0000-0000-000000000000}"/>
          </ac:graphicFrameMkLst>
        </pc:graphicFrameChg>
      </pc:sldChg>
      <pc:sldChg chg="modSp mod">
        <pc:chgData name="Vadnais, Sabina" userId="e0a5976f-0446-4474-aa64-fce0035d6983" providerId="ADAL" clId="{0178DF4B-A651-47B1-A994-6A10E7201ABC}" dt="2022-06-03T20:35:35.213" v="313"/>
        <pc:sldMkLst>
          <pc:docMk/>
          <pc:sldMk cId="1490717148" sldId="321"/>
        </pc:sldMkLst>
        <pc:spChg chg="mod">
          <ac:chgData name="Vadnais, Sabina" userId="e0a5976f-0446-4474-aa64-fce0035d6983" providerId="ADAL" clId="{0178DF4B-A651-47B1-A994-6A10E7201ABC}" dt="2022-06-03T20:31:42.111" v="282" actId="20577"/>
          <ac:spMkLst>
            <pc:docMk/>
            <pc:sldMk cId="1490717148" sldId="321"/>
            <ac:spMk id="2" creationId="{00000000-0000-0000-0000-000000000000}"/>
          </ac:spMkLst>
        </pc:spChg>
        <pc:graphicFrameChg chg="mod">
          <ac:chgData name="Vadnais, Sabina" userId="e0a5976f-0446-4474-aa64-fce0035d6983" providerId="ADAL" clId="{0178DF4B-A651-47B1-A994-6A10E7201ABC}" dt="2022-06-03T20:35:35.213" v="313"/>
          <ac:graphicFrameMkLst>
            <pc:docMk/>
            <pc:sldMk cId="1490717148" sldId="321"/>
            <ac:graphicFrameMk id="6" creationId="{00000000-0000-0000-0000-000000000000}"/>
          </ac:graphicFrameMkLst>
        </pc:graphicFrameChg>
      </pc:sldChg>
      <pc:sldChg chg="modSp mod">
        <pc:chgData name="Vadnais, Sabina" userId="e0a5976f-0446-4474-aa64-fce0035d6983" providerId="ADAL" clId="{0178DF4B-A651-47B1-A994-6A10E7201ABC}" dt="2022-06-03T20:36:11.617" v="327" actId="27918"/>
        <pc:sldMkLst>
          <pc:docMk/>
          <pc:sldMk cId="2238375007" sldId="322"/>
        </pc:sldMkLst>
        <pc:spChg chg="mod">
          <ac:chgData name="Vadnais, Sabina" userId="e0a5976f-0446-4474-aa64-fce0035d6983" providerId="ADAL" clId="{0178DF4B-A651-47B1-A994-6A10E7201ABC}" dt="2022-06-03T20:35:54.919" v="323" actId="20577"/>
          <ac:spMkLst>
            <pc:docMk/>
            <pc:sldMk cId="2238375007" sldId="322"/>
            <ac:spMk id="2" creationId="{00000000-0000-0000-0000-000000000000}"/>
          </ac:spMkLst>
        </pc:spChg>
      </pc:sldChg>
      <pc:sldChg chg="del">
        <pc:chgData name="Vadnais, Sabina" userId="e0a5976f-0446-4474-aa64-fce0035d6983" providerId="ADAL" clId="{0178DF4B-A651-47B1-A994-6A10E7201ABC}" dt="2022-06-03T21:34:32.283" v="2631" actId="2696"/>
        <pc:sldMkLst>
          <pc:docMk/>
          <pc:sldMk cId="1226814869" sldId="323"/>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tx2"/>
              </a:solidFill>
            </c:spPr>
            <c:extLst>
              <c:ext xmlns:c16="http://schemas.microsoft.com/office/drawing/2014/chart" uri="{C3380CC4-5D6E-409C-BE32-E72D297353CC}">
                <c16:uniqueId val="{00000001-0786-486D-956C-33664115AD8D}"/>
              </c:ext>
            </c:extLst>
          </c:dPt>
          <c:dPt>
            <c:idx val="1"/>
            <c:bubble3D val="0"/>
            <c:spPr>
              <a:solidFill>
                <a:schemeClr val="accent3"/>
              </a:solidFill>
            </c:spPr>
            <c:extLst>
              <c:ext xmlns:c16="http://schemas.microsoft.com/office/drawing/2014/chart" uri="{C3380CC4-5D6E-409C-BE32-E72D297353CC}">
                <c16:uniqueId val="{00000003-0786-486D-956C-33664115AD8D}"/>
              </c:ext>
            </c:extLst>
          </c:dPt>
          <c:dPt>
            <c:idx val="2"/>
            <c:bubble3D val="0"/>
            <c:spPr>
              <a:solidFill>
                <a:schemeClr val="accent4"/>
              </a:solidFill>
            </c:spPr>
            <c:extLst>
              <c:ext xmlns:c16="http://schemas.microsoft.com/office/drawing/2014/chart" uri="{C3380CC4-5D6E-409C-BE32-E72D297353CC}">
                <c16:uniqueId val="{00000005-0786-486D-956C-33664115AD8D}"/>
              </c:ext>
            </c:extLst>
          </c:dPt>
          <c:dPt>
            <c:idx val="3"/>
            <c:bubble3D val="0"/>
            <c:spPr>
              <a:solidFill>
                <a:schemeClr val="accent5"/>
              </a:solidFill>
            </c:spPr>
            <c:extLst>
              <c:ext xmlns:c16="http://schemas.microsoft.com/office/drawing/2014/chart" uri="{C3380CC4-5D6E-409C-BE32-E72D297353CC}">
                <c16:uniqueId val="{00000007-0786-486D-956C-33664115AD8D}"/>
              </c:ext>
            </c:extLst>
          </c:dPt>
          <c:dPt>
            <c:idx val="4"/>
            <c:bubble3D val="0"/>
            <c:spPr>
              <a:solidFill>
                <a:schemeClr val="accent6"/>
              </a:solidFill>
            </c:spPr>
            <c:extLst>
              <c:ext xmlns:c16="http://schemas.microsoft.com/office/drawing/2014/chart" uri="{C3380CC4-5D6E-409C-BE32-E72D297353CC}">
                <c16:uniqueId val="{00000009-0786-486D-956C-33664115AD8D}"/>
              </c:ext>
            </c:extLst>
          </c:dPt>
          <c:dPt>
            <c:idx val="5"/>
            <c:bubble3D val="0"/>
            <c:spPr>
              <a:solidFill>
                <a:schemeClr val="accent2"/>
              </a:solidFill>
            </c:spPr>
            <c:extLst>
              <c:ext xmlns:c16="http://schemas.microsoft.com/office/drawing/2014/chart" uri="{C3380CC4-5D6E-409C-BE32-E72D297353CC}">
                <c16:uniqueId val="{0000000A-0786-486D-956C-33664115AD8D}"/>
              </c:ext>
            </c:extLst>
          </c:dPt>
          <c:dLbls>
            <c:dLbl>
              <c:idx val="0"/>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1-0786-486D-956C-33664115AD8D}"/>
                </c:ext>
              </c:extLst>
            </c:dLbl>
            <c:dLbl>
              <c:idx val="1"/>
              <c:layout>
                <c:manualLayout>
                  <c:x val="-0.17481352899069436"/>
                  <c:y val="5.4351225463014304E-2"/>
                </c:manualLayout>
              </c:layou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0786-486D-956C-33664115AD8D}"/>
                </c:ext>
              </c:extLst>
            </c:dLbl>
            <c:dLbl>
              <c:idx val="3"/>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7-0786-486D-956C-33664115AD8D}"/>
                </c:ext>
              </c:extLst>
            </c:dLbl>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Sheet1!$A$2:$A$9</c:f>
              <c:strCache>
                <c:ptCount val="8"/>
                <c:pt idx="0">
                  <c:v>Doctor</c:v>
                </c:pt>
                <c:pt idx="1">
                  <c:v>Nurse</c:v>
                </c:pt>
                <c:pt idx="2">
                  <c:v>Midwife</c:v>
                </c:pt>
                <c:pt idx="3">
                  <c:v>Health officer</c:v>
                </c:pt>
                <c:pt idx="4">
                  <c:v>Laboratory personnel</c:v>
                </c:pt>
                <c:pt idx="5">
                  <c:v>Health extension worker level 4</c:v>
                </c:pt>
                <c:pt idx="6">
                  <c:v>Health extension worker level 3</c:v>
                </c:pt>
                <c:pt idx="7">
                  <c:v>Other staff</c:v>
                </c:pt>
              </c:strCache>
            </c:strRef>
          </c:cat>
          <c:val>
            <c:numRef>
              <c:f>Sheet1!$B$2:$B$9</c:f>
              <c:numCache>
                <c:formatCode>General</c:formatCode>
                <c:ptCount val="8"/>
                <c:pt idx="0">
                  <c:v>5</c:v>
                </c:pt>
                <c:pt idx="1">
                  <c:v>34</c:v>
                </c:pt>
                <c:pt idx="2">
                  <c:v>15</c:v>
                </c:pt>
                <c:pt idx="3">
                  <c:v>12</c:v>
                </c:pt>
                <c:pt idx="4">
                  <c:v>11</c:v>
                </c:pt>
                <c:pt idx="5">
                  <c:v>12</c:v>
                </c:pt>
                <c:pt idx="6">
                  <c:v>8</c:v>
                </c:pt>
                <c:pt idx="7">
                  <c:v>3</c:v>
                </c:pt>
              </c:numCache>
            </c:numRef>
          </c:val>
          <c:extLst>
            <c:ext xmlns:c16="http://schemas.microsoft.com/office/drawing/2014/chart" uri="{C3380CC4-5D6E-409C-BE32-E72D297353CC}">
              <c16:uniqueId val="{0000000B-0786-486D-956C-33664115AD8D}"/>
            </c:ext>
          </c:extLst>
        </c:ser>
        <c:dLbls>
          <c:showLegendKey val="0"/>
          <c:showVal val="0"/>
          <c:showCatName val="1"/>
          <c:showSerName val="0"/>
          <c:showPercent val="1"/>
          <c:showBubbleSize val="0"/>
          <c:showLeaderLines val="1"/>
        </c:dLbls>
        <c:firstSliceAng val="325"/>
      </c:pieChart>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dPt>
            <c:idx val="0"/>
            <c:bubble3D val="0"/>
            <c:spPr>
              <a:solidFill>
                <a:schemeClr val="tx2"/>
              </a:solidFill>
            </c:spPr>
            <c:extLst>
              <c:ext xmlns:c16="http://schemas.microsoft.com/office/drawing/2014/chart" uri="{C3380CC4-5D6E-409C-BE32-E72D297353CC}">
                <c16:uniqueId val="{00000001-D2D3-40B6-896A-0077235858BC}"/>
              </c:ext>
            </c:extLst>
          </c:dPt>
          <c:dPt>
            <c:idx val="1"/>
            <c:bubble3D val="0"/>
            <c:spPr>
              <a:solidFill>
                <a:schemeClr val="accent2"/>
              </a:solidFill>
            </c:spPr>
            <c:extLst>
              <c:ext xmlns:c16="http://schemas.microsoft.com/office/drawing/2014/chart" uri="{C3380CC4-5D6E-409C-BE32-E72D297353CC}">
                <c16:uniqueId val="{00000003-D2D3-40B6-896A-0077235858BC}"/>
              </c:ext>
            </c:extLst>
          </c:dPt>
          <c:dPt>
            <c:idx val="2"/>
            <c:bubble3D val="0"/>
            <c:spPr>
              <a:solidFill>
                <a:schemeClr val="accent3"/>
              </a:solidFill>
            </c:spPr>
            <c:extLst>
              <c:ext xmlns:c16="http://schemas.microsoft.com/office/drawing/2014/chart" uri="{C3380CC4-5D6E-409C-BE32-E72D297353CC}">
                <c16:uniqueId val="{00000005-D2D3-40B6-896A-0077235858BC}"/>
              </c:ext>
            </c:extLst>
          </c:dPt>
          <c:dPt>
            <c:idx val="3"/>
            <c:bubble3D val="0"/>
            <c:spPr>
              <a:solidFill>
                <a:schemeClr val="accent5"/>
              </a:solidFill>
            </c:spPr>
            <c:extLst>
              <c:ext xmlns:c16="http://schemas.microsoft.com/office/drawing/2014/chart" uri="{C3380CC4-5D6E-409C-BE32-E72D297353CC}">
                <c16:uniqueId val="{00000007-D2D3-40B6-896A-0077235858BC}"/>
              </c:ext>
            </c:extLst>
          </c:dPt>
          <c:dPt>
            <c:idx val="4"/>
            <c:bubble3D val="0"/>
            <c:spPr>
              <a:solidFill>
                <a:schemeClr val="accent6"/>
              </a:solidFill>
            </c:spPr>
            <c:extLst>
              <c:ext xmlns:c16="http://schemas.microsoft.com/office/drawing/2014/chart" uri="{C3380CC4-5D6E-409C-BE32-E72D297353CC}">
                <c16:uniqueId val="{00000009-D2D3-40B6-896A-0077235858BC}"/>
              </c:ext>
            </c:extLst>
          </c:dPt>
          <c:dPt>
            <c:idx val="5"/>
            <c:bubble3D val="0"/>
            <c:spPr>
              <a:solidFill>
                <a:schemeClr val="accent4"/>
              </a:solidFill>
            </c:spPr>
            <c:extLst>
              <c:ext xmlns:c16="http://schemas.microsoft.com/office/drawing/2014/chart" uri="{C3380CC4-5D6E-409C-BE32-E72D297353CC}">
                <c16:uniqueId val="{0000000B-D2D3-40B6-896A-0077235858BC}"/>
              </c:ext>
            </c:extLst>
          </c:dPt>
          <c:dLbls>
            <c:dLbl>
              <c:idx val="0"/>
              <c:layout>
                <c:manualLayout>
                  <c:x val="4.337769245786427E-2"/>
                  <c:y val="-1.9952959225167276E-2"/>
                </c:manualLayout>
              </c:layout>
              <c:tx>
                <c:rich>
                  <a:bodyPr/>
                  <a:lstStyle/>
                  <a:p>
                    <a:pPr>
                      <a:defRPr b="1">
                        <a:solidFill>
                          <a:schemeClr val="tx1"/>
                        </a:solidFill>
                        <a:latin typeface="Source Sans Pro" panose="020B0503030403020204" pitchFamily="34" charset="0"/>
                        <a:ea typeface="Source Sans Pro" panose="020B0503030403020204" pitchFamily="34" charset="0"/>
                      </a:defRPr>
                    </a:pPr>
                    <a:fld id="{FADB7F30-BB97-4195-BBCD-2684F6A3391F}" type="CATEGORYNAME">
                      <a:rPr lang="en-US">
                        <a:solidFill>
                          <a:schemeClr val="tx1"/>
                        </a:solidFill>
                        <a:latin typeface="Source Sans Pro" panose="020B0503030403020204" pitchFamily="34" charset="0"/>
                        <a:ea typeface="Source Sans Pro" panose="020B0503030403020204" pitchFamily="34" charset="0"/>
                      </a:rPr>
                      <a:pPr>
                        <a:defRPr b="1">
                          <a:solidFill>
                            <a:schemeClr val="tx1"/>
                          </a:solidFill>
                          <a:latin typeface="Source Sans Pro" panose="020B0503030403020204" pitchFamily="34" charset="0"/>
                          <a:ea typeface="Source Sans Pro" panose="020B0503030403020204" pitchFamily="34" charset="0"/>
                        </a:defRPr>
                      </a:pPr>
                      <a:t>[CATEGORY NAME]</a:t>
                    </a:fld>
                    <a:r>
                      <a:rPr lang="en-US" baseline="0" dirty="0">
                        <a:solidFill>
                          <a:schemeClr val="tx1"/>
                        </a:solidFill>
                        <a:latin typeface="Source Sans Pro" panose="020B0503030403020204" pitchFamily="34" charset="0"/>
                        <a:ea typeface="Source Sans Pro" panose="020B0503030403020204" pitchFamily="34" charset="0"/>
                      </a:rPr>
                      <a:t>
</a:t>
                    </a:r>
                    <a:fld id="{D7A8B4F7-85EA-46FA-8289-3F994F90D701}" type="VALUE">
                      <a:rPr lang="en-US" baseline="0" smtClean="0">
                        <a:solidFill>
                          <a:schemeClr val="tx1"/>
                        </a:solidFill>
                        <a:latin typeface="Source Sans Pro" panose="020B0503030403020204" pitchFamily="34" charset="0"/>
                        <a:ea typeface="Source Sans Pro" panose="020B0503030403020204" pitchFamily="34" charset="0"/>
                      </a:rPr>
                      <a:pPr>
                        <a:defRPr b="1">
                          <a:solidFill>
                            <a:schemeClr val="tx1"/>
                          </a:solidFill>
                          <a:latin typeface="Source Sans Pro" panose="020B0503030403020204" pitchFamily="34" charset="0"/>
                          <a:ea typeface="Source Sans Pro" panose="020B0503030403020204" pitchFamily="34" charset="0"/>
                        </a:defRPr>
                      </a:pPr>
                      <a:t>[VALUE]</a:t>
                    </a:fld>
                    <a:endParaRPr lang="en-US" baseline="0" dirty="0">
                      <a:solidFill>
                        <a:schemeClr val="tx1"/>
                      </a:solidFill>
                      <a:latin typeface="Source Sans Pro" panose="020B0503030403020204" pitchFamily="34" charset="0"/>
                      <a:ea typeface="Source Sans Pro" panose="020B0503030403020204" pitchFamily="34" charset="0"/>
                    </a:endParaRPr>
                  </a:p>
                </c:rich>
              </c:tx>
              <c:spPr/>
              <c:dLblPos val="bestFit"/>
              <c:showLegendKey val="0"/>
              <c:showVal val="0"/>
              <c:showCatName val="1"/>
              <c:showSerName val="0"/>
              <c:showPercent val="1"/>
              <c:showBubbleSize val="0"/>
              <c:extLst>
                <c:ext xmlns:c15="http://schemas.microsoft.com/office/drawing/2012/chart" uri="{CE6537A1-D6FC-4f65-9D91-7224C49458BB}">
                  <c15:layout>
                    <c:manualLayout>
                      <c:w val="0.22862942235526346"/>
                      <c:h val="0.12664319248826289"/>
                    </c:manualLayout>
                  </c15:layout>
                  <c15:dlblFieldTable/>
                  <c15:showDataLabelsRange val="0"/>
                </c:ext>
                <c:ext xmlns:c16="http://schemas.microsoft.com/office/drawing/2014/chart" uri="{C3380CC4-5D6E-409C-BE32-E72D297353CC}">
                  <c16:uniqueId val="{00000001-D2D3-40B6-896A-0077235858BC}"/>
                </c:ext>
              </c:extLst>
            </c:dLbl>
            <c:dLbl>
              <c:idx val="1"/>
              <c:layout>
                <c:manualLayout>
                  <c:x val="-2.6970293486041519E-2"/>
                  <c:y val="3.9003548852168127E-2"/>
                </c:manualLayout>
              </c:layout>
              <c:tx>
                <c:rich>
                  <a:bodyPr/>
                  <a:lstStyle/>
                  <a:p>
                    <a:pPr>
                      <a:defRPr b="1">
                        <a:solidFill>
                          <a:schemeClr val="tx1"/>
                        </a:solidFill>
                        <a:latin typeface="Source Sans Pro" panose="020B0503030403020204" pitchFamily="34" charset="0"/>
                        <a:ea typeface="Source Sans Pro" panose="020B0503030403020204" pitchFamily="34" charset="0"/>
                      </a:defRPr>
                    </a:pPr>
                    <a:fld id="{38E1C637-B4A9-416D-B292-ADA5D6107E1F}" type="CATEGORYNAME">
                      <a:rPr lang="en-US">
                        <a:solidFill>
                          <a:schemeClr val="tx1"/>
                        </a:solidFill>
                        <a:latin typeface="Source Sans Pro" panose="020B0503030403020204" pitchFamily="34" charset="0"/>
                        <a:ea typeface="Source Sans Pro" panose="020B0503030403020204" pitchFamily="34" charset="0"/>
                      </a:rPr>
                      <a:pPr>
                        <a:defRPr b="1">
                          <a:solidFill>
                            <a:schemeClr val="tx1"/>
                          </a:solidFill>
                          <a:latin typeface="Source Sans Pro" panose="020B0503030403020204" pitchFamily="34" charset="0"/>
                          <a:ea typeface="Source Sans Pro" panose="020B0503030403020204" pitchFamily="34" charset="0"/>
                        </a:defRPr>
                      </a:pPr>
                      <a:t>[CATEGORY NAME]</a:t>
                    </a:fld>
                    <a:r>
                      <a:rPr lang="en-US" baseline="0" dirty="0">
                        <a:solidFill>
                          <a:schemeClr val="tx1"/>
                        </a:solidFill>
                        <a:latin typeface="Source Sans Pro" panose="020B0503030403020204" pitchFamily="34" charset="0"/>
                        <a:ea typeface="Source Sans Pro" panose="020B0503030403020204" pitchFamily="34" charset="0"/>
                      </a:rPr>
                      <a:t>
</a:t>
                    </a:r>
                    <a:fld id="{2914E1C2-AE90-4DFD-9E01-5F30E0ADC98B}" type="VALUE">
                      <a:rPr lang="en-US" baseline="0" smtClean="0">
                        <a:solidFill>
                          <a:schemeClr val="tx1"/>
                        </a:solidFill>
                        <a:latin typeface="Source Sans Pro" panose="020B0503030403020204" pitchFamily="34" charset="0"/>
                        <a:ea typeface="Source Sans Pro" panose="020B0503030403020204" pitchFamily="34" charset="0"/>
                      </a:rPr>
                      <a:pPr>
                        <a:defRPr b="1">
                          <a:solidFill>
                            <a:schemeClr val="tx1"/>
                          </a:solidFill>
                          <a:latin typeface="Source Sans Pro" panose="020B0503030403020204" pitchFamily="34" charset="0"/>
                          <a:ea typeface="Source Sans Pro" panose="020B0503030403020204" pitchFamily="34" charset="0"/>
                        </a:defRPr>
                      </a:pPr>
                      <a:t>[VALUE]</a:t>
                    </a:fld>
                    <a:endParaRPr lang="en-US" baseline="0" dirty="0">
                      <a:solidFill>
                        <a:schemeClr val="tx1"/>
                      </a:solidFill>
                      <a:latin typeface="Source Sans Pro" panose="020B0503030403020204" pitchFamily="34" charset="0"/>
                      <a:ea typeface="Source Sans Pro" panose="020B0503030403020204" pitchFamily="34" charset="0"/>
                    </a:endParaRPr>
                  </a:p>
                </c:rich>
              </c:tx>
              <c:spPr/>
              <c:dLblPos val="bestFit"/>
              <c:showLegendKey val="0"/>
              <c:showVal val="0"/>
              <c:showCatName val="1"/>
              <c:showSerName val="0"/>
              <c:showPercent val="1"/>
              <c:showBubbleSize val="0"/>
              <c:extLst>
                <c:ext xmlns:c15="http://schemas.microsoft.com/office/drawing/2012/chart" uri="{CE6537A1-D6FC-4f65-9D91-7224C49458BB}">
                  <c15:layout>
                    <c:manualLayout>
                      <c:w val="0.21431823604694039"/>
                      <c:h val="0.13838028169014085"/>
                    </c:manualLayout>
                  </c15:layout>
                  <c15:dlblFieldTable/>
                  <c15:showDataLabelsRange val="0"/>
                </c:ext>
                <c:ext xmlns:c16="http://schemas.microsoft.com/office/drawing/2014/chart" uri="{C3380CC4-5D6E-409C-BE32-E72D297353CC}">
                  <c16:uniqueId val="{00000003-D2D3-40B6-896A-0077235858BC}"/>
                </c:ext>
              </c:extLst>
            </c:dLbl>
            <c:dLbl>
              <c:idx val="2"/>
              <c:layout>
                <c:manualLayout>
                  <c:x val="-0.20783160885881"/>
                  <c:y val="-2.3697275516616847E-2"/>
                </c:manualLayout>
              </c:layout>
              <c:tx>
                <c:rich>
                  <a:bodyPr/>
                  <a:lstStyle/>
                  <a:p>
                    <a:fld id="{79CDFA7C-AA0B-4603-BDC1-99A128A529D7}" type="CATEGORYNAME">
                      <a:rPr lang="en-US"/>
                      <a:pPr/>
                      <a:t>[CATEGORY NAME]</a:t>
                    </a:fld>
                    <a:r>
                      <a:rPr lang="en-US" baseline="0" dirty="0"/>
                      <a:t>
</a:t>
                    </a:r>
                    <a:fld id="{2CE2DFE5-D7F6-4C70-BBE6-FFF36F24F83B}" type="VALUE">
                      <a:rPr lang="en-US" baseline="0" smtClean="0"/>
                      <a:pPr/>
                      <a:t>[VALUE]</a:t>
                    </a:fld>
                    <a:endParaRPr lang="en-US" baseline="0" dirty="0"/>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D2D3-40B6-896A-0077235858BC}"/>
                </c:ext>
              </c:extLst>
            </c:dLbl>
            <c:dLbl>
              <c:idx val="3"/>
              <c:layout>
                <c:manualLayout>
                  <c:x val="8.1797357974881232E-2"/>
                  <c:y val="-0.2660317548334627"/>
                </c:manualLayout>
              </c:layout>
              <c:tx>
                <c:rich>
                  <a:bodyPr/>
                  <a:lstStyle/>
                  <a:p>
                    <a:pPr>
                      <a:defRPr b="1">
                        <a:solidFill>
                          <a:schemeClr val="bg1"/>
                        </a:solidFill>
                        <a:latin typeface="Source Sans Pro" panose="020B0503030403020204" pitchFamily="34" charset="0"/>
                        <a:ea typeface="Source Sans Pro" panose="020B0503030403020204" pitchFamily="34" charset="0"/>
                      </a:defRPr>
                    </a:pPr>
                    <a:fld id="{E0194647-043C-4784-848E-41B6EF929B7B}" type="CATEGORYNAME">
                      <a:rPr lang="en-US">
                        <a:solidFill>
                          <a:schemeClr val="bg1"/>
                        </a:solidFill>
                        <a:latin typeface="Source Sans Pro" panose="020B0503030403020204" pitchFamily="34" charset="0"/>
                        <a:ea typeface="Source Sans Pro" panose="020B0503030403020204" pitchFamily="34" charset="0"/>
                      </a:rPr>
                      <a:pPr>
                        <a:defRPr b="1">
                          <a:solidFill>
                            <a:schemeClr val="bg1"/>
                          </a:solidFill>
                          <a:latin typeface="Source Sans Pro" panose="020B0503030403020204" pitchFamily="34" charset="0"/>
                          <a:ea typeface="Source Sans Pro" panose="020B0503030403020204" pitchFamily="34" charset="0"/>
                        </a:defRPr>
                      </a:pPr>
                      <a:t>[CATEGORY NAME]</a:t>
                    </a:fld>
                    <a:r>
                      <a:rPr lang="en-US" baseline="0" dirty="0">
                        <a:solidFill>
                          <a:schemeClr val="bg1"/>
                        </a:solidFill>
                        <a:latin typeface="Source Sans Pro" panose="020B0503030403020204" pitchFamily="34" charset="0"/>
                        <a:ea typeface="Source Sans Pro" panose="020B0503030403020204" pitchFamily="34" charset="0"/>
                      </a:rPr>
                      <a:t>
</a:t>
                    </a:r>
                    <a:fld id="{10AC8771-C693-4A72-B2CE-15D903A8EC91}" type="VALUE">
                      <a:rPr lang="en-US" baseline="0" smtClean="0">
                        <a:solidFill>
                          <a:schemeClr val="bg1"/>
                        </a:solidFill>
                        <a:latin typeface="Source Sans Pro" panose="020B0503030403020204" pitchFamily="34" charset="0"/>
                        <a:ea typeface="Source Sans Pro" panose="020B0503030403020204" pitchFamily="34" charset="0"/>
                      </a:rPr>
                      <a:pPr>
                        <a:defRPr b="1">
                          <a:solidFill>
                            <a:schemeClr val="bg1"/>
                          </a:solidFill>
                          <a:latin typeface="Source Sans Pro" panose="020B0503030403020204" pitchFamily="34" charset="0"/>
                          <a:ea typeface="Source Sans Pro" panose="020B0503030403020204" pitchFamily="34" charset="0"/>
                        </a:defRPr>
                      </a:pPr>
                      <a:t>[VALUE]</a:t>
                    </a:fld>
                    <a:endParaRPr lang="en-US" baseline="0" dirty="0">
                      <a:solidFill>
                        <a:schemeClr val="bg1"/>
                      </a:solidFill>
                      <a:latin typeface="Source Sans Pro" panose="020B0503030403020204" pitchFamily="34" charset="0"/>
                      <a:ea typeface="Source Sans Pro" panose="020B0503030403020204" pitchFamily="34" charset="0"/>
                    </a:endParaRPr>
                  </a:p>
                </c:rich>
              </c:tx>
              <c:spPr/>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D2D3-40B6-896A-0077235858BC}"/>
                </c:ext>
              </c:extLst>
            </c:dLbl>
            <c:dLbl>
              <c:idx val="4"/>
              <c:tx>
                <c:rich>
                  <a:bodyPr/>
                  <a:lstStyle/>
                  <a:p>
                    <a:fld id="{E469B293-C1CA-4604-9D46-0CFFE0540754}" type="CATEGORYNAME">
                      <a:rPr lang="en-US">
                        <a:solidFill>
                          <a:schemeClr val="tx1"/>
                        </a:solidFill>
                      </a:rPr>
                      <a:pPr/>
                      <a:t>[CATEGORY NAME]</a:t>
                    </a:fld>
                    <a:r>
                      <a:rPr lang="en-US" baseline="0" dirty="0">
                        <a:solidFill>
                          <a:schemeClr val="tx1"/>
                        </a:solidFill>
                      </a:rPr>
                      <a:t>
</a:t>
                    </a:r>
                    <a:fld id="{36834AAF-7DDF-4208-81C9-A6469768CAA7}" type="VALUE">
                      <a:rPr lang="en-US" baseline="0" smtClean="0">
                        <a:solidFill>
                          <a:schemeClr val="tx1"/>
                        </a:solidFill>
                      </a:rPr>
                      <a:pPr/>
                      <a:t>[VALUE]</a:t>
                    </a:fld>
                    <a:endParaRPr lang="en-US" baseline="0"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D2D3-40B6-896A-0077235858BC}"/>
                </c:ext>
              </c:extLst>
            </c:dLbl>
            <c:dLbl>
              <c:idx val="5"/>
              <c:layout>
                <c:manualLayout>
                  <c:x val="-0.15915826120908438"/>
                  <c:y val="5.8685446009389673E-4"/>
                </c:manualLayout>
              </c:layout>
              <c:tx>
                <c:rich>
                  <a:bodyPr/>
                  <a:lstStyle/>
                  <a:p>
                    <a:fld id="{8CA6F45A-A1DE-49AD-B18A-1319BF430449}" type="CATEGORYNAME">
                      <a:rPr lang="en-US">
                        <a:solidFill>
                          <a:schemeClr val="tx1"/>
                        </a:solidFill>
                      </a:rPr>
                      <a:pPr/>
                      <a:t>[CATEGORY NAME]</a:t>
                    </a:fld>
                    <a:r>
                      <a:rPr lang="en-US" baseline="0" dirty="0">
                        <a:solidFill>
                          <a:schemeClr val="tx1"/>
                        </a:solidFill>
                      </a:rPr>
                      <a:t>
</a:t>
                    </a:r>
                    <a:fld id="{BC0B1E35-D1D7-4337-9744-24BF5F6F0003}" type="VALUE">
                      <a:rPr lang="en-US" baseline="0" smtClean="0">
                        <a:solidFill>
                          <a:schemeClr val="tx1"/>
                        </a:solidFill>
                      </a:rPr>
                      <a:pPr/>
                      <a:t>[VALUE]</a:t>
                    </a:fld>
                    <a:endParaRPr lang="en-US" baseline="0" dirty="0">
                      <a:solidFill>
                        <a:schemeClr val="tx1"/>
                      </a:solidFill>
                    </a:endParaRPr>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D2D3-40B6-896A-0077235858BC}"/>
                </c:ext>
              </c:extLst>
            </c:dLbl>
            <c:dLbl>
              <c:idx val="6"/>
              <c:tx>
                <c:rich>
                  <a:bodyPr/>
                  <a:lstStyle/>
                  <a:p>
                    <a:fld id="{4967E2E6-8F2A-49E9-8A4E-338EB3F4E872}" type="CATEGORYNAME">
                      <a:rPr lang="en-US"/>
                      <a:pPr/>
                      <a:t>[CATEGORY NAME]</a:t>
                    </a:fld>
                    <a:r>
                      <a:rPr lang="en-US" baseline="0" dirty="0"/>
                      <a:t>
</a:t>
                    </a:r>
                    <a:fld id="{B3B7C25C-CD13-4F91-B215-CA719F097B99}" type="VALUE">
                      <a:rPr lang="en-US" baseline="0" smtClean="0"/>
                      <a:pPr/>
                      <a:t>[VALUE]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0C47-4313-B8AB-22D541005213}"/>
                </c:ext>
              </c:extLst>
            </c:dLbl>
            <c:dLbl>
              <c:idx val="7"/>
              <c:layout>
                <c:manualLayout>
                  <c:x val="-6.3226285763866297E-2"/>
                  <c:y val="7.0422535211267494E-3"/>
                </c:manualLayout>
              </c:layout>
              <c:tx>
                <c:rich>
                  <a:bodyPr/>
                  <a:lstStyle/>
                  <a:p>
                    <a:fld id="{5B228EFD-E0FB-4CAC-BC78-E2277C0759C2}" type="CATEGORYNAME">
                      <a:rPr lang="en-US" dirty="0"/>
                      <a:pPr/>
                      <a:t>[CATEGORY NAME]</a:t>
                    </a:fld>
                    <a:r>
                      <a:rPr lang="en-US" baseline="0" dirty="0"/>
                      <a:t>
</a:t>
                    </a:r>
                    <a:fld id="{C207A221-E5BC-4187-8529-E077D2A464DF}" type="VALUE">
                      <a:rPr lang="en-US" baseline="0" smtClean="0"/>
                      <a:pPr/>
                      <a:t>[VALUE]</a:t>
                    </a:fld>
                    <a:endParaRPr lang="en-US" baseline="0" dirty="0"/>
                  </a:p>
                </c:rich>
              </c:tx>
              <c:dLblPos val="bestFit"/>
              <c:showLegendKey val="0"/>
              <c:showVal val="0"/>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0C47-4313-B8AB-22D541005213}"/>
                </c:ext>
              </c:extLst>
            </c:dLbl>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dLblPos val="bestFit"/>
            <c:showLegendKey val="0"/>
            <c:showVal val="0"/>
            <c:showCatName val="1"/>
            <c:showSerName val="0"/>
            <c:showPercent val="1"/>
            <c:showBubbleSize val="0"/>
            <c:showLeaderLines val="1"/>
            <c:extLst>
              <c:ext xmlns:c15="http://schemas.microsoft.com/office/drawing/2012/chart" uri="{CE6537A1-D6FC-4f65-9D91-7224C49458BB}"/>
            </c:extLst>
          </c:dLbls>
          <c:cat>
            <c:strRef>
              <c:f>Sheet1!$A$2:$A$9</c:f>
              <c:strCache>
                <c:ptCount val="8"/>
                <c:pt idx="0">
                  <c:v>Referral hospital</c:v>
                </c:pt>
                <c:pt idx="1">
                  <c:v>General hospital</c:v>
                </c:pt>
                <c:pt idx="2">
                  <c:v>Primary hospital</c:v>
                </c:pt>
                <c:pt idx="3">
                  <c:v>Health centre</c:v>
                </c:pt>
                <c:pt idx="4">
                  <c:v>Health post</c:v>
                </c:pt>
                <c:pt idx="5">
                  <c:v>Speciality/higher clinic</c:v>
                </c:pt>
                <c:pt idx="6">
                  <c:v>Medium clinic</c:v>
                </c:pt>
                <c:pt idx="7">
                  <c:v>Lower clinic</c:v>
                </c:pt>
              </c:strCache>
            </c:strRef>
          </c:cat>
          <c:val>
            <c:numRef>
              <c:f>Sheet1!$B$2:$B$9</c:f>
              <c:numCache>
                <c:formatCode>0%</c:formatCode>
                <c:ptCount val="8"/>
                <c:pt idx="0">
                  <c:v>0.02</c:v>
                </c:pt>
                <c:pt idx="1">
                  <c:v>0.06</c:v>
                </c:pt>
                <c:pt idx="2">
                  <c:v>0.12</c:v>
                </c:pt>
                <c:pt idx="3">
                  <c:v>0.44</c:v>
                </c:pt>
                <c:pt idx="4">
                  <c:v>0.22</c:v>
                </c:pt>
                <c:pt idx="5">
                  <c:v>0.01</c:v>
                </c:pt>
                <c:pt idx="6">
                  <c:v>0.09</c:v>
                </c:pt>
                <c:pt idx="7">
                  <c:v>0.04</c:v>
                </c:pt>
              </c:numCache>
            </c:numRef>
          </c:val>
          <c:extLst>
            <c:ext xmlns:c16="http://schemas.microsoft.com/office/drawing/2014/chart" uri="{C3380CC4-5D6E-409C-BE32-E72D297353CC}">
              <c16:uniqueId val="{0000000C-D2D3-40B6-896A-0077235858BC}"/>
            </c:ext>
          </c:extLst>
        </c:ser>
        <c:dLbls>
          <c:showLegendKey val="0"/>
          <c:showVal val="0"/>
          <c:showCatName val="1"/>
          <c:showSerName val="0"/>
          <c:showPercent val="1"/>
          <c:showBubbleSize val="0"/>
          <c:showLeaderLines val="1"/>
        </c:dLbls>
        <c:firstSliceAng val="45"/>
      </c:pie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pieChart>
        <c:varyColors val="1"/>
        <c:ser>
          <c:idx val="0"/>
          <c:order val="0"/>
          <c:spPr>
            <a:solidFill>
              <a:schemeClr val="accent5"/>
            </a:solidFill>
          </c:spPr>
          <c:dPt>
            <c:idx val="0"/>
            <c:bubble3D val="0"/>
            <c:extLst>
              <c:ext xmlns:c16="http://schemas.microsoft.com/office/drawing/2014/chart" uri="{C3380CC4-5D6E-409C-BE32-E72D297353CC}">
                <c16:uniqueId val="{00000001-AFF6-443D-BF0D-B0AA95EE6725}"/>
              </c:ext>
            </c:extLst>
          </c:dPt>
          <c:dPt>
            <c:idx val="1"/>
            <c:bubble3D val="0"/>
            <c:spPr>
              <a:solidFill>
                <a:schemeClr val="accent1"/>
              </a:solidFill>
            </c:spPr>
            <c:extLst>
              <c:ext xmlns:c16="http://schemas.microsoft.com/office/drawing/2014/chart" uri="{C3380CC4-5D6E-409C-BE32-E72D297353CC}">
                <c16:uniqueId val="{00000003-AFF6-443D-BF0D-B0AA95EE6725}"/>
              </c:ext>
            </c:extLst>
          </c:dPt>
          <c:dPt>
            <c:idx val="2"/>
            <c:bubble3D val="0"/>
            <c:extLst>
              <c:ext xmlns:c16="http://schemas.microsoft.com/office/drawing/2014/chart" uri="{C3380CC4-5D6E-409C-BE32-E72D297353CC}">
                <c16:uniqueId val="{00000005-AFF6-443D-BF0D-B0AA95EE6725}"/>
              </c:ext>
            </c:extLst>
          </c:dPt>
          <c:dPt>
            <c:idx val="3"/>
            <c:bubble3D val="0"/>
            <c:extLst>
              <c:ext xmlns:c16="http://schemas.microsoft.com/office/drawing/2014/chart" uri="{C3380CC4-5D6E-409C-BE32-E72D297353CC}">
                <c16:uniqueId val="{00000007-AFF6-443D-BF0D-B0AA95EE6725}"/>
              </c:ext>
            </c:extLst>
          </c:dPt>
          <c:dPt>
            <c:idx val="4"/>
            <c:bubble3D val="0"/>
            <c:extLst>
              <c:ext xmlns:c16="http://schemas.microsoft.com/office/drawing/2014/chart" uri="{C3380CC4-5D6E-409C-BE32-E72D297353CC}">
                <c16:uniqueId val="{00000009-AFF6-443D-BF0D-B0AA95EE6725}"/>
              </c:ext>
            </c:extLst>
          </c:dPt>
          <c:dLbls>
            <c:dLbl>
              <c:idx val="0"/>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1-AFF6-443D-BF0D-B0AA95EE6725}"/>
                </c:ext>
              </c:extLst>
            </c:dLbl>
            <c:dLbl>
              <c:idx val="1"/>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3-AFF6-443D-BF0D-B0AA95EE6725}"/>
                </c:ext>
              </c:extLst>
            </c:dLbl>
            <c:dLbl>
              <c:idx val="2"/>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5-AFF6-443D-BF0D-B0AA95EE6725}"/>
                </c:ext>
              </c:extLst>
            </c:dLbl>
            <c:dLbl>
              <c:idx val="3"/>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extLst>
                <c:ext xmlns:c16="http://schemas.microsoft.com/office/drawing/2014/chart" uri="{C3380CC4-5D6E-409C-BE32-E72D297353CC}">
                  <c16:uniqueId val="{00000007-AFF6-443D-BF0D-B0AA95EE6725}"/>
                </c:ext>
              </c:extLst>
            </c:dLbl>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0"/>
            <c:showCatName val="1"/>
            <c:showSerName val="0"/>
            <c:showPercent val="1"/>
            <c:showBubbleSize val="0"/>
            <c:showLeaderLines val="1"/>
            <c:extLst>
              <c:ext xmlns:c15="http://schemas.microsoft.com/office/drawing/2012/chart" uri="{CE6537A1-D6FC-4f65-9D91-7224C49458BB}"/>
            </c:extLst>
          </c:dLbls>
          <c:cat>
            <c:strRef>
              <c:f>Sheet1!$A$2:$A$3</c:f>
              <c:strCache>
                <c:ptCount val="2"/>
                <c:pt idx="0">
                  <c:v>Public</c:v>
                </c:pt>
                <c:pt idx="1">
                  <c:v>Private</c:v>
                </c:pt>
              </c:strCache>
            </c:strRef>
          </c:cat>
          <c:val>
            <c:numRef>
              <c:f>Sheet1!$B$2:$B$3</c:f>
              <c:numCache>
                <c:formatCode>General</c:formatCode>
                <c:ptCount val="2"/>
                <c:pt idx="0">
                  <c:v>84</c:v>
                </c:pt>
                <c:pt idx="1">
                  <c:v>16</c:v>
                </c:pt>
              </c:numCache>
            </c:numRef>
          </c:val>
          <c:extLst>
            <c:ext xmlns:c16="http://schemas.microsoft.com/office/drawing/2014/chart" uri="{C3380CC4-5D6E-409C-BE32-E72D297353CC}">
              <c16:uniqueId val="{0000000A-AFF6-443D-BF0D-B0AA95EE6725}"/>
            </c:ext>
          </c:extLst>
        </c:ser>
        <c:dLbls>
          <c:showLegendKey val="0"/>
          <c:showVal val="0"/>
          <c:showCatName val="1"/>
          <c:showSerName val="0"/>
          <c:showPercent val="1"/>
          <c:showBubbleSize val="0"/>
          <c:showLeaderLines val="1"/>
        </c:dLbls>
        <c:firstSliceAng val="0"/>
      </c:pieChart>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2D1FC09-D02F-4792-965A-8D3F05D0BD31}"/>
              </a:ext>
            </a:extLst>
          </p:cNvPr>
          <p:cNvSpPr>
            <a:spLocks noGrp="1"/>
          </p:cNvSpPr>
          <p:nvPr>
            <p:ph type="hdr" sz="quarter"/>
          </p:nvPr>
        </p:nvSpPr>
        <p:spPr>
          <a:xfrm>
            <a:off x="0" y="0"/>
            <a:ext cx="2971800" cy="466725"/>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9529265-7EDC-4093-81B3-4B27BACAB909}"/>
              </a:ext>
            </a:extLst>
          </p:cNvPr>
          <p:cNvSpPr>
            <a:spLocks noGrp="1"/>
          </p:cNvSpPr>
          <p:nvPr>
            <p:ph type="dt" sz="quarter" idx="1"/>
          </p:nvPr>
        </p:nvSpPr>
        <p:spPr>
          <a:xfrm>
            <a:off x="3884613" y="0"/>
            <a:ext cx="2971800" cy="466725"/>
          </a:xfrm>
          <a:prstGeom prst="rect">
            <a:avLst/>
          </a:prstGeom>
        </p:spPr>
        <p:txBody>
          <a:bodyPr vert="horz" lIns="91440" tIns="45720" rIns="91440" bIns="45720" rtlCol="0"/>
          <a:lstStyle>
            <a:lvl1pPr algn="r">
              <a:defRPr sz="1200"/>
            </a:lvl1pPr>
          </a:lstStyle>
          <a:p>
            <a:fld id="{98BD58D0-4FE9-4767-84CD-3DA7C93B188F}" type="datetimeFigureOut">
              <a:rPr lang="en-US" smtClean="0"/>
              <a:t>11/16/2023</a:t>
            </a:fld>
            <a:endParaRPr lang="en-US"/>
          </a:p>
        </p:txBody>
      </p:sp>
      <p:sp>
        <p:nvSpPr>
          <p:cNvPr id="4" name="Footer Placeholder 3">
            <a:extLst>
              <a:ext uri="{FF2B5EF4-FFF2-40B4-BE49-F238E27FC236}">
                <a16:creationId xmlns:a16="http://schemas.microsoft.com/office/drawing/2014/main" id="{DD5D56A7-C3C0-45F5-A4C9-462B09D45C75}"/>
              </a:ext>
            </a:extLst>
          </p:cNvPr>
          <p:cNvSpPr>
            <a:spLocks noGrp="1"/>
          </p:cNvSpPr>
          <p:nvPr>
            <p:ph type="ftr" sz="quarter" idx="2"/>
          </p:nvPr>
        </p:nvSpPr>
        <p:spPr>
          <a:xfrm>
            <a:off x="0" y="8829675"/>
            <a:ext cx="297180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B82A62F-C801-48D2-8876-25F9E9C0CE17}"/>
              </a:ext>
            </a:extLst>
          </p:cNvPr>
          <p:cNvSpPr>
            <a:spLocks noGrp="1"/>
          </p:cNvSpPr>
          <p:nvPr>
            <p:ph type="sldNum" sz="quarter" idx="3"/>
          </p:nvPr>
        </p:nvSpPr>
        <p:spPr>
          <a:xfrm>
            <a:off x="3884613" y="8829675"/>
            <a:ext cx="2971800" cy="466725"/>
          </a:xfrm>
          <a:prstGeom prst="rect">
            <a:avLst/>
          </a:prstGeom>
        </p:spPr>
        <p:txBody>
          <a:bodyPr vert="horz" lIns="91440" tIns="45720" rIns="91440" bIns="45720" rtlCol="0" anchor="b"/>
          <a:lstStyle>
            <a:lvl1pPr algn="r">
              <a:defRPr sz="1200"/>
            </a:lvl1pPr>
          </a:lstStyle>
          <a:p>
            <a:fld id="{259C610E-E84E-4751-8813-4324403E424F}" type="slidenum">
              <a:rPr lang="en-US" smtClean="0"/>
              <a:t>‹#›</a:t>
            </a:fld>
            <a:endParaRPr lang="en-US"/>
          </a:p>
        </p:txBody>
      </p:sp>
    </p:spTree>
    <p:extLst>
      <p:ext uri="{BB962C8B-B14F-4D97-AF65-F5344CB8AC3E}">
        <p14:creationId xmlns:p14="http://schemas.microsoft.com/office/powerpoint/2010/main" val="21719321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8C03BFF8-D331-4003-B7A7-74916073465B}" type="datetimeFigureOut">
              <a:rPr lang="en-US"/>
              <a:pPr>
                <a:defRPr/>
              </a:pPr>
              <a:t>11/16/2023</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416425"/>
            <a:ext cx="5486400" cy="418306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297180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829675"/>
            <a:ext cx="297180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779C60F-01F0-4309-AAFA-146E0DF0B765}" type="slidenum">
              <a:rPr lang="en-US"/>
              <a:pPr>
                <a:defRPr/>
              </a:pPr>
              <a:t>‹#›</a:t>
            </a:fld>
            <a:endParaRPr lang="en-US"/>
          </a:p>
        </p:txBody>
      </p:sp>
    </p:spTree>
    <p:extLst>
      <p:ext uri="{BB962C8B-B14F-4D97-AF65-F5344CB8AC3E}">
        <p14:creationId xmlns:p14="http://schemas.microsoft.com/office/powerpoint/2010/main" val="87190576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2</a:t>
            </a:fld>
            <a:endParaRPr lang="en-US"/>
          </a:p>
        </p:txBody>
      </p:sp>
    </p:spTree>
    <p:extLst>
      <p:ext uri="{BB962C8B-B14F-4D97-AF65-F5344CB8AC3E}">
        <p14:creationId xmlns:p14="http://schemas.microsoft.com/office/powerpoint/2010/main" val="34949806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18</a:t>
            </a:fld>
            <a:endParaRPr lang="en-US"/>
          </a:p>
        </p:txBody>
      </p:sp>
    </p:spTree>
    <p:extLst>
      <p:ext uri="{BB962C8B-B14F-4D97-AF65-F5344CB8AC3E}">
        <p14:creationId xmlns:p14="http://schemas.microsoft.com/office/powerpoint/2010/main" val="11256557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19</a:t>
            </a:fld>
            <a:endParaRPr lang="en-US"/>
          </a:p>
        </p:txBody>
      </p:sp>
    </p:spTree>
    <p:extLst>
      <p:ext uri="{BB962C8B-B14F-4D97-AF65-F5344CB8AC3E}">
        <p14:creationId xmlns:p14="http://schemas.microsoft.com/office/powerpoint/2010/main" val="508217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20</a:t>
            </a:fld>
            <a:endParaRPr lang="en-US"/>
          </a:p>
        </p:txBody>
      </p:sp>
    </p:spTree>
    <p:extLst>
      <p:ext uri="{BB962C8B-B14F-4D97-AF65-F5344CB8AC3E}">
        <p14:creationId xmlns:p14="http://schemas.microsoft.com/office/powerpoint/2010/main" val="11724151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3</a:t>
            </a:fld>
            <a:endParaRPr lang="en-US"/>
          </a:p>
        </p:txBody>
      </p:sp>
    </p:spTree>
    <p:extLst>
      <p:ext uri="{BB962C8B-B14F-4D97-AF65-F5344CB8AC3E}">
        <p14:creationId xmlns:p14="http://schemas.microsoft.com/office/powerpoint/2010/main" val="2760257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6</a:t>
            </a:fld>
            <a:endParaRPr lang="en-US"/>
          </a:p>
        </p:txBody>
      </p:sp>
    </p:spTree>
    <p:extLst>
      <p:ext uri="{BB962C8B-B14F-4D97-AF65-F5344CB8AC3E}">
        <p14:creationId xmlns:p14="http://schemas.microsoft.com/office/powerpoint/2010/main" val="1609188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10</a:t>
            </a:fld>
            <a:endParaRPr lang="en-US"/>
          </a:p>
        </p:txBody>
      </p:sp>
    </p:spTree>
    <p:extLst>
      <p:ext uri="{BB962C8B-B14F-4D97-AF65-F5344CB8AC3E}">
        <p14:creationId xmlns:p14="http://schemas.microsoft.com/office/powerpoint/2010/main" val="1754327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9779C60F-01F0-4309-AAFA-146E0DF0B765}" type="slidenum">
              <a:rPr lang="en-US" smtClean="0"/>
              <a:pPr>
                <a:defRPr/>
              </a:pPr>
              <a:t>11</a:t>
            </a:fld>
            <a:endParaRPr lang="en-US"/>
          </a:p>
        </p:txBody>
      </p:sp>
    </p:spTree>
    <p:extLst>
      <p:ext uri="{BB962C8B-B14F-4D97-AF65-F5344CB8AC3E}">
        <p14:creationId xmlns:p14="http://schemas.microsoft.com/office/powerpoint/2010/main" val="1237179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13</a:t>
            </a:fld>
            <a:endParaRPr lang="en-US"/>
          </a:p>
        </p:txBody>
      </p:sp>
    </p:spTree>
    <p:extLst>
      <p:ext uri="{BB962C8B-B14F-4D97-AF65-F5344CB8AC3E}">
        <p14:creationId xmlns:p14="http://schemas.microsoft.com/office/powerpoint/2010/main" val="2155249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14</a:t>
            </a:fld>
            <a:endParaRPr lang="en-US"/>
          </a:p>
        </p:txBody>
      </p:sp>
    </p:spTree>
    <p:extLst>
      <p:ext uri="{BB962C8B-B14F-4D97-AF65-F5344CB8AC3E}">
        <p14:creationId xmlns:p14="http://schemas.microsoft.com/office/powerpoint/2010/main" val="4267989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bwMode="auto">
          <a:noFill/>
          <a:ln>
            <a:solidFill>
              <a:srgbClr val="000000"/>
            </a:solidFill>
            <a:miter lim="800000"/>
            <a:headEnd/>
            <a:tailEnd/>
          </a:ln>
        </p:spPr>
      </p:sp>
      <p:sp>
        <p:nvSpPr>
          <p:cNvPr id="327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3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CE1C403-F6B6-4F6A-B1FB-9B62DA5A8803}" type="slidenum">
              <a:rPr lang="en-US" smtClean="0"/>
              <a:pPr fontAlgn="base">
                <a:spcBef>
                  <a:spcPct val="0"/>
                </a:spcBef>
                <a:spcAft>
                  <a:spcPct val="0"/>
                </a:spcAft>
                <a:defRPr/>
              </a:pPr>
              <a:t>15</a:t>
            </a:fld>
            <a:endParaRPr lang="en-US"/>
          </a:p>
        </p:txBody>
      </p:sp>
    </p:spTree>
    <p:extLst>
      <p:ext uri="{BB962C8B-B14F-4D97-AF65-F5344CB8AC3E}">
        <p14:creationId xmlns:p14="http://schemas.microsoft.com/office/powerpoint/2010/main" val="1647956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bwMode="auto">
          <a:noFill/>
          <a:ln>
            <a:solidFill>
              <a:srgbClr val="000000"/>
            </a:solidFill>
            <a:miter lim="800000"/>
            <a:headEnd/>
            <a:tailEnd/>
          </a:ln>
        </p:spPr>
      </p:sp>
      <p:sp>
        <p:nvSpPr>
          <p:cNvPr id="3379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dirty="0"/>
          </a:p>
        </p:txBody>
      </p:sp>
      <p:sp>
        <p:nvSpPr>
          <p:cNvPr id="34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685497-EFFE-421A-A11A-1AF122139644}"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8061483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A picture containing outdoor, sky, ground, tree&#10;&#10;Description automatically generated">
            <a:extLst>
              <a:ext uri="{FF2B5EF4-FFF2-40B4-BE49-F238E27FC236}">
                <a16:creationId xmlns:a16="http://schemas.microsoft.com/office/drawing/2014/main" id="{7DAC3E94-3A4B-4A17-6114-228AE11A0BB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804695"/>
            <a:ext cx="9144000" cy="3733801"/>
          </a:xfrm>
          <a:prstGeom prst="rect">
            <a:avLst/>
          </a:prstGeom>
        </p:spPr>
      </p:pic>
      <p:sp>
        <p:nvSpPr>
          <p:cNvPr id="36" name="Title 1">
            <a:extLst>
              <a:ext uri="{FF2B5EF4-FFF2-40B4-BE49-F238E27FC236}">
                <a16:creationId xmlns:a16="http://schemas.microsoft.com/office/drawing/2014/main" id="{0C1FB313-3F38-4C50-8302-BAE267418251}"/>
              </a:ext>
            </a:extLst>
          </p:cNvPr>
          <p:cNvSpPr txBox="1">
            <a:spLocks/>
          </p:cNvSpPr>
          <p:nvPr userDrawn="1"/>
        </p:nvSpPr>
        <p:spPr>
          <a:xfrm>
            <a:off x="0" y="5602807"/>
            <a:ext cx="9144000" cy="1255192"/>
          </a:xfrm>
          <a:prstGeom prst="rect">
            <a:avLst/>
          </a:prstGeom>
        </p:spPr>
        <p:txBody>
          <a:bodyPr vert="horz" lIns="91440" tIns="45720" rIns="91440" bIns="45720" rtlCol="0" anchor="ctr">
            <a:normAutofit fontScale="90000"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Source Sans Pro" panose="020B0503030403020204" pitchFamily="34" charset="0"/>
                <a:ea typeface="Source Sans Pro" panose="020B0503030403020204" pitchFamily="34" charset="0"/>
                <a:cs typeface="+mj-cs"/>
              </a:rPr>
              <a:t>2021-22 Ethiopia Service Provision Assessment (ESPA)</a:t>
            </a:r>
          </a:p>
        </p:txBody>
      </p:sp>
      <p:sp>
        <p:nvSpPr>
          <p:cNvPr id="4" name="Rectangle 3">
            <a:extLst>
              <a:ext uri="{FF2B5EF4-FFF2-40B4-BE49-F238E27FC236}">
                <a16:creationId xmlns:a16="http://schemas.microsoft.com/office/drawing/2014/main" id="{019B35D9-4675-F026-6124-8C20A895AC17}"/>
              </a:ext>
            </a:extLst>
          </p:cNvPr>
          <p:cNvSpPr/>
          <p:nvPr userDrawn="1"/>
        </p:nvSpPr>
        <p:spPr>
          <a:xfrm>
            <a:off x="0" y="1587879"/>
            <a:ext cx="9144000" cy="2168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 name="Rectangle 4">
            <a:extLst>
              <a:ext uri="{FF2B5EF4-FFF2-40B4-BE49-F238E27FC236}">
                <a16:creationId xmlns:a16="http://schemas.microsoft.com/office/drawing/2014/main" id="{C3CFA80E-DB3D-0FA4-521C-202A34EE65AB}"/>
              </a:ext>
            </a:extLst>
          </p:cNvPr>
          <p:cNvSpPr/>
          <p:nvPr userDrawn="1"/>
        </p:nvSpPr>
        <p:spPr>
          <a:xfrm>
            <a:off x="0" y="5326145"/>
            <a:ext cx="9144000" cy="2168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Title Placeholder 1">
            <a:extLst>
              <a:ext uri="{FF2B5EF4-FFF2-40B4-BE49-F238E27FC236}">
                <a16:creationId xmlns:a16="http://schemas.microsoft.com/office/drawing/2014/main" id="{F0C3DBA0-F186-C73D-63B8-728AB6CDD40E}"/>
              </a:ext>
            </a:extLst>
          </p:cNvPr>
          <p:cNvSpPr txBox="1">
            <a:spLocks/>
          </p:cNvSpPr>
          <p:nvPr userDrawn="1"/>
        </p:nvSpPr>
        <p:spPr>
          <a:xfrm>
            <a:off x="628650" y="1056687"/>
            <a:ext cx="7886700" cy="531192"/>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sz="2400" b="1" i="0" u="none" strike="noStrike" kern="1200" cap="none" spc="0" normalizeH="0" baseline="0" noProof="0" dirty="0">
                <a:ln>
                  <a:noFill/>
                </a:ln>
                <a:solidFill>
                  <a:schemeClr val="tx1"/>
                </a:solidFill>
                <a:effectLst/>
                <a:uLnTx/>
                <a:uFillTx/>
                <a:latin typeface="Source Sans Pro" panose="020B0503030403020204" pitchFamily="34" charset="0"/>
                <a:ea typeface="Source Sans Pro" panose="020B0503030403020204" pitchFamily="34" charset="0"/>
                <a:cs typeface="+mj-cs"/>
              </a:rPr>
              <a:t>#EthiopiaSPA</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88AC47D-218A-4AD4-AF56-5354115AEFFE}" type="datetimeFigureOut">
              <a:rPr lang="en-US" smtClean="0"/>
              <a:t>11/16/2023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9EB2DF-0FDC-4487-BB1D-BE05B6DC2730}" type="slidenum">
              <a:rPr lang="en-US" smtClean="0"/>
              <a:t>‹#›</a:t>
            </a:fld>
            <a:endParaRPr lang="en-US"/>
          </a:p>
        </p:txBody>
      </p:sp>
    </p:spTree>
    <p:extLst>
      <p:ext uri="{BB962C8B-B14F-4D97-AF65-F5344CB8AC3E}">
        <p14:creationId xmlns:p14="http://schemas.microsoft.com/office/powerpoint/2010/main" val="42082022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1" tx1="lt1" bg2="dk2" tx2="lt2" accent1="accent1" accent2="accent2" accent3="accent3" accent4="accent4" accent5="accent5" accent6="accent6" hlink="hlink" folHlink="folHlink"/>
  <p:sldLayoutIdLst>
    <p:sldLayoutId id="2147483674" r:id="rId1"/>
    <p:sldLayoutId id="2147483701"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87" r:id="rId1"/>
  </p:sldLayoutIdLst>
  <p:txStyles>
    <p:titleStyle>
      <a:lvl1pPr algn="ctr" defTabSz="914400" rtl="0" eaLnBrk="1" latinLnBrk="0" hangingPunct="1">
        <a:spcBef>
          <a:spcPct val="0"/>
        </a:spcBef>
        <a:buNone/>
        <a:defRPr sz="4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419100" y="228600"/>
            <a:ext cx="8305800" cy="646331"/>
          </a:xfrm>
          <a:prstGeom prst="rect">
            <a:avLst/>
          </a:prstGeom>
          <a:noFill/>
          <a:ln w="9525">
            <a:noFill/>
            <a:miter lim="800000"/>
            <a:headEnd/>
            <a:tailEnd/>
          </a:ln>
        </p:spPr>
        <p:txBody>
          <a:bodyPr wrap="square">
            <a:spAutoFit/>
          </a:bodyPr>
          <a:lstStyle/>
          <a:p>
            <a:pPr algn="ctr"/>
            <a:r>
              <a:rPr lang="en-US" sz="3600" b="1" dirty="0">
                <a:latin typeface="Calibri" pitchFamily="34" charset="0"/>
              </a:rPr>
              <a:t>Introduction and Methodology</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panose="020B0503030403020204" pitchFamily="34" charset="0"/>
                <a:ea typeface="Source Sans Pro" panose="020B0503030403020204" pitchFamily="34" charset="0"/>
              </a:rPr>
              <a:t>Fieldwork</a:t>
            </a:r>
          </a:p>
        </p:txBody>
      </p:sp>
      <p:sp>
        <p:nvSpPr>
          <p:cNvPr id="3" name="Content Placeholder 2"/>
          <p:cNvSpPr>
            <a:spLocks noGrp="1"/>
          </p:cNvSpPr>
          <p:nvPr>
            <p:ph idx="1"/>
          </p:nvPr>
        </p:nvSpPr>
        <p:spPr>
          <a:xfrm>
            <a:off x="457200" y="1371600"/>
            <a:ext cx="8229600" cy="5410200"/>
          </a:xfrm>
        </p:spPr>
        <p:txBody>
          <a:bodyPr>
            <a:noAutofit/>
          </a:bodyPr>
          <a:lstStyle/>
          <a:p>
            <a:pPr>
              <a:spcBef>
                <a:spcPts val="0"/>
              </a:spcBef>
            </a:pPr>
            <a:r>
              <a:rPr lang="en-US" dirty="0">
                <a:latin typeface="Source Sans Pro" panose="020B0503030403020204" pitchFamily="34" charset="0"/>
                <a:ea typeface="Source Sans Pro" panose="020B0503030403020204" pitchFamily="34" charset="0"/>
              </a:rPr>
              <a:t>Data collected between August 11, 2021 and February 4, 2022</a:t>
            </a:r>
          </a:p>
          <a:p>
            <a:pPr>
              <a:spcBef>
                <a:spcPts val="0"/>
              </a:spcBef>
            </a:pPr>
            <a:r>
              <a:rPr lang="en-US" dirty="0">
                <a:latin typeface="Source Sans Pro" panose="020B0503030403020204" pitchFamily="34" charset="0"/>
                <a:ea typeface="Source Sans Pro" panose="020B0503030403020204" pitchFamily="34" charset="0"/>
              </a:rPr>
              <a:t>37 Teams consisting of team leader, 3 interviewers, 1 driver</a:t>
            </a:r>
          </a:p>
          <a:p>
            <a:pPr>
              <a:spcBef>
                <a:spcPts val="0"/>
              </a:spcBef>
            </a:pPr>
            <a:r>
              <a:rPr lang="en-US" dirty="0">
                <a:latin typeface="Source Sans Pro" panose="020B0503030403020204" pitchFamily="34" charset="0"/>
                <a:ea typeface="Source Sans Pro" panose="020B0503030403020204" pitchFamily="34" charset="0"/>
              </a:rPr>
              <a:t>On average, data collection took 2 days per facility</a:t>
            </a:r>
          </a:p>
          <a:p>
            <a:pPr>
              <a:spcBef>
                <a:spcPts val="0"/>
              </a:spcBef>
            </a:pPr>
            <a:r>
              <a:rPr lang="en-US" dirty="0">
                <a:latin typeface="Source Sans Pro" panose="020B0503030403020204" pitchFamily="34" charset="0"/>
                <a:ea typeface="Source Sans Pro" panose="020B0503030403020204" pitchFamily="34" charset="0"/>
              </a:rPr>
              <a:t>Fieldwork supervision coordinated by EPHI</a:t>
            </a:r>
          </a:p>
        </p:txBody>
      </p:sp>
    </p:spTree>
    <p:extLst>
      <p:ext uri="{BB962C8B-B14F-4D97-AF65-F5344CB8AC3E}">
        <p14:creationId xmlns:p14="http://schemas.microsoft.com/office/powerpoint/2010/main" val="2483891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panose="020B0503030403020204" pitchFamily="34" charset="0"/>
                <a:ea typeface="Source Sans Pro" panose="020B0503030403020204" pitchFamily="34" charset="0"/>
              </a:rPr>
              <a:t>Data Processing</a:t>
            </a:r>
          </a:p>
        </p:txBody>
      </p:sp>
      <p:sp>
        <p:nvSpPr>
          <p:cNvPr id="3" name="Content Placeholder 2"/>
          <p:cNvSpPr>
            <a:spLocks noGrp="1"/>
          </p:cNvSpPr>
          <p:nvPr>
            <p:ph idx="1"/>
          </p:nvPr>
        </p:nvSpPr>
        <p:spPr>
          <a:xfrm>
            <a:off x="381000" y="1600200"/>
            <a:ext cx="8763000" cy="5257800"/>
          </a:xfrm>
        </p:spPr>
        <p:txBody>
          <a:bodyPr/>
          <a:lstStyle/>
          <a:p>
            <a:r>
              <a:rPr lang="en-US" dirty="0">
                <a:latin typeface="Source Sans Pro" panose="020B0503030403020204" pitchFamily="34" charset="0"/>
                <a:ea typeface="Source Sans Pro" panose="020B0503030403020204" pitchFamily="34" charset="0"/>
              </a:rPr>
              <a:t>Paper questionnaires entered into tablet computers in the field.</a:t>
            </a:r>
          </a:p>
          <a:p>
            <a:r>
              <a:rPr lang="en-US" dirty="0">
                <a:latin typeface="Source Sans Pro" panose="020B0503030403020204" pitchFamily="34" charset="0"/>
                <a:ea typeface="Source Sans Pro" panose="020B0503030403020204" pitchFamily="34" charset="0"/>
              </a:rPr>
              <a:t>Electronic questionnaires reviewed in the field.</a:t>
            </a:r>
          </a:p>
          <a:p>
            <a:r>
              <a:rPr lang="en-US" dirty="0">
                <a:latin typeface="Source Sans Pro" panose="020B0503030403020204" pitchFamily="34" charset="0"/>
                <a:ea typeface="Source Sans Pro" panose="020B0503030403020204" pitchFamily="34" charset="0"/>
              </a:rPr>
              <a:t>All questionnaires returned via internet to EPHI server.</a:t>
            </a:r>
          </a:p>
          <a:p>
            <a:r>
              <a:rPr lang="en-US" dirty="0">
                <a:latin typeface="Source Sans Pro" panose="020B0503030403020204" pitchFamily="34" charset="0"/>
                <a:ea typeface="Source Sans Pro" panose="020B0503030403020204" pitchFamily="34" charset="0"/>
              </a:rPr>
              <a:t>Data entry and data processing from February 4 - April 2, 2022</a:t>
            </a:r>
          </a:p>
        </p:txBody>
      </p:sp>
    </p:spTree>
    <p:extLst>
      <p:ext uri="{BB962C8B-B14F-4D97-AF65-F5344CB8AC3E}">
        <p14:creationId xmlns:p14="http://schemas.microsoft.com/office/powerpoint/2010/main" val="36411860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4000" dirty="0">
                <a:solidFill>
                  <a:schemeClr val="tx1"/>
                </a:solidFill>
                <a:latin typeface="Source Sans Pro" panose="020B0503030403020204" pitchFamily="34" charset="0"/>
                <a:ea typeface="Source Sans Pro" panose="020B0503030403020204" pitchFamily="34" charset="0"/>
              </a:rPr>
              <a:t>Sampling</a:t>
            </a:r>
          </a:p>
        </p:txBody>
      </p:sp>
      <p:sp>
        <p:nvSpPr>
          <p:cNvPr id="20483" name="Rectangle 3"/>
          <p:cNvSpPr>
            <a:spLocks noGrp="1" noChangeArrowheads="1"/>
          </p:cNvSpPr>
          <p:nvPr>
            <p:ph idx="1"/>
          </p:nvPr>
        </p:nvSpPr>
        <p:spPr/>
        <p:txBody>
          <a:bodyPr>
            <a:normAutofit/>
          </a:bodyPr>
          <a:lstStyle/>
          <a:p>
            <a:pPr>
              <a:defRPr/>
            </a:pPr>
            <a:r>
              <a:rPr lang="en-US" sz="2800" dirty="0">
                <a:latin typeface="Source Sans Pro" panose="020B0503030403020204" pitchFamily="34" charset="0"/>
                <a:ea typeface="Source Sans Pro" panose="020B0503030403020204" pitchFamily="34" charset="0"/>
              </a:rPr>
              <a:t>MoH provided a master list of 25,711 functioning health facilities in Ethiopia (excluding Tigray region)</a:t>
            </a:r>
          </a:p>
          <a:p>
            <a:pPr>
              <a:defRPr/>
            </a:pPr>
            <a:r>
              <a:rPr lang="en-GB" sz="2800" dirty="0">
                <a:latin typeface="Source Sans Pro" panose="020B0503030403020204" pitchFamily="34" charset="0"/>
                <a:ea typeface="Source Sans Pro" panose="020B0503030403020204" pitchFamily="34" charset="0"/>
              </a:rPr>
              <a:t>1,407 health facilities were selected (413 hospitals, 310 health centres, 328 health posts and 356 clinics)</a:t>
            </a:r>
          </a:p>
          <a:p>
            <a:pPr>
              <a:defRPr/>
            </a:pPr>
            <a:r>
              <a:rPr lang="en-GB" sz="2800" dirty="0">
                <a:latin typeface="Source Sans Pro" panose="020B0503030403020204" pitchFamily="34" charset="0"/>
                <a:ea typeface="Source Sans Pro" panose="020B0503030403020204" pitchFamily="34" charset="0"/>
              </a:rPr>
              <a:t>7% of facilities closed or not yet operational, 9% not surveyed due to security reasons, 2% not surveyed due to non-eligible, not found, duplication, or facility converted into a COVID centre.  </a:t>
            </a:r>
          </a:p>
          <a:p>
            <a:pPr>
              <a:defRPr/>
            </a:pPr>
            <a:r>
              <a:rPr lang="en-GB" sz="2800" dirty="0">
                <a:latin typeface="Source Sans Pro" panose="020B0503030403020204" pitchFamily="34" charset="0"/>
                <a:ea typeface="Source Sans Pro" panose="020B0503030403020204" pitchFamily="34" charset="0"/>
              </a:rPr>
              <a:t>Overall, 82% of sampled facilities participated and data were collected from 1,158 facilities.</a:t>
            </a:r>
          </a:p>
          <a:p>
            <a:pPr eaLnBrk="1" hangingPunct="1">
              <a:defRPr/>
            </a:pPr>
            <a:endParaRPr lang="en-US" sz="2800" dirty="0">
              <a:latin typeface="Source Sans Pro" panose="020B0503030403020204" pitchFamily="34" charset="0"/>
              <a:ea typeface="Source Sans Pro" panose="020B0503030403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762000"/>
          </a:xfrm>
        </p:spPr>
        <p:txBody>
          <a:bodyPr>
            <a:normAutofit/>
          </a:bodyPr>
          <a:lstStyle/>
          <a:p>
            <a:pPr eaLnBrk="1" hangingPunct="1"/>
            <a:r>
              <a:rPr lang="en-US" sz="4000" dirty="0">
                <a:latin typeface="Source Sans Pro" panose="020B0503030403020204" pitchFamily="34" charset="0"/>
                <a:ea typeface="Source Sans Pro" panose="020B0503030403020204" pitchFamily="34" charset="0"/>
              </a:rPr>
              <a:t>Facilities</a:t>
            </a:r>
            <a:r>
              <a:rPr lang="en-US" sz="4000" dirty="0"/>
              <a:t> by Type</a:t>
            </a:r>
          </a:p>
        </p:txBody>
      </p:sp>
      <p:graphicFrame>
        <p:nvGraphicFramePr>
          <p:cNvPr id="5" name="Table 4"/>
          <p:cNvGraphicFramePr>
            <a:graphicFrameLocks noGrp="1"/>
          </p:cNvGraphicFramePr>
          <p:nvPr>
            <p:extLst>
              <p:ext uri="{D42A27DB-BD31-4B8C-83A1-F6EECF244321}">
                <p14:modId xmlns:p14="http://schemas.microsoft.com/office/powerpoint/2010/main" val="1473435235"/>
              </p:ext>
            </p:extLst>
          </p:nvPr>
        </p:nvGraphicFramePr>
        <p:xfrm>
          <a:off x="190500" y="762000"/>
          <a:ext cx="8763000" cy="5980054"/>
        </p:xfrm>
        <a:graphic>
          <a:graphicData uri="http://schemas.openxmlformats.org/drawingml/2006/table">
            <a:tbl>
              <a:tblPr firstRow="1" bandRow="1">
                <a:tableStyleId>{7DF18680-E054-41AD-8BC1-D1AEF772440D}</a:tableStyleId>
              </a:tblPr>
              <a:tblGrid>
                <a:gridCol w="2628900">
                  <a:extLst>
                    <a:ext uri="{9D8B030D-6E8A-4147-A177-3AD203B41FA5}">
                      <a16:colId xmlns:a16="http://schemas.microsoft.com/office/drawing/2014/main" val="20000"/>
                    </a:ext>
                  </a:extLst>
                </a:gridCol>
                <a:gridCol w="2209800">
                  <a:extLst>
                    <a:ext uri="{9D8B030D-6E8A-4147-A177-3AD203B41FA5}">
                      <a16:colId xmlns:a16="http://schemas.microsoft.com/office/drawing/2014/main" val="20001"/>
                    </a:ext>
                  </a:extLst>
                </a:gridCol>
                <a:gridCol w="1905000">
                  <a:extLst>
                    <a:ext uri="{9D8B030D-6E8A-4147-A177-3AD203B41FA5}">
                      <a16:colId xmlns:a16="http://schemas.microsoft.com/office/drawing/2014/main" val="20002"/>
                    </a:ext>
                  </a:extLst>
                </a:gridCol>
                <a:gridCol w="2019300">
                  <a:extLst>
                    <a:ext uri="{9D8B030D-6E8A-4147-A177-3AD203B41FA5}">
                      <a16:colId xmlns:a16="http://schemas.microsoft.com/office/drawing/2014/main" val="20003"/>
                    </a:ext>
                  </a:extLst>
                </a:gridCol>
              </a:tblGrid>
              <a:tr h="914401">
                <a:tc>
                  <a:txBody>
                    <a:bodyPr/>
                    <a:lstStyle/>
                    <a:p>
                      <a:pPr algn="ct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a:latin typeface="Source Sans Pro" panose="020B0503030403020204" pitchFamily="34" charset="0"/>
                          <a:ea typeface="Source Sans Pro" panose="020B0503030403020204" pitchFamily="34" charset="0"/>
                        </a:rPr>
                        <a:t>Weighted percent</a:t>
                      </a:r>
                      <a:r>
                        <a:rPr lang="en-US" baseline="0" dirty="0">
                          <a:latin typeface="Source Sans Pro" panose="020B0503030403020204" pitchFamily="34" charset="0"/>
                          <a:ea typeface="Source Sans Pro" panose="020B0503030403020204" pitchFamily="34" charset="0"/>
                        </a:rPr>
                        <a:t> distribution of surveyed facilities</a:t>
                      </a: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a:latin typeface="Source Sans Pro" panose="020B0503030403020204" pitchFamily="34" charset="0"/>
                          <a:ea typeface="Source Sans Pro" panose="020B0503030403020204" pitchFamily="34" charset="0"/>
                        </a:rPr>
                        <a:t>Weighted</a:t>
                      </a:r>
                    </a:p>
                  </a:txBody>
                  <a:tcPr/>
                </a:tc>
                <a:tc>
                  <a:txBody>
                    <a:bodyPr/>
                    <a:lstStyle/>
                    <a:p>
                      <a:pPr algn="ctr"/>
                      <a:r>
                        <a:rPr lang="en-US" dirty="0" err="1">
                          <a:latin typeface="Source Sans Pro" panose="020B0503030403020204" pitchFamily="34" charset="0"/>
                          <a:ea typeface="Source Sans Pro" panose="020B0503030403020204" pitchFamily="34" charset="0"/>
                        </a:rPr>
                        <a:t>Unweighted</a:t>
                      </a:r>
                      <a:endParaRPr lang="en-US"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0"/>
                  </a:ext>
                </a:extLst>
              </a:tr>
              <a:tr h="655582">
                <a:tc>
                  <a:txBody>
                    <a:bodyPr/>
                    <a:lstStyle/>
                    <a:p>
                      <a:pPr algn="ctr"/>
                      <a:r>
                        <a:rPr lang="en-US" sz="2400" dirty="0">
                          <a:latin typeface="Source Sans Pro" panose="020B0503030403020204" pitchFamily="34" charset="0"/>
                          <a:ea typeface="Source Sans Pro" panose="020B0503030403020204" pitchFamily="34" charset="0"/>
                        </a:rPr>
                        <a:t>Referral hospital</a:t>
                      </a:r>
                    </a:p>
                  </a:txBody>
                  <a:tcPr/>
                </a:tc>
                <a:tc>
                  <a:txBody>
                    <a:bodyPr/>
                    <a:lstStyle/>
                    <a:p>
                      <a:pPr algn="ctr"/>
                      <a:r>
                        <a:rPr lang="en-US" sz="2400" dirty="0">
                          <a:latin typeface="Source Sans Pro" panose="020B0503030403020204" pitchFamily="34" charset="0"/>
                          <a:ea typeface="Source Sans Pro" panose="020B0503030403020204" pitchFamily="34" charset="0"/>
                        </a:rPr>
                        <a:t>0</a:t>
                      </a:r>
                    </a:p>
                  </a:txBody>
                  <a:tcPr/>
                </a:tc>
                <a:tc>
                  <a:txBody>
                    <a:bodyPr/>
                    <a:lstStyle/>
                    <a:p>
                      <a:pPr algn="ctr"/>
                      <a:r>
                        <a:rPr lang="en-US" sz="2400" dirty="0">
                          <a:latin typeface="Source Sans Pro" panose="020B0503030403020204" pitchFamily="34" charset="0"/>
                          <a:ea typeface="Source Sans Pro" panose="020B0503030403020204" pitchFamily="34" charset="0"/>
                        </a:rPr>
                        <a:t>2</a:t>
                      </a:r>
                    </a:p>
                  </a:txBody>
                  <a:tcPr/>
                </a:tc>
                <a:tc>
                  <a:txBody>
                    <a:bodyPr/>
                    <a:lstStyle/>
                    <a:p>
                      <a:pPr algn="ctr"/>
                      <a:r>
                        <a:rPr lang="en-US" sz="2400" dirty="0">
                          <a:latin typeface="Source Sans Pro" panose="020B0503030403020204" pitchFamily="34" charset="0"/>
                          <a:ea typeface="Source Sans Pro" panose="020B0503030403020204" pitchFamily="34" charset="0"/>
                        </a:rPr>
                        <a:t>32</a:t>
                      </a:r>
                    </a:p>
                  </a:txBody>
                  <a:tcPr/>
                </a:tc>
                <a:extLst>
                  <a:ext uri="{0D108BD9-81ED-4DB2-BD59-A6C34878D82A}">
                    <a16:rowId xmlns:a16="http://schemas.microsoft.com/office/drawing/2014/main" val="10001"/>
                  </a:ext>
                </a:extLst>
              </a:tr>
              <a:tr h="546320">
                <a:tc>
                  <a:txBody>
                    <a:bodyPr/>
                    <a:lstStyle/>
                    <a:p>
                      <a:pPr algn="ctr"/>
                      <a:r>
                        <a:rPr lang="en-US" sz="2400" dirty="0">
                          <a:latin typeface="Source Sans Pro" panose="020B0503030403020204" pitchFamily="34" charset="0"/>
                          <a:ea typeface="Source Sans Pro" panose="020B0503030403020204" pitchFamily="34" charset="0"/>
                        </a:rPr>
                        <a:t>General hospital</a:t>
                      </a:r>
                    </a:p>
                  </a:txBody>
                  <a:tcPr/>
                </a:tc>
                <a:tc>
                  <a:txBody>
                    <a:bodyPr/>
                    <a:lstStyle/>
                    <a:p>
                      <a:pPr algn="ctr"/>
                      <a:r>
                        <a:rPr lang="en-US" sz="2400" dirty="0">
                          <a:latin typeface="Source Sans Pro" panose="020B0503030403020204" pitchFamily="34" charset="0"/>
                          <a:ea typeface="Source Sans Pro" panose="020B0503030403020204" pitchFamily="34" charset="0"/>
                        </a:rPr>
                        <a:t>1</a:t>
                      </a:r>
                    </a:p>
                  </a:txBody>
                  <a:tcPr/>
                </a:tc>
                <a:tc>
                  <a:txBody>
                    <a:bodyPr/>
                    <a:lstStyle/>
                    <a:p>
                      <a:pPr algn="ctr"/>
                      <a:r>
                        <a:rPr lang="en-US" sz="2400" dirty="0">
                          <a:latin typeface="Source Sans Pro" panose="020B0503030403020204" pitchFamily="34" charset="0"/>
                          <a:ea typeface="Source Sans Pro" panose="020B0503030403020204" pitchFamily="34" charset="0"/>
                        </a:rPr>
                        <a:t>7</a:t>
                      </a:r>
                    </a:p>
                  </a:txBody>
                  <a:tcPr/>
                </a:tc>
                <a:tc>
                  <a:txBody>
                    <a:bodyPr/>
                    <a:lstStyle/>
                    <a:p>
                      <a:pPr algn="ctr"/>
                      <a:r>
                        <a:rPr lang="en-US" sz="2400" dirty="0">
                          <a:latin typeface="Source Sans Pro" panose="020B0503030403020204" pitchFamily="34" charset="0"/>
                          <a:ea typeface="Source Sans Pro" panose="020B0503030403020204" pitchFamily="34" charset="0"/>
                        </a:rPr>
                        <a:t>123</a:t>
                      </a:r>
                    </a:p>
                  </a:txBody>
                  <a:tcPr/>
                </a:tc>
                <a:extLst>
                  <a:ext uri="{0D108BD9-81ED-4DB2-BD59-A6C34878D82A}">
                    <a16:rowId xmlns:a16="http://schemas.microsoft.com/office/drawing/2014/main" val="10002"/>
                  </a:ext>
                </a:extLst>
              </a:tr>
              <a:tr h="456937">
                <a:tc>
                  <a:txBody>
                    <a:bodyPr/>
                    <a:lstStyle/>
                    <a:p>
                      <a:pPr algn="ctr"/>
                      <a:r>
                        <a:rPr lang="en-US" sz="2400" dirty="0">
                          <a:latin typeface="Source Sans Pro" panose="020B0503030403020204" pitchFamily="34" charset="0"/>
                          <a:ea typeface="Source Sans Pro" panose="020B0503030403020204" pitchFamily="34" charset="0"/>
                        </a:rPr>
                        <a:t>Primary hospital</a:t>
                      </a:r>
                    </a:p>
                  </a:txBody>
                  <a:tcPr/>
                </a:tc>
                <a:tc>
                  <a:txBody>
                    <a:bodyPr/>
                    <a:lstStyle/>
                    <a:p>
                      <a:pPr algn="ctr"/>
                      <a:r>
                        <a:rPr lang="en-US" sz="2400" dirty="0">
                          <a:latin typeface="Source Sans Pro" panose="020B0503030403020204" pitchFamily="34" charset="0"/>
                          <a:ea typeface="Source Sans Pro" panose="020B0503030403020204" pitchFamily="34" charset="0"/>
                        </a:rPr>
                        <a:t>1</a:t>
                      </a:r>
                    </a:p>
                  </a:txBody>
                  <a:tcPr/>
                </a:tc>
                <a:tc>
                  <a:txBody>
                    <a:bodyPr/>
                    <a:lstStyle/>
                    <a:p>
                      <a:pPr algn="ctr"/>
                      <a:r>
                        <a:rPr lang="en-US" sz="2400" dirty="0">
                          <a:latin typeface="Source Sans Pro" panose="020B0503030403020204" pitchFamily="34" charset="0"/>
                          <a:ea typeface="Source Sans Pro" panose="020B0503030403020204" pitchFamily="34" charset="0"/>
                        </a:rPr>
                        <a:t>15</a:t>
                      </a:r>
                    </a:p>
                  </a:txBody>
                  <a:tcPr/>
                </a:tc>
                <a:tc>
                  <a:txBody>
                    <a:bodyPr/>
                    <a:lstStyle/>
                    <a:p>
                      <a:pPr algn="ctr"/>
                      <a:r>
                        <a:rPr lang="en-US" sz="2400" dirty="0">
                          <a:latin typeface="Source Sans Pro" panose="020B0503030403020204" pitchFamily="34" charset="0"/>
                          <a:ea typeface="Source Sans Pro" panose="020B0503030403020204" pitchFamily="34" charset="0"/>
                        </a:rPr>
                        <a:t>218</a:t>
                      </a:r>
                    </a:p>
                  </a:txBody>
                  <a:tcPr/>
                </a:tc>
                <a:extLst>
                  <a:ext uri="{0D108BD9-81ED-4DB2-BD59-A6C34878D82A}">
                    <a16:rowId xmlns:a16="http://schemas.microsoft.com/office/drawing/2014/main" val="10003"/>
                  </a:ext>
                </a:extLst>
              </a:tr>
              <a:tr h="546320">
                <a:tc>
                  <a:txBody>
                    <a:bodyPr/>
                    <a:lstStyle/>
                    <a:p>
                      <a:pPr algn="ctr"/>
                      <a:r>
                        <a:rPr lang="en-US" sz="2400" dirty="0">
                          <a:latin typeface="Source Sans Pro" panose="020B0503030403020204" pitchFamily="34" charset="0"/>
                          <a:ea typeface="Source Sans Pro" panose="020B0503030403020204" pitchFamily="34" charset="0"/>
                        </a:rPr>
                        <a:t>Health </a:t>
                      </a:r>
                      <a:r>
                        <a:rPr lang="en-US" sz="2400" dirty="0" err="1">
                          <a:latin typeface="Source Sans Pro" panose="020B0503030403020204" pitchFamily="34" charset="0"/>
                          <a:ea typeface="Source Sans Pro" panose="020B0503030403020204" pitchFamily="34" charset="0"/>
                        </a:rPr>
                        <a:t>centre</a:t>
                      </a:r>
                      <a:endParaRPr lang="en-US" sz="2400" dirty="0">
                        <a:latin typeface="Source Sans Pro" panose="020B0503030403020204" pitchFamily="34" charset="0"/>
                        <a:ea typeface="Source Sans Pro" panose="020B0503030403020204" pitchFamily="34" charset="0"/>
                      </a:endParaRPr>
                    </a:p>
                  </a:txBody>
                  <a:tcPr/>
                </a:tc>
                <a:tc>
                  <a:txBody>
                    <a:bodyPr/>
                    <a:lstStyle/>
                    <a:p>
                      <a:pPr algn="ctr"/>
                      <a:r>
                        <a:rPr lang="en-US" sz="2400" dirty="0">
                          <a:latin typeface="Source Sans Pro" panose="020B0503030403020204" pitchFamily="34" charset="0"/>
                          <a:ea typeface="Source Sans Pro" panose="020B0503030403020204" pitchFamily="34" charset="0"/>
                        </a:rPr>
                        <a:t>16</a:t>
                      </a:r>
                    </a:p>
                  </a:txBody>
                  <a:tcPr/>
                </a:tc>
                <a:tc>
                  <a:txBody>
                    <a:bodyPr/>
                    <a:lstStyle/>
                    <a:p>
                      <a:pPr algn="ctr"/>
                      <a:r>
                        <a:rPr lang="en-US" sz="2400" dirty="0">
                          <a:latin typeface="Source Sans Pro" panose="020B0503030403020204" pitchFamily="34" charset="0"/>
                          <a:ea typeface="Source Sans Pro" panose="020B0503030403020204" pitchFamily="34" charset="0"/>
                        </a:rPr>
                        <a:t>181</a:t>
                      </a:r>
                    </a:p>
                  </a:txBody>
                  <a:tcPr/>
                </a:tc>
                <a:tc>
                  <a:txBody>
                    <a:bodyPr/>
                    <a:lstStyle/>
                    <a:p>
                      <a:pPr algn="ctr"/>
                      <a:r>
                        <a:rPr lang="en-US" sz="2400" dirty="0">
                          <a:latin typeface="Source Sans Pro" panose="020B0503030403020204" pitchFamily="34" charset="0"/>
                          <a:ea typeface="Source Sans Pro" panose="020B0503030403020204" pitchFamily="34" charset="0"/>
                        </a:rPr>
                        <a:t>268</a:t>
                      </a:r>
                    </a:p>
                  </a:txBody>
                  <a:tcPr/>
                </a:tc>
                <a:extLst>
                  <a:ext uri="{0D108BD9-81ED-4DB2-BD59-A6C34878D82A}">
                    <a16:rowId xmlns:a16="http://schemas.microsoft.com/office/drawing/2014/main" val="10004"/>
                  </a:ext>
                </a:extLst>
              </a:tr>
              <a:tr h="426720">
                <a:tc>
                  <a:txBody>
                    <a:bodyPr/>
                    <a:lstStyle/>
                    <a:p>
                      <a:pPr algn="ctr"/>
                      <a:r>
                        <a:rPr lang="en-US" sz="2400" dirty="0">
                          <a:latin typeface="Source Sans Pro" panose="020B0503030403020204" pitchFamily="34" charset="0"/>
                          <a:ea typeface="Source Sans Pro" panose="020B0503030403020204" pitchFamily="34" charset="0"/>
                        </a:rPr>
                        <a:t>Health post</a:t>
                      </a:r>
                    </a:p>
                  </a:txBody>
                  <a:tcPr/>
                </a:tc>
                <a:tc>
                  <a:txBody>
                    <a:bodyPr/>
                    <a:lstStyle/>
                    <a:p>
                      <a:pPr algn="ctr"/>
                      <a:r>
                        <a:rPr lang="en-US" sz="2400" dirty="0">
                          <a:latin typeface="Source Sans Pro" panose="020B0503030403020204" pitchFamily="34" charset="0"/>
                          <a:ea typeface="Source Sans Pro" panose="020B0503030403020204" pitchFamily="34" charset="0"/>
                        </a:rPr>
                        <a:t>65</a:t>
                      </a:r>
                    </a:p>
                  </a:txBody>
                  <a:tcPr/>
                </a:tc>
                <a:tc>
                  <a:txBody>
                    <a:bodyPr/>
                    <a:lstStyle/>
                    <a:p>
                      <a:pPr algn="ctr"/>
                      <a:r>
                        <a:rPr lang="en-US" sz="2400" dirty="0">
                          <a:latin typeface="Source Sans Pro" panose="020B0503030403020204" pitchFamily="34" charset="0"/>
                          <a:ea typeface="Source Sans Pro" panose="020B0503030403020204" pitchFamily="34" charset="0"/>
                        </a:rPr>
                        <a:t>755</a:t>
                      </a:r>
                    </a:p>
                  </a:txBody>
                  <a:tcPr/>
                </a:tc>
                <a:tc>
                  <a:txBody>
                    <a:bodyPr/>
                    <a:lstStyle/>
                    <a:p>
                      <a:pPr algn="ctr"/>
                      <a:r>
                        <a:rPr lang="en-US" sz="2400" dirty="0">
                          <a:latin typeface="Source Sans Pro" panose="020B0503030403020204" pitchFamily="34" charset="0"/>
                          <a:ea typeface="Source Sans Pro" panose="020B0503030403020204" pitchFamily="34" charset="0"/>
                        </a:rPr>
                        <a:t>257</a:t>
                      </a:r>
                    </a:p>
                  </a:txBody>
                  <a:tcPr/>
                </a:tc>
                <a:extLst>
                  <a:ext uri="{0D108BD9-81ED-4DB2-BD59-A6C34878D82A}">
                    <a16:rowId xmlns:a16="http://schemas.microsoft.com/office/drawing/2014/main" val="10005"/>
                  </a:ext>
                </a:extLst>
              </a:tr>
              <a:tr h="522883">
                <a:tc>
                  <a:txBody>
                    <a:bodyPr/>
                    <a:lstStyle/>
                    <a:p>
                      <a:pPr algn="ctr"/>
                      <a:r>
                        <a:rPr lang="en-US" sz="2400" dirty="0">
                          <a:latin typeface="Source Sans Pro" panose="020B0503030403020204" pitchFamily="34" charset="0"/>
                          <a:ea typeface="Source Sans Pro" panose="020B0503030403020204" pitchFamily="34" charset="0"/>
                        </a:rPr>
                        <a:t>Specialty/</a:t>
                      </a:r>
                      <a:br>
                        <a:rPr lang="en-US" sz="2400" dirty="0">
                          <a:latin typeface="Source Sans Pro" panose="020B0503030403020204" pitchFamily="34" charset="0"/>
                          <a:ea typeface="Source Sans Pro" panose="020B0503030403020204" pitchFamily="34" charset="0"/>
                        </a:rPr>
                      </a:br>
                      <a:r>
                        <a:rPr lang="en-US" sz="2400" dirty="0">
                          <a:latin typeface="Source Sans Pro" panose="020B0503030403020204" pitchFamily="34" charset="0"/>
                          <a:ea typeface="Source Sans Pro" panose="020B0503030403020204" pitchFamily="34" charset="0"/>
                        </a:rPr>
                        <a:t>higher clinic</a:t>
                      </a:r>
                    </a:p>
                  </a:txBody>
                  <a:tcPr/>
                </a:tc>
                <a:tc>
                  <a:txBody>
                    <a:bodyPr/>
                    <a:lstStyle/>
                    <a:p>
                      <a:pPr algn="ctr"/>
                      <a:r>
                        <a:rPr lang="en-US" sz="2400" dirty="0">
                          <a:latin typeface="Source Sans Pro" panose="020B0503030403020204" pitchFamily="34" charset="0"/>
                          <a:ea typeface="Source Sans Pro" panose="020B0503030403020204" pitchFamily="34" charset="0"/>
                        </a:rPr>
                        <a:t>1</a:t>
                      </a:r>
                    </a:p>
                  </a:txBody>
                  <a:tcPr/>
                </a:tc>
                <a:tc>
                  <a:txBody>
                    <a:bodyPr/>
                    <a:lstStyle/>
                    <a:p>
                      <a:pPr algn="ctr"/>
                      <a:r>
                        <a:rPr lang="en-US" sz="2400" dirty="0">
                          <a:latin typeface="Source Sans Pro" panose="020B0503030403020204" pitchFamily="34" charset="0"/>
                          <a:ea typeface="Source Sans Pro" panose="020B0503030403020204" pitchFamily="34" charset="0"/>
                        </a:rPr>
                        <a:t>7</a:t>
                      </a:r>
                    </a:p>
                  </a:txBody>
                  <a:tcPr/>
                </a:tc>
                <a:tc>
                  <a:txBody>
                    <a:bodyPr/>
                    <a:lstStyle/>
                    <a:p>
                      <a:pPr algn="ctr"/>
                      <a:r>
                        <a:rPr lang="en-US" sz="2400" dirty="0">
                          <a:latin typeface="Source Sans Pro" panose="020B0503030403020204" pitchFamily="34" charset="0"/>
                          <a:ea typeface="Source Sans Pro" panose="020B0503030403020204" pitchFamily="34" charset="0"/>
                        </a:rPr>
                        <a:t>18</a:t>
                      </a:r>
                    </a:p>
                  </a:txBody>
                  <a:tcPr/>
                </a:tc>
                <a:extLst>
                  <a:ext uri="{0D108BD9-81ED-4DB2-BD59-A6C34878D82A}">
                    <a16:rowId xmlns:a16="http://schemas.microsoft.com/office/drawing/2014/main" val="10006"/>
                  </a:ext>
                </a:extLst>
              </a:tr>
              <a:tr h="530997">
                <a:tc>
                  <a:txBody>
                    <a:bodyPr/>
                    <a:lstStyle/>
                    <a:p>
                      <a:pPr algn="ctr"/>
                      <a:r>
                        <a:rPr lang="en-US" sz="2400" dirty="0">
                          <a:latin typeface="Source Sans Pro" panose="020B0503030403020204" pitchFamily="34" charset="0"/>
                          <a:ea typeface="Source Sans Pro" panose="020B0503030403020204" pitchFamily="34" charset="0"/>
                        </a:rPr>
                        <a:t>Medium clinic</a:t>
                      </a:r>
                    </a:p>
                  </a:txBody>
                  <a:tcPr/>
                </a:tc>
                <a:tc>
                  <a:txBody>
                    <a:bodyPr/>
                    <a:lstStyle/>
                    <a:p>
                      <a:pPr algn="ctr"/>
                      <a:r>
                        <a:rPr lang="en-US" sz="2400" dirty="0">
                          <a:latin typeface="Source Sans Pro" panose="020B0503030403020204" pitchFamily="34" charset="0"/>
                          <a:ea typeface="Source Sans Pro" panose="020B0503030403020204" pitchFamily="34" charset="0"/>
                        </a:rPr>
                        <a:t>8</a:t>
                      </a:r>
                    </a:p>
                  </a:txBody>
                  <a:tcPr/>
                </a:tc>
                <a:tc>
                  <a:txBody>
                    <a:bodyPr/>
                    <a:lstStyle/>
                    <a:p>
                      <a:pPr algn="ctr"/>
                      <a:r>
                        <a:rPr lang="en-US" sz="2400" dirty="0">
                          <a:latin typeface="Source Sans Pro" panose="020B0503030403020204" pitchFamily="34" charset="0"/>
                          <a:ea typeface="Source Sans Pro" panose="020B0503030403020204" pitchFamily="34" charset="0"/>
                        </a:rPr>
                        <a:t>92</a:t>
                      </a:r>
                    </a:p>
                  </a:txBody>
                  <a:tcPr/>
                </a:tc>
                <a:tc>
                  <a:txBody>
                    <a:bodyPr/>
                    <a:lstStyle/>
                    <a:p>
                      <a:pPr algn="ctr"/>
                      <a:r>
                        <a:rPr lang="en-US" sz="2400" dirty="0">
                          <a:latin typeface="Source Sans Pro" panose="020B0503030403020204" pitchFamily="34" charset="0"/>
                          <a:ea typeface="Source Sans Pro" panose="020B0503030403020204" pitchFamily="34" charset="0"/>
                        </a:rPr>
                        <a:t>139</a:t>
                      </a:r>
                    </a:p>
                  </a:txBody>
                  <a:tcPr/>
                </a:tc>
                <a:extLst>
                  <a:ext uri="{0D108BD9-81ED-4DB2-BD59-A6C34878D82A}">
                    <a16:rowId xmlns:a16="http://schemas.microsoft.com/office/drawing/2014/main" val="1988890460"/>
                  </a:ext>
                </a:extLst>
              </a:tr>
              <a:tr h="530997">
                <a:tc>
                  <a:txBody>
                    <a:bodyPr/>
                    <a:lstStyle/>
                    <a:p>
                      <a:pPr algn="ctr"/>
                      <a:r>
                        <a:rPr lang="en-US" sz="2400">
                          <a:latin typeface="Source Sans Pro" panose="020B0503030403020204" pitchFamily="34" charset="0"/>
                          <a:ea typeface="Source Sans Pro" panose="020B0503030403020204" pitchFamily="34" charset="0"/>
                        </a:rPr>
                        <a:t>Lower clinic</a:t>
                      </a:r>
                      <a:endParaRPr lang="en-US" sz="2400" dirty="0">
                        <a:latin typeface="Source Sans Pro" panose="020B0503030403020204" pitchFamily="34" charset="0"/>
                        <a:ea typeface="Source Sans Pro" panose="020B0503030403020204" pitchFamily="34" charset="0"/>
                      </a:endParaRPr>
                    </a:p>
                  </a:txBody>
                  <a:tcPr/>
                </a:tc>
                <a:tc>
                  <a:txBody>
                    <a:bodyPr/>
                    <a:lstStyle/>
                    <a:p>
                      <a:pPr algn="ctr"/>
                      <a:r>
                        <a:rPr lang="en-US" sz="2400" dirty="0">
                          <a:latin typeface="Source Sans Pro" panose="020B0503030403020204" pitchFamily="34" charset="0"/>
                          <a:ea typeface="Source Sans Pro" panose="020B0503030403020204" pitchFamily="34" charset="0"/>
                        </a:rPr>
                        <a:t>8</a:t>
                      </a:r>
                    </a:p>
                  </a:txBody>
                  <a:tcPr/>
                </a:tc>
                <a:tc>
                  <a:txBody>
                    <a:bodyPr/>
                    <a:lstStyle/>
                    <a:p>
                      <a:pPr algn="ctr"/>
                      <a:r>
                        <a:rPr lang="en-US" sz="2400" dirty="0">
                          <a:latin typeface="Source Sans Pro" panose="020B0503030403020204" pitchFamily="34" charset="0"/>
                          <a:ea typeface="Source Sans Pro" panose="020B0503030403020204" pitchFamily="34" charset="0"/>
                        </a:rPr>
                        <a:t>97</a:t>
                      </a:r>
                    </a:p>
                  </a:txBody>
                  <a:tcPr/>
                </a:tc>
                <a:tc>
                  <a:txBody>
                    <a:bodyPr/>
                    <a:lstStyle/>
                    <a:p>
                      <a:pPr algn="ctr"/>
                      <a:r>
                        <a:rPr lang="en-US" sz="2400" dirty="0">
                          <a:latin typeface="Source Sans Pro" panose="020B0503030403020204" pitchFamily="34" charset="0"/>
                          <a:ea typeface="Source Sans Pro" panose="020B0503030403020204" pitchFamily="34" charset="0"/>
                        </a:rPr>
                        <a:t>103</a:t>
                      </a:r>
                    </a:p>
                  </a:txBody>
                  <a:tcPr/>
                </a:tc>
                <a:extLst>
                  <a:ext uri="{0D108BD9-81ED-4DB2-BD59-A6C34878D82A}">
                    <a16:rowId xmlns:a16="http://schemas.microsoft.com/office/drawing/2014/main" val="10007"/>
                  </a:ext>
                </a:extLst>
              </a:tr>
              <a:tr h="518077">
                <a:tc>
                  <a:txBody>
                    <a:bodyPr/>
                    <a:lstStyle/>
                    <a:p>
                      <a:pPr algn="ctr"/>
                      <a:r>
                        <a:rPr lang="en-US" sz="2400" b="1" dirty="0">
                          <a:latin typeface="Source Sans Pro" panose="020B0503030403020204" pitchFamily="34" charset="0"/>
                          <a:ea typeface="Source Sans Pro" panose="020B0503030403020204" pitchFamily="34" charset="0"/>
                        </a:rPr>
                        <a:t>Total</a:t>
                      </a:r>
                    </a:p>
                  </a:txBody>
                  <a:tcPr/>
                </a:tc>
                <a:tc>
                  <a:txBody>
                    <a:bodyPr/>
                    <a:lstStyle/>
                    <a:p>
                      <a:pPr algn="ctr"/>
                      <a:r>
                        <a:rPr lang="en-US" sz="2400" b="1" dirty="0">
                          <a:latin typeface="Source Sans Pro" panose="020B0503030403020204" pitchFamily="34" charset="0"/>
                          <a:ea typeface="Source Sans Pro" panose="020B0503030403020204" pitchFamily="34" charset="0"/>
                        </a:rPr>
                        <a:t>100%</a:t>
                      </a:r>
                    </a:p>
                  </a:txBody>
                  <a:tcPr/>
                </a:tc>
                <a:tc>
                  <a:txBody>
                    <a:bodyPr/>
                    <a:lstStyle/>
                    <a:p>
                      <a:pPr algn="ctr"/>
                      <a:r>
                        <a:rPr lang="en-US" sz="2400" b="1" dirty="0">
                          <a:latin typeface="Source Sans Pro" panose="020B0503030403020204" pitchFamily="34" charset="0"/>
                          <a:ea typeface="Source Sans Pro" panose="020B0503030403020204" pitchFamily="34" charset="0"/>
                        </a:rPr>
                        <a:t>1,158</a:t>
                      </a:r>
                    </a:p>
                  </a:txBody>
                  <a:tcPr/>
                </a:tc>
                <a:tc>
                  <a:txBody>
                    <a:bodyPr/>
                    <a:lstStyle/>
                    <a:p>
                      <a:pPr algn="ctr"/>
                      <a:r>
                        <a:rPr lang="en-US" sz="2400" b="1" dirty="0">
                          <a:latin typeface="Source Sans Pro" panose="020B0503030403020204" pitchFamily="34" charset="0"/>
                          <a:ea typeface="Source Sans Pro" panose="020B0503030403020204" pitchFamily="34" charset="0"/>
                        </a:rPr>
                        <a:t>1,158</a:t>
                      </a:r>
                    </a:p>
                  </a:txBody>
                  <a:tcPr/>
                </a:tc>
                <a:extLst>
                  <a:ext uri="{0D108BD9-81ED-4DB2-BD59-A6C34878D82A}">
                    <a16:rowId xmlns:a16="http://schemas.microsoft.com/office/drawing/2014/main" val="10008"/>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1143000"/>
          </a:xfrm>
        </p:spPr>
        <p:txBody>
          <a:bodyPr/>
          <a:lstStyle/>
          <a:p>
            <a:pPr eaLnBrk="1" hangingPunct="1"/>
            <a:r>
              <a:rPr lang="en-US" dirty="0">
                <a:latin typeface="Source Sans Pro" panose="020B0503030403020204" pitchFamily="34" charset="0"/>
                <a:ea typeface="Source Sans Pro" panose="020B0503030403020204" pitchFamily="34" charset="0"/>
              </a:rPr>
              <a:t>Facilities by Managing Authority</a:t>
            </a:r>
          </a:p>
        </p:txBody>
      </p:sp>
      <p:graphicFrame>
        <p:nvGraphicFramePr>
          <p:cNvPr id="5" name="Table 4"/>
          <p:cNvGraphicFramePr>
            <a:graphicFrameLocks noGrp="1"/>
          </p:cNvGraphicFramePr>
          <p:nvPr>
            <p:extLst>
              <p:ext uri="{D42A27DB-BD31-4B8C-83A1-F6EECF244321}">
                <p14:modId xmlns:p14="http://schemas.microsoft.com/office/powerpoint/2010/main" val="412071540"/>
              </p:ext>
            </p:extLst>
          </p:nvPr>
        </p:nvGraphicFramePr>
        <p:xfrm>
          <a:off x="190500" y="1447800"/>
          <a:ext cx="8763000" cy="3129001"/>
        </p:xfrm>
        <a:graphic>
          <a:graphicData uri="http://schemas.openxmlformats.org/drawingml/2006/table">
            <a:tbl>
              <a:tblPr firstRow="1" bandRow="1">
                <a:tableStyleId>{3C2FFA5D-87B4-456A-9821-1D502468CF0F}</a:tableStyleId>
              </a:tblPr>
              <a:tblGrid>
                <a:gridCol w="2190750">
                  <a:extLst>
                    <a:ext uri="{9D8B030D-6E8A-4147-A177-3AD203B41FA5}">
                      <a16:colId xmlns:a16="http://schemas.microsoft.com/office/drawing/2014/main" val="20000"/>
                    </a:ext>
                  </a:extLst>
                </a:gridCol>
                <a:gridCol w="2190750">
                  <a:extLst>
                    <a:ext uri="{9D8B030D-6E8A-4147-A177-3AD203B41FA5}">
                      <a16:colId xmlns:a16="http://schemas.microsoft.com/office/drawing/2014/main" val="20001"/>
                    </a:ext>
                  </a:extLst>
                </a:gridCol>
                <a:gridCol w="2190750">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965200">
                <a:tc>
                  <a:txBody>
                    <a:bodyPr/>
                    <a:lstStyle/>
                    <a:p>
                      <a:pPr algn="ct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a:latin typeface="Source Sans Pro" panose="020B0503030403020204" pitchFamily="34" charset="0"/>
                          <a:ea typeface="Source Sans Pro" panose="020B0503030403020204" pitchFamily="34" charset="0"/>
                        </a:rPr>
                        <a:t>Weighted percent</a:t>
                      </a:r>
                      <a:r>
                        <a:rPr lang="en-US" baseline="0" dirty="0">
                          <a:latin typeface="Source Sans Pro" panose="020B0503030403020204" pitchFamily="34" charset="0"/>
                          <a:ea typeface="Source Sans Pro" panose="020B0503030403020204" pitchFamily="34" charset="0"/>
                        </a:rPr>
                        <a:t> distribution of surveyed facilities</a:t>
                      </a: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a:latin typeface="Source Sans Pro" panose="020B0503030403020204" pitchFamily="34" charset="0"/>
                          <a:ea typeface="Source Sans Pro" panose="020B0503030403020204" pitchFamily="34" charset="0"/>
                        </a:rPr>
                        <a:t>Weighted</a:t>
                      </a:r>
                    </a:p>
                  </a:txBody>
                  <a:tcPr/>
                </a:tc>
                <a:tc>
                  <a:txBody>
                    <a:bodyPr/>
                    <a:lstStyle/>
                    <a:p>
                      <a:pPr algn="ctr"/>
                      <a:r>
                        <a:rPr lang="en-US" dirty="0" err="1">
                          <a:latin typeface="Source Sans Pro" panose="020B0503030403020204" pitchFamily="34" charset="0"/>
                          <a:ea typeface="Source Sans Pro" panose="020B0503030403020204" pitchFamily="34" charset="0"/>
                        </a:rPr>
                        <a:t>Unweighted</a:t>
                      </a:r>
                      <a:endParaRPr lang="en-US"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0"/>
                  </a:ext>
                </a:extLst>
              </a:tr>
              <a:tr h="721267">
                <a:tc>
                  <a:txBody>
                    <a:bodyPr/>
                    <a:lstStyle/>
                    <a:p>
                      <a:pPr algn="ctr"/>
                      <a:r>
                        <a:rPr lang="en-US" sz="2400" dirty="0">
                          <a:latin typeface="Source Sans Pro" panose="020B0503030403020204" pitchFamily="34" charset="0"/>
                          <a:ea typeface="Source Sans Pro" panose="020B0503030403020204" pitchFamily="34" charset="0"/>
                        </a:rPr>
                        <a:t>Public</a:t>
                      </a:r>
                    </a:p>
                  </a:txBody>
                  <a:tcPr/>
                </a:tc>
                <a:tc>
                  <a:txBody>
                    <a:bodyPr/>
                    <a:lstStyle/>
                    <a:p>
                      <a:pPr algn="ctr"/>
                      <a:r>
                        <a:rPr lang="en-US" sz="2400" dirty="0">
                          <a:latin typeface="Source Sans Pro" panose="020B0503030403020204" pitchFamily="34" charset="0"/>
                          <a:ea typeface="Source Sans Pro" panose="020B0503030403020204" pitchFamily="34" charset="0"/>
                        </a:rPr>
                        <a:t>83</a:t>
                      </a:r>
                    </a:p>
                  </a:txBody>
                  <a:tcPr/>
                </a:tc>
                <a:tc>
                  <a:txBody>
                    <a:bodyPr/>
                    <a:lstStyle/>
                    <a:p>
                      <a:pPr algn="ctr"/>
                      <a:r>
                        <a:rPr lang="en-US" sz="2400" dirty="0">
                          <a:latin typeface="Source Sans Pro" panose="020B0503030403020204" pitchFamily="34" charset="0"/>
                          <a:ea typeface="Source Sans Pro" panose="020B0503030403020204" pitchFamily="34" charset="0"/>
                        </a:rPr>
                        <a:t>960</a:t>
                      </a:r>
                    </a:p>
                  </a:txBody>
                  <a:tcPr/>
                </a:tc>
                <a:tc>
                  <a:txBody>
                    <a:bodyPr/>
                    <a:lstStyle/>
                    <a:p>
                      <a:pPr algn="ctr"/>
                      <a:r>
                        <a:rPr lang="en-US" sz="2400" dirty="0">
                          <a:latin typeface="Source Sans Pro" panose="020B0503030403020204" pitchFamily="34" charset="0"/>
                          <a:ea typeface="Source Sans Pro" panose="020B0503030403020204" pitchFamily="34" charset="0"/>
                        </a:rPr>
                        <a:t>829</a:t>
                      </a:r>
                    </a:p>
                  </a:txBody>
                  <a:tcPr/>
                </a:tc>
                <a:extLst>
                  <a:ext uri="{0D108BD9-81ED-4DB2-BD59-A6C34878D82A}">
                    <a16:rowId xmlns:a16="http://schemas.microsoft.com/office/drawing/2014/main" val="10001"/>
                  </a:ext>
                </a:extLst>
              </a:tr>
              <a:tr h="721267">
                <a:tc>
                  <a:txBody>
                    <a:bodyPr/>
                    <a:lstStyle/>
                    <a:p>
                      <a:pPr algn="ctr"/>
                      <a:r>
                        <a:rPr lang="en-US" sz="2400" dirty="0">
                          <a:latin typeface="Source Sans Pro" panose="020B0503030403020204" pitchFamily="34" charset="0"/>
                          <a:ea typeface="Source Sans Pro" panose="020B0503030403020204" pitchFamily="34" charset="0"/>
                        </a:rPr>
                        <a:t>Private</a:t>
                      </a:r>
                    </a:p>
                  </a:txBody>
                  <a:tcPr/>
                </a:tc>
                <a:tc>
                  <a:txBody>
                    <a:bodyPr/>
                    <a:lstStyle/>
                    <a:p>
                      <a:pPr algn="ctr"/>
                      <a:r>
                        <a:rPr lang="en-US" sz="2400" dirty="0">
                          <a:latin typeface="Source Sans Pro" panose="020B0503030403020204" pitchFamily="34" charset="0"/>
                          <a:ea typeface="Source Sans Pro" panose="020B0503030403020204" pitchFamily="34" charset="0"/>
                        </a:rPr>
                        <a:t>17</a:t>
                      </a:r>
                    </a:p>
                  </a:txBody>
                  <a:tcPr/>
                </a:tc>
                <a:tc>
                  <a:txBody>
                    <a:bodyPr/>
                    <a:lstStyle/>
                    <a:p>
                      <a:pPr algn="ctr"/>
                      <a:r>
                        <a:rPr lang="en-US" sz="2400" dirty="0">
                          <a:latin typeface="Source Sans Pro" panose="020B0503030403020204" pitchFamily="34" charset="0"/>
                          <a:ea typeface="Source Sans Pro" panose="020B0503030403020204" pitchFamily="34" charset="0"/>
                        </a:rPr>
                        <a:t>198</a:t>
                      </a:r>
                    </a:p>
                  </a:txBody>
                  <a:tcPr/>
                </a:tc>
                <a:tc>
                  <a:txBody>
                    <a:bodyPr/>
                    <a:lstStyle/>
                    <a:p>
                      <a:pPr algn="ctr"/>
                      <a:r>
                        <a:rPr lang="en-US" sz="2400" dirty="0">
                          <a:latin typeface="Source Sans Pro" panose="020B0503030403020204" pitchFamily="34" charset="0"/>
                          <a:ea typeface="Source Sans Pro" panose="020B0503030403020204" pitchFamily="34" charset="0"/>
                        </a:rPr>
                        <a:t>329</a:t>
                      </a:r>
                    </a:p>
                  </a:txBody>
                  <a:tcPr/>
                </a:tc>
                <a:extLst>
                  <a:ext uri="{0D108BD9-81ED-4DB2-BD59-A6C34878D82A}">
                    <a16:rowId xmlns:a16="http://schemas.microsoft.com/office/drawing/2014/main" val="10002"/>
                  </a:ext>
                </a:extLst>
              </a:tr>
              <a:tr h="721267">
                <a:tc>
                  <a:txBody>
                    <a:bodyPr/>
                    <a:lstStyle/>
                    <a:p>
                      <a:pPr algn="ctr"/>
                      <a:r>
                        <a:rPr lang="en-US" sz="2400" b="1" dirty="0">
                          <a:latin typeface="Source Sans Pro" panose="020B0503030403020204" pitchFamily="34" charset="0"/>
                          <a:ea typeface="Source Sans Pro" panose="020B0503030403020204" pitchFamily="34" charset="0"/>
                        </a:rPr>
                        <a:t>Total</a:t>
                      </a:r>
                    </a:p>
                  </a:txBody>
                  <a:tcPr/>
                </a:tc>
                <a:tc>
                  <a:txBody>
                    <a:bodyPr/>
                    <a:lstStyle/>
                    <a:p>
                      <a:pPr algn="ctr"/>
                      <a:r>
                        <a:rPr lang="en-US" sz="2400" b="1" dirty="0">
                          <a:latin typeface="Source Sans Pro" panose="020B0503030403020204" pitchFamily="34" charset="0"/>
                          <a:ea typeface="Source Sans Pro" panose="020B0503030403020204" pitchFamily="34" charset="0"/>
                        </a:rPr>
                        <a:t>100%</a:t>
                      </a:r>
                    </a:p>
                  </a:txBody>
                  <a:tcPr/>
                </a:tc>
                <a:tc>
                  <a:txBody>
                    <a:bodyPr/>
                    <a:lstStyle/>
                    <a:p>
                      <a:pPr algn="ctr"/>
                      <a:r>
                        <a:rPr lang="en-US" sz="2400" b="1" dirty="0">
                          <a:latin typeface="Source Sans Pro" panose="020B0503030403020204" pitchFamily="34" charset="0"/>
                          <a:ea typeface="Source Sans Pro" panose="020B0503030403020204" pitchFamily="34" charset="0"/>
                        </a:rPr>
                        <a:t>1,158</a:t>
                      </a:r>
                    </a:p>
                  </a:txBody>
                  <a:tcPr/>
                </a:tc>
                <a:tc>
                  <a:txBody>
                    <a:bodyPr/>
                    <a:lstStyle/>
                    <a:p>
                      <a:pPr algn="ctr"/>
                      <a:r>
                        <a:rPr lang="en-US" sz="2400" b="1" dirty="0">
                          <a:latin typeface="Source Sans Pro" panose="020B0503030403020204" pitchFamily="34" charset="0"/>
                          <a:ea typeface="Source Sans Pro" panose="020B0503030403020204" pitchFamily="34" charset="0"/>
                        </a:rPr>
                        <a:t>1,158</a:t>
                      </a:r>
                    </a:p>
                  </a:txBody>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46040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0" y="0"/>
            <a:ext cx="9144000" cy="685800"/>
          </a:xfrm>
        </p:spPr>
        <p:txBody>
          <a:bodyPr>
            <a:normAutofit fontScale="90000"/>
          </a:bodyPr>
          <a:lstStyle/>
          <a:p>
            <a:pPr eaLnBrk="1" hangingPunct="1"/>
            <a:r>
              <a:rPr lang="en-US" sz="4000" dirty="0">
                <a:latin typeface="Source Sans Pro" panose="020B0503030403020204" pitchFamily="34" charset="0"/>
                <a:ea typeface="Source Sans Pro" panose="020B0503030403020204" pitchFamily="34" charset="0"/>
              </a:rPr>
              <a:t>Facilities by Region</a:t>
            </a:r>
          </a:p>
        </p:txBody>
      </p:sp>
      <p:graphicFrame>
        <p:nvGraphicFramePr>
          <p:cNvPr id="5" name="Table 4"/>
          <p:cNvGraphicFramePr>
            <a:graphicFrameLocks noGrp="1"/>
          </p:cNvGraphicFramePr>
          <p:nvPr>
            <p:extLst>
              <p:ext uri="{D42A27DB-BD31-4B8C-83A1-F6EECF244321}">
                <p14:modId xmlns:p14="http://schemas.microsoft.com/office/powerpoint/2010/main" val="1498018002"/>
              </p:ext>
            </p:extLst>
          </p:nvPr>
        </p:nvGraphicFramePr>
        <p:xfrm>
          <a:off x="190500" y="685800"/>
          <a:ext cx="8763000" cy="5974080"/>
        </p:xfrm>
        <a:graphic>
          <a:graphicData uri="http://schemas.openxmlformats.org/drawingml/2006/table">
            <a:tbl>
              <a:tblPr firstRow="1" bandRow="1">
                <a:tableStyleId>{93296810-A885-4BE3-A3E7-6D5BEEA58F35}</a:tableStyleId>
              </a:tblPr>
              <a:tblGrid>
                <a:gridCol w="2190750">
                  <a:extLst>
                    <a:ext uri="{9D8B030D-6E8A-4147-A177-3AD203B41FA5}">
                      <a16:colId xmlns:a16="http://schemas.microsoft.com/office/drawing/2014/main" val="20000"/>
                    </a:ext>
                  </a:extLst>
                </a:gridCol>
                <a:gridCol w="2190750">
                  <a:extLst>
                    <a:ext uri="{9D8B030D-6E8A-4147-A177-3AD203B41FA5}">
                      <a16:colId xmlns:a16="http://schemas.microsoft.com/office/drawing/2014/main" val="20001"/>
                    </a:ext>
                  </a:extLst>
                </a:gridCol>
                <a:gridCol w="2190750">
                  <a:extLst>
                    <a:ext uri="{9D8B030D-6E8A-4147-A177-3AD203B41FA5}">
                      <a16:colId xmlns:a16="http://schemas.microsoft.com/office/drawing/2014/main" val="20002"/>
                    </a:ext>
                  </a:extLst>
                </a:gridCol>
                <a:gridCol w="2190750">
                  <a:extLst>
                    <a:ext uri="{9D8B030D-6E8A-4147-A177-3AD203B41FA5}">
                      <a16:colId xmlns:a16="http://schemas.microsoft.com/office/drawing/2014/main" val="20003"/>
                    </a:ext>
                  </a:extLst>
                </a:gridCol>
              </a:tblGrid>
              <a:tr h="839442">
                <a:tc>
                  <a:txBody>
                    <a:bodyPr/>
                    <a:lstStyle/>
                    <a:p>
                      <a:pPr algn="l"/>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a:t>Weighted percent</a:t>
                      </a:r>
                      <a:r>
                        <a:rPr lang="en-US" baseline="0" dirty="0"/>
                        <a:t> distribution of  surveyed facilities</a:t>
                      </a: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a:t>Weighted</a:t>
                      </a:r>
                      <a:endParaRPr lang="en-US" dirty="0">
                        <a:latin typeface="Source Sans Pro" panose="020B0503030403020204" pitchFamily="34" charset="0"/>
                        <a:ea typeface="Source Sans Pro" panose="020B0503030403020204" pitchFamily="34" charset="0"/>
                      </a:endParaRPr>
                    </a:p>
                  </a:txBody>
                  <a:tcPr/>
                </a:tc>
                <a:tc>
                  <a:txBody>
                    <a:bodyPr/>
                    <a:lstStyle/>
                    <a:p>
                      <a:pPr algn="ctr"/>
                      <a:r>
                        <a:rPr lang="en-US" dirty="0" err="1"/>
                        <a:t>Unweighted</a:t>
                      </a:r>
                      <a:endParaRPr lang="en-US"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0"/>
                  </a:ext>
                </a:extLst>
              </a:tr>
              <a:tr h="393597">
                <a:tc>
                  <a:txBody>
                    <a:bodyPr/>
                    <a:lstStyle/>
                    <a:p>
                      <a:pPr algn="l"/>
                      <a:r>
                        <a:rPr lang="en-US" sz="2000" dirty="0"/>
                        <a:t>Afar</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19</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57</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1"/>
                  </a:ext>
                </a:extLst>
              </a:tr>
              <a:tr h="393597">
                <a:tc>
                  <a:txBody>
                    <a:bodyPr/>
                    <a:lstStyle/>
                    <a:p>
                      <a:pPr algn="l"/>
                      <a:r>
                        <a:rPr lang="en-US" sz="2000" dirty="0"/>
                        <a:t>Amhara</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22</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250</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188</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2"/>
                  </a:ext>
                </a:extLst>
              </a:tr>
              <a:tr h="393597">
                <a:tc>
                  <a:txBody>
                    <a:bodyPr/>
                    <a:lstStyle/>
                    <a:p>
                      <a:pPr algn="l"/>
                      <a:r>
                        <a:rPr lang="en-US" sz="2000" dirty="0"/>
                        <a:t>Oromia</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37</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430</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233</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3"/>
                  </a:ext>
                </a:extLst>
              </a:tr>
              <a:tr h="393597">
                <a:tc>
                  <a:txBody>
                    <a:bodyPr/>
                    <a:lstStyle/>
                    <a:p>
                      <a:pPr algn="l"/>
                      <a:r>
                        <a:rPr lang="en-US" sz="2000" dirty="0"/>
                        <a:t>Somali</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6</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74</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85</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419729996"/>
                  </a:ext>
                </a:extLst>
              </a:tr>
              <a:tr h="393597">
                <a:tc>
                  <a:txBody>
                    <a:bodyPr/>
                    <a:lstStyle/>
                    <a:p>
                      <a:pPr algn="l"/>
                      <a:r>
                        <a:rPr lang="en-US" sz="2000" dirty="0"/>
                        <a:t>Benishangul </a:t>
                      </a:r>
                      <a:r>
                        <a:rPr lang="en-US" sz="2000" dirty="0" err="1"/>
                        <a:t>Gumuz</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23</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52</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517642661"/>
                  </a:ext>
                </a:extLst>
              </a:tr>
              <a:tr h="393597">
                <a:tc>
                  <a:txBody>
                    <a:bodyPr/>
                    <a:lstStyle/>
                    <a:p>
                      <a:pPr algn="l"/>
                      <a:r>
                        <a:rPr lang="en-US" sz="2000" dirty="0"/>
                        <a:t>SNNP</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22</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261</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180</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383910006"/>
                  </a:ext>
                </a:extLst>
              </a:tr>
              <a:tr h="393597">
                <a:tc>
                  <a:txBody>
                    <a:bodyPr/>
                    <a:lstStyle/>
                    <a:p>
                      <a:pPr algn="l"/>
                      <a:r>
                        <a:rPr lang="en-US" sz="2000" dirty="0" err="1"/>
                        <a:t>Sidama</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4</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44</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103</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87618359"/>
                  </a:ext>
                </a:extLst>
              </a:tr>
              <a:tr h="393597">
                <a:tc>
                  <a:txBody>
                    <a:bodyPr/>
                    <a:lstStyle/>
                    <a:p>
                      <a:pPr algn="l"/>
                      <a:r>
                        <a:rPr lang="en-US" sz="2000" dirty="0" err="1"/>
                        <a:t>Gambela</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1</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17</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64</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320785805"/>
                  </a:ext>
                </a:extLst>
              </a:tr>
              <a:tr h="393597">
                <a:tc>
                  <a:txBody>
                    <a:bodyPr/>
                    <a:lstStyle/>
                    <a:p>
                      <a:pPr algn="l"/>
                      <a:r>
                        <a:rPr lang="en-US" sz="2000" dirty="0"/>
                        <a:t>Harari</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0</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4</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51</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63561772"/>
                  </a:ext>
                </a:extLst>
              </a:tr>
              <a:tr h="393597">
                <a:tc>
                  <a:txBody>
                    <a:bodyPr/>
                    <a:lstStyle/>
                    <a:p>
                      <a:pPr algn="l"/>
                      <a:r>
                        <a:rPr lang="en-US" sz="2000" dirty="0"/>
                        <a:t>Addis Ababa</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3</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33</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84</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257301840"/>
                  </a:ext>
                </a:extLst>
              </a:tr>
              <a:tr h="393597">
                <a:tc>
                  <a:txBody>
                    <a:bodyPr/>
                    <a:lstStyle/>
                    <a:p>
                      <a:pPr algn="l"/>
                      <a:r>
                        <a:rPr lang="en-US" sz="2000" dirty="0"/>
                        <a:t>Dire </a:t>
                      </a:r>
                      <a:r>
                        <a:rPr lang="en-US" sz="2000" dirty="0" err="1"/>
                        <a:t>Dawa</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0</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5</a:t>
                      </a:r>
                      <a:endParaRPr lang="en-US" sz="2000" dirty="0">
                        <a:latin typeface="Source Sans Pro" panose="020B0503030403020204" pitchFamily="34" charset="0"/>
                        <a:ea typeface="Source Sans Pro" panose="020B0503030403020204" pitchFamily="34" charset="0"/>
                      </a:endParaRPr>
                    </a:p>
                  </a:txBody>
                  <a:tcPr/>
                </a:tc>
                <a:tc>
                  <a:txBody>
                    <a:bodyPr/>
                    <a:lstStyle/>
                    <a:p>
                      <a:pPr algn="ctr"/>
                      <a:r>
                        <a:rPr lang="en-US" sz="2000" dirty="0"/>
                        <a:t>61</a:t>
                      </a:r>
                      <a:endParaRPr lang="en-US" sz="2000"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400839297"/>
                  </a:ext>
                </a:extLst>
              </a:tr>
              <a:tr h="393597">
                <a:tc>
                  <a:txBody>
                    <a:bodyPr/>
                    <a:lstStyle/>
                    <a:p>
                      <a:pPr algn="ctr"/>
                      <a:r>
                        <a:rPr lang="en-US" sz="2000" b="1" dirty="0"/>
                        <a:t>Total</a:t>
                      </a:r>
                      <a:endParaRPr lang="en-US" sz="2000" b="1" dirty="0">
                        <a:latin typeface="Source Sans Pro" panose="020B0503030403020204" pitchFamily="34" charset="0"/>
                        <a:ea typeface="Source Sans Pro" panose="020B0503030403020204" pitchFamily="34" charset="0"/>
                      </a:endParaRPr>
                    </a:p>
                  </a:txBody>
                  <a:tcPr/>
                </a:tc>
                <a:tc>
                  <a:txBody>
                    <a:bodyPr/>
                    <a:lstStyle/>
                    <a:p>
                      <a:pPr algn="ctr"/>
                      <a:r>
                        <a:rPr lang="en-US" sz="2000" b="1" dirty="0"/>
                        <a:t>100%</a:t>
                      </a:r>
                      <a:endParaRPr lang="en-US" sz="2000" b="1" dirty="0">
                        <a:latin typeface="Source Sans Pro" panose="020B0503030403020204" pitchFamily="34" charset="0"/>
                        <a:ea typeface="Source Sans Pro" panose="020B0503030403020204" pitchFamily="34" charset="0"/>
                      </a:endParaRPr>
                    </a:p>
                  </a:txBody>
                  <a:tcPr/>
                </a:tc>
                <a:tc>
                  <a:txBody>
                    <a:bodyPr/>
                    <a:lstStyle/>
                    <a:p>
                      <a:pPr algn="ctr"/>
                      <a:r>
                        <a:rPr lang="en-US" sz="2000" b="1" dirty="0"/>
                        <a:t>1,158</a:t>
                      </a:r>
                      <a:endParaRPr lang="en-US" sz="2000" b="1" dirty="0">
                        <a:latin typeface="Source Sans Pro" panose="020B0503030403020204" pitchFamily="34" charset="0"/>
                        <a:ea typeface="Source Sans Pro" panose="020B0503030403020204" pitchFamily="34" charset="0"/>
                      </a:endParaRPr>
                    </a:p>
                  </a:txBody>
                  <a:tcPr/>
                </a:tc>
                <a:tc>
                  <a:txBody>
                    <a:bodyPr/>
                    <a:lstStyle/>
                    <a:p>
                      <a:pPr algn="ctr"/>
                      <a:r>
                        <a:rPr lang="en-US" sz="2000" b="1" dirty="0"/>
                        <a:t>1,158</a:t>
                      </a:r>
                      <a:endParaRPr lang="en-US" sz="2000" b="1" dirty="0">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983850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rtlCol="0">
            <a:normAutofit/>
          </a:bodyPr>
          <a:lstStyle/>
          <a:p>
            <a:pPr eaLnBrk="1" fontAlgn="auto" hangingPunct="1">
              <a:spcAft>
                <a:spcPts val="0"/>
              </a:spcAft>
              <a:defRPr/>
            </a:pPr>
            <a:r>
              <a:rPr lang="en-US" dirty="0">
                <a:latin typeface="Source Sans Pro" panose="020B0503030403020204" pitchFamily="34" charset="0"/>
                <a:ea typeface="Source Sans Pro" panose="020B0503030403020204" pitchFamily="34" charset="0"/>
              </a:rPr>
              <a:t>Sample of Health Service Providers </a:t>
            </a:r>
          </a:p>
        </p:txBody>
      </p:sp>
      <p:sp>
        <p:nvSpPr>
          <p:cNvPr id="3" name="Content Placeholder 2"/>
          <p:cNvSpPr>
            <a:spLocks noGrp="1"/>
          </p:cNvSpPr>
          <p:nvPr>
            <p:ph idx="1"/>
          </p:nvPr>
        </p:nvSpPr>
        <p:spPr>
          <a:xfrm>
            <a:off x="228600" y="1295400"/>
            <a:ext cx="8763000" cy="5562600"/>
          </a:xfrm>
        </p:spPr>
        <p:txBody>
          <a:bodyPr rtlCol="0">
            <a:normAutofit fontScale="85000" lnSpcReduction="20000"/>
          </a:bodyPr>
          <a:lstStyle/>
          <a:p>
            <a:pPr>
              <a:defRPr/>
            </a:pPr>
            <a:r>
              <a:rPr lang="en-US" dirty="0">
                <a:latin typeface="Source Sans Pro" panose="020B0503030403020204" pitchFamily="34" charset="0"/>
                <a:ea typeface="Source Sans Pro" panose="020B0503030403020204" pitchFamily="34" charset="0"/>
              </a:rPr>
              <a:t>Health service provider definition: one who provides consultation services, counselling or education, or laboratory services to clients.</a:t>
            </a:r>
          </a:p>
          <a:p>
            <a:pPr>
              <a:defRPr/>
            </a:pPr>
            <a:r>
              <a:rPr lang="en-US" dirty="0">
                <a:latin typeface="Source Sans Pro" panose="020B0503030403020204" pitchFamily="34" charset="0"/>
                <a:ea typeface="Source Sans Pro" panose="020B0503030403020204" pitchFamily="34" charset="0"/>
              </a:rPr>
              <a:t>Interviewed providers selected from those who:</a:t>
            </a:r>
          </a:p>
          <a:p>
            <a:pPr lvl="1" eaLnBrk="1" fontAlgn="auto" hangingPunct="1">
              <a:spcAft>
                <a:spcPts val="0"/>
              </a:spcAft>
              <a:defRPr/>
            </a:pPr>
            <a:r>
              <a:rPr lang="en-US" dirty="0">
                <a:latin typeface="Source Sans Pro" panose="020B0503030403020204" pitchFamily="34" charset="0"/>
                <a:ea typeface="Source Sans Pro" panose="020B0503030403020204" pitchFamily="34" charset="0"/>
              </a:rPr>
              <a:t>Were present at the facility the day of the survey</a:t>
            </a:r>
          </a:p>
          <a:p>
            <a:pPr lvl="1" eaLnBrk="1" fontAlgn="auto" hangingPunct="1">
              <a:spcAft>
                <a:spcPts val="0"/>
              </a:spcAft>
              <a:defRPr/>
            </a:pPr>
            <a:r>
              <a:rPr lang="en-US" dirty="0">
                <a:latin typeface="Source Sans Pro" panose="020B0503030403020204" pitchFamily="34" charset="0"/>
                <a:ea typeface="Source Sans Pro" panose="020B0503030403020204" pitchFamily="34" charset="0"/>
              </a:rPr>
              <a:t>Provided services</a:t>
            </a:r>
          </a:p>
          <a:p>
            <a:pPr>
              <a:defRPr/>
            </a:pPr>
            <a:r>
              <a:rPr lang="en-US" dirty="0">
                <a:latin typeface="Source Sans Pro" panose="020B0503030403020204" pitchFamily="34" charset="0"/>
                <a:ea typeface="Source Sans Pro" panose="020B0503030403020204" pitchFamily="34" charset="0"/>
              </a:rPr>
              <a:t>A maximum of 15 providers were interviewed in each facility. In facilities with more than 15 providers, providers were selected at random (lottery).</a:t>
            </a:r>
          </a:p>
          <a:p>
            <a:pPr>
              <a:defRPr/>
            </a:pPr>
            <a:r>
              <a:rPr lang="en-US" dirty="0">
                <a:latin typeface="Source Sans Pro" panose="020B0503030403020204" pitchFamily="34" charset="0"/>
                <a:ea typeface="Source Sans Pro" panose="020B0503030403020204" pitchFamily="34" charset="0"/>
              </a:rPr>
              <a:t>In facilities with 15 or fewer providers, all providers were interviewed.</a:t>
            </a:r>
          </a:p>
          <a:p>
            <a:pPr>
              <a:defRPr/>
            </a:pPr>
            <a:r>
              <a:rPr lang="en-US" dirty="0">
                <a:latin typeface="Source Sans Pro" panose="020B0503030403020204" pitchFamily="34" charset="0"/>
                <a:ea typeface="Source Sans Pro" panose="020B0503030403020204" pitchFamily="34" charset="0"/>
              </a:rPr>
              <a:t>Data were weighted to </a:t>
            </a:r>
            <a:r>
              <a:rPr lang="en-GB" dirty="0">
                <a:latin typeface="Source Sans Pro" panose="020B0503030403020204" pitchFamily="34" charset="0"/>
                <a:ea typeface="Source Sans Pro" panose="020B0503030403020204" pitchFamily="34" charset="0"/>
              </a:rPr>
              <a:t>account for the differentials caused by over-sampling or under-sampling by facility type, provider type, managing authority, region, and urban/rural location. </a:t>
            </a:r>
            <a:endParaRPr lang="en-US" dirty="0">
              <a:latin typeface="Source Sans Pro" panose="020B0503030403020204" pitchFamily="34" charset="0"/>
              <a:ea typeface="Source Sans Pro" panose="020B0503030403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rtlCol="0">
            <a:noAutofit/>
          </a:bodyPr>
          <a:lstStyle/>
          <a:p>
            <a:pPr eaLnBrk="1" fontAlgn="auto" hangingPunct="1">
              <a:spcAft>
                <a:spcPts val="0"/>
              </a:spcAft>
              <a:defRPr/>
            </a:pPr>
            <a:r>
              <a:rPr lang="en-US" dirty="0">
                <a:latin typeface="Source Sans Pro" panose="020B0503030403020204" pitchFamily="34" charset="0"/>
                <a:ea typeface="Source Sans Pro" panose="020B0503030403020204" pitchFamily="34" charset="0"/>
              </a:rPr>
              <a:t>Distribution of Interviewed Providers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by Provider Type (N=8,424)</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827000902"/>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71600"/>
          </a:xfrm>
        </p:spPr>
        <p:txBody>
          <a:bodyPr rtlCol="0">
            <a:noAutofit/>
          </a:bodyPr>
          <a:lstStyle/>
          <a:p>
            <a:pPr eaLnBrk="1" fontAlgn="auto" hangingPunct="1">
              <a:spcAft>
                <a:spcPts val="0"/>
              </a:spcAft>
              <a:defRPr/>
            </a:pPr>
            <a:r>
              <a:rPr lang="en-US" dirty="0">
                <a:latin typeface="Source Sans Pro" panose="020B0503030403020204" pitchFamily="34" charset="0"/>
                <a:ea typeface="Source Sans Pro" panose="020B0503030403020204" pitchFamily="34" charset="0"/>
              </a:rPr>
              <a:t>Distribution of Interviewed Providers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by Facility Type (N=8,424)</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66408125"/>
              </p:ext>
            </p:extLst>
          </p:nvPr>
        </p:nvGraphicFramePr>
        <p:xfrm>
          <a:off x="76200" y="1524000"/>
          <a:ext cx="9220200" cy="5410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90717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Autofit/>
          </a:bodyPr>
          <a:lstStyle/>
          <a:p>
            <a:pPr eaLnBrk="1" fontAlgn="auto" hangingPunct="1">
              <a:spcAft>
                <a:spcPts val="0"/>
              </a:spcAft>
              <a:defRPr/>
            </a:pPr>
            <a:r>
              <a:rPr lang="en-US" dirty="0">
                <a:latin typeface="Source Sans Pro" panose="020B0503030403020204" pitchFamily="34" charset="0"/>
                <a:ea typeface="Source Sans Pro" panose="020B0503030403020204" pitchFamily="34" charset="0"/>
              </a:rPr>
              <a:t>Distribution of Interviewed Providers </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by Managing Authority (N=8,424)</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250401570"/>
              </p:ext>
            </p:extLst>
          </p:nvPr>
        </p:nvGraphicFramePr>
        <p:xfrm>
          <a:off x="457200" y="1447800"/>
          <a:ext cx="8382000" cy="5410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383750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 name="TextBox 5"/>
          <p:cNvSpPr txBox="1">
            <a:spLocks noChangeArrowheads="1"/>
          </p:cNvSpPr>
          <p:nvPr/>
        </p:nvSpPr>
        <p:spPr bwMode="auto">
          <a:xfrm>
            <a:off x="380999" y="1295400"/>
            <a:ext cx="8382000" cy="4247317"/>
          </a:xfrm>
          <a:prstGeom prst="rect">
            <a:avLst/>
          </a:prstGeom>
          <a:noFill/>
          <a:ln w="9525">
            <a:noFill/>
            <a:miter lim="800000"/>
            <a:headEnd/>
            <a:tailEnd/>
          </a:ln>
        </p:spPr>
        <p:txBody>
          <a:bodyPr wrap="square">
            <a:spAutoFit/>
          </a:bodyPr>
          <a:lstStyle/>
          <a:p>
            <a:r>
              <a:rPr lang="en-GB" sz="2200" dirty="0">
                <a:solidFill>
                  <a:schemeClr val="bg1"/>
                </a:solidFill>
                <a:latin typeface="Source Sans Pro" panose="020B0503030403020204" pitchFamily="34" charset="0"/>
                <a:ea typeface="Source Sans Pro" panose="020B0503030403020204" pitchFamily="34" charset="0"/>
              </a:rPr>
              <a:t>The 2021-22 Ethiopia Service Provision Assessment (2021-22 ESPA) </a:t>
            </a:r>
            <a:r>
              <a:rPr lang="en-US" sz="2200" dirty="0">
                <a:solidFill>
                  <a:schemeClr val="bg1"/>
                </a:solidFill>
                <a:latin typeface="Source Sans Pro" panose="020B0503030403020204" pitchFamily="34" charset="0"/>
                <a:ea typeface="Source Sans Pro" panose="020B0503030403020204" pitchFamily="34" charset="0"/>
              </a:rPr>
              <a:t>received funding from the Government of Ethiopia (</a:t>
            </a:r>
            <a:r>
              <a:rPr lang="en-US" sz="2200" dirty="0" err="1">
                <a:solidFill>
                  <a:schemeClr val="bg1"/>
                </a:solidFill>
                <a:latin typeface="Source Sans Pro" panose="020B0503030403020204" pitchFamily="34" charset="0"/>
                <a:ea typeface="Source Sans Pro" panose="020B0503030403020204" pitchFamily="34" charset="0"/>
              </a:rPr>
              <a:t>GoE</a:t>
            </a:r>
            <a:r>
              <a:rPr lang="en-US" sz="2200" dirty="0">
                <a:solidFill>
                  <a:schemeClr val="bg1"/>
                </a:solidFill>
                <a:latin typeface="Source Sans Pro" panose="020B0503030403020204" pitchFamily="34" charset="0"/>
                <a:ea typeface="Source Sans Pro" panose="020B0503030403020204" pitchFamily="34" charset="0"/>
              </a:rPr>
              <a:t>) and the United States Agency for International Development (USAID). The Ethiopian Public Health Institute implemented the survey in collaboration with the Ethiopian Ministry of Health.</a:t>
            </a:r>
            <a:r>
              <a:rPr lang="en-GB" sz="2200" dirty="0">
                <a:solidFill>
                  <a:schemeClr val="bg1"/>
                </a:solidFill>
                <a:latin typeface="Source Sans Pro" panose="020B0503030403020204" pitchFamily="34" charset="0"/>
                <a:ea typeface="Source Sans Pro" panose="020B0503030403020204" pitchFamily="34" charset="0"/>
              </a:rPr>
              <a:t> </a:t>
            </a:r>
            <a:r>
              <a:rPr lang="en-US" sz="2200" dirty="0">
                <a:solidFill>
                  <a:schemeClr val="bg1"/>
                </a:solidFill>
                <a:latin typeface="Source Sans Pro" panose="020B0503030403020204" pitchFamily="34" charset="0"/>
                <a:ea typeface="Source Sans Pro" panose="020B0503030403020204" pitchFamily="34" charset="0"/>
              </a:rPr>
              <a:t>ICF provided technical assistance through the worldwide Demographic and Health Surveys (DHS) Program, which assists countries in the collection of data to monitor and evaluate population, health, and nutrition </a:t>
            </a:r>
            <a:r>
              <a:rPr lang="en-US" sz="2200" dirty="0" err="1">
                <a:solidFill>
                  <a:schemeClr val="bg1"/>
                </a:solidFill>
                <a:latin typeface="Source Sans Pro" panose="020B0503030403020204" pitchFamily="34" charset="0"/>
                <a:ea typeface="Source Sans Pro" panose="020B0503030403020204" pitchFamily="34" charset="0"/>
              </a:rPr>
              <a:t>programmes</a:t>
            </a:r>
            <a:r>
              <a:rPr lang="en-US" sz="2200" dirty="0">
                <a:solidFill>
                  <a:schemeClr val="bg1"/>
                </a:solidFill>
                <a:latin typeface="Source Sans Pro" panose="020B0503030403020204" pitchFamily="34" charset="0"/>
                <a:ea typeface="Source Sans Pro" panose="020B0503030403020204" pitchFamily="34" charset="0"/>
              </a:rPr>
              <a:t>.</a:t>
            </a:r>
            <a:endParaRPr lang="en-US" sz="2400" dirty="0">
              <a:solidFill>
                <a:schemeClr val="bg1"/>
              </a:solidFill>
              <a:latin typeface="Source Sans Pro" panose="020B0503030403020204" pitchFamily="34" charset="0"/>
              <a:ea typeface="Source Sans Pro" panose="020B0503030403020204" pitchFamily="34" charset="0"/>
            </a:endParaRPr>
          </a:p>
          <a:p>
            <a:endParaRPr lang="en-US" i="1" dirty="0">
              <a:solidFill>
                <a:schemeClr val="bg1"/>
              </a:solidFill>
              <a:latin typeface="Source Sans Pro" panose="020B0503030403020204" pitchFamily="34" charset="0"/>
              <a:ea typeface="Source Sans Pro" panose="020B0503030403020204" pitchFamily="34" charset="0"/>
            </a:endParaRPr>
          </a:p>
          <a:p>
            <a:r>
              <a:rPr lang="en-US" i="1" dirty="0">
                <a:solidFill>
                  <a:schemeClr val="bg1"/>
                </a:solidFill>
                <a:latin typeface="Source Sans Pro" panose="020B0503030403020204" pitchFamily="34" charset="0"/>
                <a:ea typeface="Source Sans Pro" panose="020B0503030403020204" pitchFamily="34" charset="0"/>
              </a:rPr>
              <a:t>The contents of these presentations are the sole responsibility of EPHI and ICF and do not necessarily reflect the views of USAID, the United States Government, or other donor agencies.</a:t>
            </a:r>
          </a:p>
        </p:txBody>
      </p:sp>
      <p:pic>
        <p:nvPicPr>
          <p:cNvPr id="18" name="Picture 17" descr="Logo, company name&#10;&#10;Description automatically generated">
            <a:extLst>
              <a:ext uri="{FF2B5EF4-FFF2-40B4-BE49-F238E27FC236}">
                <a16:creationId xmlns:a16="http://schemas.microsoft.com/office/drawing/2014/main" id="{A0938BA7-C354-4D5C-8217-1956EF081B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8571"/>
          <a:stretch/>
        </p:blipFill>
        <p:spPr bwMode="auto">
          <a:xfrm>
            <a:off x="3551634" y="5181600"/>
            <a:ext cx="2040732" cy="1597547"/>
          </a:xfrm>
          <a:prstGeom prst="rect">
            <a:avLst/>
          </a:prstGeom>
          <a:noFill/>
          <a:ln>
            <a:noFill/>
          </a:ln>
        </p:spPr>
      </p:pic>
      <p:pic>
        <p:nvPicPr>
          <p:cNvPr id="3" name="Picture 2" descr="A picture containing text, emblem, symbol, logo&#10;&#10;Description automatically generated">
            <a:extLst>
              <a:ext uri="{FF2B5EF4-FFF2-40B4-BE49-F238E27FC236}">
                <a16:creationId xmlns:a16="http://schemas.microsoft.com/office/drawing/2014/main" id="{75525994-9604-C38B-B7C3-F18F3A6BCAD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57539" y="5421886"/>
            <a:ext cx="1189229" cy="1247776"/>
          </a:xfrm>
          <a:prstGeom prst="rect">
            <a:avLst/>
          </a:prstGeom>
        </p:spPr>
      </p:pic>
      <p:pic>
        <p:nvPicPr>
          <p:cNvPr id="10" name="Picture 9" descr="A blue circle with black text&#10;&#10;Description automatically generated with medium confidence">
            <a:extLst>
              <a:ext uri="{FF2B5EF4-FFF2-40B4-BE49-F238E27FC236}">
                <a16:creationId xmlns:a16="http://schemas.microsoft.com/office/drawing/2014/main" id="{B481E9A6-30BA-3ADC-0EA6-A33338D044EB}"/>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897232" y="5331347"/>
            <a:ext cx="1447800" cy="1447800"/>
          </a:xfrm>
          <a:prstGeom prst="rect">
            <a:avLst/>
          </a:prstGeom>
        </p:spPr>
      </p:pic>
      <p:pic>
        <p:nvPicPr>
          <p:cNvPr id="2" name="Graphic 2140331664" descr="A blue circle with a logo&#10;&#10;Description automatically generated">
            <a:extLst>
              <a:ext uri="{FF2B5EF4-FFF2-40B4-BE49-F238E27FC236}">
                <a16:creationId xmlns:a16="http://schemas.microsoft.com/office/drawing/2014/main" id="{3348FD44-76A8-2B16-2014-F7CA0FCC74C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36640"/>
          <a:stretch/>
        </p:blipFill>
        <p:spPr bwMode="auto">
          <a:xfrm>
            <a:off x="3474719" y="0"/>
            <a:ext cx="2194560" cy="138938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595636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95400"/>
          </a:xfrm>
        </p:spPr>
        <p:txBody>
          <a:bodyPr rtlCol="0">
            <a:noAutofit/>
          </a:bodyPr>
          <a:lstStyle/>
          <a:p>
            <a:pPr eaLnBrk="1" fontAlgn="auto" hangingPunct="1">
              <a:spcAft>
                <a:spcPts val="0"/>
              </a:spcAft>
              <a:defRPr/>
            </a:pPr>
            <a:r>
              <a:rPr lang="en-US" dirty="0">
                <a:latin typeface="Source Sans Pro" panose="020B0503030403020204" pitchFamily="34" charset="0"/>
                <a:ea typeface="Source Sans Pro" panose="020B0503030403020204" pitchFamily="34" charset="0"/>
              </a:rPr>
              <a:t>Sample for Observations and Exit Interviews</a:t>
            </a:r>
          </a:p>
        </p:txBody>
      </p:sp>
      <p:sp>
        <p:nvSpPr>
          <p:cNvPr id="24579" name="Content Placeholder 2"/>
          <p:cNvSpPr>
            <a:spLocks noGrp="1"/>
          </p:cNvSpPr>
          <p:nvPr>
            <p:ph idx="1"/>
          </p:nvPr>
        </p:nvSpPr>
        <p:spPr>
          <a:xfrm>
            <a:off x="228600" y="1447800"/>
            <a:ext cx="8686800" cy="3416300"/>
          </a:xfrm>
        </p:spPr>
        <p:txBody>
          <a:bodyPr>
            <a:normAutofit fontScale="92500"/>
          </a:bodyPr>
          <a:lstStyle/>
          <a:p>
            <a:r>
              <a:rPr lang="en-GB" sz="2400" dirty="0">
                <a:latin typeface="Source Sans Pro" panose="020B0503030403020204" pitchFamily="34" charset="0"/>
                <a:ea typeface="Source Sans Pro" panose="020B0503030403020204" pitchFamily="34" charset="0"/>
              </a:rPr>
              <a:t>Clients were systematically selected for observation based on the number of clients expected for each service on the day of the survey. </a:t>
            </a:r>
          </a:p>
          <a:p>
            <a:r>
              <a:rPr lang="en-US" sz="2400" dirty="0">
                <a:latin typeface="Source Sans Pro" panose="020B0503030403020204" pitchFamily="34" charset="0"/>
                <a:ea typeface="Source Sans Pro" panose="020B0503030403020204" pitchFamily="34" charset="0"/>
              </a:rPr>
              <a:t>Maximum of 5 clients per provider of the service, maximum of 15 client observations for each service per facility. </a:t>
            </a:r>
          </a:p>
          <a:p>
            <a:r>
              <a:rPr lang="en-US" sz="2400" dirty="0">
                <a:latin typeface="Source Sans Pro" panose="020B0503030403020204" pitchFamily="34" charset="0"/>
                <a:ea typeface="Source Sans Pro" panose="020B0503030403020204" pitchFamily="34" charset="0"/>
              </a:rPr>
              <a:t>For child health consultations, children age &lt;5 who presented with illness rather than injury or accident were selected for observation.</a:t>
            </a:r>
          </a:p>
          <a:p>
            <a:pPr eaLnBrk="1" hangingPunct="1"/>
            <a:r>
              <a:rPr lang="en-US" sz="2400" dirty="0">
                <a:latin typeface="Source Sans Pro" panose="020B0503030403020204" pitchFamily="34" charset="0"/>
                <a:ea typeface="Source Sans Pro" panose="020B0503030403020204" pitchFamily="34" charset="0"/>
              </a:rPr>
              <a:t>Exit interviews attempted with all observed clients and caretakers of sick children before they left the facility.</a:t>
            </a:r>
          </a:p>
        </p:txBody>
      </p:sp>
      <p:graphicFrame>
        <p:nvGraphicFramePr>
          <p:cNvPr id="4" name="Table 3"/>
          <p:cNvGraphicFramePr>
            <a:graphicFrameLocks noGrp="1"/>
          </p:cNvGraphicFramePr>
          <p:nvPr>
            <p:extLst>
              <p:ext uri="{D42A27DB-BD31-4B8C-83A1-F6EECF244321}">
                <p14:modId xmlns:p14="http://schemas.microsoft.com/office/powerpoint/2010/main" val="3022936952"/>
              </p:ext>
            </p:extLst>
          </p:nvPr>
        </p:nvGraphicFramePr>
        <p:xfrm>
          <a:off x="350921" y="4572000"/>
          <a:ext cx="8572500" cy="2011680"/>
        </p:xfrm>
        <a:graphic>
          <a:graphicData uri="http://schemas.openxmlformats.org/drawingml/2006/table">
            <a:tbl>
              <a:tblPr firstRow="1" bandRow="1">
                <a:tableStyleId>{00A15C55-8517-42AA-B614-E9B94910E393}</a:tableStyleId>
              </a:tblPr>
              <a:tblGrid>
                <a:gridCol w="5562600">
                  <a:extLst>
                    <a:ext uri="{9D8B030D-6E8A-4147-A177-3AD203B41FA5}">
                      <a16:colId xmlns:a16="http://schemas.microsoft.com/office/drawing/2014/main" val="20000"/>
                    </a:ext>
                  </a:extLst>
                </a:gridCol>
                <a:gridCol w="3009900">
                  <a:extLst>
                    <a:ext uri="{9D8B030D-6E8A-4147-A177-3AD203B41FA5}">
                      <a16:colId xmlns:a16="http://schemas.microsoft.com/office/drawing/2014/main" val="20001"/>
                    </a:ext>
                  </a:extLst>
                </a:gridCol>
              </a:tblGrid>
              <a:tr h="355600">
                <a:tc>
                  <a:txBody>
                    <a:bodyPr/>
                    <a:lstStyle/>
                    <a:p>
                      <a:r>
                        <a:rPr lang="en-US" noProof="0" dirty="0">
                          <a:solidFill>
                            <a:schemeClr val="tx1"/>
                          </a:solidFill>
                          <a:latin typeface="Source Sans Pro" panose="020B0503030403020204" pitchFamily="34" charset="0"/>
                          <a:ea typeface="Source Sans Pro" panose="020B0503030403020204" pitchFamily="34" charset="0"/>
                        </a:rPr>
                        <a:t>Observed and Interviewed Clients</a:t>
                      </a:r>
                    </a:p>
                  </a:txBody>
                  <a:tcPr/>
                </a:tc>
                <a:tc>
                  <a:txBody>
                    <a:bodyPr/>
                    <a:lstStyle/>
                    <a:p>
                      <a:pPr algn="ctr"/>
                      <a:r>
                        <a:rPr lang="en-US" sz="1800" b="1" kern="1200" noProof="0" dirty="0">
                          <a:solidFill>
                            <a:schemeClr val="tx1"/>
                          </a:solidFill>
                          <a:effectLst/>
                          <a:latin typeface="Source Sans Pro" panose="020B0503030403020204" pitchFamily="34" charset="0"/>
                          <a:ea typeface="Source Sans Pro" panose="020B0503030403020204" pitchFamily="34" charset="0"/>
                        </a:rPr>
                        <a:t>Number of clients observed and interviewed</a:t>
                      </a:r>
                      <a:endParaRPr lang="en-US" noProof="0" dirty="0">
                        <a:solidFill>
                          <a:schemeClr val="tx1"/>
                        </a:solidFill>
                        <a:latin typeface="Source Sans Pro" panose="020B0503030403020204" pitchFamily="34" charset="0"/>
                        <a:ea typeface="Source Sans Pro" panose="020B0503030403020204" pitchFamily="34" charset="0"/>
                      </a:endParaRPr>
                    </a:p>
                  </a:txBody>
                  <a:tcPr/>
                </a:tc>
                <a:extLst>
                  <a:ext uri="{0D108BD9-81ED-4DB2-BD59-A6C34878D82A}">
                    <a16:rowId xmlns:a16="http://schemas.microsoft.com/office/drawing/2014/main" val="10000"/>
                  </a:ext>
                </a:extLst>
              </a:tr>
              <a:tr h="355600">
                <a:tc>
                  <a:txBody>
                    <a:bodyPr/>
                    <a:lstStyle/>
                    <a:p>
                      <a:r>
                        <a:rPr lang="en-US" sz="2400" kern="1200" noProof="0" dirty="0">
                          <a:solidFill>
                            <a:schemeClr val="dk1"/>
                          </a:solidFill>
                          <a:effectLst/>
                          <a:latin typeface="Source Sans Pro" panose="020B0503030403020204" pitchFamily="34" charset="0"/>
                          <a:ea typeface="Source Sans Pro" panose="020B0503030403020204" pitchFamily="34" charset="0"/>
                        </a:rPr>
                        <a:t>Outpatient</a:t>
                      </a:r>
                      <a:r>
                        <a:rPr lang="en-US" sz="2400" kern="1200" baseline="0" noProof="0" dirty="0">
                          <a:solidFill>
                            <a:schemeClr val="dk1"/>
                          </a:solidFill>
                          <a:effectLst/>
                          <a:latin typeface="Source Sans Pro" panose="020B0503030403020204" pitchFamily="34" charset="0"/>
                          <a:ea typeface="Source Sans Pro" panose="020B0503030403020204" pitchFamily="34" charset="0"/>
                        </a:rPr>
                        <a:t> curative care for sick children</a:t>
                      </a:r>
                      <a:endParaRPr lang="en-US" sz="2400" noProof="0" dirty="0">
                        <a:latin typeface="Source Sans Pro" panose="020B0503030403020204" pitchFamily="34" charset="0"/>
                        <a:ea typeface="Source Sans Pro" panose="020B0503030403020204" pitchFamily="34" charset="0"/>
                      </a:endParaRPr>
                    </a:p>
                  </a:txBody>
                  <a:tcPr/>
                </a:tc>
                <a:tc>
                  <a:txBody>
                    <a:bodyPr/>
                    <a:lstStyle/>
                    <a:p>
                      <a:pPr algn="ctr"/>
                      <a:r>
                        <a:rPr lang="en-US" sz="2400" b="1" noProof="0" dirty="0">
                          <a:latin typeface="Source Sans Pro" panose="020B0503030403020204" pitchFamily="34" charset="0"/>
                          <a:ea typeface="Source Sans Pro" panose="020B0503030403020204" pitchFamily="34" charset="0"/>
                        </a:rPr>
                        <a:t>3,742</a:t>
                      </a:r>
                    </a:p>
                  </a:txBody>
                  <a:tcPr/>
                </a:tc>
                <a:extLst>
                  <a:ext uri="{0D108BD9-81ED-4DB2-BD59-A6C34878D82A}">
                    <a16:rowId xmlns:a16="http://schemas.microsoft.com/office/drawing/2014/main" val="10001"/>
                  </a:ext>
                </a:extLst>
              </a:tr>
              <a:tr h="355600">
                <a:tc>
                  <a:txBody>
                    <a:bodyPr/>
                    <a:lstStyle/>
                    <a:p>
                      <a:r>
                        <a:rPr lang="en-US" sz="2400" noProof="0" dirty="0">
                          <a:latin typeface="Source Sans Pro" panose="020B0503030403020204" pitchFamily="34" charset="0"/>
                          <a:ea typeface="Source Sans Pro" panose="020B0503030403020204" pitchFamily="34" charset="0"/>
                        </a:rPr>
                        <a:t>Family planning</a:t>
                      </a:r>
                    </a:p>
                  </a:txBody>
                  <a:tcPr/>
                </a:tc>
                <a:tc>
                  <a:txBody>
                    <a:bodyPr/>
                    <a:lstStyle/>
                    <a:p>
                      <a:pPr algn="ctr"/>
                      <a:r>
                        <a:rPr lang="en-US" sz="2400" b="1" noProof="0" dirty="0">
                          <a:latin typeface="Source Sans Pro" panose="020B0503030403020204" pitchFamily="34" charset="0"/>
                          <a:ea typeface="Source Sans Pro" panose="020B0503030403020204" pitchFamily="34" charset="0"/>
                        </a:rPr>
                        <a:t>2,572</a:t>
                      </a:r>
                    </a:p>
                  </a:txBody>
                  <a:tcPr/>
                </a:tc>
                <a:extLst>
                  <a:ext uri="{0D108BD9-81ED-4DB2-BD59-A6C34878D82A}">
                    <a16:rowId xmlns:a16="http://schemas.microsoft.com/office/drawing/2014/main" val="10002"/>
                  </a:ext>
                </a:extLst>
              </a:tr>
              <a:tr h="355600">
                <a:tc>
                  <a:txBody>
                    <a:bodyPr/>
                    <a:lstStyle/>
                    <a:p>
                      <a:r>
                        <a:rPr lang="en-US" sz="2400" noProof="0" dirty="0">
                          <a:latin typeface="Source Sans Pro" panose="020B0503030403020204" pitchFamily="34" charset="0"/>
                          <a:ea typeface="Source Sans Pro" panose="020B0503030403020204" pitchFamily="34" charset="0"/>
                        </a:rPr>
                        <a:t>Antenatal care</a:t>
                      </a:r>
                    </a:p>
                  </a:txBody>
                  <a:tcPr/>
                </a:tc>
                <a:tc>
                  <a:txBody>
                    <a:bodyPr/>
                    <a:lstStyle/>
                    <a:p>
                      <a:pPr algn="ctr"/>
                      <a:r>
                        <a:rPr lang="en-US" sz="2400" b="1" noProof="0" dirty="0">
                          <a:latin typeface="Source Sans Pro" panose="020B0503030403020204" pitchFamily="34" charset="0"/>
                          <a:ea typeface="Source Sans Pro" panose="020B0503030403020204" pitchFamily="34" charset="0"/>
                        </a:rPr>
                        <a:t>4,335</a:t>
                      </a:r>
                    </a:p>
                  </a:txBody>
                  <a:tcPr/>
                </a:tc>
                <a:extLst>
                  <a:ext uri="{0D108BD9-81ED-4DB2-BD59-A6C34878D82A}">
                    <a16:rowId xmlns:a16="http://schemas.microsoft.com/office/drawing/2014/main" val="10003"/>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0" y="0"/>
            <a:ext cx="9144000" cy="1219200"/>
          </a:xfrm>
        </p:spPr>
        <p:txBody>
          <a:bodyPr>
            <a:noAutofit/>
          </a:bodyPr>
          <a:lstStyle/>
          <a:p>
            <a:pPr eaLnBrk="1" hangingPunct="1"/>
            <a:r>
              <a:rPr lang="en-US" dirty="0">
                <a:latin typeface="Source Sans Pro" panose="020B0503030403020204" pitchFamily="34" charset="0"/>
                <a:ea typeface="Source Sans Pro" panose="020B0503030403020204" pitchFamily="34" charset="0"/>
              </a:rPr>
              <a:t>Objectives</a:t>
            </a:r>
          </a:p>
        </p:txBody>
      </p:sp>
      <p:sp>
        <p:nvSpPr>
          <p:cNvPr id="3" name="Content Placeholder 2"/>
          <p:cNvSpPr>
            <a:spLocks noGrp="1"/>
          </p:cNvSpPr>
          <p:nvPr>
            <p:ph idx="1"/>
          </p:nvPr>
        </p:nvSpPr>
        <p:spPr>
          <a:xfrm>
            <a:off x="228600" y="1143000"/>
            <a:ext cx="8686800" cy="5715000"/>
          </a:xfrm>
        </p:spPr>
        <p:txBody>
          <a:bodyPr rtlCol="0">
            <a:normAutofit/>
          </a:bodyPr>
          <a:lstStyle/>
          <a:p>
            <a:pPr marL="0" indent="0">
              <a:buNone/>
            </a:pPr>
            <a:r>
              <a:rPr lang="en-US" sz="2800" dirty="0">
                <a:latin typeface="Source Sans Pro" panose="020B0503030403020204" pitchFamily="34" charset="0"/>
                <a:ea typeface="Source Sans Pro" panose="020B0503030403020204" pitchFamily="34" charset="0"/>
              </a:rPr>
              <a:t>The main objectives of the 2021-22 ESPA were to:</a:t>
            </a:r>
          </a:p>
          <a:p>
            <a:pPr lvl="0"/>
            <a:r>
              <a:rPr lang="en-US" sz="2400" dirty="0">
                <a:latin typeface="Source Sans Pro" panose="020B0503030403020204" pitchFamily="34" charset="0"/>
                <a:ea typeface="Source Sans Pro" panose="020B0503030403020204" pitchFamily="34" charset="0"/>
              </a:rPr>
              <a:t>Assess the availability and delivery of health care services, including maternal and newborn care, family planning, sexually transmitted infections (STIs), HIV and AIDS, tuberculosis (TB), malaria and other diseases such as NCDs and NTDs</a:t>
            </a:r>
          </a:p>
          <a:p>
            <a:pPr lvl="0"/>
            <a:r>
              <a:rPr lang="en-US" sz="2400" dirty="0">
                <a:latin typeface="Source Sans Pro" panose="020B0503030403020204" pitchFamily="34" charset="0"/>
                <a:ea typeface="Source Sans Pro" panose="020B0503030403020204" pitchFamily="34" charset="0"/>
              </a:rPr>
              <a:t>Examine the service-specific readiness of health facilities to provide health services</a:t>
            </a:r>
          </a:p>
          <a:p>
            <a:pPr lvl="0"/>
            <a:r>
              <a:rPr lang="en-US" sz="2400" dirty="0">
                <a:latin typeface="Source Sans Pro" panose="020B0503030403020204" pitchFamily="34" charset="0"/>
                <a:ea typeface="Source Sans Pro" panose="020B0503030403020204" pitchFamily="34" charset="0"/>
              </a:rPr>
              <a:t>Provide information on the quality of services</a:t>
            </a:r>
          </a:p>
          <a:p>
            <a:pPr lvl="0"/>
            <a:r>
              <a:rPr lang="en-US" sz="2400" dirty="0">
                <a:latin typeface="Source Sans Pro" panose="020B0503030403020204" pitchFamily="34" charset="0"/>
                <a:ea typeface="Source Sans Pro" panose="020B0503030403020204" pitchFamily="34" charset="0"/>
              </a:rPr>
              <a:t>Collect information on client perception, feedback and accountability systems</a:t>
            </a:r>
          </a:p>
          <a:p>
            <a:pPr lvl="0"/>
            <a:r>
              <a:rPr lang="en-US" sz="2400" dirty="0">
                <a:latin typeface="Source Sans Pro" panose="020B0503030403020204" pitchFamily="34" charset="0"/>
                <a:ea typeface="Source Sans Pro" panose="020B0503030403020204" pitchFamily="34" charset="0"/>
              </a:rPr>
              <a:t>Track changes over time for future progress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panose="020B0503030403020204" pitchFamily="34" charset="0"/>
                <a:ea typeface="Source Sans Pro" panose="020B0503030403020204" pitchFamily="34" charset="0"/>
              </a:rPr>
              <a:t>The Survey</a:t>
            </a:r>
          </a:p>
        </p:txBody>
      </p:sp>
      <p:sp>
        <p:nvSpPr>
          <p:cNvPr id="3" name="Content Placeholder 2"/>
          <p:cNvSpPr>
            <a:spLocks noGrp="1"/>
          </p:cNvSpPr>
          <p:nvPr>
            <p:ph idx="1"/>
          </p:nvPr>
        </p:nvSpPr>
        <p:spPr>
          <a:xfrm>
            <a:off x="457200" y="1153886"/>
            <a:ext cx="8229600" cy="5257800"/>
          </a:xfrm>
        </p:spPr>
        <p:txBody>
          <a:bodyPr/>
          <a:lstStyle/>
          <a:p>
            <a:r>
              <a:rPr lang="en-US" dirty="0">
                <a:latin typeface="Source Sans Pro" panose="020B0503030403020204" pitchFamily="34" charset="0"/>
                <a:ea typeface="Source Sans Pro" panose="020B0503030403020204" pitchFamily="34" charset="0"/>
              </a:rPr>
              <a:t>The 2021-22 ESPA is the second survey of its kind, following the 2014 ESPA+. It was designed to provide information on the availability of health care services and the readiness of health facilities to offer quality services to clients.</a:t>
            </a:r>
          </a:p>
          <a:p>
            <a:r>
              <a:rPr lang="en-US" dirty="0">
                <a:latin typeface="Source Sans Pro" panose="020B0503030403020204" pitchFamily="34" charset="0"/>
                <a:ea typeface="Source Sans Pro" panose="020B0503030403020204" pitchFamily="34" charset="0"/>
              </a:rPr>
              <a:t>The 2021-22 ESPA provides estimates for the whole country, facility types, managing authorities, urban/rural location and for 11 regions (excluding Tigray)</a:t>
            </a:r>
          </a:p>
          <a:p>
            <a:endParaRPr lang="en-US"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40599090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a:latin typeface="Source Sans Pro" panose="020B0503030403020204" pitchFamily="34" charset="0"/>
                <a:ea typeface="Source Sans Pro" panose="020B0503030403020204" pitchFamily="34" charset="0"/>
              </a:rPr>
              <a:t>Contents of the 2021-22 ESPA </a:t>
            </a:r>
          </a:p>
        </p:txBody>
      </p:sp>
      <p:sp>
        <p:nvSpPr>
          <p:cNvPr id="3" name="Content Placeholder 2"/>
          <p:cNvSpPr>
            <a:spLocks noGrp="1"/>
          </p:cNvSpPr>
          <p:nvPr>
            <p:ph idx="1"/>
          </p:nvPr>
        </p:nvSpPr>
        <p:spPr>
          <a:xfrm>
            <a:off x="457200" y="1295400"/>
            <a:ext cx="8229600" cy="5257800"/>
          </a:xfrm>
        </p:spPr>
        <p:txBody>
          <a:bodyPr>
            <a:normAutofit fontScale="92500" lnSpcReduction="20000"/>
          </a:bodyPr>
          <a:lstStyle/>
          <a:p>
            <a:r>
              <a:rPr lang="en-US" dirty="0">
                <a:latin typeface="Source Sans Pro" panose="020B0503030403020204" pitchFamily="34" charset="0"/>
                <a:ea typeface="Source Sans Pro" panose="020B0503030403020204" pitchFamily="34" charset="0"/>
              </a:rPr>
              <a:t>Child health</a:t>
            </a:r>
          </a:p>
          <a:p>
            <a:r>
              <a:rPr lang="en-US" dirty="0">
                <a:latin typeface="Source Sans Pro" panose="020B0503030403020204" pitchFamily="34" charset="0"/>
                <a:ea typeface="Source Sans Pro" panose="020B0503030403020204" pitchFamily="34" charset="0"/>
              </a:rPr>
              <a:t>Family Planning (FP)</a:t>
            </a:r>
          </a:p>
          <a:p>
            <a:r>
              <a:rPr lang="en-US" dirty="0">
                <a:latin typeface="Source Sans Pro" panose="020B0503030403020204" pitchFamily="34" charset="0"/>
                <a:ea typeface="Source Sans Pro" panose="020B0503030403020204" pitchFamily="34" charset="0"/>
              </a:rPr>
              <a:t>Maternal Health</a:t>
            </a:r>
          </a:p>
          <a:p>
            <a:pPr lvl="1"/>
            <a:r>
              <a:rPr lang="en-US" dirty="0">
                <a:latin typeface="Source Sans Pro" panose="020B0503030403020204" pitchFamily="34" charset="0"/>
                <a:ea typeface="Source Sans Pro" panose="020B0503030403020204" pitchFamily="34" charset="0"/>
              </a:rPr>
              <a:t>Antenatal Care (ANC)</a:t>
            </a:r>
          </a:p>
          <a:p>
            <a:pPr lvl="1"/>
            <a:r>
              <a:rPr lang="en-US" dirty="0">
                <a:latin typeface="Source Sans Pro" panose="020B0503030403020204" pitchFamily="34" charset="0"/>
                <a:ea typeface="Source Sans Pro" panose="020B0503030403020204" pitchFamily="34" charset="0"/>
              </a:rPr>
              <a:t>Delivery and Newborn Care </a:t>
            </a:r>
          </a:p>
          <a:p>
            <a:r>
              <a:rPr lang="en-US" dirty="0">
                <a:latin typeface="Source Sans Pro" panose="020B0503030403020204" pitchFamily="34" charset="0"/>
                <a:ea typeface="Source Sans Pro" panose="020B0503030403020204" pitchFamily="34" charset="0"/>
              </a:rPr>
              <a:t>Infectious diseases and Non-Communicable Diseases (NCDs)</a:t>
            </a:r>
          </a:p>
          <a:p>
            <a:pPr lvl="1"/>
            <a:r>
              <a:rPr lang="en-US" dirty="0">
                <a:latin typeface="Source Sans Pro" panose="020B0503030403020204" pitchFamily="34" charset="0"/>
                <a:ea typeface="Source Sans Pro" panose="020B0503030403020204" pitchFamily="34" charset="0"/>
              </a:rPr>
              <a:t>STIs, HIV/AIDS, Tuberculosis (TB), Malaria</a:t>
            </a:r>
          </a:p>
          <a:p>
            <a:pPr lvl="1"/>
            <a:r>
              <a:rPr lang="en-US" dirty="0">
                <a:latin typeface="Source Sans Pro" panose="020B0503030403020204" pitchFamily="34" charset="0"/>
                <a:ea typeface="Source Sans Pro" panose="020B0503030403020204" pitchFamily="34" charset="0"/>
              </a:rPr>
              <a:t>Diabetes, Cardiovascular Disease, Chronic Respiratory Disease, Mental Health Services, Cancer, Chronic Kidney Disease</a:t>
            </a:r>
          </a:p>
          <a:p>
            <a:pPr lvl="1"/>
            <a:r>
              <a:rPr lang="en-US" dirty="0">
                <a:latin typeface="Source Sans Pro" panose="020B0503030403020204" pitchFamily="34" charset="0"/>
                <a:ea typeface="Source Sans Pro" panose="020B0503030403020204" pitchFamily="34" charset="0"/>
              </a:rPr>
              <a:t>Neglected Tropical Diseases (NTDs)</a:t>
            </a:r>
          </a:p>
        </p:txBody>
      </p:sp>
    </p:spTree>
    <p:extLst>
      <p:ext uri="{BB962C8B-B14F-4D97-AF65-F5344CB8AC3E}">
        <p14:creationId xmlns:p14="http://schemas.microsoft.com/office/powerpoint/2010/main" val="149836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pPr eaLnBrk="1" hangingPunct="1"/>
            <a:r>
              <a:rPr lang="en-US" dirty="0">
                <a:latin typeface="Source Sans Pro" panose="020B0503030403020204" pitchFamily="34" charset="0"/>
                <a:ea typeface="Source Sans Pro" panose="020B0503030403020204" pitchFamily="34" charset="0"/>
              </a:rPr>
              <a:t>Data Collection Methods</a:t>
            </a:r>
          </a:p>
        </p:txBody>
      </p:sp>
      <p:sp>
        <p:nvSpPr>
          <p:cNvPr id="19459" name="Content Placeholder 2"/>
          <p:cNvSpPr>
            <a:spLocks noGrp="1"/>
          </p:cNvSpPr>
          <p:nvPr>
            <p:ph idx="1"/>
          </p:nvPr>
        </p:nvSpPr>
        <p:spPr/>
        <p:txBody>
          <a:bodyPr>
            <a:normAutofit/>
          </a:bodyPr>
          <a:lstStyle/>
          <a:p>
            <a:pPr marL="514350" indent="-514350" eaLnBrk="1" hangingPunct="1">
              <a:spcBef>
                <a:spcPts val="1800"/>
              </a:spcBef>
              <a:buFont typeface="+mj-lt"/>
              <a:buAutoNum type="arabicPeriod"/>
            </a:pPr>
            <a:r>
              <a:rPr lang="en-US" dirty="0">
                <a:latin typeface="Source Sans Pro" panose="020B0503030403020204" pitchFamily="34" charset="0"/>
                <a:ea typeface="Source Sans Pro" panose="020B0503030403020204" pitchFamily="34" charset="0"/>
              </a:rPr>
              <a:t>Facility Inventory Questionnaire</a:t>
            </a:r>
          </a:p>
          <a:p>
            <a:pPr marL="514350" indent="-514350" eaLnBrk="1" hangingPunct="1">
              <a:spcBef>
                <a:spcPts val="1800"/>
              </a:spcBef>
              <a:buFont typeface="+mj-lt"/>
              <a:buAutoNum type="arabicPeriod"/>
            </a:pPr>
            <a:r>
              <a:rPr lang="en-US" dirty="0">
                <a:latin typeface="Source Sans Pro" panose="020B0503030403020204" pitchFamily="34" charset="0"/>
                <a:ea typeface="Source Sans Pro" panose="020B0503030403020204" pitchFamily="34" charset="0"/>
              </a:rPr>
              <a:t>Health Provider Questionnaire</a:t>
            </a:r>
          </a:p>
          <a:p>
            <a:pPr marL="514350" indent="-514350" eaLnBrk="1" hangingPunct="1">
              <a:spcBef>
                <a:spcPts val="1800"/>
              </a:spcBef>
              <a:buFont typeface="+mj-lt"/>
              <a:buAutoNum type="arabicPeriod"/>
            </a:pPr>
            <a:r>
              <a:rPr lang="en-US" dirty="0">
                <a:latin typeface="Source Sans Pro" panose="020B0503030403020204" pitchFamily="34" charset="0"/>
                <a:ea typeface="Source Sans Pro" panose="020B0503030403020204" pitchFamily="34" charset="0"/>
              </a:rPr>
              <a:t>Observation Protocols of consultations and examinations of sick children, ANC, and FP</a:t>
            </a:r>
          </a:p>
          <a:p>
            <a:pPr marL="514350" indent="-514350" eaLnBrk="1" hangingPunct="1">
              <a:spcBef>
                <a:spcPts val="1800"/>
              </a:spcBef>
              <a:buFont typeface="+mj-lt"/>
              <a:buAutoNum type="arabicPeriod"/>
            </a:pPr>
            <a:r>
              <a:rPr lang="en-US" dirty="0">
                <a:latin typeface="Source Sans Pro" panose="020B0503030403020204" pitchFamily="34" charset="0"/>
                <a:ea typeface="Source Sans Pro" panose="020B0503030403020204" pitchFamily="34" charset="0"/>
              </a:rPr>
              <a:t>Client Exit Interview Questionnaire for caretakers of sick children, women attending ANC, and FP clients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6800"/>
          </a:xfrm>
        </p:spPr>
        <p:txBody>
          <a:bodyPr/>
          <a:lstStyle/>
          <a:p>
            <a:r>
              <a:rPr lang="en-US" dirty="0">
                <a:latin typeface="Source Sans Pro" panose="020B0503030403020204" pitchFamily="34" charset="0"/>
                <a:ea typeface="Source Sans Pro" panose="020B0503030403020204" pitchFamily="34" charset="0"/>
              </a:rPr>
              <a:t>Questionnaire Adaptation</a:t>
            </a:r>
          </a:p>
        </p:txBody>
      </p:sp>
      <p:sp>
        <p:nvSpPr>
          <p:cNvPr id="3" name="Content Placeholder 2"/>
          <p:cNvSpPr>
            <a:spLocks noGrp="1"/>
          </p:cNvSpPr>
          <p:nvPr>
            <p:ph idx="1"/>
          </p:nvPr>
        </p:nvSpPr>
        <p:spPr>
          <a:xfrm>
            <a:off x="457200" y="1295400"/>
            <a:ext cx="8229600" cy="5257800"/>
          </a:xfrm>
        </p:spPr>
        <p:txBody>
          <a:bodyPr>
            <a:normAutofit fontScale="92500" lnSpcReduction="20000"/>
          </a:bodyPr>
          <a:lstStyle/>
          <a:p>
            <a:r>
              <a:rPr lang="en-US" dirty="0">
                <a:latin typeface="Source Sans Pro" panose="020B0503030403020204" pitchFamily="34" charset="0"/>
                <a:ea typeface="Source Sans Pro" panose="020B0503030403020204" pitchFamily="34" charset="0"/>
              </a:rPr>
              <a:t>Developed by The DHS Program</a:t>
            </a:r>
          </a:p>
          <a:p>
            <a:r>
              <a:rPr lang="en-US" dirty="0">
                <a:latin typeface="Source Sans Pro" panose="020B0503030403020204" pitchFamily="34" charset="0"/>
                <a:ea typeface="Source Sans Pro" panose="020B0503030403020204" pitchFamily="34" charset="0"/>
              </a:rPr>
              <a:t>Adapted for Ethiopia health facilities in consultations with technical specialists and experts </a:t>
            </a:r>
            <a:r>
              <a:rPr lang="en-US">
                <a:latin typeface="Source Sans Pro" panose="020B0503030403020204" pitchFamily="34" charset="0"/>
                <a:ea typeface="Source Sans Pro" panose="020B0503030403020204" pitchFamily="34" charset="0"/>
              </a:rPr>
              <a:t>from MOH </a:t>
            </a:r>
            <a:r>
              <a:rPr lang="en-US" dirty="0">
                <a:latin typeface="Source Sans Pro" panose="020B0503030403020204" pitchFamily="34" charset="0"/>
                <a:ea typeface="Source Sans Pro" panose="020B0503030403020204" pitchFamily="34" charset="0"/>
              </a:rPr>
              <a:t>and other stakeholders</a:t>
            </a:r>
          </a:p>
          <a:p>
            <a:r>
              <a:rPr lang="en-US" dirty="0">
                <a:latin typeface="Source Sans Pro" panose="020B0503030403020204" pitchFamily="34" charset="0"/>
                <a:ea typeface="Source Sans Pro" panose="020B0503030403020204" pitchFamily="34" charset="0"/>
              </a:rPr>
              <a:t>Questionnaires translated into Amharic and </a:t>
            </a:r>
            <a:r>
              <a:rPr lang="en-US" dirty="0" err="1">
                <a:latin typeface="Source Sans Pro" panose="020B0503030403020204" pitchFamily="34" charset="0"/>
                <a:ea typeface="Source Sans Pro" panose="020B0503030403020204" pitchFamily="34" charset="0"/>
              </a:rPr>
              <a:t>Afan</a:t>
            </a:r>
            <a:r>
              <a:rPr lang="en-US" dirty="0">
                <a:latin typeface="Source Sans Pro" panose="020B0503030403020204" pitchFamily="34" charset="0"/>
                <a:ea typeface="Source Sans Pro" panose="020B0503030403020204" pitchFamily="34" charset="0"/>
              </a:rPr>
              <a:t> Oromo</a:t>
            </a:r>
          </a:p>
          <a:p>
            <a:r>
              <a:rPr lang="en-US" dirty="0">
                <a:latin typeface="Source Sans Pro" panose="020B0503030403020204" pitchFamily="34" charset="0"/>
                <a:ea typeface="Source Sans Pro" panose="020B0503030403020204" pitchFamily="34" charset="0"/>
              </a:rPr>
              <a:t>The survey protocol was reviewed and approved by the EPHI and the ICF Institutional Review Board. </a:t>
            </a:r>
          </a:p>
          <a:p>
            <a:r>
              <a:rPr lang="en-US" dirty="0">
                <a:latin typeface="Source Sans Pro" panose="020B0503030403020204" pitchFamily="34" charset="0"/>
                <a:ea typeface="Source Sans Pro" panose="020B0503030403020204" pitchFamily="34" charset="0"/>
              </a:rPr>
              <a:t>Facility-level questionnaires conducted with CAPI (data collection tool) and CAFÉ (data entry and editing tool) programs in English, Amharic, and </a:t>
            </a:r>
            <a:r>
              <a:rPr lang="en-US" dirty="0" err="1">
                <a:latin typeface="Source Sans Pro" panose="020B0503030403020204" pitchFamily="34" charset="0"/>
                <a:ea typeface="Source Sans Pro" panose="020B0503030403020204" pitchFamily="34" charset="0"/>
              </a:rPr>
              <a:t>Afan</a:t>
            </a:r>
            <a:r>
              <a:rPr lang="en-US" dirty="0">
                <a:latin typeface="Source Sans Pro" panose="020B0503030403020204" pitchFamily="34" charset="0"/>
                <a:ea typeface="Source Sans Pro" panose="020B0503030403020204" pitchFamily="34" charset="0"/>
              </a:rPr>
              <a:t> Oromo</a:t>
            </a:r>
          </a:p>
        </p:txBody>
      </p:sp>
    </p:spTree>
    <p:extLst>
      <p:ext uri="{BB962C8B-B14F-4D97-AF65-F5344CB8AC3E}">
        <p14:creationId xmlns:p14="http://schemas.microsoft.com/office/powerpoint/2010/main" val="37148799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Source Sans Pro" panose="020B0503030403020204" pitchFamily="34" charset="0"/>
                <a:ea typeface="Source Sans Pro" panose="020B0503030403020204" pitchFamily="34" charset="0"/>
              </a:rPr>
              <a:t>Pre-Test</a:t>
            </a:r>
          </a:p>
        </p:txBody>
      </p:sp>
      <p:sp>
        <p:nvSpPr>
          <p:cNvPr id="3" name="Content Placeholder 2"/>
          <p:cNvSpPr>
            <a:spLocks noGrp="1"/>
          </p:cNvSpPr>
          <p:nvPr>
            <p:ph idx="1"/>
          </p:nvPr>
        </p:nvSpPr>
        <p:spPr/>
        <p:txBody>
          <a:bodyPr>
            <a:normAutofit/>
          </a:bodyPr>
          <a:lstStyle/>
          <a:p>
            <a:r>
              <a:rPr lang="en-US" dirty="0">
                <a:latin typeface="Source Sans Pro" panose="020B0503030403020204" pitchFamily="34" charset="0"/>
                <a:ea typeface="Source Sans Pro" panose="020B0503030403020204" pitchFamily="34" charset="0"/>
              </a:rPr>
              <a:t>May 4 - 29, 2021 around </a:t>
            </a:r>
            <a:r>
              <a:rPr lang="en-US" dirty="0" err="1">
                <a:latin typeface="Source Sans Pro" panose="020B0503030403020204" pitchFamily="34" charset="0"/>
                <a:ea typeface="Source Sans Pro" panose="020B0503030403020204" pitchFamily="34" charset="0"/>
              </a:rPr>
              <a:t>Adama</a:t>
            </a:r>
            <a:r>
              <a:rPr lang="en-US" dirty="0">
                <a:latin typeface="Source Sans Pro" panose="020B0503030403020204" pitchFamily="34" charset="0"/>
                <a:ea typeface="Source Sans Pro" panose="020B0503030403020204" pitchFamily="34" charset="0"/>
              </a:rPr>
              <a:t> City, Ethiopia</a:t>
            </a:r>
          </a:p>
          <a:p>
            <a:r>
              <a:rPr lang="en-US" dirty="0">
                <a:latin typeface="Source Sans Pro" panose="020B0503030403020204" pitchFamily="34" charset="0"/>
                <a:ea typeface="Source Sans Pro" panose="020B0503030403020204" pitchFamily="34" charset="0"/>
              </a:rPr>
              <a:t>Led by Ethiopian Public Health Institute with support from ICF and MOH</a:t>
            </a:r>
          </a:p>
          <a:p>
            <a:r>
              <a:rPr lang="en-US" dirty="0">
                <a:latin typeface="Source Sans Pro" panose="020B0503030403020204" pitchFamily="34" charset="0"/>
                <a:ea typeface="Source Sans Pro" panose="020B0503030403020204" pitchFamily="34" charset="0"/>
              </a:rPr>
              <a:t>Health facilities within Oromia region not sampled in the main survey were surveyed to test and refine survey instruments</a:t>
            </a:r>
          </a:p>
        </p:txBody>
      </p:sp>
    </p:spTree>
    <p:extLst>
      <p:ext uri="{BB962C8B-B14F-4D97-AF65-F5344CB8AC3E}">
        <p14:creationId xmlns:p14="http://schemas.microsoft.com/office/powerpoint/2010/main" val="41514933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a:latin typeface="Source Sans Pro" panose="020B0503030403020204" pitchFamily="34" charset="0"/>
                <a:ea typeface="Source Sans Pro" panose="020B0503030403020204" pitchFamily="34" charset="0"/>
              </a:rPr>
              <a:t>Main Training</a:t>
            </a:r>
          </a:p>
        </p:txBody>
      </p:sp>
      <p:sp>
        <p:nvSpPr>
          <p:cNvPr id="3" name="Content Placeholder 2"/>
          <p:cNvSpPr>
            <a:spLocks noGrp="1"/>
          </p:cNvSpPr>
          <p:nvPr>
            <p:ph idx="1"/>
          </p:nvPr>
        </p:nvSpPr>
        <p:spPr>
          <a:xfrm>
            <a:off x="457200" y="1447800"/>
            <a:ext cx="8229600" cy="5257800"/>
          </a:xfrm>
        </p:spPr>
        <p:txBody>
          <a:bodyPr>
            <a:normAutofit/>
          </a:bodyPr>
          <a:lstStyle/>
          <a:p>
            <a:r>
              <a:rPr lang="en-US" dirty="0">
                <a:latin typeface="Source Sans Pro" panose="020B0503030403020204" pitchFamily="34" charset="0"/>
                <a:ea typeface="Source Sans Pro" panose="020B0503030403020204" pitchFamily="34" charset="0"/>
              </a:rPr>
              <a:t>Main training: July 7 – August 4, 2021 </a:t>
            </a:r>
          </a:p>
          <a:p>
            <a:r>
              <a:rPr lang="en-US" dirty="0">
                <a:latin typeface="Source Sans Pro" panose="020B0503030403020204" pitchFamily="34" charset="0"/>
                <a:ea typeface="Source Sans Pro" panose="020B0503030403020204" pitchFamily="34" charset="0"/>
              </a:rPr>
              <a:t>148 participants trained including nurses, nurse midwives, and clinicians </a:t>
            </a:r>
          </a:p>
          <a:p>
            <a:r>
              <a:rPr lang="en-US" dirty="0">
                <a:latin typeface="Source Sans Pro" panose="020B0503030403020204" pitchFamily="34" charset="0"/>
                <a:ea typeface="Source Sans Pro" panose="020B0503030403020204" pitchFamily="34" charset="0"/>
              </a:rPr>
              <a:t>23 master trainers including 6 regional coordinators, 2 data managers, 2 central coordinators lead the main training</a:t>
            </a:r>
          </a:p>
          <a:p>
            <a:endParaRPr lang="en-US"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6582040"/>
      </p:ext>
    </p:extLst>
  </p:cSld>
  <p:clrMapOvr>
    <a:masterClrMapping/>
  </p:clrMapOvr>
</p:sld>
</file>

<file path=ppt/theme/theme1.xml><?xml version="1.0" encoding="utf-8"?>
<a:theme xmlns:a="http://schemas.openxmlformats.org/drawingml/2006/main" name="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KSPA Theme1">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VMX3MACP777Z-1177381151-26496</_dlc_DocId>
    <_dlc_DocIdUrl xmlns="d16efad5-0601-4cf0-b7c2-89968258c777">
      <Url>https://icfonline.sharepoint.com/sites/ihd-dhs/Dissemination/_layouts/15/DocIdRedir.aspx?ID=VMX3MACP777Z-1177381151-26496</Url>
      <Description>VMX3MACP777Z-1177381151-26496</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Props1.xml><?xml version="1.0" encoding="utf-8"?>
<ds:datastoreItem xmlns:ds="http://schemas.openxmlformats.org/officeDocument/2006/customXml" ds:itemID="{46DE98F3-5ADE-417A-A59D-78CE8D0434F7}">
  <ds:schemaRefs>
    <ds:schemaRef ds:uri="http://schemas.microsoft.com/sharepoint/v3/contenttype/forms"/>
  </ds:schemaRefs>
</ds:datastoreItem>
</file>

<file path=customXml/itemProps2.xml><?xml version="1.0" encoding="utf-8"?>
<ds:datastoreItem xmlns:ds="http://schemas.openxmlformats.org/officeDocument/2006/customXml" ds:itemID="{41B53F33-AF8F-4A0D-A194-90F5877A7EEB}">
  <ds:schemaRefs>
    <ds:schemaRef ds:uri="http://schemas.microsoft.com/sharepoint/events"/>
  </ds:schemaRefs>
</ds:datastoreItem>
</file>

<file path=customXml/itemProps3.xml><?xml version="1.0" encoding="utf-8"?>
<ds:datastoreItem xmlns:ds="http://schemas.openxmlformats.org/officeDocument/2006/customXml" ds:itemID="{B6767EA0-E65A-4ECC-BF29-DB31AFE5C1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588F4328-63DF-48D2-A39A-8DBB6214CEC3}">
  <ds:schemaRefs>
    <ds:schemaRef ds:uri="http://schemas.microsoft.com/office/2006/documentManagement/types"/>
    <ds:schemaRef ds:uri="http://www.w3.org/XML/1998/namespace"/>
    <ds:schemaRef ds:uri="http://purl.org/dc/terms/"/>
    <ds:schemaRef ds:uri="http://schemas.microsoft.com/office/infopath/2007/PartnerControls"/>
    <ds:schemaRef ds:uri="http://schemas.openxmlformats.org/package/2006/metadata/core-properties"/>
    <ds:schemaRef ds:uri="http://purl.org/dc/elements/1.1/"/>
    <ds:schemaRef ds:uri="83c4e5ee-5eea-4e8c-8b50-726738bccb6e"/>
    <ds:schemaRef ds:uri="http://schemas.microsoft.com/office/2006/metadata/properties"/>
    <ds:schemaRef ds:uri="d16efad5-0601-4cf0-b7c2-89968258c777"/>
    <ds:schemaRef ds:uri="http://purl.org/dc/dcmitype/"/>
    <ds:schemaRef ds:uri="fa6a9aea-fb0f-4ddd-aff8-712634b7d5fe"/>
  </ds:schemaRefs>
</ds:datastoreItem>
</file>

<file path=docProps/app.xml><?xml version="1.0" encoding="utf-8"?>
<Properties xmlns="http://schemas.openxmlformats.org/officeDocument/2006/extended-properties" xmlns:vt="http://schemas.openxmlformats.org/officeDocument/2006/docPropsVTypes">
  <Template>KSPA Theme1</Template>
  <TotalTime>4182</TotalTime>
  <Words>1174</Words>
  <Application>Microsoft Office PowerPoint</Application>
  <PresentationFormat>On-screen Show (4:3)</PresentationFormat>
  <Paragraphs>210</Paragraphs>
  <Slides>20</Slides>
  <Notes>12</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20</vt:i4>
      </vt:variant>
    </vt:vector>
  </HeadingPairs>
  <TitlesOfParts>
    <vt:vector size="25" baseType="lpstr">
      <vt:lpstr>Arial</vt:lpstr>
      <vt:lpstr>Calibri</vt:lpstr>
      <vt:lpstr>Source Sans Pro</vt:lpstr>
      <vt:lpstr>Custom Design</vt:lpstr>
      <vt:lpstr>1_KSPA Theme1</vt:lpstr>
      <vt:lpstr>PowerPoint Presentation</vt:lpstr>
      <vt:lpstr>PowerPoint Presentation</vt:lpstr>
      <vt:lpstr>Objectives</vt:lpstr>
      <vt:lpstr>The Survey</vt:lpstr>
      <vt:lpstr>Contents of the 2021-22 ESPA </vt:lpstr>
      <vt:lpstr>Data Collection Methods</vt:lpstr>
      <vt:lpstr>Questionnaire Adaptation</vt:lpstr>
      <vt:lpstr>Pre-Test</vt:lpstr>
      <vt:lpstr>Main Training</vt:lpstr>
      <vt:lpstr>Fieldwork</vt:lpstr>
      <vt:lpstr>Data Processing</vt:lpstr>
      <vt:lpstr>Sampling</vt:lpstr>
      <vt:lpstr>Facilities by Type</vt:lpstr>
      <vt:lpstr>Facilities by Managing Authority</vt:lpstr>
      <vt:lpstr>Facilities by Region</vt:lpstr>
      <vt:lpstr>Sample of Health Service Providers </vt:lpstr>
      <vt:lpstr>Distribution of Interviewed Providers  by Provider Type (N=8,424)</vt:lpstr>
      <vt:lpstr>Distribution of Interviewed Providers  by Facility Type (N=8,424)</vt:lpstr>
      <vt:lpstr>Distribution of Interviewed Providers  by Managing Authority (N=8,424)</vt:lpstr>
      <vt:lpstr>Sample for Observations and Exit Interviews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Methodology</dc:title>
  <dc:creator>Sally Zweimueller</dc:creator>
  <cp:lastModifiedBy>McFarland, Annette (CNTR)</cp:lastModifiedBy>
  <cp:revision>249</cp:revision>
  <dcterms:created xsi:type="dcterms:W3CDTF">2010-08-17T13:53:29Z</dcterms:created>
  <dcterms:modified xsi:type="dcterms:W3CDTF">2023-11-16T15:57:28Z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b8dab021-bbb5-4c32-9f13-7b196290dd4e</vt:lpwstr>
  </property>
  <property fmtid="{D5CDD505-2E9C-101B-9397-08002B2CF9AE}" pid="4" name="MediaServiceImageTags">
    <vt:lpwstr/>
  </property>
</Properties>
</file>