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charts/chart2.xml" ContentType="application/vnd.openxmlformats-officedocument.drawingml.chart+xml"/>
  <Override PartName="/ppt/notesSlides/notesSlide3.xml" ContentType="application/vnd.openxmlformats-officedocument.presentationml.notesSlide+xml"/>
  <Override PartName="/ppt/charts/chart3.xml" ContentType="application/vnd.openxmlformats-officedocument.drawingml.chart+xml"/>
  <Override PartName="/ppt/notesSlides/notesSlide4.xml" ContentType="application/vnd.openxmlformats-officedocument.presentationml.notesSlide+xml"/>
  <Override PartName="/ppt/charts/chart4.xml" ContentType="application/vnd.openxmlformats-officedocument.drawingml.chart+xml"/>
  <Override PartName="/ppt/notesSlides/notesSlide5.xml" ContentType="application/vnd.openxmlformats-officedocument.presentationml.notesSlide+xml"/>
  <Override PartName="/ppt/charts/chart5.xml" ContentType="application/vnd.openxmlformats-officedocument.drawingml.chart+xml"/>
  <Override PartName="/ppt/notesSlides/notesSlide6.xml" ContentType="application/vnd.openxmlformats-officedocument.presentationml.notesSlide+xml"/>
  <Override PartName="/ppt/charts/chart6.xml" ContentType="application/vnd.openxmlformats-officedocument.drawingml.chart+xml"/>
  <Override PartName="/ppt/notesSlides/notesSlide7.xml" ContentType="application/vnd.openxmlformats-officedocument.presentationml.notesSlide+xml"/>
  <Override PartName="/ppt/charts/chart7.xml" ContentType="application/vnd.openxmlformats-officedocument.drawingml.chart+xml"/>
  <Override PartName="/ppt/notesSlides/notesSlide8.xml" ContentType="application/vnd.openxmlformats-officedocument.presentationml.notesSlide+xml"/>
  <Override PartName="/ppt/charts/chart8.xml" ContentType="application/vnd.openxmlformats-officedocument.drawingml.chart+xml"/>
  <Override PartName="/ppt/notesSlides/notesSlide9.xml" ContentType="application/vnd.openxmlformats-officedocument.presentationml.notesSlide+xml"/>
  <Override PartName="/ppt/charts/chart9.xml" ContentType="application/vnd.openxmlformats-officedocument.drawingml.chart+xml"/>
  <Override PartName="/ppt/notesSlides/notesSlide10.xml" ContentType="application/vnd.openxmlformats-officedocument.presentationml.notesSlide+xml"/>
  <Override PartName="/ppt/charts/chart10.xml" ContentType="application/vnd.openxmlformats-officedocument.drawingml.chart+xml"/>
  <Override PartName="/ppt/notesSlides/notesSlide11.xml" ContentType="application/vnd.openxmlformats-officedocument.presentationml.notesSlide+xml"/>
  <Override PartName="/ppt/charts/chart11.xml" ContentType="application/vnd.openxmlformats-officedocument.drawingml.chart+xml"/>
  <Override PartName="/ppt/notesSlides/notesSlide12.xml" ContentType="application/vnd.openxmlformats-officedocument.presentationml.notesSlide+xml"/>
  <Override PartName="/ppt/charts/chart12.xml" ContentType="application/vnd.openxmlformats-officedocument.drawingml.chart+xml"/>
  <Override PartName="/ppt/notesSlides/notesSlide13.xml" ContentType="application/vnd.openxmlformats-officedocument.presentationml.notesSlide+xml"/>
  <Override PartName="/ppt/charts/chart13.xml" ContentType="application/vnd.openxmlformats-officedocument.drawingml.chart+xml"/>
  <Override PartName="/ppt/notesSlides/notesSlide14.xml" ContentType="application/vnd.openxmlformats-officedocument.presentationml.notesSlide+xml"/>
  <Override PartName="/ppt/charts/chart14.xml" ContentType="application/vnd.openxmlformats-officedocument.drawingml.chart+xml"/>
  <Override PartName="/ppt/notesSlides/notesSlide15.xml" ContentType="application/vnd.openxmlformats-officedocument.presentationml.notesSlide+xml"/>
  <Override PartName="/ppt/charts/chart15.xml" ContentType="application/vnd.openxmlformats-officedocument.drawingml.chart+xml"/>
  <Override PartName="/ppt/notesSlides/notesSlide16.xml" ContentType="application/vnd.openxmlformats-officedocument.presentationml.notesSlide+xml"/>
  <Override PartName="/ppt/charts/chart16.xml" ContentType="application/vnd.openxmlformats-officedocument.drawingml.chart+xml"/>
  <Override PartName="/ppt/notesSlides/notesSlide17.xml" ContentType="application/vnd.openxmlformats-officedocument.presentationml.notesSlide+xml"/>
  <Override PartName="/ppt/charts/chart17.xml" ContentType="application/vnd.openxmlformats-officedocument.drawingml.chart+xml"/>
  <Override PartName="/ppt/notesSlides/notesSlide18.xml" ContentType="application/vnd.openxmlformats-officedocument.presentationml.notesSlide+xml"/>
  <Override PartName="/ppt/charts/chart18.xml" ContentType="application/vnd.openxmlformats-officedocument.drawingml.chart+xml"/>
  <Override PartName="/ppt/notesSlides/notesSlide19.xml" ContentType="application/vnd.openxmlformats-officedocument.presentationml.notesSlide+xml"/>
  <Override PartName="/ppt/charts/chart19.xml" ContentType="application/vnd.openxmlformats-officedocument.drawingml.chart+xml"/>
  <Override PartName="/ppt/notesSlides/notesSlide2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5"/>
    <p:sldMasterId id="2147483648" r:id="rId6"/>
  </p:sldMasterIdLst>
  <p:notesMasterIdLst>
    <p:notesMasterId r:id="rId35"/>
  </p:notesMasterIdLst>
  <p:handoutMasterIdLst>
    <p:handoutMasterId r:id="rId36"/>
  </p:handoutMasterIdLst>
  <p:sldIdLst>
    <p:sldId id="391" r:id="rId7"/>
    <p:sldId id="265" r:id="rId8"/>
    <p:sldId id="331" r:id="rId9"/>
    <p:sldId id="420" r:id="rId10"/>
    <p:sldId id="399" r:id="rId11"/>
    <p:sldId id="415" r:id="rId12"/>
    <p:sldId id="400" r:id="rId13"/>
    <p:sldId id="401" r:id="rId14"/>
    <p:sldId id="343" r:id="rId15"/>
    <p:sldId id="342" r:id="rId16"/>
    <p:sldId id="417" r:id="rId17"/>
    <p:sldId id="351" r:id="rId18"/>
    <p:sldId id="406" r:id="rId19"/>
    <p:sldId id="353" r:id="rId20"/>
    <p:sldId id="407" r:id="rId21"/>
    <p:sldId id="355" r:id="rId22"/>
    <p:sldId id="354" r:id="rId23"/>
    <p:sldId id="356" r:id="rId24"/>
    <p:sldId id="416" r:id="rId25"/>
    <p:sldId id="402" r:id="rId26"/>
    <p:sldId id="403" r:id="rId27"/>
    <p:sldId id="418" r:id="rId28"/>
    <p:sldId id="408" r:id="rId29"/>
    <p:sldId id="409" r:id="rId30"/>
    <p:sldId id="410" r:id="rId31"/>
    <p:sldId id="419" r:id="rId32"/>
    <p:sldId id="413" r:id="rId33"/>
    <p:sldId id="382" r:id="rId3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5BD7E5-D79F-BC48-51AE-306CA903705B}" name="Annette McFarland" initials="AM" userId="S::N107137@icf.com::e93d1f50-85ab-41a8-a34a-185a5315957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Linn, Anne" initials="LA" lastIdx="8" clrIdx="0">
    <p:extLst>
      <p:ext uri="{19B8F6BF-5375-455C-9EA6-DF929625EA0E}">
        <p15:presenceInfo xmlns:p15="http://schemas.microsoft.com/office/powerpoint/2012/main" userId="S-1-5-21-2338163137-2684688362-157462135-810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85A27"/>
    <a:srgbClr val="8B4F9F"/>
    <a:srgbClr val="EB7925"/>
    <a:srgbClr val="BED747"/>
    <a:srgbClr val="24408D"/>
    <a:srgbClr val="F4D796"/>
    <a:srgbClr val="D46762"/>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883" autoAdjust="0"/>
    <p:restoredTop sz="80242" autoAdjust="0"/>
  </p:normalViewPr>
  <p:slideViewPr>
    <p:cSldViewPr>
      <p:cViewPr varScale="1">
        <p:scale>
          <a:sx n="64" d="100"/>
          <a:sy n="64" d="100"/>
        </p:scale>
        <p:origin x="1853" y="91"/>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6" d="100"/>
          <a:sy n="76" d="100"/>
        </p:scale>
        <p:origin x="2720" y="5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viewProps" Target="viewProps.xml"/><Relationship Id="rId21" Type="http://schemas.openxmlformats.org/officeDocument/2006/relationships/slide" Target="slides/slide15.xml"/><Relationship Id="rId34" Type="http://schemas.openxmlformats.org/officeDocument/2006/relationships/slide" Target="slides/slide28.xml"/><Relationship Id="rId42" Type="http://schemas.microsoft.com/office/2016/11/relationships/changesInfo" Target="changesInfos/changesInfo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notesMaster" Target="notesMasters/notesMaster1.xml"/><Relationship Id="rId43" Type="http://schemas.microsoft.com/office/2018/10/relationships/authors" Target="authors.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Farland, Annette (CNTR)" userId="e93d1f50-85ab-41a8-a34a-185a53159573" providerId="ADAL" clId="{2B509785-49C0-4E32-958C-5AC9171DF9FF}"/>
    <pc:docChg chg="undo custSel modSld sldOrd modMainMaster">
      <pc:chgData name="McFarland, Annette (CNTR)" userId="e93d1f50-85ab-41a8-a34a-185a53159573" providerId="ADAL" clId="{2B509785-49C0-4E32-958C-5AC9171DF9FF}" dt="2023-06-01T18:16:49.118" v="3674" actId="207"/>
      <pc:docMkLst>
        <pc:docMk/>
      </pc:docMkLst>
      <pc:sldChg chg="addSp delSp modSp mod">
        <pc:chgData name="McFarland, Annette (CNTR)" userId="e93d1f50-85ab-41a8-a34a-185a53159573" providerId="ADAL" clId="{2B509785-49C0-4E32-958C-5AC9171DF9FF}" dt="2023-05-30T19:31:14.652" v="3635"/>
        <pc:sldMkLst>
          <pc:docMk/>
          <pc:sldMk cId="0" sldId="265"/>
        </pc:sldMkLst>
        <pc:spChg chg="mod">
          <ac:chgData name="McFarland, Annette (CNTR)" userId="e93d1f50-85ab-41a8-a34a-185a53159573" providerId="ADAL" clId="{2B509785-49C0-4E32-958C-5AC9171DF9FF}" dt="2023-05-22T15:09:32.510" v="1712" actId="207"/>
          <ac:spMkLst>
            <pc:docMk/>
            <pc:sldMk cId="0" sldId="265"/>
            <ac:spMk id="3" creationId="{00000000-0000-0000-0000-000000000000}"/>
          </ac:spMkLst>
        </pc:spChg>
        <pc:spChg chg="add mod">
          <ac:chgData name="McFarland, Annette (CNTR)" userId="e93d1f50-85ab-41a8-a34a-185a53159573" providerId="ADAL" clId="{2B509785-49C0-4E32-958C-5AC9171DF9FF}" dt="2023-05-22T15:09:29.540" v="1711" actId="207"/>
          <ac:spMkLst>
            <pc:docMk/>
            <pc:sldMk cId="0" sldId="265"/>
            <ac:spMk id="4" creationId="{64F79D1F-A17E-4E67-6A87-6565F096E77A}"/>
          </ac:spMkLst>
        </pc:spChg>
        <pc:picChg chg="add del mod">
          <ac:chgData name="McFarland, Annette (CNTR)" userId="e93d1f50-85ab-41a8-a34a-185a53159573" providerId="ADAL" clId="{2B509785-49C0-4E32-958C-5AC9171DF9FF}" dt="2023-05-30T19:31:14.195" v="3634" actId="478"/>
          <ac:picMkLst>
            <pc:docMk/>
            <pc:sldMk cId="0" sldId="265"/>
            <ac:picMk id="2" creationId="{8746F04D-E81F-D05F-CA43-4FBA1A17C00D}"/>
          </ac:picMkLst>
        </pc:picChg>
        <pc:picChg chg="add mod">
          <ac:chgData name="McFarland, Annette (CNTR)" userId="e93d1f50-85ab-41a8-a34a-185a53159573" providerId="ADAL" clId="{2B509785-49C0-4E32-958C-5AC9171DF9FF}" dt="2023-05-30T19:31:14.652" v="3635"/>
          <ac:picMkLst>
            <pc:docMk/>
            <pc:sldMk cId="0" sldId="265"/>
            <ac:picMk id="5" creationId="{A3227554-13AB-BA1D-7B8A-DD5142FB4945}"/>
          </ac:picMkLst>
        </pc:picChg>
      </pc:sldChg>
      <pc:sldChg chg="modSp mod modNotesTx">
        <pc:chgData name="McFarland, Annette (CNTR)" userId="e93d1f50-85ab-41a8-a34a-185a53159573" providerId="ADAL" clId="{2B509785-49C0-4E32-958C-5AC9171DF9FF}" dt="2023-06-01T18:15:21.859" v="3662"/>
        <pc:sldMkLst>
          <pc:docMk/>
          <pc:sldMk cId="0" sldId="331"/>
        </pc:sldMkLst>
        <pc:spChg chg="mod">
          <ac:chgData name="McFarland, Annette (CNTR)" userId="e93d1f50-85ab-41a8-a34a-185a53159573" providerId="ADAL" clId="{2B509785-49C0-4E32-958C-5AC9171DF9FF}" dt="2023-05-18T17:55:56.606" v="53" actId="2711"/>
          <ac:spMkLst>
            <pc:docMk/>
            <pc:sldMk cId="0" sldId="331"/>
            <ac:spMk id="4" creationId="{00000000-0000-0000-0000-000000000000}"/>
          </ac:spMkLst>
        </pc:spChg>
        <pc:spChg chg="mod">
          <ac:chgData name="McFarland, Annette (CNTR)" userId="e93d1f50-85ab-41a8-a34a-185a53159573" providerId="ADAL" clId="{2B509785-49C0-4E32-958C-5AC9171DF9FF}" dt="2023-05-18T17:56:49.787" v="60" actId="20577"/>
          <ac:spMkLst>
            <pc:docMk/>
            <pc:sldMk cId="0" sldId="331"/>
            <ac:spMk id="6" creationId="{00000000-0000-0000-0000-000000000000}"/>
          </ac:spMkLst>
        </pc:spChg>
        <pc:graphicFrameChg chg="mod">
          <ac:chgData name="McFarland, Annette (CNTR)" userId="e93d1f50-85ab-41a8-a34a-185a53159573" providerId="ADAL" clId="{2B509785-49C0-4E32-958C-5AC9171DF9FF}" dt="2023-06-01T18:15:21.859" v="3662"/>
          <ac:graphicFrameMkLst>
            <pc:docMk/>
            <pc:sldMk cId="0" sldId="331"/>
            <ac:graphicFrameMk id="7" creationId="{00000000-0000-0000-0000-000000000000}"/>
          </ac:graphicFrameMkLst>
        </pc:graphicFrameChg>
      </pc:sldChg>
      <pc:sldChg chg="modSp mod modNotesTx">
        <pc:chgData name="McFarland, Annette (CNTR)" userId="e93d1f50-85ab-41a8-a34a-185a53159573" providerId="ADAL" clId="{2B509785-49C0-4E32-958C-5AC9171DF9FF}" dt="2023-05-22T14:51:48.460" v="1601" actId="20577"/>
        <pc:sldMkLst>
          <pc:docMk/>
          <pc:sldMk cId="0" sldId="342"/>
        </pc:sldMkLst>
        <pc:spChg chg="mod">
          <ac:chgData name="McFarland, Annette (CNTR)" userId="e93d1f50-85ab-41a8-a34a-185a53159573" providerId="ADAL" clId="{2B509785-49C0-4E32-958C-5AC9171DF9FF}" dt="2023-05-22T14:39:34.383" v="1473" actId="2711"/>
          <ac:spMkLst>
            <pc:docMk/>
            <pc:sldMk cId="0" sldId="342"/>
            <ac:spMk id="2" creationId="{00000000-0000-0000-0000-000000000000}"/>
          </ac:spMkLst>
        </pc:spChg>
        <pc:spChg chg="mod">
          <ac:chgData name="McFarland, Annette (CNTR)" userId="e93d1f50-85ab-41a8-a34a-185a53159573" providerId="ADAL" clId="{2B509785-49C0-4E32-958C-5AC9171DF9FF}" dt="2023-05-22T14:39:34.383" v="1473" actId="2711"/>
          <ac:spMkLst>
            <pc:docMk/>
            <pc:sldMk cId="0" sldId="342"/>
            <ac:spMk id="5" creationId="{00000000-0000-0000-0000-000000000000}"/>
          </ac:spMkLst>
        </pc:spChg>
        <pc:graphicFrameChg chg="mod">
          <ac:chgData name="McFarland, Annette (CNTR)" userId="e93d1f50-85ab-41a8-a34a-185a53159573" providerId="ADAL" clId="{2B509785-49C0-4E32-958C-5AC9171DF9FF}" dt="2023-05-22T14:48:55.083" v="1492" actId="14100"/>
          <ac:graphicFrameMkLst>
            <pc:docMk/>
            <pc:sldMk cId="0" sldId="342"/>
            <ac:graphicFrameMk id="6" creationId="{00000000-0000-0000-0000-000000000000}"/>
          </ac:graphicFrameMkLst>
        </pc:graphicFrameChg>
      </pc:sldChg>
      <pc:sldChg chg="modSp mod modNotesTx">
        <pc:chgData name="McFarland, Annette (CNTR)" userId="e93d1f50-85ab-41a8-a34a-185a53159573" providerId="ADAL" clId="{2B509785-49C0-4E32-958C-5AC9171DF9FF}" dt="2023-05-22T14:39:13.875" v="1469" actId="20577"/>
        <pc:sldMkLst>
          <pc:docMk/>
          <pc:sldMk cId="0" sldId="343"/>
        </pc:sldMkLst>
        <pc:spChg chg="mod">
          <ac:chgData name="McFarland, Annette (CNTR)" userId="e93d1f50-85ab-41a8-a34a-185a53159573" providerId="ADAL" clId="{2B509785-49C0-4E32-958C-5AC9171DF9FF}" dt="2023-05-22T14:31:16.749" v="1238" actId="20577"/>
          <ac:spMkLst>
            <pc:docMk/>
            <pc:sldMk cId="0" sldId="343"/>
            <ac:spMk id="16386" creationId="{00000000-0000-0000-0000-000000000000}"/>
          </ac:spMkLst>
        </pc:spChg>
        <pc:spChg chg="mod">
          <ac:chgData name="McFarland, Annette (CNTR)" userId="e93d1f50-85ab-41a8-a34a-185a53159573" providerId="ADAL" clId="{2B509785-49C0-4E32-958C-5AC9171DF9FF}" dt="2023-05-22T14:31:39.914" v="1269" actId="6549"/>
          <ac:spMkLst>
            <pc:docMk/>
            <pc:sldMk cId="0" sldId="343"/>
            <ac:spMk id="16389" creationId="{00000000-0000-0000-0000-000000000000}"/>
          </ac:spMkLst>
        </pc:spChg>
        <pc:graphicFrameChg chg="mod">
          <ac:chgData name="McFarland, Annette (CNTR)" userId="e93d1f50-85ab-41a8-a34a-185a53159573" providerId="ADAL" clId="{2B509785-49C0-4E32-958C-5AC9171DF9FF}" dt="2023-05-22T14:36:55.317" v="1282" actId="207"/>
          <ac:graphicFrameMkLst>
            <pc:docMk/>
            <pc:sldMk cId="0" sldId="343"/>
            <ac:graphicFrameMk id="6" creationId="{00000000-0000-0000-0000-000000000000}"/>
          </ac:graphicFrameMkLst>
        </pc:graphicFrameChg>
      </pc:sldChg>
      <pc:sldChg chg="modSp mod ord">
        <pc:chgData name="McFarland, Annette (CNTR)" userId="e93d1f50-85ab-41a8-a34a-185a53159573" providerId="ADAL" clId="{2B509785-49C0-4E32-958C-5AC9171DF9FF}" dt="2023-05-22T15:09:06.047" v="1706" actId="207"/>
        <pc:sldMkLst>
          <pc:docMk/>
          <pc:sldMk cId="0" sldId="351"/>
        </pc:sldMkLst>
        <pc:spChg chg="mod">
          <ac:chgData name="McFarland, Annette (CNTR)" userId="e93d1f50-85ab-41a8-a34a-185a53159573" providerId="ADAL" clId="{2B509785-49C0-4E32-958C-5AC9171DF9FF}" dt="2023-05-22T14:58:56.963" v="1684" actId="20577"/>
          <ac:spMkLst>
            <pc:docMk/>
            <pc:sldMk cId="0" sldId="351"/>
            <ac:spMk id="4" creationId="{00000000-0000-0000-0000-000000000000}"/>
          </ac:spMkLst>
        </pc:spChg>
        <pc:spChg chg="mod">
          <ac:chgData name="McFarland, Annette (CNTR)" userId="e93d1f50-85ab-41a8-a34a-185a53159573" providerId="ADAL" clId="{2B509785-49C0-4E32-958C-5AC9171DF9FF}" dt="2023-05-22T15:09:06.047" v="1706" actId="207"/>
          <ac:spMkLst>
            <pc:docMk/>
            <pc:sldMk cId="0" sldId="351"/>
            <ac:spMk id="27650" creationId="{00000000-0000-0000-0000-000000000000}"/>
          </ac:spMkLst>
        </pc:spChg>
        <pc:spChg chg="mod">
          <ac:chgData name="McFarland, Annette (CNTR)" userId="e93d1f50-85ab-41a8-a34a-185a53159573" providerId="ADAL" clId="{2B509785-49C0-4E32-958C-5AC9171DF9FF}" dt="2023-05-22T14:56:37.770" v="1676" actId="2711"/>
          <ac:spMkLst>
            <pc:docMk/>
            <pc:sldMk cId="0" sldId="351"/>
            <ac:spMk id="27651" creationId="{00000000-0000-0000-0000-000000000000}"/>
          </ac:spMkLst>
        </pc:spChg>
      </pc:sldChg>
      <pc:sldChg chg="modSp mod ord modNotesTx">
        <pc:chgData name="McFarland, Annette (CNTR)" userId="e93d1f50-85ab-41a8-a34a-185a53159573" providerId="ADAL" clId="{2B509785-49C0-4E32-958C-5AC9171DF9FF}" dt="2023-05-22T15:46:16.272" v="2130" actId="207"/>
        <pc:sldMkLst>
          <pc:docMk/>
          <pc:sldMk cId="0" sldId="353"/>
        </pc:sldMkLst>
        <pc:spChg chg="mod">
          <ac:chgData name="McFarland, Annette (CNTR)" userId="e93d1f50-85ab-41a8-a34a-185a53159573" providerId="ADAL" clId="{2B509785-49C0-4E32-958C-5AC9171DF9FF}" dt="2023-05-22T15:25:13.383" v="1945" actId="20577"/>
          <ac:spMkLst>
            <pc:docMk/>
            <pc:sldMk cId="0" sldId="353"/>
            <ac:spMk id="6" creationId="{00000000-0000-0000-0000-000000000000}"/>
          </ac:spMkLst>
        </pc:spChg>
        <pc:spChg chg="mod">
          <ac:chgData name="McFarland, Annette (CNTR)" userId="e93d1f50-85ab-41a8-a34a-185a53159573" providerId="ADAL" clId="{2B509785-49C0-4E32-958C-5AC9171DF9FF}" dt="2023-05-22T15:21:30.887" v="1938" actId="2711"/>
          <ac:spMkLst>
            <pc:docMk/>
            <pc:sldMk cId="0" sldId="353"/>
            <ac:spMk id="7" creationId="{00000000-0000-0000-0000-000000000000}"/>
          </ac:spMkLst>
        </pc:spChg>
        <pc:graphicFrameChg chg="mod">
          <ac:chgData name="McFarland, Annette (CNTR)" userId="e93d1f50-85ab-41a8-a34a-185a53159573" providerId="ADAL" clId="{2B509785-49C0-4E32-958C-5AC9171DF9FF}" dt="2023-05-22T15:46:16.272" v="2130" actId="207"/>
          <ac:graphicFrameMkLst>
            <pc:docMk/>
            <pc:sldMk cId="0" sldId="353"/>
            <ac:graphicFrameMk id="10" creationId="{00000000-0000-0000-0000-000000000000}"/>
          </ac:graphicFrameMkLst>
        </pc:graphicFrameChg>
      </pc:sldChg>
      <pc:sldChg chg="modSp mod ord modNotesTx">
        <pc:chgData name="McFarland, Annette (CNTR)" userId="e93d1f50-85ab-41a8-a34a-185a53159573" providerId="ADAL" clId="{2B509785-49C0-4E32-958C-5AC9171DF9FF}" dt="2023-05-22T17:24:03.629" v="2582" actId="20577"/>
        <pc:sldMkLst>
          <pc:docMk/>
          <pc:sldMk cId="0" sldId="354"/>
        </pc:sldMkLst>
        <pc:spChg chg="mod">
          <ac:chgData name="McFarland, Annette (CNTR)" userId="e93d1f50-85ab-41a8-a34a-185a53159573" providerId="ADAL" clId="{2B509785-49C0-4E32-958C-5AC9171DF9FF}" dt="2023-05-22T17:19:51.097" v="2513" actId="2711"/>
          <ac:spMkLst>
            <pc:docMk/>
            <pc:sldMk cId="0" sldId="354"/>
            <ac:spMk id="2" creationId="{00000000-0000-0000-0000-000000000000}"/>
          </ac:spMkLst>
        </pc:spChg>
        <pc:spChg chg="mod">
          <ac:chgData name="McFarland, Annette (CNTR)" userId="e93d1f50-85ab-41a8-a34a-185a53159573" providerId="ADAL" clId="{2B509785-49C0-4E32-958C-5AC9171DF9FF}" dt="2023-05-22T17:20:04.946" v="2516" actId="20577"/>
          <ac:spMkLst>
            <pc:docMk/>
            <pc:sldMk cId="0" sldId="354"/>
            <ac:spMk id="6" creationId="{00000000-0000-0000-0000-000000000000}"/>
          </ac:spMkLst>
        </pc:spChg>
        <pc:graphicFrameChg chg="mod">
          <ac:chgData name="McFarland, Annette (CNTR)" userId="e93d1f50-85ab-41a8-a34a-185a53159573" providerId="ADAL" clId="{2B509785-49C0-4E32-958C-5AC9171DF9FF}" dt="2023-05-22T17:22:55.959" v="2535" actId="207"/>
          <ac:graphicFrameMkLst>
            <pc:docMk/>
            <pc:sldMk cId="0" sldId="354"/>
            <ac:graphicFrameMk id="9" creationId="{00000000-0000-0000-0000-000000000000}"/>
          </ac:graphicFrameMkLst>
        </pc:graphicFrameChg>
      </pc:sldChg>
      <pc:sldChg chg="modSp mod ord modNotesTx">
        <pc:chgData name="McFarland, Annette (CNTR)" userId="e93d1f50-85ab-41a8-a34a-185a53159573" providerId="ADAL" clId="{2B509785-49C0-4E32-958C-5AC9171DF9FF}" dt="2023-05-22T17:19:03.075" v="2506" actId="20577"/>
        <pc:sldMkLst>
          <pc:docMk/>
          <pc:sldMk cId="0" sldId="355"/>
        </pc:sldMkLst>
        <pc:spChg chg="mod">
          <ac:chgData name="McFarland, Annette (CNTR)" userId="e93d1f50-85ab-41a8-a34a-185a53159573" providerId="ADAL" clId="{2B509785-49C0-4E32-958C-5AC9171DF9FF}" dt="2023-05-22T16:00:34.987" v="2288" actId="14100"/>
          <ac:spMkLst>
            <pc:docMk/>
            <pc:sldMk cId="0" sldId="355"/>
            <ac:spMk id="2" creationId="{00000000-0000-0000-0000-000000000000}"/>
          </ac:spMkLst>
        </pc:spChg>
        <pc:spChg chg="mod">
          <ac:chgData name="McFarland, Annette (CNTR)" userId="e93d1f50-85ab-41a8-a34a-185a53159573" providerId="ADAL" clId="{2B509785-49C0-4E32-958C-5AC9171DF9FF}" dt="2023-05-22T17:16:45.280" v="2300" actId="20577"/>
          <ac:spMkLst>
            <pc:docMk/>
            <pc:sldMk cId="0" sldId="355"/>
            <ac:spMk id="10" creationId="{00000000-0000-0000-0000-000000000000}"/>
          </ac:spMkLst>
        </pc:spChg>
        <pc:graphicFrameChg chg="mod">
          <ac:chgData name="McFarland, Annette (CNTR)" userId="e93d1f50-85ab-41a8-a34a-185a53159573" providerId="ADAL" clId="{2B509785-49C0-4E32-958C-5AC9171DF9FF}" dt="2023-05-22T16:01:37.420" v="2298"/>
          <ac:graphicFrameMkLst>
            <pc:docMk/>
            <pc:sldMk cId="0" sldId="355"/>
            <ac:graphicFrameMk id="6" creationId="{00000000-0000-0000-0000-000000000000}"/>
          </ac:graphicFrameMkLst>
        </pc:graphicFrameChg>
      </pc:sldChg>
      <pc:sldChg chg="modSp mod ord modNotesTx">
        <pc:chgData name="McFarland, Annette (CNTR)" userId="e93d1f50-85ab-41a8-a34a-185a53159573" providerId="ADAL" clId="{2B509785-49C0-4E32-958C-5AC9171DF9FF}" dt="2023-05-22T17:27:40.664" v="2674" actId="20577"/>
        <pc:sldMkLst>
          <pc:docMk/>
          <pc:sldMk cId="0" sldId="356"/>
        </pc:sldMkLst>
        <pc:spChg chg="mod">
          <ac:chgData name="McFarland, Annette (CNTR)" userId="e93d1f50-85ab-41a8-a34a-185a53159573" providerId="ADAL" clId="{2B509785-49C0-4E32-958C-5AC9171DF9FF}" dt="2023-05-22T17:24:44.173" v="2588" actId="2711"/>
          <ac:spMkLst>
            <pc:docMk/>
            <pc:sldMk cId="0" sldId="356"/>
            <ac:spMk id="27650" creationId="{00000000-0000-0000-0000-000000000000}"/>
          </ac:spMkLst>
        </pc:spChg>
        <pc:spChg chg="mod">
          <ac:chgData name="McFarland, Annette (CNTR)" userId="e93d1f50-85ab-41a8-a34a-185a53159573" providerId="ADAL" clId="{2B509785-49C0-4E32-958C-5AC9171DF9FF}" dt="2023-05-22T17:24:44.173" v="2588" actId="2711"/>
          <ac:spMkLst>
            <pc:docMk/>
            <pc:sldMk cId="0" sldId="356"/>
            <ac:spMk id="27652" creationId="{00000000-0000-0000-0000-000000000000}"/>
          </ac:spMkLst>
        </pc:spChg>
        <pc:graphicFrameChg chg="mod">
          <ac:chgData name="McFarland, Annette (CNTR)" userId="e93d1f50-85ab-41a8-a34a-185a53159573" providerId="ADAL" clId="{2B509785-49C0-4E32-958C-5AC9171DF9FF}" dt="2023-05-22T17:26:25.491" v="2608" actId="207"/>
          <ac:graphicFrameMkLst>
            <pc:docMk/>
            <pc:sldMk cId="0" sldId="356"/>
            <ac:graphicFrameMk id="6" creationId="{00000000-0000-0000-0000-000000000000}"/>
          </ac:graphicFrameMkLst>
        </pc:graphicFrameChg>
      </pc:sldChg>
      <pc:sldChg chg="modSp mod">
        <pc:chgData name="McFarland, Annette (CNTR)" userId="e93d1f50-85ab-41a8-a34a-185a53159573" providerId="ADAL" clId="{2B509785-49C0-4E32-958C-5AC9171DF9FF}" dt="2023-05-30T20:33:55.443" v="3647" actId="207"/>
        <pc:sldMkLst>
          <pc:docMk/>
          <pc:sldMk cId="0" sldId="391"/>
        </pc:sldMkLst>
        <pc:spChg chg="mod">
          <ac:chgData name="McFarland, Annette (CNTR)" userId="e93d1f50-85ab-41a8-a34a-185a53159573" providerId="ADAL" clId="{2B509785-49C0-4E32-958C-5AC9171DF9FF}" dt="2023-05-30T20:33:55.443" v="3647" actId="207"/>
          <ac:spMkLst>
            <pc:docMk/>
            <pc:sldMk cId="0" sldId="391"/>
            <ac:spMk id="2" creationId="{00000000-0000-0000-0000-000000000000}"/>
          </ac:spMkLst>
        </pc:spChg>
      </pc:sldChg>
      <pc:sldChg chg="addSp delSp modSp mod modNotesTx">
        <pc:chgData name="McFarland, Annette (CNTR)" userId="e93d1f50-85ab-41a8-a34a-185a53159573" providerId="ADAL" clId="{2B509785-49C0-4E32-958C-5AC9171DF9FF}" dt="2023-05-22T13:21:48.435" v="458" actId="20577"/>
        <pc:sldMkLst>
          <pc:docMk/>
          <pc:sldMk cId="2300939031" sldId="399"/>
        </pc:sldMkLst>
        <pc:spChg chg="mod">
          <ac:chgData name="McFarland, Annette (CNTR)" userId="e93d1f50-85ab-41a8-a34a-185a53159573" providerId="ADAL" clId="{2B509785-49C0-4E32-958C-5AC9171DF9FF}" dt="2023-05-18T20:35:03.098" v="150" actId="2711"/>
          <ac:spMkLst>
            <pc:docMk/>
            <pc:sldMk cId="2300939031" sldId="399"/>
            <ac:spMk id="2" creationId="{00000000-0000-0000-0000-000000000000}"/>
          </ac:spMkLst>
        </pc:spChg>
        <pc:spChg chg="add mod">
          <ac:chgData name="McFarland, Annette (CNTR)" userId="e93d1f50-85ab-41a8-a34a-185a53159573" providerId="ADAL" clId="{2B509785-49C0-4E32-958C-5AC9171DF9FF}" dt="2023-05-18T20:36:40.467" v="166" actId="207"/>
          <ac:spMkLst>
            <pc:docMk/>
            <pc:sldMk cId="2300939031" sldId="399"/>
            <ac:spMk id="3" creationId="{13EEDB69-F28B-289F-A8AF-E7045BA52540}"/>
          </ac:spMkLst>
        </pc:spChg>
        <pc:spChg chg="del">
          <ac:chgData name="McFarland, Annette (CNTR)" userId="e93d1f50-85ab-41a8-a34a-185a53159573" providerId="ADAL" clId="{2B509785-49C0-4E32-958C-5AC9171DF9FF}" dt="2023-05-18T20:35:48.413" v="164" actId="478"/>
          <ac:spMkLst>
            <pc:docMk/>
            <pc:sldMk cId="2300939031" sldId="399"/>
            <ac:spMk id="5" creationId="{9B0D98C9-29E0-4F6C-BC62-F07000D44A5F}"/>
          </ac:spMkLst>
        </pc:spChg>
        <pc:spChg chg="mod">
          <ac:chgData name="McFarland, Annette (CNTR)" userId="e93d1f50-85ab-41a8-a34a-185a53159573" providerId="ADAL" clId="{2B509785-49C0-4E32-958C-5AC9171DF9FF}" dt="2023-05-18T20:35:36.803" v="163" actId="20577"/>
          <ac:spMkLst>
            <pc:docMk/>
            <pc:sldMk cId="2300939031" sldId="399"/>
            <ac:spMk id="6" creationId="{00000000-0000-0000-0000-000000000000}"/>
          </ac:spMkLst>
        </pc:spChg>
        <pc:graphicFrameChg chg="mod">
          <ac:chgData name="McFarland, Annette (CNTR)" userId="e93d1f50-85ab-41a8-a34a-185a53159573" providerId="ADAL" clId="{2B509785-49C0-4E32-958C-5AC9171DF9FF}" dt="2023-05-18T20:43:11.155" v="234"/>
          <ac:graphicFrameMkLst>
            <pc:docMk/>
            <pc:sldMk cId="2300939031" sldId="399"/>
            <ac:graphicFrameMk id="8" creationId="{00000000-0000-0000-0000-000000000000}"/>
          </ac:graphicFrameMkLst>
        </pc:graphicFrameChg>
      </pc:sldChg>
      <pc:sldChg chg="modSp mod modNotesTx">
        <pc:chgData name="McFarland, Annette (CNTR)" userId="e93d1f50-85ab-41a8-a34a-185a53159573" providerId="ADAL" clId="{2B509785-49C0-4E32-958C-5AC9171DF9FF}" dt="2023-05-22T14:26:16.612" v="949" actId="207"/>
        <pc:sldMkLst>
          <pc:docMk/>
          <pc:sldMk cId="4257435332" sldId="400"/>
        </pc:sldMkLst>
        <pc:spChg chg="mod">
          <ac:chgData name="McFarland, Annette (CNTR)" userId="e93d1f50-85ab-41a8-a34a-185a53159573" providerId="ADAL" clId="{2B509785-49C0-4E32-958C-5AC9171DF9FF}" dt="2023-05-18T20:54:04.983" v="235" actId="2711"/>
          <ac:spMkLst>
            <pc:docMk/>
            <pc:sldMk cId="4257435332" sldId="400"/>
            <ac:spMk id="2" creationId="{00000000-0000-0000-0000-000000000000}"/>
          </ac:spMkLst>
        </pc:spChg>
        <pc:spChg chg="mod">
          <ac:chgData name="McFarland, Annette (CNTR)" userId="e93d1f50-85ab-41a8-a34a-185a53159573" providerId="ADAL" clId="{2B509785-49C0-4E32-958C-5AC9171DF9FF}" dt="2023-05-18T20:55:15.305" v="252" actId="20577"/>
          <ac:spMkLst>
            <pc:docMk/>
            <pc:sldMk cId="4257435332" sldId="400"/>
            <ac:spMk id="10" creationId="{00000000-0000-0000-0000-000000000000}"/>
          </ac:spMkLst>
        </pc:spChg>
        <pc:graphicFrameChg chg="mod">
          <ac:chgData name="McFarland, Annette (CNTR)" userId="e93d1f50-85ab-41a8-a34a-185a53159573" providerId="ADAL" clId="{2B509785-49C0-4E32-958C-5AC9171DF9FF}" dt="2023-05-22T14:26:16.612" v="949" actId="207"/>
          <ac:graphicFrameMkLst>
            <pc:docMk/>
            <pc:sldMk cId="4257435332" sldId="400"/>
            <ac:graphicFrameMk id="6" creationId="{00000000-0000-0000-0000-000000000000}"/>
          </ac:graphicFrameMkLst>
        </pc:graphicFrameChg>
      </pc:sldChg>
      <pc:sldChg chg="modSp mod modNotesTx">
        <pc:chgData name="McFarland, Annette (CNTR)" userId="e93d1f50-85ab-41a8-a34a-185a53159573" providerId="ADAL" clId="{2B509785-49C0-4E32-958C-5AC9171DF9FF}" dt="2023-05-22T14:27:47.285" v="1225" actId="20577"/>
        <pc:sldMkLst>
          <pc:docMk/>
          <pc:sldMk cId="97575334" sldId="401"/>
        </pc:sldMkLst>
        <pc:spChg chg="mod">
          <ac:chgData name="McFarland, Annette (CNTR)" userId="e93d1f50-85ab-41a8-a34a-185a53159573" providerId="ADAL" clId="{2B509785-49C0-4E32-958C-5AC9171DF9FF}" dt="2023-05-18T20:56:57.663" v="266" actId="2711"/>
          <ac:spMkLst>
            <pc:docMk/>
            <pc:sldMk cId="97575334" sldId="401"/>
            <ac:spMk id="2" creationId="{00000000-0000-0000-0000-000000000000}"/>
          </ac:spMkLst>
        </pc:spChg>
        <pc:spChg chg="mod">
          <ac:chgData name="McFarland, Annette (CNTR)" userId="e93d1f50-85ab-41a8-a34a-185a53159573" providerId="ADAL" clId="{2B509785-49C0-4E32-958C-5AC9171DF9FF}" dt="2023-05-22T13:26:39.830" v="932" actId="20577"/>
          <ac:spMkLst>
            <pc:docMk/>
            <pc:sldMk cId="97575334" sldId="401"/>
            <ac:spMk id="7" creationId="{00000000-0000-0000-0000-000000000000}"/>
          </ac:spMkLst>
        </pc:spChg>
        <pc:graphicFrameChg chg="mod">
          <ac:chgData name="McFarland, Annette (CNTR)" userId="e93d1f50-85ab-41a8-a34a-185a53159573" providerId="ADAL" clId="{2B509785-49C0-4E32-958C-5AC9171DF9FF}" dt="2023-05-22T13:28:00.143" v="948"/>
          <ac:graphicFrameMkLst>
            <pc:docMk/>
            <pc:sldMk cId="97575334" sldId="401"/>
            <ac:graphicFrameMk id="6" creationId="{00000000-0000-0000-0000-000000000000}"/>
          </ac:graphicFrameMkLst>
        </pc:graphicFrameChg>
      </pc:sldChg>
      <pc:sldChg chg="modSp mod modNotesTx">
        <pc:chgData name="McFarland, Annette (CNTR)" userId="e93d1f50-85ab-41a8-a34a-185a53159573" providerId="ADAL" clId="{2B509785-49C0-4E32-958C-5AC9171DF9FF}" dt="2023-05-22T17:30:14.183" v="2717" actId="20577"/>
        <pc:sldMkLst>
          <pc:docMk/>
          <pc:sldMk cId="1141055635" sldId="402"/>
        </pc:sldMkLst>
        <pc:spChg chg="mod">
          <ac:chgData name="McFarland, Annette (CNTR)" userId="e93d1f50-85ab-41a8-a34a-185a53159573" providerId="ADAL" clId="{2B509785-49C0-4E32-958C-5AC9171DF9FF}" dt="2023-05-22T17:27:55.682" v="2676" actId="2711"/>
          <ac:spMkLst>
            <pc:docMk/>
            <pc:sldMk cId="1141055635" sldId="402"/>
            <ac:spMk id="2" creationId="{00000000-0000-0000-0000-000000000000}"/>
          </ac:spMkLst>
        </pc:spChg>
        <pc:spChg chg="mod">
          <ac:chgData name="McFarland, Annette (CNTR)" userId="e93d1f50-85ab-41a8-a34a-185a53159573" providerId="ADAL" clId="{2B509785-49C0-4E32-958C-5AC9171DF9FF}" dt="2023-05-22T17:30:01.006" v="2711" actId="20577"/>
          <ac:spMkLst>
            <pc:docMk/>
            <pc:sldMk cId="1141055635" sldId="402"/>
            <ac:spMk id="4" creationId="{00000000-0000-0000-0000-000000000000}"/>
          </ac:spMkLst>
        </pc:spChg>
        <pc:graphicFrameChg chg="mod">
          <ac:chgData name="McFarland, Annette (CNTR)" userId="e93d1f50-85ab-41a8-a34a-185a53159573" providerId="ADAL" clId="{2B509785-49C0-4E32-958C-5AC9171DF9FF}" dt="2023-05-22T17:27:48.785" v="2675" actId="14100"/>
          <ac:graphicFrameMkLst>
            <pc:docMk/>
            <pc:sldMk cId="1141055635" sldId="402"/>
            <ac:graphicFrameMk id="7" creationId="{00000000-0000-0000-0000-000000000000}"/>
          </ac:graphicFrameMkLst>
        </pc:graphicFrameChg>
      </pc:sldChg>
      <pc:sldChg chg="modSp mod addCm modNotesTx">
        <pc:chgData name="McFarland, Annette (CNTR)" userId="e93d1f50-85ab-41a8-a34a-185a53159573" providerId="ADAL" clId="{2B509785-49C0-4E32-958C-5AC9171DF9FF}" dt="2023-05-22T18:15:29.206" v="3061" actId="20577"/>
        <pc:sldMkLst>
          <pc:docMk/>
          <pc:sldMk cId="1733796199" sldId="403"/>
        </pc:sldMkLst>
        <pc:spChg chg="mod">
          <ac:chgData name="McFarland, Annette (CNTR)" userId="e93d1f50-85ab-41a8-a34a-185a53159573" providerId="ADAL" clId="{2B509785-49C0-4E32-958C-5AC9171DF9FF}" dt="2023-05-22T17:30:33.933" v="2721" actId="2711"/>
          <ac:spMkLst>
            <pc:docMk/>
            <pc:sldMk cId="1733796199" sldId="403"/>
            <ac:spMk id="2" creationId="{00000000-0000-0000-0000-000000000000}"/>
          </ac:spMkLst>
        </pc:spChg>
        <pc:spChg chg="mod">
          <ac:chgData name="McFarland, Annette (CNTR)" userId="e93d1f50-85ab-41a8-a34a-185a53159573" providerId="ADAL" clId="{2B509785-49C0-4E32-958C-5AC9171DF9FF}" dt="2023-05-22T18:10:21.006" v="2756" actId="1076"/>
          <ac:spMkLst>
            <pc:docMk/>
            <pc:sldMk cId="1733796199" sldId="403"/>
            <ac:spMk id="5" creationId="{00000000-0000-0000-0000-000000000000}"/>
          </ac:spMkLst>
        </pc:spChg>
        <pc:graphicFrameChg chg="mod">
          <ac:chgData name="McFarland, Annette (CNTR)" userId="e93d1f50-85ab-41a8-a34a-185a53159573" providerId="ADAL" clId="{2B509785-49C0-4E32-958C-5AC9171DF9FF}" dt="2023-05-22T18:10:24.934" v="2757" actId="14100"/>
          <ac:graphicFrameMkLst>
            <pc:docMk/>
            <pc:sldMk cId="1733796199" sldId="403"/>
            <ac:graphicFrameMk id="6" creationId="{00000000-0000-0000-0000-000000000000}"/>
          </ac:graphicFrameMkLst>
        </pc:graphicFrameChg>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2B509785-49C0-4E32-958C-5AC9171DF9FF}" dt="2023-05-22T18:08:43.745" v="2751"/>
              <pc2:cmMkLst xmlns:pc2="http://schemas.microsoft.com/office/powerpoint/2019/9/main/command">
                <pc:docMk/>
                <pc:sldMk cId="1733796199" sldId="403"/>
                <pc2:cmMk id="{EBD0B0C2-80E1-4AA2-AD13-4CB8E61E0B27}"/>
              </pc2:cmMkLst>
            </pc226:cmChg>
          </p:ext>
        </pc:extLst>
      </pc:sldChg>
      <pc:sldChg chg="modSp mod ord modNotesTx">
        <pc:chgData name="McFarland, Annette (CNTR)" userId="e93d1f50-85ab-41a8-a34a-185a53159573" providerId="ADAL" clId="{2B509785-49C0-4E32-958C-5AC9171DF9FF}" dt="2023-05-22T15:21:22.540" v="1937" actId="20577"/>
        <pc:sldMkLst>
          <pc:docMk/>
          <pc:sldMk cId="3249883112" sldId="406"/>
        </pc:sldMkLst>
        <pc:spChg chg="mod">
          <ac:chgData name="McFarland, Annette (CNTR)" userId="e93d1f50-85ab-41a8-a34a-185a53159573" providerId="ADAL" clId="{2B509785-49C0-4E32-958C-5AC9171DF9FF}" dt="2023-05-22T15:11:35.259" v="1719" actId="2711"/>
          <ac:spMkLst>
            <pc:docMk/>
            <pc:sldMk cId="3249883112" sldId="406"/>
            <ac:spMk id="2" creationId="{00000000-0000-0000-0000-000000000000}"/>
          </ac:spMkLst>
        </pc:spChg>
        <pc:spChg chg="mod">
          <ac:chgData name="McFarland, Annette (CNTR)" userId="e93d1f50-85ab-41a8-a34a-185a53159573" providerId="ADAL" clId="{2B509785-49C0-4E32-958C-5AC9171DF9FF}" dt="2023-05-22T15:11:59.572" v="1724" actId="20577"/>
          <ac:spMkLst>
            <pc:docMk/>
            <pc:sldMk cId="3249883112" sldId="406"/>
            <ac:spMk id="5" creationId="{00000000-0000-0000-0000-000000000000}"/>
          </ac:spMkLst>
        </pc:spChg>
        <pc:spChg chg="mod">
          <ac:chgData name="McFarland, Annette (CNTR)" userId="e93d1f50-85ab-41a8-a34a-185a53159573" providerId="ADAL" clId="{2B509785-49C0-4E32-958C-5AC9171DF9FF}" dt="2023-05-22T15:15:01.561" v="1752" actId="1076"/>
          <ac:spMkLst>
            <pc:docMk/>
            <pc:sldMk cId="3249883112" sldId="406"/>
            <ac:spMk id="8" creationId="{00000000-0000-0000-0000-000000000000}"/>
          </ac:spMkLst>
        </pc:spChg>
        <pc:spChg chg="mod">
          <ac:chgData name="McFarland, Annette (CNTR)" userId="e93d1f50-85ab-41a8-a34a-185a53159573" providerId="ADAL" clId="{2B509785-49C0-4E32-958C-5AC9171DF9FF}" dt="2023-05-22T15:15:07.393" v="1753" actId="1076"/>
          <ac:spMkLst>
            <pc:docMk/>
            <pc:sldMk cId="3249883112" sldId="406"/>
            <ac:spMk id="9" creationId="{00000000-0000-0000-0000-000000000000}"/>
          </ac:spMkLst>
        </pc:spChg>
        <pc:spChg chg="mod">
          <ac:chgData name="McFarland, Annette (CNTR)" userId="e93d1f50-85ab-41a8-a34a-185a53159573" providerId="ADAL" clId="{2B509785-49C0-4E32-958C-5AC9171DF9FF}" dt="2023-05-22T15:19:22.844" v="1755" actId="14100"/>
          <ac:spMkLst>
            <pc:docMk/>
            <pc:sldMk cId="3249883112" sldId="406"/>
            <ac:spMk id="10" creationId="{00000000-0000-0000-0000-000000000000}"/>
          </ac:spMkLst>
        </pc:spChg>
        <pc:spChg chg="mod">
          <ac:chgData name="McFarland, Annette (CNTR)" userId="e93d1f50-85ab-41a8-a34a-185a53159573" providerId="ADAL" clId="{2B509785-49C0-4E32-958C-5AC9171DF9FF}" dt="2023-05-22T15:19:27.818" v="1756" actId="1076"/>
          <ac:spMkLst>
            <pc:docMk/>
            <pc:sldMk cId="3249883112" sldId="406"/>
            <ac:spMk id="11" creationId="{00000000-0000-0000-0000-000000000000}"/>
          </ac:spMkLst>
        </pc:spChg>
        <pc:graphicFrameChg chg="mod">
          <ac:chgData name="McFarland, Annette (CNTR)" userId="e93d1f50-85ab-41a8-a34a-185a53159573" providerId="ADAL" clId="{2B509785-49C0-4E32-958C-5AC9171DF9FF}" dt="2023-05-22T15:19:45.435" v="1758" actId="207"/>
          <ac:graphicFrameMkLst>
            <pc:docMk/>
            <pc:sldMk cId="3249883112" sldId="406"/>
            <ac:graphicFrameMk id="6" creationId="{00000000-0000-0000-0000-000000000000}"/>
          </ac:graphicFrameMkLst>
        </pc:graphicFrameChg>
      </pc:sldChg>
      <pc:sldChg chg="modSp mod ord modNotesTx">
        <pc:chgData name="McFarland, Annette (CNTR)" userId="e93d1f50-85ab-41a8-a34a-185a53159573" providerId="ADAL" clId="{2B509785-49C0-4E32-958C-5AC9171DF9FF}" dt="2023-05-22T15:47:12.332" v="2202" actId="20577"/>
        <pc:sldMkLst>
          <pc:docMk/>
          <pc:sldMk cId="2952636691" sldId="407"/>
        </pc:sldMkLst>
        <pc:spChg chg="mod">
          <ac:chgData name="McFarland, Annette (CNTR)" userId="e93d1f50-85ab-41a8-a34a-185a53159573" providerId="ADAL" clId="{2B509785-49C0-4E32-958C-5AC9171DF9FF}" dt="2023-05-22T15:40:50.561" v="2091" actId="20577"/>
          <ac:spMkLst>
            <pc:docMk/>
            <pc:sldMk cId="2952636691" sldId="407"/>
            <ac:spMk id="6" creationId="{00000000-0000-0000-0000-000000000000}"/>
          </ac:spMkLst>
        </pc:spChg>
        <pc:spChg chg="mod">
          <ac:chgData name="McFarland, Annette (CNTR)" userId="e93d1f50-85ab-41a8-a34a-185a53159573" providerId="ADAL" clId="{2B509785-49C0-4E32-958C-5AC9171DF9FF}" dt="2023-05-22T15:29:33.127" v="2083" actId="2711"/>
          <ac:spMkLst>
            <pc:docMk/>
            <pc:sldMk cId="2952636691" sldId="407"/>
            <ac:spMk id="7" creationId="{00000000-0000-0000-0000-000000000000}"/>
          </ac:spMkLst>
        </pc:spChg>
        <pc:graphicFrameChg chg="mod">
          <ac:chgData name="McFarland, Annette (CNTR)" userId="e93d1f50-85ab-41a8-a34a-185a53159573" providerId="ADAL" clId="{2B509785-49C0-4E32-958C-5AC9171DF9FF}" dt="2023-05-22T15:46:20.780" v="2131" actId="207"/>
          <ac:graphicFrameMkLst>
            <pc:docMk/>
            <pc:sldMk cId="2952636691" sldId="407"/>
            <ac:graphicFrameMk id="10" creationId="{00000000-0000-0000-0000-000000000000}"/>
          </ac:graphicFrameMkLst>
        </pc:graphicFrameChg>
      </pc:sldChg>
      <pc:sldChg chg="modSp mod modNotesTx">
        <pc:chgData name="McFarland, Annette (CNTR)" userId="e93d1f50-85ab-41a8-a34a-185a53159573" providerId="ADAL" clId="{2B509785-49C0-4E32-958C-5AC9171DF9FF}" dt="2023-06-01T18:16:49.118" v="3674" actId="207"/>
        <pc:sldMkLst>
          <pc:docMk/>
          <pc:sldMk cId="3406239199" sldId="408"/>
        </pc:sldMkLst>
        <pc:spChg chg="mod">
          <ac:chgData name="McFarland, Annette (CNTR)" userId="e93d1f50-85ab-41a8-a34a-185a53159573" providerId="ADAL" clId="{2B509785-49C0-4E32-958C-5AC9171DF9FF}" dt="2023-05-22T18:14:21.405" v="2989" actId="2711"/>
          <ac:spMkLst>
            <pc:docMk/>
            <pc:sldMk cId="3406239199" sldId="408"/>
            <ac:spMk id="4" creationId="{00000000-0000-0000-0000-000000000000}"/>
          </ac:spMkLst>
        </pc:spChg>
        <pc:spChg chg="mod">
          <ac:chgData name="McFarland, Annette (CNTR)" userId="e93d1f50-85ab-41a8-a34a-185a53159573" providerId="ADAL" clId="{2B509785-49C0-4E32-958C-5AC9171DF9FF}" dt="2023-05-22T18:14:58.444" v="3031" actId="6549"/>
          <ac:spMkLst>
            <pc:docMk/>
            <pc:sldMk cId="3406239199" sldId="408"/>
            <ac:spMk id="6" creationId="{00000000-0000-0000-0000-000000000000}"/>
          </ac:spMkLst>
        </pc:spChg>
        <pc:graphicFrameChg chg="mod">
          <ac:chgData name="McFarland, Annette (CNTR)" userId="e93d1f50-85ab-41a8-a34a-185a53159573" providerId="ADAL" clId="{2B509785-49C0-4E32-958C-5AC9171DF9FF}" dt="2023-06-01T18:16:49.118" v="3674" actId="207"/>
          <ac:graphicFrameMkLst>
            <pc:docMk/>
            <pc:sldMk cId="3406239199" sldId="408"/>
            <ac:graphicFrameMk id="8" creationId="{00000000-0000-0000-0000-000000000000}"/>
          </ac:graphicFrameMkLst>
        </pc:graphicFrameChg>
      </pc:sldChg>
      <pc:sldChg chg="modSp mod modNotesTx">
        <pc:chgData name="McFarland, Annette (CNTR)" userId="e93d1f50-85ab-41a8-a34a-185a53159573" providerId="ADAL" clId="{2B509785-49C0-4E32-958C-5AC9171DF9FF}" dt="2023-05-22T18:29:41.424" v="3601" actId="207"/>
        <pc:sldMkLst>
          <pc:docMk/>
          <pc:sldMk cId="2846507740" sldId="409"/>
        </pc:sldMkLst>
        <pc:spChg chg="mod">
          <ac:chgData name="McFarland, Annette (CNTR)" userId="e93d1f50-85ab-41a8-a34a-185a53159573" providerId="ADAL" clId="{2B509785-49C0-4E32-958C-5AC9171DF9FF}" dt="2023-05-22T18:25:55.875" v="3446" actId="20577"/>
          <ac:spMkLst>
            <pc:docMk/>
            <pc:sldMk cId="2846507740" sldId="409"/>
            <ac:spMk id="6" creationId="{00000000-0000-0000-0000-000000000000}"/>
          </ac:spMkLst>
        </pc:spChg>
        <pc:graphicFrameChg chg="mod">
          <ac:chgData name="McFarland, Annette (CNTR)" userId="e93d1f50-85ab-41a8-a34a-185a53159573" providerId="ADAL" clId="{2B509785-49C0-4E32-958C-5AC9171DF9FF}" dt="2023-05-22T18:29:41.424" v="3601" actId="207"/>
          <ac:graphicFrameMkLst>
            <pc:docMk/>
            <pc:sldMk cId="2846507740" sldId="409"/>
            <ac:graphicFrameMk id="10" creationId="{00000000-0000-0000-0000-000000000000}"/>
          </ac:graphicFrameMkLst>
        </pc:graphicFrameChg>
      </pc:sldChg>
      <pc:sldChg chg="modSp mod">
        <pc:chgData name="McFarland, Annette (CNTR)" userId="e93d1f50-85ab-41a8-a34a-185a53159573" providerId="ADAL" clId="{2B509785-49C0-4E32-958C-5AC9171DF9FF}" dt="2023-05-22T20:58:01.747" v="3632" actId="2711"/>
        <pc:sldMkLst>
          <pc:docMk/>
          <pc:sldMk cId="2963321577" sldId="410"/>
        </pc:sldMkLst>
        <pc:spChg chg="mod">
          <ac:chgData name="McFarland, Annette (CNTR)" userId="e93d1f50-85ab-41a8-a34a-185a53159573" providerId="ADAL" clId="{2B509785-49C0-4E32-958C-5AC9171DF9FF}" dt="2023-05-22T20:58:01.747" v="3632" actId="2711"/>
          <ac:spMkLst>
            <pc:docMk/>
            <pc:sldMk cId="2963321577" sldId="410"/>
            <ac:spMk id="2" creationId="{00000000-0000-0000-0000-000000000000}"/>
          </ac:spMkLst>
        </pc:spChg>
        <pc:spChg chg="mod">
          <ac:chgData name="McFarland, Annette (CNTR)" userId="e93d1f50-85ab-41a8-a34a-185a53159573" providerId="ADAL" clId="{2B509785-49C0-4E32-958C-5AC9171DF9FF}" dt="2023-05-22T20:58:01.747" v="3632" actId="2711"/>
          <ac:spMkLst>
            <pc:docMk/>
            <pc:sldMk cId="2963321577" sldId="410"/>
            <ac:spMk id="5" creationId="{00000000-0000-0000-0000-000000000000}"/>
          </ac:spMkLst>
        </pc:spChg>
        <pc:graphicFrameChg chg="mod">
          <ac:chgData name="McFarland, Annette (CNTR)" userId="e93d1f50-85ab-41a8-a34a-185a53159573" providerId="ADAL" clId="{2B509785-49C0-4E32-958C-5AC9171DF9FF}" dt="2023-05-22T20:57:55.546" v="3630" actId="2711"/>
          <ac:graphicFrameMkLst>
            <pc:docMk/>
            <pc:sldMk cId="2963321577" sldId="410"/>
            <ac:graphicFrameMk id="6" creationId="{00000000-0000-0000-0000-000000000000}"/>
          </ac:graphicFrameMkLst>
        </pc:graphicFrameChg>
      </pc:sldChg>
      <pc:sldChg chg="addSp delSp modSp mod">
        <pc:chgData name="McFarland, Annette (CNTR)" userId="e93d1f50-85ab-41a8-a34a-185a53159573" providerId="ADAL" clId="{2B509785-49C0-4E32-958C-5AC9171DF9FF}" dt="2023-05-30T19:31:18.509" v="3637"/>
        <pc:sldMkLst>
          <pc:docMk/>
          <pc:sldMk cId="3491744936" sldId="415"/>
        </pc:sldMkLst>
        <pc:spChg chg="mod">
          <ac:chgData name="McFarland, Annette (CNTR)" userId="e93d1f50-85ab-41a8-a34a-185a53159573" providerId="ADAL" clId="{2B509785-49C0-4E32-958C-5AC9171DF9FF}" dt="2023-05-22T15:09:24.143" v="1710" actId="207"/>
          <ac:spMkLst>
            <pc:docMk/>
            <pc:sldMk cId="3491744936" sldId="415"/>
            <ac:spMk id="3" creationId="{00000000-0000-0000-0000-000000000000}"/>
          </ac:spMkLst>
        </pc:spChg>
        <pc:spChg chg="add mod">
          <ac:chgData name="McFarland, Annette (CNTR)" userId="e93d1f50-85ab-41a8-a34a-185a53159573" providerId="ADAL" clId="{2B509785-49C0-4E32-958C-5AC9171DF9FF}" dt="2023-05-22T15:09:20.697" v="1709" actId="207"/>
          <ac:spMkLst>
            <pc:docMk/>
            <pc:sldMk cId="3491744936" sldId="415"/>
            <ac:spMk id="4" creationId="{85563B3C-4083-5CC4-4C69-A8EC3B1576D8}"/>
          </ac:spMkLst>
        </pc:spChg>
        <pc:picChg chg="add del mod">
          <ac:chgData name="McFarland, Annette (CNTR)" userId="e93d1f50-85ab-41a8-a34a-185a53159573" providerId="ADAL" clId="{2B509785-49C0-4E32-958C-5AC9171DF9FF}" dt="2023-05-30T19:31:18.196" v="3636" actId="478"/>
          <ac:picMkLst>
            <pc:docMk/>
            <pc:sldMk cId="3491744936" sldId="415"/>
            <ac:picMk id="2" creationId="{9AF9C566-7498-9242-3D1B-802C1384A8E4}"/>
          </ac:picMkLst>
        </pc:picChg>
        <pc:picChg chg="add mod">
          <ac:chgData name="McFarland, Annette (CNTR)" userId="e93d1f50-85ab-41a8-a34a-185a53159573" providerId="ADAL" clId="{2B509785-49C0-4E32-958C-5AC9171DF9FF}" dt="2023-05-30T19:31:18.509" v="3637"/>
          <ac:picMkLst>
            <pc:docMk/>
            <pc:sldMk cId="3491744936" sldId="415"/>
            <ac:picMk id="5" creationId="{41175C23-776A-B49E-CDE2-092A32BC21D0}"/>
          </ac:picMkLst>
        </pc:picChg>
      </pc:sldChg>
      <pc:sldChg chg="addSp delSp modSp mod">
        <pc:chgData name="McFarland, Annette (CNTR)" userId="e93d1f50-85ab-41a8-a34a-185a53159573" providerId="ADAL" clId="{2B509785-49C0-4E32-958C-5AC9171DF9FF}" dt="2023-05-30T19:31:28.351" v="3641"/>
        <pc:sldMkLst>
          <pc:docMk/>
          <pc:sldMk cId="1642748989" sldId="416"/>
        </pc:sldMkLst>
        <pc:spChg chg="mod">
          <ac:chgData name="McFarland, Annette (CNTR)" userId="e93d1f50-85ab-41a8-a34a-185a53159573" providerId="ADAL" clId="{2B509785-49C0-4E32-958C-5AC9171DF9FF}" dt="2023-05-22T15:09:40.221" v="1713" actId="207"/>
          <ac:spMkLst>
            <pc:docMk/>
            <pc:sldMk cId="1642748989" sldId="416"/>
            <ac:spMk id="3" creationId="{00000000-0000-0000-0000-000000000000}"/>
          </ac:spMkLst>
        </pc:spChg>
        <pc:spChg chg="add mod">
          <ac:chgData name="McFarland, Annette (CNTR)" userId="e93d1f50-85ab-41a8-a34a-185a53159573" providerId="ADAL" clId="{2B509785-49C0-4E32-958C-5AC9171DF9FF}" dt="2023-05-22T15:10:50.502" v="1714" actId="207"/>
          <ac:spMkLst>
            <pc:docMk/>
            <pc:sldMk cId="1642748989" sldId="416"/>
            <ac:spMk id="4" creationId="{0CE391C1-F23C-0A91-87D1-BB9AC2F2B452}"/>
          </ac:spMkLst>
        </pc:spChg>
        <pc:picChg chg="add del mod">
          <ac:chgData name="McFarland, Annette (CNTR)" userId="e93d1f50-85ab-41a8-a34a-185a53159573" providerId="ADAL" clId="{2B509785-49C0-4E32-958C-5AC9171DF9FF}" dt="2023-05-30T19:31:28.059" v="3640" actId="478"/>
          <ac:picMkLst>
            <pc:docMk/>
            <pc:sldMk cId="1642748989" sldId="416"/>
            <ac:picMk id="2" creationId="{56E75075-B715-C7B2-DBF2-823EA30F5AE3}"/>
          </ac:picMkLst>
        </pc:picChg>
        <pc:picChg chg="add mod">
          <ac:chgData name="McFarland, Annette (CNTR)" userId="e93d1f50-85ab-41a8-a34a-185a53159573" providerId="ADAL" clId="{2B509785-49C0-4E32-958C-5AC9171DF9FF}" dt="2023-05-30T19:31:28.351" v="3641"/>
          <ac:picMkLst>
            <pc:docMk/>
            <pc:sldMk cId="1642748989" sldId="416"/>
            <ac:picMk id="5" creationId="{C6EFE0A8-BB0D-5CB8-2AB8-C6216ADCA4D5}"/>
          </ac:picMkLst>
        </pc:picChg>
      </pc:sldChg>
      <pc:sldChg chg="addSp delSp modSp mod ord">
        <pc:chgData name="McFarland, Annette (CNTR)" userId="e93d1f50-85ab-41a8-a34a-185a53159573" providerId="ADAL" clId="{2B509785-49C0-4E32-958C-5AC9171DF9FF}" dt="2023-05-30T19:31:23.393" v="3639"/>
        <pc:sldMkLst>
          <pc:docMk/>
          <pc:sldMk cId="3816724992" sldId="417"/>
        </pc:sldMkLst>
        <pc:spChg chg="mod">
          <ac:chgData name="McFarland, Annette (CNTR)" userId="e93d1f50-85ab-41a8-a34a-185a53159573" providerId="ADAL" clId="{2B509785-49C0-4E32-958C-5AC9171DF9FF}" dt="2023-05-22T15:09:11.331" v="1707" actId="207"/>
          <ac:spMkLst>
            <pc:docMk/>
            <pc:sldMk cId="3816724992" sldId="417"/>
            <ac:spMk id="3" creationId="{00000000-0000-0000-0000-000000000000}"/>
          </ac:spMkLst>
        </pc:spChg>
        <pc:spChg chg="add mod">
          <ac:chgData name="McFarland, Annette (CNTR)" userId="e93d1f50-85ab-41a8-a34a-185a53159573" providerId="ADAL" clId="{2B509785-49C0-4E32-958C-5AC9171DF9FF}" dt="2023-05-22T15:09:14.422" v="1708" actId="207"/>
          <ac:spMkLst>
            <pc:docMk/>
            <pc:sldMk cId="3816724992" sldId="417"/>
            <ac:spMk id="4" creationId="{48414B4D-15AB-F864-EBCC-DA335F03B38B}"/>
          </ac:spMkLst>
        </pc:spChg>
        <pc:picChg chg="add del mod">
          <ac:chgData name="McFarland, Annette (CNTR)" userId="e93d1f50-85ab-41a8-a34a-185a53159573" providerId="ADAL" clId="{2B509785-49C0-4E32-958C-5AC9171DF9FF}" dt="2023-05-30T19:31:23.091" v="3638" actId="478"/>
          <ac:picMkLst>
            <pc:docMk/>
            <pc:sldMk cId="3816724992" sldId="417"/>
            <ac:picMk id="2" creationId="{15E323DD-A4E5-1356-4428-CE4FDC7E3398}"/>
          </ac:picMkLst>
        </pc:picChg>
        <pc:picChg chg="add mod">
          <ac:chgData name="McFarland, Annette (CNTR)" userId="e93d1f50-85ab-41a8-a34a-185a53159573" providerId="ADAL" clId="{2B509785-49C0-4E32-958C-5AC9171DF9FF}" dt="2023-05-30T19:31:23.393" v="3639"/>
          <ac:picMkLst>
            <pc:docMk/>
            <pc:sldMk cId="3816724992" sldId="417"/>
            <ac:picMk id="5" creationId="{BA1827C3-06A3-2833-706B-C5D1EF75636E}"/>
          </ac:picMkLst>
        </pc:picChg>
      </pc:sldChg>
      <pc:sldChg chg="addSp delSp modSp mod">
        <pc:chgData name="McFarland, Annette (CNTR)" userId="e93d1f50-85ab-41a8-a34a-185a53159573" providerId="ADAL" clId="{2B509785-49C0-4E32-958C-5AC9171DF9FF}" dt="2023-05-30T19:31:32.329" v="3643"/>
        <pc:sldMkLst>
          <pc:docMk/>
          <pc:sldMk cId="3904958716" sldId="418"/>
        </pc:sldMkLst>
        <pc:spChg chg="mod">
          <ac:chgData name="McFarland, Annette (CNTR)" userId="e93d1f50-85ab-41a8-a34a-185a53159573" providerId="ADAL" clId="{2B509785-49C0-4E32-958C-5AC9171DF9FF}" dt="2023-05-22T15:11:03.083" v="1715" actId="207"/>
          <ac:spMkLst>
            <pc:docMk/>
            <pc:sldMk cId="3904958716" sldId="418"/>
            <ac:spMk id="3" creationId="{00000000-0000-0000-0000-000000000000}"/>
          </ac:spMkLst>
        </pc:spChg>
        <pc:spChg chg="add mod">
          <ac:chgData name="McFarland, Annette (CNTR)" userId="e93d1f50-85ab-41a8-a34a-185a53159573" providerId="ADAL" clId="{2B509785-49C0-4E32-958C-5AC9171DF9FF}" dt="2023-05-22T15:11:06.528" v="1716" actId="207"/>
          <ac:spMkLst>
            <pc:docMk/>
            <pc:sldMk cId="3904958716" sldId="418"/>
            <ac:spMk id="4" creationId="{5652A466-7510-DBA7-A6FA-582A7EA34A50}"/>
          </ac:spMkLst>
        </pc:spChg>
        <pc:picChg chg="add del mod">
          <ac:chgData name="McFarland, Annette (CNTR)" userId="e93d1f50-85ab-41a8-a34a-185a53159573" providerId="ADAL" clId="{2B509785-49C0-4E32-958C-5AC9171DF9FF}" dt="2023-05-30T19:31:32.066" v="3642" actId="478"/>
          <ac:picMkLst>
            <pc:docMk/>
            <pc:sldMk cId="3904958716" sldId="418"/>
            <ac:picMk id="2" creationId="{40E604E1-D6CA-377B-10CF-8C9E64B13E16}"/>
          </ac:picMkLst>
        </pc:picChg>
        <pc:picChg chg="add mod">
          <ac:chgData name="McFarland, Annette (CNTR)" userId="e93d1f50-85ab-41a8-a34a-185a53159573" providerId="ADAL" clId="{2B509785-49C0-4E32-958C-5AC9171DF9FF}" dt="2023-05-30T19:31:32.329" v="3643"/>
          <ac:picMkLst>
            <pc:docMk/>
            <pc:sldMk cId="3904958716" sldId="418"/>
            <ac:picMk id="5" creationId="{DB74937F-820D-9394-8985-516E08605446}"/>
          </ac:picMkLst>
        </pc:picChg>
      </pc:sldChg>
      <pc:sldChg chg="addSp delSp modSp mod">
        <pc:chgData name="McFarland, Annette (CNTR)" userId="e93d1f50-85ab-41a8-a34a-185a53159573" providerId="ADAL" clId="{2B509785-49C0-4E32-958C-5AC9171DF9FF}" dt="2023-05-30T19:31:36.746" v="3645"/>
        <pc:sldMkLst>
          <pc:docMk/>
          <pc:sldMk cId="1894045141" sldId="419"/>
        </pc:sldMkLst>
        <pc:spChg chg="mod">
          <ac:chgData name="McFarland, Annette (CNTR)" userId="e93d1f50-85ab-41a8-a34a-185a53159573" providerId="ADAL" clId="{2B509785-49C0-4E32-958C-5AC9171DF9FF}" dt="2023-05-22T15:11:11.373" v="1717" actId="207"/>
          <ac:spMkLst>
            <pc:docMk/>
            <pc:sldMk cId="1894045141" sldId="419"/>
            <ac:spMk id="3" creationId="{00000000-0000-0000-0000-000000000000}"/>
          </ac:spMkLst>
        </pc:spChg>
        <pc:spChg chg="add mod">
          <ac:chgData name="McFarland, Annette (CNTR)" userId="e93d1f50-85ab-41a8-a34a-185a53159573" providerId="ADAL" clId="{2B509785-49C0-4E32-958C-5AC9171DF9FF}" dt="2023-05-22T15:11:14.578" v="1718" actId="207"/>
          <ac:spMkLst>
            <pc:docMk/>
            <pc:sldMk cId="1894045141" sldId="419"/>
            <ac:spMk id="4" creationId="{B1911B85-A3C6-212B-1677-BE408A67FEC2}"/>
          </ac:spMkLst>
        </pc:spChg>
        <pc:picChg chg="add del mod">
          <ac:chgData name="McFarland, Annette (CNTR)" userId="e93d1f50-85ab-41a8-a34a-185a53159573" providerId="ADAL" clId="{2B509785-49C0-4E32-958C-5AC9171DF9FF}" dt="2023-05-30T19:31:36.451" v="3644" actId="478"/>
          <ac:picMkLst>
            <pc:docMk/>
            <pc:sldMk cId="1894045141" sldId="419"/>
            <ac:picMk id="2" creationId="{3715FEEF-AE0D-00C8-566E-92D5D68D6D43}"/>
          </ac:picMkLst>
        </pc:picChg>
        <pc:picChg chg="add mod">
          <ac:chgData name="McFarland, Annette (CNTR)" userId="e93d1f50-85ab-41a8-a34a-185a53159573" providerId="ADAL" clId="{2B509785-49C0-4E32-958C-5AC9171DF9FF}" dt="2023-05-30T19:31:36.746" v="3645"/>
          <ac:picMkLst>
            <pc:docMk/>
            <pc:sldMk cId="1894045141" sldId="419"/>
            <ac:picMk id="5" creationId="{D6F1FC5B-A850-2EF4-B565-B21AE36A16DA}"/>
          </ac:picMkLst>
        </pc:picChg>
      </pc:sldChg>
      <pc:sldChg chg="modSp mod modNotesTx">
        <pc:chgData name="McFarland, Annette (CNTR)" userId="e93d1f50-85ab-41a8-a34a-185a53159573" providerId="ADAL" clId="{2B509785-49C0-4E32-958C-5AC9171DF9FF}" dt="2023-05-18T20:34:54.111" v="149" actId="20577"/>
        <pc:sldMkLst>
          <pc:docMk/>
          <pc:sldMk cId="2235791592" sldId="420"/>
        </pc:sldMkLst>
        <pc:spChg chg="mod">
          <ac:chgData name="McFarland, Annette (CNTR)" userId="e93d1f50-85ab-41a8-a34a-185a53159573" providerId="ADAL" clId="{2B509785-49C0-4E32-958C-5AC9171DF9FF}" dt="2023-05-18T20:33:57.414" v="124" actId="2711"/>
          <ac:spMkLst>
            <pc:docMk/>
            <pc:sldMk cId="2235791592" sldId="420"/>
            <ac:spMk id="2" creationId="{00000000-0000-0000-0000-000000000000}"/>
          </ac:spMkLst>
        </pc:spChg>
        <pc:spChg chg="mod">
          <ac:chgData name="McFarland, Annette (CNTR)" userId="e93d1f50-85ab-41a8-a34a-185a53159573" providerId="ADAL" clId="{2B509785-49C0-4E32-958C-5AC9171DF9FF}" dt="2023-05-18T20:34:54.111" v="149" actId="20577"/>
          <ac:spMkLst>
            <pc:docMk/>
            <pc:sldMk cId="2235791592" sldId="420"/>
            <ac:spMk id="5" creationId="{00000000-0000-0000-0000-000000000000}"/>
          </ac:spMkLst>
        </pc:spChg>
        <pc:graphicFrameChg chg="mod">
          <ac:chgData name="McFarland, Annette (CNTR)" userId="e93d1f50-85ab-41a8-a34a-185a53159573" providerId="ADAL" clId="{2B509785-49C0-4E32-958C-5AC9171DF9FF}" dt="2023-05-18T20:34:22.994" v="131"/>
          <ac:graphicFrameMkLst>
            <pc:docMk/>
            <pc:sldMk cId="2235791592" sldId="420"/>
            <ac:graphicFrameMk id="6" creationId="{00000000-0000-0000-0000-000000000000}"/>
          </ac:graphicFrameMkLst>
        </pc:graphicFrameChg>
      </pc:sldChg>
      <pc:sldMasterChg chg="setBg">
        <pc:chgData name="McFarland, Annette (CNTR)" userId="e93d1f50-85ab-41a8-a34a-185a53159573" providerId="ADAL" clId="{2B509785-49C0-4E32-958C-5AC9171DF9FF}" dt="2023-05-30T19:31:08.946" v="3633"/>
        <pc:sldMasterMkLst>
          <pc:docMk/>
          <pc:sldMasterMk cId="0" sldId="2147483648"/>
        </pc:sldMasterMkLst>
      </pc:sldMasterChg>
      <pc:sldMasterChg chg="setBg modSldLayout">
        <pc:chgData name="McFarland, Annette (CNTR)" userId="e93d1f50-85ab-41a8-a34a-185a53159573" providerId="ADAL" clId="{2B509785-49C0-4E32-958C-5AC9171DF9FF}" dt="2023-05-18T17:40:24.694" v="25" actId="2711"/>
        <pc:sldMasterMkLst>
          <pc:docMk/>
          <pc:sldMasterMk cId="0" sldId="2147483661"/>
        </pc:sldMasterMkLst>
        <pc:sldLayoutChg chg="addSp delSp modSp mod setBg">
          <pc:chgData name="McFarland, Annette (CNTR)" userId="e93d1f50-85ab-41a8-a34a-185a53159573" providerId="ADAL" clId="{2B509785-49C0-4E32-958C-5AC9171DF9FF}" dt="2023-05-18T17:40:24.694" v="25" actId="2711"/>
          <pc:sldLayoutMkLst>
            <pc:docMk/>
            <pc:sldMasterMk cId="0" sldId="2147483661"/>
            <pc:sldLayoutMk cId="0" sldId="2147483662"/>
          </pc:sldLayoutMkLst>
          <pc:spChg chg="del">
            <ac:chgData name="McFarland, Annette (CNTR)" userId="e93d1f50-85ab-41a8-a34a-185a53159573" providerId="ADAL" clId="{2B509785-49C0-4E32-958C-5AC9171DF9FF}" dt="2023-05-17T15:45:23.522" v="0" actId="478"/>
            <ac:spMkLst>
              <pc:docMk/>
              <pc:sldMasterMk cId="0" sldId="2147483661"/>
              <pc:sldLayoutMk cId="0" sldId="2147483662"/>
              <ac:spMk id="2" creationId="{5385223A-D559-4FC9-93AD-DFFD3D58AF4B}"/>
            </ac:spMkLst>
          </pc:spChg>
          <pc:spChg chg="del">
            <ac:chgData name="McFarland, Annette (CNTR)" userId="e93d1f50-85ab-41a8-a34a-185a53159573" providerId="ADAL" clId="{2B509785-49C0-4E32-958C-5AC9171DF9FF}" dt="2023-05-17T15:45:26.648" v="2" actId="478"/>
            <ac:spMkLst>
              <pc:docMk/>
              <pc:sldMasterMk cId="0" sldId="2147483661"/>
              <pc:sldLayoutMk cId="0" sldId="2147483662"/>
              <ac:spMk id="11" creationId="{C45BD68E-37A3-4759-B6A6-AD334C39B42E}"/>
            </ac:spMkLst>
          </pc:spChg>
          <pc:spChg chg="add mod">
            <ac:chgData name="McFarland, Annette (CNTR)" userId="e93d1f50-85ab-41a8-a34a-185a53159573" providerId="ADAL" clId="{2B509785-49C0-4E32-958C-5AC9171DF9FF}" dt="2023-05-18T17:40:24.694" v="25" actId="2711"/>
            <ac:spMkLst>
              <pc:docMk/>
              <pc:sldMasterMk cId="0" sldId="2147483661"/>
              <pc:sldLayoutMk cId="0" sldId="2147483662"/>
              <ac:spMk id="12" creationId="{826FDD88-9FAB-80E6-7934-279561CA8364}"/>
            </ac:spMkLst>
          </pc:spChg>
          <pc:spChg chg="add mod">
            <ac:chgData name="McFarland, Annette (CNTR)" userId="e93d1f50-85ab-41a8-a34a-185a53159573" providerId="ADAL" clId="{2B509785-49C0-4E32-958C-5AC9171DF9FF}" dt="2023-05-17T15:45:28.311" v="4"/>
            <ac:spMkLst>
              <pc:docMk/>
              <pc:sldMasterMk cId="0" sldId="2147483661"/>
              <pc:sldLayoutMk cId="0" sldId="2147483662"/>
              <ac:spMk id="14" creationId="{90E1841D-9EE7-3445-58AC-698FBF67468E}"/>
            </ac:spMkLst>
          </pc:spChg>
          <pc:spChg chg="add mod">
            <ac:chgData name="McFarland, Annette (CNTR)" userId="e93d1f50-85ab-41a8-a34a-185a53159573" providerId="ADAL" clId="{2B509785-49C0-4E32-958C-5AC9171DF9FF}" dt="2023-05-17T15:45:28.311" v="4"/>
            <ac:spMkLst>
              <pc:docMk/>
              <pc:sldMasterMk cId="0" sldId="2147483661"/>
              <pc:sldLayoutMk cId="0" sldId="2147483662"/>
              <ac:spMk id="15" creationId="{903E8503-93FA-3B40-4C05-E4159121E1BE}"/>
            </ac:spMkLst>
          </pc:spChg>
          <pc:grpChg chg="del">
            <ac:chgData name="McFarland, Annette (CNTR)" userId="e93d1f50-85ab-41a8-a34a-185a53159573" providerId="ADAL" clId="{2B509785-49C0-4E32-958C-5AC9171DF9FF}" dt="2023-05-17T15:45:24.535" v="1" actId="478"/>
            <ac:grpSpMkLst>
              <pc:docMk/>
              <pc:sldMasterMk cId="0" sldId="2147483661"/>
              <pc:sldLayoutMk cId="0" sldId="2147483662"/>
              <ac:grpSpMk id="3" creationId="{5C2FDCB0-B122-4920-9E6B-E146573A0F31}"/>
            </ac:grpSpMkLst>
          </pc:grpChg>
          <pc:picChg chg="del">
            <ac:chgData name="McFarland, Annette (CNTR)" userId="e93d1f50-85ab-41a8-a34a-185a53159573" providerId="ADAL" clId="{2B509785-49C0-4E32-958C-5AC9171DF9FF}" dt="2023-05-17T15:45:27.341" v="3" actId="478"/>
            <ac:picMkLst>
              <pc:docMk/>
              <pc:sldMasterMk cId="0" sldId="2147483661"/>
              <pc:sldLayoutMk cId="0" sldId="2147483662"/>
              <ac:picMk id="10" creationId="{D3B97F97-47F7-4D22-9D6F-AB35EA87AA6D}"/>
            </ac:picMkLst>
          </pc:picChg>
          <pc:picChg chg="add mod">
            <ac:chgData name="McFarland, Annette (CNTR)" userId="e93d1f50-85ab-41a8-a34a-185a53159573" providerId="ADAL" clId="{2B509785-49C0-4E32-958C-5AC9171DF9FF}" dt="2023-05-17T15:45:28.311" v="4"/>
            <ac:picMkLst>
              <pc:docMk/>
              <pc:sldMasterMk cId="0" sldId="2147483661"/>
              <pc:sldLayoutMk cId="0" sldId="2147483662"/>
              <ac:picMk id="13" creationId="{13538C92-90B5-BBBC-0387-51F1F347BC45}"/>
            </ac:picMkLst>
          </pc:picChg>
        </pc:sldLayoutChg>
      </pc:sldMasterChg>
    </pc:docChg>
  </pc:docChgLst>
  <pc:docChgLst>
    <pc:chgData name="Vadnais, Sabina" userId="e0a5976f-0446-4474-aa64-fce0035d6983" providerId="ADAL" clId="{69ED0820-B70E-4F22-80DC-26D32ED73C97}"/>
    <pc:docChg chg="undo custSel modSld">
      <pc:chgData name="Vadnais, Sabina" userId="e0a5976f-0446-4474-aa64-fce0035d6983" providerId="ADAL" clId="{69ED0820-B70E-4F22-80DC-26D32ED73C97}" dt="2022-05-31T15:57:15.786" v="1124" actId="20577"/>
      <pc:docMkLst>
        <pc:docMk/>
      </pc:docMkLst>
      <pc:sldChg chg="delSp modSp mod modNotesTx">
        <pc:chgData name="Vadnais, Sabina" userId="e0a5976f-0446-4474-aa64-fce0035d6983" providerId="ADAL" clId="{69ED0820-B70E-4F22-80DC-26D32ED73C97}" dt="2022-05-26T17:51:53.048" v="160" actId="20577"/>
        <pc:sldMkLst>
          <pc:docMk/>
          <pc:sldMk cId="0" sldId="331"/>
        </pc:sldMkLst>
        <pc:spChg chg="del">
          <ac:chgData name="Vadnais, Sabina" userId="e0a5976f-0446-4474-aa64-fce0035d6983" providerId="ADAL" clId="{69ED0820-B70E-4F22-80DC-26D32ED73C97}" dt="2022-05-26T17:49:52.789" v="110" actId="478"/>
          <ac:spMkLst>
            <pc:docMk/>
            <pc:sldMk cId="0" sldId="331"/>
            <ac:spMk id="5" creationId="{00000000-0000-0000-0000-000000000000}"/>
          </ac:spMkLst>
        </pc:spChg>
        <pc:spChg chg="mod">
          <ac:chgData name="Vadnais, Sabina" userId="e0a5976f-0446-4474-aa64-fce0035d6983" providerId="ADAL" clId="{69ED0820-B70E-4F22-80DC-26D32ED73C97}" dt="2022-05-26T17:51:37.951" v="150" actId="20577"/>
          <ac:spMkLst>
            <pc:docMk/>
            <pc:sldMk cId="0" sldId="331"/>
            <ac:spMk id="6" creationId="{00000000-0000-0000-0000-000000000000}"/>
          </ac:spMkLst>
        </pc:spChg>
        <pc:graphicFrameChg chg="mod">
          <ac:chgData name="Vadnais, Sabina" userId="e0a5976f-0446-4474-aa64-fce0035d6983" providerId="ADAL" clId="{69ED0820-B70E-4F22-80DC-26D32ED73C97}" dt="2022-05-26T17:51:27.379" v="142" actId="14100"/>
          <ac:graphicFrameMkLst>
            <pc:docMk/>
            <pc:sldMk cId="0" sldId="331"/>
            <ac:graphicFrameMk id="7" creationId="{00000000-0000-0000-0000-000000000000}"/>
          </ac:graphicFrameMkLst>
        </pc:graphicFrameChg>
      </pc:sldChg>
      <pc:sldChg chg="modSp mod">
        <pc:chgData name="Vadnais, Sabina" userId="e0a5976f-0446-4474-aa64-fce0035d6983" providerId="ADAL" clId="{69ED0820-B70E-4F22-80DC-26D32ED73C97}" dt="2022-05-31T14:19:22.728" v="705" actId="27918"/>
        <pc:sldMkLst>
          <pc:docMk/>
          <pc:sldMk cId="0" sldId="342"/>
        </pc:sldMkLst>
        <pc:spChg chg="mod">
          <ac:chgData name="Vadnais, Sabina" userId="e0a5976f-0446-4474-aa64-fce0035d6983" providerId="ADAL" clId="{69ED0820-B70E-4F22-80DC-26D32ED73C97}" dt="2022-05-27T14:59:21.983" v="457" actId="20577"/>
          <ac:spMkLst>
            <pc:docMk/>
            <pc:sldMk cId="0" sldId="342"/>
            <ac:spMk id="5" creationId="{00000000-0000-0000-0000-000000000000}"/>
          </ac:spMkLst>
        </pc:spChg>
      </pc:sldChg>
      <pc:sldChg chg="modSp mod modNotesTx">
        <pc:chgData name="Vadnais, Sabina" userId="e0a5976f-0446-4474-aa64-fce0035d6983" providerId="ADAL" clId="{69ED0820-B70E-4F22-80DC-26D32ED73C97}" dt="2022-05-31T14:18:24.737" v="703" actId="27918"/>
        <pc:sldMkLst>
          <pc:docMk/>
          <pc:sldMk cId="0" sldId="343"/>
        </pc:sldMkLst>
        <pc:spChg chg="mod">
          <ac:chgData name="Vadnais, Sabina" userId="e0a5976f-0446-4474-aa64-fce0035d6983" providerId="ADAL" clId="{69ED0820-B70E-4F22-80DC-26D32ED73C97}" dt="2022-05-27T14:42:55.505" v="444" actId="20577"/>
          <ac:spMkLst>
            <pc:docMk/>
            <pc:sldMk cId="0" sldId="343"/>
            <ac:spMk id="16389" creationId="{00000000-0000-0000-0000-000000000000}"/>
          </ac:spMkLst>
        </pc:spChg>
      </pc:sldChg>
      <pc:sldChg chg="modSp mod">
        <pc:chgData name="Vadnais, Sabina" userId="e0a5976f-0446-4474-aa64-fce0035d6983" providerId="ADAL" clId="{69ED0820-B70E-4F22-80DC-26D32ED73C97}" dt="2022-05-27T15:41:31.206" v="552" actId="20577"/>
        <pc:sldMkLst>
          <pc:docMk/>
          <pc:sldMk cId="0" sldId="351"/>
        </pc:sldMkLst>
        <pc:spChg chg="mod">
          <ac:chgData name="Vadnais, Sabina" userId="e0a5976f-0446-4474-aa64-fce0035d6983" providerId="ADAL" clId="{69ED0820-B70E-4F22-80DC-26D32ED73C97}" dt="2022-05-27T15:40:51.720" v="539" actId="20577"/>
          <ac:spMkLst>
            <pc:docMk/>
            <pc:sldMk cId="0" sldId="351"/>
            <ac:spMk id="4" creationId="{00000000-0000-0000-0000-000000000000}"/>
          </ac:spMkLst>
        </pc:spChg>
        <pc:spChg chg="mod">
          <ac:chgData name="Vadnais, Sabina" userId="e0a5976f-0446-4474-aa64-fce0035d6983" providerId="ADAL" clId="{69ED0820-B70E-4F22-80DC-26D32ED73C97}" dt="2022-05-27T15:41:31.206" v="552" actId="20577"/>
          <ac:spMkLst>
            <pc:docMk/>
            <pc:sldMk cId="0" sldId="351"/>
            <ac:spMk id="27650" creationId="{00000000-0000-0000-0000-000000000000}"/>
          </ac:spMkLst>
        </pc:spChg>
      </pc:sldChg>
      <pc:sldChg chg="modSp mod modNotesTx">
        <pc:chgData name="Vadnais, Sabina" userId="e0a5976f-0446-4474-aa64-fce0035d6983" providerId="ADAL" clId="{69ED0820-B70E-4F22-80DC-26D32ED73C97}" dt="2022-05-31T14:45:44.039" v="878" actId="27918"/>
        <pc:sldMkLst>
          <pc:docMk/>
          <pc:sldMk cId="0" sldId="353"/>
        </pc:sldMkLst>
        <pc:spChg chg="mod">
          <ac:chgData name="Vadnais, Sabina" userId="e0a5976f-0446-4474-aa64-fce0035d6983" providerId="ADAL" clId="{69ED0820-B70E-4F22-80DC-26D32ED73C97}" dt="2022-05-27T15:47:37.162" v="645" actId="20577"/>
          <ac:spMkLst>
            <pc:docMk/>
            <pc:sldMk cId="0" sldId="353"/>
            <ac:spMk id="6" creationId="{00000000-0000-0000-0000-000000000000}"/>
          </ac:spMkLst>
        </pc:spChg>
      </pc:sldChg>
      <pc:sldChg chg="modSp mod modNotesTx">
        <pc:chgData name="Vadnais, Sabina" userId="e0a5976f-0446-4474-aa64-fce0035d6983" providerId="ADAL" clId="{69ED0820-B70E-4F22-80DC-26D32ED73C97}" dt="2022-05-31T15:03:54.233" v="955" actId="20577"/>
        <pc:sldMkLst>
          <pc:docMk/>
          <pc:sldMk cId="0" sldId="354"/>
        </pc:sldMkLst>
        <pc:spChg chg="mod">
          <ac:chgData name="Vadnais, Sabina" userId="e0a5976f-0446-4474-aa64-fce0035d6983" providerId="ADAL" clId="{69ED0820-B70E-4F22-80DC-26D32ED73C97}" dt="2022-05-31T15:03:54.233" v="955" actId="20577"/>
          <ac:spMkLst>
            <pc:docMk/>
            <pc:sldMk cId="0" sldId="354"/>
            <ac:spMk id="6" creationId="{00000000-0000-0000-0000-000000000000}"/>
          </ac:spMkLst>
        </pc:spChg>
        <pc:graphicFrameChg chg="mod">
          <ac:chgData name="Vadnais, Sabina" userId="e0a5976f-0446-4474-aa64-fce0035d6983" providerId="ADAL" clId="{69ED0820-B70E-4F22-80DC-26D32ED73C97}" dt="2022-05-31T14:55:43.829" v="920" actId="20577"/>
          <ac:graphicFrameMkLst>
            <pc:docMk/>
            <pc:sldMk cId="0" sldId="354"/>
            <ac:graphicFrameMk id="9" creationId="{00000000-0000-0000-0000-000000000000}"/>
          </ac:graphicFrameMkLst>
        </pc:graphicFrameChg>
      </pc:sldChg>
      <pc:sldChg chg="modSp mod modNotesTx">
        <pc:chgData name="Vadnais, Sabina" userId="e0a5976f-0446-4474-aa64-fce0035d6983" providerId="ADAL" clId="{69ED0820-B70E-4F22-80DC-26D32ED73C97}" dt="2022-05-31T14:51:55.048" v="907" actId="20577"/>
        <pc:sldMkLst>
          <pc:docMk/>
          <pc:sldMk cId="0" sldId="355"/>
        </pc:sldMkLst>
        <pc:spChg chg="mod">
          <ac:chgData name="Vadnais, Sabina" userId="e0a5976f-0446-4474-aa64-fce0035d6983" providerId="ADAL" clId="{69ED0820-B70E-4F22-80DC-26D32ED73C97}" dt="2022-05-31T14:50:01.173" v="890" actId="20577"/>
          <ac:spMkLst>
            <pc:docMk/>
            <pc:sldMk cId="0" sldId="355"/>
            <ac:spMk id="10" creationId="{00000000-0000-0000-0000-000000000000}"/>
          </ac:spMkLst>
        </pc:spChg>
      </pc:sldChg>
      <pc:sldChg chg="modSp mod modNotesTx">
        <pc:chgData name="Vadnais, Sabina" userId="e0a5976f-0446-4474-aa64-fce0035d6983" providerId="ADAL" clId="{69ED0820-B70E-4F22-80DC-26D32ED73C97}" dt="2022-05-31T15:02:25.492" v="949" actId="20577"/>
        <pc:sldMkLst>
          <pc:docMk/>
          <pc:sldMk cId="0" sldId="356"/>
        </pc:sldMkLst>
        <pc:spChg chg="mod">
          <ac:chgData name="Vadnais, Sabina" userId="e0a5976f-0446-4474-aa64-fce0035d6983" providerId="ADAL" clId="{69ED0820-B70E-4F22-80DC-26D32ED73C97}" dt="2022-05-31T15:00:24.959" v="932" actId="20577"/>
          <ac:spMkLst>
            <pc:docMk/>
            <pc:sldMk cId="0" sldId="356"/>
            <ac:spMk id="27652" creationId="{00000000-0000-0000-0000-000000000000}"/>
          </ac:spMkLst>
        </pc:spChg>
        <pc:graphicFrameChg chg="mod">
          <ac:chgData name="Vadnais, Sabina" userId="e0a5976f-0446-4474-aa64-fce0035d6983" providerId="ADAL" clId="{69ED0820-B70E-4F22-80DC-26D32ED73C97}" dt="2022-05-31T15:02:25.492" v="949" actId="20577"/>
          <ac:graphicFrameMkLst>
            <pc:docMk/>
            <pc:sldMk cId="0" sldId="356"/>
            <ac:graphicFrameMk id="6" creationId="{00000000-0000-0000-0000-000000000000}"/>
          </ac:graphicFrameMkLst>
        </pc:graphicFrameChg>
      </pc:sldChg>
      <pc:sldChg chg="modSp mod">
        <pc:chgData name="Vadnais, Sabina" userId="e0a5976f-0446-4474-aa64-fce0035d6983" providerId="ADAL" clId="{69ED0820-B70E-4F22-80DC-26D32ED73C97}" dt="2022-05-31T15:57:15.786" v="1124" actId="20577"/>
        <pc:sldMkLst>
          <pc:docMk/>
          <pc:sldMk cId="0" sldId="382"/>
        </pc:sldMkLst>
        <pc:spChg chg="mod">
          <ac:chgData name="Vadnais, Sabina" userId="e0a5976f-0446-4474-aa64-fce0035d6983" providerId="ADAL" clId="{69ED0820-B70E-4F22-80DC-26D32ED73C97}" dt="2022-05-31T15:57:15.786" v="1124" actId="20577"/>
          <ac:spMkLst>
            <pc:docMk/>
            <pc:sldMk cId="0" sldId="382"/>
            <ac:spMk id="54275" creationId="{00000000-0000-0000-0000-000000000000}"/>
          </ac:spMkLst>
        </pc:spChg>
      </pc:sldChg>
      <pc:sldChg chg="addSp modSp mod modNotesTx">
        <pc:chgData name="Vadnais, Sabina" userId="e0a5976f-0446-4474-aa64-fce0035d6983" providerId="ADAL" clId="{69ED0820-B70E-4F22-80DC-26D32ED73C97}" dt="2022-05-26T21:02:56.905" v="314" actId="20577"/>
        <pc:sldMkLst>
          <pc:docMk/>
          <pc:sldMk cId="2300939031" sldId="399"/>
        </pc:sldMkLst>
        <pc:spChg chg="add mod">
          <ac:chgData name="Vadnais, Sabina" userId="e0a5976f-0446-4474-aa64-fce0035d6983" providerId="ADAL" clId="{69ED0820-B70E-4F22-80DC-26D32ED73C97}" dt="2022-05-26T21:00:31.441" v="265" actId="20577"/>
          <ac:spMkLst>
            <pc:docMk/>
            <pc:sldMk cId="2300939031" sldId="399"/>
            <ac:spMk id="5" creationId="{9B0D98C9-29E0-4F6C-BC62-F07000D44A5F}"/>
          </ac:spMkLst>
        </pc:spChg>
        <pc:spChg chg="mod">
          <ac:chgData name="Vadnais, Sabina" userId="e0a5976f-0446-4474-aa64-fce0035d6983" providerId="ADAL" clId="{69ED0820-B70E-4F22-80DC-26D32ED73C97}" dt="2022-05-26T21:02:03.105" v="292" actId="20577"/>
          <ac:spMkLst>
            <pc:docMk/>
            <pc:sldMk cId="2300939031" sldId="399"/>
            <ac:spMk id="6" creationId="{00000000-0000-0000-0000-000000000000}"/>
          </ac:spMkLst>
        </pc:spChg>
        <pc:graphicFrameChg chg="mod">
          <ac:chgData name="Vadnais, Sabina" userId="e0a5976f-0446-4474-aa64-fce0035d6983" providerId="ADAL" clId="{69ED0820-B70E-4F22-80DC-26D32ED73C97}" dt="2022-05-26T21:02:37.915" v="308" actId="1076"/>
          <ac:graphicFrameMkLst>
            <pc:docMk/>
            <pc:sldMk cId="2300939031" sldId="399"/>
            <ac:graphicFrameMk id="8" creationId="{00000000-0000-0000-0000-000000000000}"/>
          </ac:graphicFrameMkLst>
        </pc:graphicFrameChg>
      </pc:sldChg>
      <pc:sldChg chg="modSp mod modNotesTx">
        <pc:chgData name="Vadnais, Sabina" userId="e0a5976f-0446-4474-aa64-fce0035d6983" providerId="ADAL" clId="{69ED0820-B70E-4F22-80DC-26D32ED73C97}" dt="2022-05-26T21:26:00.386" v="419" actId="207"/>
        <pc:sldMkLst>
          <pc:docMk/>
          <pc:sldMk cId="4257435332" sldId="400"/>
        </pc:sldMkLst>
        <pc:spChg chg="mod">
          <ac:chgData name="Vadnais, Sabina" userId="e0a5976f-0446-4474-aa64-fce0035d6983" providerId="ADAL" clId="{69ED0820-B70E-4F22-80DC-26D32ED73C97}" dt="2022-05-26T21:09:43.868" v="342" actId="20577"/>
          <ac:spMkLst>
            <pc:docMk/>
            <pc:sldMk cId="4257435332" sldId="400"/>
            <ac:spMk id="10" creationId="{00000000-0000-0000-0000-000000000000}"/>
          </ac:spMkLst>
        </pc:spChg>
        <pc:graphicFrameChg chg="mod">
          <ac:chgData name="Vadnais, Sabina" userId="e0a5976f-0446-4474-aa64-fce0035d6983" providerId="ADAL" clId="{69ED0820-B70E-4F22-80DC-26D32ED73C97}" dt="2022-05-26T21:26:00.386" v="419" actId="207"/>
          <ac:graphicFrameMkLst>
            <pc:docMk/>
            <pc:sldMk cId="4257435332" sldId="400"/>
            <ac:graphicFrameMk id="6" creationId="{00000000-0000-0000-0000-000000000000}"/>
          </ac:graphicFrameMkLst>
        </pc:graphicFrameChg>
      </pc:sldChg>
      <pc:sldChg chg="modSp mod modNotesTx">
        <pc:chgData name="Vadnais, Sabina" userId="e0a5976f-0446-4474-aa64-fce0035d6983" providerId="ADAL" clId="{69ED0820-B70E-4F22-80DC-26D32ED73C97}" dt="2022-05-26T21:27:02.185" v="422" actId="20577"/>
        <pc:sldMkLst>
          <pc:docMk/>
          <pc:sldMk cId="97575334" sldId="401"/>
        </pc:sldMkLst>
        <pc:spChg chg="mod">
          <ac:chgData name="Vadnais, Sabina" userId="e0a5976f-0446-4474-aa64-fce0035d6983" providerId="ADAL" clId="{69ED0820-B70E-4F22-80DC-26D32ED73C97}" dt="2022-05-26T21:23:45.717" v="398" actId="20577"/>
          <ac:spMkLst>
            <pc:docMk/>
            <pc:sldMk cId="97575334" sldId="401"/>
            <ac:spMk id="7" creationId="{00000000-0000-0000-0000-000000000000}"/>
          </ac:spMkLst>
        </pc:spChg>
        <pc:graphicFrameChg chg="mod">
          <ac:chgData name="Vadnais, Sabina" userId="e0a5976f-0446-4474-aa64-fce0035d6983" providerId="ADAL" clId="{69ED0820-B70E-4F22-80DC-26D32ED73C97}" dt="2022-05-26T21:25:00.715" v="415"/>
          <ac:graphicFrameMkLst>
            <pc:docMk/>
            <pc:sldMk cId="97575334" sldId="401"/>
            <ac:graphicFrameMk id="6" creationId="{00000000-0000-0000-0000-000000000000}"/>
          </ac:graphicFrameMkLst>
        </pc:graphicFrameChg>
      </pc:sldChg>
      <pc:sldChg chg="modSp mod modNotesTx">
        <pc:chgData name="Vadnais, Sabina" userId="e0a5976f-0446-4474-aa64-fce0035d6983" providerId="ADAL" clId="{69ED0820-B70E-4F22-80DC-26D32ED73C97}" dt="2022-05-31T14:31:01.262" v="868" actId="20577"/>
        <pc:sldMkLst>
          <pc:docMk/>
          <pc:sldMk cId="1141055635" sldId="402"/>
        </pc:sldMkLst>
        <pc:spChg chg="mod">
          <ac:chgData name="Vadnais, Sabina" userId="e0a5976f-0446-4474-aa64-fce0035d6983" providerId="ADAL" clId="{69ED0820-B70E-4F22-80DC-26D32ED73C97}" dt="2022-05-27T15:08:13.113" v="489" actId="20577"/>
          <ac:spMkLst>
            <pc:docMk/>
            <pc:sldMk cId="1141055635" sldId="402"/>
            <ac:spMk id="4" creationId="{00000000-0000-0000-0000-000000000000}"/>
          </ac:spMkLst>
        </pc:spChg>
      </pc:sldChg>
      <pc:sldChg chg="modSp mod modNotesTx">
        <pc:chgData name="Vadnais, Sabina" userId="e0a5976f-0446-4474-aa64-fce0035d6983" providerId="ADAL" clId="{69ED0820-B70E-4F22-80DC-26D32ED73C97}" dt="2022-05-27T15:39:09.168" v="533" actId="20577"/>
        <pc:sldMkLst>
          <pc:docMk/>
          <pc:sldMk cId="1733796199" sldId="403"/>
        </pc:sldMkLst>
        <pc:spChg chg="mod">
          <ac:chgData name="Vadnais, Sabina" userId="e0a5976f-0446-4474-aa64-fce0035d6983" providerId="ADAL" clId="{69ED0820-B70E-4F22-80DC-26D32ED73C97}" dt="2022-05-27T15:39:09.168" v="533" actId="20577"/>
          <ac:spMkLst>
            <pc:docMk/>
            <pc:sldMk cId="1733796199" sldId="403"/>
            <ac:spMk id="5" creationId="{00000000-0000-0000-0000-000000000000}"/>
          </ac:spMkLst>
        </pc:spChg>
        <pc:graphicFrameChg chg="mod">
          <ac:chgData name="Vadnais, Sabina" userId="e0a5976f-0446-4474-aa64-fce0035d6983" providerId="ADAL" clId="{69ED0820-B70E-4F22-80DC-26D32ED73C97}" dt="2022-05-27T15:38:10.016" v="523" actId="20577"/>
          <ac:graphicFrameMkLst>
            <pc:docMk/>
            <pc:sldMk cId="1733796199" sldId="403"/>
            <ac:graphicFrameMk id="6" creationId="{00000000-0000-0000-0000-000000000000}"/>
          </ac:graphicFrameMkLst>
        </pc:graphicFrameChg>
      </pc:sldChg>
      <pc:sldChg chg="modSp mod modNotesTx">
        <pc:chgData name="Vadnais, Sabina" userId="e0a5976f-0446-4474-aa64-fce0035d6983" providerId="ADAL" clId="{69ED0820-B70E-4F22-80DC-26D32ED73C97}" dt="2022-05-31T14:36:04.296" v="876" actId="20577"/>
        <pc:sldMkLst>
          <pc:docMk/>
          <pc:sldMk cId="3249883112" sldId="406"/>
        </pc:sldMkLst>
        <pc:spChg chg="mod">
          <ac:chgData name="Vadnais, Sabina" userId="e0a5976f-0446-4474-aa64-fce0035d6983" providerId="ADAL" clId="{69ED0820-B70E-4F22-80DC-26D32ED73C97}" dt="2022-05-31T14:36:04.296" v="876" actId="20577"/>
          <ac:spMkLst>
            <pc:docMk/>
            <pc:sldMk cId="3249883112" sldId="406"/>
            <ac:spMk id="5" creationId="{00000000-0000-0000-0000-000000000000}"/>
          </ac:spMkLst>
        </pc:spChg>
      </pc:sldChg>
      <pc:sldChg chg="modSp mod modNotesTx">
        <pc:chgData name="Vadnais, Sabina" userId="e0a5976f-0446-4474-aa64-fce0035d6983" providerId="ADAL" clId="{69ED0820-B70E-4F22-80DC-26D32ED73C97}" dt="2022-05-31T14:47:45.112" v="884" actId="20577"/>
        <pc:sldMkLst>
          <pc:docMk/>
          <pc:sldMk cId="2952636691" sldId="407"/>
        </pc:sldMkLst>
        <pc:spChg chg="mod">
          <ac:chgData name="Vadnais, Sabina" userId="e0a5976f-0446-4474-aa64-fce0035d6983" providerId="ADAL" clId="{69ED0820-B70E-4F22-80DC-26D32ED73C97}" dt="2022-05-31T14:47:45.112" v="884" actId="20577"/>
          <ac:spMkLst>
            <pc:docMk/>
            <pc:sldMk cId="2952636691" sldId="407"/>
            <ac:spMk id="6" creationId="{00000000-0000-0000-0000-000000000000}"/>
          </ac:spMkLst>
        </pc:spChg>
      </pc:sldChg>
      <pc:sldChg chg="modSp mod modNotesTx">
        <pc:chgData name="Vadnais, Sabina" userId="e0a5976f-0446-4474-aa64-fce0035d6983" providerId="ADAL" clId="{69ED0820-B70E-4F22-80DC-26D32ED73C97}" dt="2022-05-31T15:09:56.577" v="991" actId="20577"/>
        <pc:sldMkLst>
          <pc:docMk/>
          <pc:sldMk cId="3406239199" sldId="408"/>
        </pc:sldMkLst>
        <pc:spChg chg="mod">
          <ac:chgData name="Vadnais, Sabina" userId="e0a5976f-0446-4474-aa64-fce0035d6983" providerId="ADAL" clId="{69ED0820-B70E-4F22-80DC-26D32ED73C97}" dt="2022-05-31T15:09:56.577" v="991" actId="20577"/>
          <ac:spMkLst>
            <pc:docMk/>
            <pc:sldMk cId="3406239199" sldId="408"/>
            <ac:spMk id="6" creationId="{00000000-0000-0000-0000-000000000000}"/>
          </ac:spMkLst>
        </pc:spChg>
        <pc:graphicFrameChg chg="mod">
          <ac:chgData name="Vadnais, Sabina" userId="e0a5976f-0446-4474-aa64-fce0035d6983" providerId="ADAL" clId="{69ED0820-B70E-4F22-80DC-26D32ED73C97}" dt="2022-05-31T15:09:13.415" v="983"/>
          <ac:graphicFrameMkLst>
            <pc:docMk/>
            <pc:sldMk cId="3406239199" sldId="408"/>
            <ac:graphicFrameMk id="8" creationId="{00000000-0000-0000-0000-000000000000}"/>
          </ac:graphicFrameMkLst>
        </pc:graphicFrameChg>
      </pc:sldChg>
      <pc:sldChg chg="modSp mod modNotesTx">
        <pc:chgData name="Vadnais, Sabina" userId="e0a5976f-0446-4474-aa64-fce0035d6983" providerId="ADAL" clId="{69ED0820-B70E-4F22-80DC-26D32ED73C97}" dt="2022-05-31T15:14:07.769" v="1030" actId="20577"/>
        <pc:sldMkLst>
          <pc:docMk/>
          <pc:sldMk cId="2846507740" sldId="409"/>
        </pc:sldMkLst>
        <pc:spChg chg="mod">
          <ac:chgData name="Vadnais, Sabina" userId="e0a5976f-0446-4474-aa64-fce0035d6983" providerId="ADAL" clId="{69ED0820-B70E-4F22-80DC-26D32ED73C97}" dt="2022-05-31T15:11:40.100" v="996" actId="20577"/>
          <ac:spMkLst>
            <pc:docMk/>
            <pc:sldMk cId="2846507740" sldId="409"/>
            <ac:spMk id="6" creationId="{00000000-0000-0000-0000-000000000000}"/>
          </ac:spMkLst>
        </pc:spChg>
        <pc:graphicFrameChg chg="mod">
          <ac:chgData name="Vadnais, Sabina" userId="e0a5976f-0446-4474-aa64-fce0035d6983" providerId="ADAL" clId="{69ED0820-B70E-4F22-80DC-26D32ED73C97}" dt="2022-05-31T15:12:49.490" v="1006"/>
          <ac:graphicFrameMkLst>
            <pc:docMk/>
            <pc:sldMk cId="2846507740" sldId="409"/>
            <ac:graphicFrameMk id="10" creationId="{00000000-0000-0000-0000-000000000000}"/>
          </ac:graphicFrameMkLst>
        </pc:graphicFrameChg>
      </pc:sldChg>
      <pc:sldChg chg="modSp mod modNotesTx">
        <pc:chgData name="Vadnais, Sabina" userId="e0a5976f-0446-4474-aa64-fce0035d6983" providerId="ADAL" clId="{69ED0820-B70E-4F22-80DC-26D32ED73C97}" dt="2022-05-31T15:17:06.169" v="1055" actId="20577"/>
        <pc:sldMkLst>
          <pc:docMk/>
          <pc:sldMk cId="2963321577" sldId="410"/>
        </pc:sldMkLst>
        <pc:spChg chg="mod">
          <ac:chgData name="Vadnais, Sabina" userId="e0a5976f-0446-4474-aa64-fce0035d6983" providerId="ADAL" clId="{69ED0820-B70E-4F22-80DC-26D32ED73C97}" dt="2022-05-31T15:15:23.007" v="1041" actId="20577"/>
          <ac:spMkLst>
            <pc:docMk/>
            <pc:sldMk cId="2963321577" sldId="410"/>
            <ac:spMk id="5" creationId="{00000000-0000-0000-0000-000000000000}"/>
          </ac:spMkLst>
        </pc:spChg>
      </pc:sldChg>
      <pc:sldChg chg="modSp mod modNotesTx">
        <pc:chgData name="Vadnais, Sabina" userId="e0a5976f-0446-4474-aa64-fce0035d6983" providerId="ADAL" clId="{69ED0820-B70E-4F22-80DC-26D32ED73C97}" dt="2022-05-31T15:28:06.169" v="1114" actId="20577"/>
        <pc:sldMkLst>
          <pc:docMk/>
          <pc:sldMk cId="2107220519" sldId="413"/>
        </pc:sldMkLst>
        <pc:spChg chg="mod">
          <ac:chgData name="Vadnais, Sabina" userId="e0a5976f-0446-4474-aa64-fce0035d6983" providerId="ADAL" clId="{69ED0820-B70E-4F22-80DC-26D32ED73C97}" dt="2022-05-31T15:19:21.508" v="1063" actId="20577"/>
          <ac:spMkLst>
            <pc:docMk/>
            <pc:sldMk cId="2107220519" sldId="413"/>
            <ac:spMk id="5" creationId="{00000000-0000-0000-0000-000000000000}"/>
          </ac:spMkLst>
        </pc:spChg>
      </pc:sldChg>
      <pc:sldChg chg="modSp mod modNotesTx">
        <pc:chgData name="Vadnais, Sabina" userId="e0a5976f-0446-4474-aa64-fce0035d6983" providerId="ADAL" clId="{69ED0820-B70E-4F22-80DC-26D32ED73C97}" dt="2022-05-26T17:53:22.961" v="174" actId="20577"/>
        <pc:sldMkLst>
          <pc:docMk/>
          <pc:sldMk cId="2235791592" sldId="420"/>
        </pc:sldMkLst>
        <pc:spChg chg="mod">
          <ac:chgData name="Vadnais, Sabina" userId="e0a5976f-0446-4474-aa64-fce0035d6983" providerId="ADAL" clId="{69ED0820-B70E-4F22-80DC-26D32ED73C97}" dt="2022-05-26T17:53:18.798" v="170" actId="20577"/>
          <ac:spMkLst>
            <pc:docMk/>
            <pc:sldMk cId="2235791592" sldId="420"/>
            <ac:spMk id="5" creationId="{00000000-0000-0000-0000-000000000000}"/>
          </ac:spMkLst>
        </pc:spChg>
      </pc:sldChg>
    </pc:docChg>
  </pc:docChgLst>
  <pc:docChgLst>
    <pc:chgData name="Annette McFarland" userId="e93d1f50-85ab-41a8-a34a-185a53159573" providerId="ADAL" clId="{2B509785-49C0-4E32-958C-5AC9171DF9FF}"/>
    <pc:docChg chg="undo custSel addSld delSld modSld">
      <pc:chgData name="Annette McFarland" userId="e93d1f50-85ab-41a8-a34a-185a53159573" providerId="ADAL" clId="{2B509785-49C0-4E32-958C-5AC9171DF9FF}" dt="2023-05-24T14:19:42.719" v="1553" actId="20577"/>
      <pc:docMkLst>
        <pc:docMk/>
      </pc:docMkLst>
      <pc:sldChg chg="modSp mod">
        <pc:chgData name="Annette McFarland" userId="e93d1f50-85ab-41a8-a34a-185a53159573" providerId="ADAL" clId="{2B509785-49C0-4E32-958C-5AC9171DF9FF}" dt="2023-05-24T14:19:42.719" v="1553" actId="20577"/>
        <pc:sldMkLst>
          <pc:docMk/>
          <pc:sldMk cId="0" sldId="382"/>
        </pc:sldMkLst>
        <pc:spChg chg="mod">
          <ac:chgData name="Annette McFarland" userId="e93d1f50-85ab-41a8-a34a-185a53159573" providerId="ADAL" clId="{2B509785-49C0-4E32-958C-5AC9171DF9FF}" dt="2023-05-24T14:19:42.719" v="1553" actId="20577"/>
          <ac:spMkLst>
            <pc:docMk/>
            <pc:sldMk cId="0" sldId="382"/>
            <ac:spMk id="54275" creationId="{00000000-0000-0000-0000-000000000000}"/>
          </ac:spMkLst>
        </pc:spChg>
      </pc:sldChg>
      <pc:sldChg chg="modSp mod">
        <pc:chgData name="Annette McFarland" userId="e93d1f50-85ab-41a8-a34a-185a53159573" providerId="ADAL" clId="{2B509785-49C0-4E32-958C-5AC9171DF9FF}" dt="2023-05-24T13:09:05.166" v="443" actId="14100"/>
        <pc:sldMkLst>
          <pc:docMk/>
          <pc:sldMk cId="2846507740" sldId="409"/>
        </pc:sldMkLst>
        <pc:spChg chg="mod">
          <ac:chgData name="Annette McFarland" userId="e93d1f50-85ab-41a8-a34a-185a53159573" providerId="ADAL" clId="{2B509785-49C0-4E32-958C-5AC9171DF9FF}" dt="2023-05-24T13:09:05.166" v="443" actId="14100"/>
          <ac:spMkLst>
            <pc:docMk/>
            <pc:sldMk cId="2846507740" sldId="409"/>
            <ac:spMk id="7" creationId="{00000000-0000-0000-0000-000000000000}"/>
          </ac:spMkLst>
        </pc:spChg>
      </pc:sldChg>
      <pc:sldChg chg="modSp mod modNotesTx">
        <pc:chgData name="Annette McFarland" userId="e93d1f50-85ab-41a8-a34a-185a53159573" providerId="ADAL" clId="{2B509785-49C0-4E32-958C-5AC9171DF9FF}" dt="2023-05-24T13:02:15.266" v="433" actId="20577"/>
        <pc:sldMkLst>
          <pc:docMk/>
          <pc:sldMk cId="2963321577" sldId="410"/>
        </pc:sldMkLst>
        <pc:spChg chg="mod">
          <ac:chgData name="Annette McFarland" userId="e93d1f50-85ab-41a8-a34a-185a53159573" providerId="ADAL" clId="{2B509785-49C0-4E32-958C-5AC9171DF9FF}" dt="2023-05-24T12:59:14.131" v="5" actId="20577"/>
          <ac:spMkLst>
            <pc:docMk/>
            <pc:sldMk cId="2963321577" sldId="410"/>
            <ac:spMk id="5" creationId="{00000000-0000-0000-0000-000000000000}"/>
          </ac:spMkLst>
        </pc:spChg>
      </pc:sldChg>
      <pc:sldChg chg="modSp mod modNotesTx">
        <pc:chgData name="Annette McFarland" userId="e93d1f50-85ab-41a8-a34a-185a53159573" providerId="ADAL" clId="{2B509785-49C0-4E32-958C-5AC9171DF9FF}" dt="2023-05-24T14:13:15.400" v="1479" actId="20577"/>
        <pc:sldMkLst>
          <pc:docMk/>
          <pc:sldMk cId="2107220519" sldId="413"/>
        </pc:sldMkLst>
        <pc:spChg chg="mod">
          <ac:chgData name="Annette McFarland" userId="e93d1f50-85ab-41a8-a34a-185a53159573" providerId="ADAL" clId="{2B509785-49C0-4E32-958C-5AC9171DF9FF}" dt="2023-05-24T13:15:29.614" v="1118" actId="2711"/>
          <ac:spMkLst>
            <pc:docMk/>
            <pc:sldMk cId="2107220519" sldId="413"/>
            <ac:spMk id="2" creationId="{00000000-0000-0000-0000-000000000000}"/>
          </ac:spMkLst>
        </pc:spChg>
        <pc:spChg chg="mod">
          <ac:chgData name="Annette McFarland" userId="e93d1f50-85ab-41a8-a34a-185a53159573" providerId="ADAL" clId="{2B509785-49C0-4E32-958C-5AC9171DF9FF}" dt="2023-05-24T13:15:29.614" v="1118" actId="2711"/>
          <ac:spMkLst>
            <pc:docMk/>
            <pc:sldMk cId="2107220519" sldId="413"/>
            <ac:spMk id="5" creationId="{00000000-0000-0000-0000-000000000000}"/>
          </ac:spMkLst>
        </pc:spChg>
        <pc:spChg chg="mod">
          <ac:chgData name="Annette McFarland" userId="e93d1f50-85ab-41a8-a34a-185a53159573" providerId="ADAL" clId="{2B509785-49C0-4E32-958C-5AC9171DF9FF}" dt="2023-05-24T13:17:22.220" v="1140" actId="14100"/>
          <ac:spMkLst>
            <pc:docMk/>
            <pc:sldMk cId="2107220519" sldId="413"/>
            <ac:spMk id="11" creationId="{00000000-0000-0000-0000-000000000000}"/>
          </ac:spMkLst>
        </pc:spChg>
        <pc:spChg chg="mod">
          <ac:chgData name="Annette McFarland" userId="e93d1f50-85ab-41a8-a34a-185a53159573" providerId="ADAL" clId="{2B509785-49C0-4E32-958C-5AC9171DF9FF}" dt="2023-05-24T13:15:41.108" v="1120" actId="2711"/>
          <ac:spMkLst>
            <pc:docMk/>
            <pc:sldMk cId="2107220519" sldId="413"/>
            <ac:spMk id="12" creationId="{00000000-0000-0000-0000-000000000000}"/>
          </ac:spMkLst>
        </pc:spChg>
        <pc:spChg chg="mod">
          <ac:chgData name="Annette McFarland" userId="e93d1f50-85ab-41a8-a34a-185a53159573" providerId="ADAL" clId="{2B509785-49C0-4E32-958C-5AC9171DF9FF}" dt="2023-05-24T13:18:54.861" v="1153" actId="14100"/>
          <ac:spMkLst>
            <pc:docMk/>
            <pc:sldMk cId="2107220519" sldId="413"/>
            <ac:spMk id="13" creationId="{00000000-0000-0000-0000-000000000000}"/>
          </ac:spMkLst>
        </pc:spChg>
        <pc:spChg chg="mod">
          <ac:chgData name="Annette McFarland" userId="e93d1f50-85ab-41a8-a34a-185a53159573" providerId="ADAL" clId="{2B509785-49C0-4E32-958C-5AC9171DF9FF}" dt="2023-05-24T13:18:21.722" v="1149" actId="1076"/>
          <ac:spMkLst>
            <pc:docMk/>
            <pc:sldMk cId="2107220519" sldId="413"/>
            <ac:spMk id="15" creationId="{00000000-0000-0000-0000-000000000000}"/>
          </ac:spMkLst>
        </pc:spChg>
        <pc:graphicFrameChg chg="mod">
          <ac:chgData name="Annette McFarland" userId="e93d1f50-85ab-41a8-a34a-185a53159573" providerId="ADAL" clId="{2B509785-49C0-4E32-958C-5AC9171DF9FF}" dt="2023-05-24T13:26:12.691" v="1259" actId="207"/>
          <ac:graphicFrameMkLst>
            <pc:docMk/>
            <pc:sldMk cId="2107220519" sldId="413"/>
            <ac:graphicFrameMk id="6" creationId="{00000000-0000-0000-0000-000000000000}"/>
          </ac:graphicFrameMkLst>
        </pc:graphicFrameChg>
      </pc:sldChg>
      <pc:sldChg chg="modSp add del mod modNotesTx">
        <pc:chgData name="Annette McFarland" userId="e93d1f50-85ab-41a8-a34a-185a53159573" providerId="ADAL" clId="{2B509785-49C0-4E32-958C-5AC9171DF9FF}" dt="2023-05-24T13:15:04.898" v="1114" actId="2696"/>
        <pc:sldMkLst>
          <pc:docMk/>
          <pc:sldMk cId="3090228144" sldId="421"/>
        </pc:sldMkLst>
        <pc:spChg chg="mod">
          <ac:chgData name="Annette McFarland" userId="e93d1f50-85ab-41a8-a34a-185a53159573" providerId="ADAL" clId="{2B509785-49C0-4E32-958C-5AC9171DF9FF}" dt="2023-05-24T13:09:21.892" v="451" actId="6549"/>
          <ac:spMkLst>
            <pc:docMk/>
            <pc:sldMk cId="3090228144" sldId="421"/>
            <ac:spMk id="6" creationId="{00000000-0000-0000-0000-000000000000}"/>
          </ac:spMkLst>
        </pc:spChg>
        <pc:spChg chg="mod">
          <ac:chgData name="Annette McFarland" userId="e93d1f50-85ab-41a8-a34a-185a53159573" providerId="ADAL" clId="{2B509785-49C0-4E32-958C-5AC9171DF9FF}" dt="2023-05-24T13:09:00.793" v="442" actId="14100"/>
          <ac:spMkLst>
            <pc:docMk/>
            <pc:sldMk cId="3090228144" sldId="421"/>
            <ac:spMk id="7" creationId="{00000000-0000-0000-0000-000000000000}"/>
          </ac:spMkLst>
        </pc:spChg>
      </pc:sldChg>
    </pc:docChg>
  </pc:docChgLst>
  <pc:docChgLst>
    <pc:chgData name="Sarah Balian" userId="b3b060d9-4d34-479b-ad68-688eaebf93c5" providerId="ADAL" clId="{78695AF3-476E-43B9-B68E-409855223DD7}"/>
    <pc:docChg chg="custSel modSld modMainMaster">
      <pc:chgData name="Sarah Balian" userId="b3b060d9-4d34-479b-ad68-688eaebf93c5" providerId="ADAL" clId="{78695AF3-476E-43B9-B68E-409855223DD7}" dt="2022-06-16T02:49:43.023" v="126" actId="207"/>
      <pc:docMkLst>
        <pc:docMk/>
      </pc:docMkLst>
      <pc:sldChg chg="delSp mod">
        <pc:chgData name="Sarah Balian" userId="b3b060d9-4d34-479b-ad68-688eaebf93c5" providerId="ADAL" clId="{78695AF3-476E-43B9-B68E-409855223DD7}" dt="2022-06-16T02:14:10.596" v="16" actId="478"/>
        <pc:sldMkLst>
          <pc:docMk/>
          <pc:sldMk cId="0" sldId="265"/>
        </pc:sldMkLst>
        <pc:spChg chg="del">
          <ac:chgData name="Sarah Balian" userId="b3b060d9-4d34-479b-ad68-688eaebf93c5" providerId="ADAL" clId="{78695AF3-476E-43B9-B68E-409855223DD7}" dt="2022-06-16T02:14:10.596" v="16" actId="478"/>
          <ac:spMkLst>
            <pc:docMk/>
            <pc:sldMk cId="0" sldId="265"/>
            <ac:spMk id="5" creationId="{00000000-0000-0000-0000-000000000000}"/>
          </ac:spMkLst>
        </pc:spChg>
        <pc:picChg chg="del">
          <ac:chgData name="Sarah Balian" userId="b3b060d9-4d34-479b-ad68-688eaebf93c5" providerId="ADAL" clId="{78695AF3-476E-43B9-B68E-409855223DD7}" dt="2022-06-16T02:14:10.596" v="16" actId="478"/>
          <ac:picMkLst>
            <pc:docMk/>
            <pc:sldMk cId="0" sldId="265"/>
            <ac:picMk id="2" creationId="{00000000-0000-0000-0000-000000000000}"/>
          </ac:picMkLst>
        </pc:picChg>
      </pc:sldChg>
      <pc:sldChg chg="modSp mod">
        <pc:chgData name="Sarah Balian" userId="b3b060d9-4d34-479b-ad68-688eaebf93c5" providerId="ADAL" clId="{78695AF3-476E-43B9-B68E-409855223DD7}" dt="2022-06-16T02:17:58.808" v="54" actId="27918"/>
        <pc:sldMkLst>
          <pc:docMk/>
          <pc:sldMk cId="0" sldId="331"/>
        </pc:sldMkLst>
        <pc:graphicFrameChg chg="mod">
          <ac:chgData name="Sarah Balian" userId="b3b060d9-4d34-479b-ad68-688eaebf93c5" providerId="ADAL" clId="{78695AF3-476E-43B9-B68E-409855223DD7}" dt="2022-06-16T02:17:37.634" v="51" actId="207"/>
          <ac:graphicFrameMkLst>
            <pc:docMk/>
            <pc:sldMk cId="0" sldId="331"/>
            <ac:graphicFrameMk id="7" creationId="{00000000-0000-0000-0000-000000000000}"/>
          </ac:graphicFrameMkLst>
        </pc:graphicFrameChg>
      </pc:sldChg>
      <pc:sldChg chg="modSp mod">
        <pc:chgData name="Sarah Balian" userId="b3b060d9-4d34-479b-ad68-688eaebf93c5" providerId="ADAL" clId="{78695AF3-476E-43B9-B68E-409855223DD7}" dt="2022-06-16T02:36:26.875" v="97" actId="20577"/>
        <pc:sldMkLst>
          <pc:docMk/>
          <pc:sldMk cId="0" sldId="354"/>
        </pc:sldMkLst>
        <pc:graphicFrameChg chg="mod">
          <ac:chgData name="Sarah Balian" userId="b3b060d9-4d34-479b-ad68-688eaebf93c5" providerId="ADAL" clId="{78695AF3-476E-43B9-B68E-409855223DD7}" dt="2022-06-16T02:36:26.875" v="97" actId="20577"/>
          <ac:graphicFrameMkLst>
            <pc:docMk/>
            <pc:sldMk cId="0" sldId="354"/>
            <ac:graphicFrameMk id="9" creationId="{00000000-0000-0000-0000-000000000000}"/>
          </ac:graphicFrameMkLst>
        </pc:graphicFrameChg>
      </pc:sldChg>
      <pc:sldChg chg="modSp">
        <pc:chgData name="Sarah Balian" userId="b3b060d9-4d34-479b-ad68-688eaebf93c5" providerId="ADAL" clId="{78695AF3-476E-43B9-B68E-409855223DD7}" dt="2022-06-16T02:38:03.461" v="99" actId="113"/>
        <pc:sldMkLst>
          <pc:docMk/>
          <pc:sldMk cId="0" sldId="356"/>
        </pc:sldMkLst>
        <pc:graphicFrameChg chg="mod">
          <ac:chgData name="Sarah Balian" userId="b3b060d9-4d34-479b-ad68-688eaebf93c5" providerId="ADAL" clId="{78695AF3-476E-43B9-B68E-409855223DD7}" dt="2022-06-16T02:38:03.461" v="99" actId="113"/>
          <ac:graphicFrameMkLst>
            <pc:docMk/>
            <pc:sldMk cId="0" sldId="356"/>
            <ac:graphicFrameMk id="6" creationId="{00000000-0000-0000-0000-000000000000}"/>
          </ac:graphicFrameMkLst>
        </pc:graphicFrameChg>
      </pc:sldChg>
      <pc:sldChg chg="modSp mod">
        <pc:chgData name="Sarah Balian" userId="b3b060d9-4d34-479b-ad68-688eaebf93c5" providerId="ADAL" clId="{78695AF3-476E-43B9-B68E-409855223DD7}" dt="2022-06-16T02:49:43.023" v="126" actId="207"/>
        <pc:sldMkLst>
          <pc:docMk/>
          <pc:sldMk cId="0" sldId="382"/>
        </pc:sldMkLst>
        <pc:spChg chg="mod">
          <ac:chgData name="Sarah Balian" userId="b3b060d9-4d34-479b-ad68-688eaebf93c5" providerId="ADAL" clId="{78695AF3-476E-43B9-B68E-409855223DD7}" dt="2022-06-16T02:49:43.023" v="126" actId="207"/>
          <ac:spMkLst>
            <pc:docMk/>
            <pc:sldMk cId="0" sldId="382"/>
            <ac:spMk id="54275" creationId="{00000000-0000-0000-0000-000000000000}"/>
          </ac:spMkLst>
        </pc:spChg>
      </pc:sldChg>
      <pc:sldChg chg="modSp mod">
        <pc:chgData name="Sarah Balian" userId="b3b060d9-4d34-479b-ad68-688eaebf93c5" providerId="ADAL" clId="{78695AF3-476E-43B9-B68E-409855223DD7}" dt="2022-06-16T02:15:08.802" v="26" actId="1076"/>
        <pc:sldMkLst>
          <pc:docMk/>
          <pc:sldMk cId="0" sldId="391"/>
        </pc:sldMkLst>
        <pc:spChg chg="mod">
          <ac:chgData name="Sarah Balian" userId="b3b060d9-4d34-479b-ad68-688eaebf93c5" providerId="ADAL" clId="{78695AF3-476E-43B9-B68E-409855223DD7}" dt="2022-06-16T02:15:08.802" v="26" actId="1076"/>
          <ac:spMkLst>
            <pc:docMk/>
            <pc:sldMk cId="0" sldId="391"/>
            <ac:spMk id="2" creationId="{00000000-0000-0000-0000-000000000000}"/>
          </ac:spMkLst>
        </pc:spChg>
      </pc:sldChg>
      <pc:sldChg chg="modSp mod">
        <pc:chgData name="Sarah Balian" userId="b3b060d9-4d34-479b-ad68-688eaebf93c5" providerId="ADAL" clId="{78695AF3-476E-43B9-B68E-409855223DD7}" dt="2022-06-16T02:19:30.240" v="72" actId="113"/>
        <pc:sldMkLst>
          <pc:docMk/>
          <pc:sldMk cId="2300939031" sldId="399"/>
        </pc:sldMkLst>
        <pc:graphicFrameChg chg="mod">
          <ac:chgData name="Sarah Balian" userId="b3b060d9-4d34-479b-ad68-688eaebf93c5" providerId="ADAL" clId="{78695AF3-476E-43B9-B68E-409855223DD7}" dt="2022-06-16T02:19:30.240" v="72" actId="113"/>
          <ac:graphicFrameMkLst>
            <pc:docMk/>
            <pc:sldMk cId="2300939031" sldId="399"/>
            <ac:graphicFrameMk id="8" creationId="{00000000-0000-0000-0000-000000000000}"/>
          </ac:graphicFrameMkLst>
        </pc:graphicFrameChg>
      </pc:sldChg>
      <pc:sldChg chg="modSp mod">
        <pc:chgData name="Sarah Balian" userId="b3b060d9-4d34-479b-ad68-688eaebf93c5" providerId="ADAL" clId="{78695AF3-476E-43B9-B68E-409855223DD7}" dt="2022-06-16T02:21:21.127" v="84"/>
        <pc:sldMkLst>
          <pc:docMk/>
          <pc:sldMk cId="4257435332" sldId="400"/>
        </pc:sldMkLst>
        <pc:graphicFrameChg chg="mod">
          <ac:chgData name="Sarah Balian" userId="b3b060d9-4d34-479b-ad68-688eaebf93c5" providerId="ADAL" clId="{78695AF3-476E-43B9-B68E-409855223DD7}" dt="2022-06-16T02:21:21.127" v="84"/>
          <ac:graphicFrameMkLst>
            <pc:docMk/>
            <pc:sldMk cId="4257435332" sldId="400"/>
            <ac:graphicFrameMk id="6" creationId="{00000000-0000-0000-0000-000000000000}"/>
          </ac:graphicFrameMkLst>
        </pc:graphicFrameChg>
      </pc:sldChg>
      <pc:sldChg chg="modSp mod">
        <pc:chgData name="Sarah Balian" userId="b3b060d9-4d34-479b-ad68-688eaebf93c5" providerId="ADAL" clId="{78695AF3-476E-43B9-B68E-409855223DD7}" dt="2022-06-16T02:30:50.295" v="92" actId="6549"/>
        <pc:sldMkLst>
          <pc:docMk/>
          <pc:sldMk cId="97575334" sldId="401"/>
        </pc:sldMkLst>
        <pc:spChg chg="mod">
          <ac:chgData name="Sarah Balian" userId="b3b060d9-4d34-479b-ad68-688eaebf93c5" providerId="ADAL" clId="{78695AF3-476E-43B9-B68E-409855223DD7}" dt="2022-06-16T02:29:31.917" v="86" actId="1076"/>
          <ac:spMkLst>
            <pc:docMk/>
            <pc:sldMk cId="97575334" sldId="401"/>
            <ac:spMk id="7" creationId="{00000000-0000-0000-0000-000000000000}"/>
          </ac:spMkLst>
        </pc:spChg>
        <pc:graphicFrameChg chg="mod">
          <ac:chgData name="Sarah Balian" userId="b3b060d9-4d34-479b-ad68-688eaebf93c5" providerId="ADAL" clId="{78695AF3-476E-43B9-B68E-409855223DD7}" dt="2022-06-16T02:30:50.295" v="92" actId="6549"/>
          <ac:graphicFrameMkLst>
            <pc:docMk/>
            <pc:sldMk cId="97575334" sldId="401"/>
            <ac:graphicFrameMk id="6" creationId="{00000000-0000-0000-0000-000000000000}"/>
          </ac:graphicFrameMkLst>
        </pc:graphicFrameChg>
      </pc:sldChg>
      <pc:sldChg chg="mod">
        <pc:chgData name="Sarah Balian" userId="b3b060d9-4d34-479b-ad68-688eaebf93c5" providerId="ADAL" clId="{78695AF3-476E-43B9-B68E-409855223DD7}" dt="2022-06-16T02:38:46.317" v="102" actId="27918"/>
        <pc:sldMkLst>
          <pc:docMk/>
          <pc:sldMk cId="1141055635" sldId="402"/>
        </pc:sldMkLst>
      </pc:sldChg>
      <pc:sldChg chg="modSp">
        <pc:chgData name="Sarah Balian" userId="b3b060d9-4d34-479b-ad68-688eaebf93c5" providerId="ADAL" clId="{78695AF3-476E-43B9-B68E-409855223DD7}" dt="2022-06-16T02:40:23.294" v="103" actId="20577"/>
        <pc:sldMkLst>
          <pc:docMk/>
          <pc:sldMk cId="1733796199" sldId="403"/>
        </pc:sldMkLst>
        <pc:graphicFrameChg chg="mod">
          <ac:chgData name="Sarah Balian" userId="b3b060d9-4d34-479b-ad68-688eaebf93c5" providerId="ADAL" clId="{78695AF3-476E-43B9-B68E-409855223DD7}" dt="2022-06-16T02:40:23.294" v="103" actId="20577"/>
          <ac:graphicFrameMkLst>
            <pc:docMk/>
            <pc:sldMk cId="1733796199" sldId="403"/>
            <ac:graphicFrameMk id="6" creationId="{00000000-0000-0000-0000-000000000000}"/>
          </ac:graphicFrameMkLst>
        </pc:graphicFrameChg>
      </pc:sldChg>
      <pc:sldChg chg="modSp mod">
        <pc:chgData name="Sarah Balian" userId="b3b060d9-4d34-479b-ad68-688eaebf93c5" providerId="ADAL" clId="{78695AF3-476E-43B9-B68E-409855223DD7}" dt="2022-06-16T02:44:15.530" v="115"/>
        <pc:sldMkLst>
          <pc:docMk/>
          <pc:sldMk cId="3406239199" sldId="408"/>
        </pc:sldMkLst>
        <pc:graphicFrameChg chg="mod">
          <ac:chgData name="Sarah Balian" userId="b3b060d9-4d34-479b-ad68-688eaebf93c5" providerId="ADAL" clId="{78695AF3-476E-43B9-B68E-409855223DD7}" dt="2022-06-16T02:44:15.530" v="115"/>
          <ac:graphicFrameMkLst>
            <pc:docMk/>
            <pc:sldMk cId="3406239199" sldId="408"/>
            <ac:graphicFrameMk id="8" creationId="{00000000-0000-0000-0000-000000000000}"/>
          </ac:graphicFrameMkLst>
        </pc:graphicFrameChg>
      </pc:sldChg>
      <pc:sldChg chg="modSp">
        <pc:chgData name="Sarah Balian" userId="b3b060d9-4d34-479b-ad68-688eaebf93c5" providerId="ADAL" clId="{78695AF3-476E-43B9-B68E-409855223DD7}" dt="2022-06-16T02:45:58.756" v="116"/>
        <pc:sldMkLst>
          <pc:docMk/>
          <pc:sldMk cId="2846507740" sldId="409"/>
        </pc:sldMkLst>
        <pc:graphicFrameChg chg="mod">
          <ac:chgData name="Sarah Balian" userId="b3b060d9-4d34-479b-ad68-688eaebf93c5" providerId="ADAL" clId="{78695AF3-476E-43B9-B68E-409855223DD7}" dt="2022-06-16T02:45:58.756" v="116"/>
          <ac:graphicFrameMkLst>
            <pc:docMk/>
            <pc:sldMk cId="2846507740" sldId="409"/>
            <ac:graphicFrameMk id="10" creationId="{00000000-0000-0000-0000-000000000000}"/>
          </ac:graphicFrameMkLst>
        </pc:graphicFrameChg>
      </pc:sldChg>
      <pc:sldChg chg="delSp mod">
        <pc:chgData name="Sarah Balian" userId="b3b060d9-4d34-479b-ad68-688eaebf93c5" providerId="ADAL" clId="{78695AF3-476E-43B9-B68E-409855223DD7}" dt="2022-06-16T02:14:15.186" v="17" actId="478"/>
        <pc:sldMkLst>
          <pc:docMk/>
          <pc:sldMk cId="3491744936" sldId="415"/>
        </pc:sldMkLst>
        <pc:spChg chg="del">
          <ac:chgData name="Sarah Balian" userId="b3b060d9-4d34-479b-ad68-688eaebf93c5" providerId="ADAL" clId="{78695AF3-476E-43B9-B68E-409855223DD7}" dt="2022-06-16T02:14:15.186" v="17" actId="478"/>
          <ac:spMkLst>
            <pc:docMk/>
            <pc:sldMk cId="3491744936" sldId="415"/>
            <ac:spMk id="5" creationId="{00000000-0000-0000-0000-000000000000}"/>
          </ac:spMkLst>
        </pc:spChg>
        <pc:picChg chg="del">
          <ac:chgData name="Sarah Balian" userId="b3b060d9-4d34-479b-ad68-688eaebf93c5" providerId="ADAL" clId="{78695AF3-476E-43B9-B68E-409855223DD7}" dt="2022-06-16T02:14:15.186" v="17" actId="478"/>
          <ac:picMkLst>
            <pc:docMk/>
            <pc:sldMk cId="3491744936" sldId="415"/>
            <ac:picMk id="2" creationId="{00000000-0000-0000-0000-000000000000}"/>
          </ac:picMkLst>
        </pc:picChg>
      </pc:sldChg>
      <pc:sldChg chg="delSp mod">
        <pc:chgData name="Sarah Balian" userId="b3b060d9-4d34-479b-ad68-688eaebf93c5" providerId="ADAL" clId="{78695AF3-476E-43B9-B68E-409855223DD7}" dt="2022-06-16T02:14:20.058" v="18" actId="478"/>
        <pc:sldMkLst>
          <pc:docMk/>
          <pc:sldMk cId="1642748989" sldId="416"/>
        </pc:sldMkLst>
        <pc:spChg chg="del">
          <ac:chgData name="Sarah Balian" userId="b3b060d9-4d34-479b-ad68-688eaebf93c5" providerId="ADAL" clId="{78695AF3-476E-43B9-B68E-409855223DD7}" dt="2022-06-16T02:14:20.058" v="18" actId="478"/>
          <ac:spMkLst>
            <pc:docMk/>
            <pc:sldMk cId="1642748989" sldId="416"/>
            <ac:spMk id="5" creationId="{00000000-0000-0000-0000-000000000000}"/>
          </ac:spMkLst>
        </pc:spChg>
        <pc:picChg chg="del">
          <ac:chgData name="Sarah Balian" userId="b3b060d9-4d34-479b-ad68-688eaebf93c5" providerId="ADAL" clId="{78695AF3-476E-43B9-B68E-409855223DD7}" dt="2022-06-16T02:14:20.058" v="18" actId="478"/>
          <ac:picMkLst>
            <pc:docMk/>
            <pc:sldMk cId="1642748989" sldId="416"/>
            <ac:picMk id="2" creationId="{00000000-0000-0000-0000-000000000000}"/>
          </ac:picMkLst>
        </pc:picChg>
      </pc:sldChg>
      <pc:sldChg chg="delSp mod">
        <pc:chgData name="Sarah Balian" userId="b3b060d9-4d34-479b-ad68-688eaebf93c5" providerId="ADAL" clId="{78695AF3-476E-43B9-B68E-409855223DD7}" dt="2022-06-16T02:14:27.489" v="20" actId="478"/>
        <pc:sldMkLst>
          <pc:docMk/>
          <pc:sldMk cId="3816724992" sldId="417"/>
        </pc:sldMkLst>
        <pc:spChg chg="del">
          <ac:chgData name="Sarah Balian" userId="b3b060d9-4d34-479b-ad68-688eaebf93c5" providerId="ADAL" clId="{78695AF3-476E-43B9-B68E-409855223DD7}" dt="2022-06-16T02:14:25.425" v="19" actId="478"/>
          <ac:spMkLst>
            <pc:docMk/>
            <pc:sldMk cId="3816724992" sldId="417"/>
            <ac:spMk id="5" creationId="{00000000-0000-0000-0000-000000000000}"/>
          </ac:spMkLst>
        </pc:spChg>
        <pc:picChg chg="del">
          <ac:chgData name="Sarah Balian" userId="b3b060d9-4d34-479b-ad68-688eaebf93c5" providerId="ADAL" clId="{78695AF3-476E-43B9-B68E-409855223DD7}" dt="2022-06-16T02:14:27.489" v="20" actId="478"/>
          <ac:picMkLst>
            <pc:docMk/>
            <pc:sldMk cId="3816724992" sldId="417"/>
            <ac:picMk id="2" creationId="{00000000-0000-0000-0000-000000000000}"/>
          </ac:picMkLst>
        </pc:picChg>
      </pc:sldChg>
      <pc:sldChg chg="delSp mod">
        <pc:chgData name="Sarah Balian" userId="b3b060d9-4d34-479b-ad68-688eaebf93c5" providerId="ADAL" clId="{78695AF3-476E-43B9-B68E-409855223DD7}" dt="2022-06-16T02:14:32.602" v="21" actId="478"/>
        <pc:sldMkLst>
          <pc:docMk/>
          <pc:sldMk cId="3904958716" sldId="418"/>
        </pc:sldMkLst>
        <pc:spChg chg="del">
          <ac:chgData name="Sarah Balian" userId="b3b060d9-4d34-479b-ad68-688eaebf93c5" providerId="ADAL" clId="{78695AF3-476E-43B9-B68E-409855223DD7}" dt="2022-06-16T02:14:32.602" v="21" actId="478"/>
          <ac:spMkLst>
            <pc:docMk/>
            <pc:sldMk cId="3904958716" sldId="418"/>
            <ac:spMk id="5" creationId="{00000000-0000-0000-0000-000000000000}"/>
          </ac:spMkLst>
        </pc:spChg>
        <pc:picChg chg="del">
          <ac:chgData name="Sarah Balian" userId="b3b060d9-4d34-479b-ad68-688eaebf93c5" providerId="ADAL" clId="{78695AF3-476E-43B9-B68E-409855223DD7}" dt="2022-06-16T02:14:32.602" v="21" actId="478"/>
          <ac:picMkLst>
            <pc:docMk/>
            <pc:sldMk cId="3904958716" sldId="418"/>
            <ac:picMk id="2" creationId="{00000000-0000-0000-0000-000000000000}"/>
          </ac:picMkLst>
        </pc:picChg>
      </pc:sldChg>
      <pc:sldChg chg="delSp mod">
        <pc:chgData name="Sarah Balian" userId="b3b060d9-4d34-479b-ad68-688eaebf93c5" providerId="ADAL" clId="{78695AF3-476E-43B9-B68E-409855223DD7}" dt="2022-06-16T02:14:37.443" v="22" actId="21"/>
        <pc:sldMkLst>
          <pc:docMk/>
          <pc:sldMk cId="1894045141" sldId="419"/>
        </pc:sldMkLst>
        <pc:spChg chg="del">
          <ac:chgData name="Sarah Balian" userId="b3b060d9-4d34-479b-ad68-688eaebf93c5" providerId="ADAL" clId="{78695AF3-476E-43B9-B68E-409855223DD7}" dt="2022-06-16T02:14:37.443" v="22" actId="21"/>
          <ac:spMkLst>
            <pc:docMk/>
            <pc:sldMk cId="1894045141" sldId="419"/>
            <ac:spMk id="5" creationId="{00000000-0000-0000-0000-000000000000}"/>
          </ac:spMkLst>
        </pc:spChg>
        <pc:picChg chg="del">
          <ac:chgData name="Sarah Balian" userId="b3b060d9-4d34-479b-ad68-688eaebf93c5" providerId="ADAL" clId="{78695AF3-476E-43B9-B68E-409855223DD7}" dt="2022-06-16T02:14:37.443" v="22" actId="21"/>
          <ac:picMkLst>
            <pc:docMk/>
            <pc:sldMk cId="1894045141" sldId="419"/>
            <ac:picMk id="2" creationId="{00000000-0000-0000-0000-000000000000}"/>
          </ac:picMkLst>
        </pc:picChg>
      </pc:sldChg>
      <pc:sldChg chg="modSp mod">
        <pc:chgData name="Sarah Balian" userId="b3b060d9-4d34-479b-ad68-688eaebf93c5" providerId="ADAL" clId="{78695AF3-476E-43B9-B68E-409855223DD7}" dt="2022-06-16T02:18:30.757" v="57" actId="27918"/>
        <pc:sldMkLst>
          <pc:docMk/>
          <pc:sldMk cId="2235791592" sldId="420"/>
        </pc:sldMkLst>
        <pc:graphicFrameChg chg="mod">
          <ac:chgData name="Sarah Balian" userId="b3b060d9-4d34-479b-ad68-688eaebf93c5" providerId="ADAL" clId="{78695AF3-476E-43B9-B68E-409855223DD7}" dt="2022-06-16T02:18:21.150" v="55" actId="207"/>
          <ac:graphicFrameMkLst>
            <pc:docMk/>
            <pc:sldMk cId="2235791592" sldId="420"/>
            <ac:graphicFrameMk id="6" creationId="{00000000-0000-0000-0000-000000000000}"/>
          </ac:graphicFrameMkLst>
        </pc:graphicFrameChg>
      </pc:sldChg>
      <pc:sldMasterChg chg="setBg">
        <pc:chgData name="Sarah Balian" userId="b3b060d9-4d34-479b-ad68-688eaebf93c5" providerId="ADAL" clId="{78695AF3-476E-43B9-B68E-409855223DD7}" dt="2022-06-15T00:02:13.320" v="7"/>
        <pc:sldMasterMkLst>
          <pc:docMk/>
          <pc:sldMasterMk cId="0" sldId="2147483648"/>
        </pc:sldMasterMkLst>
      </pc:sldMasterChg>
      <pc:sldMasterChg chg="addSp delSp modSp mod modSldLayout">
        <pc:chgData name="Sarah Balian" userId="b3b060d9-4d34-479b-ad68-688eaebf93c5" providerId="ADAL" clId="{78695AF3-476E-43B9-B68E-409855223DD7}" dt="2022-06-16T01:48:49.498" v="15"/>
        <pc:sldMasterMkLst>
          <pc:docMk/>
          <pc:sldMasterMk cId="0" sldId="2147483661"/>
        </pc:sldMasterMkLst>
        <pc:spChg chg="del mod">
          <ac:chgData name="Sarah Balian" userId="b3b060d9-4d34-479b-ad68-688eaebf93c5" providerId="ADAL" clId="{78695AF3-476E-43B9-B68E-409855223DD7}" dt="2022-06-16T01:48:37.110" v="14" actId="478"/>
          <ac:spMkLst>
            <pc:docMk/>
            <pc:sldMasterMk cId="0" sldId="2147483661"/>
            <ac:spMk id="2" creationId="{00000000-0000-0000-0000-000000000000}"/>
          </ac:spMkLst>
        </pc:spChg>
        <pc:spChg chg="mod">
          <ac:chgData name="Sarah Balian" userId="b3b060d9-4d34-479b-ad68-688eaebf93c5" providerId="ADAL" clId="{78695AF3-476E-43B9-B68E-409855223DD7}" dt="2022-06-15T00:02:19.112" v="8"/>
          <ac:spMkLst>
            <pc:docMk/>
            <pc:sldMasterMk cId="0" sldId="2147483661"/>
            <ac:spMk id="11" creationId="{D80A42AE-EA61-48EB-8022-4523878223E4}"/>
          </ac:spMkLst>
        </pc:spChg>
        <pc:spChg chg="mod">
          <ac:chgData name="Sarah Balian" userId="b3b060d9-4d34-479b-ad68-688eaebf93c5" providerId="ADAL" clId="{78695AF3-476E-43B9-B68E-409855223DD7}" dt="2022-06-15T00:02:19.112" v="8"/>
          <ac:spMkLst>
            <pc:docMk/>
            <pc:sldMasterMk cId="0" sldId="2147483661"/>
            <ac:spMk id="17" creationId="{CE45EF1E-22B8-4B56-AA75-B1F318C8E9EB}"/>
          </ac:spMkLst>
        </pc:spChg>
        <pc:grpChg chg="del">
          <ac:chgData name="Sarah Balian" userId="b3b060d9-4d34-479b-ad68-688eaebf93c5" providerId="ADAL" clId="{78695AF3-476E-43B9-B68E-409855223DD7}" dt="2022-06-15T00:01:56.681" v="1" actId="478"/>
          <ac:grpSpMkLst>
            <pc:docMk/>
            <pc:sldMasterMk cId="0" sldId="2147483661"/>
            <ac:grpSpMk id="5" creationId="{00000000-0000-0000-0000-000000000000}"/>
          </ac:grpSpMkLst>
        </pc:grpChg>
        <pc:grpChg chg="add del mod">
          <ac:chgData name="Sarah Balian" userId="b3b060d9-4d34-479b-ad68-688eaebf93c5" providerId="ADAL" clId="{78695AF3-476E-43B9-B68E-409855223DD7}" dt="2022-06-16T01:48:31.061" v="10" actId="478"/>
          <ac:grpSpMkLst>
            <pc:docMk/>
            <pc:sldMasterMk cId="0" sldId="2147483661"/>
            <ac:grpSpMk id="10" creationId="{4D7606A8-5EE6-49F3-9400-3DD7FDA0BEAE}"/>
          </ac:grpSpMkLst>
        </pc:grpChg>
        <pc:grpChg chg="add del mod">
          <ac:chgData name="Sarah Balian" userId="b3b060d9-4d34-479b-ad68-688eaebf93c5" providerId="ADAL" clId="{78695AF3-476E-43B9-B68E-409855223DD7}" dt="2022-06-16T01:48:30.526" v="9" actId="478"/>
          <ac:grpSpMkLst>
            <pc:docMk/>
            <pc:sldMasterMk cId="0" sldId="2147483661"/>
            <ac:grpSpMk id="18" creationId="{5A06C154-A638-4003-A7A8-9B88DE3F92D1}"/>
          </ac:grpSpMkLst>
        </pc:grpChg>
        <pc:grpChg chg="add del mod">
          <ac:chgData name="Sarah Balian" userId="b3b060d9-4d34-479b-ad68-688eaebf93c5" providerId="ADAL" clId="{78695AF3-476E-43B9-B68E-409855223DD7}" dt="2022-06-16T01:48:32.045" v="11" actId="478"/>
          <ac:grpSpMkLst>
            <pc:docMk/>
            <pc:sldMasterMk cId="0" sldId="2147483661"/>
            <ac:grpSpMk id="21" creationId="{5F30B4A1-0F9F-4E7D-A5A9-1E5B107A7C2C}"/>
          </ac:grpSpMkLst>
        </pc:grpChg>
        <pc:picChg chg="del">
          <ac:chgData name="Sarah Balian" userId="b3b060d9-4d34-479b-ad68-688eaebf93c5" providerId="ADAL" clId="{78695AF3-476E-43B9-B68E-409855223DD7}" dt="2022-06-15T00:01:56.106" v="0" actId="478"/>
          <ac:picMkLst>
            <pc:docMk/>
            <pc:sldMasterMk cId="0" sldId="2147483661"/>
            <ac:picMk id="3" creationId="{00000000-0000-0000-0000-000000000000}"/>
          </ac:picMkLst>
        </pc:picChg>
        <pc:picChg chg="del">
          <ac:chgData name="Sarah Balian" userId="b3b060d9-4d34-479b-ad68-688eaebf93c5" providerId="ADAL" clId="{78695AF3-476E-43B9-B68E-409855223DD7}" dt="2022-06-15T00:01:57.522" v="2" actId="478"/>
          <ac:picMkLst>
            <pc:docMk/>
            <pc:sldMasterMk cId="0" sldId="2147483661"/>
            <ac:picMk id="4" creationId="{00000000-0000-0000-0000-000000000000}"/>
          </ac:picMkLst>
        </pc:picChg>
        <pc:picChg chg="mod">
          <ac:chgData name="Sarah Balian" userId="b3b060d9-4d34-479b-ad68-688eaebf93c5" providerId="ADAL" clId="{78695AF3-476E-43B9-B68E-409855223DD7}" dt="2022-06-15T00:02:19.112" v="8"/>
          <ac:picMkLst>
            <pc:docMk/>
            <pc:sldMasterMk cId="0" sldId="2147483661"/>
            <ac:picMk id="12" creationId="{6BF962E2-53C3-4AD5-847A-C55EF7E8354F}"/>
          </ac:picMkLst>
        </pc:picChg>
        <pc:picChg chg="mod">
          <ac:chgData name="Sarah Balian" userId="b3b060d9-4d34-479b-ad68-688eaebf93c5" providerId="ADAL" clId="{78695AF3-476E-43B9-B68E-409855223DD7}" dt="2022-06-15T00:02:19.112" v="8"/>
          <ac:picMkLst>
            <pc:docMk/>
            <pc:sldMasterMk cId="0" sldId="2147483661"/>
            <ac:picMk id="13" creationId="{A12C3C1C-D541-433A-B190-90B3C8BE7CBE}"/>
          </ac:picMkLst>
        </pc:picChg>
        <pc:picChg chg="mod">
          <ac:chgData name="Sarah Balian" userId="b3b060d9-4d34-479b-ad68-688eaebf93c5" providerId="ADAL" clId="{78695AF3-476E-43B9-B68E-409855223DD7}" dt="2022-06-15T00:02:19.112" v="8"/>
          <ac:picMkLst>
            <pc:docMk/>
            <pc:sldMasterMk cId="0" sldId="2147483661"/>
            <ac:picMk id="14" creationId="{67E8BC7E-D05E-467E-B9DF-51484814A54A}"/>
          </ac:picMkLst>
        </pc:picChg>
        <pc:picChg chg="mod">
          <ac:chgData name="Sarah Balian" userId="b3b060d9-4d34-479b-ad68-688eaebf93c5" providerId="ADAL" clId="{78695AF3-476E-43B9-B68E-409855223DD7}" dt="2022-06-15T00:02:19.112" v="8"/>
          <ac:picMkLst>
            <pc:docMk/>
            <pc:sldMasterMk cId="0" sldId="2147483661"/>
            <ac:picMk id="15" creationId="{F28D6E4E-A6EA-4063-AD3F-834307BCD62A}"/>
          </ac:picMkLst>
        </pc:picChg>
        <pc:picChg chg="mod">
          <ac:chgData name="Sarah Balian" userId="b3b060d9-4d34-479b-ad68-688eaebf93c5" providerId="ADAL" clId="{78695AF3-476E-43B9-B68E-409855223DD7}" dt="2022-06-15T00:02:19.112" v="8"/>
          <ac:picMkLst>
            <pc:docMk/>
            <pc:sldMasterMk cId="0" sldId="2147483661"/>
            <ac:picMk id="16" creationId="{0886C4E8-3442-4C88-B3C7-18684245127E}"/>
          </ac:picMkLst>
        </pc:picChg>
        <pc:picChg chg="mod">
          <ac:chgData name="Sarah Balian" userId="b3b060d9-4d34-479b-ad68-688eaebf93c5" providerId="ADAL" clId="{78695AF3-476E-43B9-B68E-409855223DD7}" dt="2022-06-15T00:02:19.112" v="8"/>
          <ac:picMkLst>
            <pc:docMk/>
            <pc:sldMasterMk cId="0" sldId="2147483661"/>
            <ac:picMk id="19" creationId="{7EC6B0EA-F7AF-43D8-A9EA-CD4B811E6CC4}"/>
          </ac:picMkLst>
        </pc:picChg>
        <pc:picChg chg="mod">
          <ac:chgData name="Sarah Balian" userId="b3b060d9-4d34-479b-ad68-688eaebf93c5" providerId="ADAL" clId="{78695AF3-476E-43B9-B68E-409855223DD7}" dt="2022-06-15T00:02:19.112" v="8"/>
          <ac:picMkLst>
            <pc:docMk/>
            <pc:sldMasterMk cId="0" sldId="2147483661"/>
            <ac:picMk id="20" creationId="{6BE7E6BC-FA56-42F9-9C4C-063A54944643}"/>
          </ac:picMkLst>
        </pc:picChg>
        <pc:picChg chg="mod">
          <ac:chgData name="Sarah Balian" userId="b3b060d9-4d34-479b-ad68-688eaebf93c5" providerId="ADAL" clId="{78695AF3-476E-43B9-B68E-409855223DD7}" dt="2022-06-15T00:02:19.112" v="8"/>
          <ac:picMkLst>
            <pc:docMk/>
            <pc:sldMasterMk cId="0" sldId="2147483661"/>
            <ac:picMk id="22" creationId="{6B485502-F030-4BF2-AC42-964349B89F73}"/>
          </ac:picMkLst>
        </pc:picChg>
        <pc:picChg chg="mod">
          <ac:chgData name="Sarah Balian" userId="b3b060d9-4d34-479b-ad68-688eaebf93c5" providerId="ADAL" clId="{78695AF3-476E-43B9-B68E-409855223DD7}" dt="2022-06-15T00:02:19.112" v="8"/>
          <ac:picMkLst>
            <pc:docMk/>
            <pc:sldMasterMk cId="0" sldId="2147483661"/>
            <ac:picMk id="23" creationId="{7D968C82-EDFE-498C-9ECB-22EB1FAAA17A}"/>
          </ac:picMkLst>
        </pc:picChg>
        <pc:sldLayoutChg chg="addSp modSp">
          <pc:chgData name="Sarah Balian" userId="b3b060d9-4d34-479b-ad68-688eaebf93c5" providerId="ADAL" clId="{78695AF3-476E-43B9-B68E-409855223DD7}" dt="2022-06-16T01:48:49.498" v="15"/>
          <pc:sldLayoutMkLst>
            <pc:docMk/>
            <pc:sldMasterMk cId="0" sldId="2147483661"/>
            <pc:sldLayoutMk cId="0" sldId="2147483662"/>
          </pc:sldLayoutMkLst>
          <pc:spChg chg="add mod">
            <ac:chgData name="Sarah Balian" userId="b3b060d9-4d34-479b-ad68-688eaebf93c5" providerId="ADAL" clId="{78695AF3-476E-43B9-B68E-409855223DD7}" dt="2022-06-16T01:48:49.498" v="15"/>
            <ac:spMkLst>
              <pc:docMk/>
              <pc:sldMasterMk cId="0" sldId="2147483661"/>
              <pc:sldLayoutMk cId="0" sldId="2147483662"/>
              <ac:spMk id="2" creationId="{5385223A-D559-4FC9-93AD-DFFD3D58AF4B}"/>
            </ac:spMkLst>
          </pc:spChg>
          <pc:spChg chg="mod">
            <ac:chgData name="Sarah Balian" userId="b3b060d9-4d34-479b-ad68-688eaebf93c5" providerId="ADAL" clId="{78695AF3-476E-43B9-B68E-409855223DD7}" dt="2022-06-16T01:48:49.498" v="15"/>
            <ac:spMkLst>
              <pc:docMk/>
              <pc:sldMasterMk cId="0" sldId="2147483661"/>
              <pc:sldLayoutMk cId="0" sldId="2147483662"/>
              <ac:spMk id="9" creationId="{8B7E1380-A3B5-462B-AAB2-B5143C5ECF09}"/>
            </ac:spMkLst>
          </pc:spChg>
          <pc:spChg chg="add mod">
            <ac:chgData name="Sarah Balian" userId="b3b060d9-4d34-479b-ad68-688eaebf93c5" providerId="ADAL" clId="{78695AF3-476E-43B9-B68E-409855223DD7}" dt="2022-06-16T01:48:49.498" v="15"/>
            <ac:spMkLst>
              <pc:docMk/>
              <pc:sldMasterMk cId="0" sldId="2147483661"/>
              <pc:sldLayoutMk cId="0" sldId="2147483662"/>
              <ac:spMk id="11" creationId="{C45BD68E-37A3-4759-B6A6-AD334C39B42E}"/>
            </ac:spMkLst>
          </pc:spChg>
          <pc:grpChg chg="add mod">
            <ac:chgData name="Sarah Balian" userId="b3b060d9-4d34-479b-ad68-688eaebf93c5" providerId="ADAL" clId="{78695AF3-476E-43B9-B68E-409855223DD7}" dt="2022-06-16T01:48:49.498" v="15"/>
            <ac:grpSpMkLst>
              <pc:docMk/>
              <pc:sldMasterMk cId="0" sldId="2147483661"/>
              <pc:sldLayoutMk cId="0" sldId="2147483662"/>
              <ac:grpSpMk id="3" creationId="{5C2FDCB0-B122-4920-9E6B-E146573A0F31}"/>
            </ac:grpSpMkLst>
          </pc:grpChg>
          <pc:picChg chg="mod">
            <ac:chgData name="Sarah Balian" userId="b3b060d9-4d34-479b-ad68-688eaebf93c5" providerId="ADAL" clId="{78695AF3-476E-43B9-B68E-409855223DD7}" dt="2022-06-16T01:48:49.498" v="15"/>
            <ac:picMkLst>
              <pc:docMk/>
              <pc:sldMasterMk cId="0" sldId="2147483661"/>
              <pc:sldLayoutMk cId="0" sldId="2147483662"/>
              <ac:picMk id="4" creationId="{62DAA706-5F12-4C05-823E-F5EEB448F385}"/>
            </ac:picMkLst>
          </pc:picChg>
          <pc:picChg chg="mod">
            <ac:chgData name="Sarah Balian" userId="b3b060d9-4d34-479b-ad68-688eaebf93c5" providerId="ADAL" clId="{78695AF3-476E-43B9-B68E-409855223DD7}" dt="2022-06-16T01:48:49.498" v="15"/>
            <ac:picMkLst>
              <pc:docMk/>
              <pc:sldMasterMk cId="0" sldId="2147483661"/>
              <pc:sldLayoutMk cId="0" sldId="2147483662"/>
              <ac:picMk id="5" creationId="{0DC6C970-52EE-497F-BBE8-925FE20CA186}"/>
            </ac:picMkLst>
          </pc:picChg>
          <pc:picChg chg="mod">
            <ac:chgData name="Sarah Balian" userId="b3b060d9-4d34-479b-ad68-688eaebf93c5" providerId="ADAL" clId="{78695AF3-476E-43B9-B68E-409855223DD7}" dt="2022-06-16T01:48:49.498" v="15"/>
            <ac:picMkLst>
              <pc:docMk/>
              <pc:sldMasterMk cId="0" sldId="2147483661"/>
              <pc:sldLayoutMk cId="0" sldId="2147483662"/>
              <ac:picMk id="6" creationId="{D6713285-0676-47B0-A78D-B8C048D20420}"/>
            </ac:picMkLst>
          </pc:picChg>
          <pc:picChg chg="mod">
            <ac:chgData name="Sarah Balian" userId="b3b060d9-4d34-479b-ad68-688eaebf93c5" providerId="ADAL" clId="{78695AF3-476E-43B9-B68E-409855223DD7}" dt="2022-06-16T01:48:49.498" v="15"/>
            <ac:picMkLst>
              <pc:docMk/>
              <pc:sldMasterMk cId="0" sldId="2147483661"/>
              <pc:sldLayoutMk cId="0" sldId="2147483662"/>
              <ac:picMk id="7" creationId="{DBFDCC0C-F5B4-496A-9746-ECE178B9F69E}"/>
            </ac:picMkLst>
          </pc:picChg>
          <pc:picChg chg="mod">
            <ac:chgData name="Sarah Balian" userId="b3b060d9-4d34-479b-ad68-688eaebf93c5" providerId="ADAL" clId="{78695AF3-476E-43B9-B68E-409855223DD7}" dt="2022-06-16T01:48:49.498" v="15"/>
            <ac:picMkLst>
              <pc:docMk/>
              <pc:sldMasterMk cId="0" sldId="2147483661"/>
              <pc:sldLayoutMk cId="0" sldId="2147483662"/>
              <ac:picMk id="8" creationId="{75157C0B-DF82-4D26-BBCE-CAF9C08F5903}"/>
            </ac:picMkLst>
          </pc:picChg>
          <pc:picChg chg="add mod">
            <ac:chgData name="Sarah Balian" userId="b3b060d9-4d34-479b-ad68-688eaebf93c5" providerId="ADAL" clId="{78695AF3-476E-43B9-B68E-409855223DD7}" dt="2022-06-16T01:48:49.498" v="15"/>
            <ac:picMkLst>
              <pc:docMk/>
              <pc:sldMasterMk cId="0" sldId="2147483661"/>
              <pc:sldLayoutMk cId="0" sldId="2147483662"/>
              <ac:picMk id="10" creationId="{D3B97F97-47F7-4D22-9D6F-AB35EA87AA6D}"/>
            </ac:picMkLst>
          </pc:picChg>
        </pc:sldLayoutChg>
      </pc:sldMasterChg>
    </pc:docChg>
  </pc:docChgLst>
  <pc:docChgLst>
    <pc:chgData name="Balian, Sarah (CNTR)" userId="b3b060d9-4d34-479b-ad68-688eaebf93c5" providerId="ADAL" clId="{5B7CC483-9E91-42B6-8C5E-9EEC4B5A0687}"/>
    <pc:docChg chg="modSld">
      <pc:chgData name="Balian, Sarah (CNTR)" userId="b3b060d9-4d34-479b-ad68-688eaebf93c5" providerId="ADAL" clId="{5B7CC483-9E91-42B6-8C5E-9EEC4B5A0687}" dt="2023-07-17T20:51:25.748" v="176" actId="20577"/>
      <pc:docMkLst>
        <pc:docMk/>
      </pc:docMkLst>
      <pc:sldChg chg="mod modNotesTx">
        <pc:chgData name="Balian, Sarah (CNTR)" userId="b3b060d9-4d34-479b-ad68-688eaebf93c5" providerId="ADAL" clId="{5B7CC483-9E91-42B6-8C5E-9EEC4B5A0687}" dt="2023-07-17T20:09:57.634" v="84" actId="20577"/>
        <pc:sldMkLst>
          <pc:docMk/>
          <pc:sldMk cId="0" sldId="331"/>
        </pc:sldMkLst>
      </pc:sldChg>
      <pc:sldChg chg="modSp">
        <pc:chgData name="Balian, Sarah (CNTR)" userId="b3b060d9-4d34-479b-ad68-688eaebf93c5" providerId="ADAL" clId="{5B7CC483-9E91-42B6-8C5E-9EEC4B5A0687}" dt="2023-07-17T20:27:39.310" v="135" actId="403"/>
        <pc:sldMkLst>
          <pc:docMk/>
          <pc:sldMk cId="0" sldId="353"/>
        </pc:sldMkLst>
        <pc:graphicFrameChg chg="mod">
          <ac:chgData name="Balian, Sarah (CNTR)" userId="b3b060d9-4d34-479b-ad68-688eaebf93c5" providerId="ADAL" clId="{5B7CC483-9E91-42B6-8C5E-9EEC4B5A0687}" dt="2023-07-17T20:27:39.310" v="135" actId="403"/>
          <ac:graphicFrameMkLst>
            <pc:docMk/>
            <pc:sldMk cId="0" sldId="353"/>
            <ac:graphicFrameMk id="10" creationId="{00000000-0000-0000-0000-000000000000}"/>
          </ac:graphicFrameMkLst>
        </pc:graphicFrameChg>
      </pc:sldChg>
      <pc:sldChg chg="mod">
        <pc:chgData name="Balian, Sarah (CNTR)" userId="b3b060d9-4d34-479b-ad68-688eaebf93c5" providerId="ADAL" clId="{5B7CC483-9E91-42B6-8C5E-9EEC4B5A0687}" dt="2023-07-17T20:30:56.681" v="151" actId="27918"/>
        <pc:sldMkLst>
          <pc:docMk/>
          <pc:sldMk cId="0" sldId="354"/>
        </pc:sldMkLst>
      </pc:sldChg>
      <pc:sldChg chg="mod modNotesTx">
        <pc:chgData name="Balian, Sarah (CNTR)" userId="b3b060d9-4d34-479b-ad68-688eaebf93c5" providerId="ADAL" clId="{5B7CC483-9E91-42B6-8C5E-9EEC4B5A0687}" dt="2023-07-17T20:30:10.758" v="148" actId="6549"/>
        <pc:sldMkLst>
          <pc:docMk/>
          <pc:sldMk cId="0" sldId="355"/>
        </pc:sldMkLst>
      </pc:sldChg>
      <pc:sldChg chg="modSp mod">
        <pc:chgData name="Balian, Sarah (CNTR)" userId="b3b060d9-4d34-479b-ad68-688eaebf93c5" providerId="ADAL" clId="{5B7CC483-9E91-42B6-8C5E-9EEC4B5A0687}" dt="2023-07-17T20:51:25.748" v="176" actId="20577"/>
        <pc:sldMkLst>
          <pc:docMk/>
          <pc:sldMk cId="0" sldId="382"/>
        </pc:sldMkLst>
        <pc:spChg chg="mod">
          <ac:chgData name="Balian, Sarah (CNTR)" userId="b3b060d9-4d34-479b-ad68-688eaebf93c5" providerId="ADAL" clId="{5B7CC483-9E91-42B6-8C5E-9EEC4B5A0687}" dt="2023-07-17T20:51:25.748" v="176" actId="20577"/>
          <ac:spMkLst>
            <pc:docMk/>
            <pc:sldMk cId="0" sldId="382"/>
            <ac:spMk id="54275" creationId="{00000000-0000-0000-0000-000000000000}"/>
          </ac:spMkLst>
        </pc:spChg>
      </pc:sldChg>
      <pc:sldChg chg="modSp">
        <pc:chgData name="Balian, Sarah (CNTR)" userId="b3b060d9-4d34-479b-ad68-688eaebf93c5" providerId="ADAL" clId="{5B7CC483-9E91-42B6-8C5E-9EEC4B5A0687}" dt="2023-07-17T20:10:54.513" v="87"/>
        <pc:sldMkLst>
          <pc:docMk/>
          <pc:sldMk cId="2300939031" sldId="399"/>
        </pc:sldMkLst>
        <pc:graphicFrameChg chg="mod">
          <ac:chgData name="Balian, Sarah (CNTR)" userId="b3b060d9-4d34-479b-ad68-688eaebf93c5" providerId="ADAL" clId="{5B7CC483-9E91-42B6-8C5E-9EEC4B5A0687}" dt="2023-07-17T20:10:54.513" v="87"/>
          <ac:graphicFrameMkLst>
            <pc:docMk/>
            <pc:sldMk cId="2300939031" sldId="399"/>
            <ac:graphicFrameMk id="8" creationId="{00000000-0000-0000-0000-000000000000}"/>
          </ac:graphicFrameMkLst>
        </pc:graphicFrameChg>
      </pc:sldChg>
      <pc:sldChg chg="modNotesTx">
        <pc:chgData name="Balian, Sarah (CNTR)" userId="b3b060d9-4d34-479b-ad68-688eaebf93c5" providerId="ADAL" clId="{5B7CC483-9E91-42B6-8C5E-9EEC4B5A0687}" dt="2023-07-17T20:12:29.648" v="133" actId="20577"/>
        <pc:sldMkLst>
          <pc:docMk/>
          <pc:sldMk cId="4257435332" sldId="400"/>
        </pc:sldMkLst>
      </pc:sldChg>
      <pc:sldChg chg="modSp mod delCm">
        <pc:chgData name="Balian, Sarah (CNTR)" userId="b3b060d9-4d34-479b-ad68-688eaebf93c5" providerId="ADAL" clId="{5B7CC483-9E91-42B6-8C5E-9EEC4B5A0687}" dt="2023-07-17T20:36:11.443" v="169"/>
        <pc:sldMkLst>
          <pc:docMk/>
          <pc:sldMk cId="1733796199" sldId="403"/>
        </pc:sldMkLst>
        <pc:graphicFrameChg chg="mod">
          <ac:chgData name="Balian, Sarah (CNTR)" userId="b3b060d9-4d34-479b-ad68-688eaebf93c5" providerId="ADAL" clId="{5B7CC483-9E91-42B6-8C5E-9EEC4B5A0687}" dt="2023-07-17T20:36:11.443" v="169"/>
          <ac:graphicFrameMkLst>
            <pc:docMk/>
            <pc:sldMk cId="1733796199" sldId="403"/>
            <ac:graphicFrameMk id="6" creationId="{00000000-0000-0000-0000-000000000000}"/>
          </ac:graphicFrameMkLst>
        </pc:graphicFrame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5B7CC483-9E91-42B6-8C5E-9EEC4B5A0687}" dt="2023-07-17T20:34:29.415" v="152"/>
              <pc2:cmMkLst xmlns:pc2="http://schemas.microsoft.com/office/powerpoint/2019/9/main/command">
                <pc:docMk/>
                <pc:sldMk cId="1733796199" sldId="403"/>
                <pc2:cmMk id="{EBD0B0C2-80E1-4AA2-AD13-4CB8E61E0B27}"/>
              </pc2:cmMkLst>
            </pc226:cmChg>
          </p:ext>
        </pc:extLst>
      </pc:sldChg>
      <pc:sldChg chg="modSp">
        <pc:chgData name="Balian, Sarah (CNTR)" userId="b3b060d9-4d34-479b-ad68-688eaebf93c5" providerId="ADAL" clId="{5B7CC483-9E91-42B6-8C5E-9EEC4B5A0687}" dt="2023-07-17T20:27:33.510" v="134" actId="403"/>
        <pc:sldMkLst>
          <pc:docMk/>
          <pc:sldMk cId="2952636691" sldId="407"/>
        </pc:sldMkLst>
        <pc:graphicFrameChg chg="mod">
          <ac:chgData name="Balian, Sarah (CNTR)" userId="b3b060d9-4d34-479b-ad68-688eaebf93c5" providerId="ADAL" clId="{5B7CC483-9E91-42B6-8C5E-9EEC4B5A0687}" dt="2023-07-17T20:27:33.510" v="134" actId="403"/>
          <ac:graphicFrameMkLst>
            <pc:docMk/>
            <pc:sldMk cId="2952636691" sldId="407"/>
            <ac:graphicFrameMk id="10" creationId="{00000000-0000-0000-0000-000000000000}"/>
          </ac:graphicFrameMkLst>
        </pc:graphicFrameChg>
      </pc:sldChg>
      <pc:sldChg chg="modSp mod">
        <pc:chgData name="Balian, Sarah (CNTR)" userId="b3b060d9-4d34-479b-ad68-688eaebf93c5" providerId="ADAL" clId="{5B7CC483-9E91-42B6-8C5E-9EEC4B5A0687}" dt="2023-07-17T20:37:06.374" v="175" actId="20577"/>
        <pc:sldMkLst>
          <pc:docMk/>
          <pc:sldMk cId="3406239199" sldId="408"/>
        </pc:sldMkLst>
        <pc:spChg chg="mod">
          <ac:chgData name="Balian, Sarah (CNTR)" userId="b3b060d9-4d34-479b-ad68-688eaebf93c5" providerId="ADAL" clId="{5B7CC483-9E91-42B6-8C5E-9EEC4B5A0687}" dt="2023-07-17T20:37:06.374" v="175" actId="20577"/>
          <ac:spMkLst>
            <pc:docMk/>
            <pc:sldMk cId="3406239199" sldId="408"/>
            <ac:spMk id="6" creationId="{00000000-0000-0000-0000-000000000000}"/>
          </ac:spMkLst>
        </pc:spChg>
      </pc:sldChg>
      <pc:sldChg chg="modSp">
        <pc:chgData name="Balian, Sarah (CNTR)" userId="b3b060d9-4d34-479b-ad68-688eaebf93c5" providerId="ADAL" clId="{5B7CC483-9E91-42B6-8C5E-9EEC4B5A0687}" dt="2023-07-17T20:36:35.825" v="171"/>
        <pc:sldMkLst>
          <pc:docMk/>
          <pc:sldMk cId="2846507740" sldId="409"/>
        </pc:sldMkLst>
        <pc:graphicFrameChg chg="mod">
          <ac:chgData name="Balian, Sarah (CNTR)" userId="b3b060d9-4d34-479b-ad68-688eaebf93c5" providerId="ADAL" clId="{5B7CC483-9E91-42B6-8C5E-9EEC4B5A0687}" dt="2023-07-17T20:36:35.825" v="171"/>
          <ac:graphicFrameMkLst>
            <pc:docMk/>
            <pc:sldMk cId="2846507740" sldId="409"/>
            <ac:graphicFrameMk id="10" creationId="{00000000-0000-0000-0000-000000000000}"/>
          </ac:graphicFrameMkLst>
        </pc:graphicFrameChg>
      </pc:sldChg>
    </pc:docChg>
  </pc:docChgLst>
  <pc:docChgLst>
    <pc:chgData name="Balian, Sarah (CNTR)" userId="b3b060d9-4d34-479b-ad68-688eaebf93c5" providerId="ADAL" clId="{7E53D275-C330-4A8C-BD6D-D18AB36194D3}"/>
    <pc:docChg chg="undo custSel modSld">
      <pc:chgData name="Balian, Sarah (CNTR)" userId="b3b060d9-4d34-479b-ad68-688eaebf93c5" providerId="ADAL" clId="{7E53D275-C330-4A8C-BD6D-D18AB36194D3}" dt="2023-08-31T18:55:08.310" v="32" actId="20577"/>
      <pc:docMkLst>
        <pc:docMk/>
      </pc:docMkLst>
      <pc:sldChg chg="addSp delSp modSp mod">
        <pc:chgData name="Balian, Sarah (CNTR)" userId="b3b060d9-4d34-479b-ad68-688eaebf93c5" providerId="ADAL" clId="{7E53D275-C330-4A8C-BD6D-D18AB36194D3}" dt="2023-08-31T18:53:29.625" v="25" actId="478"/>
        <pc:sldMkLst>
          <pc:docMk/>
          <pc:sldMk cId="0" sldId="391"/>
        </pc:sldMkLst>
        <pc:spChg chg="add del">
          <ac:chgData name="Balian, Sarah (CNTR)" userId="b3b060d9-4d34-479b-ad68-688eaebf93c5" providerId="ADAL" clId="{7E53D275-C330-4A8C-BD6D-D18AB36194D3}" dt="2023-08-31T18:53:29.625" v="25" actId="478"/>
          <ac:spMkLst>
            <pc:docMk/>
            <pc:sldMk cId="0" sldId="391"/>
            <ac:spMk id="2" creationId="{00000000-0000-0000-0000-000000000000}"/>
          </ac:spMkLst>
        </pc:spChg>
        <pc:spChg chg="add del mod">
          <ac:chgData name="Balian, Sarah (CNTR)" userId="b3b060d9-4d34-479b-ad68-688eaebf93c5" providerId="ADAL" clId="{7E53D275-C330-4A8C-BD6D-D18AB36194D3}" dt="2023-08-31T18:53:29.019" v="24" actId="767"/>
          <ac:spMkLst>
            <pc:docMk/>
            <pc:sldMk cId="0" sldId="391"/>
            <ac:spMk id="3" creationId="{CCCB0B68-FD49-0FF3-36D4-8464795104A2}"/>
          </ac:spMkLst>
        </pc:spChg>
      </pc:sldChg>
      <pc:sldChg chg="mod modNotesTx">
        <pc:chgData name="Balian, Sarah (CNTR)" userId="b3b060d9-4d34-479b-ad68-688eaebf93c5" providerId="ADAL" clId="{7E53D275-C330-4A8C-BD6D-D18AB36194D3}" dt="2023-08-31T18:55:08.310" v="32" actId="20577"/>
        <pc:sldMkLst>
          <pc:docMk/>
          <pc:sldMk cId="2963321577" sldId="410"/>
        </pc:sldMkLst>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9349300087489068E-3"/>
          <c:y val="6.3466207349081399E-2"/>
          <c:w val="0.98695395888014004"/>
          <c:h val="0.74461315157426433"/>
        </c:manualLayout>
      </c:layout>
      <c:barChart>
        <c:barDir val="col"/>
        <c:grouping val="clustered"/>
        <c:varyColors val="0"/>
        <c:ser>
          <c:idx val="0"/>
          <c:order val="0"/>
          <c:tx>
            <c:strRef>
              <c:f>Sheet1!$A$2</c:f>
              <c:strCache>
                <c:ptCount val="1"/>
                <c:pt idx="0">
                  <c:v>ANC</c:v>
                </c:pt>
              </c:strCache>
            </c:strRef>
          </c:tx>
          <c:spPr>
            <a:solidFill>
              <a:schemeClr val="accent2"/>
            </a:solidFill>
          </c:spPr>
          <c:invertIfNegative val="0"/>
          <c:dPt>
            <c:idx val="0"/>
            <c:invertIfNegative val="0"/>
            <c:bubble3D val="0"/>
            <c:spPr>
              <a:solidFill>
                <a:srgbClr val="EB7925"/>
              </a:solidFill>
            </c:spPr>
            <c:extLst>
              <c:ext xmlns:c16="http://schemas.microsoft.com/office/drawing/2014/chart" uri="{C3380CC4-5D6E-409C-BE32-E72D297353CC}">
                <c16:uniqueId val="{00000001-27AE-4D59-ADC1-A21EF951A64F}"/>
              </c:ext>
            </c:extLst>
          </c:dPt>
          <c:dPt>
            <c:idx val="1"/>
            <c:invertIfNegative val="0"/>
            <c:bubble3D val="0"/>
            <c:spPr>
              <a:solidFill>
                <a:schemeClr val="accent1"/>
              </a:solidFill>
            </c:spPr>
            <c:extLst>
              <c:ext xmlns:c16="http://schemas.microsoft.com/office/drawing/2014/chart" uri="{C3380CC4-5D6E-409C-BE32-E72D297353CC}">
                <c16:uniqueId val="{0000000D-F6D3-4225-B935-A57D83549704}"/>
              </c:ext>
            </c:extLst>
          </c:dPt>
          <c:dPt>
            <c:idx val="2"/>
            <c:invertIfNegative val="0"/>
            <c:bubble3D val="0"/>
            <c:spPr>
              <a:solidFill>
                <a:schemeClr val="accent6"/>
              </a:solidFill>
            </c:spPr>
            <c:extLst>
              <c:ext xmlns:c16="http://schemas.microsoft.com/office/drawing/2014/chart" uri="{C3380CC4-5D6E-409C-BE32-E72D297353CC}">
                <c16:uniqueId val="{00000003-27AE-4D59-ADC1-A21EF951A64F}"/>
              </c:ext>
            </c:extLst>
          </c:dPt>
          <c:dPt>
            <c:idx val="3"/>
            <c:invertIfNegative val="0"/>
            <c:bubble3D val="0"/>
            <c:spPr>
              <a:solidFill>
                <a:srgbClr val="8B4F9F"/>
              </a:solidFill>
            </c:spPr>
            <c:extLst>
              <c:ext xmlns:c16="http://schemas.microsoft.com/office/drawing/2014/chart" uri="{C3380CC4-5D6E-409C-BE32-E72D297353CC}">
                <c16:uniqueId val="{00000005-27AE-4D59-ADC1-A21EF951A64F}"/>
              </c:ext>
            </c:extLst>
          </c:dPt>
          <c:dPt>
            <c:idx val="4"/>
            <c:invertIfNegative val="0"/>
            <c:bubble3D val="0"/>
            <c:spPr>
              <a:solidFill>
                <a:schemeClr val="accent4"/>
              </a:solidFill>
            </c:spPr>
            <c:extLst>
              <c:ext xmlns:c16="http://schemas.microsoft.com/office/drawing/2014/chart" uri="{C3380CC4-5D6E-409C-BE32-E72D297353CC}">
                <c16:uniqueId val="{00000007-27AE-4D59-ADC1-A21EF951A64F}"/>
              </c:ext>
            </c:extLst>
          </c:dPt>
          <c:dPt>
            <c:idx val="5"/>
            <c:invertIfNegative val="0"/>
            <c:bubble3D val="0"/>
            <c:extLst>
              <c:ext xmlns:c16="http://schemas.microsoft.com/office/drawing/2014/chart" uri="{C3380CC4-5D6E-409C-BE32-E72D297353CC}">
                <c16:uniqueId val="{00000009-27AE-4D59-ADC1-A21EF951A64F}"/>
              </c:ext>
            </c:extLst>
          </c:dPt>
          <c:dPt>
            <c:idx val="6"/>
            <c:invertIfNegative val="0"/>
            <c:bubble3D val="0"/>
            <c:spPr>
              <a:solidFill>
                <a:schemeClr val="accent3"/>
              </a:solidFill>
            </c:spPr>
            <c:extLst>
              <c:ext xmlns:c16="http://schemas.microsoft.com/office/drawing/2014/chart" uri="{C3380CC4-5D6E-409C-BE32-E72D297353CC}">
                <c16:uniqueId val="{0000000B-27AE-4D59-ADC1-A21EF951A64F}"/>
              </c:ext>
            </c:extLst>
          </c:dPt>
          <c:dPt>
            <c:idx val="7"/>
            <c:invertIfNegative val="0"/>
            <c:bubble3D val="0"/>
            <c:spPr>
              <a:solidFill>
                <a:srgbClr val="B85A27"/>
              </a:solidFill>
            </c:spPr>
            <c:extLst>
              <c:ext xmlns:c16="http://schemas.microsoft.com/office/drawing/2014/chart" uri="{C3380CC4-5D6E-409C-BE32-E72D297353CC}">
                <c16:uniqueId val="{0000000D-4467-4819-B31E-5E20CD4FC784}"/>
              </c:ext>
            </c:extLst>
          </c:dPt>
          <c:dPt>
            <c:idx val="8"/>
            <c:invertIfNegative val="0"/>
            <c:bubble3D val="0"/>
            <c:spPr>
              <a:solidFill>
                <a:srgbClr val="BED747"/>
              </a:solidFill>
            </c:spPr>
            <c:extLst>
              <c:ext xmlns:c16="http://schemas.microsoft.com/office/drawing/2014/chart" uri="{C3380CC4-5D6E-409C-BE32-E72D297353CC}">
                <c16:uniqueId val="{0000000F-2311-4891-BD70-8CE6F9B78F27}"/>
              </c:ext>
            </c:extLst>
          </c:dPt>
          <c:dLbls>
            <c:dLbl>
              <c:idx val="4"/>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27AE-4D59-ADC1-A21EF951A64F}"/>
                </c:ext>
              </c:extLst>
            </c:dLbl>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Sheet1!$B$1:$J$1</c:f>
              <c:strCache>
                <c:ptCount val="9"/>
                <c:pt idx="0">
                  <c:v>Ethiopia national average</c:v>
                </c:pt>
                <c:pt idx="1">
                  <c:v>Referral hospitals</c:v>
                </c:pt>
                <c:pt idx="2">
                  <c:v>General hospitals</c:v>
                </c:pt>
                <c:pt idx="3">
                  <c:v>Primary hospitals</c:v>
                </c:pt>
                <c:pt idx="4">
                  <c:v>Health centres</c:v>
                </c:pt>
                <c:pt idx="5">
                  <c:v>Health posts</c:v>
                </c:pt>
                <c:pt idx="6">
                  <c:v>Specialty/ higher clinics</c:v>
                </c:pt>
                <c:pt idx="7">
                  <c:v>Medium clinics</c:v>
                </c:pt>
                <c:pt idx="8">
                  <c:v>Lower clinics</c:v>
                </c:pt>
              </c:strCache>
            </c:strRef>
          </c:cat>
          <c:val>
            <c:numRef>
              <c:f>Sheet1!$B$2:$J$2</c:f>
              <c:numCache>
                <c:formatCode>General</c:formatCode>
                <c:ptCount val="9"/>
                <c:pt idx="0">
                  <c:v>75</c:v>
                </c:pt>
                <c:pt idx="1">
                  <c:v>91</c:v>
                </c:pt>
                <c:pt idx="2">
                  <c:v>98</c:v>
                </c:pt>
                <c:pt idx="3">
                  <c:v>99</c:v>
                </c:pt>
                <c:pt idx="4">
                  <c:v>100</c:v>
                </c:pt>
                <c:pt idx="5">
                  <c:v>80</c:v>
                </c:pt>
                <c:pt idx="6">
                  <c:v>8</c:v>
                </c:pt>
                <c:pt idx="7">
                  <c:v>39</c:v>
                </c:pt>
                <c:pt idx="8">
                  <c:v>20</c:v>
                </c:pt>
              </c:numCache>
            </c:numRef>
          </c:val>
          <c:extLst>
            <c:ext xmlns:c16="http://schemas.microsoft.com/office/drawing/2014/chart" uri="{C3380CC4-5D6E-409C-BE32-E72D297353CC}">
              <c16:uniqueId val="{0000000C-27AE-4D59-ADC1-A21EF951A64F}"/>
            </c:ext>
          </c:extLst>
        </c:ser>
        <c:dLbls>
          <c:showLegendKey val="0"/>
          <c:showVal val="1"/>
          <c:showCatName val="0"/>
          <c:showSerName val="0"/>
          <c:showPercent val="0"/>
          <c:showBubbleSize val="0"/>
        </c:dLbls>
        <c:gapWidth val="100"/>
        <c:axId val="477308752"/>
        <c:axId val="477308360"/>
      </c:barChart>
      <c:catAx>
        <c:axId val="477308752"/>
        <c:scaling>
          <c:orientation val="minMax"/>
        </c:scaling>
        <c:delete val="0"/>
        <c:axPos val="b"/>
        <c:numFmt formatCode="General" sourceLinked="0"/>
        <c:majorTickMark val="none"/>
        <c:minorTickMark val="none"/>
        <c:tickLblPos val="nextTo"/>
        <c:spPr>
          <a:ln>
            <a:solidFill>
              <a:schemeClr val="bg1"/>
            </a:solidFill>
          </a:ln>
        </c:spPr>
        <c:txPr>
          <a:bodyPr/>
          <a:lstStyle/>
          <a:p>
            <a:pPr>
              <a:defRPr sz="1600">
                <a:latin typeface="Source Sans Pro" panose="020B0503030403020204" pitchFamily="34" charset="0"/>
                <a:ea typeface="Source Sans Pro" panose="020B0503030403020204" pitchFamily="34" charset="0"/>
              </a:defRPr>
            </a:pPr>
            <a:endParaRPr lang="en-US"/>
          </a:p>
        </c:txPr>
        <c:crossAx val="477308360"/>
        <c:crosses val="autoZero"/>
        <c:auto val="1"/>
        <c:lblAlgn val="ctr"/>
        <c:lblOffset val="100"/>
        <c:noMultiLvlLbl val="0"/>
      </c:catAx>
      <c:valAx>
        <c:axId val="477308360"/>
        <c:scaling>
          <c:orientation val="minMax"/>
          <c:max val="100"/>
          <c:min val="0"/>
        </c:scaling>
        <c:delete val="1"/>
        <c:axPos val="l"/>
        <c:numFmt formatCode="General" sourceLinked="1"/>
        <c:majorTickMark val="out"/>
        <c:minorTickMark val="none"/>
        <c:tickLblPos val="nextTo"/>
        <c:crossAx val="477308752"/>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32"/>
    </mc:Choice>
    <mc:Fallback>
      <c:style val="32"/>
    </mc:Fallback>
  </mc:AlternateContent>
  <c:chart>
    <c:autoTitleDeleted val="1"/>
    <c:plotArea>
      <c:layout>
        <c:manualLayout>
          <c:layoutTarget val="inner"/>
          <c:xMode val="edge"/>
          <c:yMode val="edge"/>
          <c:x val="0.47110600145570047"/>
          <c:y val="7.6350875189514704E-4"/>
          <c:w val="0.52889399854429964"/>
          <c:h val="0.97358053110908427"/>
        </c:manualLayout>
      </c:layout>
      <c:barChart>
        <c:barDir val="bar"/>
        <c:grouping val="clustered"/>
        <c:varyColors val="0"/>
        <c:ser>
          <c:idx val="0"/>
          <c:order val="0"/>
          <c:tx>
            <c:strRef>
              <c:f>Sheet1!$B$1</c:f>
              <c:strCache>
                <c:ptCount val="1"/>
                <c:pt idx="0">
                  <c:v>Column2</c:v>
                </c:pt>
              </c:strCache>
            </c:strRef>
          </c:tx>
          <c:spPr>
            <a:solidFill>
              <a:schemeClr val="accent6"/>
            </a:solidFill>
          </c:spPr>
          <c:invertIfNegative val="0"/>
          <c:dLbls>
            <c:spPr>
              <a:noFill/>
              <a:ln>
                <a:noFill/>
              </a:ln>
              <a:effectLst/>
            </c:spPr>
            <c:txPr>
              <a:bodyPr/>
              <a:lstStyle/>
              <a:p>
                <a:pPr>
                  <a:defRPr b="1">
                    <a:solidFill>
                      <a:schemeClr val="bg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Provider explained purpose of tetanus toxoid vaccine</c:v>
                </c:pt>
                <c:pt idx="1">
                  <c:v>Provider explained how to take tablets</c:v>
                </c:pt>
                <c:pt idx="2">
                  <c:v>Provider explained purpose of iron or folic acid tablets</c:v>
                </c:pt>
                <c:pt idx="3">
                  <c:v>Provider gave or prescribed tetanus toxoid vaccine</c:v>
                </c:pt>
                <c:pt idx="4">
                  <c:v>Provider gave or prescribed iron or folic acid tablets</c:v>
                </c:pt>
              </c:strCache>
            </c:strRef>
          </c:cat>
          <c:val>
            <c:numRef>
              <c:f>Sheet1!$B$2:$B$6</c:f>
              <c:numCache>
                <c:formatCode>General</c:formatCode>
                <c:ptCount val="5"/>
                <c:pt idx="0">
                  <c:v>17</c:v>
                </c:pt>
                <c:pt idx="1">
                  <c:v>36</c:v>
                </c:pt>
                <c:pt idx="2">
                  <c:v>39</c:v>
                </c:pt>
                <c:pt idx="3">
                  <c:v>46</c:v>
                </c:pt>
                <c:pt idx="4">
                  <c:v>62</c:v>
                </c:pt>
              </c:numCache>
            </c:numRef>
          </c:val>
          <c:extLst>
            <c:ext xmlns:c16="http://schemas.microsoft.com/office/drawing/2014/chart" uri="{C3380CC4-5D6E-409C-BE32-E72D297353CC}">
              <c16:uniqueId val="{00000000-5894-4EB5-8038-B433E6523970}"/>
            </c:ext>
          </c:extLst>
        </c:ser>
        <c:dLbls>
          <c:showLegendKey val="0"/>
          <c:showVal val="1"/>
          <c:showCatName val="0"/>
          <c:showSerName val="0"/>
          <c:showPercent val="0"/>
          <c:showBubbleSize val="0"/>
        </c:dLbls>
        <c:gapWidth val="100"/>
        <c:axId val="186438160"/>
        <c:axId val="186438944"/>
      </c:barChart>
      <c:catAx>
        <c:axId val="186438160"/>
        <c:scaling>
          <c:orientation val="minMax"/>
        </c:scaling>
        <c:delete val="0"/>
        <c:axPos val="l"/>
        <c:numFmt formatCode="General" sourceLinked="1"/>
        <c:majorTickMark val="none"/>
        <c:minorTickMark val="none"/>
        <c:tickLblPos val="nextTo"/>
        <c:spPr>
          <a:ln>
            <a:solidFill>
              <a:schemeClr val="bg1"/>
            </a:solidFill>
          </a:ln>
        </c:spPr>
        <c:txPr>
          <a:bodyPr/>
          <a:lstStyle/>
          <a:p>
            <a:pPr>
              <a:defRPr sz="1800" b="0">
                <a:solidFill>
                  <a:schemeClr val="bg1"/>
                </a:solidFill>
                <a:latin typeface="Source Sans Pro" panose="020B0503030403020204" pitchFamily="34" charset="0"/>
                <a:ea typeface="Source Sans Pro" panose="020B0503030403020204" pitchFamily="34" charset="0"/>
              </a:defRPr>
            </a:pPr>
            <a:endParaRPr lang="en-US"/>
          </a:p>
        </c:txPr>
        <c:crossAx val="186438944"/>
        <c:crosses val="autoZero"/>
        <c:auto val="1"/>
        <c:lblAlgn val="ctr"/>
        <c:lblOffset val="100"/>
        <c:noMultiLvlLbl val="0"/>
      </c:catAx>
      <c:valAx>
        <c:axId val="186438944"/>
        <c:scaling>
          <c:orientation val="minMax"/>
          <c:max val="100"/>
        </c:scaling>
        <c:delete val="1"/>
        <c:axPos val="b"/>
        <c:numFmt formatCode="General" sourceLinked="1"/>
        <c:majorTickMark val="out"/>
        <c:minorTickMark val="none"/>
        <c:tickLblPos val="nextTo"/>
        <c:crossAx val="18643816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9166770467334137"/>
          <c:y val="2.6570048309178806E-2"/>
          <c:w val="0.49094622984679009"/>
          <c:h val="0.94685990338164261"/>
        </c:manualLayout>
      </c:layout>
      <c:barChart>
        <c:barDir val="bar"/>
        <c:grouping val="clustered"/>
        <c:varyColors val="0"/>
        <c:ser>
          <c:idx val="0"/>
          <c:order val="0"/>
          <c:tx>
            <c:strRef>
              <c:f>Sheet1!$B$1</c:f>
              <c:strCache>
                <c:ptCount val="1"/>
                <c:pt idx="0">
                  <c:v>Series 1</c:v>
                </c:pt>
              </c:strCache>
            </c:strRef>
          </c:tx>
          <c:spPr>
            <a:solidFill>
              <a:schemeClr val="accent6"/>
            </a:solidFill>
          </c:spPr>
          <c:invertIfNegative val="0"/>
          <c:dPt>
            <c:idx val="0"/>
            <c:invertIfNegative val="0"/>
            <c:bubble3D val="0"/>
            <c:spPr>
              <a:solidFill>
                <a:srgbClr val="24408D"/>
              </a:solidFill>
            </c:spPr>
            <c:extLst>
              <c:ext xmlns:c16="http://schemas.microsoft.com/office/drawing/2014/chart" uri="{C3380CC4-5D6E-409C-BE32-E72D297353CC}">
                <c16:uniqueId val="{00000001-2BE6-4650-A46A-ACF86C1457F2}"/>
              </c:ext>
            </c:extLst>
          </c:dPt>
          <c:dPt>
            <c:idx val="1"/>
            <c:invertIfNegative val="0"/>
            <c:bubble3D val="0"/>
            <c:spPr>
              <a:solidFill>
                <a:schemeClr val="accent3"/>
              </a:solidFill>
            </c:spPr>
            <c:extLst>
              <c:ext xmlns:c16="http://schemas.microsoft.com/office/drawing/2014/chart" uri="{C3380CC4-5D6E-409C-BE32-E72D297353CC}">
                <c16:uniqueId val="{00000003-2BE6-4650-A46A-ACF86C1457F2}"/>
              </c:ext>
            </c:extLst>
          </c:dPt>
          <c:dPt>
            <c:idx val="7"/>
            <c:invertIfNegative val="0"/>
            <c:bubble3D val="0"/>
            <c:extLst>
              <c:ext xmlns:c16="http://schemas.microsoft.com/office/drawing/2014/chart" uri="{C3380CC4-5D6E-409C-BE32-E72D297353CC}">
                <c16:uniqueId val="{00000004-2BE6-4650-A46A-ACF86C1457F2}"/>
              </c:ext>
            </c:extLst>
          </c:dPt>
          <c:dLbls>
            <c:dLbl>
              <c:idx val="0"/>
              <c:showLegendKey val="0"/>
              <c:showVal val="1"/>
              <c:showCatName val="0"/>
              <c:showSerName val="0"/>
              <c:showPercent val="0"/>
              <c:showBubbleSize val="0"/>
              <c:extLst>
                <c:ext xmlns:c15="http://schemas.microsoft.com/office/drawing/2012/chart" uri="{CE6537A1-D6FC-4f65-9D91-7224C49458BB}">
                  <c15:layout>
                    <c:manualLayout>
                      <c:w val="4.7395778652668419E-2"/>
                      <c:h val="6.0603541981570717E-2"/>
                    </c:manualLayout>
                  </c15:layout>
                </c:ext>
                <c:ext xmlns:c16="http://schemas.microsoft.com/office/drawing/2014/chart" uri="{C3380CC4-5D6E-409C-BE32-E72D297353CC}">
                  <c16:uniqueId val="{00000001-2BE6-4650-A46A-ACF86C1457F2}"/>
                </c:ext>
              </c:extLst>
            </c:dLbl>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All of the above symptoms</c:v>
                </c:pt>
                <c:pt idx="1">
                  <c:v>Any of the above risk symptoms</c:v>
                </c:pt>
                <c:pt idx="2">
                  <c:v>Cough or difficulty breathing for 3 weeks or longer</c:v>
                </c:pt>
                <c:pt idx="3">
                  <c:v>Loss of, excessive, or normal foetal movement</c:v>
                </c:pt>
                <c:pt idx="4">
                  <c:v>Excessive tiredness, shortness of breath</c:v>
                </c:pt>
                <c:pt idx="5">
                  <c:v>Swollen hands or face</c:v>
                </c:pt>
                <c:pt idx="6">
                  <c:v>Headache or blurred vision</c:v>
                </c:pt>
                <c:pt idx="7">
                  <c:v>Fever</c:v>
                </c:pt>
                <c:pt idx="8">
                  <c:v>Vaginal bleeding</c:v>
                </c:pt>
              </c:strCache>
            </c:strRef>
          </c:cat>
          <c:val>
            <c:numRef>
              <c:f>Sheet1!$B$2:$B$10</c:f>
              <c:numCache>
                <c:formatCode>General</c:formatCode>
                <c:ptCount val="9"/>
                <c:pt idx="0">
                  <c:v>1</c:v>
                </c:pt>
                <c:pt idx="1">
                  <c:v>77</c:v>
                </c:pt>
                <c:pt idx="2">
                  <c:v>5</c:v>
                </c:pt>
                <c:pt idx="3">
                  <c:v>40</c:v>
                </c:pt>
                <c:pt idx="4">
                  <c:v>12</c:v>
                </c:pt>
                <c:pt idx="5">
                  <c:v>32</c:v>
                </c:pt>
                <c:pt idx="6">
                  <c:v>58</c:v>
                </c:pt>
                <c:pt idx="7">
                  <c:v>22</c:v>
                </c:pt>
                <c:pt idx="8">
                  <c:v>64</c:v>
                </c:pt>
              </c:numCache>
            </c:numRef>
          </c:val>
          <c:extLst>
            <c:ext xmlns:c16="http://schemas.microsoft.com/office/drawing/2014/chart" uri="{C3380CC4-5D6E-409C-BE32-E72D297353CC}">
              <c16:uniqueId val="{00000005-2BE6-4650-A46A-ACF86C1457F2}"/>
            </c:ext>
          </c:extLst>
        </c:ser>
        <c:dLbls>
          <c:showLegendKey val="0"/>
          <c:showVal val="1"/>
          <c:showCatName val="0"/>
          <c:showSerName val="0"/>
          <c:showPercent val="0"/>
          <c:showBubbleSize val="0"/>
        </c:dLbls>
        <c:gapWidth val="100"/>
        <c:axId val="183026632"/>
        <c:axId val="186131912"/>
      </c:barChart>
      <c:catAx>
        <c:axId val="183026632"/>
        <c:scaling>
          <c:orientation val="minMax"/>
        </c:scaling>
        <c:delete val="0"/>
        <c:axPos val="l"/>
        <c:numFmt formatCode="General" sourceLinked="0"/>
        <c:majorTickMark val="none"/>
        <c:minorTickMark val="none"/>
        <c:tickLblPos val="nextTo"/>
        <c:spPr>
          <a:ln>
            <a:solidFill>
              <a:schemeClr val="bg1"/>
            </a:solidFill>
          </a:ln>
        </c:spPr>
        <c:txPr>
          <a:bodyPr/>
          <a:lstStyle/>
          <a:p>
            <a:pPr>
              <a:defRPr>
                <a:latin typeface="Source Sans Pro" panose="020B0503030403020204" pitchFamily="34" charset="0"/>
                <a:ea typeface="Source Sans Pro" panose="020B0503030403020204" pitchFamily="34" charset="0"/>
              </a:defRPr>
            </a:pPr>
            <a:endParaRPr lang="en-US"/>
          </a:p>
        </c:txPr>
        <c:crossAx val="186131912"/>
        <c:crosses val="autoZero"/>
        <c:auto val="1"/>
        <c:lblAlgn val="ctr"/>
        <c:lblOffset val="100"/>
        <c:noMultiLvlLbl val="0"/>
      </c:catAx>
      <c:valAx>
        <c:axId val="186131912"/>
        <c:scaling>
          <c:orientation val="minMax"/>
          <c:max val="100"/>
        </c:scaling>
        <c:delete val="1"/>
        <c:axPos val="b"/>
        <c:numFmt formatCode="General" sourceLinked="1"/>
        <c:majorTickMark val="out"/>
        <c:minorTickMark val="none"/>
        <c:tickLblPos val="nextTo"/>
        <c:crossAx val="183026632"/>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50006474190726169"/>
          <c:y val="1.2005430820344525E-5"/>
          <c:w val="0.49993525809273831"/>
          <c:h val="0.99918090219721212"/>
        </c:manualLayout>
      </c:layout>
      <c:barChart>
        <c:barDir val="bar"/>
        <c:grouping val="clustered"/>
        <c:varyColors val="0"/>
        <c:ser>
          <c:idx val="0"/>
          <c:order val="0"/>
          <c:tx>
            <c:strRef>
              <c:f>Sheet1!$B$1</c:f>
              <c:strCache>
                <c:ptCount val="1"/>
                <c:pt idx="0">
                  <c:v>Column1</c:v>
                </c:pt>
              </c:strCache>
            </c:strRef>
          </c:tx>
          <c:spPr>
            <a:solidFill>
              <a:schemeClr val="accent6"/>
            </a:solidFill>
          </c:spPr>
          <c:invertIfNegative val="0"/>
          <c:dLbls>
            <c:dLbl>
              <c:idx val="2"/>
              <c:tx>
                <c:rich>
                  <a:bodyPr/>
                  <a:lstStyle/>
                  <a:p>
                    <a:fld id="{F3D28D1F-D5C0-495F-AA41-FA77949F443B}" type="VALUE">
                      <a:rPr lang="en-US" smtClean="0"/>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32CF-444C-859F-8F3EEA5F4796}"/>
                </c:ext>
              </c:extLst>
            </c:dLbl>
            <c:spPr>
              <a:noFill/>
              <a:ln>
                <a:noFill/>
              </a:ln>
              <a:effectLst/>
            </c:spPr>
            <c:txPr>
              <a:bodyPr wrap="square" lIns="38100" tIns="19050" rIns="38100" bIns="19050" anchor="ctr">
                <a:spAutoFit/>
              </a:bodyPr>
              <a:lstStyle/>
              <a:p>
                <a:pPr>
                  <a:defRPr b="1">
                    <a:latin typeface="Source Sans Pro" panose="020B0503030403020204" pitchFamily="34" charset="0"/>
                    <a:ea typeface="Source Sans Pro" panose="020B0503030403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Sheet1!$A$2:$A$12</c:f>
              <c:strCache>
                <c:ptCount val="11"/>
                <c:pt idx="0">
                  <c:v>Provider used any visual aides</c:v>
                </c:pt>
                <c:pt idx="1">
                  <c:v>Importance of postnatal care</c:v>
                </c:pt>
                <c:pt idx="2">
                  <c:v>FP postpartum</c:v>
                </c:pt>
                <c:pt idx="3">
                  <c:v>Importance of vaccination for newborn</c:v>
                </c:pt>
                <c:pt idx="4">
                  <c:v>Exclusive breastfeeding</c:v>
                </c:pt>
                <c:pt idx="5">
                  <c:v>Early initiation and prolonged breastfeeding</c:v>
                </c:pt>
                <c:pt idx="6">
                  <c:v>Care of newborn</c:v>
                </c:pt>
                <c:pt idx="7">
                  <c:v>Delivery plans</c:v>
                </c:pt>
                <c:pt idx="8">
                  <c:v>Importance of at least 4 ANC visits</c:v>
                </c:pt>
                <c:pt idx="9">
                  <c:v>Progress of pregnancy</c:v>
                </c:pt>
                <c:pt idx="10">
                  <c:v>Nutrition</c:v>
                </c:pt>
              </c:strCache>
            </c:strRef>
          </c:cat>
          <c:val>
            <c:numRef>
              <c:f>Sheet1!$B$2:$B$12</c:f>
              <c:numCache>
                <c:formatCode>General</c:formatCode>
                <c:ptCount val="11"/>
                <c:pt idx="0">
                  <c:v>10</c:v>
                </c:pt>
                <c:pt idx="1">
                  <c:v>1</c:v>
                </c:pt>
                <c:pt idx="2">
                  <c:v>4</c:v>
                </c:pt>
                <c:pt idx="3">
                  <c:v>2</c:v>
                </c:pt>
                <c:pt idx="4">
                  <c:v>4</c:v>
                </c:pt>
                <c:pt idx="5">
                  <c:v>3</c:v>
                </c:pt>
                <c:pt idx="6">
                  <c:v>2</c:v>
                </c:pt>
                <c:pt idx="7">
                  <c:v>21</c:v>
                </c:pt>
                <c:pt idx="8">
                  <c:v>17</c:v>
                </c:pt>
                <c:pt idx="9">
                  <c:v>39</c:v>
                </c:pt>
                <c:pt idx="10">
                  <c:v>53</c:v>
                </c:pt>
              </c:numCache>
            </c:numRef>
          </c:val>
          <c:extLst>
            <c:ext xmlns:c16="http://schemas.microsoft.com/office/drawing/2014/chart" uri="{C3380CC4-5D6E-409C-BE32-E72D297353CC}">
              <c16:uniqueId val="{00000000-F36D-48D9-B42E-E65B50D42B8A}"/>
            </c:ext>
          </c:extLst>
        </c:ser>
        <c:dLbls>
          <c:dLblPos val="outEnd"/>
          <c:showLegendKey val="0"/>
          <c:showVal val="1"/>
          <c:showCatName val="0"/>
          <c:showSerName val="0"/>
          <c:showPercent val="0"/>
          <c:showBubbleSize val="0"/>
        </c:dLbls>
        <c:gapWidth val="100"/>
        <c:axId val="408634840"/>
        <c:axId val="408635232"/>
      </c:barChart>
      <c:catAx>
        <c:axId val="408634840"/>
        <c:scaling>
          <c:orientation val="minMax"/>
        </c:scaling>
        <c:delete val="0"/>
        <c:axPos val="l"/>
        <c:numFmt formatCode="General" sourceLinked="0"/>
        <c:majorTickMark val="none"/>
        <c:minorTickMark val="none"/>
        <c:tickLblPos val="nextTo"/>
        <c:spPr>
          <a:ln>
            <a:solidFill>
              <a:schemeClr val="bg1"/>
            </a:solidFill>
          </a:ln>
        </c:spPr>
        <c:txPr>
          <a:bodyPr/>
          <a:lstStyle/>
          <a:p>
            <a:pPr>
              <a:defRPr>
                <a:latin typeface="Source Sans Pro" panose="020B0503030403020204" pitchFamily="34" charset="0"/>
                <a:ea typeface="Source Sans Pro" panose="020B0503030403020204" pitchFamily="34" charset="0"/>
              </a:defRPr>
            </a:pPr>
            <a:endParaRPr lang="en-US"/>
          </a:p>
        </c:txPr>
        <c:crossAx val="408635232"/>
        <c:crosses val="autoZero"/>
        <c:auto val="1"/>
        <c:lblAlgn val="ctr"/>
        <c:lblOffset val="100"/>
        <c:noMultiLvlLbl val="0"/>
      </c:catAx>
      <c:valAx>
        <c:axId val="408635232"/>
        <c:scaling>
          <c:orientation val="minMax"/>
          <c:max val="100"/>
        </c:scaling>
        <c:delete val="1"/>
        <c:axPos val="b"/>
        <c:numFmt formatCode="General" sourceLinked="1"/>
        <c:majorTickMark val="out"/>
        <c:minorTickMark val="none"/>
        <c:tickLblPos val="nextTo"/>
        <c:crossAx val="40863484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7475918635170605"/>
          <c:y val="3.2742077971960819E-2"/>
          <c:w val="0.52062390638670164"/>
          <c:h val="0.94444444444444464"/>
        </c:manualLayout>
      </c:layout>
      <c:barChart>
        <c:barDir val="bar"/>
        <c:grouping val="clustered"/>
        <c:varyColors val="0"/>
        <c:ser>
          <c:idx val="0"/>
          <c:order val="0"/>
          <c:tx>
            <c:strRef>
              <c:f>Sheet1!$B$1</c:f>
              <c:strCache>
                <c:ptCount val="1"/>
                <c:pt idx="0">
                  <c:v>Series 1</c:v>
                </c:pt>
              </c:strCache>
            </c:strRef>
          </c:tx>
          <c:spPr>
            <a:solidFill>
              <a:schemeClr val="accent6"/>
            </a:solidFill>
          </c:spPr>
          <c:invertIfNegative val="0"/>
          <c:dPt>
            <c:idx val="0"/>
            <c:invertIfNegative val="0"/>
            <c:bubble3D val="0"/>
            <c:extLst>
              <c:ext xmlns:c16="http://schemas.microsoft.com/office/drawing/2014/chart" uri="{C3380CC4-5D6E-409C-BE32-E72D297353CC}">
                <c16:uniqueId val="{00000001-3C59-4552-B347-9CD10C81670F}"/>
              </c:ext>
            </c:extLst>
          </c:dPt>
          <c:dLbls>
            <c:spPr>
              <a:noFill/>
              <a:ln>
                <a:noFill/>
              </a:ln>
              <a:effectLst/>
            </c:spPr>
            <c:txPr>
              <a:bodyPr wrap="square" lIns="38100" tIns="19050" rIns="38100" bIns="19050" anchor="ctr">
                <a:spAutoFit/>
              </a:bodyPr>
              <a:lstStyle/>
              <a:p>
                <a:pPr>
                  <a:defRPr b="1">
                    <a:latin typeface="Source Sans Pro" panose="020B0503030403020204" pitchFamily="34" charset="0"/>
                    <a:ea typeface="Source Sans Pro" panose="020B0503030403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Sheet1!$A$2:$A$13</c:f>
              <c:strCache>
                <c:ptCount val="12"/>
                <c:pt idx="0">
                  <c:v>Services costly</c:v>
                </c:pt>
                <c:pt idx="1">
                  <c:v>Insufficient auditory privacy</c:v>
                </c:pt>
                <c:pt idx="2">
                  <c:v>Insufficient visual privacy</c:v>
                </c:pt>
                <c:pt idx="3">
                  <c:v>Poor behavior/attitude of provider</c:v>
                </c:pt>
                <c:pt idx="4">
                  <c:v>Not able to discuss problems</c:v>
                </c:pt>
                <c:pt idx="5">
                  <c:v>Insufficient explanation about pregnancy</c:v>
                </c:pt>
                <c:pt idx="6">
                  <c:v>Facility open limited days</c:v>
                </c:pt>
                <c:pt idx="7">
                  <c:v>Facility not clean</c:v>
                </c:pt>
                <c:pt idx="8">
                  <c:v>Facility open limited hours</c:v>
                </c:pt>
                <c:pt idx="9">
                  <c:v>Medicines not available in facility</c:v>
                </c:pt>
                <c:pt idx="10">
                  <c:v>Average time to get service</c:v>
                </c:pt>
                <c:pt idx="11">
                  <c:v>Long wait to see provider</c:v>
                </c:pt>
              </c:strCache>
            </c:strRef>
          </c:cat>
          <c:val>
            <c:numRef>
              <c:f>Sheet1!$B$2:$B$13</c:f>
              <c:numCache>
                <c:formatCode>General</c:formatCode>
                <c:ptCount val="12"/>
                <c:pt idx="0">
                  <c:v>1</c:v>
                </c:pt>
                <c:pt idx="1">
                  <c:v>2</c:v>
                </c:pt>
                <c:pt idx="2">
                  <c:v>2</c:v>
                </c:pt>
                <c:pt idx="3">
                  <c:v>2</c:v>
                </c:pt>
                <c:pt idx="4">
                  <c:v>3</c:v>
                </c:pt>
                <c:pt idx="5">
                  <c:v>4</c:v>
                </c:pt>
                <c:pt idx="6">
                  <c:v>5</c:v>
                </c:pt>
                <c:pt idx="7">
                  <c:v>6</c:v>
                </c:pt>
                <c:pt idx="8">
                  <c:v>6</c:v>
                </c:pt>
                <c:pt idx="9">
                  <c:v>6</c:v>
                </c:pt>
                <c:pt idx="10">
                  <c:v>11</c:v>
                </c:pt>
                <c:pt idx="11">
                  <c:v>12</c:v>
                </c:pt>
              </c:numCache>
            </c:numRef>
          </c:val>
          <c:extLst>
            <c:ext xmlns:c16="http://schemas.microsoft.com/office/drawing/2014/chart" uri="{C3380CC4-5D6E-409C-BE32-E72D297353CC}">
              <c16:uniqueId val="{00000002-3C59-4552-B347-9CD10C81670F}"/>
            </c:ext>
          </c:extLst>
        </c:ser>
        <c:dLbls>
          <c:dLblPos val="outEnd"/>
          <c:showLegendKey val="0"/>
          <c:showVal val="1"/>
          <c:showCatName val="0"/>
          <c:showSerName val="0"/>
          <c:showPercent val="0"/>
          <c:showBubbleSize val="0"/>
        </c:dLbls>
        <c:gapWidth val="100"/>
        <c:axId val="393150568"/>
        <c:axId val="186523688"/>
      </c:barChart>
      <c:catAx>
        <c:axId val="393150568"/>
        <c:scaling>
          <c:orientation val="minMax"/>
        </c:scaling>
        <c:delete val="0"/>
        <c:axPos val="l"/>
        <c:numFmt formatCode="General" sourceLinked="1"/>
        <c:majorTickMark val="none"/>
        <c:minorTickMark val="none"/>
        <c:tickLblPos val="nextTo"/>
        <c:spPr>
          <a:ln>
            <a:solidFill>
              <a:schemeClr val="bg1"/>
            </a:solidFill>
          </a:ln>
        </c:spPr>
        <c:txPr>
          <a:bodyPr/>
          <a:lstStyle/>
          <a:p>
            <a:pPr>
              <a:defRPr sz="1800">
                <a:latin typeface="Source Sans Pro" panose="020B0503030403020204" pitchFamily="34" charset="0"/>
                <a:ea typeface="Source Sans Pro" panose="020B0503030403020204" pitchFamily="34" charset="0"/>
              </a:defRPr>
            </a:pPr>
            <a:endParaRPr lang="en-US"/>
          </a:p>
        </c:txPr>
        <c:crossAx val="186523688"/>
        <c:crosses val="autoZero"/>
        <c:auto val="1"/>
        <c:lblAlgn val="ctr"/>
        <c:lblOffset val="100"/>
        <c:noMultiLvlLbl val="0"/>
      </c:catAx>
      <c:valAx>
        <c:axId val="186523688"/>
        <c:scaling>
          <c:orientation val="minMax"/>
          <c:max val="50"/>
        </c:scaling>
        <c:delete val="1"/>
        <c:axPos val="b"/>
        <c:numFmt formatCode="General" sourceLinked="1"/>
        <c:majorTickMark val="out"/>
        <c:minorTickMark val="none"/>
        <c:tickLblPos val="nextTo"/>
        <c:crossAx val="393150568"/>
        <c:crosses val="autoZero"/>
        <c:crossBetween val="between"/>
      </c:valAx>
      <c:spPr>
        <a:noFill/>
        <a:ln w="25398">
          <a:noFill/>
        </a:ln>
      </c:spPr>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In-service training related to ANC 
during past 24 months</c:v>
                </c:pt>
              </c:strCache>
            </c:strRef>
          </c:tx>
          <c:spPr>
            <a:solidFill>
              <a:schemeClr val="accent5"/>
            </a:solidFill>
          </c:spPr>
          <c:invertIfNegative val="0"/>
          <c:dPt>
            <c:idx val="0"/>
            <c:invertIfNegative val="0"/>
            <c:bubble3D val="0"/>
            <c:spPr>
              <a:solidFill>
                <a:schemeClr val="accent5">
                  <a:lumMod val="50000"/>
                </a:schemeClr>
              </a:solidFill>
            </c:spPr>
            <c:extLst>
              <c:ext xmlns:c16="http://schemas.microsoft.com/office/drawing/2014/chart" uri="{C3380CC4-5D6E-409C-BE32-E72D297353CC}">
                <c16:uniqueId val="{00000001-5F6C-4586-BB35-A03523032C3C}"/>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Ethiopia national average</c:v>
                </c:pt>
                <c:pt idx="1">
                  <c:v>Referral hospitals</c:v>
                </c:pt>
                <c:pt idx="2">
                  <c:v>General hospitals</c:v>
                </c:pt>
                <c:pt idx="3">
                  <c:v>Primary hospitals</c:v>
                </c:pt>
                <c:pt idx="4">
                  <c:v>Health centres</c:v>
                </c:pt>
                <c:pt idx="5">
                  <c:v>Health posts</c:v>
                </c:pt>
                <c:pt idx="6">
                  <c:v>Specialty/ higher clinics</c:v>
                </c:pt>
                <c:pt idx="7">
                  <c:v>Medium clinics</c:v>
                </c:pt>
                <c:pt idx="8">
                  <c:v>Lower clinics</c:v>
                </c:pt>
              </c:strCache>
            </c:strRef>
          </c:cat>
          <c:val>
            <c:numRef>
              <c:f>Sheet1!$B$2:$B$10</c:f>
              <c:numCache>
                <c:formatCode>General</c:formatCode>
                <c:ptCount val="9"/>
                <c:pt idx="0">
                  <c:v>15</c:v>
                </c:pt>
                <c:pt idx="1">
                  <c:v>14</c:v>
                </c:pt>
                <c:pt idx="2">
                  <c:v>12</c:v>
                </c:pt>
                <c:pt idx="3">
                  <c:v>11</c:v>
                </c:pt>
                <c:pt idx="4">
                  <c:v>12</c:v>
                </c:pt>
                <c:pt idx="5">
                  <c:v>20</c:v>
                </c:pt>
                <c:pt idx="6">
                  <c:v>14</c:v>
                </c:pt>
                <c:pt idx="7">
                  <c:v>12</c:v>
                </c:pt>
                <c:pt idx="8">
                  <c:v>3</c:v>
                </c:pt>
              </c:numCache>
            </c:numRef>
          </c:val>
          <c:extLst>
            <c:ext xmlns:c16="http://schemas.microsoft.com/office/drawing/2014/chart" uri="{C3380CC4-5D6E-409C-BE32-E72D297353CC}">
              <c16:uniqueId val="{00000002-5F6C-4586-BB35-A03523032C3C}"/>
            </c:ext>
          </c:extLst>
        </c:ser>
        <c:ser>
          <c:idx val="1"/>
          <c:order val="1"/>
          <c:tx>
            <c:strRef>
              <c:f>Sheet1!$C$1</c:f>
              <c:strCache>
                <c:ptCount val="1"/>
                <c:pt idx="0">
                  <c:v>Personal supervision 
during past 6 months</c:v>
                </c:pt>
              </c:strCache>
            </c:strRef>
          </c:tx>
          <c:spPr>
            <a:solidFill>
              <a:schemeClr val="accent3"/>
            </a:solidFill>
          </c:spPr>
          <c:invertIfNegative val="0"/>
          <c:dPt>
            <c:idx val="0"/>
            <c:invertIfNegative val="0"/>
            <c:bubble3D val="0"/>
            <c:spPr>
              <a:solidFill>
                <a:schemeClr val="accent3">
                  <a:lumMod val="50000"/>
                </a:schemeClr>
              </a:solidFill>
            </c:spPr>
            <c:extLst>
              <c:ext xmlns:c16="http://schemas.microsoft.com/office/drawing/2014/chart" uri="{C3380CC4-5D6E-409C-BE32-E72D297353CC}">
                <c16:uniqueId val="{00000004-5F6C-4586-BB35-A03523032C3C}"/>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Ethiopia national average</c:v>
                </c:pt>
                <c:pt idx="1">
                  <c:v>Referral hospitals</c:v>
                </c:pt>
                <c:pt idx="2">
                  <c:v>General hospitals</c:v>
                </c:pt>
                <c:pt idx="3">
                  <c:v>Primary hospitals</c:v>
                </c:pt>
                <c:pt idx="4">
                  <c:v>Health centres</c:v>
                </c:pt>
                <c:pt idx="5">
                  <c:v>Health posts</c:v>
                </c:pt>
                <c:pt idx="6">
                  <c:v>Specialty/ higher clinics</c:v>
                </c:pt>
                <c:pt idx="7">
                  <c:v>Medium clinics</c:v>
                </c:pt>
                <c:pt idx="8">
                  <c:v>Lower clinics</c:v>
                </c:pt>
              </c:strCache>
            </c:strRef>
          </c:cat>
          <c:val>
            <c:numRef>
              <c:f>Sheet1!$C$2:$C$10</c:f>
              <c:numCache>
                <c:formatCode>General</c:formatCode>
                <c:ptCount val="9"/>
                <c:pt idx="0">
                  <c:v>70</c:v>
                </c:pt>
                <c:pt idx="1">
                  <c:v>43</c:v>
                </c:pt>
                <c:pt idx="2">
                  <c:v>55</c:v>
                </c:pt>
                <c:pt idx="3">
                  <c:v>55</c:v>
                </c:pt>
                <c:pt idx="4">
                  <c:v>69</c:v>
                </c:pt>
                <c:pt idx="5">
                  <c:v>77</c:v>
                </c:pt>
                <c:pt idx="6">
                  <c:v>94</c:v>
                </c:pt>
                <c:pt idx="7">
                  <c:v>73</c:v>
                </c:pt>
                <c:pt idx="8">
                  <c:v>83</c:v>
                </c:pt>
              </c:numCache>
            </c:numRef>
          </c:val>
          <c:extLst>
            <c:ext xmlns:c16="http://schemas.microsoft.com/office/drawing/2014/chart" uri="{C3380CC4-5D6E-409C-BE32-E72D297353CC}">
              <c16:uniqueId val="{00000005-5F6C-4586-BB35-A03523032C3C}"/>
            </c:ext>
          </c:extLst>
        </c:ser>
        <c:dLbls>
          <c:showLegendKey val="0"/>
          <c:showVal val="1"/>
          <c:showCatName val="0"/>
          <c:showSerName val="0"/>
          <c:showPercent val="0"/>
          <c:showBubbleSize val="0"/>
        </c:dLbls>
        <c:gapWidth val="100"/>
        <c:axId val="409063664"/>
        <c:axId val="409065624"/>
      </c:barChart>
      <c:catAx>
        <c:axId val="409063664"/>
        <c:scaling>
          <c:orientation val="minMax"/>
        </c:scaling>
        <c:delete val="0"/>
        <c:axPos val="b"/>
        <c:numFmt formatCode="General" sourceLinked="0"/>
        <c:majorTickMark val="none"/>
        <c:minorTickMark val="none"/>
        <c:tickLblPos val="nextTo"/>
        <c:spPr>
          <a:ln>
            <a:solidFill>
              <a:schemeClr val="bg1"/>
            </a:solidFill>
          </a:ln>
        </c:spPr>
        <c:txPr>
          <a:bodyPr/>
          <a:lstStyle/>
          <a:p>
            <a:pPr>
              <a:defRPr>
                <a:latin typeface="Source Sans Pro" panose="020B0503030403020204" pitchFamily="34" charset="0"/>
                <a:ea typeface="Source Sans Pro" panose="020B0503030403020204" pitchFamily="34" charset="0"/>
              </a:defRPr>
            </a:pPr>
            <a:endParaRPr lang="en-US"/>
          </a:p>
        </c:txPr>
        <c:crossAx val="409065624"/>
        <c:crosses val="autoZero"/>
        <c:auto val="1"/>
        <c:lblAlgn val="ctr"/>
        <c:lblOffset val="100"/>
        <c:noMultiLvlLbl val="0"/>
      </c:catAx>
      <c:valAx>
        <c:axId val="409065624"/>
        <c:scaling>
          <c:orientation val="minMax"/>
          <c:max val="100"/>
        </c:scaling>
        <c:delete val="1"/>
        <c:axPos val="l"/>
        <c:numFmt formatCode="General" sourceLinked="1"/>
        <c:majorTickMark val="out"/>
        <c:minorTickMark val="none"/>
        <c:tickLblPos val="nextTo"/>
        <c:crossAx val="409063664"/>
        <c:crosses val="autoZero"/>
        <c:crossBetween val="between"/>
      </c:valAx>
    </c:plotArea>
    <c:legend>
      <c:legendPos val="t"/>
      <c:overlay val="0"/>
      <c:txPr>
        <a:bodyPr/>
        <a:lstStyle/>
        <a:p>
          <a:pPr>
            <a:defRPr>
              <a:latin typeface="Source Sans Pro" panose="020B0503030403020204" pitchFamily="34" charset="0"/>
              <a:ea typeface="Source Sans Pro" panose="020B0503030403020204" pitchFamily="34" charset="0"/>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0.16208111654962049"/>
          <c:w val="0.9997308617672791"/>
          <c:h val="0.55306268781619694"/>
        </c:manualLayout>
      </c:layout>
      <c:barChart>
        <c:barDir val="col"/>
        <c:grouping val="clustered"/>
        <c:varyColors val="0"/>
        <c:ser>
          <c:idx val="0"/>
          <c:order val="0"/>
          <c:tx>
            <c:strRef>
              <c:f>Sheet1!$B$1</c:f>
              <c:strCache>
                <c:ptCount val="1"/>
                <c:pt idx="0">
                  <c:v>During past 24 months</c:v>
                </c:pt>
              </c:strCache>
            </c:strRef>
          </c:tx>
          <c:spPr>
            <a:solidFill>
              <a:schemeClr val="accent5"/>
            </a:solidFill>
          </c:spPr>
          <c:invertIfNegative val="0"/>
          <c:dLbls>
            <c:dLbl>
              <c:idx val="0"/>
              <c:tx>
                <c:rich>
                  <a:bodyPr/>
                  <a:lstStyle/>
                  <a:p>
                    <a:fld id="{655DEAE1-4539-447E-9141-5D64F57F01CB}"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F3CE-412C-8D2E-6BA1038FA345}"/>
                </c:ext>
              </c:extLst>
            </c:dLbl>
            <c:spPr>
              <a:noFill/>
              <a:ln>
                <a:noFill/>
              </a:ln>
              <a:effectLst/>
            </c:spPr>
            <c:txPr>
              <a:bodyPr/>
              <a:lstStyle/>
              <a:p>
                <a:pPr>
                  <a:defRPr b="1">
                    <a:solidFill>
                      <a:schemeClr val="bg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ANC 
counselling</c:v>
                </c:pt>
                <c:pt idx="1">
                  <c:v>ANC 
screening</c:v>
                </c:pt>
                <c:pt idx="2">
                  <c:v>Complications 
of pregnancy</c:v>
                </c:pt>
                <c:pt idx="3">
                  <c:v>Family 
planning</c:v>
                </c:pt>
                <c:pt idx="4">
                  <c:v>Sexually transmitted infections</c:v>
                </c:pt>
                <c:pt idx="5">
                  <c:v>Intermittent preventive treatment of malaria in pregnancy</c:v>
                </c:pt>
                <c:pt idx="6">
                  <c:v>Comprehensive 
abortion care</c:v>
                </c:pt>
              </c:strCache>
            </c:strRef>
          </c:cat>
          <c:val>
            <c:numRef>
              <c:f>Sheet1!$B$2:$B$8</c:f>
              <c:numCache>
                <c:formatCode>General</c:formatCode>
                <c:ptCount val="7"/>
                <c:pt idx="0">
                  <c:v>7</c:v>
                </c:pt>
                <c:pt idx="1">
                  <c:v>7</c:v>
                </c:pt>
                <c:pt idx="2">
                  <c:v>7</c:v>
                </c:pt>
                <c:pt idx="3">
                  <c:v>17</c:v>
                </c:pt>
                <c:pt idx="4">
                  <c:v>2</c:v>
                </c:pt>
                <c:pt idx="5">
                  <c:v>9</c:v>
                </c:pt>
                <c:pt idx="6">
                  <c:v>4</c:v>
                </c:pt>
              </c:numCache>
            </c:numRef>
          </c:val>
          <c:extLst>
            <c:ext xmlns:c16="http://schemas.microsoft.com/office/drawing/2014/chart" uri="{C3380CC4-5D6E-409C-BE32-E72D297353CC}">
              <c16:uniqueId val="{00000000-DD0B-4651-B9E9-FAC0B690F11A}"/>
            </c:ext>
          </c:extLst>
        </c:ser>
        <c:ser>
          <c:idx val="1"/>
          <c:order val="1"/>
          <c:tx>
            <c:strRef>
              <c:f>Sheet1!$C$1</c:f>
              <c:strCache>
                <c:ptCount val="1"/>
                <c:pt idx="0">
                  <c:v>At any time</c:v>
                </c:pt>
              </c:strCache>
            </c:strRef>
          </c:tx>
          <c:spPr>
            <a:solidFill>
              <a:schemeClr val="accent5">
                <a:lumMod val="60000"/>
                <a:lumOff val="40000"/>
              </a:schemeClr>
            </a:solidFill>
          </c:spPr>
          <c:invertIfNegative val="0"/>
          <c:dLbls>
            <c:spPr>
              <a:noFill/>
              <a:ln>
                <a:noFill/>
              </a:ln>
              <a:effectLst/>
            </c:spPr>
            <c:txPr>
              <a:bodyPr wrap="square" lIns="38100" tIns="19050" rIns="38100" bIns="19050" anchor="ctr">
                <a:spAutoFit/>
              </a:bodyPr>
              <a:lstStyle/>
              <a:p>
                <a:pPr>
                  <a:defRPr b="1">
                    <a:solidFill>
                      <a:schemeClr val="bg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Sheet1!$A$2:$A$8</c:f>
              <c:strCache>
                <c:ptCount val="7"/>
                <c:pt idx="0">
                  <c:v>ANC 
counselling</c:v>
                </c:pt>
                <c:pt idx="1">
                  <c:v>ANC 
screening</c:v>
                </c:pt>
                <c:pt idx="2">
                  <c:v>Complications 
of pregnancy</c:v>
                </c:pt>
                <c:pt idx="3">
                  <c:v>Family 
planning</c:v>
                </c:pt>
                <c:pt idx="4">
                  <c:v>Sexually transmitted infections</c:v>
                </c:pt>
                <c:pt idx="5">
                  <c:v>Intermittent preventive treatment of malaria in pregnancy</c:v>
                </c:pt>
                <c:pt idx="6">
                  <c:v>Comprehensive 
abortion care</c:v>
                </c:pt>
              </c:strCache>
            </c:strRef>
          </c:cat>
          <c:val>
            <c:numRef>
              <c:f>Sheet1!$C$2:$C$8</c:f>
              <c:numCache>
                <c:formatCode>General</c:formatCode>
                <c:ptCount val="7"/>
                <c:pt idx="0">
                  <c:v>23</c:v>
                </c:pt>
                <c:pt idx="1">
                  <c:v>23</c:v>
                </c:pt>
                <c:pt idx="2">
                  <c:v>21</c:v>
                </c:pt>
                <c:pt idx="3">
                  <c:v>56</c:v>
                </c:pt>
                <c:pt idx="4">
                  <c:v>8</c:v>
                </c:pt>
                <c:pt idx="5">
                  <c:v>27</c:v>
                </c:pt>
                <c:pt idx="6">
                  <c:v>9</c:v>
                </c:pt>
              </c:numCache>
            </c:numRef>
          </c:val>
          <c:extLst>
            <c:ext xmlns:c16="http://schemas.microsoft.com/office/drawing/2014/chart" uri="{C3380CC4-5D6E-409C-BE32-E72D297353CC}">
              <c16:uniqueId val="{00000001-DD0B-4651-B9E9-FAC0B690F11A}"/>
            </c:ext>
          </c:extLst>
        </c:ser>
        <c:dLbls>
          <c:showLegendKey val="0"/>
          <c:showVal val="1"/>
          <c:showCatName val="0"/>
          <c:showSerName val="0"/>
          <c:showPercent val="0"/>
          <c:showBubbleSize val="0"/>
        </c:dLbls>
        <c:gapWidth val="100"/>
        <c:axId val="409063272"/>
        <c:axId val="409060136"/>
      </c:barChart>
      <c:catAx>
        <c:axId val="409063272"/>
        <c:scaling>
          <c:orientation val="minMax"/>
        </c:scaling>
        <c:delete val="0"/>
        <c:axPos val="b"/>
        <c:numFmt formatCode="General" sourceLinked="0"/>
        <c:majorTickMark val="none"/>
        <c:minorTickMark val="none"/>
        <c:tickLblPos val="nextTo"/>
        <c:spPr>
          <a:ln>
            <a:solidFill>
              <a:schemeClr val="bg1"/>
            </a:solidFill>
          </a:ln>
        </c:spPr>
        <c:txPr>
          <a:bodyPr/>
          <a:lstStyle/>
          <a:p>
            <a:pPr>
              <a:defRPr sz="1400">
                <a:latin typeface="Source Sans Pro" panose="020B0503030403020204" pitchFamily="34" charset="0"/>
                <a:ea typeface="Source Sans Pro" panose="020B0503030403020204" pitchFamily="34" charset="0"/>
              </a:defRPr>
            </a:pPr>
            <a:endParaRPr lang="en-US"/>
          </a:p>
        </c:txPr>
        <c:crossAx val="409060136"/>
        <c:crosses val="autoZero"/>
        <c:auto val="1"/>
        <c:lblAlgn val="ctr"/>
        <c:lblOffset val="100"/>
        <c:noMultiLvlLbl val="0"/>
      </c:catAx>
      <c:valAx>
        <c:axId val="409060136"/>
        <c:scaling>
          <c:orientation val="minMax"/>
          <c:max val="100"/>
        </c:scaling>
        <c:delete val="1"/>
        <c:axPos val="l"/>
        <c:numFmt formatCode="General" sourceLinked="1"/>
        <c:majorTickMark val="out"/>
        <c:minorTickMark val="none"/>
        <c:tickLblPos val="nextTo"/>
        <c:crossAx val="409063272"/>
        <c:crosses val="autoZero"/>
        <c:crossBetween val="between"/>
      </c:valAx>
    </c:plotArea>
    <c:legend>
      <c:legendPos val="t"/>
      <c:overlay val="0"/>
      <c:txPr>
        <a:bodyPr/>
        <a:lstStyle/>
        <a:p>
          <a:pPr>
            <a:defRPr>
              <a:latin typeface="Source Sans Pro" panose="020B0503030403020204" pitchFamily="34" charset="0"/>
              <a:ea typeface="Source Sans Pro" panose="020B0503030403020204" pitchFamily="34" charset="0"/>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2730549189536755E-2"/>
          <c:y val="7.9900884100013808E-2"/>
          <c:w val="0.98005739079410725"/>
          <c:h val="0.68555021614945177"/>
        </c:manualLayout>
      </c:layout>
      <c:barChart>
        <c:barDir val="col"/>
        <c:grouping val="clustered"/>
        <c:varyColors val="0"/>
        <c:ser>
          <c:idx val="0"/>
          <c:order val="0"/>
          <c:tx>
            <c:strRef>
              <c:f>Sheet1!$A$2</c:f>
              <c:strCache>
                <c:ptCount val="1"/>
                <c:pt idx="0">
                  <c:v>PMTCT</c:v>
                </c:pt>
              </c:strCache>
            </c:strRef>
          </c:tx>
          <c:spPr>
            <a:solidFill>
              <a:schemeClr val="accent1"/>
            </a:solidFill>
          </c:spPr>
          <c:invertIfNegative val="0"/>
          <c:dPt>
            <c:idx val="0"/>
            <c:invertIfNegative val="0"/>
            <c:bubble3D val="0"/>
            <c:spPr>
              <a:solidFill>
                <a:srgbClr val="EB7925"/>
              </a:solidFill>
            </c:spPr>
            <c:extLst>
              <c:ext xmlns:c16="http://schemas.microsoft.com/office/drawing/2014/chart" uri="{C3380CC4-5D6E-409C-BE32-E72D297353CC}">
                <c16:uniqueId val="{00000001-C3ED-45F2-BF7A-C2E43DD007A8}"/>
              </c:ext>
            </c:extLst>
          </c:dPt>
          <c:dPt>
            <c:idx val="1"/>
            <c:invertIfNegative val="0"/>
            <c:bubble3D val="0"/>
            <c:extLst>
              <c:ext xmlns:c16="http://schemas.microsoft.com/office/drawing/2014/chart" uri="{C3380CC4-5D6E-409C-BE32-E72D297353CC}">
                <c16:uniqueId val="{0000000D-BAF3-4B1E-9177-359250F76EC9}"/>
              </c:ext>
            </c:extLst>
          </c:dPt>
          <c:dPt>
            <c:idx val="2"/>
            <c:invertIfNegative val="0"/>
            <c:bubble3D val="0"/>
            <c:spPr>
              <a:solidFill>
                <a:schemeClr val="accent6"/>
              </a:solidFill>
            </c:spPr>
            <c:extLst>
              <c:ext xmlns:c16="http://schemas.microsoft.com/office/drawing/2014/chart" uri="{C3380CC4-5D6E-409C-BE32-E72D297353CC}">
                <c16:uniqueId val="{00000003-C3ED-45F2-BF7A-C2E43DD007A8}"/>
              </c:ext>
            </c:extLst>
          </c:dPt>
          <c:dPt>
            <c:idx val="3"/>
            <c:invertIfNegative val="0"/>
            <c:bubble3D val="0"/>
            <c:spPr>
              <a:solidFill>
                <a:srgbClr val="8B4F9F"/>
              </a:solidFill>
            </c:spPr>
            <c:extLst>
              <c:ext xmlns:c16="http://schemas.microsoft.com/office/drawing/2014/chart" uri="{C3380CC4-5D6E-409C-BE32-E72D297353CC}">
                <c16:uniqueId val="{00000005-C3ED-45F2-BF7A-C2E43DD007A8}"/>
              </c:ext>
            </c:extLst>
          </c:dPt>
          <c:dPt>
            <c:idx val="4"/>
            <c:invertIfNegative val="0"/>
            <c:bubble3D val="0"/>
            <c:spPr>
              <a:solidFill>
                <a:schemeClr val="accent4"/>
              </a:solidFill>
            </c:spPr>
            <c:extLst>
              <c:ext xmlns:c16="http://schemas.microsoft.com/office/drawing/2014/chart" uri="{C3380CC4-5D6E-409C-BE32-E72D297353CC}">
                <c16:uniqueId val="{00000007-C3ED-45F2-BF7A-C2E43DD007A8}"/>
              </c:ext>
            </c:extLst>
          </c:dPt>
          <c:dPt>
            <c:idx val="5"/>
            <c:invertIfNegative val="0"/>
            <c:bubble3D val="0"/>
            <c:spPr>
              <a:solidFill>
                <a:schemeClr val="accent3"/>
              </a:solidFill>
            </c:spPr>
            <c:extLst>
              <c:ext xmlns:c16="http://schemas.microsoft.com/office/drawing/2014/chart" uri="{C3380CC4-5D6E-409C-BE32-E72D297353CC}">
                <c16:uniqueId val="{00000009-C3ED-45F2-BF7A-C2E43DD007A8}"/>
              </c:ext>
            </c:extLst>
          </c:dPt>
          <c:dPt>
            <c:idx val="6"/>
            <c:invertIfNegative val="0"/>
            <c:bubble3D val="0"/>
            <c:spPr>
              <a:solidFill>
                <a:srgbClr val="B85A27"/>
              </a:solidFill>
            </c:spPr>
            <c:extLst>
              <c:ext xmlns:c16="http://schemas.microsoft.com/office/drawing/2014/chart" uri="{C3380CC4-5D6E-409C-BE32-E72D297353CC}">
                <c16:uniqueId val="{0000000B-C3ED-45F2-BF7A-C2E43DD007A8}"/>
              </c:ext>
            </c:extLst>
          </c:dPt>
          <c:dLbls>
            <c:dLbl>
              <c:idx val="2"/>
              <c:tx>
                <c:rich>
                  <a:bodyPr/>
                  <a:lstStyle/>
                  <a:p>
                    <a:fld id="{2F10C85D-F8E2-4AD2-A908-108D22E4ACD4}"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C3ED-45F2-BF7A-C2E43DD007A8}"/>
                </c:ext>
              </c:extLst>
            </c:dLbl>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Ethiopia national average</c:v>
                </c:pt>
                <c:pt idx="1">
                  <c:v>Referral hospitals</c:v>
                </c:pt>
                <c:pt idx="2">
                  <c:v>General hospitals</c:v>
                </c:pt>
                <c:pt idx="3">
                  <c:v>Primary hospitals</c:v>
                </c:pt>
                <c:pt idx="4">
                  <c:v>Health centres</c:v>
                </c:pt>
                <c:pt idx="5">
                  <c:v>Specialty/ higher clinics</c:v>
                </c:pt>
                <c:pt idx="6">
                  <c:v>Medium clinics</c:v>
                </c:pt>
                <c:pt idx="7">
                  <c:v>Lower clinics</c:v>
                </c:pt>
              </c:strCache>
            </c:strRef>
          </c:cat>
          <c:val>
            <c:numRef>
              <c:f>Sheet1!$B$2:$I$2</c:f>
              <c:numCache>
                <c:formatCode>General</c:formatCode>
                <c:ptCount val="8"/>
                <c:pt idx="0">
                  <c:v>79</c:v>
                </c:pt>
                <c:pt idx="1">
                  <c:v>100</c:v>
                </c:pt>
                <c:pt idx="2">
                  <c:v>96</c:v>
                </c:pt>
                <c:pt idx="3">
                  <c:v>96</c:v>
                </c:pt>
                <c:pt idx="4">
                  <c:v>95</c:v>
                </c:pt>
                <c:pt idx="5">
                  <c:v>72</c:v>
                </c:pt>
                <c:pt idx="6">
                  <c:v>31</c:v>
                </c:pt>
                <c:pt idx="7">
                  <c:v>0</c:v>
                </c:pt>
              </c:numCache>
            </c:numRef>
          </c:val>
          <c:extLst>
            <c:ext xmlns:c16="http://schemas.microsoft.com/office/drawing/2014/chart" uri="{C3380CC4-5D6E-409C-BE32-E72D297353CC}">
              <c16:uniqueId val="{0000000C-C3ED-45F2-BF7A-C2E43DD007A8}"/>
            </c:ext>
          </c:extLst>
        </c:ser>
        <c:dLbls>
          <c:showLegendKey val="0"/>
          <c:showVal val="1"/>
          <c:showCatName val="0"/>
          <c:showSerName val="0"/>
          <c:showPercent val="0"/>
          <c:showBubbleSize val="0"/>
        </c:dLbls>
        <c:gapWidth val="100"/>
        <c:axId val="186524864"/>
        <c:axId val="186525256"/>
      </c:barChart>
      <c:catAx>
        <c:axId val="186524864"/>
        <c:scaling>
          <c:orientation val="minMax"/>
        </c:scaling>
        <c:delete val="0"/>
        <c:axPos val="b"/>
        <c:numFmt formatCode="General" sourceLinked="0"/>
        <c:majorTickMark val="none"/>
        <c:minorTickMark val="none"/>
        <c:tickLblPos val="nextTo"/>
        <c:spPr>
          <a:ln>
            <a:solidFill>
              <a:schemeClr val="bg1"/>
            </a:solidFill>
          </a:ln>
        </c:spPr>
        <c:txPr>
          <a:bodyPr/>
          <a:lstStyle/>
          <a:p>
            <a:pPr>
              <a:defRPr>
                <a:latin typeface="Source Sans Pro" panose="020B0503030403020204" pitchFamily="34" charset="0"/>
                <a:ea typeface="Source Sans Pro" panose="020B0503030403020204" pitchFamily="34" charset="0"/>
              </a:defRPr>
            </a:pPr>
            <a:endParaRPr lang="en-US"/>
          </a:p>
        </c:txPr>
        <c:crossAx val="186525256"/>
        <c:crosses val="autoZero"/>
        <c:auto val="1"/>
        <c:lblAlgn val="ctr"/>
        <c:lblOffset val="100"/>
        <c:noMultiLvlLbl val="0"/>
      </c:catAx>
      <c:valAx>
        <c:axId val="186525256"/>
        <c:scaling>
          <c:orientation val="minMax"/>
          <c:max val="100"/>
          <c:min val="0"/>
        </c:scaling>
        <c:delete val="1"/>
        <c:axPos val="l"/>
        <c:numFmt formatCode="General" sourceLinked="1"/>
        <c:majorTickMark val="out"/>
        <c:minorTickMark val="none"/>
        <c:tickLblPos val="nextTo"/>
        <c:crossAx val="18652486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32"/>
    </mc:Choice>
    <mc:Fallback>
      <c:style val="32"/>
    </mc:Fallback>
  </mc:AlternateContent>
  <c:chart>
    <c:autoTitleDeleted val="1"/>
    <c:plotArea>
      <c:layout>
        <c:manualLayout>
          <c:layoutTarget val="inner"/>
          <c:xMode val="edge"/>
          <c:yMode val="edge"/>
          <c:x val="0.41597779965004378"/>
          <c:y val="7.6354293066336568E-4"/>
          <c:w val="0.55902220034995631"/>
          <c:h val="0.99923645706933661"/>
        </c:manualLayout>
      </c:layout>
      <c:barChart>
        <c:barDir val="bar"/>
        <c:grouping val="clustered"/>
        <c:varyColors val="0"/>
        <c:ser>
          <c:idx val="0"/>
          <c:order val="0"/>
          <c:tx>
            <c:strRef>
              <c:f>Sheet1!$B$1</c:f>
              <c:strCache>
                <c:ptCount val="1"/>
                <c:pt idx="0">
                  <c:v>Column2</c:v>
                </c:pt>
              </c:strCache>
            </c:strRef>
          </c:tx>
          <c:spPr>
            <a:solidFill>
              <a:schemeClr val="accent6"/>
            </a:solidFill>
          </c:spPr>
          <c:invertIfNegative val="0"/>
          <c:dPt>
            <c:idx val="0"/>
            <c:invertIfNegative val="0"/>
            <c:bubble3D val="0"/>
            <c:extLst>
              <c:ext xmlns:c16="http://schemas.microsoft.com/office/drawing/2014/chart" uri="{C3380CC4-5D6E-409C-BE32-E72D297353CC}">
                <c16:uniqueId val="{00000000-026B-459F-A579-C55FD7D1D9F3}"/>
              </c:ext>
            </c:extLst>
          </c:dPt>
          <c:dLbls>
            <c:dLbl>
              <c:idx val="6"/>
              <c:showLegendKey val="0"/>
              <c:showVal val="1"/>
              <c:showCatName val="0"/>
              <c:showSerName val="0"/>
              <c:showPercent val="0"/>
              <c:showBubbleSize val="0"/>
              <c:extLst>
                <c:ext xmlns:c15="http://schemas.microsoft.com/office/drawing/2012/chart" uri="{CE6537A1-D6FC-4f65-9D91-7224C49458BB}">
                  <c15:layout>
                    <c:manualLayout>
                      <c:w val="6.8402777777777785E-2"/>
                      <c:h val="6.043993945011189E-2"/>
                    </c:manualLayout>
                  </c15:layout>
                </c:ext>
                <c:ext xmlns:c16="http://schemas.microsoft.com/office/drawing/2014/chart" uri="{C3380CC4-5D6E-409C-BE32-E72D297353CC}">
                  <c16:uniqueId val="{00000001-026B-459F-A579-C55FD7D1D9F3}"/>
                </c:ext>
              </c:extLst>
            </c:dLbl>
            <c:spPr>
              <a:noFill/>
              <a:ln>
                <a:noFill/>
              </a:ln>
              <a:effectLst/>
            </c:spPr>
            <c:txPr>
              <a:bodyPr/>
              <a:lstStyle/>
              <a:p>
                <a:pPr>
                  <a:defRPr b="1">
                    <a:solidFill>
                      <a:schemeClr val="bg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ARV prophylaxis for HIV+ women</c:v>
                </c:pt>
                <c:pt idx="1">
                  <c:v>ARV prophylaxis for infants born to HIV+ women</c:v>
                </c:pt>
                <c:pt idx="2">
                  <c:v>HIV testing for infants born to HIV+ women</c:v>
                </c:pt>
                <c:pt idx="3">
                  <c:v>Infant and young child feeding counseling</c:v>
                </c:pt>
                <c:pt idx="4">
                  <c:v>Nutritional counselling for HIV+ pregnant women and their infants</c:v>
                </c:pt>
                <c:pt idx="5">
                  <c:v>FP counseling for HIV+ pregnant women</c:v>
                </c:pt>
                <c:pt idx="6">
                  <c:v>HIV testing for pregnant women</c:v>
                </c:pt>
              </c:strCache>
            </c:strRef>
          </c:cat>
          <c:val>
            <c:numRef>
              <c:f>Sheet1!$B$2:$B$8</c:f>
              <c:numCache>
                <c:formatCode>General</c:formatCode>
                <c:ptCount val="7"/>
                <c:pt idx="0">
                  <c:v>39</c:v>
                </c:pt>
                <c:pt idx="1">
                  <c:v>42</c:v>
                </c:pt>
                <c:pt idx="2">
                  <c:v>53</c:v>
                </c:pt>
                <c:pt idx="3">
                  <c:v>73</c:v>
                </c:pt>
                <c:pt idx="4">
                  <c:v>74</c:v>
                </c:pt>
                <c:pt idx="5">
                  <c:v>76</c:v>
                </c:pt>
                <c:pt idx="6">
                  <c:v>76</c:v>
                </c:pt>
              </c:numCache>
            </c:numRef>
          </c:val>
          <c:extLst>
            <c:ext xmlns:c16="http://schemas.microsoft.com/office/drawing/2014/chart" uri="{C3380CC4-5D6E-409C-BE32-E72D297353CC}">
              <c16:uniqueId val="{00000002-026B-459F-A579-C55FD7D1D9F3}"/>
            </c:ext>
          </c:extLst>
        </c:ser>
        <c:dLbls>
          <c:showLegendKey val="0"/>
          <c:showVal val="1"/>
          <c:showCatName val="0"/>
          <c:showSerName val="0"/>
          <c:showPercent val="0"/>
          <c:showBubbleSize val="0"/>
        </c:dLbls>
        <c:gapWidth val="100"/>
        <c:axId val="186526040"/>
        <c:axId val="186526432"/>
      </c:barChart>
      <c:catAx>
        <c:axId val="186526040"/>
        <c:scaling>
          <c:orientation val="minMax"/>
        </c:scaling>
        <c:delete val="0"/>
        <c:axPos val="l"/>
        <c:numFmt formatCode="General" sourceLinked="1"/>
        <c:majorTickMark val="none"/>
        <c:minorTickMark val="none"/>
        <c:tickLblPos val="nextTo"/>
        <c:spPr>
          <a:ln>
            <a:solidFill>
              <a:schemeClr val="bg1"/>
            </a:solidFill>
          </a:ln>
        </c:spPr>
        <c:txPr>
          <a:bodyPr/>
          <a:lstStyle/>
          <a:p>
            <a:pPr>
              <a:defRPr sz="1800" b="0">
                <a:solidFill>
                  <a:schemeClr val="bg1"/>
                </a:solidFill>
              </a:defRPr>
            </a:pPr>
            <a:endParaRPr lang="en-US"/>
          </a:p>
        </c:txPr>
        <c:crossAx val="186526432"/>
        <c:crosses val="autoZero"/>
        <c:auto val="1"/>
        <c:lblAlgn val="ctr"/>
        <c:lblOffset val="100"/>
        <c:noMultiLvlLbl val="0"/>
      </c:catAx>
      <c:valAx>
        <c:axId val="186526432"/>
        <c:scaling>
          <c:orientation val="minMax"/>
          <c:max val="100"/>
          <c:min val="0"/>
        </c:scaling>
        <c:delete val="1"/>
        <c:axPos val="b"/>
        <c:numFmt formatCode="General" sourceLinked="1"/>
        <c:majorTickMark val="out"/>
        <c:minorTickMark val="none"/>
        <c:tickLblPos val="nextTo"/>
        <c:crossAx val="18652604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4977045056867889"/>
          <c:y val="2.6570048309178806E-2"/>
          <c:w val="0.61701399825021885"/>
          <c:h val="0.94685990338164261"/>
        </c:manualLayout>
      </c:layout>
      <c:barChart>
        <c:barDir val="bar"/>
        <c:grouping val="clustered"/>
        <c:varyColors val="0"/>
        <c:ser>
          <c:idx val="0"/>
          <c:order val="0"/>
          <c:tx>
            <c:strRef>
              <c:f>Sheet1!$B$1</c:f>
              <c:strCache>
                <c:ptCount val="1"/>
                <c:pt idx="0">
                  <c:v>Series 1</c:v>
                </c:pt>
              </c:strCache>
            </c:strRef>
          </c:tx>
          <c:spPr>
            <a:solidFill>
              <a:schemeClr val="accent6"/>
            </a:solidFill>
          </c:spPr>
          <c:invertIfNegative val="0"/>
          <c:dPt>
            <c:idx val="0"/>
            <c:invertIfNegative val="0"/>
            <c:bubble3D val="0"/>
            <c:extLst>
              <c:ext xmlns:c16="http://schemas.microsoft.com/office/drawing/2014/chart" uri="{C3380CC4-5D6E-409C-BE32-E72D297353CC}">
                <c16:uniqueId val="{00000000-6017-441A-8B80-1278128B5070}"/>
              </c:ext>
            </c:extLst>
          </c:dPt>
          <c:dPt>
            <c:idx val="5"/>
            <c:invertIfNegative val="0"/>
            <c:bubble3D val="0"/>
            <c:extLst>
              <c:ext xmlns:c16="http://schemas.microsoft.com/office/drawing/2014/chart" uri="{C3380CC4-5D6E-409C-BE32-E72D297353CC}">
                <c16:uniqueId val="{00000001-6017-441A-8B80-1278128B5070}"/>
              </c:ext>
            </c:extLst>
          </c:dPt>
          <c:dPt>
            <c:idx val="6"/>
            <c:invertIfNegative val="0"/>
            <c:bubble3D val="0"/>
            <c:extLst>
              <c:ext xmlns:c16="http://schemas.microsoft.com/office/drawing/2014/chart" uri="{C3380CC4-5D6E-409C-BE32-E72D297353CC}">
                <c16:uniqueId val="{00000002-6017-441A-8B80-1278128B5070}"/>
              </c:ext>
            </c:extLst>
          </c:dPt>
          <c:dPt>
            <c:idx val="7"/>
            <c:invertIfNegative val="0"/>
            <c:bubble3D val="0"/>
            <c:extLst>
              <c:ext xmlns:c16="http://schemas.microsoft.com/office/drawing/2014/chart" uri="{C3380CC4-5D6E-409C-BE32-E72D297353CC}">
                <c16:uniqueId val="{00000004-6017-441A-8B80-1278128B5070}"/>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Staff trained in PMTCT</c:v>
                </c:pt>
                <c:pt idx="1">
                  <c:v>DBS HIV testing of infants</c:v>
                </c:pt>
                <c:pt idx="2">
                  <c:v>AZT syrup</c:v>
                </c:pt>
                <c:pt idx="3">
                  <c:v>NVP syrup</c:v>
                </c:pt>
                <c:pt idx="4">
                  <c:v>Guidelines on PMTCT</c:v>
                </c:pt>
                <c:pt idx="5">
                  <c:v>ARV for maternal prophylaxis</c:v>
                </c:pt>
                <c:pt idx="6">
                  <c:v>Visual and auditory privacy</c:v>
                </c:pt>
                <c:pt idx="7">
                  <c:v>Adult HIV testing capacity</c:v>
                </c:pt>
              </c:strCache>
            </c:strRef>
          </c:cat>
          <c:val>
            <c:numRef>
              <c:f>Sheet1!$B$2:$B$9</c:f>
              <c:numCache>
                <c:formatCode>General</c:formatCode>
                <c:ptCount val="8"/>
                <c:pt idx="0">
                  <c:v>20</c:v>
                </c:pt>
                <c:pt idx="1">
                  <c:v>31</c:v>
                </c:pt>
                <c:pt idx="2">
                  <c:v>32</c:v>
                </c:pt>
                <c:pt idx="3">
                  <c:v>42</c:v>
                </c:pt>
                <c:pt idx="4">
                  <c:v>42</c:v>
                </c:pt>
                <c:pt idx="5">
                  <c:v>44</c:v>
                </c:pt>
                <c:pt idx="6">
                  <c:v>77</c:v>
                </c:pt>
                <c:pt idx="7">
                  <c:v>99</c:v>
                </c:pt>
              </c:numCache>
            </c:numRef>
          </c:val>
          <c:extLst>
            <c:ext xmlns:c16="http://schemas.microsoft.com/office/drawing/2014/chart" uri="{C3380CC4-5D6E-409C-BE32-E72D297353CC}">
              <c16:uniqueId val="{00000005-6017-441A-8B80-1278128B5070}"/>
            </c:ext>
          </c:extLst>
        </c:ser>
        <c:dLbls>
          <c:showLegendKey val="0"/>
          <c:showVal val="1"/>
          <c:showCatName val="0"/>
          <c:showSerName val="0"/>
          <c:showPercent val="0"/>
          <c:showBubbleSize val="0"/>
        </c:dLbls>
        <c:gapWidth val="100"/>
        <c:axId val="186527216"/>
        <c:axId val="186527608"/>
      </c:barChart>
      <c:catAx>
        <c:axId val="186527216"/>
        <c:scaling>
          <c:orientation val="minMax"/>
        </c:scaling>
        <c:delete val="0"/>
        <c:axPos val="l"/>
        <c:numFmt formatCode="General" sourceLinked="0"/>
        <c:majorTickMark val="none"/>
        <c:minorTickMark val="none"/>
        <c:tickLblPos val="nextTo"/>
        <c:spPr>
          <a:ln>
            <a:solidFill>
              <a:schemeClr val="bg1"/>
            </a:solidFill>
          </a:ln>
        </c:spPr>
        <c:txPr>
          <a:bodyPr/>
          <a:lstStyle/>
          <a:p>
            <a:pPr>
              <a:defRPr>
                <a:latin typeface="Source Sans Pro" panose="020B0503030403020204" pitchFamily="34" charset="0"/>
                <a:ea typeface="Source Sans Pro" panose="020B0503030403020204" pitchFamily="34" charset="0"/>
              </a:defRPr>
            </a:pPr>
            <a:endParaRPr lang="en-US"/>
          </a:p>
        </c:txPr>
        <c:crossAx val="186527608"/>
        <c:crosses val="autoZero"/>
        <c:auto val="1"/>
        <c:lblAlgn val="ctr"/>
        <c:lblOffset val="100"/>
        <c:noMultiLvlLbl val="0"/>
      </c:catAx>
      <c:valAx>
        <c:axId val="186527608"/>
        <c:scaling>
          <c:orientation val="minMax"/>
          <c:max val="100"/>
        </c:scaling>
        <c:delete val="1"/>
        <c:axPos val="b"/>
        <c:numFmt formatCode="General" sourceLinked="1"/>
        <c:majorTickMark val="out"/>
        <c:minorTickMark val="none"/>
        <c:tickLblPos val="nextTo"/>
        <c:crossAx val="186527216"/>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4411090831339384"/>
          <c:y val="2.1739130434782608E-2"/>
          <c:w val="0.55566971706013157"/>
          <c:h val="0.97826086956521741"/>
        </c:manualLayout>
      </c:layout>
      <c:barChart>
        <c:barDir val="bar"/>
        <c:grouping val="clustered"/>
        <c:varyColors val="0"/>
        <c:ser>
          <c:idx val="0"/>
          <c:order val="0"/>
          <c:tx>
            <c:strRef>
              <c:f>Sheet1!$B$1</c:f>
              <c:strCache>
                <c:ptCount val="1"/>
                <c:pt idx="0">
                  <c:v>Series 1</c:v>
                </c:pt>
              </c:strCache>
            </c:strRef>
          </c:tx>
          <c:spPr>
            <a:solidFill>
              <a:schemeClr val="accent6"/>
            </a:solidFill>
          </c:spPr>
          <c:invertIfNegative val="0"/>
          <c:dPt>
            <c:idx val="0"/>
            <c:invertIfNegative val="0"/>
            <c:bubble3D val="0"/>
            <c:spPr>
              <a:solidFill>
                <a:schemeClr val="accent3"/>
              </a:solidFill>
            </c:spPr>
            <c:extLst>
              <c:ext xmlns:c16="http://schemas.microsoft.com/office/drawing/2014/chart" uri="{C3380CC4-5D6E-409C-BE32-E72D297353CC}">
                <c16:uniqueId val="{00000001-E6CD-4047-9898-ABAF5C4B31D6}"/>
              </c:ext>
            </c:extLst>
          </c:dPt>
          <c:dPt>
            <c:idx val="1"/>
            <c:invertIfNegative val="0"/>
            <c:bubble3D val="0"/>
            <c:spPr>
              <a:solidFill>
                <a:schemeClr val="accent3"/>
              </a:solidFill>
            </c:spPr>
            <c:extLst>
              <c:ext xmlns:c16="http://schemas.microsoft.com/office/drawing/2014/chart" uri="{C3380CC4-5D6E-409C-BE32-E72D297353CC}">
                <c16:uniqueId val="{00000003-E6CD-4047-9898-ABAF5C4B31D6}"/>
              </c:ext>
            </c:extLst>
          </c:dPt>
          <c:dPt>
            <c:idx val="2"/>
            <c:invertIfNegative val="0"/>
            <c:bubble3D val="0"/>
            <c:spPr>
              <a:solidFill>
                <a:schemeClr val="accent3"/>
              </a:solidFill>
            </c:spPr>
            <c:extLst>
              <c:ext xmlns:c16="http://schemas.microsoft.com/office/drawing/2014/chart" uri="{C3380CC4-5D6E-409C-BE32-E72D297353CC}">
                <c16:uniqueId val="{00000005-E6CD-4047-9898-ABAF5C4B31D6}"/>
              </c:ext>
            </c:extLst>
          </c:dPt>
          <c:dPt>
            <c:idx val="3"/>
            <c:invertIfNegative val="0"/>
            <c:bubble3D val="0"/>
            <c:spPr>
              <a:solidFill>
                <a:schemeClr val="accent3"/>
              </a:solidFill>
            </c:spPr>
            <c:extLst>
              <c:ext xmlns:c16="http://schemas.microsoft.com/office/drawing/2014/chart" uri="{C3380CC4-5D6E-409C-BE32-E72D297353CC}">
                <c16:uniqueId val="{00000007-E6CD-4047-9898-ABAF5C4B31D6}"/>
              </c:ext>
            </c:extLst>
          </c:dPt>
          <c:dPt>
            <c:idx val="5"/>
            <c:invertIfNegative val="0"/>
            <c:bubble3D val="0"/>
            <c:extLst>
              <c:ext xmlns:c16="http://schemas.microsoft.com/office/drawing/2014/chart" uri="{C3380CC4-5D6E-409C-BE32-E72D297353CC}">
                <c16:uniqueId val="{00000008-E6CD-4047-9898-ABAF5C4B31D6}"/>
              </c:ext>
            </c:extLst>
          </c:dPt>
          <c:dPt>
            <c:idx val="6"/>
            <c:invertIfNegative val="0"/>
            <c:bubble3D val="0"/>
            <c:extLst>
              <c:ext xmlns:c16="http://schemas.microsoft.com/office/drawing/2014/chart" uri="{C3380CC4-5D6E-409C-BE32-E72D297353CC}">
                <c16:uniqueId val="{00000009-E6CD-4047-9898-ABAF5C4B31D6}"/>
              </c:ext>
            </c:extLst>
          </c:dPt>
          <c:dPt>
            <c:idx val="7"/>
            <c:invertIfNegative val="0"/>
            <c:bubble3D val="0"/>
            <c:spPr>
              <a:solidFill>
                <a:srgbClr val="002060"/>
              </a:solidFill>
            </c:spPr>
            <c:extLst>
              <c:ext xmlns:c16="http://schemas.microsoft.com/office/drawing/2014/chart" uri="{C3380CC4-5D6E-409C-BE32-E72D297353CC}">
                <c16:uniqueId val="{0000000A-E6CD-4047-9898-ABAF5C4B31D6}"/>
              </c:ext>
            </c:extLst>
          </c:dPt>
          <c:dPt>
            <c:idx val="8"/>
            <c:invertIfNegative val="0"/>
            <c:bubble3D val="0"/>
            <c:spPr>
              <a:solidFill>
                <a:srgbClr val="002060"/>
              </a:solidFill>
            </c:spPr>
            <c:extLst>
              <c:ext xmlns:c16="http://schemas.microsoft.com/office/drawing/2014/chart" uri="{C3380CC4-5D6E-409C-BE32-E72D297353CC}">
                <c16:uniqueId val="{0000000E-0A5A-43A3-8D46-BDED68BBB609}"/>
              </c:ext>
            </c:extLst>
          </c:dPt>
          <c:dPt>
            <c:idx val="9"/>
            <c:invertIfNegative val="0"/>
            <c:bubble3D val="0"/>
            <c:extLst>
              <c:ext xmlns:c16="http://schemas.microsoft.com/office/drawing/2014/chart" uri="{C3380CC4-5D6E-409C-BE32-E72D297353CC}">
                <c16:uniqueId val="{0000000B-E6CD-4047-9898-ABAF5C4B31D6}"/>
              </c:ext>
            </c:extLst>
          </c:dPt>
          <c:dPt>
            <c:idx val="11"/>
            <c:invertIfNegative val="0"/>
            <c:bubble3D val="0"/>
            <c:extLst>
              <c:ext xmlns:c16="http://schemas.microsoft.com/office/drawing/2014/chart" uri="{C3380CC4-5D6E-409C-BE32-E72D297353CC}">
                <c16:uniqueId val="{0000000D-E6CD-4047-9898-ABAF5C4B31D6}"/>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Sheet1!$A$2:$A$10</c:f>
              <c:strCache>
                <c:ptCount val="9"/>
                <c:pt idx="0">
                  <c:v>Haemoglobin</c:v>
                </c:pt>
                <c:pt idx="1">
                  <c:v>RDT or microscopy</c:v>
                </c:pt>
                <c:pt idx="2">
                  <c:v>Malaria microscopy</c:v>
                </c:pt>
                <c:pt idx="3">
                  <c:v>Malaria RDT</c:v>
                </c:pt>
                <c:pt idx="4">
                  <c:v>Iron or folic acid</c:v>
                </c:pt>
                <c:pt idx="5">
                  <c:v>Quinine</c:v>
                </c:pt>
                <c:pt idx="6">
                  <c:v>ACT</c:v>
                </c:pt>
                <c:pt idx="7">
                  <c:v>Trained staff</c:v>
                </c:pt>
                <c:pt idx="8">
                  <c:v>ITN</c:v>
                </c:pt>
              </c:strCache>
            </c:strRef>
          </c:cat>
          <c:val>
            <c:numRef>
              <c:f>Sheet1!$B$2:$B$10</c:f>
              <c:numCache>
                <c:formatCode>General</c:formatCode>
                <c:ptCount val="9"/>
                <c:pt idx="0">
                  <c:v>15</c:v>
                </c:pt>
                <c:pt idx="1">
                  <c:v>54</c:v>
                </c:pt>
                <c:pt idx="2">
                  <c:v>16</c:v>
                </c:pt>
                <c:pt idx="3">
                  <c:v>47</c:v>
                </c:pt>
                <c:pt idx="4">
                  <c:v>89</c:v>
                </c:pt>
                <c:pt idx="5">
                  <c:v>12</c:v>
                </c:pt>
                <c:pt idx="6">
                  <c:v>48</c:v>
                </c:pt>
                <c:pt idx="7">
                  <c:v>14</c:v>
                </c:pt>
                <c:pt idx="8">
                  <c:v>25</c:v>
                </c:pt>
              </c:numCache>
            </c:numRef>
          </c:val>
          <c:extLst>
            <c:ext xmlns:c16="http://schemas.microsoft.com/office/drawing/2014/chart" uri="{C3380CC4-5D6E-409C-BE32-E72D297353CC}">
              <c16:uniqueId val="{0000000E-E6CD-4047-9898-ABAF5C4B31D6}"/>
            </c:ext>
          </c:extLst>
        </c:ser>
        <c:dLbls>
          <c:showLegendKey val="0"/>
          <c:showVal val="1"/>
          <c:showCatName val="0"/>
          <c:showSerName val="0"/>
          <c:showPercent val="0"/>
          <c:showBubbleSize val="0"/>
        </c:dLbls>
        <c:gapWidth val="100"/>
        <c:axId val="186528784"/>
        <c:axId val="186529176"/>
      </c:barChart>
      <c:catAx>
        <c:axId val="186528784"/>
        <c:scaling>
          <c:orientation val="minMax"/>
        </c:scaling>
        <c:delete val="0"/>
        <c:axPos val="l"/>
        <c:numFmt formatCode="General" sourceLinked="0"/>
        <c:majorTickMark val="none"/>
        <c:minorTickMark val="none"/>
        <c:tickLblPos val="nextTo"/>
        <c:spPr>
          <a:ln>
            <a:solidFill>
              <a:schemeClr val="bg1"/>
            </a:solidFill>
          </a:ln>
        </c:spPr>
        <c:txPr>
          <a:bodyPr/>
          <a:lstStyle/>
          <a:p>
            <a:pPr>
              <a:defRPr>
                <a:latin typeface="Source Sans Pro" panose="020B0503030403020204" pitchFamily="34" charset="0"/>
                <a:ea typeface="Source Sans Pro" panose="020B0503030403020204" pitchFamily="34" charset="0"/>
              </a:defRPr>
            </a:pPr>
            <a:endParaRPr lang="en-US"/>
          </a:p>
        </c:txPr>
        <c:crossAx val="186529176"/>
        <c:crosses val="autoZero"/>
        <c:auto val="1"/>
        <c:lblAlgn val="ctr"/>
        <c:lblOffset val="100"/>
        <c:noMultiLvlLbl val="0"/>
      </c:catAx>
      <c:valAx>
        <c:axId val="186529176"/>
        <c:scaling>
          <c:orientation val="minMax"/>
        </c:scaling>
        <c:delete val="1"/>
        <c:axPos val="b"/>
        <c:numFmt formatCode="General" sourceLinked="1"/>
        <c:majorTickMark val="out"/>
        <c:minorTickMark val="none"/>
        <c:tickLblPos val="none"/>
        <c:crossAx val="18652878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92E-2"/>
          <c:y val="2.1708885520771899E-2"/>
          <c:w val="0.96944444444444444"/>
          <c:h val="0.88494714805676367"/>
        </c:manualLayout>
      </c:layout>
      <c:barChart>
        <c:barDir val="col"/>
        <c:grouping val="clustered"/>
        <c:varyColors val="0"/>
        <c:ser>
          <c:idx val="0"/>
          <c:order val="0"/>
          <c:tx>
            <c:strRef>
              <c:f>Sheet1!$A$2</c:f>
              <c:strCache>
                <c:ptCount val="1"/>
              </c:strCache>
            </c:strRef>
          </c:tx>
          <c:spPr>
            <a:solidFill>
              <a:schemeClr val="accent3"/>
            </a:solidFill>
          </c:spPr>
          <c:invertIfNegative val="0"/>
          <c:dPt>
            <c:idx val="0"/>
            <c:invertIfNegative val="0"/>
            <c:bubble3D val="0"/>
            <c:spPr>
              <a:solidFill>
                <a:srgbClr val="F4D796"/>
              </a:solidFill>
            </c:spPr>
            <c:extLst>
              <c:ext xmlns:c16="http://schemas.microsoft.com/office/drawing/2014/chart" uri="{C3380CC4-5D6E-409C-BE32-E72D297353CC}">
                <c16:uniqueId val="{00000001-544B-4C9A-8CDD-E7F0B91347C3}"/>
              </c:ext>
            </c:extLst>
          </c:dPt>
          <c:dPt>
            <c:idx val="1"/>
            <c:invertIfNegative val="0"/>
            <c:bubble3D val="0"/>
            <c:spPr>
              <a:solidFill>
                <a:srgbClr val="8B4F9F"/>
              </a:solidFill>
            </c:spPr>
            <c:extLst>
              <c:ext xmlns:c16="http://schemas.microsoft.com/office/drawing/2014/chart" uri="{C3380CC4-5D6E-409C-BE32-E72D297353CC}">
                <c16:uniqueId val="{00000002-544B-4C9A-8CDD-E7F0B91347C3}"/>
              </c:ext>
            </c:extLst>
          </c:dPt>
          <c:dPt>
            <c:idx val="2"/>
            <c:invertIfNegative val="0"/>
            <c:bubble3D val="0"/>
            <c:spPr>
              <a:solidFill>
                <a:schemeClr val="accent2">
                  <a:lumMod val="50000"/>
                </a:schemeClr>
              </a:solidFill>
            </c:spPr>
            <c:extLst>
              <c:ext xmlns:c16="http://schemas.microsoft.com/office/drawing/2014/chart" uri="{C3380CC4-5D6E-409C-BE32-E72D297353CC}">
                <c16:uniqueId val="{00000004-544B-4C9A-8CDD-E7F0B91347C3}"/>
              </c:ext>
            </c:extLst>
          </c:dPt>
          <c:dPt>
            <c:idx val="3"/>
            <c:invertIfNegative val="0"/>
            <c:bubble3D val="0"/>
            <c:spPr>
              <a:solidFill>
                <a:schemeClr val="accent4">
                  <a:lumMod val="50000"/>
                </a:schemeClr>
              </a:solidFill>
            </c:spPr>
            <c:extLst>
              <c:ext xmlns:c16="http://schemas.microsoft.com/office/drawing/2014/chart" uri="{C3380CC4-5D6E-409C-BE32-E72D297353CC}">
                <c16:uniqueId val="{00000006-544B-4C9A-8CDD-E7F0B91347C3}"/>
              </c:ext>
            </c:extLst>
          </c:dPt>
          <c:dPt>
            <c:idx val="4"/>
            <c:invertIfNegative val="0"/>
            <c:bubble3D val="0"/>
            <c:spPr>
              <a:solidFill>
                <a:schemeClr val="accent5">
                  <a:lumMod val="50000"/>
                </a:schemeClr>
              </a:solidFill>
            </c:spPr>
            <c:extLst>
              <c:ext xmlns:c16="http://schemas.microsoft.com/office/drawing/2014/chart" uri="{C3380CC4-5D6E-409C-BE32-E72D297353CC}">
                <c16:uniqueId val="{00000008-544B-4C9A-8CDD-E7F0B91347C3}"/>
              </c:ext>
            </c:extLst>
          </c:dPt>
          <c:dPt>
            <c:idx val="5"/>
            <c:invertIfNegative val="0"/>
            <c:bubble3D val="0"/>
            <c:spPr>
              <a:solidFill>
                <a:schemeClr val="tx1">
                  <a:lumMod val="50000"/>
                  <a:lumOff val="50000"/>
                </a:schemeClr>
              </a:solidFill>
            </c:spPr>
            <c:extLst>
              <c:ext xmlns:c16="http://schemas.microsoft.com/office/drawing/2014/chart" uri="{C3380CC4-5D6E-409C-BE32-E72D297353CC}">
                <c16:uniqueId val="{0000000A-544B-4C9A-8CDD-E7F0B91347C3}"/>
              </c:ext>
            </c:extLst>
          </c:dPt>
          <c:dLbls>
            <c:spPr>
              <a:noFill/>
              <a:ln>
                <a:noFill/>
              </a:ln>
              <a:effectLst/>
            </c:spPr>
            <c:txPr>
              <a:bodyPr/>
              <a:lstStyle/>
              <a:p>
                <a:pPr>
                  <a:defRPr b="1">
                    <a:solidFill>
                      <a:schemeClr val="bg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Public</c:v>
                </c:pt>
                <c:pt idx="1">
                  <c:v>Private</c:v>
                </c:pt>
              </c:strCache>
            </c:strRef>
          </c:cat>
          <c:val>
            <c:numRef>
              <c:f>Sheet1!$B$2:$C$2</c:f>
              <c:numCache>
                <c:formatCode>General</c:formatCode>
                <c:ptCount val="2"/>
                <c:pt idx="0">
                  <c:v>84</c:v>
                </c:pt>
                <c:pt idx="1">
                  <c:v>32</c:v>
                </c:pt>
              </c:numCache>
            </c:numRef>
          </c:val>
          <c:extLst>
            <c:ext xmlns:c16="http://schemas.microsoft.com/office/drawing/2014/chart" uri="{C3380CC4-5D6E-409C-BE32-E72D297353CC}">
              <c16:uniqueId val="{0000000B-544B-4C9A-8CDD-E7F0B91347C3}"/>
            </c:ext>
          </c:extLst>
        </c:ser>
        <c:dLbls>
          <c:showLegendKey val="0"/>
          <c:showVal val="1"/>
          <c:showCatName val="0"/>
          <c:showSerName val="0"/>
          <c:showPercent val="0"/>
          <c:showBubbleSize val="0"/>
        </c:dLbls>
        <c:gapWidth val="100"/>
        <c:axId val="477310320"/>
        <c:axId val="477309144"/>
      </c:barChart>
      <c:catAx>
        <c:axId val="477310320"/>
        <c:scaling>
          <c:orientation val="minMax"/>
        </c:scaling>
        <c:delete val="0"/>
        <c:axPos val="b"/>
        <c:numFmt formatCode="General" sourceLinked="0"/>
        <c:majorTickMark val="none"/>
        <c:minorTickMark val="none"/>
        <c:tickLblPos val="nextTo"/>
        <c:spPr>
          <a:ln>
            <a:solidFill>
              <a:schemeClr val="bg1"/>
            </a:solidFill>
          </a:ln>
        </c:spPr>
        <c:txPr>
          <a:bodyPr/>
          <a:lstStyle/>
          <a:p>
            <a:pPr>
              <a:defRPr>
                <a:solidFill>
                  <a:schemeClr val="bg1"/>
                </a:solidFill>
                <a:latin typeface="Source Sans Pro" panose="020B0503030403020204" pitchFamily="34" charset="0"/>
                <a:ea typeface="Source Sans Pro" panose="020B0503030403020204" pitchFamily="34" charset="0"/>
              </a:defRPr>
            </a:pPr>
            <a:endParaRPr lang="en-US"/>
          </a:p>
        </c:txPr>
        <c:crossAx val="477309144"/>
        <c:crosses val="autoZero"/>
        <c:auto val="1"/>
        <c:lblAlgn val="ctr"/>
        <c:lblOffset val="100"/>
        <c:noMultiLvlLbl val="0"/>
      </c:catAx>
      <c:valAx>
        <c:axId val="477309144"/>
        <c:scaling>
          <c:orientation val="minMax"/>
          <c:max val="100"/>
          <c:min val="0"/>
        </c:scaling>
        <c:delete val="1"/>
        <c:axPos val="l"/>
        <c:numFmt formatCode="General" sourceLinked="1"/>
        <c:majorTickMark val="out"/>
        <c:minorTickMark val="none"/>
        <c:tickLblPos val="nextTo"/>
        <c:crossAx val="47731032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486596962264961E-2"/>
          <c:y val="7.7371473893677965E-3"/>
          <c:w val="0.8334347704487759"/>
          <c:h val="0.71476277430141777"/>
        </c:manualLayout>
      </c:layout>
      <c:barChart>
        <c:barDir val="col"/>
        <c:grouping val="stacked"/>
        <c:varyColors val="0"/>
        <c:ser>
          <c:idx val="0"/>
          <c:order val="0"/>
          <c:tx>
            <c:strRef>
              <c:f>Sheet1!$A$2</c:f>
              <c:strCache>
                <c:ptCount val="1"/>
                <c:pt idx="0">
                  <c:v>1 to 2</c:v>
                </c:pt>
              </c:strCache>
            </c:strRef>
          </c:tx>
          <c:spPr>
            <a:solidFill>
              <a:schemeClr val="accent4"/>
            </a:solidFill>
          </c:spPr>
          <c:invertIfNegative val="0"/>
          <c:dLbls>
            <c:dLbl>
              <c:idx val="2"/>
              <c:layout>
                <c:manualLayout>
                  <c:x val="-4.0983606557377051E-3"/>
                  <c:y val="-7.0888061952340325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4F5-424E-BDEC-B2AAACCF89FB}"/>
                </c:ext>
              </c:extLst>
            </c:dLbl>
            <c:dLbl>
              <c:idx val="3"/>
              <c:layout>
                <c:manualLayout>
                  <c:x val="-2.7777777777777779E-3"/>
                  <c:y val="-9.7298082059440322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4F5-424E-BDEC-B2AAACCF89FB}"/>
                </c:ext>
              </c:extLst>
            </c:dLbl>
            <c:dLbl>
              <c:idx val="4"/>
              <c:layout>
                <c:manualLayout>
                  <c:x val="4.326405920570402E-4"/>
                  <c:y val="-6.6717480645804694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4F5-424E-BDEC-B2AAACCF89FB}"/>
                </c:ext>
              </c:extLst>
            </c:dLbl>
            <c:dLbl>
              <c:idx val="5"/>
              <c:layout>
                <c:manualLayout>
                  <c:x val="-5.1388888888888991E-2"/>
                  <c:y val="-3.16218766693181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4F5-424E-BDEC-B2AAACCF89FB}"/>
                </c:ext>
              </c:extLst>
            </c:dLbl>
            <c:dLbl>
              <c:idx val="6"/>
              <c:layout>
                <c:manualLayout>
                  <c:x val="4.5310012477947454E-3"/>
                  <c:y val="-9.0348147992004909E-3"/>
                </c:manualLayout>
              </c:layout>
              <c:tx>
                <c:rich>
                  <a:bodyPr/>
                  <a:lstStyle/>
                  <a:p>
                    <a:fld id="{4C92B9C1-3908-49FE-B4E1-27A34B9C890A}" type="VALUE">
                      <a:rPr lang="en-US" smtClean="0">
                        <a:solidFill>
                          <a:schemeClr val="bg1"/>
                        </a:solidFill>
                      </a:rPr>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54F5-424E-BDEC-B2AAACCF89FB}"/>
                </c:ext>
              </c:extLst>
            </c:dLbl>
            <c:spPr>
              <a:noFill/>
              <a:ln>
                <a:noFill/>
              </a:ln>
              <a:effectLst/>
            </c:spPr>
            <c:txPr>
              <a:bodyPr/>
              <a:lstStyle/>
              <a:p>
                <a:pPr>
                  <a:defRPr b="1">
                    <a:solidFill>
                      <a:schemeClr val="bg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Referral hospitals</c:v>
                </c:pt>
                <c:pt idx="1">
                  <c:v>General hospitals</c:v>
                </c:pt>
                <c:pt idx="2">
                  <c:v>Primary hospitals</c:v>
                </c:pt>
                <c:pt idx="3">
                  <c:v>Health centres</c:v>
                </c:pt>
                <c:pt idx="4">
                  <c:v>Health posts</c:v>
                </c:pt>
                <c:pt idx="5">
                  <c:v>Specialty/ higher clinics</c:v>
                </c:pt>
                <c:pt idx="6">
                  <c:v>Medium clinics</c:v>
                </c:pt>
                <c:pt idx="7">
                  <c:v>Lower clinics</c:v>
                </c:pt>
              </c:strCache>
            </c:strRef>
          </c:cat>
          <c:val>
            <c:numRef>
              <c:f>Sheet1!$B$2:$I$2</c:f>
              <c:numCache>
                <c:formatCode>General</c:formatCode>
                <c:ptCount val="8"/>
                <c:pt idx="0">
                  <c:v>0</c:v>
                </c:pt>
                <c:pt idx="1">
                  <c:v>1</c:v>
                </c:pt>
                <c:pt idx="2">
                  <c:v>0</c:v>
                </c:pt>
                <c:pt idx="3">
                  <c:v>0</c:v>
                </c:pt>
                <c:pt idx="4">
                  <c:v>9</c:v>
                </c:pt>
                <c:pt idx="5">
                  <c:v>0</c:v>
                </c:pt>
                <c:pt idx="6">
                  <c:v>0</c:v>
                </c:pt>
                <c:pt idx="7">
                  <c:v>0</c:v>
                </c:pt>
              </c:numCache>
            </c:numRef>
          </c:val>
          <c:extLst>
            <c:ext xmlns:c16="http://schemas.microsoft.com/office/drawing/2014/chart" uri="{C3380CC4-5D6E-409C-BE32-E72D297353CC}">
              <c16:uniqueId val="{00000004-54F5-424E-BDEC-B2AAACCF89FB}"/>
            </c:ext>
          </c:extLst>
        </c:ser>
        <c:ser>
          <c:idx val="1"/>
          <c:order val="1"/>
          <c:tx>
            <c:strRef>
              <c:f>Sheet1!$A$3</c:f>
              <c:strCache>
                <c:ptCount val="1"/>
                <c:pt idx="0">
                  <c:v>3 to 4</c:v>
                </c:pt>
              </c:strCache>
            </c:strRef>
          </c:tx>
          <c:spPr>
            <a:solidFill>
              <a:schemeClr val="accent3"/>
            </a:solidFill>
          </c:spPr>
          <c:invertIfNegative val="0"/>
          <c:dLbls>
            <c:dLbl>
              <c:idx val="1"/>
              <c:layout>
                <c:manualLayout>
                  <c:x val="2.777741921604062E-3"/>
                  <c:y val="-2.460248962230530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54F5-424E-BDEC-B2AAACCF89FB}"/>
                </c:ext>
              </c:extLst>
            </c:dLbl>
            <c:dLbl>
              <c:idx val="2"/>
              <c:layout>
                <c:manualLayout>
                  <c:x val="-3.5519125683060107E-2"/>
                  <c:y val="-4.75371407306221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BB2-4ACD-BBFA-B0EB1F081CE5}"/>
                </c:ext>
              </c:extLst>
            </c:dLbl>
            <c:dLbl>
              <c:idx val="3"/>
              <c:layout>
                <c:manualLayout>
                  <c:x val="-4.2349726775956283E-2"/>
                  <c:y val="-3.502736685414253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21CF-4117-A6AE-7DD20BB8B81B}"/>
                </c:ext>
              </c:extLst>
            </c:dLbl>
            <c:dLbl>
              <c:idx val="4"/>
              <c:layout>
                <c:manualLayout>
                  <c:x val="4.3264059205714038E-4"/>
                  <c:y val="-3.0578024444690086E-3"/>
                </c:manualLayout>
              </c:layout>
              <c:showLegendKey val="0"/>
              <c:showVal val="1"/>
              <c:showCatName val="0"/>
              <c:showSerName val="0"/>
              <c:showPercent val="0"/>
              <c:showBubbleSize val="0"/>
              <c:extLst>
                <c:ext xmlns:c15="http://schemas.microsoft.com/office/drawing/2012/chart" uri="{CE6537A1-D6FC-4f65-9D91-7224C49458BB}">
                  <c15:layout>
                    <c:manualLayout>
                      <c:w val="2.1006889763779527E-2"/>
                      <c:h val="6.075058575169185E-2"/>
                    </c:manualLayout>
                  </c15:layout>
                </c:ext>
                <c:ext xmlns:c16="http://schemas.microsoft.com/office/drawing/2014/chart" uri="{C3380CC4-5D6E-409C-BE32-E72D297353CC}">
                  <c16:uniqueId val="{0000000A-54F5-424E-BDEC-B2AAACCF89FB}"/>
                </c:ext>
              </c:extLst>
            </c:dLbl>
            <c:dLbl>
              <c:idx val="6"/>
              <c:layout>
                <c:manualLayout>
                  <c:x val="-3.6452605309582303E-2"/>
                  <c:y val="-3.7946182755779163E-2"/>
                </c:manualLayout>
              </c:layout>
              <c:tx>
                <c:rich>
                  <a:bodyPr/>
                  <a:lstStyle/>
                  <a:p>
                    <a:r>
                      <a:rPr lang="en-US" dirty="0">
                        <a:solidFill>
                          <a:schemeClr val="bg1"/>
                        </a:solidFill>
                      </a:rPr>
                      <a:t>1</a:t>
                    </a:r>
                  </a:p>
                </c:rich>
              </c:tx>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8-54F5-424E-BDEC-B2AAACCF89FB}"/>
                </c:ext>
              </c:extLst>
            </c:dLbl>
            <c:dLbl>
              <c:idx val="7"/>
              <c:layout>
                <c:manualLayout>
                  <c:x val="-3.2786939030162311E-2"/>
                  <c:y val="-1.6262607537266813E-2"/>
                </c:manualLayout>
              </c:layout>
              <c:showLegendKey val="0"/>
              <c:showVal val="1"/>
              <c:showCatName val="0"/>
              <c:showSerName val="0"/>
              <c:showPercent val="0"/>
              <c:showBubbleSize val="0"/>
              <c:extLst>
                <c:ext xmlns:c15="http://schemas.microsoft.com/office/drawing/2012/chart" uri="{CE6537A1-D6FC-4f65-9D91-7224C49458BB}">
                  <c15:layout>
                    <c:manualLayout>
                      <c:w val="2.1181640204810462E-2"/>
                      <c:h val="0.10164201124855225"/>
                    </c:manualLayout>
                  </c15:layout>
                </c:ext>
                <c:ext xmlns:c16="http://schemas.microsoft.com/office/drawing/2014/chart" uri="{C3380CC4-5D6E-409C-BE32-E72D297353CC}">
                  <c16:uniqueId val="{00000002-21CF-4117-A6AE-7DD20BB8B81B}"/>
                </c:ext>
              </c:extLst>
            </c:dLbl>
            <c:spPr>
              <a:noFill/>
              <a:ln>
                <a:noFill/>
              </a:ln>
              <a:effectLst/>
            </c:spPr>
            <c:txPr>
              <a:bodyPr/>
              <a:lstStyle/>
              <a:p>
                <a:pPr>
                  <a:defRPr b="1">
                    <a:solidFill>
                      <a:schemeClr val="bg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Referral hospitals</c:v>
                </c:pt>
                <c:pt idx="1">
                  <c:v>General hospitals</c:v>
                </c:pt>
                <c:pt idx="2">
                  <c:v>Primary hospitals</c:v>
                </c:pt>
                <c:pt idx="3">
                  <c:v>Health centres</c:v>
                </c:pt>
                <c:pt idx="4">
                  <c:v>Health posts</c:v>
                </c:pt>
                <c:pt idx="5">
                  <c:v>Specialty/ higher clinics</c:v>
                </c:pt>
                <c:pt idx="6">
                  <c:v>Medium clinics</c:v>
                </c:pt>
                <c:pt idx="7">
                  <c:v>Lower clinics</c:v>
                </c:pt>
              </c:strCache>
            </c:strRef>
          </c:cat>
          <c:val>
            <c:numRef>
              <c:f>Sheet1!$B$3:$I$3</c:f>
              <c:numCache>
                <c:formatCode>General</c:formatCode>
                <c:ptCount val="8"/>
                <c:pt idx="0">
                  <c:v>0</c:v>
                </c:pt>
                <c:pt idx="1">
                  <c:v>1</c:v>
                </c:pt>
                <c:pt idx="2">
                  <c:v>1</c:v>
                </c:pt>
                <c:pt idx="3">
                  <c:v>0</c:v>
                </c:pt>
                <c:pt idx="4">
                  <c:v>5</c:v>
                </c:pt>
                <c:pt idx="5">
                  <c:v>0</c:v>
                </c:pt>
                <c:pt idx="6">
                  <c:v>0</c:v>
                </c:pt>
                <c:pt idx="7">
                  <c:v>0</c:v>
                </c:pt>
              </c:numCache>
            </c:numRef>
          </c:val>
          <c:extLst>
            <c:ext xmlns:c16="http://schemas.microsoft.com/office/drawing/2014/chart" uri="{C3380CC4-5D6E-409C-BE32-E72D297353CC}">
              <c16:uniqueId val="{00000005-54F5-424E-BDEC-B2AAACCF89FB}"/>
            </c:ext>
          </c:extLst>
        </c:ser>
        <c:ser>
          <c:idx val="2"/>
          <c:order val="2"/>
          <c:tx>
            <c:strRef>
              <c:f>Sheet1!$A$4</c:f>
              <c:strCache>
                <c:ptCount val="1"/>
                <c:pt idx="0">
                  <c:v>5 or more</c:v>
                </c:pt>
              </c:strCache>
            </c:strRef>
          </c:tx>
          <c:spPr>
            <a:solidFill>
              <a:schemeClr val="bg2"/>
            </a:solidFill>
          </c:spPr>
          <c:invertIfNegative val="0"/>
          <c:dLbls>
            <c:spPr>
              <a:noFill/>
              <a:ln>
                <a:noFill/>
              </a:ln>
              <a:effectLst/>
            </c:spPr>
            <c:txPr>
              <a:bodyPr wrap="square" lIns="38100" tIns="19050" rIns="38100" bIns="19050" anchor="ctr">
                <a:spAutoFit/>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Sheet1!$B$1:$I$1</c:f>
              <c:strCache>
                <c:ptCount val="8"/>
                <c:pt idx="0">
                  <c:v>Referral hospitals</c:v>
                </c:pt>
                <c:pt idx="1">
                  <c:v>General hospitals</c:v>
                </c:pt>
                <c:pt idx="2">
                  <c:v>Primary hospitals</c:v>
                </c:pt>
                <c:pt idx="3">
                  <c:v>Health centres</c:v>
                </c:pt>
                <c:pt idx="4">
                  <c:v>Health posts</c:v>
                </c:pt>
                <c:pt idx="5">
                  <c:v>Specialty/ higher clinics</c:v>
                </c:pt>
                <c:pt idx="6">
                  <c:v>Medium clinics</c:v>
                </c:pt>
                <c:pt idx="7">
                  <c:v>Lower clinics</c:v>
                </c:pt>
              </c:strCache>
            </c:strRef>
          </c:cat>
          <c:val>
            <c:numRef>
              <c:f>Sheet1!$B$4:$I$4</c:f>
              <c:numCache>
                <c:formatCode>General</c:formatCode>
                <c:ptCount val="8"/>
                <c:pt idx="0">
                  <c:v>100</c:v>
                </c:pt>
                <c:pt idx="1">
                  <c:v>97</c:v>
                </c:pt>
                <c:pt idx="2">
                  <c:v>99</c:v>
                </c:pt>
                <c:pt idx="3">
                  <c:v>100</c:v>
                </c:pt>
                <c:pt idx="4">
                  <c:v>82</c:v>
                </c:pt>
                <c:pt idx="5">
                  <c:v>100</c:v>
                </c:pt>
                <c:pt idx="6">
                  <c:v>100</c:v>
                </c:pt>
                <c:pt idx="7">
                  <c:v>100</c:v>
                </c:pt>
              </c:numCache>
            </c:numRef>
          </c:val>
          <c:extLst>
            <c:ext xmlns:c16="http://schemas.microsoft.com/office/drawing/2014/chart" uri="{C3380CC4-5D6E-409C-BE32-E72D297353CC}">
              <c16:uniqueId val="{00000007-54F5-424E-BDEC-B2AAACCF89FB}"/>
            </c:ext>
          </c:extLst>
        </c:ser>
        <c:dLbls>
          <c:showLegendKey val="0"/>
          <c:showVal val="1"/>
          <c:showCatName val="0"/>
          <c:showSerName val="0"/>
          <c:showPercent val="0"/>
          <c:showBubbleSize val="0"/>
        </c:dLbls>
        <c:gapWidth val="100"/>
        <c:overlap val="100"/>
        <c:axId val="477309536"/>
        <c:axId val="407684816"/>
      </c:barChart>
      <c:catAx>
        <c:axId val="477309536"/>
        <c:scaling>
          <c:orientation val="minMax"/>
        </c:scaling>
        <c:delete val="0"/>
        <c:axPos val="b"/>
        <c:numFmt formatCode="General" sourceLinked="0"/>
        <c:majorTickMark val="none"/>
        <c:minorTickMark val="none"/>
        <c:tickLblPos val="nextTo"/>
        <c:spPr>
          <a:ln>
            <a:solidFill>
              <a:schemeClr val="bg1"/>
            </a:solidFill>
          </a:ln>
        </c:spPr>
        <c:txPr>
          <a:bodyPr/>
          <a:lstStyle/>
          <a:p>
            <a:pPr>
              <a:defRPr sz="1600">
                <a:latin typeface="Source Sans Pro" panose="020B0503030403020204" pitchFamily="34" charset="0"/>
                <a:ea typeface="Source Sans Pro" panose="020B0503030403020204" pitchFamily="34" charset="0"/>
              </a:defRPr>
            </a:pPr>
            <a:endParaRPr lang="en-US"/>
          </a:p>
        </c:txPr>
        <c:crossAx val="407684816"/>
        <c:crosses val="autoZero"/>
        <c:auto val="1"/>
        <c:lblAlgn val="ctr"/>
        <c:lblOffset val="100"/>
        <c:noMultiLvlLbl val="0"/>
      </c:catAx>
      <c:valAx>
        <c:axId val="407684816"/>
        <c:scaling>
          <c:orientation val="minMax"/>
          <c:max val="100"/>
        </c:scaling>
        <c:delete val="1"/>
        <c:axPos val="l"/>
        <c:numFmt formatCode="General" sourceLinked="1"/>
        <c:majorTickMark val="out"/>
        <c:minorTickMark val="none"/>
        <c:tickLblPos val="nextTo"/>
        <c:crossAx val="477309536"/>
        <c:crosses val="autoZero"/>
        <c:crossBetween val="between"/>
      </c:valAx>
    </c:plotArea>
    <c:legend>
      <c:legendPos val="r"/>
      <c:overlay val="0"/>
      <c:txPr>
        <a:bodyPr/>
        <a:lstStyle/>
        <a:p>
          <a:pPr>
            <a:defRPr>
              <a:latin typeface="Source Sans Pro" panose="020B0503030403020204" pitchFamily="34" charset="0"/>
              <a:ea typeface="Source Sans Pro" panose="020B0503030403020204" pitchFamily="34" charset="0"/>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329860017497813"/>
          <c:y val="1.3768091488563935E-2"/>
          <c:w val="0.54201399825021879"/>
          <c:h val="0.95966179227596549"/>
        </c:manualLayout>
      </c:layout>
      <c:barChart>
        <c:barDir val="bar"/>
        <c:grouping val="clustered"/>
        <c:varyColors val="0"/>
        <c:ser>
          <c:idx val="0"/>
          <c:order val="0"/>
          <c:tx>
            <c:strRef>
              <c:f>Sheet1!$B$1</c:f>
              <c:strCache>
                <c:ptCount val="1"/>
                <c:pt idx="0">
                  <c:v>Column2</c:v>
                </c:pt>
              </c:strCache>
            </c:strRef>
          </c:tx>
          <c:spPr>
            <a:solidFill>
              <a:srgbClr val="24408D"/>
            </a:solidFill>
          </c:spPr>
          <c:invertIfNegative val="0"/>
          <c:dPt>
            <c:idx val="0"/>
            <c:invertIfNegative val="0"/>
            <c:bubble3D val="0"/>
            <c:extLst>
              <c:ext xmlns:c16="http://schemas.microsoft.com/office/drawing/2014/chart" uri="{C3380CC4-5D6E-409C-BE32-E72D297353CC}">
                <c16:uniqueId val="{00000001-37BC-44D9-B90B-34906E8341E6}"/>
              </c:ext>
            </c:extLst>
          </c:dPt>
          <c:dPt>
            <c:idx val="6"/>
            <c:invertIfNegative val="0"/>
            <c:bubble3D val="0"/>
            <c:extLst>
              <c:ext xmlns:c16="http://schemas.microsoft.com/office/drawing/2014/chart" uri="{C3380CC4-5D6E-409C-BE32-E72D297353CC}">
                <c16:uniqueId val="{00000002-37BC-44D9-B90B-34906E8341E6}"/>
              </c:ext>
            </c:extLst>
          </c:dPt>
          <c:dPt>
            <c:idx val="7"/>
            <c:invertIfNegative val="0"/>
            <c:bubble3D val="0"/>
            <c:extLst>
              <c:ext xmlns:c16="http://schemas.microsoft.com/office/drawing/2014/chart" uri="{C3380CC4-5D6E-409C-BE32-E72D297353CC}">
                <c16:uniqueId val="{00000003-37BC-44D9-B90B-34906E8341E6}"/>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Staff trained for ANC</c:v>
                </c:pt>
                <c:pt idx="1">
                  <c:v>Measuring tape</c:v>
                </c:pt>
                <c:pt idx="2">
                  <c:v>Guidelines on ANC</c:v>
                </c:pt>
                <c:pt idx="3">
                  <c:v>Blood pressure apparatus</c:v>
                </c:pt>
                <c:pt idx="4">
                  <c:v>Adult weighing scale</c:v>
                </c:pt>
                <c:pt idx="5">
                  <c:v>Foetal stethoscope</c:v>
                </c:pt>
                <c:pt idx="6">
                  <c:v>Stethoscope</c:v>
                </c:pt>
                <c:pt idx="7">
                  <c:v>Examination bed or couch</c:v>
                </c:pt>
              </c:strCache>
            </c:strRef>
          </c:cat>
          <c:val>
            <c:numRef>
              <c:f>Sheet1!$B$2:$B$9</c:f>
              <c:numCache>
                <c:formatCode>General</c:formatCode>
                <c:ptCount val="8"/>
                <c:pt idx="0">
                  <c:v>22</c:v>
                </c:pt>
                <c:pt idx="1">
                  <c:v>49</c:v>
                </c:pt>
                <c:pt idx="2">
                  <c:v>52</c:v>
                </c:pt>
                <c:pt idx="3">
                  <c:v>55</c:v>
                </c:pt>
                <c:pt idx="4">
                  <c:v>63</c:v>
                </c:pt>
                <c:pt idx="5">
                  <c:v>63</c:v>
                </c:pt>
                <c:pt idx="6">
                  <c:v>66</c:v>
                </c:pt>
                <c:pt idx="7">
                  <c:v>78</c:v>
                </c:pt>
              </c:numCache>
            </c:numRef>
          </c:val>
          <c:extLst>
            <c:ext xmlns:c16="http://schemas.microsoft.com/office/drawing/2014/chart" uri="{C3380CC4-5D6E-409C-BE32-E72D297353CC}">
              <c16:uniqueId val="{00000004-37BC-44D9-B90B-34906E8341E6}"/>
            </c:ext>
          </c:extLst>
        </c:ser>
        <c:dLbls>
          <c:showLegendKey val="0"/>
          <c:showVal val="1"/>
          <c:showCatName val="0"/>
          <c:showSerName val="0"/>
          <c:showPercent val="0"/>
          <c:showBubbleSize val="0"/>
        </c:dLbls>
        <c:gapWidth val="100"/>
        <c:axId val="407680504"/>
        <c:axId val="407680112"/>
      </c:barChart>
      <c:catAx>
        <c:axId val="407680504"/>
        <c:scaling>
          <c:orientation val="minMax"/>
        </c:scaling>
        <c:delete val="0"/>
        <c:axPos val="l"/>
        <c:numFmt formatCode="General" sourceLinked="0"/>
        <c:majorTickMark val="none"/>
        <c:minorTickMark val="none"/>
        <c:tickLblPos val="nextTo"/>
        <c:spPr>
          <a:ln>
            <a:solidFill>
              <a:schemeClr val="bg1"/>
            </a:solidFill>
          </a:ln>
        </c:spPr>
        <c:txPr>
          <a:bodyPr/>
          <a:lstStyle/>
          <a:p>
            <a:pPr>
              <a:defRPr>
                <a:latin typeface="Source Sans Pro" panose="020B0503030403020204" pitchFamily="34" charset="0"/>
                <a:ea typeface="Source Sans Pro" panose="020B0503030403020204" pitchFamily="34" charset="0"/>
              </a:defRPr>
            </a:pPr>
            <a:endParaRPr lang="en-US"/>
          </a:p>
        </c:txPr>
        <c:crossAx val="407680112"/>
        <c:crosses val="autoZero"/>
        <c:auto val="1"/>
        <c:lblAlgn val="ctr"/>
        <c:lblOffset val="100"/>
        <c:noMultiLvlLbl val="0"/>
      </c:catAx>
      <c:valAx>
        <c:axId val="407680112"/>
        <c:scaling>
          <c:orientation val="minMax"/>
          <c:max val="100"/>
        </c:scaling>
        <c:delete val="1"/>
        <c:axPos val="b"/>
        <c:numFmt formatCode="General" sourceLinked="1"/>
        <c:majorTickMark val="out"/>
        <c:minorTickMark val="none"/>
        <c:tickLblPos val="nextTo"/>
        <c:crossAx val="40768050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0758519247594049"/>
          <c:y val="2.6771284125968929E-2"/>
          <c:w val="0.57574814085739279"/>
          <c:h val="0.97081310680717647"/>
        </c:manualLayout>
      </c:layout>
      <c:barChart>
        <c:barDir val="bar"/>
        <c:grouping val="clustered"/>
        <c:varyColors val="0"/>
        <c:ser>
          <c:idx val="0"/>
          <c:order val="0"/>
          <c:tx>
            <c:strRef>
              <c:f>Sheet1!$B$1</c:f>
              <c:strCache>
                <c:ptCount val="1"/>
                <c:pt idx="0">
                  <c:v>Column2</c:v>
                </c:pt>
              </c:strCache>
            </c:strRef>
          </c:tx>
          <c:spPr>
            <a:solidFill>
              <a:srgbClr val="24408D"/>
            </a:solidFill>
          </c:spPr>
          <c:invertIfNegative val="0"/>
          <c:dPt>
            <c:idx val="0"/>
            <c:invertIfNegative val="0"/>
            <c:bubble3D val="0"/>
            <c:extLst>
              <c:ext xmlns:c16="http://schemas.microsoft.com/office/drawing/2014/chart" uri="{C3380CC4-5D6E-409C-BE32-E72D297353CC}">
                <c16:uniqueId val="{00000001-8256-4CB1-A6FE-C6942374095F}"/>
              </c:ext>
            </c:extLst>
          </c:dPt>
          <c:dLbls>
            <c:dLbl>
              <c:idx val="0"/>
              <c:layout>
                <c:manualLayout>
                  <c:x val="6.9444444444444441E-3"/>
                  <c:y val="2.4154589371980675E-3"/>
                </c:manualLayout>
              </c:layout>
              <c:tx>
                <c:rich>
                  <a:bodyPr/>
                  <a:lstStyle/>
                  <a:p>
                    <a:fld id="{460031FD-8BB6-403E-B229-F5E8BFBACDFB}" type="VALUE">
                      <a:rPr lang="en-US" smtClean="0"/>
                      <a:pPr/>
                      <a:t>[VALUE]</a:t>
                    </a:fld>
                    <a:endParaRPr lang="en-US"/>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8256-4CB1-A6FE-C6942374095F}"/>
                </c:ext>
              </c:extLst>
            </c:dLbl>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Soap &amp; running water</c:v>
                </c:pt>
                <c:pt idx="1">
                  <c:v>Waste receptacle</c:v>
                </c:pt>
                <c:pt idx="2">
                  <c:v>Soap &amp; running water or else alcohol-based hand disinfectant</c:v>
                </c:pt>
                <c:pt idx="3">
                  <c:v>Latex gloves</c:v>
                </c:pt>
                <c:pt idx="4">
                  <c:v>Sharps container</c:v>
                </c:pt>
              </c:strCache>
            </c:strRef>
          </c:cat>
          <c:val>
            <c:numRef>
              <c:f>Sheet1!$B$2:$B$6</c:f>
              <c:numCache>
                <c:formatCode>General</c:formatCode>
                <c:ptCount val="5"/>
                <c:pt idx="0">
                  <c:v>31</c:v>
                </c:pt>
                <c:pt idx="1">
                  <c:v>44</c:v>
                </c:pt>
                <c:pt idx="2">
                  <c:v>85</c:v>
                </c:pt>
                <c:pt idx="3">
                  <c:v>86</c:v>
                </c:pt>
                <c:pt idx="4">
                  <c:v>95</c:v>
                </c:pt>
              </c:numCache>
            </c:numRef>
          </c:val>
          <c:extLst>
            <c:ext xmlns:c16="http://schemas.microsoft.com/office/drawing/2014/chart" uri="{C3380CC4-5D6E-409C-BE32-E72D297353CC}">
              <c16:uniqueId val="{00000002-8256-4CB1-A6FE-C6942374095F}"/>
            </c:ext>
          </c:extLst>
        </c:ser>
        <c:dLbls>
          <c:showLegendKey val="0"/>
          <c:showVal val="1"/>
          <c:showCatName val="0"/>
          <c:showSerName val="0"/>
          <c:showPercent val="0"/>
          <c:showBubbleSize val="0"/>
        </c:dLbls>
        <c:gapWidth val="100"/>
        <c:axId val="407685208"/>
        <c:axId val="409064056"/>
      </c:barChart>
      <c:catAx>
        <c:axId val="407685208"/>
        <c:scaling>
          <c:orientation val="minMax"/>
        </c:scaling>
        <c:delete val="0"/>
        <c:axPos val="l"/>
        <c:numFmt formatCode="General" sourceLinked="0"/>
        <c:majorTickMark val="none"/>
        <c:minorTickMark val="none"/>
        <c:tickLblPos val="nextTo"/>
        <c:spPr>
          <a:ln>
            <a:solidFill>
              <a:schemeClr val="bg1"/>
            </a:solidFill>
          </a:ln>
        </c:spPr>
        <c:txPr>
          <a:bodyPr/>
          <a:lstStyle/>
          <a:p>
            <a:pPr>
              <a:defRPr>
                <a:latin typeface="Source Sans Pro" panose="020B0503030403020204" pitchFamily="34" charset="0"/>
                <a:ea typeface="Source Sans Pro" panose="020B0503030403020204" pitchFamily="34" charset="0"/>
              </a:defRPr>
            </a:pPr>
            <a:endParaRPr lang="en-US"/>
          </a:p>
        </c:txPr>
        <c:crossAx val="409064056"/>
        <c:crosses val="autoZero"/>
        <c:auto val="1"/>
        <c:lblAlgn val="ctr"/>
        <c:lblOffset val="100"/>
        <c:noMultiLvlLbl val="0"/>
      </c:catAx>
      <c:valAx>
        <c:axId val="409064056"/>
        <c:scaling>
          <c:orientation val="minMax"/>
          <c:max val="100"/>
        </c:scaling>
        <c:delete val="1"/>
        <c:axPos val="b"/>
        <c:numFmt formatCode="General" sourceLinked="1"/>
        <c:majorTickMark val="out"/>
        <c:minorTickMark val="none"/>
        <c:tickLblPos val="none"/>
        <c:crossAx val="40768520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Standard to screen clients</c:v>
                </c:pt>
              </c:strCache>
            </c:strRef>
          </c:tx>
          <c:spPr>
            <a:solidFill>
              <a:schemeClr val="accent4"/>
            </a:solidFill>
          </c:spPr>
          <c:invertIfNegative val="0"/>
          <c:dPt>
            <c:idx val="6"/>
            <c:invertIfNegative val="0"/>
            <c:bubble3D val="0"/>
            <c:extLst>
              <c:ext xmlns:c16="http://schemas.microsoft.com/office/drawing/2014/chart" uri="{C3380CC4-5D6E-409C-BE32-E72D297353CC}">
                <c16:uniqueId val="{00000001-87A9-422F-B738-63B27252F09D}"/>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HIV</c:v>
                </c:pt>
                <c:pt idx="1">
                  <c:v>Syphilis</c:v>
                </c:pt>
                <c:pt idx="2">
                  <c:v>Blood grouping and Rh factor</c:v>
                </c:pt>
                <c:pt idx="3">
                  <c:v>Urine protein</c:v>
                </c:pt>
                <c:pt idx="4">
                  <c:v>Urine glucose</c:v>
                </c:pt>
                <c:pt idx="5">
                  <c:v>Haemoglobin</c:v>
                </c:pt>
              </c:strCache>
            </c:strRef>
          </c:cat>
          <c:val>
            <c:numRef>
              <c:f>Sheet1!$B$2:$B$7</c:f>
              <c:numCache>
                <c:formatCode>General</c:formatCode>
                <c:ptCount val="6"/>
                <c:pt idx="0">
                  <c:v>85</c:v>
                </c:pt>
                <c:pt idx="1">
                  <c:v>76</c:v>
                </c:pt>
                <c:pt idx="2">
                  <c:v>76</c:v>
                </c:pt>
                <c:pt idx="3">
                  <c:v>72</c:v>
                </c:pt>
                <c:pt idx="4">
                  <c:v>69</c:v>
                </c:pt>
                <c:pt idx="5">
                  <c:v>41</c:v>
                </c:pt>
              </c:numCache>
            </c:numRef>
          </c:val>
          <c:extLst>
            <c:ext xmlns:c16="http://schemas.microsoft.com/office/drawing/2014/chart" uri="{C3380CC4-5D6E-409C-BE32-E72D297353CC}">
              <c16:uniqueId val="{00000002-87A9-422F-B738-63B27252F09D}"/>
            </c:ext>
          </c:extLst>
        </c:ser>
        <c:dLbls>
          <c:showLegendKey val="0"/>
          <c:showVal val="1"/>
          <c:showCatName val="0"/>
          <c:showSerName val="0"/>
          <c:showPercent val="0"/>
          <c:showBubbleSize val="0"/>
        </c:dLbls>
        <c:gapWidth val="100"/>
        <c:axId val="409065232"/>
        <c:axId val="409064448"/>
      </c:barChart>
      <c:catAx>
        <c:axId val="409065232"/>
        <c:scaling>
          <c:orientation val="minMax"/>
        </c:scaling>
        <c:delete val="0"/>
        <c:axPos val="b"/>
        <c:numFmt formatCode="General" sourceLinked="1"/>
        <c:majorTickMark val="none"/>
        <c:minorTickMark val="none"/>
        <c:tickLblPos val="nextTo"/>
        <c:spPr>
          <a:ln>
            <a:solidFill>
              <a:schemeClr val="bg1"/>
            </a:solidFill>
          </a:ln>
        </c:spPr>
        <c:txPr>
          <a:bodyPr/>
          <a:lstStyle/>
          <a:p>
            <a:pPr>
              <a:defRPr sz="1600">
                <a:latin typeface="Source Sans Pro" panose="020B0503030403020204" pitchFamily="34" charset="0"/>
                <a:ea typeface="Source Sans Pro" panose="020B0503030403020204" pitchFamily="34" charset="0"/>
              </a:defRPr>
            </a:pPr>
            <a:endParaRPr lang="en-US"/>
          </a:p>
        </c:txPr>
        <c:crossAx val="409064448"/>
        <c:crosses val="autoZero"/>
        <c:auto val="1"/>
        <c:lblAlgn val="ctr"/>
        <c:lblOffset val="100"/>
        <c:noMultiLvlLbl val="0"/>
      </c:catAx>
      <c:valAx>
        <c:axId val="409064448"/>
        <c:scaling>
          <c:orientation val="minMax"/>
          <c:max val="100"/>
        </c:scaling>
        <c:delete val="1"/>
        <c:axPos val="l"/>
        <c:numFmt formatCode="General" sourceLinked="1"/>
        <c:majorTickMark val="out"/>
        <c:minorTickMark val="none"/>
        <c:tickLblPos val="nextTo"/>
        <c:crossAx val="409065232"/>
        <c:crosses val="autoZero"/>
        <c:crossBetween val="between"/>
      </c:valAx>
      <c:spPr>
        <a:noFill/>
        <a:ln w="25398">
          <a:noFill/>
        </a:ln>
      </c:spPr>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1.5055627374936343E-2"/>
          <c:w val="0.99583333333333335"/>
          <c:h val="0.82145728052650135"/>
        </c:manualLayout>
      </c:layout>
      <c:barChart>
        <c:barDir val="col"/>
        <c:grouping val="clustered"/>
        <c:varyColors val="0"/>
        <c:ser>
          <c:idx val="0"/>
          <c:order val="0"/>
          <c:tx>
            <c:strRef>
              <c:f>Sheet1!$B$1</c:f>
              <c:strCache>
                <c:ptCount val="1"/>
                <c:pt idx="0">
                  <c:v>Series 1</c:v>
                </c:pt>
              </c:strCache>
            </c:strRef>
          </c:tx>
          <c:spPr>
            <a:solidFill>
              <a:srgbClr val="24408D"/>
            </a:solidFill>
          </c:spPr>
          <c:invertIfNegative val="0"/>
          <c:dPt>
            <c:idx val="0"/>
            <c:invertIfNegative val="0"/>
            <c:bubble3D val="0"/>
            <c:extLst>
              <c:ext xmlns:c16="http://schemas.microsoft.com/office/drawing/2014/chart" uri="{C3380CC4-5D6E-409C-BE32-E72D297353CC}">
                <c16:uniqueId val="{00000000-E9C2-4869-AE3F-709716585F5D}"/>
              </c:ext>
            </c:extLst>
          </c:dPt>
          <c:dPt>
            <c:idx val="3"/>
            <c:invertIfNegative val="0"/>
            <c:bubble3D val="0"/>
            <c:extLst>
              <c:ext xmlns:c16="http://schemas.microsoft.com/office/drawing/2014/chart" uri="{C3380CC4-5D6E-409C-BE32-E72D297353CC}">
                <c16:uniqueId val="{00000002-E9C2-4869-AE3F-709716585F5D}"/>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Iron and folic acid combined tablets</c:v>
                </c:pt>
                <c:pt idx="1">
                  <c:v>Iron or folic acid 
tablets</c:v>
                </c:pt>
                <c:pt idx="2">
                  <c:v>Tetanus toxoid 
vaccine</c:v>
                </c:pt>
                <c:pt idx="3">
                  <c:v>Insecticide treated bednet</c:v>
                </c:pt>
              </c:strCache>
            </c:strRef>
          </c:cat>
          <c:val>
            <c:numRef>
              <c:f>Sheet1!$B$2:$B$5</c:f>
              <c:numCache>
                <c:formatCode>General</c:formatCode>
                <c:ptCount val="4"/>
                <c:pt idx="0">
                  <c:v>81</c:v>
                </c:pt>
                <c:pt idx="1">
                  <c:v>89</c:v>
                </c:pt>
                <c:pt idx="2">
                  <c:v>63</c:v>
                </c:pt>
                <c:pt idx="3">
                  <c:v>18</c:v>
                </c:pt>
              </c:numCache>
            </c:numRef>
          </c:val>
          <c:extLst>
            <c:ext xmlns:c16="http://schemas.microsoft.com/office/drawing/2014/chart" uri="{C3380CC4-5D6E-409C-BE32-E72D297353CC}">
              <c16:uniqueId val="{00000003-E9C2-4869-AE3F-709716585F5D}"/>
            </c:ext>
          </c:extLst>
        </c:ser>
        <c:dLbls>
          <c:showLegendKey val="0"/>
          <c:showVal val="1"/>
          <c:showCatName val="0"/>
          <c:showSerName val="0"/>
          <c:showPercent val="0"/>
          <c:showBubbleSize val="0"/>
        </c:dLbls>
        <c:gapWidth val="100"/>
        <c:axId val="409060920"/>
        <c:axId val="409061704"/>
      </c:barChart>
      <c:catAx>
        <c:axId val="409060920"/>
        <c:scaling>
          <c:orientation val="minMax"/>
        </c:scaling>
        <c:delete val="0"/>
        <c:axPos val="b"/>
        <c:numFmt formatCode="General" sourceLinked="0"/>
        <c:majorTickMark val="none"/>
        <c:minorTickMark val="none"/>
        <c:tickLblPos val="nextTo"/>
        <c:spPr>
          <a:ln>
            <a:solidFill>
              <a:schemeClr val="bg1"/>
            </a:solidFill>
          </a:ln>
        </c:spPr>
        <c:txPr>
          <a:bodyPr rot="0"/>
          <a:lstStyle/>
          <a:p>
            <a:pPr>
              <a:defRPr>
                <a:latin typeface="Source Sans Pro" panose="020B0503030403020204" pitchFamily="34" charset="0"/>
                <a:ea typeface="Source Sans Pro" panose="020B0503030403020204" pitchFamily="34" charset="0"/>
              </a:defRPr>
            </a:pPr>
            <a:endParaRPr lang="en-US"/>
          </a:p>
        </c:txPr>
        <c:crossAx val="409061704"/>
        <c:crosses val="autoZero"/>
        <c:auto val="1"/>
        <c:lblAlgn val="ctr"/>
        <c:lblOffset val="100"/>
        <c:noMultiLvlLbl val="0"/>
      </c:catAx>
      <c:valAx>
        <c:axId val="409061704"/>
        <c:scaling>
          <c:orientation val="minMax"/>
          <c:max val="100"/>
          <c:min val="0"/>
        </c:scaling>
        <c:delete val="1"/>
        <c:axPos val="l"/>
        <c:numFmt formatCode="General" sourceLinked="1"/>
        <c:majorTickMark val="out"/>
        <c:minorTickMark val="none"/>
        <c:tickLblPos val="nextTo"/>
        <c:crossAx val="40906092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53360279965004376"/>
          <c:y val="1.7543223763696204E-2"/>
          <c:w val="0.46639720034995885"/>
          <c:h val="0.96787877861880878"/>
        </c:manualLayout>
      </c:layout>
      <c:barChart>
        <c:barDir val="bar"/>
        <c:grouping val="clustered"/>
        <c:varyColors val="0"/>
        <c:ser>
          <c:idx val="0"/>
          <c:order val="0"/>
          <c:tx>
            <c:strRef>
              <c:f>Sheet1!$B$1</c:f>
              <c:strCache>
                <c:ptCount val="1"/>
                <c:pt idx="0">
                  <c:v>Series 1</c:v>
                </c:pt>
              </c:strCache>
            </c:strRef>
          </c:tx>
          <c:spPr>
            <a:solidFill>
              <a:schemeClr val="accent6"/>
            </a:solidFill>
          </c:spPr>
          <c:invertIfNegative val="0"/>
          <c:dPt>
            <c:idx val="3"/>
            <c:invertIfNegative val="0"/>
            <c:bubble3D val="0"/>
            <c:extLst>
              <c:ext xmlns:c16="http://schemas.microsoft.com/office/drawing/2014/chart" uri="{C3380CC4-5D6E-409C-BE32-E72D297353CC}">
                <c16:uniqueId val="{00000001-D8B3-46AE-861A-B9D8BCADC47F}"/>
              </c:ext>
            </c:extLst>
          </c:dPt>
          <c:dPt>
            <c:idx val="5"/>
            <c:invertIfNegative val="0"/>
            <c:bubble3D val="0"/>
            <c:spPr>
              <a:solidFill>
                <a:srgbClr val="24408D"/>
              </a:solidFill>
            </c:spPr>
            <c:extLst>
              <c:ext xmlns:c16="http://schemas.microsoft.com/office/drawing/2014/chart" uri="{C3380CC4-5D6E-409C-BE32-E72D297353CC}">
                <c16:uniqueId val="{00000002-D8B3-46AE-861A-B9D8BCADC47F}"/>
              </c:ext>
            </c:extLst>
          </c:dPt>
          <c:dLbls>
            <c:spPr>
              <a:noFill/>
              <a:ln>
                <a:noFill/>
              </a:ln>
              <a:effectLst/>
            </c:spPr>
            <c:txPr>
              <a:bodyPr/>
              <a:lstStyle/>
              <a:p>
                <a:pPr>
                  <a:defRPr b="1">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Sheet1!$A$2:$A$11</c:f>
              <c:strCache>
                <c:ptCount val="10"/>
                <c:pt idx="0">
                  <c:v>Syphilis test</c:v>
                </c:pt>
                <c:pt idx="1">
                  <c:v>Blood grouping</c:v>
                </c:pt>
                <c:pt idx="2">
                  <c:v>Haemoglobin test</c:v>
                </c:pt>
                <c:pt idx="3">
                  <c:v>Urine protein or glucose test</c:v>
                </c:pt>
                <c:pt idx="5">
                  <c:v>All elements</c:v>
                </c:pt>
                <c:pt idx="6">
                  <c:v>Medicines client currently taking</c:v>
                </c:pt>
                <c:pt idx="7">
                  <c:v>Any prior pregnancy</c:v>
                </c:pt>
                <c:pt idx="8">
                  <c:v>Date of last menstrual period</c:v>
                </c:pt>
                <c:pt idx="9">
                  <c:v>Age</c:v>
                </c:pt>
              </c:strCache>
            </c:strRef>
          </c:cat>
          <c:val>
            <c:numRef>
              <c:f>Sheet1!$B$2:$B$11</c:f>
              <c:numCache>
                <c:formatCode>General</c:formatCode>
                <c:ptCount val="10"/>
                <c:pt idx="0">
                  <c:v>65</c:v>
                </c:pt>
                <c:pt idx="1">
                  <c:v>58</c:v>
                </c:pt>
                <c:pt idx="2">
                  <c:v>53</c:v>
                </c:pt>
                <c:pt idx="3">
                  <c:v>55</c:v>
                </c:pt>
                <c:pt idx="5">
                  <c:v>3</c:v>
                </c:pt>
                <c:pt idx="6">
                  <c:v>15</c:v>
                </c:pt>
                <c:pt idx="7">
                  <c:v>78</c:v>
                </c:pt>
                <c:pt idx="8">
                  <c:v>75</c:v>
                </c:pt>
                <c:pt idx="9">
                  <c:v>41</c:v>
                </c:pt>
              </c:numCache>
            </c:numRef>
          </c:val>
          <c:extLst>
            <c:ext xmlns:c16="http://schemas.microsoft.com/office/drawing/2014/chart" uri="{C3380CC4-5D6E-409C-BE32-E72D297353CC}">
              <c16:uniqueId val="{00000003-D8B3-46AE-861A-B9D8BCADC47F}"/>
            </c:ext>
          </c:extLst>
        </c:ser>
        <c:dLbls>
          <c:showLegendKey val="0"/>
          <c:showVal val="1"/>
          <c:showCatName val="0"/>
          <c:showSerName val="0"/>
          <c:showPercent val="0"/>
          <c:showBubbleSize val="0"/>
        </c:dLbls>
        <c:gapWidth val="100"/>
        <c:axId val="184547144"/>
        <c:axId val="184546360"/>
      </c:barChart>
      <c:catAx>
        <c:axId val="184547144"/>
        <c:scaling>
          <c:orientation val="minMax"/>
        </c:scaling>
        <c:delete val="0"/>
        <c:axPos val="l"/>
        <c:numFmt formatCode="General" sourceLinked="0"/>
        <c:majorTickMark val="none"/>
        <c:minorTickMark val="none"/>
        <c:tickLblPos val="nextTo"/>
        <c:spPr>
          <a:ln>
            <a:solidFill>
              <a:schemeClr val="bg1"/>
            </a:solidFill>
          </a:ln>
        </c:spPr>
        <c:txPr>
          <a:bodyPr rot="0"/>
          <a:lstStyle/>
          <a:p>
            <a:pPr>
              <a:defRPr>
                <a:latin typeface="Source Sans Pro" panose="020B0503030403020204" pitchFamily="34" charset="0"/>
                <a:ea typeface="Source Sans Pro" panose="020B0503030403020204" pitchFamily="34" charset="0"/>
              </a:defRPr>
            </a:pPr>
            <a:endParaRPr lang="en-US"/>
          </a:p>
        </c:txPr>
        <c:crossAx val="184546360"/>
        <c:crosses val="autoZero"/>
        <c:auto val="1"/>
        <c:lblAlgn val="ctr"/>
        <c:lblOffset val="100"/>
        <c:noMultiLvlLbl val="0"/>
      </c:catAx>
      <c:valAx>
        <c:axId val="184546360"/>
        <c:scaling>
          <c:orientation val="minMax"/>
        </c:scaling>
        <c:delete val="1"/>
        <c:axPos val="b"/>
        <c:numFmt formatCode="General" sourceLinked="1"/>
        <c:majorTickMark val="out"/>
        <c:minorTickMark val="none"/>
        <c:tickLblPos val="none"/>
        <c:crossAx val="18454714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32"/>
    </mc:Choice>
    <mc:Fallback>
      <c:style val="32"/>
    </mc:Fallback>
  </mc:AlternateContent>
  <c:chart>
    <c:autoTitleDeleted val="1"/>
    <c:plotArea>
      <c:layout>
        <c:manualLayout>
          <c:layoutTarget val="inner"/>
          <c:xMode val="edge"/>
          <c:yMode val="edge"/>
          <c:x val="0.49220734908136482"/>
          <c:y val="7.6350875189514704E-4"/>
          <c:w val="0.5994593175853018"/>
          <c:h val="0.97358053110908427"/>
        </c:manualLayout>
      </c:layout>
      <c:barChart>
        <c:barDir val="bar"/>
        <c:grouping val="clustered"/>
        <c:varyColors val="0"/>
        <c:ser>
          <c:idx val="0"/>
          <c:order val="0"/>
          <c:tx>
            <c:strRef>
              <c:f>Sheet1!$B$1</c:f>
              <c:strCache>
                <c:ptCount val="1"/>
                <c:pt idx="0">
                  <c:v>Column2</c:v>
                </c:pt>
              </c:strCache>
            </c:strRef>
          </c:tx>
          <c:spPr>
            <a:solidFill>
              <a:schemeClr val="accent6"/>
            </a:solidFill>
          </c:spPr>
          <c:invertIfNegative val="0"/>
          <c:dLbls>
            <c:spPr>
              <a:noFill/>
              <a:ln>
                <a:noFill/>
              </a:ln>
              <a:effectLst/>
            </c:spPr>
            <c:txPr>
              <a:bodyPr/>
              <a:lstStyle/>
              <a:p>
                <a:pPr>
                  <a:defRPr b="1">
                    <a:solidFill>
                      <a:schemeClr val="bg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Checked uterine/fundal height</c:v>
                </c:pt>
                <c:pt idx="1">
                  <c:v>Checked foetal position (at least 8 months pregnant, n=812)</c:v>
                </c:pt>
                <c:pt idx="2">
                  <c:v>Listened to foetal heart (at least 5 months pregnant, n=3,364)</c:v>
                </c:pt>
                <c:pt idx="3">
                  <c:v>Measured blood pressure</c:v>
                </c:pt>
                <c:pt idx="4">
                  <c:v>Weighed client</c:v>
                </c:pt>
              </c:strCache>
            </c:strRef>
          </c:cat>
          <c:val>
            <c:numRef>
              <c:f>Sheet1!$B$2:$B$6</c:f>
              <c:numCache>
                <c:formatCode>General</c:formatCode>
                <c:ptCount val="5"/>
                <c:pt idx="0">
                  <c:v>74</c:v>
                </c:pt>
                <c:pt idx="1">
                  <c:v>75</c:v>
                </c:pt>
                <c:pt idx="2">
                  <c:v>77</c:v>
                </c:pt>
                <c:pt idx="3">
                  <c:v>84</c:v>
                </c:pt>
                <c:pt idx="4">
                  <c:v>85</c:v>
                </c:pt>
              </c:numCache>
            </c:numRef>
          </c:val>
          <c:extLst>
            <c:ext xmlns:c16="http://schemas.microsoft.com/office/drawing/2014/chart" uri="{C3380CC4-5D6E-409C-BE32-E72D297353CC}">
              <c16:uniqueId val="{00000000-45C2-4214-A694-43E1DCF2EA84}"/>
            </c:ext>
          </c:extLst>
        </c:ser>
        <c:dLbls>
          <c:showLegendKey val="0"/>
          <c:showVal val="1"/>
          <c:showCatName val="0"/>
          <c:showSerName val="0"/>
          <c:showPercent val="0"/>
          <c:showBubbleSize val="0"/>
        </c:dLbls>
        <c:gapWidth val="100"/>
        <c:axId val="186437376"/>
        <c:axId val="186438552"/>
      </c:barChart>
      <c:catAx>
        <c:axId val="186437376"/>
        <c:scaling>
          <c:orientation val="minMax"/>
        </c:scaling>
        <c:delete val="0"/>
        <c:axPos val="l"/>
        <c:numFmt formatCode="General" sourceLinked="1"/>
        <c:majorTickMark val="none"/>
        <c:minorTickMark val="none"/>
        <c:tickLblPos val="nextTo"/>
        <c:spPr>
          <a:ln>
            <a:solidFill>
              <a:schemeClr val="bg1"/>
            </a:solidFill>
          </a:ln>
        </c:spPr>
        <c:txPr>
          <a:bodyPr/>
          <a:lstStyle/>
          <a:p>
            <a:pPr>
              <a:defRPr sz="1800" b="0">
                <a:solidFill>
                  <a:schemeClr val="bg1"/>
                </a:solidFill>
                <a:latin typeface="Source Sans Pro" panose="020B0503030403020204" pitchFamily="34" charset="0"/>
                <a:ea typeface="Source Sans Pro" panose="020B0503030403020204" pitchFamily="34" charset="0"/>
              </a:defRPr>
            </a:pPr>
            <a:endParaRPr lang="en-US"/>
          </a:p>
        </c:txPr>
        <c:crossAx val="186438552"/>
        <c:crosses val="autoZero"/>
        <c:auto val="1"/>
        <c:lblAlgn val="ctr"/>
        <c:lblOffset val="100"/>
        <c:noMultiLvlLbl val="0"/>
      </c:catAx>
      <c:valAx>
        <c:axId val="186438552"/>
        <c:scaling>
          <c:orientation val="minMax"/>
          <c:max val="100"/>
          <c:min val="0"/>
        </c:scaling>
        <c:delete val="1"/>
        <c:axPos val="b"/>
        <c:numFmt formatCode="General" sourceLinked="1"/>
        <c:majorTickMark val="out"/>
        <c:minorTickMark val="none"/>
        <c:tickLblPos val="nextTo"/>
        <c:crossAx val="186437376"/>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a:defRPr sz="1200"/>
            </a:lvl1pPr>
          </a:lstStyle>
          <a:p>
            <a:fld id="{57A2E7FC-DA56-496A-A91C-A4C1C8DD1233}" type="datetimeFigureOut">
              <a:rPr lang="en-US" smtClean="0"/>
              <a:t>8/31/2023</a:t>
            </a:fld>
            <a:endParaRPr lang="en-US"/>
          </a:p>
        </p:txBody>
      </p:sp>
      <p:sp>
        <p:nvSpPr>
          <p:cNvPr id="4" name="Footer Placeholder 3"/>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a:defRPr sz="1200"/>
            </a:lvl1pPr>
          </a:lstStyle>
          <a:p>
            <a:fld id="{A785F9FE-7184-403D-B6E1-8FBDD1322790}" type="slidenum">
              <a:rPr lang="en-US" smtClean="0"/>
              <a:t>‹#›</a:t>
            </a:fld>
            <a:endParaRPr lang="en-US"/>
          </a:p>
        </p:txBody>
      </p:sp>
    </p:spTree>
    <p:extLst>
      <p:ext uri="{BB962C8B-B14F-4D97-AF65-F5344CB8AC3E}">
        <p14:creationId xmlns:p14="http://schemas.microsoft.com/office/powerpoint/2010/main" val="1601577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51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938" y="0"/>
            <a:ext cx="3037840" cy="465138"/>
          </a:xfrm>
          <a:prstGeom prst="rect">
            <a:avLst/>
          </a:prstGeom>
        </p:spPr>
        <p:txBody>
          <a:bodyPr vert="horz" lIns="91440" tIns="45720" rIns="91440" bIns="45720" rtlCol="0"/>
          <a:lstStyle>
            <a:lvl1pPr algn="r">
              <a:defRPr sz="1200"/>
            </a:lvl1pPr>
          </a:lstStyle>
          <a:p>
            <a:fld id="{7D34FC82-AF31-435B-B731-A115BFBAA201}" type="datetimeFigureOut">
              <a:rPr lang="en-US" smtClean="0"/>
              <a:pPr/>
              <a:t>8/31/2023</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040" y="4416426"/>
            <a:ext cx="5608320" cy="41830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7840" cy="465138"/>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675"/>
            <a:ext cx="3037840" cy="465138"/>
          </a:xfrm>
          <a:prstGeom prst="rect">
            <a:avLst/>
          </a:prstGeom>
        </p:spPr>
        <p:txBody>
          <a:bodyPr vert="horz" lIns="91440" tIns="45720" rIns="91440" bIns="45720" rtlCol="0" anchor="b"/>
          <a:lstStyle>
            <a:lvl1pPr algn="r">
              <a:defRPr sz="1200"/>
            </a:lvl1pPr>
          </a:lstStyle>
          <a:p>
            <a:fld id="{EB4A25E8-8DE2-4826-8107-42AC57632BF4}" type="slidenum">
              <a:rPr lang="en-US" smtClean="0"/>
              <a:pPr/>
              <a:t>‹#›</a:t>
            </a:fld>
            <a:endParaRPr lang="en-US"/>
          </a:p>
        </p:txBody>
      </p:sp>
    </p:spTree>
    <p:extLst>
      <p:ext uri="{BB962C8B-B14F-4D97-AF65-F5344CB8AC3E}">
        <p14:creationId xmlns:p14="http://schemas.microsoft.com/office/powerpoint/2010/main" val="14283132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Overall, 75% of all health facilities in Ethiopia offer ANC services. ANC services are least commonly offered by specialty or higher clinics.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3</a:t>
            </a:fld>
            <a:endParaRPr lang="en-US"/>
          </a:p>
        </p:txBody>
      </p:sp>
    </p:spTree>
    <p:extLst>
      <p:ext uri="{BB962C8B-B14F-4D97-AF65-F5344CB8AC3E}">
        <p14:creationId xmlns:p14="http://schemas.microsoft.com/office/powerpoint/2010/main" val="29883429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8217FDFE-066A-40DA-A6EB-EE209ECE7B39}" type="slidenum">
              <a:rPr lang="en-US" smtClean="0"/>
              <a:pPr/>
              <a:t>15</a:t>
            </a:fld>
            <a:endParaRPr 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r>
              <a:rPr lang="en-US" sz="1200" b="0" i="0" u="none" strike="noStrike" kern="1200" baseline="0" dirty="0">
                <a:solidFill>
                  <a:schemeClr val="tx1"/>
                </a:solidFill>
                <a:latin typeface="+mn-lt"/>
                <a:ea typeface="+mn-ea"/>
                <a:cs typeface="+mn-cs"/>
              </a:rPr>
              <a:t>Among preventive interventions, the provider gave or prescribed iron or folic acid tablets in 62% of consultations. In comparison, in 46% of consultations did the provider administer or prescribe the tetanus toxoid vaccine. Providers explain the purpose of the interventions less frequently.</a:t>
            </a:r>
            <a:endParaRPr lang="fr-CI" dirty="0"/>
          </a:p>
        </p:txBody>
      </p:sp>
    </p:spTree>
    <p:extLst>
      <p:ext uri="{BB962C8B-B14F-4D97-AF65-F5344CB8AC3E}">
        <p14:creationId xmlns:p14="http://schemas.microsoft.com/office/powerpoint/2010/main" val="38241962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a:lnSpc>
                <a:spcPct val="110000"/>
              </a:lnSpc>
              <a:spcBef>
                <a:spcPts val="0"/>
              </a:spcBef>
              <a:spcAft>
                <a:spcPts val="1050"/>
              </a:spcAft>
            </a:pPr>
            <a:r>
              <a:rPr lang="en-US" sz="1800" dirty="0">
                <a:effectLst/>
                <a:latin typeface="Times New Roman" panose="02020603050405020304" pitchFamily="18" charset="0"/>
                <a:ea typeface="Times New Roman" panose="02020603050405020304" pitchFamily="18" charset="0"/>
              </a:rPr>
              <a:t>Early identification of risk symptoms is important for healthy pregnancy outcomes. ESPA observers recorded information on whether the ANC client mentioned or a provider asked and/or counselled about 7 specific danger symptoms related to the current pregnancy: vaginal bleeding or spotting; fever; headache or blurred vision; swollen hands or face; excessive tiredness or shortness of breath; loss of, excessive, or normal </a:t>
            </a:r>
            <a:r>
              <a:rPr lang="en-US" sz="1800" dirty="0" err="1">
                <a:effectLst/>
                <a:latin typeface="Times New Roman" panose="02020603050405020304" pitchFamily="18" charset="0"/>
                <a:ea typeface="Times New Roman" panose="02020603050405020304" pitchFamily="18" charset="0"/>
              </a:rPr>
              <a:t>foetal</a:t>
            </a:r>
            <a:r>
              <a:rPr lang="en-US" sz="1800" dirty="0">
                <a:effectLst/>
                <a:latin typeface="Times New Roman" panose="02020603050405020304" pitchFamily="18" charset="0"/>
                <a:ea typeface="Times New Roman" panose="02020603050405020304" pitchFamily="18" charset="0"/>
              </a:rPr>
              <a:t> movement; and cough or difficulty breathing for 3 weeks or longer.</a:t>
            </a:r>
          </a:p>
          <a:p>
            <a:pPr marL="0" marR="0">
              <a:lnSpc>
                <a:spcPct val="110000"/>
              </a:lnSpc>
              <a:spcBef>
                <a:spcPts val="0"/>
              </a:spcBef>
              <a:spcAft>
                <a:spcPts val="1050"/>
              </a:spcAft>
            </a:pPr>
            <a:endParaRPr lang="en-US" sz="1800" dirty="0">
              <a:effectLst/>
              <a:latin typeface="Times New Roman" panose="02020603050405020304" pitchFamily="18" charset="0"/>
              <a:ea typeface="Times New Roman" panose="02020603050405020304" pitchFamily="18" charset="0"/>
            </a:endParaRPr>
          </a:p>
          <a:p>
            <a:pPr marL="0" marR="0">
              <a:lnSpc>
                <a:spcPct val="110000"/>
              </a:lnSpc>
              <a:spcBef>
                <a:spcPts val="0"/>
              </a:spcBef>
              <a:spcAft>
                <a:spcPts val="1050"/>
              </a:spcAft>
            </a:pPr>
            <a:r>
              <a:rPr lang="en-US" sz="1800" dirty="0">
                <a:effectLst/>
                <a:latin typeface="Times New Roman" panose="02020603050405020304" pitchFamily="18" charset="0"/>
                <a:ea typeface="Times New Roman" panose="02020603050405020304" pitchFamily="18" charset="0"/>
              </a:rPr>
              <a:t>Clients mentioned or health service providers asked and/or counselled about at least one of the risk symptoms in 77% of the ANC consultations observed during the ESPA</a:t>
            </a:r>
            <a:r>
              <a:rPr lang="en-US" sz="1800" b="1"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Times New Roman" panose="02020603050405020304" pitchFamily="18" charset="0"/>
              </a:rPr>
              <a:t>All eight risk symptoms were discussed in 1% of consultations. The most common risk symptoms discussed were vaginal bleeding or spotting, headache or blurred vision, and fetal movement.</a:t>
            </a:r>
          </a:p>
        </p:txBody>
      </p:sp>
      <p:sp>
        <p:nvSpPr>
          <p:cNvPr id="4" name="Slide Number Placeholder 3"/>
          <p:cNvSpPr>
            <a:spLocks noGrp="1"/>
          </p:cNvSpPr>
          <p:nvPr>
            <p:ph type="sldNum" sz="quarter" idx="10"/>
          </p:nvPr>
        </p:nvSpPr>
        <p:spPr/>
        <p:txBody>
          <a:bodyPr/>
          <a:lstStyle/>
          <a:p>
            <a:fld id="{EB4A25E8-8DE2-4826-8107-42AC57632BF4}" type="slidenum">
              <a:rPr lang="en-US" smtClean="0"/>
              <a:pPr/>
              <a:t>16</a:t>
            </a:fld>
            <a:endParaRPr lang="en-US"/>
          </a:p>
        </p:txBody>
      </p:sp>
    </p:spTree>
    <p:extLst>
      <p:ext uri="{BB962C8B-B14F-4D97-AF65-F5344CB8AC3E}">
        <p14:creationId xmlns:p14="http://schemas.microsoft.com/office/powerpoint/2010/main" val="2460175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a:effectLst/>
                <a:latin typeface="Calibri" panose="020F0502020204030204" pitchFamily="34" charset="0"/>
                <a:ea typeface="Times New Roman" panose="02020603050405020304" pitchFamily="18" charset="0"/>
              </a:rPr>
              <a:t>More than half of the observed ANC consultations included discussion of nutrition during pregnancy, and nearly 4 in 10 consultations included discussion of the progress of the client’s pregnancy. The importance of at least four ANC visits was discussed in 17% of ANC consultations, and birth preparedness or delivery planning was discussed in 21% of the consultations. Very few consultations (4% or less) included discussion of newborn care, breastfeeding practices, infant vaccinations, or family planning.</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17</a:t>
            </a:fld>
            <a:endParaRPr lang="en-US"/>
          </a:p>
        </p:txBody>
      </p:sp>
    </p:spTree>
    <p:extLst>
      <p:ext uri="{BB962C8B-B14F-4D97-AF65-F5344CB8AC3E}">
        <p14:creationId xmlns:p14="http://schemas.microsoft.com/office/powerpoint/2010/main" val="24940848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During the exit interview, ANC clients were asked if they perceived specific service-related issues to be a major or minor problem or not a problem at all for them that day. </a:t>
            </a:r>
            <a:r>
              <a:rPr lang="en-US" sz="1800" dirty="0">
                <a:effectLst/>
                <a:latin typeface="Calibri" panose="020F0502020204030204" pitchFamily="34" charset="0"/>
                <a:ea typeface="Times New Roman" panose="02020603050405020304" pitchFamily="18" charset="0"/>
              </a:rPr>
              <a:t>The most frequent complaints related to the waiting time at the facility to see the provider (12%) and the average time (in minutes) to get service (11%).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18</a:t>
            </a:fld>
            <a:endParaRPr lang="en-US"/>
          </a:p>
        </p:txBody>
      </p:sp>
    </p:spTree>
    <p:extLst>
      <p:ext uri="{BB962C8B-B14F-4D97-AF65-F5344CB8AC3E}">
        <p14:creationId xmlns:p14="http://schemas.microsoft.com/office/powerpoint/2010/main" val="24656478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a:effectLst/>
                <a:latin typeface="Calibri" panose="020F0502020204030204" pitchFamily="34" charset="0"/>
                <a:ea typeface="Times New Roman" panose="02020603050405020304" pitchFamily="18" charset="0"/>
              </a:rPr>
              <a:t>Far fewer facilities offering ANC services had staff with ANC in-service training (15%) in the 24 months before the survey. 70% of providers reported receiving personal supervision during the 6 months before the survey.</a:t>
            </a:r>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B4A25E8-8DE2-4826-8107-42AC57632BF4}" type="slidenum">
              <a:rPr lang="en-US" smtClean="0"/>
              <a:pPr/>
              <a:t>20</a:t>
            </a:fld>
            <a:endParaRPr lang="en-US"/>
          </a:p>
        </p:txBody>
      </p:sp>
    </p:spTree>
    <p:extLst>
      <p:ext uri="{BB962C8B-B14F-4D97-AF65-F5344CB8AC3E}">
        <p14:creationId xmlns:p14="http://schemas.microsoft.com/office/powerpoint/2010/main" val="32392125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Among ANC providers, in-service training within the last two years covered a range of topics including ANC counselling, ANC screening, complications of pregnancy, family planning, sexually transmitted infections, intermittent preventive treatment of malaria in pregnancy, and CAC (comprehensive abortion care). ANC providers at specialty/higher clinics are most likely to have received the various in-service trainings.</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21</a:t>
            </a:fld>
            <a:endParaRPr lang="en-US"/>
          </a:p>
        </p:txBody>
      </p:sp>
    </p:spTree>
    <p:extLst>
      <p:ext uri="{BB962C8B-B14F-4D97-AF65-F5344CB8AC3E}">
        <p14:creationId xmlns:p14="http://schemas.microsoft.com/office/powerpoint/2010/main" val="21137693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0" i="0" u="none" strike="noStrike" kern="1200" baseline="0" dirty="0">
                <a:solidFill>
                  <a:schemeClr val="tx1"/>
                </a:solidFill>
                <a:latin typeface="+mn-lt"/>
                <a:ea typeface="+mn-ea"/>
                <a:cs typeface="+mn-cs"/>
              </a:rPr>
              <a:t>The prevention of mother-to-child transmission (PMTCT) program aims to reduce the risk of HIV transmission during pregnancy, delivery, or breastfeeding. PMTCT services include: </a:t>
            </a:r>
          </a:p>
          <a:p>
            <a:r>
              <a:rPr lang="en-US" sz="1200" b="0" i="0" u="none" strike="noStrike" kern="1200" baseline="0" dirty="0">
                <a:solidFill>
                  <a:schemeClr val="tx1"/>
                </a:solidFill>
                <a:latin typeface="+mn-lt"/>
                <a:ea typeface="+mn-ea"/>
                <a:cs typeface="+mn-cs"/>
              </a:rPr>
              <a:t>HIV testing for pregnant women</a:t>
            </a:r>
          </a:p>
          <a:p>
            <a:r>
              <a:rPr lang="en-US" sz="1200" b="0" i="0" u="none" strike="noStrike" kern="1200" baseline="0" dirty="0">
                <a:solidFill>
                  <a:schemeClr val="tx1"/>
                </a:solidFill>
                <a:latin typeface="+mn-lt"/>
                <a:ea typeface="+mn-ea"/>
                <a:cs typeface="+mn-cs"/>
              </a:rPr>
              <a:t>HIV testing for infants born to HIV+ women</a:t>
            </a:r>
          </a:p>
          <a:p>
            <a:r>
              <a:rPr lang="en-US" sz="1200" b="0" i="0" u="none" strike="noStrike" kern="1200" baseline="0" dirty="0">
                <a:solidFill>
                  <a:schemeClr val="tx1"/>
                </a:solidFill>
                <a:latin typeface="+mn-lt"/>
                <a:ea typeface="+mn-ea"/>
                <a:cs typeface="+mn-cs"/>
              </a:rPr>
              <a:t>ARV prophylaxis for HIV+ pregnant women and infants born to HIV+ women</a:t>
            </a:r>
          </a:p>
          <a:p>
            <a:r>
              <a:rPr lang="en-US" sz="1200" b="0" i="0" u="none" strike="noStrike" kern="1200" baseline="0" dirty="0">
                <a:solidFill>
                  <a:schemeClr val="tx1"/>
                </a:solidFill>
                <a:latin typeface="+mn-lt"/>
                <a:ea typeface="+mn-ea"/>
                <a:cs typeface="+mn-cs"/>
              </a:rPr>
              <a:t>Infant and young child feeding counselling</a:t>
            </a:r>
          </a:p>
          <a:p>
            <a:r>
              <a:rPr lang="en-US" sz="1200" b="0" i="0" u="none" strike="noStrike" kern="1200" baseline="0" dirty="0">
                <a:solidFill>
                  <a:schemeClr val="tx1"/>
                </a:solidFill>
                <a:latin typeface="+mn-lt"/>
                <a:ea typeface="+mn-ea"/>
                <a:cs typeface="+mn-cs"/>
              </a:rPr>
              <a:t>Nutritional counselling for HIV+ pregnant women and their infants</a:t>
            </a:r>
          </a:p>
          <a:p>
            <a:r>
              <a:rPr lang="en-US" sz="1200" b="0" i="0" u="none" strike="noStrike" kern="1200" baseline="0" dirty="0">
                <a:solidFill>
                  <a:schemeClr val="tx1"/>
                </a:solidFill>
                <a:latin typeface="+mn-lt"/>
                <a:ea typeface="+mn-ea"/>
                <a:cs typeface="+mn-cs"/>
              </a:rPr>
              <a:t>FP counselling for HIV+ women</a:t>
            </a:r>
          </a:p>
          <a:p>
            <a:endParaRPr lang="en-US" sz="1200" b="0" i="0" u="none" strike="noStrike" kern="1200" baseline="0" dirty="0">
              <a:solidFill>
                <a:schemeClr val="tx1"/>
              </a:solidFill>
              <a:latin typeface="+mn-lt"/>
              <a:ea typeface="+mn-ea"/>
              <a:cs typeface="+mn-cs"/>
            </a:endParaRPr>
          </a:p>
          <a:p>
            <a:r>
              <a:rPr lang="en-US" sz="1800" dirty="0">
                <a:effectLst/>
                <a:latin typeface="Calibri" panose="020F0502020204030204" pitchFamily="34" charset="0"/>
                <a:ea typeface="Times New Roman" panose="02020603050405020304" pitchFamily="18" charset="0"/>
              </a:rPr>
              <a:t>Overall, 79% of all facilities offering ANC services provide any PMTCT, mainly hospitals and health </a:t>
            </a:r>
            <a:r>
              <a:rPr lang="en-US" sz="1800" dirty="0" err="1">
                <a:effectLst/>
                <a:latin typeface="Calibri" panose="020F0502020204030204" pitchFamily="34" charset="0"/>
                <a:ea typeface="Times New Roman" panose="02020603050405020304" pitchFamily="18" charset="0"/>
              </a:rPr>
              <a:t>centres</a:t>
            </a:r>
            <a:r>
              <a:rPr lang="en-US" sz="1800" dirty="0">
                <a:effectLst/>
                <a:latin typeface="Calibri" panose="020F0502020204030204" pitchFamily="34" charset="0"/>
                <a:ea typeface="Times New Roman" panose="02020603050405020304" pitchFamily="18" charset="0"/>
              </a:rPr>
              <a:t>. Less than 1% of facilities offering ANC had Determine test kits available on the day of the survey.</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23</a:t>
            </a:fld>
            <a:endParaRPr lang="en-US"/>
          </a:p>
        </p:txBody>
      </p:sp>
    </p:spTree>
    <p:extLst>
      <p:ext uri="{BB962C8B-B14F-4D97-AF65-F5344CB8AC3E}">
        <p14:creationId xmlns:p14="http://schemas.microsoft.com/office/powerpoint/2010/main" val="25477193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8217FDFE-066A-40DA-A6EB-EE209ECE7B39}" type="slidenum">
              <a:rPr lang="en-US" smtClean="0"/>
              <a:pPr/>
              <a:t>24</a:t>
            </a:fld>
            <a:endParaRPr 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marL="0" indent="0">
              <a:buFont typeface="Arial" panose="020B0604020202020204" pitchFamily="34" charset="0"/>
              <a:buNone/>
            </a:pPr>
            <a:r>
              <a:rPr lang="en-US" sz="1200" b="0" i="0" u="none" strike="noStrike" kern="1200" baseline="0" dirty="0">
                <a:solidFill>
                  <a:schemeClr val="tx1"/>
                </a:solidFill>
                <a:latin typeface="+mn-lt"/>
                <a:ea typeface="+mn-ea"/>
                <a:cs typeface="+mn-cs"/>
              </a:rPr>
              <a:t>Among facilities offering ANC and PMTCT services (N=207), three-quarters offer HIV testing for pregnant women and FP counseling. Only 39% offer antiretroviral (ARV) prophylaxis for HIV-positive women and 42% offer ARV prophylaxis for infants born to HIV-positive women.</a:t>
            </a:r>
            <a:endParaRPr lang="fr-CI" dirty="0"/>
          </a:p>
        </p:txBody>
      </p:sp>
    </p:spTree>
    <p:extLst>
      <p:ext uri="{BB962C8B-B14F-4D97-AF65-F5344CB8AC3E}">
        <p14:creationId xmlns:p14="http://schemas.microsoft.com/office/powerpoint/2010/main" val="10925122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800" dirty="0">
                <a:effectLst/>
                <a:latin typeface="Calibri" panose="020F0502020204030204" pitchFamily="34" charset="0"/>
                <a:ea typeface="Times New Roman" panose="02020603050405020304" pitchFamily="18" charset="0"/>
              </a:rPr>
              <a:t>Nearly all facilities offering ANC and any prevention of mother-to-child transmission (PMTCT) of HIV, have adult HIV testing capacity, though only 31% have dried blood spot (DBS) filter paper available for collection of blood samples from infants for HIV testing. Three quarters of facilities offering ANC and any PMTCT services have visual and auditory privacy for patients, and 42% have guidelines on PMTCT.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25</a:t>
            </a:fld>
            <a:endParaRPr lang="en-US"/>
          </a:p>
        </p:txBody>
      </p:sp>
    </p:spTree>
    <p:extLst>
      <p:ext uri="{BB962C8B-B14F-4D97-AF65-F5344CB8AC3E}">
        <p14:creationId xmlns:p14="http://schemas.microsoft.com/office/powerpoint/2010/main" val="10928684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b="0" i="0" u="none" strike="noStrike" kern="1200" baseline="0" dirty="0">
                <a:solidFill>
                  <a:schemeClr val="tx1"/>
                </a:solidFill>
                <a:latin typeface="+mn-lt"/>
                <a:ea typeface="+mn-ea"/>
                <a:cs typeface="+mn-cs"/>
              </a:rPr>
              <a:t>Among facilities offering ANC services (N=865), 25</a:t>
            </a:r>
            <a:r>
              <a:rPr lang="en-US" sz="1800" dirty="0">
                <a:effectLst/>
                <a:latin typeface="Calibri" panose="020F0502020204030204" pitchFamily="34" charset="0"/>
                <a:ea typeface="Times New Roman" panose="02020603050405020304" pitchFamily="18" charset="0"/>
              </a:rPr>
              <a:t>% of health facilities that offer ANC had insecticide-treated nets (ITNs) for distribution available on the day of the assessment. A rapid diagnostic test (RDT) for malaria or malaria microscopy was available in 54% of facilities that offer ANC. As for medications available on the day of the assessment, 48% of facilities had the artemisinin combination therapy (ACT) considered most effective for treating active malaria. However, only 14% of health facilities that offer ANC had at least one interviewed provider of ANC who received in-service training on malaria in pregnancy in the 24 months before the survey.</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27</a:t>
            </a:fld>
            <a:endParaRPr lang="en-US"/>
          </a:p>
        </p:txBody>
      </p:sp>
    </p:spTree>
    <p:extLst>
      <p:ext uri="{BB962C8B-B14F-4D97-AF65-F5344CB8AC3E}">
        <p14:creationId xmlns:p14="http://schemas.microsoft.com/office/powerpoint/2010/main" val="16075908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The availability of ANC services is much higher in public facilities compared to private facilities (84% vs 32%).</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4</a:t>
            </a:fld>
            <a:endParaRPr lang="en-US"/>
          </a:p>
        </p:txBody>
      </p:sp>
    </p:spTree>
    <p:extLst>
      <p:ext uri="{BB962C8B-B14F-4D97-AF65-F5344CB8AC3E}">
        <p14:creationId xmlns:p14="http://schemas.microsoft.com/office/powerpoint/2010/main" val="21153706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a:p>
        </p:txBody>
      </p:sp>
      <p:sp>
        <p:nvSpPr>
          <p:cNvPr id="665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D1D216-07C5-441F-B7C9-D30775E3C6C2}" type="slidenum">
              <a:rPr lang="en-US" smtClean="0"/>
              <a:pPr fontAlgn="base">
                <a:spcBef>
                  <a:spcPct val="0"/>
                </a:spcBef>
                <a:spcAft>
                  <a:spcPct val="0"/>
                </a:spcAft>
                <a:defRPr/>
              </a:pPr>
              <a:t>28</a:t>
            </a:fld>
            <a:endParaRPr lang="en-US"/>
          </a:p>
        </p:txBody>
      </p:sp>
    </p:spTree>
    <p:extLst>
      <p:ext uri="{BB962C8B-B14F-4D97-AF65-F5344CB8AC3E}">
        <p14:creationId xmlns:p14="http://schemas.microsoft.com/office/powerpoint/2010/main" val="33523554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kern="1200" baseline="0" dirty="0">
                <a:solidFill>
                  <a:schemeClr val="tx1"/>
                </a:solidFill>
                <a:latin typeface="+mn-lt"/>
                <a:ea typeface="+mn-ea"/>
                <a:cs typeface="+mn-cs"/>
              </a:rPr>
              <a:t>Among facilities that offer ANC services (N=865), 87% provide ANC services five or more days per week. All referral hospitals, health </a:t>
            </a:r>
            <a:r>
              <a:rPr lang="en-US" sz="1200" b="0" i="0" u="none" strike="noStrike" kern="1200" baseline="0" dirty="0" err="1">
                <a:solidFill>
                  <a:schemeClr val="tx1"/>
                </a:solidFill>
                <a:latin typeface="+mn-lt"/>
                <a:ea typeface="+mn-ea"/>
                <a:cs typeface="+mn-cs"/>
              </a:rPr>
              <a:t>centres</a:t>
            </a:r>
            <a:r>
              <a:rPr lang="en-US" sz="1200" b="0" i="0" u="none" strike="noStrike" kern="1200" baseline="0" dirty="0">
                <a:solidFill>
                  <a:schemeClr val="tx1"/>
                </a:solidFill>
                <a:latin typeface="+mn-lt"/>
                <a:ea typeface="+mn-ea"/>
                <a:cs typeface="+mn-cs"/>
              </a:rPr>
              <a:t>, and clinics surveyed that offer ANC services offer them five or more days per week.</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5</a:t>
            </a:fld>
            <a:endParaRPr lang="en-US"/>
          </a:p>
        </p:txBody>
      </p:sp>
    </p:spTree>
    <p:extLst>
      <p:ext uri="{BB962C8B-B14F-4D97-AF65-F5344CB8AC3E}">
        <p14:creationId xmlns:p14="http://schemas.microsoft.com/office/powerpoint/2010/main" val="2819215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Calibri" panose="020F0502020204030204" pitchFamily="34" charset="0"/>
                <a:ea typeface="Times New Roman" panose="02020603050405020304" pitchFamily="18" charset="0"/>
              </a:rPr>
              <a:t>Examination beds or </a:t>
            </a:r>
            <a:r>
              <a:rPr lang="en-US" sz="1800" dirty="0" err="1">
                <a:effectLst/>
                <a:latin typeface="Calibri" panose="020F0502020204030204" pitchFamily="34" charset="0"/>
                <a:ea typeface="Times New Roman" panose="02020603050405020304" pitchFamily="18" charset="0"/>
              </a:rPr>
              <a:t>couchs</a:t>
            </a:r>
            <a:r>
              <a:rPr lang="en-US" sz="1800" dirty="0">
                <a:effectLst/>
                <a:latin typeface="Calibri" panose="020F0502020204030204" pitchFamily="34" charset="0"/>
                <a:ea typeface="Times New Roman" panose="02020603050405020304" pitchFamily="18" charset="0"/>
              </a:rPr>
              <a:t> (78%) are the most widely available of the basic equipment considered essential to provide quality care at the time of 2021 ESPA visit. 52% of facilities had guidelines on ANC and only 22% of facilities had at least one interviewed staff member providing ANC services who received in-service training in some aspect of ANC during the past 24 months.</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7</a:t>
            </a:fld>
            <a:endParaRPr lang="en-US"/>
          </a:p>
        </p:txBody>
      </p:sp>
    </p:spTree>
    <p:extLst>
      <p:ext uri="{BB962C8B-B14F-4D97-AF65-F5344CB8AC3E}">
        <p14:creationId xmlns:p14="http://schemas.microsoft.com/office/powerpoint/2010/main" val="38246569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800" dirty="0">
                <a:effectLst/>
                <a:latin typeface="Calibri" panose="020F0502020204030204" pitchFamily="34" charset="0"/>
                <a:ea typeface="Times New Roman" panose="02020603050405020304" pitchFamily="18" charset="0"/>
              </a:rPr>
              <a:t>The most common infection control item available at facilities offering ANC services is a sharps container (95%). While 85% of facilities offering ANC services had soap and running water or else alcohol-based hand disinfectant, only 31% had soap and running water.</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8</a:t>
            </a:fld>
            <a:endParaRPr lang="en-US"/>
          </a:p>
        </p:txBody>
      </p:sp>
    </p:spTree>
    <p:extLst>
      <p:ext uri="{BB962C8B-B14F-4D97-AF65-F5344CB8AC3E}">
        <p14:creationId xmlns:p14="http://schemas.microsoft.com/office/powerpoint/2010/main" val="37477506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anose="020B0604020202020204" pitchFamily="34" charset="0"/>
              <a:buNone/>
            </a:pPr>
            <a:r>
              <a:rPr lang="en-US" sz="1200" b="0" i="0" u="none" strike="noStrike" kern="1200" baseline="0" dirty="0">
                <a:solidFill>
                  <a:schemeClr val="tx1"/>
                </a:solidFill>
                <a:latin typeface="+mn-lt"/>
                <a:ea typeface="+mn-ea"/>
                <a:cs typeface="+mn-cs"/>
              </a:rPr>
              <a:t>Among facilities excluding health posts offering ANC services, 85% can test for HIV, 76% can test for syphilis, and only 41% can test </a:t>
            </a:r>
            <a:r>
              <a:rPr lang="en-US" sz="1200" b="0" i="0" u="none" strike="noStrike" kern="1200" baseline="0" dirty="0" err="1">
                <a:solidFill>
                  <a:schemeClr val="tx1"/>
                </a:solidFill>
                <a:latin typeface="+mn-lt"/>
                <a:ea typeface="+mn-ea"/>
                <a:cs typeface="+mn-cs"/>
              </a:rPr>
              <a:t>haemoglobin</a:t>
            </a:r>
            <a:r>
              <a:rPr lang="en-US" sz="1200" b="0" i="0" u="none" strike="noStrike" kern="1200" baseline="0" dirty="0">
                <a:solidFill>
                  <a:schemeClr val="tx1"/>
                </a:solidFill>
                <a:latin typeface="+mn-lt"/>
                <a:ea typeface="+mn-ea"/>
                <a:cs typeface="+mn-cs"/>
              </a:rPr>
              <a:t>. Referral and general hospitals have the highest testing capacity.</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9</a:t>
            </a:fld>
            <a:endParaRPr lang="en-US"/>
          </a:p>
        </p:txBody>
      </p:sp>
    </p:spTree>
    <p:extLst>
      <p:ext uri="{BB962C8B-B14F-4D97-AF65-F5344CB8AC3E}">
        <p14:creationId xmlns:p14="http://schemas.microsoft.com/office/powerpoint/2010/main" val="4043214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b="0" i="0" u="none" strike="noStrike" kern="1200" baseline="0" dirty="0">
                <a:solidFill>
                  <a:schemeClr val="tx1"/>
                </a:solidFill>
                <a:latin typeface="+mn-lt"/>
                <a:ea typeface="+mn-ea"/>
                <a:cs typeface="+mn-cs"/>
              </a:rPr>
              <a:t>Nearly 9 in 10 health facilities offering ANC services had iron or folic acid tablets. Only 18% had insecticide treated </a:t>
            </a:r>
            <a:r>
              <a:rPr lang="en-US" sz="1200" b="0" i="0" u="none" strike="noStrike" kern="1200" baseline="0" dirty="0" err="1">
                <a:solidFill>
                  <a:schemeClr val="tx1"/>
                </a:solidFill>
                <a:latin typeface="+mn-lt"/>
                <a:ea typeface="+mn-ea"/>
                <a:cs typeface="+mn-cs"/>
              </a:rPr>
              <a:t>bednets</a:t>
            </a:r>
            <a:r>
              <a:rPr lang="en-US" sz="1200" b="0" i="0" u="none" strike="noStrike" kern="1200" baseline="0" dirty="0">
                <a:solidFill>
                  <a:schemeClr val="tx1"/>
                </a:solidFill>
                <a:latin typeface="+mn-lt"/>
                <a:ea typeface="+mn-ea"/>
                <a:cs typeface="+mn-cs"/>
              </a:rPr>
              <a:t> available on the day of the survey.</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10</a:t>
            </a:fld>
            <a:endParaRPr lang="en-US"/>
          </a:p>
        </p:txBody>
      </p:sp>
    </p:spTree>
    <p:extLst>
      <p:ext uri="{BB962C8B-B14F-4D97-AF65-F5344CB8AC3E}">
        <p14:creationId xmlns:p14="http://schemas.microsoft.com/office/powerpoint/2010/main" val="7673252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a:solidFill>
                  <a:schemeClr val="tx1"/>
                </a:solidFill>
                <a:latin typeface="+mn-lt"/>
                <a:ea typeface="+mn-ea"/>
                <a:cs typeface="+mn-cs"/>
              </a:rPr>
              <a:t>ANC providers were not thorough in taking client history or providing routine tests. Although 75% of first-visit ANC clients were asked the date of their last menstrual period, only 15% were asked about current medications. Only 3% of consultations with first-visit ANC clients had all elements of client history assessed. 55% of first-visit ANC clients had a urine protein or glucose test and 53% had a </a:t>
            </a:r>
            <a:r>
              <a:rPr lang="en-US" sz="1200" b="0" i="0" u="none" strike="noStrike" kern="1200" baseline="0" dirty="0" err="1">
                <a:solidFill>
                  <a:schemeClr val="tx1"/>
                </a:solidFill>
                <a:latin typeface="+mn-lt"/>
                <a:ea typeface="+mn-ea"/>
                <a:cs typeface="+mn-cs"/>
              </a:rPr>
              <a:t>haemoglobin</a:t>
            </a:r>
            <a:r>
              <a:rPr lang="en-US" sz="1200" b="0" i="0" u="none" strike="noStrike" kern="1200" baseline="0" dirty="0">
                <a:solidFill>
                  <a:schemeClr val="tx1"/>
                </a:solidFill>
                <a:latin typeface="+mn-lt"/>
                <a:ea typeface="+mn-ea"/>
                <a:cs typeface="+mn-cs"/>
              </a:rPr>
              <a:t> test as recommended.</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13</a:t>
            </a:fld>
            <a:endParaRPr lang="en-US"/>
          </a:p>
        </p:txBody>
      </p:sp>
    </p:spTree>
    <p:extLst>
      <p:ext uri="{BB962C8B-B14F-4D97-AF65-F5344CB8AC3E}">
        <p14:creationId xmlns:p14="http://schemas.microsoft.com/office/powerpoint/2010/main" val="3277340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8217FDFE-066A-40DA-A6EB-EE209ECE7B39}" type="slidenum">
              <a:rPr lang="en-US" smtClean="0"/>
              <a:pPr/>
              <a:t>14</a:t>
            </a:fld>
            <a:endParaRPr 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marL="0" indent="0">
              <a:buFont typeface="Arial" panose="020B0604020202020204" pitchFamily="34" charset="0"/>
              <a:buNone/>
            </a:pPr>
            <a:r>
              <a:rPr lang="en-US" sz="1200" b="0" i="0" u="none" strike="noStrike" kern="1200" baseline="0" dirty="0">
                <a:solidFill>
                  <a:schemeClr val="tx1"/>
                </a:solidFill>
                <a:latin typeface="+mn-lt"/>
                <a:ea typeface="+mn-ea"/>
                <a:cs typeface="+mn-cs"/>
              </a:rPr>
              <a:t>The components of the basic physical examination were performed in the majority of observed consultations for all ANC clients (N=4,335). 84% of pregnant women had their blood pressure measured, and 85% were weighed. In 77% of consultations of women who were at least 5 months pregnant, the provider listened to the </a:t>
            </a:r>
            <a:r>
              <a:rPr lang="en-US" sz="1200" b="0" i="0" u="none" strike="noStrike" kern="1200" baseline="0" dirty="0" err="1">
                <a:solidFill>
                  <a:schemeClr val="tx1"/>
                </a:solidFill>
                <a:latin typeface="+mn-lt"/>
                <a:ea typeface="+mn-ea"/>
                <a:cs typeface="+mn-cs"/>
              </a:rPr>
              <a:t>foetal</a:t>
            </a:r>
            <a:r>
              <a:rPr lang="en-US" sz="1200" b="0" i="0" u="none" strike="noStrike" kern="1200" baseline="0" dirty="0">
                <a:solidFill>
                  <a:schemeClr val="tx1"/>
                </a:solidFill>
                <a:latin typeface="+mn-lt"/>
                <a:ea typeface="+mn-ea"/>
                <a:cs typeface="+mn-cs"/>
              </a:rPr>
              <a:t> heart.</a:t>
            </a:r>
            <a:endParaRPr lang="fr-CI" dirty="0"/>
          </a:p>
        </p:txBody>
      </p:sp>
    </p:spTree>
    <p:extLst>
      <p:ext uri="{BB962C8B-B14F-4D97-AF65-F5344CB8AC3E}">
        <p14:creationId xmlns:p14="http://schemas.microsoft.com/office/powerpoint/2010/main" val="35499441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5"/>
        </a:solidFill>
        <a:effectLst/>
      </p:bgPr>
    </p:bg>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826FDD88-9FAB-80E6-7934-279561CA8364}"/>
              </a:ext>
            </a:extLst>
          </p:cNvPr>
          <p:cNvSpPr txBox="1">
            <a:spLocks/>
          </p:cNvSpPr>
          <p:nvPr userDrawn="1"/>
        </p:nvSpPr>
        <p:spPr>
          <a:xfrm>
            <a:off x="0" y="5410200"/>
            <a:ext cx="9144000" cy="1447799"/>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Source Sans Pro" panose="020B0503030403020204" pitchFamily="34" charset="0"/>
                <a:ea typeface="Source Sans Pro" panose="020B0503030403020204" pitchFamily="34" charset="0"/>
                <a:cs typeface="+mj-cs"/>
              </a:rPr>
              <a:t>2021-22 Ethiopia Service Provision Assessment (ESPA)</a:t>
            </a:r>
          </a:p>
        </p:txBody>
      </p:sp>
      <p:pic>
        <p:nvPicPr>
          <p:cNvPr id="13" name="Picture 12" descr="A picture containing sky, outdoor, ground, house&#10;&#10;Description automatically generated">
            <a:extLst>
              <a:ext uri="{FF2B5EF4-FFF2-40B4-BE49-F238E27FC236}">
                <a16:creationId xmlns:a16="http://schemas.microsoft.com/office/drawing/2014/main" id="{13538C92-90B5-BBBC-0387-51F1F347BC4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485900"/>
            <a:ext cx="9144000" cy="3733800"/>
          </a:xfrm>
          <a:prstGeom prst="rect">
            <a:avLst/>
          </a:prstGeom>
        </p:spPr>
      </p:pic>
      <p:sp>
        <p:nvSpPr>
          <p:cNvPr id="14" name="Rectangle 13">
            <a:extLst>
              <a:ext uri="{FF2B5EF4-FFF2-40B4-BE49-F238E27FC236}">
                <a16:creationId xmlns:a16="http://schemas.microsoft.com/office/drawing/2014/main" id="{90E1841D-9EE7-3445-58AC-698FBF67468E}"/>
              </a:ext>
            </a:extLst>
          </p:cNvPr>
          <p:cNvSpPr/>
          <p:nvPr userDrawn="1"/>
        </p:nvSpPr>
        <p:spPr>
          <a:xfrm>
            <a:off x="0" y="1257300"/>
            <a:ext cx="9144000" cy="228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03E8503-93FA-3B40-4C05-E4159121E1BE}"/>
              </a:ext>
            </a:extLst>
          </p:cNvPr>
          <p:cNvSpPr/>
          <p:nvPr userDrawn="1"/>
        </p:nvSpPr>
        <p:spPr>
          <a:xfrm>
            <a:off x="7257" y="5181600"/>
            <a:ext cx="9144000" cy="228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lvl1pPr>
              <a:defRPr>
                <a:latin typeface="Calibri" pitchFamily="34" charset="0"/>
              </a:defRPr>
            </a:lvl1pPr>
          </a:lstStyle>
          <a:p>
            <a:r>
              <a:rPr lang="en-US" dirty="0"/>
              <a:t>Click to edit Master title style</a:t>
            </a:r>
          </a:p>
        </p:txBody>
      </p:sp>
      <p:sp>
        <p:nvSpPr>
          <p:cNvPr id="3" name="Chart Placeholder 2"/>
          <p:cNvSpPr>
            <a:spLocks noGrp="1"/>
          </p:cNvSpPr>
          <p:nvPr>
            <p:ph type="chart" idx="1"/>
          </p:nvPr>
        </p:nvSpPr>
        <p:spPr>
          <a:xfrm>
            <a:off x="457200" y="1600200"/>
            <a:ext cx="8229600" cy="5257800"/>
          </a:xfrm>
        </p:spPr>
        <p:txBody>
          <a:bodyPr/>
          <a:lstStyle/>
          <a:p>
            <a:pPr lvl="0"/>
            <a:endParaRPr lang="en-US" noProof="0" dirty="0"/>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Tree>
  </p:cSld>
  <p:clrMap bg1="dk1" tx1="lt1" bg2="dk2" tx2="lt2" accent1="accent1" accent2="accent2" accent3="accent3" accent4="accent4" accent5="accent5" accent6="accent6" hlink="hlink" folHlink="folHlink"/>
  <p:sldLayoutIdLst>
    <p:sldLayoutId id="2147483662"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5257800"/>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cSld>
  <p:clrMap bg1="dk1" tx1="lt1" bg2="dk2" tx2="lt2" accent1="accent1" accent2="accent2" accent3="accent3" accent4="accent4" accent5="accent5" accent6="accent6" hlink="hlink" folHlink="folHlink"/>
  <p:sldLayoutIdLst>
    <p:sldLayoutId id="2147483650" r:id="rId1"/>
    <p:sldLayoutId id="2147483660" r:id="rId2"/>
  </p:sldLayoutIdLst>
  <p:txStyles>
    <p:titleStyle>
      <a:lvl1pPr algn="ctr" defTabSz="914400" rtl="0" eaLnBrk="1" latinLnBrk="0" hangingPunct="1">
        <a:spcBef>
          <a:spcPct val="0"/>
        </a:spcBef>
        <a:buNone/>
        <a:defRPr sz="4000" kern="1200">
          <a:solidFill>
            <a:schemeClr val="bg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4"/>
          <p:cNvSpPr txBox="1">
            <a:spLocks noChangeArrowheads="1"/>
          </p:cNvSpPr>
          <p:nvPr/>
        </p:nvSpPr>
        <p:spPr bwMode="auto">
          <a:xfrm>
            <a:off x="0" y="228600"/>
            <a:ext cx="9144000" cy="646331"/>
          </a:xfrm>
          <a:prstGeom prst="rect">
            <a:avLst/>
          </a:prstGeom>
          <a:noFill/>
          <a:ln w="9525">
            <a:noFill/>
            <a:miter lim="800000"/>
            <a:headEnd/>
            <a:tailEnd/>
          </a:ln>
        </p:spPr>
        <p:txBody>
          <a:bodyPr wrap="square">
            <a:spAutoFit/>
          </a:bodyPr>
          <a:lstStyle/>
          <a:p>
            <a:pPr algn="ctr"/>
            <a:r>
              <a:rPr lang="en-US" sz="3600" b="1" dirty="0">
                <a:latin typeface="Source Sans Pro" panose="020B0503030403020204" pitchFamily="34" charset="0"/>
                <a:ea typeface="Source Sans Pro" panose="020B0503030403020204" pitchFamily="34" charset="0"/>
              </a:rPr>
              <a:t>Antenatal Care Services</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Autofit/>
          </a:bodyPr>
          <a:lstStyle/>
          <a:p>
            <a:pPr lvl="0"/>
            <a:r>
              <a:rPr lang="en-US" dirty="0">
                <a:solidFill>
                  <a:schemeClr val="bg1"/>
                </a:solidFill>
                <a:latin typeface="Source Sans Pro" panose="020B0503030403020204" pitchFamily="34" charset="0"/>
                <a:ea typeface="Source Sans Pro" panose="020B0503030403020204" pitchFamily="34" charset="0"/>
              </a:rPr>
              <a:t>Availability of Medicines for Routine ANC</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34626337"/>
              </p:ext>
            </p:extLst>
          </p:nvPr>
        </p:nvGraphicFramePr>
        <p:xfrm>
          <a:off x="0" y="1580784"/>
          <a:ext cx="9144000" cy="5277216"/>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934453"/>
            <a:ext cx="9144000" cy="646331"/>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facilities offering ANC services (N=865), percent that have essential for ANC </a:t>
            </a:r>
            <a:br>
              <a:rPr lang="en-US" i="1" dirty="0">
                <a:solidFill>
                  <a:schemeClr val="bg1"/>
                </a:solidFill>
                <a:latin typeface="Source Sans Pro" panose="020B0503030403020204" pitchFamily="34" charset="0"/>
                <a:ea typeface="Source Sans Pro" panose="020B0503030403020204" pitchFamily="34" charset="0"/>
              </a:rPr>
            </a:br>
            <a:r>
              <a:rPr lang="en-US" i="1" dirty="0">
                <a:solidFill>
                  <a:schemeClr val="bg1"/>
                </a:solidFill>
                <a:latin typeface="Source Sans Pro" panose="020B0503030403020204" pitchFamily="34" charset="0"/>
                <a:ea typeface="Source Sans Pro" panose="020B0503030403020204" pitchFamily="34" charset="0"/>
              </a:rPr>
              <a:t>observed to be available on the day of the survey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54150"/>
            <a:ext cx="4357255" cy="4946650"/>
          </a:xfrm>
        </p:spPr>
        <p:txBody>
          <a:bodyPr>
            <a:normAutofit fontScale="85000" lnSpcReduction="10000"/>
          </a:bodyPr>
          <a:lstStyle/>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Availability of ANC services</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Service Readiness</a:t>
            </a:r>
          </a:p>
          <a:p>
            <a:pPr>
              <a:spcBef>
                <a:spcPct val="50000"/>
              </a:spcBef>
              <a:buClr>
                <a:schemeClr val="bg1"/>
              </a:buClr>
            </a:pPr>
            <a:r>
              <a:rPr lang="en-US" b="1" dirty="0">
                <a:solidFill>
                  <a:srgbClr val="24408D"/>
                </a:solidFill>
                <a:latin typeface="Source Sans Pro" panose="020B0503030403020204" pitchFamily="34" charset="0"/>
                <a:ea typeface="Source Sans Pro" panose="020B0503030403020204" pitchFamily="34" charset="0"/>
                <a:cs typeface="Arial" charset="0"/>
              </a:rPr>
              <a:t>Observed ANC Consultations</a:t>
            </a:r>
            <a:endParaRPr lang="en-US" dirty="0">
              <a:solidFill>
                <a:srgbClr val="24408D"/>
              </a:solidFill>
              <a:latin typeface="Source Sans Pro" panose="020B0503030403020204" pitchFamily="34" charset="0"/>
              <a:ea typeface="Source Sans Pro" panose="020B0503030403020204" pitchFamily="34" charset="0"/>
              <a:cs typeface="Arial" charset="0"/>
            </a:endParaRP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Management Practices </a:t>
            </a:r>
            <a:br>
              <a:rPr lang="en-US" dirty="0">
                <a:latin typeface="Source Sans Pro" panose="020B0503030403020204" pitchFamily="34" charset="0"/>
                <a:ea typeface="Source Sans Pro" panose="020B0503030403020204" pitchFamily="34" charset="0"/>
                <a:cs typeface="Arial" charset="0"/>
              </a:rPr>
            </a:br>
            <a:r>
              <a:rPr lang="en-US" dirty="0">
                <a:latin typeface="Source Sans Pro" panose="020B0503030403020204" pitchFamily="34" charset="0"/>
                <a:ea typeface="Source Sans Pro" panose="020B0503030403020204" pitchFamily="34" charset="0"/>
                <a:cs typeface="Arial" charset="0"/>
              </a:rPr>
              <a:t>and Training</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Prevention of Mother-to-Child Transmission of HIV</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Malaria in Pregnancy</a:t>
            </a:r>
          </a:p>
        </p:txBody>
      </p:sp>
      <p:sp>
        <p:nvSpPr>
          <p:cNvPr id="4" name="TextBox 3">
            <a:extLst>
              <a:ext uri="{FF2B5EF4-FFF2-40B4-BE49-F238E27FC236}">
                <a16:creationId xmlns:a16="http://schemas.microsoft.com/office/drawing/2014/main" id="{48414B4D-15AB-F864-EBCC-DA335F03B38B}"/>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solidFill>
                  <a:schemeClr val="bg1"/>
                </a:solidFill>
                <a:latin typeface="Source Sans Pro" panose="020B0503030403020204" pitchFamily="34" charset="0"/>
                <a:ea typeface="Source Sans Pro" panose="020B0503030403020204" pitchFamily="34" charset="0"/>
              </a:rPr>
              <a:t>Find these data in </a:t>
            </a:r>
            <a:r>
              <a:rPr lang="en-US" sz="2000" b="1" dirty="0">
                <a:solidFill>
                  <a:srgbClr val="24408D"/>
                </a:solidFill>
                <a:latin typeface="Source Sans Pro" panose="020B0503030403020204" pitchFamily="34" charset="0"/>
                <a:ea typeface="Source Sans Pro" panose="020B0503030403020204" pitchFamily="34" charset="0"/>
              </a:rPr>
              <a:t>Chapter 6</a:t>
            </a:r>
            <a:r>
              <a:rPr lang="en-US" sz="2000" dirty="0">
                <a:solidFill>
                  <a:srgbClr val="24408D"/>
                </a:solidFill>
                <a:latin typeface="Source Sans Pro" panose="020B0503030403020204" pitchFamily="34" charset="0"/>
                <a:ea typeface="Source Sans Pro" panose="020B0503030403020204" pitchFamily="34" charset="0"/>
              </a:rPr>
              <a:t> </a:t>
            </a:r>
            <a:r>
              <a:rPr lang="en-US" sz="2000" dirty="0">
                <a:solidFill>
                  <a:schemeClr val="bg1"/>
                </a:solidFill>
                <a:latin typeface="Source Sans Pro" panose="020B0503030403020204" pitchFamily="34" charset="0"/>
                <a:ea typeface="Source Sans Pro" panose="020B0503030403020204" pitchFamily="34" charset="0"/>
              </a:rPr>
              <a:t>of the Final Report</a:t>
            </a:r>
          </a:p>
        </p:txBody>
      </p:sp>
      <p:pic>
        <p:nvPicPr>
          <p:cNvPr id="5" name="Picture 4" descr="A picture containing text, tree, screenshot, outdoor&#10;&#10;Description automatically generated">
            <a:extLst>
              <a:ext uri="{FF2B5EF4-FFF2-40B4-BE49-F238E27FC236}">
                <a16:creationId xmlns:a16="http://schemas.microsoft.com/office/drawing/2014/main" id="{BA1827C3-06A3-2833-706B-C5D1EF75636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Tree>
    <p:extLst>
      <p:ext uri="{BB962C8B-B14F-4D97-AF65-F5344CB8AC3E}">
        <p14:creationId xmlns:p14="http://schemas.microsoft.com/office/powerpoint/2010/main" val="38167249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Content Placeholder 2"/>
          <p:cNvSpPr>
            <a:spLocks noGrp="1"/>
          </p:cNvSpPr>
          <p:nvPr>
            <p:ph idx="1"/>
          </p:nvPr>
        </p:nvSpPr>
        <p:spPr>
          <a:xfrm>
            <a:off x="457200" y="1676400"/>
            <a:ext cx="8229600" cy="4754562"/>
          </a:xfrm>
        </p:spPr>
        <p:txBody>
          <a:bodyPr>
            <a:normAutofit/>
          </a:bodyPr>
          <a:lstStyle/>
          <a:p>
            <a:r>
              <a:rPr lang="en-US" dirty="0">
                <a:solidFill>
                  <a:schemeClr val="bg1"/>
                </a:solidFill>
                <a:latin typeface="Source Sans Pro" panose="020B0503030403020204" pitchFamily="34" charset="0"/>
                <a:ea typeface="Source Sans Pro" panose="020B0503030403020204" pitchFamily="34" charset="0"/>
              </a:rPr>
              <a:t>Follow-up visit:				</a:t>
            </a:r>
            <a:r>
              <a:rPr lang="en-US" b="1" dirty="0">
                <a:solidFill>
                  <a:srgbClr val="24408D"/>
                </a:solidFill>
                <a:latin typeface="Source Sans Pro" panose="020B0503030403020204" pitchFamily="34" charset="0"/>
                <a:ea typeface="Source Sans Pro" panose="020B0503030403020204" pitchFamily="34" charset="0"/>
              </a:rPr>
              <a:t>50%</a:t>
            </a:r>
          </a:p>
          <a:p>
            <a:r>
              <a:rPr lang="en-US" dirty="0">
                <a:solidFill>
                  <a:schemeClr val="bg1"/>
                </a:solidFill>
                <a:latin typeface="Source Sans Pro" panose="020B0503030403020204" pitchFamily="34" charset="0"/>
                <a:ea typeface="Source Sans Pro" panose="020B0503030403020204" pitchFamily="34" charset="0"/>
              </a:rPr>
              <a:t>First visit for this pregnancy:		</a:t>
            </a:r>
            <a:r>
              <a:rPr lang="en-US" b="1" dirty="0">
                <a:solidFill>
                  <a:srgbClr val="24408D"/>
                </a:solidFill>
                <a:latin typeface="Source Sans Pro" panose="020B0503030403020204" pitchFamily="34" charset="0"/>
                <a:ea typeface="Source Sans Pro" panose="020B0503030403020204" pitchFamily="34" charset="0"/>
              </a:rPr>
              <a:t>50%</a:t>
            </a:r>
          </a:p>
          <a:p>
            <a:r>
              <a:rPr lang="en-US" dirty="0">
                <a:solidFill>
                  <a:schemeClr val="bg1"/>
                </a:solidFill>
                <a:latin typeface="Source Sans Pro" panose="020B0503030403020204" pitchFamily="34" charset="0"/>
                <a:ea typeface="Source Sans Pro" panose="020B0503030403020204" pitchFamily="34" charset="0"/>
              </a:rPr>
              <a:t>First pregnancy:				</a:t>
            </a:r>
            <a:r>
              <a:rPr lang="en-US" b="1" dirty="0">
                <a:solidFill>
                  <a:srgbClr val="24408D"/>
                </a:solidFill>
                <a:latin typeface="Source Sans Pro" panose="020B0503030403020204" pitchFamily="34" charset="0"/>
                <a:ea typeface="Source Sans Pro" panose="020B0503030403020204" pitchFamily="34" charset="0"/>
              </a:rPr>
              <a:t>30%</a:t>
            </a:r>
          </a:p>
          <a:p>
            <a:pPr>
              <a:buNone/>
            </a:pPr>
            <a:endParaRPr lang="en-US" dirty="0">
              <a:solidFill>
                <a:schemeClr val="bg1"/>
              </a:solidFill>
              <a:latin typeface="Source Sans Pro" panose="020B0503030403020204" pitchFamily="34" charset="0"/>
              <a:ea typeface="Source Sans Pro" panose="020B0503030403020204" pitchFamily="34" charset="0"/>
            </a:endParaRPr>
          </a:p>
          <a:p>
            <a:pPr>
              <a:buClr>
                <a:schemeClr val="bg1"/>
              </a:buClr>
            </a:pPr>
            <a:r>
              <a:rPr lang="en-US" b="1" dirty="0">
                <a:solidFill>
                  <a:srgbClr val="24408D"/>
                </a:solidFill>
                <a:latin typeface="Source Sans Pro" panose="020B0503030403020204" pitchFamily="34" charset="0"/>
                <a:ea typeface="Source Sans Pro" panose="020B0503030403020204" pitchFamily="34" charset="0"/>
              </a:rPr>
              <a:t>8%</a:t>
            </a:r>
            <a:r>
              <a:rPr lang="en-US" dirty="0">
                <a:solidFill>
                  <a:srgbClr val="24408D"/>
                </a:solidFill>
                <a:latin typeface="Source Sans Pro" panose="020B0503030403020204" pitchFamily="34" charset="0"/>
                <a:ea typeface="Source Sans Pro" panose="020B0503030403020204" pitchFamily="34" charset="0"/>
              </a:rPr>
              <a:t> </a:t>
            </a:r>
            <a:r>
              <a:rPr lang="en-US" dirty="0">
                <a:solidFill>
                  <a:schemeClr val="bg1"/>
                </a:solidFill>
                <a:latin typeface="Source Sans Pro" panose="020B0503030403020204" pitchFamily="34" charset="0"/>
                <a:ea typeface="Source Sans Pro" panose="020B0503030403020204" pitchFamily="34" charset="0"/>
              </a:rPr>
              <a:t>of all observed ANC clients were in their </a:t>
            </a:r>
            <a:r>
              <a:rPr lang="en-US" b="1" dirty="0">
                <a:solidFill>
                  <a:srgbClr val="24408D"/>
                </a:solidFill>
                <a:latin typeface="Source Sans Pro" panose="020B0503030403020204" pitchFamily="34" charset="0"/>
                <a:ea typeface="Source Sans Pro" panose="020B0503030403020204" pitchFamily="34" charset="0"/>
              </a:rPr>
              <a:t>first trimester of pregnancy </a:t>
            </a:r>
            <a:r>
              <a:rPr lang="en-US" dirty="0">
                <a:solidFill>
                  <a:schemeClr val="bg1"/>
                </a:solidFill>
                <a:latin typeface="Source Sans Pro" panose="020B0503030403020204" pitchFamily="34" charset="0"/>
                <a:ea typeface="Source Sans Pro" panose="020B0503030403020204" pitchFamily="34" charset="0"/>
              </a:rPr>
              <a:t>(&lt;13 weeks).</a:t>
            </a:r>
          </a:p>
        </p:txBody>
      </p:sp>
      <p:sp>
        <p:nvSpPr>
          <p:cNvPr id="27651" name="Rectangle 2"/>
          <p:cNvSpPr>
            <a:spLocks noGrp="1" noChangeArrowheads="1"/>
          </p:cNvSpPr>
          <p:nvPr>
            <p:ph type="title"/>
          </p:nvPr>
        </p:nvSpPr>
        <p:spPr>
          <a:xfrm>
            <a:off x="0" y="0"/>
            <a:ext cx="9144000" cy="838200"/>
          </a:xfrm>
        </p:spPr>
        <p:txBody>
          <a:bodyPr>
            <a:noAutofit/>
          </a:bodyPr>
          <a:lstStyle/>
          <a:p>
            <a:pPr eaLnBrk="1" hangingPunct="1"/>
            <a:r>
              <a:rPr lang="en-US" sz="4000" dirty="0">
                <a:solidFill>
                  <a:schemeClr val="bg1"/>
                </a:solidFill>
                <a:latin typeface="Source Sans Pro" panose="020B0503030403020204" pitchFamily="34" charset="0"/>
                <a:ea typeface="Source Sans Pro" panose="020B0503030403020204" pitchFamily="34" charset="0"/>
              </a:rPr>
              <a:t>Characteristics of ANC Clients</a:t>
            </a:r>
            <a:endParaRPr lang="en-US" sz="2400" dirty="0">
              <a:solidFill>
                <a:schemeClr val="bg1"/>
              </a:solidFill>
              <a:latin typeface="Source Sans Pro" panose="020B0503030403020204" pitchFamily="34" charset="0"/>
              <a:ea typeface="Source Sans Pro" panose="020B0503030403020204" pitchFamily="34" charset="0"/>
            </a:endParaRPr>
          </a:p>
        </p:txBody>
      </p:sp>
      <p:sp>
        <p:nvSpPr>
          <p:cNvPr id="4" name="TextBox 3"/>
          <p:cNvSpPr txBox="1"/>
          <p:nvPr/>
        </p:nvSpPr>
        <p:spPr>
          <a:xfrm>
            <a:off x="0" y="838200"/>
            <a:ext cx="91440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observed ANC clients (N=4,335)</a:t>
            </a:r>
            <a:endParaRPr lang="en-US" dirty="0">
              <a:solidFill>
                <a:schemeClr val="bg1"/>
              </a:solidFill>
              <a:latin typeface="Source Sans Pro" panose="020B0503030403020204" pitchFamily="34" charset="0"/>
              <a:ea typeface="Source Sans Pro" panose="020B0503030403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990600"/>
          </a:xfrm>
        </p:spPr>
        <p:txBody>
          <a:bodyPr>
            <a:noAutofit/>
          </a:bodyPr>
          <a:lstStyle/>
          <a:p>
            <a:pPr lvl="0"/>
            <a:r>
              <a:rPr lang="en-US" dirty="0">
                <a:solidFill>
                  <a:schemeClr val="bg1"/>
                </a:solidFill>
                <a:latin typeface="Source Sans Pro" panose="020B0503030403020204" pitchFamily="34" charset="0"/>
                <a:ea typeface="Source Sans Pro" panose="020B0503030403020204" pitchFamily="34" charset="0"/>
              </a:rPr>
              <a:t>Elements of Client Consultation</a:t>
            </a:r>
            <a:br>
              <a:rPr lang="en-US" dirty="0">
                <a:solidFill>
                  <a:schemeClr val="bg1"/>
                </a:solidFill>
                <a:latin typeface="Source Sans Pro" panose="020B0503030403020204" pitchFamily="34" charset="0"/>
                <a:ea typeface="Source Sans Pro" panose="020B0503030403020204" pitchFamily="34" charset="0"/>
              </a:rPr>
            </a:br>
            <a:r>
              <a:rPr lang="en-US" dirty="0">
                <a:solidFill>
                  <a:schemeClr val="bg1"/>
                </a:solidFill>
                <a:latin typeface="Source Sans Pro" panose="020B0503030403020204" pitchFamily="34" charset="0"/>
                <a:ea typeface="Source Sans Pro" panose="020B0503030403020204" pitchFamily="34" charset="0"/>
              </a:rPr>
              <a:t>(First-Visit ANC Clients)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052530881"/>
              </p:ext>
            </p:extLst>
          </p:nvPr>
        </p:nvGraphicFramePr>
        <p:xfrm>
          <a:off x="0" y="1687493"/>
          <a:ext cx="9144000" cy="5170507"/>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7917" y="1295400"/>
            <a:ext cx="91440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observed consultations with first-visit ANC clients (N=2,181), percent that include:</a:t>
            </a:r>
          </a:p>
        </p:txBody>
      </p:sp>
      <p:sp>
        <p:nvSpPr>
          <p:cNvPr id="8" name="TextBox 7"/>
          <p:cNvSpPr txBox="1"/>
          <p:nvPr/>
        </p:nvSpPr>
        <p:spPr>
          <a:xfrm>
            <a:off x="-8807" y="5337601"/>
            <a:ext cx="1289462" cy="830997"/>
          </a:xfrm>
          <a:prstGeom prst="rect">
            <a:avLst/>
          </a:prstGeom>
          <a:noFill/>
        </p:spPr>
        <p:txBody>
          <a:bodyPr wrap="square" rtlCol="0">
            <a:spAutoFit/>
          </a:bodyPr>
          <a:lstStyle/>
          <a:p>
            <a:pPr algn="ctr"/>
            <a:r>
              <a:rPr lang="en-US" sz="2400" b="1" dirty="0">
                <a:solidFill>
                  <a:schemeClr val="bg1"/>
                </a:solidFill>
                <a:latin typeface="Source Sans Pro" panose="020B0503030403020204" pitchFamily="34" charset="0"/>
                <a:ea typeface="Source Sans Pro" panose="020B0503030403020204" pitchFamily="34" charset="0"/>
              </a:rPr>
              <a:t>Routine</a:t>
            </a:r>
            <a:br>
              <a:rPr lang="en-US" sz="2400" b="1" dirty="0">
                <a:solidFill>
                  <a:schemeClr val="bg1"/>
                </a:solidFill>
                <a:latin typeface="Source Sans Pro" panose="020B0503030403020204" pitchFamily="34" charset="0"/>
                <a:ea typeface="Source Sans Pro" panose="020B0503030403020204" pitchFamily="34" charset="0"/>
              </a:rPr>
            </a:br>
            <a:r>
              <a:rPr lang="en-US" sz="2400" b="1" dirty="0">
                <a:solidFill>
                  <a:schemeClr val="bg1"/>
                </a:solidFill>
                <a:latin typeface="Source Sans Pro" panose="020B0503030403020204" pitchFamily="34" charset="0"/>
                <a:ea typeface="Source Sans Pro" panose="020B0503030403020204" pitchFamily="34" charset="0"/>
              </a:rPr>
              <a:t>Tests</a:t>
            </a:r>
            <a:endParaRPr lang="en-US" sz="2000" b="1" dirty="0">
              <a:solidFill>
                <a:schemeClr val="bg1"/>
              </a:solidFill>
              <a:latin typeface="Source Sans Pro" panose="020B0503030403020204" pitchFamily="34" charset="0"/>
              <a:ea typeface="Source Sans Pro" panose="020B0503030403020204" pitchFamily="34" charset="0"/>
            </a:endParaRPr>
          </a:p>
        </p:txBody>
      </p:sp>
      <p:sp>
        <p:nvSpPr>
          <p:cNvPr id="9" name="TextBox 8"/>
          <p:cNvSpPr txBox="1"/>
          <p:nvPr/>
        </p:nvSpPr>
        <p:spPr>
          <a:xfrm>
            <a:off x="0" y="2620833"/>
            <a:ext cx="1289462" cy="830997"/>
          </a:xfrm>
          <a:prstGeom prst="rect">
            <a:avLst/>
          </a:prstGeom>
          <a:noFill/>
        </p:spPr>
        <p:txBody>
          <a:bodyPr wrap="square" rtlCol="0">
            <a:spAutoFit/>
          </a:bodyPr>
          <a:lstStyle/>
          <a:p>
            <a:pPr algn="ctr"/>
            <a:r>
              <a:rPr lang="en-US" sz="2400" b="1" dirty="0">
                <a:solidFill>
                  <a:schemeClr val="bg1"/>
                </a:solidFill>
                <a:latin typeface="Source Sans Pro" panose="020B0503030403020204" pitchFamily="34" charset="0"/>
                <a:ea typeface="Source Sans Pro" panose="020B0503030403020204" pitchFamily="34" charset="0"/>
              </a:rPr>
              <a:t>Client History</a:t>
            </a:r>
            <a:endParaRPr lang="en-US" sz="2000" b="1" dirty="0">
              <a:solidFill>
                <a:schemeClr val="bg1"/>
              </a:solidFill>
              <a:latin typeface="Source Sans Pro" panose="020B0503030403020204" pitchFamily="34" charset="0"/>
              <a:ea typeface="Source Sans Pro" panose="020B0503030403020204" pitchFamily="34" charset="0"/>
            </a:endParaRPr>
          </a:p>
        </p:txBody>
      </p:sp>
      <p:sp>
        <p:nvSpPr>
          <p:cNvPr id="10" name="Left Brace 9"/>
          <p:cNvSpPr/>
          <p:nvPr/>
        </p:nvSpPr>
        <p:spPr>
          <a:xfrm>
            <a:off x="1066800" y="1893331"/>
            <a:ext cx="762000" cy="2362775"/>
          </a:xfrm>
          <a:prstGeom prst="leftBrace">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
        <p:nvSpPr>
          <p:cNvPr id="11" name="Left Brace 10"/>
          <p:cNvSpPr/>
          <p:nvPr/>
        </p:nvSpPr>
        <p:spPr>
          <a:xfrm>
            <a:off x="1257300" y="4876799"/>
            <a:ext cx="381000" cy="1752600"/>
          </a:xfrm>
          <a:prstGeom prst="leftBrace">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32498831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0"/>
            <a:ext cx="9144000" cy="1066800"/>
          </a:xfrm>
        </p:spPr>
        <p:txBody>
          <a:bodyPr>
            <a:noAutofit/>
          </a:bodyPr>
          <a:lstStyle/>
          <a:p>
            <a:r>
              <a:rPr lang="en-US" dirty="0">
                <a:solidFill>
                  <a:schemeClr val="bg1"/>
                </a:solidFill>
                <a:latin typeface="Source Sans Pro" panose="020B0503030403020204" pitchFamily="34" charset="0"/>
                <a:ea typeface="Source Sans Pro" panose="020B0503030403020204" pitchFamily="34" charset="0"/>
              </a:rPr>
              <a:t>Basic Physical Examinations</a:t>
            </a:r>
          </a:p>
        </p:txBody>
      </p:sp>
      <p:sp>
        <p:nvSpPr>
          <p:cNvPr id="6" name="TextBox 5"/>
          <p:cNvSpPr txBox="1"/>
          <p:nvPr/>
        </p:nvSpPr>
        <p:spPr>
          <a:xfrm>
            <a:off x="0" y="926068"/>
            <a:ext cx="91440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observed consultations with ANC clients (N=4,335), percent that include:</a:t>
            </a:r>
          </a:p>
        </p:txBody>
      </p:sp>
      <p:graphicFrame>
        <p:nvGraphicFramePr>
          <p:cNvPr id="10" name="Chart 9"/>
          <p:cNvGraphicFramePr/>
          <p:nvPr>
            <p:extLst>
              <p:ext uri="{D42A27DB-BD31-4B8C-83A1-F6EECF244321}">
                <p14:modId xmlns:p14="http://schemas.microsoft.com/office/powerpoint/2010/main" val="3734172204"/>
              </p:ext>
            </p:extLst>
          </p:nvPr>
        </p:nvGraphicFramePr>
        <p:xfrm>
          <a:off x="0" y="1600200"/>
          <a:ext cx="9144000" cy="524790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0"/>
            <a:ext cx="9144000" cy="1066800"/>
          </a:xfrm>
        </p:spPr>
        <p:txBody>
          <a:bodyPr>
            <a:noAutofit/>
          </a:bodyPr>
          <a:lstStyle/>
          <a:p>
            <a:r>
              <a:rPr lang="en-US" dirty="0">
                <a:solidFill>
                  <a:schemeClr val="bg1"/>
                </a:solidFill>
                <a:latin typeface="Source Sans Pro" panose="020B0503030403020204" pitchFamily="34" charset="0"/>
                <a:ea typeface="Source Sans Pro" panose="020B0503030403020204" pitchFamily="34" charset="0"/>
              </a:rPr>
              <a:t>Preventive Interventions</a:t>
            </a:r>
          </a:p>
        </p:txBody>
      </p:sp>
      <p:sp>
        <p:nvSpPr>
          <p:cNvPr id="6" name="TextBox 5"/>
          <p:cNvSpPr txBox="1"/>
          <p:nvPr/>
        </p:nvSpPr>
        <p:spPr>
          <a:xfrm>
            <a:off x="0" y="926068"/>
            <a:ext cx="91440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observed consultations with ANC clients (N=4,335), percent that:</a:t>
            </a:r>
          </a:p>
        </p:txBody>
      </p:sp>
      <p:graphicFrame>
        <p:nvGraphicFramePr>
          <p:cNvPr id="10" name="Chart 9"/>
          <p:cNvGraphicFramePr/>
          <p:nvPr>
            <p:extLst>
              <p:ext uri="{D42A27DB-BD31-4B8C-83A1-F6EECF244321}">
                <p14:modId xmlns:p14="http://schemas.microsoft.com/office/powerpoint/2010/main" val="1196283634"/>
              </p:ext>
            </p:extLst>
          </p:nvPr>
        </p:nvGraphicFramePr>
        <p:xfrm>
          <a:off x="76200" y="1600200"/>
          <a:ext cx="9067800" cy="52479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52636691"/>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62000"/>
          </a:xfrm>
        </p:spPr>
        <p:txBody>
          <a:bodyPr>
            <a:noAutofit/>
          </a:bodyPr>
          <a:lstStyle/>
          <a:p>
            <a:pPr lvl="0"/>
            <a:r>
              <a:rPr lang="en-US" dirty="0">
                <a:solidFill>
                  <a:schemeClr val="bg1"/>
                </a:solidFill>
                <a:latin typeface="Source Sans Pro" panose="020B0503030403020204" pitchFamily="34" charset="0"/>
                <a:ea typeface="Source Sans Pro" panose="020B0503030403020204" pitchFamily="34" charset="0"/>
              </a:rPr>
              <a:t>Counselling related to Risk Symptoms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865400004"/>
              </p:ext>
            </p:extLst>
          </p:nvPr>
        </p:nvGraphicFramePr>
        <p:xfrm>
          <a:off x="152399" y="1295400"/>
          <a:ext cx="8999621" cy="5538537"/>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0" y="762000"/>
            <a:ext cx="9144000" cy="646331"/>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observed consultations with ANC clients (N=4,335), percent that include</a:t>
            </a:r>
          </a:p>
          <a:p>
            <a:pPr algn="ctr"/>
            <a:r>
              <a:rPr lang="en-US" i="1" dirty="0">
                <a:solidFill>
                  <a:schemeClr val="bg1"/>
                </a:solidFill>
                <a:latin typeface="Source Sans Pro" panose="020B0503030403020204" pitchFamily="34" charset="0"/>
                <a:ea typeface="Source Sans Pro" panose="020B0503030403020204" pitchFamily="34" charset="0"/>
              </a:rPr>
              <a:t>counselling on topics related to pregnancy risk symptoms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7868"/>
            <a:ext cx="9144000" cy="838200"/>
          </a:xfrm>
        </p:spPr>
        <p:txBody>
          <a:bodyPr>
            <a:noAutofit/>
          </a:bodyPr>
          <a:lstStyle/>
          <a:p>
            <a:r>
              <a:rPr lang="en-US" dirty="0">
                <a:solidFill>
                  <a:schemeClr val="bg1"/>
                </a:solidFill>
                <a:latin typeface="Source Sans Pro" panose="020B0503030403020204" pitchFamily="34" charset="0"/>
                <a:ea typeface="Source Sans Pro" panose="020B0503030403020204" pitchFamily="34" charset="0"/>
              </a:rPr>
              <a:t>Counselling Topics Discussed </a:t>
            </a:r>
            <a:br>
              <a:rPr lang="en-US" dirty="0">
                <a:solidFill>
                  <a:schemeClr val="bg1"/>
                </a:solidFill>
                <a:latin typeface="Source Sans Pro" panose="020B0503030403020204" pitchFamily="34" charset="0"/>
                <a:ea typeface="Source Sans Pro" panose="020B0503030403020204" pitchFamily="34" charset="0"/>
              </a:rPr>
            </a:br>
            <a:r>
              <a:rPr lang="en-US" dirty="0">
                <a:solidFill>
                  <a:schemeClr val="bg1"/>
                </a:solidFill>
                <a:latin typeface="Source Sans Pro" panose="020B0503030403020204" pitchFamily="34" charset="0"/>
                <a:ea typeface="Source Sans Pro" panose="020B0503030403020204" pitchFamily="34" charset="0"/>
              </a:rPr>
              <a:t>during ANC Visits</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val="2539279511"/>
              </p:ext>
            </p:extLst>
          </p:nvPr>
        </p:nvGraphicFramePr>
        <p:xfrm>
          <a:off x="0" y="1853863"/>
          <a:ext cx="9144000" cy="5004136"/>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1066800"/>
            <a:ext cx="9144000" cy="646331"/>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observed consultations with ANC clients (N=4,335), </a:t>
            </a:r>
            <a:br>
              <a:rPr lang="en-US" i="1" dirty="0">
                <a:solidFill>
                  <a:schemeClr val="bg1"/>
                </a:solidFill>
                <a:latin typeface="Source Sans Pro" panose="020B0503030403020204" pitchFamily="34" charset="0"/>
                <a:ea typeface="Source Sans Pro" panose="020B0503030403020204" pitchFamily="34" charset="0"/>
              </a:rPr>
            </a:br>
            <a:r>
              <a:rPr lang="en-US" i="1" dirty="0">
                <a:solidFill>
                  <a:schemeClr val="bg1"/>
                </a:solidFill>
                <a:latin typeface="Source Sans Pro" panose="020B0503030403020204" pitchFamily="34" charset="0"/>
                <a:ea typeface="Source Sans Pro" panose="020B0503030403020204" pitchFamily="34" charset="0"/>
              </a:rPr>
              <a:t>percent that included counselling on the following:</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0" y="0"/>
            <a:ext cx="9144000" cy="838200"/>
          </a:xfrm>
        </p:spPr>
        <p:txBody>
          <a:bodyPr/>
          <a:lstStyle/>
          <a:p>
            <a:pPr eaLnBrk="1" hangingPunct="1"/>
            <a:r>
              <a:rPr lang="en-US" dirty="0">
                <a:solidFill>
                  <a:schemeClr val="bg1"/>
                </a:solidFill>
                <a:latin typeface="Source Sans Pro" panose="020B0503030403020204" pitchFamily="34" charset="0"/>
                <a:ea typeface="Source Sans Pro" panose="020B0503030403020204" pitchFamily="34" charset="0"/>
              </a:rPr>
              <a:t>Client Feedback on ANC Services</a:t>
            </a:r>
          </a:p>
        </p:txBody>
      </p:sp>
      <p:sp>
        <p:nvSpPr>
          <p:cNvPr id="27652" name="TextBox 6"/>
          <p:cNvSpPr txBox="1">
            <a:spLocks noChangeArrowheads="1"/>
          </p:cNvSpPr>
          <p:nvPr/>
        </p:nvSpPr>
        <p:spPr bwMode="auto">
          <a:xfrm>
            <a:off x="9896" y="838200"/>
            <a:ext cx="9144000" cy="646113"/>
          </a:xfrm>
          <a:prstGeom prst="rect">
            <a:avLst/>
          </a:prstGeom>
          <a:noFill/>
          <a:ln w="9525">
            <a:noFill/>
            <a:miter lim="800000"/>
            <a:headEnd/>
            <a:tailEnd/>
          </a:ln>
        </p:spPr>
        <p:txBody>
          <a:bodyPr>
            <a:spAutoFit/>
          </a:bodyPr>
          <a:lstStyle/>
          <a:p>
            <a:pPr algn="ctr"/>
            <a:r>
              <a:rPr lang="en-US" i="1" dirty="0">
                <a:solidFill>
                  <a:schemeClr val="bg1"/>
                </a:solidFill>
                <a:latin typeface="Source Sans Pro" panose="020B0503030403020204" pitchFamily="34" charset="0"/>
                <a:ea typeface="Source Sans Pro" panose="020B0503030403020204" pitchFamily="34" charset="0"/>
              </a:rPr>
              <a:t>Percent of interviewed ANC clients (N=4,335) who said they considered specific service issues as a major problem on the day of the visit</a:t>
            </a:r>
          </a:p>
        </p:txBody>
      </p:sp>
      <p:graphicFrame>
        <p:nvGraphicFramePr>
          <p:cNvPr id="6" name="Content Placeholder 8"/>
          <p:cNvGraphicFramePr>
            <a:graphicFrameLocks noGrp="1"/>
          </p:cNvGraphicFramePr>
          <p:nvPr>
            <p:ph idx="1"/>
            <p:extLst>
              <p:ext uri="{D42A27DB-BD31-4B8C-83A1-F6EECF244321}">
                <p14:modId xmlns:p14="http://schemas.microsoft.com/office/powerpoint/2010/main" val="980436647"/>
              </p:ext>
            </p:extLst>
          </p:nvPr>
        </p:nvGraphicFramePr>
        <p:xfrm>
          <a:off x="0" y="1651000"/>
          <a:ext cx="9144000" cy="52070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54149"/>
            <a:ext cx="4357255" cy="4739767"/>
          </a:xfrm>
        </p:spPr>
        <p:txBody>
          <a:bodyPr>
            <a:normAutofit fontScale="85000" lnSpcReduction="10000"/>
          </a:bodyPr>
          <a:lstStyle/>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Availability of ANC services</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Service Readiness</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Observed ANC Consultations</a:t>
            </a:r>
          </a:p>
          <a:p>
            <a:pPr>
              <a:spcBef>
                <a:spcPct val="50000"/>
              </a:spcBef>
              <a:buClr>
                <a:schemeClr val="bg1"/>
              </a:buClr>
            </a:pPr>
            <a:r>
              <a:rPr lang="en-US" b="1" dirty="0">
                <a:solidFill>
                  <a:srgbClr val="24408D"/>
                </a:solidFill>
                <a:latin typeface="Source Sans Pro" panose="020B0503030403020204" pitchFamily="34" charset="0"/>
                <a:ea typeface="Source Sans Pro" panose="020B0503030403020204" pitchFamily="34" charset="0"/>
                <a:cs typeface="Arial" charset="0"/>
              </a:rPr>
              <a:t>Management Practices </a:t>
            </a:r>
            <a:br>
              <a:rPr lang="en-US" b="1" dirty="0">
                <a:solidFill>
                  <a:srgbClr val="24408D"/>
                </a:solidFill>
                <a:latin typeface="Source Sans Pro" panose="020B0503030403020204" pitchFamily="34" charset="0"/>
                <a:ea typeface="Source Sans Pro" panose="020B0503030403020204" pitchFamily="34" charset="0"/>
                <a:cs typeface="Arial" charset="0"/>
              </a:rPr>
            </a:br>
            <a:r>
              <a:rPr lang="en-US" b="1" dirty="0">
                <a:solidFill>
                  <a:srgbClr val="24408D"/>
                </a:solidFill>
                <a:latin typeface="Source Sans Pro" panose="020B0503030403020204" pitchFamily="34" charset="0"/>
                <a:ea typeface="Source Sans Pro" panose="020B0503030403020204" pitchFamily="34" charset="0"/>
                <a:cs typeface="Arial" charset="0"/>
              </a:rPr>
              <a:t>and Training</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Prevention of Mother-to-Child Transmission of HIV</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Malaria in Pregnancy</a:t>
            </a:r>
          </a:p>
        </p:txBody>
      </p:sp>
      <p:sp>
        <p:nvSpPr>
          <p:cNvPr id="4" name="TextBox 3">
            <a:extLst>
              <a:ext uri="{FF2B5EF4-FFF2-40B4-BE49-F238E27FC236}">
                <a16:creationId xmlns:a16="http://schemas.microsoft.com/office/drawing/2014/main" id="{0CE391C1-F23C-0A91-87D1-BB9AC2F2B452}"/>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solidFill>
                  <a:schemeClr val="bg1"/>
                </a:solidFill>
                <a:latin typeface="Source Sans Pro" panose="020B0503030403020204" pitchFamily="34" charset="0"/>
                <a:ea typeface="Source Sans Pro" panose="020B0503030403020204" pitchFamily="34" charset="0"/>
              </a:rPr>
              <a:t>Find these data in </a:t>
            </a:r>
            <a:r>
              <a:rPr lang="en-US" sz="2000" b="1" dirty="0">
                <a:solidFill>
                  <a:srgbClr val="24408D"/>
                </a:solidFill>
                <a:latin typeface="Source Sans Pro" panose="020B0503030403020204" pitchFamily="34" charset="0"/>
                <a:ea typeface="Source Sans Pro" panose="020B0503030403020204" pitchFamily="34" charset="0"/>
              </a:rPr>
              <a:t>Chapter 6</a:t>
            </a:r>
            <a:r>
              <a:rPr lang="en-US" sz="2000" dirty="0">
                <a:solidFill>
                  <a:schemeClr val="accent5"/>
                </a:solidFill>
                <a:latin typeface="Source Sans Pro" panose="020B0503030403020204" pitchFamily="34" charset="0"/>
                <a:ea typeface="Source Sans Pro" panose="020B0503030403020204" pitchFamily="34" charset="0"/>
              </a:rPr>
              <a:t> </a:t>
            </a:r>
            <a:r>
              <a:rPr lang="en-US" sz="2000" dirty="0">
                <a:solidFill>
                  <a:schemeClr val="bg1"/>
                </a:solidFill>
                <a:latin typeface="Source Sans Pro" panose="020B0503030403020204" pitchFamily="34" charset="0"/>
                <a:ea typeface="Source Sans Pro" panose="020B0503030403020204" pitchFamily="34" charset="0"/>
              </a:rPr>
              <a:t>of the Final Report</a:t>
            </a:r>
          </a:p>
        </p:txBody>
      </p:sp>
      <p:pic>
        <p:nvPicPr>
          <p:cNvPr id="5" name="Picture 4" descr="A picture containing text, tree, screenshot, outdoor&#10;&#10;Description automatically generated">
            <a:extLst>
              <a:ext uri="{FF2B5EF4-FFF2-40B4-BE49-F238E27FC236}">
                <a16:creationId xmlns:a16="http://schemas.microsoft.com/office/drawing/2014/main" id="{C6EFE0A8-BB0D-5CB8-2AB8-C6216ADCA4D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Tree>
    <p:extLst>
      <p:ext uri="{BB962C8B-B14F-4D97-AF65-F5344CB8AC3E}">
        <p14:creationId xmlns:p14="http://schemas.microsoft.com/office/powerpoint/2010/main" val="16427489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54150"/>
            <a:ext cx="4357255" cy="5022850"/>
          </a:xfrm>
        </p:spPr>
        <p:txBody>
          <a:bodyPr>
            <a:normAutofit fontScale="85000" lnSpcReduction="10000"/>
          </a:bodyPr>
          <a:lstStyle/>
          <a:p>
            <a:pPr>
              <a:spcBef>
                <a:spcPct val="50000"/>
              </a:spcBef>
              <a:buClr>
                <a:schemeClr val="bg1"/>
              </a:buClr>
            </a:pPr>
            <a:r>
              <a:rPr lang="en-US" b="1" dirty="0">
                <a:solidFill>
                  <a:srgbClr val="24408D"/>
                </a:solidFill>
                <a:latin typeface="Source Sans Pro" panose="020B0503030403020204" pitchFamily="34" charset="0"/>
                <a:ea typeface="Source Sans Pro" panose="020B0503030403020204" pitchFamily="34" charset="0"/>
                <a:cs typeface="Arial" charset="0"/>
              </a:rPr>
              <a:t>Availability of ANC services</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Service Readiness</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Observed ANC Consultations</a:t>
            </a:r>
          </a:p>
          <a:p>
            <a:pPr>
              <a:spcBef>
                <a:spcPct val="50000"/>
              </a:spcBef>
              <a:buClr>
                <a:schemeClr val="bg1"/>
              </a:buClr>
            </a:pPr>
            <a:r>
              <a:rPr lang="en-US" dirty="0">
                <a:solidFill>
                  <a:schemeClr val="bg1"/>
                </a:solidFill>
                <a:latin typeface="Source Sans Pro" panose="020B0503030403020204" pitchFamily="34" charset="0"/>
                <a:ea typeface="Source Sans Pro" panose="020B0503030403020204" pitchFamily="34" charset="0"/>
                <a:cs typeface="Arial" charset="0"/>
              </a:rPr>
              <a:t>Management Practices </a:t>
            </a:r>
            <a:br>
              <a:rPr lang="en-US" dirty="0">
                <a:solidFill>
                  <a:schemeClr val="bg1"/>
                </a:solidFill>
                <a:latin typeface="Source Sans Pro" panose="020B0503030403020204" pitchFamily="34" charset="0"/>
                <a:ea typeface="Source Sans Pro" panose="020B0503030403020204" pitchFamily="34" charset="0"/>
                <a:cs typeface="Arial" charset="0"/>
              </a:rPr>
            </a:br>
            <a:r>
              <a:rPr lang="en-US" dirty="0">
                <a:solidFill>
                  <a:schemeClr val="bg1"/>
                </a:solidFill>
                <a:latin typeface="Source Sans Pro" panose="020B0503030403020204" pitchFamily="34" charset="0"/>
                <a:ea typeface="Source Sans Pro" panose="020B0503030403020204" pitchFamily="34" charset="0"/>
                <a:cs typeface="Arial" charset="0"/>
              </a:rPr>
              <a:t>and Training</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Prevention of Mother-to-Child Transmission of HIV</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Malaria in Pregnancy</a:t>
            </a:r>
          </a:p>
        </p:txBody>
      </p:sp>
      <p:sp>
        <p:nvSpPr>
          <p:cNvPr id="4" name="TextBox 3">
            <a:extLst>
              <a:ext uri="{FF2B5EF4-FFF2-40B4-BE49-F238E27FC236}">
                <a16:creationId xmlns:a16="http://schemas.microsoft.com/office/drawing/2014/main" id="{64F79D1F-A17E-4E67-6A87-6565F096E77A}"/>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solidFill>
                  <a:schemeClr val="bg1"/>
                </a:solidFill>
                <a:latin typeface="Source Sans Pro" panose="020B0503030403020204" pitchFamily="34" charset="0"/>
                <a:ea typeface="Source Sans Pro" panose="020B0503030403020204" pitchFamily="34" charset="0"/>
              </a:rPr>
              <a:t>Find these data in </a:t>
            </a:r>
            <a:r>
              <a:rPr lang="en-US" sz="2000" b="1" dirty="0">
                <a:solidFill>
                  <a:srgbClr val="24408D"/>
                </a:solidFill>
                <a:latin typeface="Source Sans Pro" panose="020B0503030403020204" pitchFamily="34" charset="0"/>
                <a:ea typeface="Source Sans Pro" panose="020B0503030403020204" pitchFamily="34" charset="0"/>
              </a:rPr>
              <a:t>Chapter 6</a:t>
            </a:r>
            <a:r>
              <a:rPr lang="en-US" sz="2000" dirty="0">
                <a:solidFill>
                  <a:srgbClr val="24408D"/>
                </a:solidFill>
                <a:latin typeface="Source Sans Pro" panose="020B0503030403020204" pitchFamily="34" charset="0"/>
                <a:ea typeface="Source Sans Pro" panose="020B0503030403020204" pitchFamily="34" charset="0"/>
              </a:rPr>
              <a:t> </a:t>
            </a:r>
            <a:r>
              <a:rPr lang="en-US" sz="2000" dirty="0">
                <a:solidFill>
                  <a:schemeClr val="bg1"/>
                </a:solidFill>
                <a:latin typeface="Source Sans Pro" panose="020B0503030403020204" pitchFamily="34" charset="0"/>
                <a:ea typeface="Source Sans Pro" panose="020B0503030403020204" pitchFamily="34" charset="0"/>
              </a:rPr>
              <a:t>of the Final Report</a:t>
            </a:r>
          </a:p>
        </p:txBody>
      </p:sp>
      <p:pic>
        <p:nvPicPr>
          <p:cNvPr id="5" name="Picture 4" descr="A picture containing text, tree, screenshot, outdoor&#10;&#10;Description automatically generated">
            <a:extLst>
              <a:ext uri="{FF2B5EF4-FFF2-40B4-BE49-F238E27FC236}">
                <a16:creationId xmlns:a16="http://schemas.microsoft.com/office/drawing/2014/main" id="{A3227554-13AB-BA1D-7B8A-DD5142FB494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38200"/>
          </a:xfrm>
        </p:spPr>
        <p:txBody>
          <a:bodyPr>
            <a:normAutofit/>
          </a:bodyPr>
          <a:lstStyle/>
          <a:p>
            <a:r>
              <a:rPr lang="en-US" sz="4000" dirty="0">
                <a:solidFill>
                  <a:schemeClr val="bg1"/>
                </a:solidFill>
                <a:latin typeface="Source Sans Pro" panose="020B0503030403020204" pitchFamily="34" charset="0"/>
                <a:ea typeface="Source Sans Pro" panose="020B0503030403020204" pitchFamily="34" charset="0"/>
              </a:rPr>
              <a:t>Training and Supervision of ANC Providers</a:t>
            </a:r>
          </a:p>
        </p:txBody>
      </p:sp>
      <p:sp>
        <p:nvSpPr>
          <p:cNvPr id="4" name="TextBox 3"/>
          <p:cNvSpPr txBox="1"/>
          <p:nvPr/>
        </p:nvSpPr>
        <p:spPr>
          <a:xfrm>
            <a:off x="0" y="838200"/>
            <a:ext cx="92202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Percent of interviewed providers of ANC services (N=3,424) who received:</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4114158341"/>
              </p:ext>
            </p:extLst>
          </p:nvPr>
        </p:nvGraphicFramePr>
        <p:xfrm>
          <a:off x="0" y="1295400"/>
          <a:ext cx="9144000" cy="5562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410556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762000"/>
          </a:xfrm>
        </p:spPr>
        <p:txBody>
          <a:bodyPr/>
          <a:lstStyle/>
          <a:p>
            <a:r>
              <a:rPr lang="en-US" dirty="0">
                <a:solidFill>
                  <a:schemeClr val="bg1"/>
                </a:solidFill>
                <a:latin typeface="Source Sans Pro" panose="020B0503030403020204" pitchFamily="34" charset="0"/>
                <a:ea typeface="Source Sans Pro" panose="020B0503030403020204" pitchFamily="34" charset="0"/>
              </a:rPr>
              <a:t>Training of ANC Service Providers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962239238"/>
              </p:ext>
            </p:extLst>
          </p:nvPr>
        </p:nvGraphicFramePr>
        <p:xfrm>
          <a:off x="0" y="1219200"/>
          <a:ext cx="9144000" cy="56388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21771" y="759279"/>
            <a:ext cx="91440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Percent of interviewed providers of ANC services (N=3,424) who received:</a:t>
            </a:r>
          </a:p>
        </p:txBody>
      </p:sp>
    </p:spTree>
    <p:extLst>
      <p:ext uri="{BB962C8B-B14F-4D97-AF65-F5344CB8AC3E}">
        <p14:creationId xmlns:p14="http://schemas.microsoft.com/office/powerpoint/2010/main" val="17337961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54150"/>
            <a:ext cx="4357255" cy="4870450"/>
          </a:xfrm>
        </p:spPr>
        <p:txBody>
          <a:bodyPr>
            <a:normAutofit fontScale="85000" lnSpcReduction="10000"/>
          </a:bodyPr>
          <a:lstStyle/>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Availability of ANC services</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Service Readiness</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Observed ANC Consultations</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Management Practices </a:t>
            </a:r>
            <a:br>
              <a:rPr lang="en-US" dirty="0">
                <a:latin typeface="Source Sans Pro" panose="020B0503030403020204" pitchFamily="34" charset="0"/>
                <a:ea typeface="Source Sans Pro" panose="020B0503030403020204" pitchFamily="34" charset="0"/>
                <a:cs typeface="Arial" charset="0"/>
              </a:rPr>
            </a:br>
            <a:r>
              <a:rPr lang="en-US" dirty="0">
                <a:latin typeface="Source Sans Pro" panose="020B0503030403020204" pitchFamily="34" charset="0"/>
                <a:ea typeface="Source Sans Pro" panose="020B0503030403020204" pitchFamily="34" charset="0"/>
                <a:cs typeface="Arial" charset="0"/>
              </a:rPr>
              <a:t>and Training</a:t>
            </a:r>
          </a:p>
          <a:p>
            <a:pPr>
              <a:spcBef>
                <a:spcPct val="50000"/>
              </a:spcBef>
              <a:buClr>
                <a:schemeClr val="bg1"/>
              </a:buClr>
            </a:pPr>
            <a:r>
              <a:rPr lang="en-US" b="1" dirty="0">
                <a:solidFill>
                  <a:srgbClr val="24408D"/>
                </a:solidFill>
                <a:latin typeface="Source Sans Pro" panose="020B0503030403020204" pitchFamily="34" charset="0"/>
                <a:ea typeface="Source Sans Pro" panose="020B0503030403020204" pitchFamily="34" charset="0"/>
                <a:cs typeface="Arial" charset="0"/>
              </a:rPr>
              <a:t>Prevention of Mother-to-Child Transmission of HIV</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Malaria in Pregnancy</a:t>
            </a:r>
          </a:p>
        </p:txBody>
      </p:sp>
      <p:sp>
        <p:nvSpPr>
          <p:cNvPr id="4" name="TextBox 3">
            <a:extLst>
              <a:ext uri="{FF2B5EF4-FFF2-40B4-BE49-F238E27FC236}">
                <a16:creationId xmlns:a16="http://schemas.microsoft.com/office/drawing/2014/main" id="{5652A466-7510-DBA7-A6FA-582A7EA34A50}"/>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solidFill>
                  <a:schemeClr val="bg1"/>
                </a:solidFill>
                <a:latin typeface="Source Sans Pro" panose="020B0503030403020204" pitchFamily="34" charset="0"/>
                <a:ea typeface="Source Sans Pro" panose="020B0503030403020204" pitchFamily="34" charset="0"/>
              </a:rPr>
              <a:t>Find these data in </a:t>
            </a:r>
            <a:r>
              <a:rPr lang="en-US" sz="2000" b="1" dirty="0">
                <a:solidFill>
                  <a:srgbClr val="24408D"/>
                </a:solidFill>
                <a:latin typeface="Source Sans Pro" panose="020B0503030403020204" pitchFamily="34" charset="0"/>
                <a:ea typeface="Source Sans Pro" panose="020B0503030403020204" pitchFamily="34" charset="0"/>
              </a:rPr>
              <a:t>Chapter 6</a:t>
            </a:r>
            <a:r>
              <a:rPr lang="en-US" sz="2000" dirty="0">
                <a:solidFill>
                  <a:srgbClr val="24408D"/>
                </a:solidFill>
                <a:latin typeface="Source Sans Pro" panose="020B0503030403020204" pitchFamily="34" charset="0"/>
                <a:ea typeface="Source Sans Pro" panose="020B0503030403020204" pitchFamily="34" charset="0"/>
              </a:rPr>
              <a:t> </a:t>
            </a:r>
            <a:r>
              <a:rPr lang="en-US" sz="2000" dirty="0">
                <a:solidFill>
                  <a:schemeClr val="bg1"/>
                </a:solidFill>
                <a:latin typeface="Source Sans Pro" panose="020B0503030403020204" pitchFamily="34" charset="0"/>
                <a:ea typeface="Source Sans Pro" panose="020B0503030403020204" pitchFamily="34" charset="0"/>
              </a:rPr>
              <a:t>of the Final Report</a:t>
            </a:r>
          </a:p>
        </p:txBody>
      </p:sp>
      <p:pic>
        <p:nvPicPr>
          <p:cNvPr id="5" name="Picture 4" descr="A picture containing text, tree, screenshot, outdoor&#10;&#10;Description automatically generated">
            <a:extLst>
              <a:ext uri="{FF2B5EF4-FFF2-40B4-BE49-F238E27FC236}">
                <a16:creationId xmlns:a16="http://schemas.microsoft.com/office/drawing/2014/main" id="{DB74937F-820D-9394-8985-516E08605446}"/>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Tree>
    <p:extLst>
      <p:ext uri="{BB962C8B-B14F-4D97-AF65-F5344CB8AC3E}">
        <p14:creationId xmlns:p14="http://schemas.microsoft.com/office/powerpoint/2010/main" val="39049587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j-cs"/>
              </a:rPr>
              <a:t>Availability of </a:t>
            </a:r>
            <a:r>
              <a:rPr lang="en-US" sz="4000" dirty="0">
                <a:solidFill>
                  <a:schemeClr val="bg1"/>
                </a:solidFill>
                <a:latin typeface="Source Sans Pro" panose="020B0503030403020204" pitchFamily="34" charset="0"/>
                <a:ea typeface="Source Sans Pro" panose="020B0503030403020204" pitchFamily="34" charset="0"/>
                <a:cs typeface="+mj-cs"/>
              </a:rPr>
              <a:t>PMTCT Services </a:t>
            </a:r>
            <a:br>
              <a:rPr lang="en-US" sz="4000" dirty="0">
                <a:solidFill>
                  <a:schemeClr val="bg1"/>
                </a:solidFill>
                <a:latin typeface="Source Sans Pro" panose="020B0503030403020204" pitchFamily="34" charset="0"/>
                <a:ea typeface="Source Sans Pro" panose="020B0503030403020204" pitchFamily="34" charset="0"/>
                <a:cs typeface="+mj-cs"/>
              </a:rPr>
            </a:br>
            <a:r>
              <a:rPr lang="en-US" sz="4000" dirty="0">
                <a:solidFill>
                  <a:schemeClr val="bg1"/>
                </a:solidFill>
                <a:latin typeface="Source Sans Pro" panose="020B0503030403020204" pitchFamily="34" charset="0"/>
                <a:ea typeface="Source Sans Pro" panose="020B0503030403020204" pitchFamily="34" charset="0"/>
                <a:cs typeface="+mj-cs"/>
              </a:rPr>
              <a:t>by Facility Type</a:t>
            </a:r>
            <a:endParaRPr kumimoji="0" lang="en-US" sz="4000" i="0" u="none" strike="noStrike" kern="120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j-cs"/>
            </a:endParaRPr>
          </a:p>
        </p:txBody>
      </p:sp>
      <p:sp>
        <p:nvSpPr>
          <p:cNvPr id="6" name="TextBox 5"/>
          <p:cNvSpPr txBox="1"/>
          <p:nvPr/>
        </p:nvSpPr>
        <p:spPr>
          <a:xfrm>
            <a:off x="-36616" y="1230868"/>
            <a:ext cx="9144000" cy="646331"/>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facilities excluding health posts offering ANC services (N=261), </a:t>
            </a:r>
            <a:br>
              <a:rPr lang="en-US" i="1" dirty="0">
                <a:solidFill>
                  <a:schemeClr val="bg1"/>
                </a:solidFill>
                <a:latin typeface="Source Sans Pro" panose="020B0503030403020204" pitchFamily="34" charset="0"/>
                <a:ea typeface="Source Sans Pro" panose="020B0503030403020204" pitchFamily="34" charset="0"/>
              </a:rPr>
            </a:br>
            <a:r>
              <a:rPr lang="en-US" i="1" dirty="0">
                <a:solidFill>
                  <a:schemeClr val="bg1"/>
                </a:solidFill>
                <a:latin typeface="Source Sans Pro" panose="020B0503030403020204" pitchFamily="34" charset="0"/>
                <a:ea typeface="Source Sans Pro" panose="020B0503030403020204" pitchFamily="34" charset="0"/>
              </a:rPr>
              <a:t>percent that provide PMTCT services</a:t>
            </a:r>
          </a:p>
        </p:txBody>
      </p:sp>
      <p:graphicFrame>
        <p:nvGraphicFramePr>
          <p:cNvPr id="8" name="Content Placeholder 6"/>
          <p:cNvGraphicFramePr>
            <a:graphicFrameLocks noGrp="1"/>
          </p:cNvGraphicFramePr>
          <p:nvPr>
            <p:ph idx="1"/>
            <p:extLst>
              <p:ext uri="{D42A27DB-BD31-4B8C-83A1-F6EECF244321}">
                <p14:modId xmlns:p14="http://schemas.microsoft.com/office/powerpoint/2010/main" val="2744890607"/>
              </p:ext>
            </p:extLst>
          </p:nvPr>
        </p:nvGraphicFramePr>
        <p:xfrm>
          <a:off x="36616" y="1877198"/>
          <a:ext cx="9107384" cy="49046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062391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a:xfrm>
            <a:off x="0" y="0"/>
            <a:ext cx="9144000" cy="882134"/>
          </a:xfrm>
        </p:spPr>
        <p:txBody>
          <a:bodyPr>
            <a:noAutofit/>
          </a:bodyPr>
          <a:lstStyle/>
          <a:p>
            <a:r>
              <a:rPr lang="en-US" dirty="0">
                <a:solidFill>
                  <a:schemeClr val="bg1"/>
                </a:solidFill>
              </a:rPr>
              <a:t>PMTCT Services </a:t>
            </a:r>
          </a:p>
        </p:txBody>
      </p:sp>
      <p:sp>
        <p:nvSpPr>
          <p:cNvPr id="6" name="TextBox 5"/>
          <p:cNvSpPr txBox="1"/>
          <p:nvPr/>
        </p:nvSpPr>
        <p:spPr>
          <a:xfrm>
            <a:off x="0" y="882134"/>
            <a:ext cx="9144000" cy="646331"/>
          </a:xfrm>
          <a:prstGeom prst="rect">
            <a:avLst/>
          </a:prstGeom>
          <a:noFill/>
        </p:spPr>
        <p:txBody>
          <a:bodyPr wrap="square" rtlCol="0">
            <a:spAutoFit/>
          </a:bodyPr>
          <a:lstStyle/>
          <a:p>
            <a:pPr algn="ctr"/>
            <a:r>
              <a:rPr lang="en-US" i="1" dirty="0">
                <a:solidFill>
                  <a:schemeClr val="bg1"/>
                </a:solidFill>
              </a:rPr>
              <a:t>Among facilities excluding health posts offering ANC and any PMTCT services (N=207), percent that provide:</a:t>
            </a:r>
          </a:p>
        </p:txBody>
      </p:sp>
      <p:graphicFrame>
        <p:nvGraphicFramePr>
          <p:cNvPr id="10" name="Chart 9"/>
          <p:cNvGraphicFramePr/>
          <p:nvPr>
            <p:extLst>
              <p:ext uri="{D42A27DB-BD31-4B8C-83A1-F6EECF244321}">
                <p14:modId xmlns:p14="http://schemas.microsoft.com/office/powerpoint/2010/main" val="2829029844"/>
              </p:ext>
            </p:extLst>
          </p:nvPr>
        </p:nvGraphicFramePr>
        <p:xfrm>
          <a:off x="0" y="1600200"/>
          <a:ext cx="9144000" cy="524790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46507740"/>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443"/>
            <a:ext cx="9144000" cy="1143000"/>
          </a:xfrm>
        </p:spPr>
        <p:txBody>
          <a:bodyPr>
            <a:noAutofit/>
          </a:bodyPr>
          <a:lstStyle/>
          <a:p>
            <a:pPr lvl="0"/>
            <a:r>
              <a:rPr lang="en-US" dirty="0">
                <a:solidFill>
                  <a:schemeClr val="bg1"/>
                </a:solidFill>
                <a:latin typeface="Source Sans Pro" panose="020B0503030403020204" pitchFamily="34" charset="0"/>
                <a:ea typeface="Source Sans Pro" panose="020B0503030403020204" pitchFamily="34" charset="0"/>
              </a:rPr>
              <a:t>Guidelines, Equipment, Diagnostics, and Medicines for PMTCT Services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686613456"/>
              </p:ext>
            </p:extLst>
          </p:nvPr>
        </p:nvGraphicFramePr>
        <p:xfrm>
          <a:off x="0" y="1600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236311"/>
            <a:ext cx="91440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facilities offering ANC and any PMTCT services (N=210), percent that have:</a:t>
            </a:r>
          </a:p>
        </p:txBody>
      </p:sp>
    </p:spTree>
    <p:extLst>
      <p:ext uri="{BB962C8B-B14F-4D97-AF65-F5344CB8AC3E}">
        <p14:creationId xmlns:p14="http://schemas.microsoft.com/office/powerpoint/2010/main" val="29633215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54150"/>
            <a:ext cx="4357255" cy="4946650"/>
          </a:xfrm>
        </p:spPr>
        <p:txBody>
          <a:bodyPr>
            <a:normAutofit fontScale="85000" lnSpcReduction="10000"/>
          </a:bodyPr>
          <a:lstStyle/>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Availability of ANC services</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Service Readiness</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Observed ANC Consultations</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Management Practices </a:t>
            </a:r>
            <a:br>
              <a:rPr lang="en-US" dirty="0">
                <a:latin typeface="Source Sans Pro" panose="020B0503030403020204" pitchFamily="34" charset="0"/>
                <a:ea typeface="Source Sans Pro" panose="020B0503030403020204" pitchFamily="34" charset="0"/>
                <a:cs typeface="Arial" charset="0"/>
              </a:rPr>
            </a:br>
            <a:r>
              <a:rPr lang="en-US" dirty="0">
                <a:latin typeface="Source Sans Pro" panose="020B0503030403020204" pitchFamily="34" charset="0"/>
                <a:ea typeface="Source Sans Pro" panose="020B0503030403020204" pitchFamily="34" charset="0"/>
                <a:cs typeface="Arial" charset="0"/>
              </a:rPr>
              <a:t>and Training</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Prevention of Mother-to-Child Transmission of HIV</a:t>
            </a:r>
          </a:p>
          <a:p>
            <a:pPr>
              <a:spcBef>
                <a:spcPct val="50000"/>
              </a:spcBef>
              <a:buClr>
                <a:schemeClr val="bg1"/>
              </a:buClr>
            </a:pPr>
            <a:r>
              <a:rPr lang="en-US" b="1" dirty="0">
                <a:solidFill>
                  <a:srgbClr val="24408D"/>
                </a:solidFill>
                <a:latin typeface="Source Sans Pro" panose="020B0503030403020204" pitchFamily="34" charset="0"/>
                <a:ea typeface="Source Sans Pro" panose="020B0503030403020204" pitchFamily="34" charset="0"/>
                <a:cs typeface="Arial" charset="0"/>
              </a:rPr>
              <a:t>Malaria in Pregnancy</a:t>
            </a:r>
          </a:p>
        </p:txBody>
      </p:sp>
      <p:sp>
        <p:nvSpPr>
          <p:cNvPr id="4" name="TextBox 3">
            <a:extLst>
              <a:ext uri="{FF2B5EF4-FFF2-40B4-BE49-F238E27FC236}">
                <a16:creationId xmlns:a16="http://schemas.microsoft.com/office/drawing/2014/main" id="{B1911B85-A3C6-212B-1677-BE408A67FEC2}"/>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solidFill>
                  <a:schemeClr val="bg1"/>
                </a:solidFill>
                <a:latin typeface="Source Sans Pro" panose="020B0503030403020204" pitchFamily="34" charset="0"/>
                <a:ea typeface="Source Sans Pro" panose="020B0503030403020204" pitchFamily="34" charset="0"/>
              </a:rPr>
              <a:t>Find these data in </a:t>
            </a:r>
            <a:r>
              <a:rPr lang="en-US" sz="2000" b="1" dirty="0">
                <a:solidFill>
                  <a:srgbClr val="24408D"/>
                </a:solidFill>
                <a:latin typeface="Source Sans Pro" panose="020B0503030403020204" pitchFamily="34" charset="0"/>
                <a:ea typeface="Source Sans Pro" panose="020B0503030403020204" pitchFamily="34" charset="0"/>
              </a:rPr>
              <a:t>Chapter 6</a:t>
            </a:r>
            <a:r>
              <a:rPr lang="en-US" sz="2000" dirty="0">
                <a:solidFill>
                  <a:srgbClr val="24408D"/>
                </a:solidFill>
                <a:latin typeface="Source Sans Pro" panose="020B0503030403020204" pitchFamily="34" charset="0"/>
                <a:ea typeface="Source Sans Pro" panose="020B0503030403020204" pitchFamily="34" charset="0"/>
              </a:rPr>
              <a:t> </a:t>
            </a:r>
            <a:r>
              <a:rPr lang="en-US" sz="2000" dirty="0">
                <a:solidFill>
                  <a:schemeClr val="bg1"/>
                </a:solidFill>
                <a:latin typeface="Source Sans Pro" panose="020B0503030403020204" pitchFamily="34" charset="0"/>
                <a:ea typeface="Source Sans Pro" panose="020B0503030403020204" pitchFamily="34" charset="0"/>
              </a:rPr>
              <a:t>of the Final Report</a:t>
            </a:r>
          </a:p>
        </p:txBody>
      </p:sp>
      <p:pic>
        <p:nvPicPr>
          <p:cNvPr id="5" name="Picture 4" descr="A picture containing text, tree, screenshot, outdoor&#10;&#10;Description automatically generated">
            <a:extLst>
              <a:ext uri="{FF2B5EF4-FFF2-40B4-BE49-F238E27FC236}">
                <a16:creationId xmlns:a16="http://schemas.microsoft.com/office/drawing/2014/main" id="{D6F1FC5B-A850-2EF4-B565-B21AE36A16D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Tree>
    <p:extLst>
      <p:ext uri="{BB962C8B-B14F-4D97-AF65-F5344CB8AC3E}">
        <p14:creationId xmlns:p14="http://schemas.microsoft.com/office/powerpoint/2010/main" val="18940451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837845348"/>
              </p:ext>
            </p:extLst>
          </p:nvPr>
        </p:nvGraphicFramePr>
        <p:xfrm>
          <a:off x="-32084" y="1600200"/>
          <a:ext cx="9176084"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0"/>
            <a:ext cx="9144000" cy="1143000"/>
          </a:xfrm>
        </p:spPr>
        <p:txBody>
          <a:bodyPr>
            <a:noAutofit/>
          </a:bodyPr>
          <a:lstStyle/>
          <a:p>
            <a:pPr lvl="0"/>
            <a:r>
              <a:rPr lang="en-US" dirty="0">
                <a:solidFill>
                  <a:schemeClr val="bg1"/>
                </a:solidFill>
                <a:latin typeface="Source Sans Pro" panose="020B0503030403020204" pitchFamily="34" charset="0"/>
                <a:ea typeface="Source Sans Pro" panose="020B0503030403020204" pitchFamily="34" charset="0"/>
              </a:rPr>
              <a:t>Guidelines, Equipment, Diagnostics, and Medicines for Malaria in ANC Facilities</a:t>
            </a:r>
          </a:p>
        </p:txBody>
      </p:sp>
      <p:sp>
        <p:nvSpPr>
          <p:cNvPr id="5" name="TextBox 4"/>
          <p:cNvSpPr txBox="1"/>
          <p:nvPr/>
        </p:nvSpPr>
        <p:spPr>
          <a:xfrm>
            <a:off x="0" y="1126958"/>
            <a:ext cx="91440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facilities offering ANC services (N=865), percent that have:</a:t>
            </a:r>
          </a:p>
        </p:txBody>
      </p:sp>
      <p:sp>
        <p:nvSpPr>
          <p:cNvPr id="11" name="TextBox 10"/>
          <p:cNvSpPr txBox="1"/>
          <p:nvPr/>
        </p:nvSpPr>
        <p:spPr>
          <a:xfrm rot="16200000">
            <a:off x="-581593" y="5663729"/>
            <a:ext cx="1699946" cy="430887"/>
          </a:xfrm>
          <a:prstGeom prst="rect">
            <a:avLst/>
          </a:prstGeom>
          <a:noFill/>
        </p:spPr>
        <p:txBody>
          <a:bodyPr wrap="square" rtlCol="0">
            <a:spAutoFit/>
          </a:bodyPr>
          <a:lstStyle/>
          <a:p>
            <a:pPr algn="ctr"/>
            <a:r>
              <a:rPr lang="en-US" sz="2200" b="1" dirty="0">
                <a:solidFill>
                  <a:schemeClr val="bg1"/>
                </a:solidFill>
                <a:latin typeface="Source Sans Pro" panose="020B0503030403020204" pitchFamily="34" charset="0"/>
                <a:ea typeface="Source Sans Pro" panose="020B0503030403020204" pitchFamily="34" charset="0"/>
              </a:rPr>
              <a:t>Diagnostics</a:t>
            </a:r>
          </a:p>
        </p:txBody>
      </p:sp>
      <p:sp>
        <p:nvSpPr>
          <p:cNvPr id="12" name="TextBox 11"/>
          <p:cNvSpPr txBox="1"/>
          <p:nvPr/>
        </p:nvSpPr>
        <p:spPr>
          <a:xfrm rot="16200000">
            <a:off x="-455521" y="3363875"/>
            <a:ext cx="1447800" cy="430887"/>
          </a:xfrm>
          <a:prstGeom prst="rect">
            <a:avLst/>
          </a:prstGeom>
          <a:noFill/>
        </p:spPr>
        <p:txBody>
          <a:bodyPr wrap="square" rtlCol="0">
            <a:spAutoFit/>
          </a:bodyPr>
          <a:lstStyle/>
          <a:p>
            <a:pPr algn="ctr"/>
            <a:r>
              <a:rPr lang="en-US" sz="2200" b="1" dirty="0">
                <a:solidFill>
                  <a:schemeClr val="bg1"/>
                </a:solidFill>
                <a:latin typeface="Source Sans Pro" panose="020B0503030403020204" pitchFamily="34" charset="0"/>
                <a:ea typeface="Source Sans Pro" panose="020B0503030403020204" pitchFamily="34" charset="0"/>
              </a:rPr>
              <a:t>Medicines </a:t>
            </a:r>
          </a:p>
        </p:txBody>
      </p:sp>
      <p:sp>
        <p:nvSpPr>
          <p:cNvPr id="13" name="Left Brace 12"/>
          <p:cNvSpPr/>
          <p:nvPr/>
        </p:nvSpPr>
        <p:spPr>
          <a:xfrm>
            <a:off x="762000" y="2855418"/>
            <a:ext cx="762000" cy="1564182"/>
          </a:xfrm>
          <a:prstGeom prst="leftBrace">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
        <p:nvSpPr>
          <p:cNvPr id="15" name="Left Brace 14"/>
          <p:cNvSpPr/>
          <p:nvPr/>
        </p:nvSpPr>
        <p:spPr>
          <a:xfrm>
            <a:off x="745671" y="4798982"/>
            <a:ext cx="762000" cy="1864120"/>
          </a:xfrm>
          <a:prstGeom prst="leftBrace">
            <a:avLst/>
          </a:prstGeom>
          <a:ln w="2540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210722051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457200" y="0"/>
            <a:ext cx="8229600" cy="1143000"/>
          </a:xfrm>
        </p:spPr>
        <p:txBody>
          <a:bodyPr/>
          <a:lstStyle/>
          <a:p>
            <a:pPr eaLnBrk="1" hangingPunct="1"/>
            <a:r>
              <a:rPr lang="en-US" dirty="0">
                <a:solidFill>
                  <a:schemeClr val="bg1"/>
                </a:solidFill>
              </a:rPr>
              <a:t>Key Findings</a:t>
            </a:r>
          </a:p>
        </p:txBody>
      </p:sp>
      <p:sp>
        <p:nvSpPr>
          <p:cNvPr id="54275" name="Content Placeholder 2"/>
          <p:cNvSpPr>
            <a:spLocks noGrp="1"/>
          </p:cNvSpPr>
          <p:nvPr>
            <p:ph idx="1"/>
          </p:nvPr>
        </p:nvSpPr>
        <p:spPr>
          <a:xfrm>
            <a:off x="0" y="1295400"/>
            <a:ext cx="9144000" cy="5562600"/>
          </a:xfrm>
        </p:spPr>
        <p:txBody>
          <a:bodyPr/>
          <a:lstStyle/>
          <a:p>
            <a:pPr eaLnBrk="1" hangingPunct="1">
              <a:buClr>
                <a:schemeClr val="bg1"/>
              </a:buClr>
            </a:pPr>
            <a:r>
              <a:rPr lang="en-US" sz="2800" b="1" dirty="0">
                <a:solidFill>
                  <a:srgbClr val="24408D"/>
                </a:solidFill>
              </a:rPr>
              <a:t>75%</a:t>
            </a:r>
            <a:r>
              <a:rPr lang="en-US" sz="2800" dirty="0">
                <a:solidFill>
                  <a:schemeClr val="bg2"/>
                </a:solidFill>
              </a:rPr>
              <a:t> </a:t>
            </a:r>
            <a:r>
              <a:rPr lang="en-US" sz="2800" dirty="0">
                <a:solidFill>
                  <a:schemeClr val="bg1"/>
                </a:solidFill>
              </a:rPr>
              <a:t>of facilities offer </a:t>
            </a:r>
            <a:r>
              <a:rPr lang="en-US" sz="2800" b="1" dirty="0">
                <a:solidFill>
                  <a:srgbClr val="24408D"/>
                </a:solidFill>
              </a:rPr>
              <a:t>ANC</a:t>
            </a:r>
            <a:r>
              <a:rPr lang="en-US" sz="2800" dirty="0">
                <a:solidFill>
                  <a:schemeClr val="bg1"/>
                </a:solidFill>
              </a:rPr>
              <a:t> services.</a:t>
            </a:r>
          </a:p>
          <a:p>
            <a:pPr eaLnBrk="1" hangingPunct="1">
              <a:buClr>
                <a:schemeClr val="bg1"/>
              </a:buClr>
            </a:pPr>
            <a:r>
              <a:rPr lang="en-US" sz="2800" b="1" dirty="0">
                <a:solidFill>
                  <a:srgbClr val="24408D"/>
                </a:solidFill>
              </a:rPr>
              <a:t>3%</a:t>
            </a:r>
            <a:r>
              <a:rPr lang="en-US" sz="2800" dirty="0">
                <a:solidFill>
                  <a:srgbClr val="24408D"/>
                </a:solidFill>
              </a:rPr>
              <a:t> </a:t>
            </a:r>
            <a:r>
              <a:rPr lang="en-US" sz="2800" dirty="0">
                <a:solidFill>
                  <a:schemeClr val="bg1"/>
                </a:solidFill>
              </a:rPr>
              <a:t>of first-visit ANC client consultations had all elements of </a:t>
            </a:r>
            <a:r>
              <a:rPr lang="en-US" sz="2800" b="1" dirty="0">
                <a:solidFill>
                  <a:srgbClr val="24408D"/>
                </a:solidFill>
              </a:rPr>
              <a:t>client history </a:t>
            </a:r>
            <a:r>
              <a:rPr lang="en-US" sz="2800" dirty="0"/>
              <a:t>assessed.</a:t>
            </a:r>
          </a:p>
          <a:p>
            <a:pPr eaLnBrk="1" hangingPunct="1">
              <a:buClr>
                <a:schemeClr val="bg1"/>
              </a:buClr>
            </a:pPr>
            <a:r>
              <a:rPr lang="en-US" sz="2800" b="1" dirty="0">
                <a:solidFill>
                  <a:srgbClr val="24408D"/>
                </a:solidFill>
              </a:rPr>
              <a:t>77% </a:t>
            </a:r>
            <a:r>
              <a:rPr lang="en-US" sz="2800" dirty="0">
                <a:solidFill>
                  <a:schemeClr val="bg1"/>
                </a:solidFill>
              </a:rPr>
              <a:t>of ANC client consultations </a:t>
            </a:r>
            <a:r>
              <a:rPr lang="en-US" sz="2800" dirty="0"/>
              <a:t>discussed</a:t>
            </a:r>
            <a:r>
              <a:rPr lang="en-US" sz="2800" dirty="0">
                <a:solidFill>
                  <a:schemeClr val="accent2"/>
                </a:solidFill>
              </a:rPr>
              <a:t> </a:t>
            </a:r>
            <a:r>
              <a:rPr lang="en-US" sz="2800" b="1" dirty="0">
                <a:solidFill>
                  <a:srgbClr val="24408D"/>
                </a:solidFill>
              </a:rPr>
              <a:t>any risk symptoms</a:t>
            </a:r>
            <a:r>
              <a:rPr lang="en-US" sz="2800" b="1" dirty="0">
                <a:solidFill>
                  <a:schemeClr val="accent2"/>
                </a:solidFill>
              </a:rPr>
              <a:t> </a:t>
            </a:r>
            <a:r>
              <a:rPr lang="en-US" sz="2800" dirty="0"/>
              <a:t>for</a:t>
            </a:r>
            <a:r>
              <a:rPr lang="en-US" sz="2800" dirty="0">
                <a:solidFill>
                  <a:schemeClr val="accent2"/>
                </a:solidFill>
              </a:rPr>
              <a:t> </a:t>
            </a:r>
            <a:r>
              <a:rPr lang="en-US" sz="2800" dirty="0">
                <a:solidFill>
                  <a:schemeClr val="bg1"/>
                </a:solidFill>
              </a:rPr>
              <a:t>pregnancy complications.</a:t>
            </a:r>
          </a:p>
          <a:p>
            <a:pPr eaLnBrk="1" hangingPunct="1">
              <a:buClr>
                <a:schemeClr val="bg1"/>
              </a:buClr>
            </a:pPr>
            <a:r>
              <a:rPr lang="en-US" sz="2800" b="1" dirty="0">
                <a:solidFill>
                  <a:srgbClr val="24408D"/>
                </a:solidFill>
              </a:rPr>
              <a:t>79% </a:t>
            </a:r>
            <a:r>
              <a:rPr lang="en-US" sz="2800" dirty="0">
                <a:solidFill>
                  <a:schemeClr val="bg1"/>
                </a:solidFill>
              </a:rPr>
              <a:t>of facilities offering ANC services provide </a:t>
            </a:r>
            <a:r>
              <a:rPr lang="en-US" sz="2800" b="1" dirty="0">
                <a:solidFill>
                  <a:srgbClr val="24408D"/>
                </a:solidFill>
              </a:rPr>
              <a:t>PMTCT services</a:t>
            </a:r>
            <a:r>
              <a:rPr lang="en-US" sz="2800" dirty="0"/>
              <a:t>.</a:t>
            </a:r>
          </a:p>
          <a:p>
            <a:pPr>
              <a:buClr>
                <a:schemeClr val="bg1"/>
              </a:buClr>
            </a:pPr>
            <a:r>
              <a:rPr lang="en-US" sz="2800" b="1" dirty="0">
                <a:solidFill>
                  <a:srgbClr val="24408D"/>
                </a:solidFill>
              </a:rPr>
              <a:t>54% </a:t>
            </a:r>
            <a:r>
              <a:rPr lang="en-US" sz="2800" dirty="0"/>
              <a:t>of facilities offering ANC services have </a:t>
            </a:r>
            <a:r>
              <a:rPr lang="en-US" sz="2800" b="1" dirty="0">
                <a:solidFill>
                  <a:srgbClr val="24408D"/>
                </a:solidFill>
              </a:rPr>
              <a:t>malaria RDT or microscopy testing capacity</a:t>
            </a:r>
            <a:r>
              <a:rPr lang="en-US" sz="2800" dirty="0"/>
              <a:t>.</a:t>
            </a:r>
            <a:endParaRPr lang="en-US" sz="2800" b="1" dirty="0">
              <a:solidFill>
                <a:schemeClr val="accent2"/>
              </a:solidFill>
            </a:endParaRPr>
          </a:p>
          <a:p>
            <a:pPr eaLnBrk="1" hangingPunct="1"/>
            <a:endParaRPr lang="en-US" sz="2800" b="1" dirty="0">
              <a:solidFill>
                <a:schemeClr val="accent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3978084973"/>
              </p:ext>
            </p:extLst>
          </p:nvPr>
        </p:nvGraphicFramePr>
        <p:xfrm>
          <a:off x="76200" y="1593980"/>
          <a:ext cx="9144000" cy="5187820"/>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j-cs"/>
              </a:rPr>
              <a:t>Availability of </a:t>
            </a:r>
            <a:r>
              <a:rPr lang="en-US" sz="4000" dirty="0">
                <a:solidFill>
                  <a:schemeClr val="bg1"/>
                </a:solidFill>
                <a:latin typeface="Source Sans Pro" panose="020B0503030403020204" pitchFamily="34" charset="0"/>
                <a:ea typeface="Source Sans Pro" panose="020B0503030403020204" pitchFamily="34" charset="0"/>
                <a:cs typeface="+mj-cs"/>
              </a:rPr>
              <a:t>Antenatal Care (ANC) </a:t>
            </a:r>
            <a:br>
              <a:rPr lang="en-US" sz="4000" dirty="0">
                <a:solidFill>
                  <a:schemeClr val="bg1"/>
                </a:solidFill>
                <a:latin typeface="Source Sans Pro" panose="020B0503030403020204" pitchFamily="34" charset="0"/>
                <a:ea typeface="Source Sans Pro" panose="020B0503030403020204" pitchFamily="34" charset="0"/>
                <a:cs typeface="+mj-cs"/>
              </a:rPr>
            </a:br>
            <a:r>
              <a:rPr lang="en-US" sz="4000" dirty="0">
                <a:solidFill>
                  <a:schemeClr val="bg1"/>
                </a:solidFill>
                <a:latin typeface="Source Sans Pro" panose="020B0503030403020204" pitchFamily="34" charset="0"/>
                <a:ea typeface="Source Sans Pro" panose="020B0503030403020204" pitchFamily="34" charset="0"/>
                <a:cs typeface="+mj-cs"/>
              </a:rPr>
              <a:t>by Facility Type</a:t>
            </a:r>
            <a:endParaRPr kumimoji="0" lang="en-US" sz="4000" i="0" u="none" strike="noStrike" kern="1200" cap="none" spc="0" normalizeH="0" baseline="0" noProof="0" dirty="0">
              <a:ln>
                <a:noFill/>
              </a:ln>
              <a:solidFill>
                <a:schemeClr val="bg1"/>
              </a:solidFill>
              <a:effectLst/>
              <a:uLnTx/>
              <a:uFillTx/>
              <a:latin typeface="Source Sans Pro" panose="020B0503030403020204" pitchFamily="34" charset="0"/>
              <a:ea typeface="Source Sans Pro" panose="020B0503030403020204" pitchFamily="34" charset="0"/>
              <a:cs typeface="+mj-cs"/>
            </a:endParaRPr>
          </a:p>
        </p:txBody>
      </p:sp>
      <p:sp>
        <p:nvSpPr>
          <p:cNvPr id="6" name="TextBox 5"/>
          <p:cNvSpPr txBox="1"/>
          <p:nvPr/>
        </p:nvSpPr>
        <p:spPr>
          <a:xfrm>
            <a:off x="-36616" y="1154668"/>
            <a:ext cx="91440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Percent of all facilities (N=1,158) offering ANC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r>
              <a:rPr lang="en-US" dirty="0">
                <a:latin typeface="Source Sans Pro" panose="020B0503030403020204" pitchFamily="34" charset="0"/>
                <a:ea typeface="Source Sans Pro" panose="020B0503030403020204" pitchFamily="34" charset="0"/>
              </a:rPr>
              <a:t>Availability of ANC by Managing Authority</a:t>
            </a:r>
          </a:p>
        </p:txBody>
      </p:sp>
      <p:sp>
        <p:nvSpPr>
          <p:cNvPr id="5" name="TextBox 4"/>
          <p:cNvSpPr txBox="1"/>
          <p:nvPr/>
        </p:nvSpPr>
        <p:spPr>
          <a:xfrm>
            <a:off x="-5938" y="1219200"/>
            <a:ext cx="91440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Percent of all facilities (N=1,158) offering ANC </a:t>
            </a:r>
          </a:p>
        </p:txBody>
      </p:sp>
      <p:graphicFrame>
        <p:nvGraphicFramePr>
          <p:cNvPr id="6" name="Content Placeholder 6"/>
          <p:cNvGraphicFramePr>
            <a:graphicFrameLocks noGrp="1"/>
          </p:cNvGraphicFramePr>
          <p:nvPr>
            <p:ph idx="1"/>
            <p:extLst>
              <p:ext uri="{D42A27DB-BD31-4B8C-83A1-F6EECF244321}">
                <p14:modId xmlns:p14="http://schemas.microsoft.com/office/powerpoint/2010/main" val="1206760539"/>
              </p:ext>
            </p:extLst>
          </p:nvPr>
        </p:nvGraphicFramePr>
        <p:xfrm>
          <a:off x="451262" y="1633559"/>
          <a:ext cx="8229600" cy="5257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2357915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r>
              <a:rPr lang="en-GB" dirty="0">
                <a:latin typeface="Source Sans Pro" panose="020B0503030403020204" pitchFamily="34" charset="0"/>
                <a:ea typeface="Source Sans Pro" panose="020B0503030403020204" pitchFamily="34" charset="0"/>
              </a:rPr>
              <a:t>Frequency of ANC Services</a:t>
            </a:r>
            <a:endParaRPr lang="en-US" dirty="0">
              <a:solidFill>
                <a:schemeClr val="bg1"/>
              </a:solidFill>
              <a:latin typeface="Source Sans Pro" panose="020B0503030403020204" pitchFamily="34" charset="0"/>
              <a:ea typeface="Source Sans Pro" panose="020B0503030403020204" pitchFamily="34" charset="0"/>
            </a:endParaRPr>
          </a:p>
        </p:txBody>
      </p:sp>
      <p:sp>
        <p:nvSpPr>
          <p:cNvPr id="6" name="TextBox 5"/>
          <p:cNvSpPr txBox="1"/>
          <p:nvPr/>
        </p:nvSpPr>
        <p:spPr>
          <a:xfrm>
            <a:off x="0" y="838200"/>
            <a:ext cx="9144000" cy="646331"/>
          </a:xfrm>
          <a:prstGeom prst="rect">
            <a:avLst/>
          </a:prstGeom>
          <a:noFill/>
        </p:spPr>
        <p:txBody>
          <a:bodyPr wrap="square" rtlCol="0">
            <a:spAutoFit/>
          </a:bodyPr>
          <a:lstStyle/>
          <a:p>
            <a:pPr algn="ctr">
              <a:spcBef>
                <a:spcPct val="50000"/>
              </a:spcBef>
              <a:defRPr/>
            </a:pPr>
            <a:r>
              <a:rPr lang="en-GB" i="1" dirty="0">
                <a:solidFill>
                  <a:schemeClr val="bg1"/>
                </a:solidFill>
                <a:latin typeface="Source Sans Pro" panose="020B0503030403020204" pitchFamily="34" charset="0"/>
                <a:ea typeface="Source Sans Pro" panose="020B0503030403020204" pitchFamily="34" charset="0"/>
              </a:rPr>
              <a:t>Among facilities offering ANC services (N=865), percent of facilities where ANC services are offered for the indicated number of days per week*</a:t>
            </a:r>
          </a:p>
        </p:txBody>
      </p:sp>
      <p:graphicFrame>
        <p:nvGraphicFramePr>
          <p:cNvPr id="8" name="Content Placeholder 6"/>
          <p:cNvGraphicFramePr>
            <a:graphicFrameLocks noGrp="1"/>
          </p:cNvGraphicFramePr>
          <p:nvPr>
            <p:ph idx="1"/>
            <p:extLst>
              <p:ext uri="{D42A27DB-BD31-4B8C-83A1-F6EECF244321}">
                <p14:modId xmlns:p14="http://schemas.microsoft.com/office/powerpoint/2010/main" val="2366865808"/>
              </p:ext>
            </p:extLst>
          </p:nvPr>
        </p:nvGraphicFramePr>
        <p:xfrm>
          <a:off x="-152400" y="1636931"/>
          <a:ext cx="9296400" cy="5076031"/>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a:extLst>
              <a:ext uri="{FF2B5EF4-FFF2-40B4-BE49-F238E27FC236}">
                <a16:creationId xmlns:a16="http://schemas.microsoft.com/office/drawing/2014/main" id="{13EEDB69-F28B-289F-A8AF-E7045BA52540}"/>
              </a:ext>
            </a:extLst>
          </p:cNvPr>
          <p:cNvSpPr txBox="1"/>
          <p:nvPr/>
        </p:nvSpPr>
        <p:spPr>
          <a:xfrm>
            <a:off x="228600" y="6077634"/>
            <a:ext cx="8686800" cy="646331"/>
          </a:xfrm>
          <a:prstGeom prst="rect">
            <a:avLst/>
          </a:prstGeom>
          <a:noFill/>
        </p:spPr>
        <p:txBody>
          <a:bodyPr wrap="square" rtlCol="0">
            <a:spAutoFit/>
          </a:bodyPr>
          <a:lstStyle/>
          <a:p>
            <a:r>
              <a:rPr lang="en-US" dirty="0">
                <a:solidFill>
                  <a:schemeClr val="bg1"/>
                </a:solidFill>
                <a:latin typeface="Source Sans Pro" panose="020B0503030403020204" pitchFamily="34" charset="0"/>
                <a:ea typeface="Source Sans Pro" panose="020B0503030403020204" pitchFamily="34" charset="0"/>
              </a:rPr>
              <a:t>*Some facilities provide the service less than 1 day per week, therefore total percentages may not add to 100%.</a:t>
            </a:r>
          </a:p>
        </p:txBody>
      </p:sp>
    </p:spTree>
    <p:extLst>
      <p:ext uri="{BB962C8B-B14F-4D97-AF65-F5344CB8AC3E}">
        <p14:creationId xmlns:p14="http://schemas.microsoft.com/office/powerpoint/2010/main" val="23009390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454150"/>
            <a:ext cx="4357255" cy="5022850"/>
          </a:xfrm>
        </p:spPr>
        <p:txBody>
          <a:bodyPr>
            <a:normAutofit fontScale="85000" lnSpcReduction="10000"/>
          </a:bodyPr>
          <a:lstStyle/>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Availability of ANC services</a:t>
            </a:r>
          </a:p>
          <a:p>
            <a:pPr>
              <a:spcBef>
                <a:spcPct val="50000"/>
              </a:spcBef>
              <a:buClr>
                <a:schemeClr val="bg1"/>
              </a:buClr>
            </a:pPr>
            <a:r>
              <a:rPr lang="en-US" b="1" dirty="0">
                <a:solidFill>
                  <a:srgbClr val="24408D"/>
                </a:solidFill>
                <a:latin typeface="Source Sans Pro" panose="020B0503030403020204" pitchFamily="34" charset="0"/>
                <a:ea typeface="Source Sans Pro" panose="020B0503030403020204" pitchFamily="34" charset="0"/>
                <a:cs typeface="Arial" charset="0"/>
              </a:rPr>
              <a:t>Service Readiness</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Observed ANC Consultations</a:t>
            </a:r>
          </a:p>
          <a:p>
            <a:pPr>
              <a:spcBef>
                <a:spcPct val="50000"/>
              </a:spcBef>
              <a:buClr>
                <a:schemeClr val="bg1"/>
              </a:buClr>
            </a:pPr>
            <a:r>
              <a:rPr lang="en-US" dirty="0">
                <a:solidFill>
                  <a:schemeClr val="bg1"/>
                </a:solidFill>
                <a:latin typeface="Source Sans Pro" panose="020B0503030403020204" pitchFamily="34" charset="0"/>
                <a:ea typeface="Source Sans Pro" panose="020B0503030403020204" pitchFamily="34" charset="0"/>
                <a:cs typeface="Arial" charset="0"/>
              </a:rPr>
              <a:t>Management Practices </a:t>
            </a:r>
            <a:br>
              <a:rPr lang="en-US" dirty="0">
                <a:solidFill>
                  <a:schemeClr val="bg1"/>
                </a:solidFill>
                <a:latin typeface="Source Sans Pro" panose="020B0503030403020204" pitchFamily="34" charset="0"/>
                <a:ea typeface="Source Sans Pro" panose="020B0503030403020204" pitchFamily="34" charset="0"/>
                <a:cs typeface="Arial" charset="0"/>
              </a:rPr>
            </a:br>
            <a:r>
              <a:rPr lang="en-US" dirty="0">
                <a:solidFill>
                  <a:schemeClr val="bg1"/>
                </a:solidFill>
                <a:latin typeface="Source Sans Pro" panose="020B0503030403020204" pitchFamily="34" charset="0"/>
                <a:ea typeface="Source Sans Pro" panose="020B0503030403020204" pitchFamily="34" charset="0"/>
                <a:cs typeface="Arial" charset="0"/>
              </a:rPr>
              <a:t>and Training</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Prevention of Mother-to-Child Transmission of HIV</a:t>
            </a:r>
          </a:p>
          <a:p>
            <a:pPr>
              <a:spcBef>
                <a:spcPct val="50000"/>
              </a:spcBef>
              <a:buClr>
                <a:schemeClr val="bg1"/>
              </a:buClr>
            </a:pPr>
            <a:r>
              <a:rPr lang="en-US" dirty="0">
                <a:latin typeface="Source Sans Pro" panose="020B0503030403020204" pitchFamily="34" charset="0"/>
                <a:ea typeface="Source Sans Pro" panose="020B0503030403020204" pitchFamily="34" charset="0"/>
                <a:cs typeface="Arial" charset="0"/>
              </a:rPr>
              <a:t>Malaria in Pregnancy</a:t>
            </a:r>
          </a:p>
        </p:txBody>
      </p:sp>
      <p:sp>
        <p:nvSpPr>
          <p:cNvPr id="4" name="TextBox 3">
            <a:extLst>
              <a:ext uri="{FF2B5EF4-FFF2-40B4-BE49-F238E27FC236}">
                <a16:creationId xmlns:a16="http://schemas.microsoft.com/office/drawing/2014/main" id="{85563B3C-4083-5CC4-4C69-A8EC3B1576D8}"/>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solidFill>
                  <a:schemeClr val="bg1"/>
                </a:solidFill>
                <a:latin typeface="Source Sans Pro" panose="020B0503030403020204" pitchFamily="34" charset="0"/>
                <a:ea typeface="Source Sans Pro" panose="020B0503030403020204" pitchFamily="34" charset="0"/>
              </a:rPr>
              <a:t>Find these data in </a:t>
            </a:r>
            <a:r>
              <a:rPr lang="en-US" sz="2000" b="1" dirty="0">
                <a:solidFill>
                  <a:srgbClr val="24408D"/>
                </a:solidFill>
                <a:latin typeface="Source Sans Pro" panose="020B0503030403020204" pitchFamily="34" charset="0"/>
                <a:ea typeface="Source Sans Pro" panose="020B0503030403020204" pitchFamily="34" charset="0"/>
              </a:rPr>
              <a:t>Chapter 6</a:t>
            </a:r>
            <a:r>
              <a:rPr lang="en-US" sz="2000" dirty="0">
                <a:solidFill>
                  <a:srgbClr val="24408D"/>
                </a:solidFill>
                <a:latin typeface="Source Sans Pro" panose="020B0503030403020204" pitchFamily="34" charset="0"/>
                <a:ea typeface="Source Sans Pro" panose="020B0503030403020204" pitchFamily="34" charset="0"/>
              </a:rPr>
              <a:t> </a:t>
            </a:r>
            <a:r>
              <a:rPr lang="en-US" sz="2000" dirty="0">
                <a:solidFill>
                  <a:schemeClr val="bg1"/>
                </a:solidFill>
                <a:latin typeface="Source Sans Pro" panose="020B0503030403020204" pitchFamily="34" charset="0"/>
                <a:ea typeface="Source Sans Pro" panose="020B0503030403020204" pitchFamily="34" charset="0"/>
              </a:rPr>
              <a:t>of the Final Report</a:t>
            </a:r>
          </a:p>
        </p:txBody>
      </p:sp>
      <p:pic>
        <p:nvPicPr>
          <p:cNvPr id="5" name="Picture 4" descr="A picture containing text, tree, screenshot, outdoor&#10;&#10;Description automatically generated">
            <a:extLst>
              <a:ext uri="{FF2B5EF4-FFF2-40B4-BE49-F238E27FC236}">
                <a16:creationId xmlns:a16="http://schemas.microsoft.com/office/drawing/2014/main" id="{41175C23-776A-B49E-CDE2-092A32BC21D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Tree>
    <p:extLst>
      <p:ext uri="{BB962C8B-B14F-4D97-AF65-F5344CB8AC3E}">
        <p14:creationId xmlns:p14="http://schemas.microsoft.com/office/powerpoint/2010/main" val="34917449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noAutofit/>
          </a:bodyPr>
          <a:lstStyle/>
          <a:p>
            <a:pPr lvl="0"/>
            <a:r>
              <a:rPr lang="en-US" dirty="0">
                <a:solidFill>
                  <a:schemeClr val="bg1"/>
                </a:solidFill>
                <a:latin typeface="Source Sans Pro" panose="020B0503030403020204" pitchFamily="34" charset="0"/>
                <a:ea typeface="Source Sans Pro" panose="020B0503030403020204" pitchFamily="34" charset="0"/>
              </a:rPr>
              <a:t>Guidelines and Basic Equipment </a:t>
            </a:r>
            <a:br>
              <a:rPr lang="en-US" dirty="0">
                <a:solidFill>
                  <a:schemeClr val="bg1"/>
                </a:solidFill>
                <a:latin typeface="Source Sans Pro" panose="020B0503030403020204" pitchFamily="34" charset="0"/>
                <a:ea typeface="Source Sans Pro" panose="020B0503030403020204" pitchFamily="34" charset="0"/>
              </a:rPr>
            </a:br>
            <a:r>
              <a:rPr lang="en-US" dirty="0">
                <a:solidFill>
                  <a:schemeClr val="bg1"/>
                </a:solidFill>
                <a:latin typeface="Source Sans Pro" panose="020B0503030403020204" pitchFamily="34" charset="0"/>
                <a:ea typeface="Source Sans Pro" panose="020B0503030403020204" pitchFamily="34" charset="0"/>
              </a:rPr>
              <a:t>for ANC Services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73596918"/>
              </p:ext>
            </p:extLst>
          </p:nvPr>
        </p:nvGraphicFramePr>
        <p:xfrm>
          <a:off x="0" y="1524000"/>
          <a:ext cx="9144000" cy="5334000"/>
        </p:xfrm>
        <a:graphic>
          <a:graphicData uri="http://schemas.openxmlformats.org/drawingml/2006/chart">
            <c:chart xmlns:c="http://schemas.openxmlformats.org/drawingml/2006/chart" xmlns:r="http://schemas.openxmlformats.org/officeDocument/2006/relationships" r:id="rId3"/>
          </a:graphicData>
        </a:graphic>
      </p:graphicFrame>
      <p:sp>
        <p:nvSpPr>
          <p:cNvPr id="10" name="TextBox 9"/>
          <p:cNvSpPr txBox="1"/>
          <p:nvPr/>
        </p:nvSpPr>
        <p:spPr>
          <a:xfrm>
            <a:off x="12032" y="1154668"/>
            <a:ext cx="91440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facilities offering ANC services (N=865), percent that have:</a:t>
            </a:r>
          </a:p>
        </p:txBody>
      </p:sp>
    </p:spTree>
    <p:extLst>
      <p:ext uri="{BB962C8B-B14F-4D97-AF65-F5344CB8AC3E}">
        <p14:creationId xmlns:p14="http://schemas.microsoft.com/office/powerpoint/2010/main" val="42574353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rmAutofit/>
          </a:bodyPr>
          <a:lstStyle/>
          <a:p>
            <a:pPr lvl="0"/>
            <a:r>
              <a:rPr lang="en-US" dirty="0">
                <a:solidFill>
                  <a:schemeClr val="bg1"/>
                </a:solidFill>
                <a:latin typeface="Source Sans Pro" panose="020B0503030403020204" pitchFamily="34" charset="0"/>
                <a:ea typeface="Source Sans Pro" panose="020B0503030403020204" pitchFamily="34" charset="0"/>
              </a:rPr>
              <a:t>Infection Control</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455896246"/>
              </p:ext>
            </p:extLst>
          </p:nvPr>
        </p:nvGraphicFramePr>
        <p:xfrm>
          <a:off x="0" y="1371600"/>
          <a:ext cx="9144000" cy="5486401"/>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0" y="926068"/>
            <a:ext cx="9144000" cy="369332"/>
          </a:xfrm>
          <a:prstGeom prst="rect">
            <a:avLst/>
          </a:prstGeom>
          <a:noFill/>
        </p:spPr>
        <p:txBody>
          <a:bodyPr wrap="square" rtlCol="0">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facilities offering ANC services (N=865), percent that have:</a:t>
            </a:r>
          </a:p>
        </p:txBody>
      </p:sp>
    </p:spTree>
    <p:extLst>
      <p:ext uri="{BB962C8B-B14F-4D97-AF65-F5344CB8AC3E}">
        <p14:creationId xmlns:p14="http://schemas.microsoft.com/office/powerpoint/2010/main" val="975753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0"/>
            <a:ext cx="9144000" cy="762000"/>
          </a:xfrm>
        </p:spPr>
        <p:txBody>
          <a:bodyPr>
            <a:noAutofit/>
          </a:bodyPr>
          <a:lstStyle/>
          <a:p>
            <a:pPr eaLnBrk="1" hangingPunct="1"/>
            <a:r>
              <a:rPr lang="en-US" sz="4000" dirty="0">
                <a:solidFill>
                  <a:schemeClr val="bg1"/>
                </a:solidFill>
                <a:latin typeface="Source Sans Pro" panose="020B0503030403020204" pitchFamily="34" charset="0"/>
                <a:ea typeface="Source Sans Pro" panose="020B0503030403020204" pitchFamily="34" charset="0"/>
              </a:rPr>
              <a:t>Diagnostic Capacity for ANC Tests</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667425524"/>
              </p:ext>
            </p:extLst>
          </p:nvPr>
        </p:nvGraphicFramePr>
        <p:xfrm>
          <a:off x="50800" y="1651000"/>
          <a:ext cx="9042400" cy="5156200"/>
        </p:xfrm>
        <a:graphic>
          <a:graphicData uri="http://schemas.openxmlformats.org/drawingml/2006/chart">
            <c:chart xmlns:c="http://schemas.openxmlformats.org/drawingml/2006/chart" xmlns:r="http://schemas.openxmlformats.org/officeDocument/2006/relationships" r:id="rId3"/>
          </a:graphicData>
        </a:graphic>
      </p:graphicFrame>
      <p:sp>
        <p:nvSpPr>
          <p:cNvPr id="16389" name="TextBox 9"/>
          <p:cNvSpPr txBox="1">
            <a:spLocks noChangeArrowheads="1"/>
          </p:cNvSpPr>
          <p:nvPr/>
        </p:nvSpPr>
        <p:spPr bwMode="auto">
          <a:xfrm>
            <a:off x="0" y="783771"/>
            <a:ext cx="9144000" cy="646331"/>
          </a:xfrm>
          <a:prstGeom prst="rect">
            <a:avLst/>
          </a:prstGeom>
          <a:noFill/>
          <a:ln w="9525">
            <a:noFill/>
            <a:miter lim="800000"/>
            <a:headEnd/>
            <a:tailEnd/>
          </a:ln>
        </p:spPr>
        <p:txBody>
          <a:bodyPr>
            <a:spAutoFit/>
          </a:bodyPr>
          <a:lstStyle/>
          <a:p>
            <a:pPr algn="ctr"/>
            <a:r>
              <a:rPr lang="en-US" i="1" dirty="0">
                <a:solidFill>
                  <a:schemeClr val="bg1"/>
                </a:solidFill>
                <a:latin typeface="Source Sans Pro" panose="020B0503030403020204" pitchFamily="34" charset="0"/>
                <a:ea typeface="Source Sans Pro" panose="020B0503030403020204" pitchFamily="34" charset="0"/>
              </a:rPr>
              <a:t>Among facilities excluding health posts offering ANC services (N=261), percent that have the capacity to conduct the indicated tests in the facility</a:t>
            </a:r>
          </a:p>
        </p:txBody>
      </p:sp>
    </p:spTree>
  </p:cSld>
  <p:clrMapOvr>
    <a:masterClrMapping/>
  </p:clrMapOvr>
</p:sld>
</file>

<file path=ppt/theme/theme1.xml><?xml version="1.0" encoding="utf-8"?>
<a:theme xmlns:a="http://schemas.openxmlformats.org/drawingml/2006/main" name="Custom Design">
  <a:themeElements>
    <a:clrScheme name="Ethiopia SPA v2">
      <a:dk1>
        <a:srgbClr val="000000"/>
      </a:dk1>
      <a:lt1>
        <a:sysClr val="window" lastClr="FFFFFF"/>
      </a:lt1>
      <a:dk2>
        <a:srgbClr val="769D66"/>
      </a:dk2>
      <a:lt2>
        <a:srgbClr val="DD8F70"/>
      </a:lt2>
      <a:accent1>
        <a:srgbClr val="667B35"/>
      </a:accent1>
      <a:accent2>
        <a:srgbClr val="E93825"/>
      </a:accent2>
      <a:accent3>
        <a:srgbClr val="97D8E7"/>
      </a:accent3>
      <a:accent4>
        <a:srgbClr val="EAB02C"/>
      </a:accent4>
      <a:accent5>
        <a:srgbClr val="24408D"/>
      </a:accent5>
      <a:accent6>
        <a:srgbClr val="7896CD"/>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Ethiopia SPA v2">
      <a:dk1>
        <a:srgbClr val="000000"/>
      </a:dk1>
      <a:lt1>
        <a:sysClr val="window" lastClr="FFFFFF"/>
      </a:lt1>
      <a:dk2>
        <a:srgbClr val="769D66"/>
      </a:dk2>
      <a:lt2>
        <a:srgbClr val="DD8F70"/>
      </a:lt2>
      <a:accent1>
        <a:srgbClr val="667B35"/>
      </a:accent1>
      <a:accent2>
        <a:srgbClr val="E93825"/>
      </a:accent2>
      <a:accent3>
        <a:srgbClr val="97D8E7"/>
      </a:accent3>
      <a:accent4>
        <a:srgbClr val="EAB02C"/>
      </a:accent4>
      <a:accent5>
        <a:srgbClr val="24408D"/>
      </a:accent5>
      <a:accent6>
        <a:srgbClr val="7896CD"/>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VMX3MACP777Z-1177381151-26500</_dlc_DocId>
    <_dlc_DocIdUrl xmlns="d16efad5-0601-4cf0-b7c2-89968258c777">
      <Url>https://icfonline.sharepoint.com/sites/ihd-dhs/Dissemination/_layouts/15/DocIdRedir.aspx?ID=VMX3MACP777Z-1177381151-26500</Url>
      <Description>VMX3MACP777Z-1177381151-26500</Description>
    </_dlc_DocIdUrl>
    <lcf76f155ced4ddcb4097134ff3c332f xmlns="83c4e5ee-5eea-4e8c-8b50-726738bccb6e">
      <Terms xmlns="http://schemas.microsoft.com/office/infopath/2007/PartnerControls"/>
    </lcf76f155ced4ddcb4097134ff3c332f>
    <TaxCatchAll xmlns="fa6a9aea-fb0f-4ddd-aff8-712634b7d5fe" xsi:nil="true"/>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66946EC4-3F3D-4CF6-B148-9FC00EE6C7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2F83AC7-2580-414F-9C8F-42A3A80745FA}">
  <ds:schemaRefs>
    <ds:schemaRef ds:uri="http://schemas.microsoft.com/sharepoint/v3/contenttype/forms"/>
  </ds:schemaRefs>
</ds:datastoreItem>
</file>

<file path=customXml/itemProps3.xml><?xml version="1.0" encoding="utf-8"?>
<ds:datastoreItem xmlns:ds="http://schemas.openxmlformats.org/officeDocument/2006/customXml" ds:itemID="{F378C004-C92E-4BCF-A825-CA4F31E3F264}">
  <ds:schemaRefs>
    <ds:schemaRef ds:uri="http://schemas.microsoft.com/office/2006/metadata/properties"/>
    <ds:schemaRef ds:uri="http://purl.org/dc/elements/1.1/"/>
    <ds:schemaRef ds:uri="http://purl.org/dc/dcmitype/"/>
    <ds:schemaRef ds:uri="http://purl.org/dc/terms/"/>
    <ds:schemaRef ds:uri="d16efad5-0601-4cf0-b7c2-89968258c777"/>
    <ds:schemaRef ds:uri="83c4e5ee-5eea-4e8c-8b50-726738bccb6e"/>
    <ds:schemaRef ds:uri="http://schemas.openxmlformats.org/package/2006/metadata/core-properties"/>
    <ds:schemaRef ds:uri="http://schemas.microsoft.com/office/2006/documentManagement/types"/>
    <ds:schemaRef ds:uri="http://schemas.microsoft.com/office/infopath/2007/PartnerControls"/>
    <ds:schemaRef ds:uri="http://www.w3.org/XML/1998/namespace"/>
    <ds:schemaRef ds:uri="fa6a9aea-fb0f-4ddd-aff8-712634b7d5fe"/>
  </ds:schemaRefs>
</ds:datastoreItem>
</file>

<file path=customXml/itemProps4.xml><?xml version="1.0" encoding="utf-8"?>
<ds:datastoreItem xmlns:ds="http://schemas.openxmlformats.org/officeDocument/2006/customXml" ds:itemID="{DEF930EE-4A85-4CEA-8530-479B6F8826FC}">
  <ds:schemaRefs>
    <ds:schemaRef ds:uri="http://schemas.microsoft.com/sharepoint/event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otalTime>5261</TotalTime>
  <Words>2094</Words>
  <Application>Microsoft Office PowerPoint</Application>
  <PresentationFormat>On-screen Show (4:3)</PresentationFormat>
  <Paragraphs>156</Paragraphs>
  <Slides>28</Slides>
  <Notes>20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28</vt:i4>
      </vt:variant>
    </vt:vector>
  </HeadingPairs>
  <TitlesOfParts>
    <vt:vector size="34" baseType="lpstr">
      <vt:lpstr>Arial</vt:lpstr>
      <vt:lpstr>Calibri</vt:lpstr>
      <vt:lpstr>Source Sans Pro</vt:lpstr>
      <vt:lpstr>Times New Roman</vt:lpstr>
      <vt:lpstr>Custom Design</vt:lpstr>
      <vt:lpstr>Office Theme</vt:lpstr>
      <vt:lpstr>PowerPoint Presentation</vt:lpstr>
      <vt:lpstr>PowerPoint Presentation</vt:lpstr>
      <vt:lpstr>PowerPoint Presentation</vt:lpstr>
      <vt:lpstr>Availability of ANC by Managing Authority</vt:lpstr>
      <vt:lpstr>Frequency of ANC Services</vt:lpstr>
      <vt:lpstr>PowerPoint Presentation</vt:lpstr>
      <vt:lpstr>Guidelines and Basic Equipment  for ANC Services</vt:lpstr>
      <vt:lpstr>Infection Control</vt:lpstr>
      <vt:lpstr>Diagnostic Capacity for ANC Tests</vt:lpstr>
      <vt:lpstr>Availability of Medicines for Routine ANC</vt:lpstr>
      <vt:lpstr>PowerPoint Presentation</vt:lpstr>
      <vt:lpstr>Characteristics of ANC Clients</vt:lpstr>
      <vt:lpstr>Elements of Client Consultation (First-Visit ANC Clients)</vt:lpstr>
      <vt:lpstr>Basic Physical Examinations</vt:lpstr>
      <vt:lpstr>Preventive Interventions</vt:lpstr>
      <vt:lpstr>Counselling related to Risk Symptoms</vt:lpstr>
      <vt:lpstr>Counselling Topics Discussed  during ANC Visits</vt:lpstr>
      <vt:lpstr>Client Feedback on ANC Services</vt:lpstr>
      <vt:lpstr>PowerPoint Presentation</vt:lpstr>
      <vt:lpstr>Training and Supervision of ANC Providers</vt:lpstr>
      <vt:lpstr>Training of ANC Service Providers</vt:lpstr>
      <vt:lpstr>PowerPoint Presentation</vt:lpstr>
      <vt:lpstr>PowerPoint Presentation</vt:lpstr>
      <vt:lpstr>PMTCT Services </vt:lpstr>
      <vt:lpstr>Guidelines, Equipment, Diagnostics, and Medicines for PMTCT Services</vt:lpstr>
      <vt:lpstr>PowerPoint Presentation</vt:lpstr>
      <vt:lpstr>Guidelines, Equipment, Diagnostics, and Medicines for Malaria in ANC Facilities</vt:lpstr>
      <vt:lpstr>Key Findings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Namibia Health Facility Census 2009</dc:title>
  <dc:creator>Sally Zweimueller</dc:creator>
  <cp:lastModifiedBy>Balian, Sarah (CNTR)</cp:lastModifiedBy>
  <cp:revision>664</cp:revision>
  <cp:lastPrinted>2016-10-20T15:53:32Z</cp:lastPrinted>
  <dcterms:created xsi:type="dcterms:W3CDTF">2010-08-17T13:53:29Z</dcterms:created>
  <dcterms:modified xsi:type="dcterms:W3CDTF">2023-08-31T18:55:16Z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dea95157-7aae-4ed6-8179-6a5d884f5b25</vt:lpwstr>
  </property>
  <property fmtid="{D5CDD505-2E9C-101B-9397-08002B2CF9AE}" pid="4" name="MediaServiceImageTags">
    <vt:lpwstr/>
  </property>
</Properties>
</file>