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notesSlides/notesSlide9.xml" ContentType="application/vnd.openxmlformats-officedocument.presentationml.notesSlide+xml"/>
  <Override PartName="/ppt/charts/chart8.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charts/chart12.xml" ContentType="application/vnd.openxmlformats-officedocument.drawingml.chart+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4.xml" ContentType="application/vnd.openxmlformats-officedocument.drawingml.chart+xml"/>
  <Override PartName="/ppt/notesSlides/notesSlide20.xml" ContentType="application/vnd.openxmlformats-officedocument.presentationml.notesSlide+xml"/>
  <Override PartName="/ppt/charts/chart15.xml" ContentType="application/vnd.openxmlformats-officedocument.drawingml.chart+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5"/>
    <p:sldMasterId id="2147483648" r:id="rId6"/>
    <p:sldMasterId id="2147483663" r:id="rId7"/>
  </p:sldMasterIdLst>
  <p:notesMasterIdLst>
    <p:notesMasterId r:id="rId30"/>
  </p:notesMasterIdLst>
  <p:handoutMasterIdLst>
    <p:handoutMasterId r:id="rId31"/>
  </p:handoutMasterIdLst>
  <p:sldIdLst>
    <p:sldId id="336" r:id="rId8"/>
    <p:sldId id="314" r:id="rId9"/>
    <p:sldId id="331" r:id="rId10"/>
    <p:sldId id="286" r:id="rId11"/>
    <p:sldId id="342" r:id="rId12"/>
    <p:sldId id="354" r:id="rId13"/>
    <p:sldId id="315" r:id="rId14"/>
    <p:sldId id="351" r:id="rId15"/>
    <p:sldId id="352" r:id="rId16"/>
    <p:sldId id="316" r:id="rId17"/>
    <p:sldId id="348" r:id="rId18"/>
    <p:sldId id="291" r:id="rId19"/>
    <p:sldId id="318" r:id="rId20"/>
    <p:sldId id="350" r:id="rId21"/>
    <p:sldId id="297" r:id="rId22"/>
    <p:sldId id="345" r:id="rId23"/>
    <p:sldId id="346" r:id="rId24"/>
    <p:sldId id="347" r:id="rId25"/>
    <p:sldId id="349" r:id="rId26"/>
    <p:sldId id="322" r:id="rId27"/>
    <p:sldId id="301" r:id="rId28"/>
    <p:sldId id="310" r:id="rId2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6"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D747"/>
    <a:srgbClr val="B85A27"/>
    <a:srgbClr val="8B4F9F"/>
    <a:srgbClr val="EB7925"/>
    <a:srgbClr val="F4D796"/>
    <a:srgbClr val="85A3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082" autoAdjust="0"/>
    <p:restoredTop sz="78629" autoAdjust="0"/>
  </p:normalViewPr>
  <p:slideViewPr>
    <p:cSldViewPr>
      <p:cViewPr varScale="1">
        <p:scale>
          <a:sx n="63" d="100"/>
          <a:sy n="63" d="100"/>
        </p:scale>
        <p:origin x="1445" y="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2720"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nais, Sabina" userId="e0a5976f-0446-4474-aa64-fce0035d6983" providerId="ADAL" clId="{D8A54787-1239-40B7-BF93-165B72630F1F}"/>
    <pc:docChg chg="undo custSel modSld">
      <pc:chgData name="Vadnais, Sabina" userId="e0a5976f-0446-4474-aa64-fce0035d6983" providerId="ADAL" clId="{D8A54787-1239-40B7-BF93-165B72630F1F}" dt="2022-05-25T21:22:16.118" v="857" actId="20577"/>
      <pc:docMkLst>
        <pc:docMk/>
      </pc:docMkLst>
      <pc:sldChg chg="delSp modSp mod modNotesTx">
        <pc:chgData name="Vadnais, Sabina" userId="e0a5976f-0446-4474-aa64-fce0035d6983" providerId="ADAL" clId="{D8A54787-1239-40B7-BF93-165B72630F1F}" dt="2022-05-25T20:03:37.798" v="47" actId="20577"/>
        <pc:sldMkLst>
          <pc:docMk/>
          <pc:sldMk cId="0" sldId="286"/>
        </pc:sldMkLst>
        <pc:spChg chg="del mod">
          <ac:chgData name="Vadnais, Sabina" userId="e0a5976f-0446-4474-aa64-fce0035d6983" providerId="ADAL" clId="{D8A54787-1239-40B7-BF93-165B72630F1F}" dt="2022-05-25T20:03:06.751" v="34" actId="478"/>
          <ac:spMkLst>
            <pc:docMk/>
            <pc:sldMk cId="0" sldId="286"/>
            <ac:spMk id="4" creationId="{00000000-0000-0000-0000-000000000000}"/>
          </ac:spMkLst>
        </pc:spChg>
        <pc:spChg chg="mod">
          <ac:chgData name="Vadnais, Sabina" userId="e0a5976f-0446-4474-aa64-fce0035d6983" providerId="ADAL" clId="{D8A54787-1239-40B7-BF93-165B72630F1F}" dt="2022-05-25T20:01:25.127" v="21" actId="20577"/>
          <ac:spMkLst>
            <pc:docMk/>
            <pc:sldMk cId="0" sldId="286"/>
            <ac:spMk id="9" creationId="{00000000-0000-0000-0000-000000000000}"/>
          </ac:spMkLst>
        </pc:spChg>
        <pc:spChg chg="del">
          <ac:chgData name="Vadnais, Sabina" userId="e0a5976f-0446-4474-aa64-fce0035d6983" providerId="ADAL" clId="{D8A54787-1239-40B7-BF93-165B72630F1F}" dt="2022-05-25T20:03:30.959" v="43" actId="478"/>
          <ac:spMkLst>
            <pc:docMk/>
            <pc:sldMk cId="0" sldId="286"/>
            <ac:spMk id="10" creationId="{00000000-0000-0000-0000-000000000000}"/>
          </ac:spMkLst>
        </pc:spChg>
        <pc:spChg chg="del">
          <ac:chgData name="Vadnais, Sabina" userId="e0a5976f-0446-4474-aa64-fce0035d6983" providerId="ADAL" clId="{D8A54787-1239-40B7-BF93-165B72630F1F}" dt="2022-05-25T20:03:08.034" v="35" actId="478"/>
          <ac:spMkLst>
            <pc:docMk/>
            <pc:sldMk cId="0" sldId="286"/>
            <ac:spMk id="11" creationId="{00000000-0000-0000-0000-000000000000}"/>
          </ac:spMkLst>
        </pc:spChg>
        <pc:spChg chg="del">
          <ac:chgData name="Vadnais, Sabina" userId="e0a5976f-0446-4474-aa64-fce0035d6983" providerId="ADAL" clId="{D8A54787-1239-40B7-BF93-165B72630F1F}" dt="2022-05-25T20:03:08.977" v="36" actId="478"/>
          <ac:spMkLst>
            <pc:docMk/>
            <pc:sldMk cId="0" sldId="286"/>
            <ac:spMk id="12" creationId="{00000000-0000-0000-0000-000000000000}"/>
          </ac:spMkLst>
        </pc:spChg>
        <pc:graphicFrameChg chg="mod">
          <ac:chgData name="Vadnais, Sabina" userId="e0a5976f-0446-4474-aa64-fce0035d6983" providerId="ADAL" clId="{D8A54787-1239-40B7-BF93-165B72630F1F}" dt="2022-05-25T20:03:23.197" v="42" actId="20577"/>
          <ac:graphicFrameMkLst>
            <pc:docMk/>
            <pc:sldMk cId="0" sldId="286"/>
            <ac:graphicFrameMk id="8" creationId="{00000000-0000-0000-0000-000000000000}"/>
          </ac:graphicFrameMkLst>
        </pc:graphicFrameChg>
      </pc:sldChg>
      <pc:sldChg chg="modSp mod modNotesTx">
        <pc:chgData name="Vadnais, Sabina" userId="e0a5976f-0446-4474-aa64-fce0035d6983" providerId="ADAL" clId="{D8A54787-1239-40B7-BF93-165B72630F1F}" dt="2022-05-25T20:47:55.492" v="518" actId="20577"/>
        <pc:sldMkLst>
          <pc:docMk/>
          <pc:sldMk cId="0" sldId="291"/>
        </pc:sldMkLst>
        <pc:spChg chg="mod">
          <ac:chgData name="Vadnais, Sabina" userId="e0a5976f-0446-4474-aa64-fce0035d6983" providerId="ADAL" clId="{D8A54787-1239-40B7-BF93-165B72630F1F}" dt="2022-05-25T20:46:29.356" v="471" actId="20577"/>
          <ac:spMkLst>
            <pc:docMk/>
            <pc:sldMk cId="0" sldId="291"/>
            <ac:spMk id="10" creationId="{00000000-0000-0000-0000-000000000000}"/>
          </ac:spMkLst>
        </pc:spChg>
        <pc:graphicFrameChg chg="mod">
          <ac:chgData name="Vadnais, Sabina" userId="e0a5976f-0446-4474-aa64-fce0035d6983" providerId="ADAL" clId="{D8A54787-1239-40B7-BF93-165B72630F1F}" dt="2022-05-25T20:47:02.490" v="473"/>
          <ac:graphicFrameMkLst>
            <pc:docMk/>
            <pc:sldMk cId="0" sldId="291"/>
            <ac:graphicFrameMk id="6" creationId="{00000000-0000-0000-0000-000000000000}"/>
          </ac:graphicFrameMkLst>
        </pc:graphicFrameChg>
      </pc:sldChg>
      <pc:sldChg chg="modSp mod modNotesTx">
        <pc:chgData name="Vadnais, Sabina" userId="e0a5976f-0446-4474-aa64-fce0035d6983" providerId="ADAL" clId="{D8A54787-1239-40B7-BF93-165B72630F1F}" dt="2022-05-25T20:56:04.784" v="578" actId="20577"/>
        <pc:sldMkLst>
          <pc:docMk/>
          <pc:sldMk cId="0" sldId="297"/>
        </pc:sldMkLst>
        <pc:spChg chg="mod">
          <ac:chgData name="Vadnais, Sabina" userId="e0a5976f-0446-4474-aa64-fce0035d6983" providerId="ADAL" clId="{D8A54787-1239-40B7-BF93-165B72630F1F}" dt="2022-05-25T20:54:03.774" v="551" actId="20577"/>
          <ac:spMkLst>
            <pc:docMk/>
            <pc:sldMk cId="0" sldId="297"/>
            <ac:spMk id="5" creationId="{00000000-0000-0000-0000-000000000000}"/>
          </ac:spMkLst>
        </pc:spChg>
      </pc:sldChg>
      <pc:sldChg chg="modSp mod">
        <pc:chgData name="Vadnais, Sabina" userId="e0a5976f-0446-4474-aa64-fce0035d6983" providerId="ADAL" clId="{D8A54787-1239-40B7-BF93-165B72630F1F}" dt="2022-05-25T20:52:11.386" v="543" actId="20577"/>
        <pc:sldMkLst>
          <pc:docMk/>
          <pc:sldMk cId="0" sldId="301"/>
        </pc:sldMkLst>
        <pc:spChg chg="mod">
          <ac:chgData name="Vadnais, Sabina" userId="e0a5976f-0446-4474-aa64-fce0035d6983" providerId="ADAL" clId="{D8A54787-1239-40B7-BF93-165B72630F1F}" dt="2022-05-25T20:52:11.386" v="543" actId="20577"/>
          <ac:spMkLst>
            <pc:docMk/>
            <pc:sldMk cId="0" sldId="301"/>
            <ac:spMk id="5" creationId="{00000000-0000-0000-0000-000000000000}"/>
          </ac:spMkLst>
        </pc:spChg>
        <pc:graphicFrameChg chg="mod">
          <ac:chgData name="Vadnais, Sabina" userId="e0a5976f-0446-4474-aa64-fce0035d6983" providerId="ADAL" clId="{D8A54787-1239-40B7-BF93-165B72630F1F}" dt="2022-05-25T20:52:01.686" v="533" actId="20577"/>
          <ac:graphicFrameMkLst>
            <pc:docMk/>
            <pc:sldMk cId="0" sldId="301"/>
            <ac:graphicFrameMk id="6" creationId="{00000000-0000-0000-0000-000000000000}"/>
          </ac:graphicFrameMkLst>
        </pc:graphicFrameChg>
      </pc:sldChg>
      <pc:sldChg chg="modSp mod">
        <pc:chgData name="Vadnais, Sabina" userId="e0a5976f-0446-4474-aa64-fce0035d6983" providerId="ADAL" clId="{D8A54787-1239-40B7-BF93-165B72630F1F}" dt="2022-05-25T21:22:16.118" v="857" actId="20577"/>
        <pc:sldMkLst>
          <pc:docMk/>
          <pc:sldMk cId="0" sldId="310"/>
        </pc:sldMkLst>
        <pc:spChg chg="mod">
          <ac:chgData name="Vadnais, Sabina" userId="e0a5976f-0446-4474-aa64-fce0035d6983" providerId="ADAL" clId="{D8A54787-1239-40B7-BF93-165B72630F1F}" dt="2022-05-25T21:22:16.118" v="857" actId="20577"/>
          <ac:spMkLst>
            <pc:docMk/>
            <pc:sldMk cId="0" sldId="310"/>
            <ac:spMk id="3" creationId="{00000000-0000-0000-0000-000000000000}"/>
          </ac:spMkLst>
        </pc:spChg>
      </pc:sldChg>
      <pc:sldChg chg="addSp delSp modSp mod modNotesTx">
        <pc:chgData name="Vadnais, Sabina" userId="e0a5976f-0446-4474-aa64-fce0035d6983" providerId="ADAL" clId="{D8A54787-1239-40B7-BF93-165B72630F1F}" dt="2022-05-25T20:23:07.729" v="229" actId="478"/>
        <pc:sldMkLst>
          <pc:docMk/>
          <pc:sldMk cId="0" sldId="315"/>
        </pc:sldMkLst>
        <pc:spChg chg="add mod">
          <ac:chgData name="Vadnais, Sabina" userId="e0a5976f-0446-4474-aa64-fce0035d6983" providerId="ADAL" clId="{D8A54787-1239-40B7-BF93-165B72630F1F}" dt="2022-05-25T20:22:45.540" v="212" actId="1076"/>
          <ac:spMkLst>
            <pc:docMk/>
            <pc:sldMk cId="0" sldId="315"/>
            <ac:spMk id="3" creationId="{63802A8E-F5A3-485E-B8B8-8929149D33D6}"/>
          </ac:spMkLst>
        </pc:spChg>
        <pc:spChg chg="add del">
          <ac:chgData name="Vadnais, Sabina" userId="e0a5976f-0446-4474-aa64-fce0035d6983" providerId="ADAL" clId="{D8A54787-1239-40B7-BF93-165B72630F1F}" dt="2022-05-25T20:19:36.475" v="192" actId="478"/>
          <ac:spMkLst>
            <pc:docMk/>
            <pc:sldMk cId="0" sldId="315"/>
            <ac:spMk id="5" creationId="{00000000-0000-0000-0000-000000000000}"/>
          </ac:spMkLst>
        </pc:spChg>
        <pc:spChg chg="mod">
          <ac:chgData name="Vadnais, Sabina" userId="e0a5976f-0446-4474-aa64-fce0035d6983" providerId="ADAL" clId="{D8A54787-1239-40B7-BF93-165B72630F1F}" dt="2022-05-25T20:23:01.520" v="228" actId="20577"/>
          <ac:spMkLst>
            <pc:docMk/>
            <pc:sldMk cId="0" sldId="315"/>
            <ac:spMk id="6" creationId="{00000000-0000-0000-0000-000000000000}"/>
          </ac:spMkLst>
        </pc:spChg>
        <pc:spChg chg="del">
          <ac:chgData name="Vadnais, Sabina" userId="e0a5976f-0446-4474-aa64-fce0035d6983" providerId="ADAL" clId="{D8A54787-1239-40B7-BF93-165B72630F1F}" dt="2022-05-25T20:23:07.729" v="229" actId="478"/>
          <ac:spMkLst>
            <pc:docMk/>
            <pc:sldMk cId="0" sldId="315"/>
            <ac:spMk id="8" creationId="{00000000-0000-0000-0000-000000000000}"/>
          </ac:spMkLst>
        </pc:spChg>
        <pc:graphicFrameChg chg="mod">
          <ac:chgData name="Vadnais, Sabina" userId="e0a5976f-0446-4474-aa64-fce0035d6983" providerId="ADAL" clId="{D8A54787-1239-40B7-BF93-165B72630F1F}" dt="2022-05-25T20:22:28.906" v="210" actId="113"/>
          <ac:graphicFrameMkLst>
            <pc:docMk/>
            <pc:sldMk cId="0" sldId="315"/>
            <ac:graphicFrameMk id="7" creationId="{00000000-0000-0000-0000-000000000000}"/>
          </ac:graphicFrameMkLst>
        </pc:graphicFrameChg>
        <pc:graphicFrameChg chg="add del mod">
          <ac:chgData name="Vadnais, Sabina" userId="e0a5976f-0446-4474-aa64-fce0035d6983" providerId="ADAL" clId="{D8A54787-1239-40B7-BF93-165B72630F1F}" dt="2022-05-25T20:19:34.994" v="191"/>
          <ac:graphicFrameMkLst>
            <pc:docMk/>
            <pc:sldMk cId="0" sldId="315"/>
            <ac:graphicFrameMk id="9" creationId="{8C5AED35-820B-4745-B484-0FEE383A7D10}"/>
          </ac:graphicFrameMkLst>
        </pc:graphicFrameChg>
        <pc:graphicFrameChg chg="add del mod">
          <ac:chgData name="Vadnais, Sabina" userId="e0a5976f-0446-4474-aa64-fce0035d6983" providerId="ADAL" clId="{D8A54787-1239-40B7-BF93-165B72630F1F}" dt="2022-05-25T20:21:43.316" v="203"/>
          <ac:graphicFrameMkLst>
            <pc:docMk/>
            <pc:sldMk cId="0" sldId="315"/>
            <ac:graphicFrameMk id="10" creationId="{841668F0-B6E2-408C-89D7-F766C0F9807B}"/>
          </ac:graphicFrameMkLst>
        </pc:graphicFrameChg>
      </pc:sldChg>
      <pc:sldChg chg="delSp mod modNotesTx">
        <pc:chgData name="Vadnais, Sabina" userId="e0a5976f-0446-4474-aa64-fce0035d6983" providerId="ADAL" clId="{D8A54787-1239-40B7-BF93-165B72630F1F}" dt="2022-05-25T20:35:47.872" v="285" actId="478"/>
        <pc:sldMkLst>
          <pc:docMk/>
          <pc:sldMk cId="0" sldId="316"/>
        </pc:sldMkLst>
        <pc:spChg chg="del">
          <ac:chgData name="Vadnais, Sabina" userId="e0a5976f-0446-4474-aa64-fce0035d6983" providerId="ADAL" clId="{D8A54787-1239-40B7-BF93-165B72630F1F}" dt="2022-05-25T20:35:41.097" v="283" actId="478"/>
          <ac:spMkLst>
            <pc:docMk/>
            <pc:sldMk cId="0" sldId="316"/>
            <ac:spMk id="3" creationId="{00000000-0000-0000-0000-000000000000}"/>
          </ac:spMkLst>
        </pc:spChg>
        <pc:spChg chg="del">
          <ac:chgData name="Vadnais, Sabina" userId="e0a5976f-0446-4474-aa64-fce0035d6983" providerId="ADAL" clId="{D8A54787-1239-40B7-BF93-165B72630F1F}" dt="2022-05-25T20:35:47.872" v="285" actId="478"/>
          <ac:spMkLst>
            <pc:docMk/>
            <pc:sldMk cId="0" sldId="316"/>
            <ac:spMk id="7" creationId="{00000000-0000-0000-0000-000000000000}"/>
          </ac:spMkLst>
        </pc:spChg>
        <pc:spChg chg="del">
          <ac:chgData name="Vadnais, Sabina" userId="e0a5976f-0446-4474-aa64-fce0035d6983" providerId="ADAL" clId="{D8A54787-1239-40B7-BF93-165B72630F1F}" dt="2022-05-25T20:35:43.640" v="284" actId="478"/>
          <ac:spMkLst>
            <pc:docMk/>
            <pc:sldMk cId="0" sldId="316"/>
            <ac:spMk id="8" creationId="{00000000-0000-0000-0000-000000000000}"/>
          </ac:spMkLst>
        </pc:spChg>
        <pc:spChg chg="del">
          <ac:chgData name="Vadnais, Sabina" userId="e0a5976f-0446-4474-aa64-fce0035d6983" providerId="ADAL" clId="{D8A54787-1239-40B7-BF93-165B72630F1F}" dt="2022-05-25T20:35:11.173" v="280" actId="478"/>
          <ac:spMkLst>
            <pc:docMk/>
            <pc:sldMk cId="0" sldId="316"/>
            <ac:spMk id="9" creationId="{00000000-0000-0000-0000-000000000000}"/>
          </ac:spMkLst>
        </pc:spChg>
      </pc:sldChg>
      <pc:sldChg chg="delSp modSp mod modNotesTx">
        <pc:chgData name="Vadnais, Sabina" userId="e0a5976f-0446-4474-aa64-fce0035d6983" providerId="ADAL" clId="{D8A54787-1239-40B7-BF93-165B72630F1F}" dt="2022-05-25T20:42:51.193" v="444" actId="20577"/>
        <pc:sldMkLst>
          <pc:docMk/>
          <pc:sldMk cId="0" sldId="318"/>
        </pc:sldMkLst>
        <pc:spChg chg="del">
          <ac:chgData name="Vadnais, Sabina" userId="e0a5976f-0446-4474-aa64-fce0035d6983" providerId="ADAL" clId="{D8A54787-1239-40B7-BF93-165B72630F1F}" dt="2022-05-25T20:41:58.787" v="404" actId="478"/>
          <ac:spMkLst>
            <pc:docMk/>
            <pc:sldMk cId="0" sldId="318"/>
            <ac:spMk id="4" creationId="{00000000-0000-0000-0000-000000000000}"/>
          </ac:spMkLst>
        </pc:spChg>
        <pc:spChg chg="mod">
          <ac:chgData name="Vadnais, Sabina" userId="e0a5976f-0446-4474-aa64-fce0035d6983" providerId="ADAL" clId="{D8A54787-1239-40B7-BF93-165B72630F1F}" dt="2022-05-25T20:42:22.392" v="418" actId="20577"/>
          <ac:spMkLst>
            <pc:docMk/>
            <pc:sldMk cId="0" sldId="318"/>
            <ac:spMk id="7" creationId="{00000000-0000-0000-0000-000000000000}"/>
          </ac:spMkLst>
        </pc:spChg>
        <pc:graphicFrameChg chg="mod">
          <ac:chgData name="Vadnais, Sabina" userId="e0a5976f-0446-4474-aa64-fce0035d6983" providerId="ADAL" clId="{D8A54787-1239-40B7-BF93-165B72630F1F}" dt="2022-05-25T20:42:14.875" v="410"/>
          <ac:graphicFrameMkLst>
            <pc:docMk/>
            <pc:sldMk cId="0" sldId="318"/>
            <ac:graphicFrameMk id="6" creationId="{00000000-0000-0000-0000-000000000000}"/>
          </ac:graphicFrameMkLst>
        </pc:graphicFrameChg>
      </pc:sldChg>
      <pc:sldChg chg="modSp mod">
        <pc:chgData name="Vadnais, Sabina" userId="e0a5976f-0446-4474-aa64-fce0035d6983" providerId="ADAL" clId="{D8A54787-1239-40B7-BF93-165B72630F1F}" dt="2022-05-25T20:00:07.012" v="11" actId="27918"/>
        <pc:sldMkLst>
          <pc:docMk/>
          <pc:sldMk cId="0" sldId="331"/>
        </pc:sldMkLst>
        <pc:spChg chg="mod">
          <ac:chgData name="Vadnais, Sabina" userId="e0a5976f-0446-4474-aa64-fce0035d6983" providerId="ADAL" clId="{D8A54787-1239-40B7-BF93-165B72630F1F}" dt="2022-05-25T19:58:46.286" v="7" actId="20577"/>
          <ac:spMkLst>
            <pc:docMk/>
            <pc:sldMk cId="0" sldId="331"/>
            <ac:spMk id="6" creationId="{00000000-0000-0000-0000-000000000000}"/>
          </ac:spMkLst>
        </pc:spChg>
      </pc:sldChg>
      <pc:sldChg chg="modSp mod modNotesTx">
        <pc:chgData name="Vadnais, Sabina" userId="e0a5976f-0446-4474-aa64-fce0035d6983" providerId="ADAL" clId="{D8A54787-1239-40B7-BF93-165B72630F1F}" dt="2022-05-25T20:04:12.421" v="60" actId="20577"/>
        <pc:sldMkLst>
          <pc:docMk/>
          <pc:sldMk cId="11045941" sldId="342"/>
        </pc:sldMkLst>
        <pc:spChg chg="mod">
          <ac:chgData name="Vadnais, Sabina" userId="e0a5976f-0446-4474-aa64-fce0035d6983" providerId="ADAL" clId="{D8A54787-1239-40B7-BF93-165B72630F1F}" dt="2022-05-25T20:04:12.421" v="60" actId="20577"/>
          <ac:spMkLst>
            <pc:docMk/>
            <pc:sldMk cId="11045941" sldId="342"/>
            <ac:spMk id="5" creationId="{00000000-0000-0000-0000-000000000000}"/>
          </ac:spMkLst>
        </pc:spChg>
      </pc:sldChg>
      <pc:sldChg chg="delSp modSp mod modNotesTx">
        <pc:chgData name="Vadnais, Sabina" userId="e0a5976f-0446-4474-aa64-fce0035d6983" providerId="ADAL" clId="{D8A54787-1239-40B7-BF93-165B72630F1F}" dt="2022-05-25T21:01:23.724" v="753" actId="20577"/>
        <pc:sldMkLst>
          <pc:docMk/>
          <pc:sldMk cId="668420737" sldId="345"/>
        </pc:sldMkLst>
        <pc:spChg chg="del">
          <ac:chgData name="Vadnais, Sabina" userId="e0a5976f-0446-4474-aa64-fce0035d6983" providerId="ADAL" clId="{D8A54787-1239-40B7-BF93-165B72630F1F}" dt="2022-05-25T20:59:40.858" v="600" actId="478"/>
          <ac:spMkLst>
            <pc:docMk/>
            <pc:sldMk cId="668420737" sldId="345"/>
            <ac:spMk id="3" creationId="{00000000-0000-0000-0000-000000000000}"/>
          </ac:spMkLst>
        </pc:spChg>
        <pc:spChg chg="mod">
          <ac:chgData name="Vadnais, Sabina" userId="e0a5976f-0446-4474-aa64-fce0035d6983" providerId="ADAL" clId="{D8A54787-1239-40B7-BF93-165B72630F1F}" dt="2022-05-25T20:56:22.964" v="586" actId="20577"/>
          <ac:spMkLst>
            <pc:docMk/>
            <pc:sldMk cId="668420737" sldId="345"/>
            <ac:spMk id="4" creationId="{00000000-0000-0000-0000-000000000000}"/>
          </ac:spMkLst>
        </pc:spChg>
      </pc:sldChg>
      <pc:sldChg chg="modSp mod modNotesTx">
        <pc:chgData name="Vadnais, Sabina" userId="e0a5976f-0446-4474-aa64-fce0035d6983" providerId="ADAL" clId="{D8A54787-1239-40B7-BF93-165B72630F1F}" dt="2022-05-25T21:10:03.568" v="801" actId="20577"/>
        <pc:sldMkLst>
          <pc:docMk/>
          <pc:sldMk cId="1740694079" sldId="346"/>
        </pc:sldMkLst>
        <pc:spChg chg="mod">
          <ac:chgData name="Vadnais, Sabina" userId="e0a5976f-0446-4474-aa64-fce0035d6983" providerId="ADAL" clId="{D8A54787-1239-40B7-BF93-165B72630F1F}" dt="2022-05-25T21:09:15.627" v="765" actId="20577"/>
          <ac:spMkLst>
            <pc:docMk/>
            <pc:sldMk cId="1740694079" sldId="346"/>
            <ac:spMk id="5" creationId="{00000000-0000-0000-0000-000000000000}"/>
          </ac:spMkLst>
        </pc:spChg>
      </pc:sldChg>
      <pc:sldChg chg="modSp mod">
        <pc:chgData name="Vadnais, Sabina" userId="e0a5976f-0446-4474-aa64-fce0035d6983" providerId="ADAL" clId="{D8A54787-1239-40B7-BF93-165B72630F1F}" dt="2022-05-25T21:14:39.967" v="825" actId="20577"/>
        <pc:sldMkLst>
          <pc:docMk/>
          <pc:sldMk cId="3190050347" sldId="347"/>
        </pc:sldMkLst>
        <pc:spChg chg="mod">
          <ac:chgData name="Vadnais, Sabina" userId="e0a5976f-0446-4474-aa64-fce0035d6983" providerId="ADAL" clId="{D8A54787-1239-40B7-BF93-165B72630F1F}" dt="2022-05-25T21:14:39.967" v="825" actId="20577"/>
          <ac:spMkLst>
            <pc:docMk/>
            <pc:sldMk cId="3190050347" sldId="347"/>
            <ac:spMk id="7" creationId="{00000000-0000-0000-0000-000000000000}"/>
          </ac:spMkLst>
        </pc:spChg>
      </pc:sldChg>
      <pc:sldChg chg="delSp modSp mod">
        <pc:chgData name="Vadnais, Sabina" userId="e0a5976f-0446-4474-aa64-fce0035d6983" providerId="ADAL" clId="{D8A54787-1239-40B7-BF93-165B72630F1F}" dt="2022-05-25T20:27:08.574" v="254" actId="20577"/>
        <pc:sldMkLst>
          <pc:docMk/>
          <pc:sldMk cId="568165519" sldId="351"/>
        </pc:sldMkLst>
        <pc:spChg chg="del">
          <ac:chgData name="Vadnais, Sabina" userId="e0a5976f-0446-4474-aa64-fce0035d6983" providerId="ADAL" clId="{D8A54787-1239-40B7-BF93-165B72630F1F}" dt="2022-05-25T20:06:36.508" v="77" actId="478"/>
          <ac:spMkLst>
            <pc:docMk/>
            <pc:sldMk cId="568165519" sldId="351"/>
            <ac:spMk id="4" creationId="{00000000-0000-0000-0000-000000000000}"/>
          </ac:spMkLst>
        </pc:spChg>
        <pc:spChg chg="mod">
          <ac:chgData name="Vadnais, Sabina" userId="e0a5976f-0446-4474-aa64-fce0035d6983" providerId="ADAL" clId="{D8A54787-1239-40B7-BF93-165B72630F1F}" dt="2022-05-25T20:27:08.574" v="254" actId="20577"/>
          <ac:spMkLst>
            <pc:docMk/>
            <pc:sldMk cId="568165519" sldId="351"/>
            <ac:spMk id="9" creationId="{00000000-0000-0000-0000-000000000000}"/>
          </ac:spMkLst>
        </pc:spChg>
        <pc:spChg chg="del">
          <ac:chgData name="Vadnais, Sabina" userId="e0a5976f-0446-4474-aa64-fce0035d6983" providerId="ADAL" clId="{D8A54787-1239-40B7-BF93-165B72630F1F}" dt="2022-05-25T20:06:39.772" v="78" actId="478"/>
          <ac:spMkLst>
            <pc:docMk/>
            <pc:sldMk cId="568165519" sldId="351"/>
            <ac:spMk id="12" creationId="{00000000-0000-0000-0000-000000000000}"/>
          </ac:spMkLst>
        </pc:spChg>
        <pc:graphicFrameChg chg="mod">
          <ac:chgData name="Vadnais, Sabina" userId="e0a5976f-0446-4474-aa64-fce0035d6983" providerId="ADAL" clId="{D8A54787-1239-40B7-BF93-165B72630F1F}" dt="2022-05-25T20:26:49.883" v="246"/>
          <ac:graphicFrameMkLst>
            <pc:docMk/>
            <pc:sldMk cId="568165519" sldId="351"/>
            <ac:graphicFrameMk id="8" creationId="{00000000-0000-0000-0000-000000000000}"/>
          </ac:graphicFrameMkLst>
        </pc:graphicFrameChg>
      </pc:sldChg>
      <pc:sldChg chg="mod">
        <pc:chgData name="Vadnais, Sabina" userId="e0a5976f-0446-4474-aa64-fce0035d6983" providerId="ADAL" clId="{D8A54787-1239-40B7-BF93-165B72630F1F}" dt="2022-05-25T20:29:44.415" v="263" actId="27918"/>
        <pc:sldMkLst>
          <pc:docMk/>
          <pc:sldMk cId="4028908525" sldId="352"/>
        </pc:sldMkLst>
      </pc:sldChg>
    </pc:docChg>
  </pc:docChgLst>
  <pc:docChgLst>
    <pc:chgData name="Vadnais, Sabina" userId="e0a5976f-0446-4474-aa64-fce0035d6983" providerId="ADAL" clId="{B9FD5266-053D-4AC9-A2F1-30588ED12CA3}"/>
    <pc:docChg chg="modSld">
      <pc:chgData name="Vadnais, Sabina" userId="e0a5976f-0446-4474-aa64-fce0035d6983" providerId="ADAL" clId="{B9FD5266-053D-4AC9-A2F1-30588ED12CA3}" dt="2022-06-03T19:42:54.970" v="198" actId="20577"/>
      <pc:docMkLst>
        <pc:docMk/>
      </pc:docMkLst>
      <pc:sldChg chg="modSp mod modNotesTx">
        <pc:chgData name="Vadnais, Sabina" userId="e0a5976f-0446-4474-aa64-fce0035d6983" providerId="ADAL" clId="{B9FD5266-053D-4AC9-A2F1-30588ED12CA3}" dt="2022-06-03T19:42:54.970" v="198" actId="20577"/>
        <pc:sldMkLst>
          <pc:docMk/>
          <pc:sldMk cId="4028908525" sldId="352"/>
        </pc:sldMkLst>
        <pc:spChg chg="mod">
          <ac:chgData name="Vadnais, Sabina" userId="e0a5976f-0446-4474-aa64-fce0035d6983" providerId="ADAL" clId="{B9FD5266-053D-4AC9-A2F1-30588ED12CA3}" dt="2022-06-03T19:40:07.638" v="17" actId="20577"/>
          <ac:spMkLst>
            <pc:docMk/>
            <pc:sldMk cId="4028908525" sldId="352"/>
            <ac:spMk id="9" creationId="{00000000-0000-0000-0000-000000000000}"/>
          </ac:spMkLst>
        </pc:spChg>
        <pc:graphicFrameChg chg="mod">
          <ac:chgData name="Vadnais, Sabina" userId="e0a5976f-0446-4474-aa64-fce0035d6983" providerId="ADAL" clId="{B9FD5266-053D-4AC9-A2F1-30588ED12CA3}" dt="2022-06-03T19:41:56.853" v="38"/>
          <ac:graphicFrameMkLst>
            <pc:docMk/>
            <pc:sldMk cId="4028908525" sldId="352"/>
            <ac:graphicFrameMk id="8" creationId="{00000000-0000-0000-0000-000000000000}"/>
          </ac:graphicFrameMkLst>
        </pc:graphicFrameChg>
      </pc:sldChg>
    </pc:docChg>
  </pc:docChgLst>
  <pc:docChgLst>
    <pc:chgData name="Sarah Balian" userId="b3b060d9-4d34-479b-ad68-688eaebf93c5" providerId="ADAL" clId="{BCD23BD4-504D-4A64-946D-58D872C2E40C}"/>
    <pc:docChg chg="undo custSel modSld modMainMaster">
      <pc:chgData name="Sarah Balian" userId="b3b060d9-4d34-479b-ad68-688eaebf93c5" providerId="ADAL" clId="{BCD23BD4-504D-4A64-946D-58D872C2E40C}" dt="2022-06-30T15:33:18.396" v="330"/>
      <pc:docMkLst>
        <pc:docMk/>
      </pc:docMkLst>
      <pc:sldChg chg="modSp mod">
        <pc:chgData name="Sarah Balian" userId="b3b060d9-4d34-479b-ad68-688eaebf93c5" providerId="ADAL" clId="{BCD23BD4-504D-4A64-946D-58D872C2E40C}" dt="2022-06-15T19:41:19.811" v="44" actId="27918"/>
        <pc:sldMkLst>
          <pc:docMk/>
          <pc:sldMk cId="0" sldId="286"/>
        </pc:sldMkLst>
        <pc:graphicFrameChg chg="mod">
          <ac:chgData name="Sarah Balian" userId="b3b060d9-4d34-479b-ad68-688eaebf93c5" providerId="ADAL" clId="{BCD23BD4-504D-4A64-946D-58D872C2E40C}" dt="2022-06-15T19:40:41.743" v="40" actId="207"/>
          <ac:graphicFrameMkLst>
            <pc:docMk/>
            <pc:sldMk cId="0" sldId="286"/>
            <ac:graphicFrameMk id="8" creationId="{00000000-0000-0000-0000-000000000000}"/>
          </ac:graphicFrameMkLst>
        </pc:graphicFrameChg>
      </pc:sldChg>
      <pc:sldChg chg="modSp mod">
        <pc:chgData name="Sarah Balian" userId="b3b060d9-4d34-479b-ad68-688eaebf93c5" providerId="ADAL" clId="{BCD23BD4-504D-4A64-946D-58D872C2E40C}" dt="2022-06-15T20:17:06.401" v="145"/>
        <pc:sldMkLst>
          <pc:docMk/>
          <pc:sldMk cId="0" sldId="291"/>
        </pc:sldMkLst>
        <pc:graphicFrameChg chg="mod">
          <ac:chgData name="Sarah Balian" userId="b3b060d9-4d34-479b-ad68-688eaebf93c5" providerId="ADAL" clId="{BCD23BD4-504D-4A64-946D-58D872C2E40C}" dt="2022-06-15T20:17:06.401" v="145"/>
          <ac:graphicFrameMkLst>
            <pc:docMk/>
            <pc:sldMk cId="0" sldId="291"/>
            <ac:graphicFrameMk id="6" creationId="{00000000-0000-0000-0000-000000000000}"/>
          </ac:graphicFrameMkLst>
        </pc:graphicFrameChg>
      </pc:sldChg>
      <pc:sldChg chg="modSp mod">
        <pc:chgData name="Sarah Balian" userId="b3b060d9-4d34-479b-ad68-688eaebf93c5" providerId="ADAL" clId="{BCD23BD4-504D-4A64-946D-58D872C2E40C}" dt="2022-06-15T20:23:45.709" v="190" actId="27918"/>
        <pc:sldMkLst>
          <pc:docMk/>
          <pc:sldMk cId="0" sldId="301"/>
        </pc:sldMkLst>
        <pc:graphicFrameChg chg="mod">
          <ac:chgData name="Sarah Balian" userId="b3b060d9-4d34-479b-ad68-688eaebf93c5" providerId="ADAL" clId="{BCD23BD4-504D-4A64-946D-58D872C2E40C}" dt="2022-06-15T20:23:02.559" v="184" actId="20577"/>
          <ac:graphicFrameMkLst>
            <pc:docMk/>
            <pc:sldMk cId="0" sldId="301"/>
            <ac:graphicFrameMk id="6" creationId="{00000000-0000-0000-0000-000000000000}"/>
          </ac:graphicFrameMkLst>
        </pc:graphicFrameChg>
      </pc:sldChg>
      <pc:sldChg chg="modSp mod">
        <pc:chgData name="Sarah Balian" userId="b3b060d9-4d34-479b-ad68-688eaebf93c5" providerId="ADAL" clId="{BCD23BD4-504D-4A64-946D-58D872C2E40C}" dt="2022-06-15T20:29:12.320" v="229" actId="207"/>
        <pc:sldMkLst>
          <pc:docMk/>
          <pc:sldMk cId="0" sldId="310"/>
        </pc:sldMkLst>
        <pc:spChg chg="mod">
          <ac:chgData name="Sarah Balian" userId="b3b060d9-4d34-479b-ad68-688eaebf93c5" providerId="ADAL" clId="{BCD23BD4-504D-4A64-946D-58D872C2E40C}" dt="2022-06-15T20:29:12.320" v="229" actId="207"/>
          <ac:spMkLst>
            <pc:docMk/>
            <pc:sldMk cId="0" sldId="310"/>
            <ac:spMk id="3" creationId="{00000000-0000-0000-0000-000000000000}"/>
          </ac:spMkLst>
        </pc:spChg>
      </pc:sldChg>
      <pc:sldChg chg="delSp mod">
        <pc:chgData name="Sarah Balian" userId="b3b060d9-4d34-479b-ad68-688eaebf93c5" providerId="ADAL" clId="{BCD23BD4-504D-4A64-946D-58D872C2E40C}" dt="2022-06-15T19:38:28.317" v="19" actId="478"/>
        <pc:sldMkLst>
          <pc:docMk/>
          <pc:sldMk cId="0" sldId="314"/>
        </pc:sldMkLst>
        <pc:spChg chg="del">
          <ac:chgData name="Sarah Balian" userId="b3b060d9-4d34-479b-ad68-688eaebf93c5" providerId="ADAL" clId="{BCD23BD4-504D-4A64-946D-58D872C2E40C}" dt="2022-06-15T19:38:28.317" v="19" actId="478"/>
          <ac:spMkLst>
            <pc:docMk/>
            <pc:sldMk cId="0" sldId="314"/>
            <ac:spMk id="8" creationId="{00000000-0000-0000-0000-000000000000}"/>
          </ac:spMkLst>
        </pc:spChg>
        <pc:picChg chg="del">
          <ac:chgData name="Sarah Balian" userId="b3b060d9-4d34-479b-ad68-688eaebf93c5" providerId="ADAL" clId="{BCD23BD4-504D-4A64-946D-58D872C2E40C}" dt="2022-06-15T19:38:28.317" v="19" actId="478"/>
          <ac:picMkLst>
            <pc:docMk/>
            <pc:sldMk cId="0" sldId="314"/>
            <ac:picMk id="2" creationId="{00000000-0000-0000-0000-000000000000}"/>
          </ac:picMkLst>
        </pc:picChg>
      </pc:sldChg>
      <pc:sldChg chg="delSp modSp mod">
        <pc:chgData name="Sarah Balian" userId="b3b060d9-4d34-479b-ad68-688eaebf93c5" providerId="ADAL" clId="{BCD23BD4-504D-4A64-946D-58D872C2E40C}" dt="2022-06-15T19:52:26.357" v="62"/>
        <pc:sldMkLst>
          <pc:docMk/>
          <pc:sldMk cId="0" sldId="315"/>
        </pc:sldMkLst>
        <pc:spChg chg="del">
          <ac:chgData name="Sarah Balian" userId="b3b060d9-4d34-479b-ad68-688eaebf93c5" providerId="ADAL" clId="{BCD23BD4-504D-4A64-946D-58D872C2E40C}" dt="2022-06-15T19:49:32.022" v="57" actId="478"/>
          <ac:spMkLst>
            <pc:docMk/>
            <pc:sldMk cId="0" sldId="315"/>
            <ac:spMk id="3" creationId="{63802A8E-F5A3-485E-B8B8-8929149D33D6}"/>
          </ac:spMkLst>
        </pc:spChg>
        <pc:graphicFrameChg chg="mod">
          <ac:chgData name="Sarah Balian" userId="b3b060d9-4d34-479b-ad68-688eaebf93c5" providerId="ADAL" clId="{BCD23BD4-504D-4A64-946D-58D872C2E40C}" dt="2022-06-15T19:52:26.357" v="62"/>
          <ac:graphicFrameMkLst>
            <pc:docMk/>
            <pc:sldMk cId="0" sldId="315"/>
            <ac:graphicFrameMk id="7" creationId="{00000000-0000-0000-0000-000000000000}"/>
          </ac:graphicFrameMkLst>
        </pc:graphicFrameChg>
      </pc:sldChg>
      <pc:sldChg chg="mod">
        <pc:chgData name="Sarah Balian" userId="b3b060d9-4d34-479b-ad68-688eaebf93c5" providerId="ADAL" clId="{BCD23BD4-504D-4A64-946D-58D872C2E40C}" dt="2022-06-15T20:13:00.208" v="129" actId="27918"/>
        <pc:sldMkLst>
          <pc:docMk/>
          <pc:sldMk cId="0" sldId="316"/>
        </pc:sldMkLst>
      </pc:sldChg>
      <pc:sldChg chg="modSp">
        <pc:chgData name="Sarah Balian" userId="b3b060d9-4d34-479b-ad68-688eaebf93c5" providerId="ADAL" clId="{BCD23BD4-504D-4A64-946D-58D872C2E40C}" dt="2022-06-15T20:18:47.257" v="149" actId="207"/>
        <pc:sldMkLst>
          <pc:docMk/>
          <pc:sldMk cId="0" sldId="318"/>
        </pc:sldMkLst>
        <pc:graphicFrameChg chg="mod">
          <ac:chgData name="Sarah Balian" userId="b3b060d9-4d34-479b-ad68-688eaebf93c5" providerId="ADAL" clId="{BCD23BD4-504D-4A64-946D-58D872C2E40C}" dt="2022-06-15T20:18:47.257" v="149" actId="207"/>
          <ac:graphicFrameMkLst>
            <pc:docMk/>
            <pc:sldMk cId="0" sldId="318"/>
            <ac:graphicFrameMk id="6" creationId="{00000000-0000-0000-0000-000000000000}"/>
          </ac:graphicFrameMkLst>
        </pc:graphicFrameChg>
      </pc:sldChg>
      <pc:sldChg chg="modSp mod">
        <pc:chgData name="Sarah Balian" userId="b3b060d9-4d34-479b-ad68-688eaebf93c5" providerId="ADAL" clId="{BCD23BD4-504D-4A64-946D-58D872C2E40C}" dt="2022-06-15T20:22:29.938" v="183" actId="404"/>
        <pc:sldMkLst>
          <pc:docMk/>
          <pc:sldMk cId="0" sldId="322"/>
        </pc:sldMkLst>
        <pc:spChg chg="mod">
          <ac:chgData name="Sarah Balian" userId="b3b060d9-4d34-479b-ad68-688eaebf93c5" providerId="ADAL" clId="{BCD23BD4-504D-4A64-946D-58D872C2E40C}" dt="2022-06-15T20:20:07.141" v="154" actId="20577"/>
          <ac:spMkLst>
            <pc:docMk/>
            <pc:sldMk cId="0" sldId="322"/>
            <ac:spMk id="4" creationId="{00000000-0000-0000-0000-000000000000}"/>
          </ac:spMkLst>
        </pc:spChg>
        <pc:graphicFrameChg chg="mod">
          <ac:chgData name="Sarah Balian" userId="b3b060d9-4d34-479b-ad68-688eaebf93c5" providerId="ADAL" clId="{BCD23BD4-504D-4A64-946D-58D872C2E40C}" dt="2022-06-15T20:22:29.938" v="183" actId="404"/>
          <ac:graphicFrameMkLst>
            <pc:docMk/>
            <pc:sldMk cId="0" sldId="322"/>
            <ac:graphicFrameMk id="6" creationId="{00000000-0000-0000-0000-000000000000}"/>
          </ac:graphicFrameMkLst>
        </pc:graphicFrameChg>
      </pc:sldChg>
      <pc:sldChg chg="modSp mod">
        <pc:chgData name="Sarah Balian" userId="b3b060d9-4d34-479b-ad68-688eaebf93c5" providerId="ADAL" clId="{BCD23BD4-504D-4A64-946D-58D872C2E40C}" dt="2022-06-15T19:38:21.313" v="18" actId="113"/>
        <pc:sldMkLst>
          <pc:docMk/>
          <pc:sldMk cId="0" sldId="336"/>
        </pc:sldMkLst>
        <pc:spChg chg="mod">
          <ac:chgData name="Sarah Balian" userId="b3b060d9-4d34-479b-ad68-688eaebf93c5" providerId="ADAL" clId="{BCD23BD4-504D-4A64-946D-58D872C2E40C}" dt="2022-06-15T19:38:21.313" v="18" actId="113"/>
          <ac:spMkLst>
            <pc:docMk/>
            <pc:sldMk cId="0" sldId="336"/>
            <ac:spMk id="7" creationId="{00000000-0000-0000-0000-000000000000}"/>
          </ac:spMkLst>
        </pc:spChg>
      </pc:sldChg>
      <pc:sldChg chg="modSp mod">
        <pc:chgData name="Sarah Balian" userId="b3b060d9-4d34-479b-ad68-688eaebf93c5" providerId="ADAL" clId="{BCD23BD4-504D-4A64-946D-58D872C2E40C}" dt="2022-06-15T19:41:40.227" v="49" actId="207"/>
        <pc:sldMkLst>
          <pc:docMk/>
          <pc:sldMk cId="11045941" sldId="342"/>
        </pc:sldMkLst>
        <pc:graphicFrameChg chg="mod">
          <ac:chgData name="Sarah Balian" userId="b3b060d9-4d34-479b-ad68-688eaebf93c5" providerId="ADAL" clId="{BCD23BD4-504D-4A64-946D-58D872C2E40C}" dt="2022-06-15T19:41:40.227" v="49" actId="207"/>
          <ac:graphicFrameMkLst>
            <pc:docMk/>
            <pc:sldMk cId="11045941" sldId="342"/>
            <ac:graphicFrameMk id="6" creationId="{00000000-0000-0000-0000-000000000000}"/>
          </ac:graphicFrameMkLst>
        </pc:graphicFrameChg>
      </pc:sldChg>
      <pc:sldChg chg="modSp mod">
        <pc:chgData name="Sarah Balian" userId="b3b060d9-4d34-479b-ad68-688eaebf93c5" providerId="ADAL" clId="{BCD23BD4-504D-4A64-946D-58D872C2E40C}" dt="2022-06-15T20:26:02.170" v="200" actId="27918"/>
        <pc:sldMkLst>
          <pc:docMk/>
          <pc:sldMk cId="1740694079" sldId="346"/>
        </pc:sldMkLst>
        <pc:spChg chg="mod">
          <ac:chgData name="Sarah Balian" userId="b3b060d9-4d34-479b-ad68-688eaebf93c5" providerId="ADAL" clId="{BCD23BD4-504D-4A64-946D-58D872C2E40C}" dt="2022-06-15T20:25:16.456" v="193" actId="20577"/>
          <ac:spMkLst>
            <pc:docMk/>
            <pc:sldMk cId="1740694079" sldId="346"/>
            <ac:spMk id="5" creationId="{00000000-0000-0000-0000-000000000000}"/>
          </ac:spMkLst>
        </pc:spChg>
      </pc:sldChg>
      <pc:sldChg chg="modSp mod">
        <pc:chgData name="Sarah Balian" userId="b3b060d9-4d34-479b-ad68-688eaebf93c5" providerId="ADAL" clId="{BCD23BD4-504D-4A64-946D-58D872C2E40C}" dt="2022-06-15T20:27:49.376" v="214" actId="207"/>
        <pc:sldMkLst>
          <pc:docMk/>
          <pc:sldMk cId="3190050347" sldId="347"/>
        </pc:sldMkLst>
        <pc:spChg chg="mod">
          <ac:chgData name="Sarah Balian" userId="b3b060d9-4d34-479b-ad68-688eaebf93c5" providerId="ADAL" clId="{BCD23BD4-504D-4A64-946D-58D872C2E40C}" dt="2022-06-15T20:27:49.376" v="214" actId="207"/>
          <ac:spMkLst>
            <pc:docMk/>
            <pc:sldMk cId="3190050347" sldId="347"/>
            <ac:spMk id="7" creationId="{00000000-0000-0000-0000-000000000000}"/>
          </ac:spMkLst>
        </pc:spChg>
      </pc:sldChg>
      <pc:sldChg chg="delSp mod">
        <pc:chgData name="Sarah Balian" userId="b3b060d9-4d34-479b-ad68-688eaebf93c5" providerId="ADAL" clId="{BCD23BD4-504D-4A64-946D-58D872C2E40C}" dt="2022-06-15T19:38:34.324" v="20" actId="478"/>
        <pc:sldMkLst>
          <pc:docMk/>
          <pc:sldMk cId="3649417745" sldId="348"/>
        </pc:sldMkLst>
        <pc:spChg chg="del">
          <ac:chgData name="Sarah Balian" userId="b3b060d9-4d34-479b-ad68-688eaebf93c5" providerId="ADAL" clId="{BCD23BD4-504D-4A64-946D-58D872C2E40C}" dt="2022-06-15T19:38:34.324" v="20" actId="478"/>
          <ac:spMkLst>
            <pc:docMk/>
            <pc:sldMk cId="3649417745" sldId="348"/>
            <ac:spMk id="8" creationId="{00000000-0000-0000-0000-000000000000}"/>
          </ac:spMkLst>
        </pc:spChg>
        <pc:picChg chg="del">
          <ac:chgData name="Sarah Balian" userId="b3b060d9-4d34-479b-ad68-688eaebf93c5" providerId="ADAL" clId="{BCD23BD4-504D-4A64-946D-58D872C2E40C}" dt="2022-06-15T19:38:34.324" v="20" actId="478"/>
          <ac:picMkLst>
            <pc:docMk/>
            <pc:sldMk cId="3649417745" sldId="348"/>
            <ac:picMk id="2" creationId="{00000000-0000-0000-0000-000000000000}"/>
          </ac:picMkLst>
        </pc:picChg>
      </pc:sldChg>
      <pc:sldChg chg="delSp mod">
        <pc:chgData name="Sarah Balian" userId="b3b060d9-4d34-479b-ad68-688eaebf93c5" providerId="ADAL" clId="{BCD23BD4-504D-4A64-946D-58D872C2E40C}" dt="2022-06-15T19:38:41.773" v="21" actId="478"/>
        <pc:sldMkLst>
          <pc:docMk/>
          <pc:sldMk cId="2232719109" sldId="349"/>
        </pc:sldMkLst>
        <pc:spChg chg="del">
          <ac:chgData name="Sarah Balian" userId="b3b060d9-4d34-479b-ad68-688eaebf93c5" providerId="ADAL" clId="{BCD23BD4-504D-4A64-946D-58D872C2E40C}" dt="2022-06-15T19:38:41.773" v="21" actId="478"/>
          <ac:spMkLst>
            <pc:docMk/>
            <pc:sldMk cId="2232719109" sldId="349"/>
            <ac:spMk id="8" creationId="{00000000-0000-0000-0000-000000000000}"/>
          </ac:spMkLst>
        </pc:spChg>
        <pc:picChg chg="del">
          <ac:chgData name="Sarah Balian" userId="b3b060d9-4d34-479b-ad68-688eaebf93c5" providerId="ADAL" clId="{BCD23BD4-504D-4A64-946D-58D872C2E40C}" dt="2022-06-15T19:38:41.773" v="21" actId="478"/>
          <ac:picMkLst>
            <pc:docMk/>
            <pc:sldMk cId="2232719109" sldId="349"/>
            <ac:picMk id="2" creationId="{00000000-0000-0000-0000-000000000000}"/>
          </ac:picMkLst>
        </pc:picChg>
      </pc:sldChg>
      <pc:sldChg chg="delSp mod">
        <pc:chgData name="Sarah Balian" userId="b3b060d9-4d34-479b-ad68-688eaebf93c5" providerId="ADAL" clId="{BCD23BD4-504D-4A64-946D-58D872C2E40C}" dt="2022-06-15T19:38:45.348" v="22" actId="478"/>
        <pc:sldMkLst>
          <pc:docMk/>
          <pc:sldMk cId="3378517339" sldId="350"/>
        </pc:sldMkLst>
        <pc:spChg chg="del">
          <ac:chgData name="Sarah Balian" userId="b3b060d9-4d34-479b-ad68-688eaebf93c5" providerId="ADAL" clId="{BCD23BD4-504D-4A64-946D-58D872C2E40C}" dt="2022-06-15T19:38:45.348" v="22" actId="478"/>
          <ac:spMkLst>
            <pc:docMk/>
            <pc:sldMk cId="3378517339" sldId="350"/>
            <ac:spMk id="8" creationId="{00000000-0000-0000-0000-000000000000}"/>
          </ac:spMkLst>
        </pc:spChg>
        <pc:picChg chg="del">
          <ac:chgData name="Sarah Balian" userId="b3b060d9-4d34-479b-ad68-688eaebf93c5" providerId="ADAL" clId="{BCD23BD4-504D-4A64-946D-58D872C2E40C}" dt="2022-06-15T19:38:45.348" v="22" actId="478"/>
          <ac:picMkLst>
            <pc:docMk/>
            <pc:sldMk cId="3378517339" sldId="350"/>
            <ac:picMk id="2" creationId="{00000000-0000-0000-0000-000000000000}"/>
          </ac:picMkLst>
        </pc:picChg>
      </pc:sldChg>
      <pc:sldChg chg="addSp delSp modSp mod">
        <pc:chgData name="Sarah Balian" userId="b3b060d9-4d34-479b-ad68-688eaebf93c5" providerId="ADAL" clId="{BCD23BD4-504D-4A64-946D-58D872C2E40C}" dt="2022-06-30T15:33:18.396" v="330"/>
        <pc:sldMkLst>
          <pc:docMk/>
          <pc:sldMk cId="568165519" sldId="351"/>
        </pc:sldMkLst>
        <pc:spChg chg="add del mod">
          <ac:chgData name="Sarah Balian" userId="b3b060d9-4d34-479b-ad68-688eaebf93c5" providerId="ADAL" clId="{BCD23BD4-504D-4A64-946D-58D872C2E40C}" dt="2022-06-30T15:27:31.119" v="276" actId="1957"/>
          <ac:spMkLst>
            <pc:docMk/>
            <pc:sldMk cId="568165519" sldId="351"/>
            <ac:spMk id="4" creationId="{01B6CF38-BC6B-11A2-2951-659DA8A76604}"/>
          </ac:spMkLst>
        </pc:spChg>
        <pc:spChg chg="mod">
          <ac:chgData name="Sarah Balian" userId="b3b060d9-4d34-479b-ad68-688eaebf93c5" providerId="ADAL" clId="{BCD23BD4-504D-4A64-946D-58D872C2E40C}" dt="2022-06-15T20:01:39.916" v="65" actId="1076"/>
          <ac:spMkLst>
            <pc:docMk/>
            <pc:sldMk cId="568165519" sldId="351"/>
            <ac:spMk id="9" creationId="{00000000-0000-0000-0000-000000000000}"/>
          </ac:spMkLst>
        </pc:spChg>
        <pc:spChg chg="add del mod">
          <ac:chgData name="Sarah Balian" userId="b3b060d9-4d34-479b-ad68-688eaebf93c5" providerId="ADAL" clId="{BCD23BD4-504D-4A64-946D-58D872C2E40C}" dt="2022-06-30T15:30:53.067" v="299" actId="1957"/>
          <ac:spMkLst>
            <pc:docMk/>
            <pc:sldMk cId="568165519" sldId="351"/>
            <ac:spMk id="11" creationId="{43AA12E4-858E-C20D-6FBB-7EEBB57FDE12}"/>
          </ac:spMkLst>
        </pc:spChg>
        <pc:spChg chg="add del mod">
          <ac:chgData name="Sarah Balian" userId="b3b060d9-4d34-479b-ad68-688eaebf93c5" providerId="ADAL" clId="{BCD23BD4-504D-4A64-946D-58D872C2E40C}" dt="2022-06-30T15:31:58.144" v="311" actId="1957"/>
          <ac:spMkLst>
            <pc:docMk/>
            <pc:sldMk cId="568165519" sldId="351"/>
            <ac:spMk id="16" creationId="{135F9E08-45A5-EC39-0053-F94922F0E0F5}"/>
          </ac:spMkLst>
        </pc:spChg>
        <pc:graphicFrameChg chg="add del mod">
          <ac:chgData name="Sarah Balian" userId="b3b060d9-4d34-479b-ad68-688eaebf93c5" providerId="ADAL" clId="{BCD23BD4-504D-4A64-946D-58D872C2E40C}" dt="2022-06-30T15:30:46.092" v="294" actId="478"/>
          <ac:graphicFrameMkLst>
            <pc:docMk/>
            <pc:sldMk cId="568165519" sldId="351"/>
            <ac:graphicFrameMk id="7" creationId="{A6562D4B-BC77-7714-266A-5FD2DAB85EE3}"/>
          </ac:graphicFrameMkLst>
        </pc:graphicFrameChg>
        <pc:graphicFrameChg chg="del mod">
          <ac:chgData name="Sarah Balian" userId="b3b060d9-4d34-479b-ad68-688eaebf93c5" providerId="ADAL" clId="{BCD23BD4-504D-4A64-946D-58D872C2E40C}" dt="2022-06-30T15:27:19.278" v="271" actId="478"/>
          <ac:graphicFrameMkLst>
            <pc:docMk/>
            <pc:sldMk cId="568165519" sldId="351"/>
            <ac:graphicFrameMk id="8" creationId="{00000000-0000-0000-0000-000000000000}"/>
          </ac:graphicFrameMkLst>
        </pc:graphicFrameChg>
        <pc:graphicFrameChg chg="add del mod">
          <ac:chgData name="Sarah Balian" userId="b3b060d9-4d34-479b-ad68-688eaebf93c5" providerId="ADAL" clId="{BCD23BD4-504D-4A64-946D-58D872C2E40C}" dt="2022-06-30T15:31:37.286" v="306" actId="478"/>
          <ac:graphicFrameMkLst>
            <pc:docMk/>
            <pc:sldMk cId="568165519" sldId="351"/>
            <ac:graphicFrameMk id="14" creationId="{62A9824D-CDE2-5C80-4D60-A6DECCF7B54B}"/>
          </ac:graphicFrameMkLst>
        </pc:graphicFrameChg>
        <pc:graphicFrameChg chg="add mod">
          <ac:chgData name="Sarah Balian" userId="b3b060d9-4d34-479b-ad68-688eaebf93c5" providerId="ADAL" clId="{BCD23BD4-504D-4A64-946D-58D872C2E40C}" dt="2022-06-30T15:33:18.396" v="330"/>
          <ac:graphicFrameMkLst>
            <pc:docMk/>
            <pc:sldMk cId="568165519" sldId="351"/>
            <ac:graphicFrameMk id="19" creationId="{F59F8F9B-0FD1-4996-0A46-6F1677884518}"/>
          </ac:graphicFrameMkLst>
        </pc:graphicFrameChg>
      </pc:sldChg>
      <pc:sldChg chg="addSp modSp mod">
        <pc:chgData name="Sarah Balian" userId="b3b060d9-4d34-479b-ad68-688eaebf93c5" providerId="ADAL" clId="{BCD23BD4-504D-4A64-946D-58D872C2E40C}" dt="2022-06-15T20:11:25.173" v="126" actId="1076"/>
        <pc:sldMkLst>
          <pc:docMk/>
          <pc:sldMk cId="4028908525" sldId="352"/>
        </pc:sldMkLst>
        <pc:spChg chg="add mod">
          <ac:chgData name="Sarah Balian" userId="b3b060d9-4d34-479b-ad68-688eaebf93c5" providerId="ADAL" clId="{BCD23BD4-504D-4A64-946D-58D872C2E40C}" dt="2022-06-15T20:11:15.163" v="122" actId="1076"/>
          <ac:spMkLst>
            <pc:docMk/>
            <pc:sldMk cId="4028908525" sldId="352"/>
            <ac:spMk id="3" creationId="{857D6B2D-EA5A-4AFB-B949-39D751E95F7D}"/>
          </ac:spMkLst>
        </pc:spChg>
        <pc:spChg chg="add mod">
          <ac:chgData name="Sarah Balian" userId="b3b060d9-4d34-479b-ad68-688eaebf93c5" providerId="ADAL" clId="{BCD23BD4-504D-4A64-946D-58D872C2E40C}" dt="2022-06-15T20:11:19.132" v="124" actId="1076"/>
          <ac:spMkLst>
            <pc:docMk/>
            <pc:sldMk cId="4028908525" sldId="352"/>
            <ac:spMk id="6" creationId="{DB7DD3DE-29CF-453E-94CD-804222016A86}"/>
          </ac:spMkLst>
        </pc:spChg>
        <pc:spChg chg="add mod">
          <ac:chgData name="Sarah Balian" userId="b3b060d9-4d34-479b-ad68-688eaebf93c5" providerId="ADAL" clId="{BCD23BD4-504D-4A64-946D-58D872C2E40C}" dt="2022-06-15T20:11:25.173" v="126" actId="1076"/>
          <ac:spMkLst>
            <pc:docMk/>
            <pc:sldMk cId="4028908525" sldId="352"/>
            <ac:spMk id="7" creationId="{2DD11D60-5264-49F9-9A52-A74D18E60608}"/>
          </ac:spMkLst>
        </pc:spChg>
        <pc:spChg chg="mod">
          <ac:chgData name="Sarah Balian" userId="b3b060d9-4d34-479b-ad68-688eaebf93c5" providerId="ADAL" clId="{BCD23BD4-504D-4A64-946D-58D872C2E40C}" dt="2022-06-15T20:09:08.131" v="92" actId="1076"/>
          <ac:spMkLst>
            <pc:docMk/>
            <pc:sldMk cId="4028908525" sldId="352"/>
            <ac:spMk id="9" creationId="{00000000-0000-0000-0000-000000000000}"/>
          </ac:spMkLst>
        </pc:spChg>
        <pc:graphicFrameChg chg="mod">
          <ac:chgData name="Sarah Balian" userId="b3b060d9-4d34-479b-ad68-688eaebf93c5" providerId="ADAL" clId="{BCD23BD4-504D-4A64-946D-58D872C2E40C}" dt="2022-06-15T20:10:17.362" v="116"/>
          <ac:graphicFrameMkLst>
            <pc:docMk/>
            <pc:sldMk cId="4028908525" sldId="352"/>
            <ac:graphicFrameMk id="8" creationId="{00000000-0000-0000-0000-000000000000}"/>
          </ac:graphicFrameMkLst>
        </pc:graphicFrameChg>
      </pc:sldChg>
      <pc:sldMasterChg chg="setBg">
        <pc:chgData name="Sarah Balian" userId="b3b060d9-4d34-479b-ad68-688eaebf93c5" providerId="ADAL" clId="{BCD23BD4-504D-4A64-946D-58D872C2E40C}" dt="2022-06-15T00:01:15.396" v="7"/>
        <pc:sldMasterMkLst>
          <pc:docMk/>
          <pc:sldMasterMk cId="0" sldId="2147483648"/>
        </pc:sldMasterMkLst>
      </pc:sldMasterChg>
      <pc:sldMasterChg chg="addSp delSp modSp mod modSldLayout">
        <pc:chgData name="Sarah Balian" userId="b3b060d9-4d34-479b-ad68-688eaebf93c5" providerId="ADAL" clId="{BCD23BD4-504D-4A64-946D-58D872C2E40C}" dt="2022-06-15T19:38:12.696" v="15"/>
        <pc:sldMasterMkLst>
          <pc:docMk/>
          <pc:sldMasterMk cId="0" sldId="2147483661"/>
        </pc:sldMasterMkLst>
        <pc:spChg chg="add mod">
          <ac:chgData name="Sarah Balian" userId="b3b060d9-4d34-479b-ad68-688eaebf93c5" providerId="ADAL" clId="{BCD23BD4-504D-4A64-946D-58D872C2E40C}" dt="2022-06-15T19:38:12.696" v="15"/>
          <ac:spMkLst>
            <pc:docMk/>
            <pc:sldMasterMk cId="0" sldId="2147483661"/>
            <ac:spMk id="3" creationId="{81341725-835C-402B-AAC8-348202EFC698}"/>
          </ac:spMkLst>
        </pc:spChg>
        <pc:spChg chg="del mod">
          <ac:chgData name="Sarah Balian" userId="b3b060d9-4d34-479b-ad68-688eaebf93c5" providerId="ADAL" clId="{BCD23BD4-504D-4A64-946D-58D872C2E40C}" dt="2022-06-15T19:38:03.412" v="14" actId="478"/>
          <ac:spMkLst>
            <pc:docMk/>
            <pc:sldMasterMk cId="0" sldId="2147483661"/>
            <ac:spMk id="9" creationId="{00000000-0000-0000-0000-000000000000}"/>
          </ac:spMkLst>
        </pc:spChg>
        <pc:spChg chg="mod">
          <ac:chgData name="Sarah Balian" userId="b3b060d9-4d34-479b-ad68-688eaebf93c5" providerId="ADAL" clId="{BCD23BD4-504D-4A64-946D-58D872C2E40C}" dt="2022-06-15T19:38:12.696" v="15"/>
          <ac:spMkLst>
            <pc:docMk/>
            <pc:sldMasterMk cId="0" sldId="2147483661"/>
            <ac:spMk id="11" creationId="{AF480450-F616-48F8-8ACE-38372325E788}"/>
          </ac:spMkLst>
        </pc:spChg>
        <pc:spChg chg="add mod">
          <ac:chgData name="Sarah Balian" userId="b3b060d9-4d34-479b-ad68-688eaebf93c5" providerId="ADAL" clId="{BCD23BD4-504D-4A64-946D-58D872C2E40C}" dt="2022-06-15T19:38:12.696" v="15"/>
          <ac:spMkLst>
            <pc:docMk/>
            <pc:sldMasterMk cId="0" sldId="2147483661"/>
            <ac:spMk id="13" creationId="{1BEF857C-ABF6-4CE2-A3F2-85ED3BA71691}"/>
          </ac:spMkLst>
        </pc:spChg>
        <pc:grpChg chg="add mod">
          <ac:chgData name="Sarah Balian" userId="b3b060d9-4d34-479b-ad68-688eaebf93c5" providerId="ADAL" clId="{BCD23BD4-504D-4A64-946D-58D872C2E40C}" dt="2022-06-15T19:38:12.696" v="15"/>
          <ac:grpSpMkLst>
            <pc:docMk/>
            <pc:sldMasterMk cId="0" sldId="2147483661"/>
            <ac:grpSpMk id="4" creationId="{C942E106-C126-4277-A3E3-7884E1ECD5C1}"/>
          </ac:grpSpMkLst>
        </pc:grpChg>
        <pc:grpChg chg="del">
          <ac:chgData name="Sarah Balian" userId="b3b060d9-4d34-479b-ad68-688eaebf93c5" providerId="ADAL" clId="{BCD23BD4-504D-4A64-946D-58D872C2E40C}" dt="2022-06-15T00:00:57.954" v="1" actId="478"/>
          <ac:grpSpMkLst>
            <pc:docMk/>
            <pc:sldMasterMk cId="0" sldId="2147483661"/>
            <ac:grpSpMk id="16" creationId="{00000000-0000-0000-0000-000000000000}"/>
          </ac:grpSpMkLst>
        </pc:grpChg>
        <pc:picChg chg="mod">
          <ac:chgData name="Sarah Balian" userId="b3b060d9-4d34-479b-ad68-688eaebf93c5" providerId="ADAL" clId="{BCD23BD4-504D-4A64-946D-58D872C2E40C}" dt="2022-06-15T19:38:12.696" v="15"/>
          <ac:picMkLst>
            <pc:docMk/>
            <pc:sldMasterMk cId="0" sldId="2147483661"/>
            <ac:picMk id="5" creationId="{C452EF23-4319-4888-9342-F2E9E8E34518}"/>
          </ac:picMkLst>
        </pc:picChg>
        <pc:picChg chg="mod">
          <ac:chgData name="Sarah Balian" userId="b3b060d9-4d34-479b-ad68-688eaebf93c5" providerId="ADAL" clId="{BCD23BD4-504D-4A64-946D-58D872C2E40C}" dt="2022-06-15T19:38:12.696" v="15"/>
          <ac:picMkLst>
            <pc:docMk/>
            <pc:sldMasterMk cId="0" sldId="2147483661"/>
            <ac:picMk id="6" creationId="{4ACF5F90-2A5B-40F8-AD91-C76F48A341B9}"/>
          </ac:picMkLst>
        </pc:picChg>
        <pc:picChg chg="mod">
          <ac:chgData name="Sarah Balian" userId="b3b060d9-4d34-479b-ad68-688eaebf93c5" providerId="ADAL" clId="{BCD23BD4-504D-4A64-946D-58D872C2E40C}" dt="2022-06-15T19:38:12.696" v="15"/>
          <ac:picMkLst>
            <pc:docMk/>
            <pc:sldMasterMk cId="0" sldId="2147483661"/>
            <ac:picMk id="7" creationId="{A9C996D1-ABEF-4E41-87C8-15E4D4A6096F}"/>
          </ac:picMkLst>
        </pc:picChg>
        <pc:picChg chg="mod">
          <ac:chgData name="Sarah Balian" userId="b3b060d9-4d34-479b-ad68-688eaebf93c5" providerId="ADAL" clId="{BCD23BD4-504D-4A64-946D-58D872C2E40C}" dt="2022-06-15T19:38:12.696" v="15"/>
          <ac:picMkLst>
            <pc:docMk/>
            <pc:sldMasterMk cId="0" sldId="2147483661"/>
            <ac:picMk id="8" creationId="{68B11C5D-4147-46DA-B1A4-FB7279B00699}"/>
          </ac:picMkLst>
        </pc:picChg>
        <pc:picChg chg="mod">
          <ac:chgData name="Sarah Balian" userId="b3b060d9-4d34-479b-ad68-688eaebf93c5" providerId="ADAL" clId="{BCD23BD4-504D-4A64-946D-58D872C2E40C}" dt="2022-06-15T19:38:12.696" v="15"/>
          <ac:picMkLst>
            <pc:docMk/>
            <pc:sldMasterMk cId="0" sldId="2147483661"/>
            <ac:picMk id="10" creationId="{2D0E9506-79C5-446A-921C-D0C0480AA983}"/>
          </ac:picMkLst>
        </pc:picChg>
        <pc:picChg chg="add mod">
          <ac:chgData name="Sarah Balian" userId="b3b060d9-4d34-479b-ad68-688eaebf93c5" providerId="ADAL" clId="{BCD23BD4-504D-4A64-946D-58D872C2E40C}" dt="2022-06-15T19:38:12.696" v="15"/>
          <ac:picMkLst>
            <pc:docMk/>
            <pc:sldMasterMk cId="0" sldId="2147483661"/>
            <ac:picMk id="12" creationId="{025961C3-942B-4F2F-BC7D-E72D16668FCF}"/>
          </ac:picMkLst>
        </pc:picChg>
        <pc:picChg chg="del">
          <ac:chgData name="Sarah Balian" userId="b3b060d9-4d34-479b-ad68-688eaebf93c5" providerId="ADAL" clId="{BCD23BD4-504D-4A64-946D-58D872C2E40C}" dt="2022-06-15T00:00:57.378" v="0" actId="478"/>
          <ac:picMkLst>
            <pc:docMk/>
            <pc:sldMasterMk cId="0" sldId="2147483661"/>
            <ac:picMk id="14" creationId="{00000000-0000-0000-0000-000000000000}"/>
          </ac:picMkLst>
        </pc:picChg>
        <pc:picChg chg="del">
          <ac:chgData name="Sarah Balian" userId="b3b060d9-4d34-479b-ad68-688eaebf93c5" providerId="ADAL" clId="{BCD23BD4-504D-4A64-946D-58D872C2E40C}" dt="2022-06-15T00:00:58.682" v="2" actId="478"/>
          <ac:picMkLst>
            <pc:docMk/>
            <pc:sldMasterMk cId="0" sldId="2147483661"/>
            <ac:picMk id="15" creationId="{00000000-0000-0000-0000-000000000000}"/>
          </ac:picMkLst>
        </pc:picChg>
        <pc:sldLayoutChg chg="addSp delSp modSp mod">
          <pc:chgData name="Sarah Balian" userId="b3b060d9-4d34-479b-ad68-688eaebf93c5" providerId="ADAL" clId="{BCD23BD4-504D-4A64-946D-58D872C2E40C}" dt="2022-06-15T19:37:57.068" v="11" actId="478"/>
          <pc:sldLayoutMkLst>
            <pc:docMk/>
            <pc:sldMasterMk cId="0" sldId="2147483661"/>
            <pc:sldLayoutMk cId="0" sldId="2147483662"/>
          </pc:sldLayoutMkLst>
          <pc:spChg chg="mod">
            <ac:chgData name="Sarah Balian" userId="b3b060d9-4d34-479b-ad68-688eaebf93c5" providerId="ADAL" clId="{BCD23BD4-504D-4A64-946D-58D872C2E40C}" dt="2022-06-15T00:01:23.656" v="8"/>
            <ac:spMkLst>
              <pc:docMk/>
              <pc:sldMasterMk cId="0" sldId="2147483661"/>
              <pc:sldLayoutMk cId="0" sldId="2147483662"/>
              <ac:spMk id="3" creationId="{B6F7ED5F-06AC-48B6-840D-F498F6EB966A}"/>
            </ac:spMkLst>
          </pc:spChg>
          <pc:spChg chg="mod">
            <ac:chgData name="Sarah Balian" userId="b3b060d9-4d34-479b-ad68-688eaebf93c5" providerId="ADAL" clId="{BCD23BD4-504D-4A64-946D-58D872C2E40C}" dt="2022-06-15T00:01:23.656" v="8"/>
            <ac:spMkLst>
              <pc:docMk/>
              <pc:sldMasterMk cId="0" sldId="2147483661"/>
              <pc:sldLayoutMk cId="0" sldId="2147483662"/>
              <ac:spMk id="9" creationId="{89FD303E-97E9-480A-A34B-CD21473448F8}"/>
            </ac:spMkLst>
          </pc:spChg>
          <pc:grpChg chg="add del mod">
            <ac:chgData name="Sarah Balian" userId="b3b060d9-4d34-479b-ad68-688eaebf93c5" providerId="ADAL" clId="{BCD23BD4-504D-4A64-946D-58D872C2E40C}" dt="2022-06-15T19:37:56.100" v="10" actId="478"/>
            <ac:grpSpMkLst>
              <pc:docMk/>
              <pc:sldMasterMk cId="0" sldId="2147483661"/>
              <pc:sldLayoutMk cId="0" sldId="2147483662"/>
              <ac:grpSpMk id="2" creationId="{20B342B6-46E2-416C-AB25-BCE0AF3650FB}"/>
            </ac:grpSpMkLst>
          </pc:grpChg>
          <pc:grpChg chg="add del mod">
            <ac:chgData name="Sarah Balian" userId="b3b060d9-4d34-479b-ad68-688eaebf93c5" providerId="ADAL" clId="{BCD23BD4-504D-4A64-946D-58D872C2E40C}" dt="2022-06-15T19:37:55.604" v="9" actId="478"/>
            <ac:grpSpMkLst>
              <pc:docMk/>
              <pc:sldMasterMk cId="0" sldId="2147483661"/>
              <pc:sldLayoutMk cId="0" sldId="2147483662"/>
              <ac:grpSpMk id="10" creationId="{F512B44A-4D9B-4CAE-AE8F-14855EE06156}"/>
            </ac:grpSpMkLst>
          </pc:grpChg>
          <pc:grpChg chg="add del mod">
            <ac:chgData name="Sarah Balian" userId="b3b060d9-4d34-479b-ad68-688eaebf93c5" providerId="ADAL" clId="{BCD23BD4-504D-4A64-946D-58D872C2E40C}" dt="2022-06-15T19:37:57.068" v="11" actId="478"/>
            <ac:grpSpMkLst>
              <pc:docMk/>
              <pc:sldMasterMk cId="0" sldId="2147483661"/>
              <pc:sldLayoutMk cId="0" sldId="2147483662"/>
              <ac:grpSpMk id="13" creationId="{D019937D-1A5B-4B2C-8245-687687423870}"/>
            </ac:grpSpMkLst>
          </pc:grpChg>
          <pc:picChg chg="mod">
            <ac:chgData name="Sarah Balian" userId="b3b060d9-4d34-479b-ad68-688eaebf93c5" providerId="ADAL" clId="{BCD23BD4-504D-4A64-946D-58D872C2E40C}" dt="2022-06-15T00:01:23.656" v="8"/>
            <ac:picMkLst>
              <pc:docMk/>
              <pc:sldMasterMk cId="0" sldId="2147483661"/>
              <pc:sldLayoutMk cId="0" sldId="2147483662"/>
              <ac:picMk id="4" creationId="{9693196D-933F-400E-82C7-1E94DA3B9B49}"/>
            </ac:picMkLst>
          </pc:picChg>
          <pc:picChg chg="mod">
            <ac:chgData name="Sarah Balian" userId="b3b060d9-4d34-479b-ad68-688eaebf93c5" providerId="ADAL" clId="{BCD23BD4-504D-4A64-946D-58D872C2E40C}" dt="2022-06-15T00:01:23.656" v="8"/>
            <ac:picMkLst>
              <pc:docMk/>
              <pc:sldMasterMk cId="0" sldId="2147483661"/>
              <pc:sldLayoutMk cId="0" sldId="2147483662"/>
              <ac:picMk id="5" creationId="{F3223709-91A6-4CA7-8BAF-615702E68F9E}"/>
            </ac:picMkLst>
          </pc:picChg>
          <pc:picChg chg="mod">
            <ac:chgData name="Sarah Balian" userId="b3b060d9-4d34-479b-ad68-688eaebf93c5" providerId="ADAL" clId="{BCD23BD4-504D-4A64-946D-58D872C2E40C}" dt="2022-06-15T00:01:23.656" v="8"/>
            <ac:picMkLst>
              <pc:docMk/>
              <pc:sldMasterMk cId="0" sldId="2147483661"/>
              <pc:sldLayoutMk cId="0" sldId="2147483662"/>
              <ac:picMk id="6" creationId="{8C6A91F8-EAA7-4542-88CA-5E713C967F7C}"/>
            </ac:picMkLst>
          </pc:picChg>
          <pc:picChg chg="mod">
            <ac:chgData name="Sarah Balian" userId="b3b060d9-4d34-479b-ad68-688eaebf93c5" providerId="ADAL" clId="{BCD23BD4-504D-4A64-946D-58D872C2E40C}" dt="2022-06-15T00:01:23.656" v="8"/>
            <ac:picMkLst>
              <pc:docMk/>
              <pc:sldMasterMk cId="0" sldId="2147483661"/>
              <pc:sldLayoutMk cId="0" sldId="2147483662"/>
              <ac:picMk id="7" creationId="{737B953B-A19C-4A6B-B9AB-22D6E695AF69}"/>
            </ac:picMkLst>
          </pc:picChg>
          <pc:picChg chg="mod">
            <ac:chgData name="Sarah Balian" userId="b3b060d9-4d34-479b-ad68-688eaebf93c5" providerId="ADAL" clId="{BCD23BD4-504D-4A64-946D-58D872C2E40C}" dt="2022-06-15T00:01:23.656" v="8"/>
            <ac:picMkLst>
              <pc:docMk/>
              <pc:sldMasterMk cId="0" sldId="2147483661"/>
              <pc:sldLayoutMk cId="0" sldId="2147483662"/>
              <ac:picMk id="8" creationId="{3BC343A8-0609-474A-B173-DD40DDD20FBF}"/>
            </ac:picMkLst>
          </pc:picChg>
          <pc:picChg chg="mod">
            <ac:chgData name="Sarah Balian" userId="b3b060d9-4d34-479b-ad68-688eaebf93c5" providerId="ADAL" clId="{BCD23BD4-504D-4A64-946D-58D872C2E40C}" dt="2022-06-15T00:01:23.656" v="8"/>
            <ac:picMkLst>
              <pc:docMk/>
              <pc:sldMasterMk cId="0" sldId="2147483661"/>
              <pc:sldLayoutMk cId="0" sldId="2147483662"/>
              <ac:picMk id="11" creationId="{3995B3CF-D8D1-48E7-8062-1F229114BC0E}"/>
            </ac:picMkLst>
          </pc:picChg>
          <pc:picChg chg="mod">
            <ac:chgData name="Sarah Balian" userId="b3b060d9-4d34-479b-ad68-688eaebf93c5" providerId="ADAL" clId="{BCD23BD4-504D-4A64-946D-58D872C2E40C}" dt="2022-06-15T00:01:23.656" v="8"/>
            <ac:picMkLst>
              <pc:docMk/>
              <pc:sldMasterMk cId="0" sldId="2147483661"/>
              <pc:sldLayoutMk cId="0" sldId="2147483662"/>
              <ac:picMk id="12" creationId="{BBAE9BF8-BC66-4782-8D45-236C79E36D24}"/>
            </ac:picMkLst>
          </pc:picChg>
          <pc:picChg chg="mod">
            <ac:chgData name="Sarah Balian" userId="b3b060d9-4d34-479b-ad68-688eaebf93c5" providerId="ADAL" clId="{BCD23BD4-504D-4A64-946D-58D872C2E40C}" dt="2022-06-15T00:01:23.656" v="8"/>
            <ac:picMkLst>
              <pc:docMk/>
              <pc:sldMasterMk cId="0" sldId="2147483661"/>
              <pc:sldLayoutMk cId="0" sldId="2147483662"/>
              <ac:picMk id="14" creationId="{3DD5C0AC-7675-4B19-BF8A-3C8C6B6E870B}"/>
            </ac:picMkLst>
          </pc:picChg>
          <pc:picChg chg="mod">
            <ac:chgData name="Sarah Balian" userId="b3b060d9-4d34-479b-ad68-688eaebf93c5" providerId="ADAL" clId="{BCD23BD4-504D-4A64-946D-58D872C2E40C}" dt="2022-06-15T00:01:23.656" v="8"/>
            <ac:picMkLst>
              <pc:docMk/>
              <pc:sldMasterMk cId="0" sldId="2147483661"/>
              <pc:sldLayoutMk cId="0" sldId="2147483662"/>
              <ac:picMk id="15" creationId="{C055B9E2-B59F-4CB4-A417-244DFCBD5214}"/>
            </ac:picMkLst>
          </pc:picChg>
        </pc:sldLayoutChg>
      </pc:sldMasterChg>
    </pc:docChg>
  </pc:docChgLst>
  <pc:docChgLst>
    <pc:chgData name="Balian, Sarah (CNTR)" userId="b3b060d9-4d34-479b-ad68-688eaebf93c5" providerId="ADAL" clId="{D616B9CC-D1E9-4249-869A-67C116CC61E6}"/>
    <pc:docChg chg="modSld">
      <pc:chgData name="Balian, Sarah (CNTR)" userId="b3b060d9-4d34-479b-ad68-688eaebf93c5" providerId="ADAL" clId="{D616B9CC-D1E9-4249-869A-67C116CC61E6}" dt="2023-07-17T20:07:32.731" v="81" actId="20577"/>
      <pc:docMkLst>
        <pc:docMk/>
      </pc:docMkLst>
      <pc:sldChg chg="mod">
        <pc:chgData name="Balian, Sarah (CNTR)" userId="b3b060d9-4d34-479b-ad68-688eaebf93c5" providerId="ADAL" clId="{D616B9CC-D1E9-4249-869A-67C116CC61E6}" dt="2023-07-17T18:44:39.382" v="2" actId="27918"/>
        <pc:sldMkLst>
          <pc:docMk/>
          <pc:sldMk cId="0" sldId="286"/>
        </pc:sldMkLst>
      </pc:sldChg>
      <pc:sldChg chg="modSp mod">
        <pc:chgData name="Balian, Sarah (CNTR)" userId="b3b060d9-4d34-479b-ad68-688eaebf93c5" providerId="ADAL" clId="{D616B9CC-D1E9-4249-869A-67C116CC61E6}" dt="2023-07-17T18:56:41.216" v="26" actId="20577"/>
        <pc:sldMkLst>
          <pc:docMk/>
          <pc:sldMk cId="0" sldId="297"/>
        </pc:sldMkLst>
        <pc:spChg chg="mod">
          <ac:chgData name="Balian, Sarah (CNTR)" userId="b3b060d9-4d34-479b-ad68-688eaebf93c5" providerId="ADAL" clId="{D616B9CC-D1E9-4249-869A-67C116CC61E6}" dt="2023-07-17T18:56:41.216" v="26" actId="20577"/>
          <ac:spMkLst>
            <pc:docMk/>
            <pc:sldMk cId="0" sldId="297"/>
            <ac:spMk id="5" creationId="{00000000-0000-0000-0000-000000000000}"/>
          </ac:spMkLst>
        </pc:spChg>
      </pc:sldChg>
      <pc:sldChg chg="modSp mod">
        <pc:chgData name="Balian, Sarah (CNTR)" userId="b3b060d9-4d34-479b-ad68-688eaebf93c5" providerId="ADAL" clId="{D616B9CC-D1E9-4249-869A-67C116CC61E6}" dt="2023-07-17T20:07:32.731" v="81" actId="20577"/>
        <pc:sldMkLst>
          <pc:docMk/>
          <pc:sldMk cId="0" sldId="310"/>
        </pc:sldMkLst>
        <pc:spChg chg="mod">
          <ac:chgData name="Balian, Sarah (CNTR)" userId="b3b060d9-4d34-479b-ad68-688eaebf93c5" providerId="ADAL" clId="{D616B9CC-D1E9-4249-869A-67C116CC61E6}" dt="2023-07-17T20:07:32.731" v="81" actId="20577"/>
          <ac:spMkLst>
            <pc:docMk/>
            <pc:sldMk cId="0" sldId="310"/>
            <ac:spMk id="3" creationId="{00000000-0000-0000-0000-000000000000}"/>
          </ac:spMkLst>
        </pc:spChg>
      </pc:sldChg>
      <pc:sldChg chg="modSp mod">
        <pc:chgData name="Balian, Sarah (CNTR)" userId="b3b060d9-4d34-479b-ad68-688eaebf93c5" providerId="ADAL" clId="{D616B9CC-D1E9-4249-869A-67C116CC61E6}" dt="2023-07-17T18:49:08.125" v="23" actId="20577"/>
        <pc:sldMkLst>
          <pc:docMk/>
          <pc:sldMk cId="0" sldId="315"/>
        </pc:sldMkLst>
        <pc:spChg chg="mod">
          <ac:chgData name="Balian, Sarah (CNTR)" userId="b3b060d9-4d34-479b-ad68-688eaebf93c5" providerId="ADAL" clId="{D616B9CC-D1E9-4249-869A-67C116CC61E6}" dt="2023-07-17T18:49:08.125" v="23" actId="20577"/>
          <ac:spMkLst>
            <pc:docMk/>
            <pc:sldMk cId="0" sldId="315"/>
            <ac:spMk id="6" creationId="{00000000-0000-0000-0000-000000000000}"/>
          </ac:spMkLst>
        </pc:spChg>
      </pc:sldChg>
      <pc:sldChg chg="modNotesTx">
        <pc:chgData name="Balian, Sarah (CNTR)" userId="b3b060d9-4d34-479b-ad68-688eaebf93c5" providerId="ADAL" clId="{D616B9CC-D1E9-4249-869A-67C116CC61E6}" dt="2023-07-17T20:05:28.581" v="49" actId="20577"/>
        <pc:sldMkLst>
          <pc:docMk/>
          <pc:sldMk cId="0" sldId="322"/>
        </pc:sldMkLst>
      </pc:sldChg>
      <pc:sldChg chg="mod modNotesTx">
        <pc:chgData name="Balian, Sarah (CNTR)" userId="b3b060d9-4d34-479b-ad68-688eaebf93c5" providerId="ADAL" clId="{D616B9CC-D1E9-4249-869A-67C116CC61E6}" dt="2023-07-17T18:46:38.036" v="10" actId="20577"/>
        <pc:sldMkLst>
          <pc:docMk/>
          <pc:sldMk cId="11045941" sldId="342"/>
        </pc:sldMkLst>
      </pc:sldChg>
      <pc:sldChg chg="modSp mod">
        <pc:chgData name="Balian, Sarah (CNTR)" userId="b3b060d9-4d34-479b-ad68-688eaebf93c5" providerId="ADAL" clId="{D616B9CC-D1E9-4249-869A-67C116CC61E6}" dt="2023-07-17T18:58:52.023" v="29" actId="20577"/>
        <pc:sldMkLst>
          <pc:docMk/>
          <pc:sldMk cId="668420737" sldId="345"/>
        </pc:sldMkLst>
        <pc:spChg chg="mod">
          <ac:chgData name="Balian, Sarah (CNTR)" userId="b3b060d9-4d34-479b-ad68-688eaebf93c5" providerId="ADAL" clId="{D616B9CC-D1E9-4249-869A-67C116CC61E6}" dt="2023-07-17T18:58:52.023" v="29" actId="20577"/>
          <ac:spMkLst>
            <pc:docMk/>
            <pc:sldMk cId="668420737" sldId="345"/>
            <ac:spMk id="4" creationId="{00000000-0000-0000-0000-000000000000}"/>
          </ac:spMkLst>
        </pc:spChg>
      </pc:sldChg>
      <pc:sldChg chg="modSp mod">
        <pc:chgData name="Balian, Sarah (CNTR)" userId="b3b060d9-4d34-479b-ad68-688eaebf93c5" providerId="ADAL" clId="{D616B9CC-D1E9-4249-869A-67C116CC61E6}" dt="2023-07-17T19:08:04.677" v="30" actId="20577"/>
        <pc:sldMkLst>
          <pc:docMk/>
          <pc:sldMk cId="1740694079" sldId="346"/>
        </pc:sldMkLst>
        <pc:spChg chg="mod">
          <ac:chgData name="Balian, Sarah (CNTR)" userId="b3b060d9-4d34-479b-ad68-688eaebf93c5" providerId="ADAL" clId="{D616B9CC-D1E9-4249-869A-67C116CC61E6}" dt="2023-07-17T19:08:04.677" v="30" actId="20577"/>
          <ac:spMkLst>
            <pc:docMk/>
            <pc:sldMk cId="1740694079" sldId="346"/>
            <ac:spMk id="5" creationId="{00000000-0000-0000-0000-000000000000}"/>
          </ac:spMkLst>
        </pc:spChg>
      </pc:sldChg>
    </pc:docChg>
  </pc:docChgLst>
  <pc:docChgLst>
    <pc:chgData name="McFarland, Annette (CNTR)" userId="e93d1f50-85ab-41a8-a34a-185a53159573" providerId="ADAL" clId="{7734B161-FA44-463D-A59C-01B195CCDE94}"/>
    <pc:docChg chg="undo custSel addSld delSld modSld sldOrd addMainMaster delMainMaster modMainMaster">
      <pc:chgData name="McFarland, Annette (CNTR)" userId="e93d1f50-85ab-41a8-a34a-185a53159573" providerId="ADAL" clId="{7734B161-FA44-463D-A59C-01B195CCDE94}" dt="2023-06-02T12:30:02.125" v="3158" actId="208"/>
      <pc:docMkLst>
        <pc:docMk/>
      </pc:docMkLst>
      <pc:sldChg chg="modSp mod modNotesTx">
        <pc:chgData name="McFarland, Annette (CNTR)" userId="e93d1f50-85ab-41a8-a34a-185a53159573" providerId="ADAL" clId="{7734B161-FA44-463D-A59C-01B195CCDE94}" dt="2023-06-01T18:13:20.370" v="3154" actId="207"/>
        <pc:sldMkLst>
          <pc:docMk/>
          <pc:sldMk cId="0" sldId="286"/>
        </pc:sldMkLst>
        <pc:spChg chg="mod">
          <ac:chgData name="McFarland, Annette (CNTR)" userId="e93d1f50-85ab-41a8-a34a-185a53159573" providerId="ADAL" clId="{7734B161-FA44-463D-A59C-01B195CCDE94}" dt="2023-05-18T14:29:27.342" v="751" actId="2711"/>
          <ac:spMkLst>
            <pc:docMk/>
            <pc:sldMk cId="0" sldId="286"/>
            <ac:spMk id="2" creationId="{00000000-0000-0000-0000-000000000000}"/>
          </ac:spMkLst>
        </pc:spChg>
        <pc:spChg chg="mod">
          <ac:chgData name="McFarland, Annette (CNTR)" userId="e93d1f50-85ab-41a8-a34a-185a53159573" providerId="ADAL" clId="{7734B161-FA44-463D-A59C-01B195CCDE94}" dt="2023-05-18T14:29:27.342" v="751" actId="2711"/>
          <ac:spMkLst>
            <pc:docMk/>
            <pc:sldMk cId="0" sldId="286"/>
            <ac:spMk id="9" creationId="{00000000-0000-0000-0000-000000000000}"/>
          </ac:spMkLst>
        </pc:spChg>
        <pc:graphicFrameChg chg="mod">
          <ac:chgData name="McFarland, Annette (CNTR)" userId="e93d1f50-85ab-41a8-a34a-185a53159573" providerId="ADAL" clId="{7734B161-FA44-463D-A59C-01B195CCDE94}" dt="2023-06-01T18:13:20.370" v="3154" actId="207"/>
          <ac:graphicFrameMkLst>
            <pc:docMk/>
            <pc:sldMk cId="0" sldId="286"/>
            <ac:graphicFrameMk id="8" creationId="{00000000-0000-0000-0000-000000000000}"/>
          </ac:graphicFrameMkLst>
        </pc:graphicFrameChg>
      </pc:sldChg>
      <pc:sldChg chg="modSp mod modNotesTx">
        <pc:chgData name="McFarland, Annette (CNTR)" userId="e93d1f50-85ab-41a8-a34a-185a53159573" providerId="ADAL" clId="{7734B161-FA44-463D-A59C-01B195CCDE94}" dt="2023-05-18T15:20:37.640" v="1986" actId="20577"/>
        <pc:sldMkLst>
          <pc:docMk/>
          <pc:sldMk cId="0" sldId="291"/>
        </pc:sldMkLst>
        <pc:spChg chg="mod">
          <ac:chgData name="McFarland, Annette (CNTR)" userId="e93d1f50-85ab-41a8-a34a-185a53159573" providerId="ADAL" clId="{7734B161-FA44-463D-A59C-01B195CCDE94}" dt="2023-05-18T15:16:34.685" v="1866" actId="2711"/>
          <ac:spMkLst>
            <pc:docMk/>
            <pc:sldMk cId="0" sldId="291"/>
            <ac:spMk id="2" creationId="{00000000-0000-0000-0000-000000000000}"/>
          </ac:spMkLst>
        </pc:spChg>
        <pc:spChg chg="mod">
          <ac:chgData name="McFarland, Annette (CNTR)" userId="e93d1f50-85ab-41a8-a34a-185a53159573" providerId="ADAL" clId="{7734B161-FA44-463D-A59C-01B195CCDE94}" dt="2023-05-18T15:19:02.247" v="1897" actId="20577"/>
          <ac:spMkLst>
            <pc:docMk/>
            <pc:sldMk cId="0" sldId="291"/>
            <ac:spMk id="10" creationId="{00000000-0000-0000-0000-000000000000}"/>
          </ac:spMkLst>
        </pc:spChg>
        <pc:graphicFrameChg chg="mod">
          <ac:chgData name="McFarland, Annette (CNTR)" userId="e93d1f50-85ab-41a8-a34a-185a53159573" providerId="ADAL" clId="{7734B161-FA44-463D-A59C-01B195CCDE94}" dt="2023-05-18T15:19:14.980" v="1898"/>
          <ac:graphicFrameMkLst>
            <pc:docMk/>
            <pc:sldMk cId="0" sldId="291"/>
            <ac:graphicFrameMk id="6" creationId="{00000000-0000-0000-0000-000000000000}"/>
          </ac:graphicFrameMkLst>
        </pc:graphicFrameChg>
      </pc:sldChg>
      <pc:sldChg chg="modSp mod ord modNotesTx">
        <pc:chgData name="McFarland, Annette (CNTR)" userId="e93d1f50-85ab-41a8-a34a-185a53159573" providerId="ADAL" clId="{7734B161-FA44-463D-A59C-01B195CCDE94}" dt="2023-05-18T17:11:03.516" v="2439" actId="207"/>
        <pc:sldMkLst>
          <pc:docMk/>
          <pc:sldMk cId="0" sldId="297"/>
        </pc:sldMkLst>
        <pc:spChg chg="mod">
          <ac:chgData name="McFarland, Annette (CNTR)" userId="e93d1f50-85ab-41a8-a34a-185a53159573" providerId="ADAL" clId="{7734B161-FA44-463D-A59C-01B195CCDE94}" dt="2023-05-18T15:29:20.950" v="2372" actId="1076"/>
          <ac:spMkLst>
            <pc:docMk/>
            <pc:sldMk cId="0" sldId="297"/>
            <ac:spMk id="2" creationId="{00000000-0000-0000-0000-000000000000}"/>
          </ac:spMkLst>
        </pc:spChg>
        <pc:spChg chg="mod">
          <ac:chgData name="McFarland, Annette (CNTR)" userId="e93d1f50-85ab-41a8-a34a-185a53159573" providerId="ADAL" clId="{7734B161-FA44-463D-A59C-01B195CCDE94}" dt="2023-05-18T15:26:43.183" v="2323" actId="20577"/>
          <ac:spMkLst>
            <pc:docMk/>
            <pc:sldMk cId="0" sldId="297"/>
            <ac:spMk id="5" creationId="{00000000-0000-0000-0000-000000000000}"/>
          </ac:spMkLst>
        </pc:spChg>
        <pc:spChg chg="mod">
          <ac:chgData name="McFarland, Annette (CNTR)" userId="e93d1f50-85ab-41a8-a34a-185a53159573" providerId="ADAL" clId="{7734B161-FA44-463D-A59C-01B195CCDE94}" dt="2023-05-18T15:30:04.655" v="2381" actId="1076"/>
          <ac:spMkLst>
            <pc:docMk/>
            <pc:sldMk cId="0" sldId="297"/>
            <ac:spMk id="8" creationId="{00000000-0000-0000-0000-000000000000}"/>
          </ac:spMkLst>
        </pc:spChg>
        <pc:spChg chg="mod">
          <ac:chgData name="McFarland, Annette (CNTR)" userId="e93d1f50-85ab-41a8-a34a-185a53159573" providerId="ADAL" clId="{7734B161-FA44-463D-A59C-01B195CCDE94}" dt="2023-05-18T15:29:43.275" v="2377" actId="1076"/>
          <ac:spMkLst>
            <pc:docMk/>
            <pc:sldMk cId="0" sldId="297"/>
            <ac:spMk id="9" creationId="{00000000-0000-0000-0000-000000000000}"/>
          </ac:spMkLst>
        </pc:spChg>
        <pc:spChg chg="mod">
          <ac:chgData name="McFarland, Annette (CNTR)" userId="e93d1f50-85ab-41a8-a34a-185a53159573" providerId="ADAL" clId="{7734B161-FA44-463D-A59C-01B195CCDE94}" dt="2023-05-18T15:29:37.894" v="2374" actId="1076"/>
          <ac:spMkLst>
            <pc:docMk/>
            <pc:sldMk cId="0" sldId="297"/>
            <ac:spMk id="10" creationId="{00000000-0000-0000-0000-000000000000}"/>
          </ac:spMkLst>
        </pc:spChg>
        <pc:spChg chg="mod">
          <ac:chgData name="McFarland, Annette (CNTR)" userId="e93d1f50-85ab-41a8-a34a-185a53159573" providerId="ADAL" clId="{7734B161-FA44-463D-A59C-01B195CCDE94}" dt="2023-05-18T15:30:01.115" v="2380" actId="14100"/>
          <ac:spMkLst>
            <pc:docMk/>
            <pc:sldMk cId="0" sldId="297"/>
            <ac:spMk id="11" creationId="{00000000-0000-0000-0000-000000000000}"/>
          </ac:spMkLst>
        </pc:spChg>
        <pc:graphicFrameChg chg="mod">
          <ac:chgData name="McFarland, Annette (CNTR)" userId="e93d1f50-85ab-41a8-a34a-185a53159573" providerId="ADAL" clId="{7734B161-FA44-463D-A59C-01B195CCDE94}" dt="2023-05-18T17:11:03.516" v="2439" actId="207"/>
          <ac:graphicFrameMkLst>
            <pc:docMk/>
            <pc:sldMk cId="0" sldId="297"/>
            <ac:graphicFrameMk id="6" creationId="{00000000-0000-0000-0000-000000000000}"/>
          </ac:graphicFrameMkLst>
        </pc:graphicFrameChg>
      </pc:sldChg>
      <pc:sldChg chg="modSp mod">
        <pc:chgData name="McFarland, Annette (CNTR)" userId="e93d1f50-85ab-41a8-a34a-185a53159573" providerId="ADAL" clId="{7734B161-FA44-463D-A59C-01B195CCDE94}" dt="2023-05-22T13:12:34.193" v="3123" actId="1076"/>
        <pc:sldMkLst>
          <pc:docMk/>
          <pc:sldMk cId="0" sldId="301"/>
        </pc:sldMkLst>
        <pc:spChg chg="mod">
          <ac:chgData name="McFarland, Annette (CNTR)" userId="e93d1f50-85ab-41a8-a34a-185a53159573" providerId="ADAL" clId="{7734B161-FA44-463D-A59C-01B195CCDE94}" dt="2023-05-18T17:24:22.481" v="2817" actId="2711"/>
          <ac:spMkLst>
            <pc:docMk/>
            <pc:sldMk cId="0" sldId="301"/>
            <ac:spMk id="2" creationId="{00000000-0000-0000-0000-000000000000}"/>
          </ac:spMkLst>
        </pc:spChg>
        <pc:spChg chg="mod">
          <ac:chgData name="McFarland, Annette (CNTR)" userId="e93d1f50-85ab-41a8-a34a-185a53159573" providerId="ADAL" clId="{7734B161-FA44-463D-A59C-01B195CCDE94}" dt="2023-05-22T13:12:34.193" v="3123" actId="1076"/>
          <ac:spMkLst>
            <pc:docMk/>
            <pc:sldMk cId="0" sldId="301"/>
            <ac:spMk id="5" creationId="{00000000-0000-0000-0000-000000000000}"/>
          </ac:spMkLst>
        </pc:spChg>
        <pc:graphicFrameChg chg="mod">
          <ac:chgData name="McFarland, Annette (CNTR)" userId="e93d1f50-85ab-41a8-a34a-185a53159573" providerId="ADAL" clId="{7734B161-FA44-463D-A59C-01B195CCDE94}" dt="2023-05-18T17:37:42.183" v="2902" actId="207"/>
          <ac:graphicFrameMkLst>
            <pc:docMk/>
            <pc:sldMk cId="0" sldId="301"/>
            <ac:graphicFrameMk id="6" creationId="{00000000-0000-0000-0000-000000000000}"/>
          </ac:graphicFrameMkLst>
        </pc:graphicFrameChg>
      </pc:sldChg>
      <pc:sldChg chg="modSp mod">
        <pc:chgData name="McFarland, Annette (CNTR)" userId="e93d1f50-85ab-41a8-a34a-185a53159573" providerId="ADAL" clId="{7734B161-FA44-463D-A59C-01B195CCDE94}" dt="2023-05-18T17:53:55.263" v="3109" actId="27636"/>
        <pc:sldMkLst>
          <pc:docMk/>
          <pc:sldMk cId="0" sldId="310"/>
        </pc:sldMkLst>
        <pc:spChg chg="mod">
          <ac:chgData name="McFarland, Annette (CNTR)" userId="e93d1f50-85ab-41a8-a34a-185a53159573" providerId="ADAL" clId="{7734B161-FA44-463D-A59C-01B195CCDE94}" dt="2023-05-18T17:49:32.086" v="2913" actId="2711"/>
          <ac:spMkLst>
            <pc:docMk/>
            <pc:sldMk cId="0" sldId="310"/>
            <ac:spMk id="2" creationId="{00000000-0000-0000-0000-000000000000}"/>
          </ac:spMkLst>
        </pc:spChg>
        <pc:spChg chg="mod">
          <ac:chgData name="McFarland, Annette (CNTR)" userId="e93d1f50-85ab-41a8-a34a-185a53159573" providerId="ADAL" clId="{7734B161-FA44-463D-A59C-01B195CCDE94}" dt="2023-05-18T17:53:55.263" v="3109" actId="27636"/>
          <ac:spMkLst>
            <pc:docMk/>
            <pc:sldMk cId="0" sldId="310"/>
            <ac:spMk id="3" creationId="{00000000-0000-0000-0000-000000000000}"/>
          </ac:spMkLst>
        </pc:spChg>
      </pc:sldChg>
      <pc:sldChg chg="addSp delSp modSp mod">
        <pc:chgData name="McFarland, Annette (CNTR)" userId="e93d1f50-85ab-41a8-a34a-185a53159573" providerId="ADAL" clId="{7734B161-FA44-463D-A59C-01B195CCDE94}" dt="2023-06-02T12:29:35.917" v="3155" actId="208"/>
        <pc:sldMkLst>
          <pc:docMk/>
          <pc:sldMk cId="0" sldId="314"/>
        </pc:sldMkLst>
        <pc:spChg chg="mod">
          <ac:chgData name="McFarland, Annette (CNTR)" userId="e93d1f50-85ab-41a8-a34a-185a53159573" providerId="ADAL" clId="{7734B161-FA44-463D-A59C-01B195CCDE94}" dt="2023-05-18T15:25:39.048" v="2304" actId="20577"/>
          <ac:spMkLst>
            <pc:docMk/>
            <pc:sldMk cId="0" sldId="314"/>
            <ac:spMk id="3" creationId="{00000000-0000-0000-0000-000000000000}"/>
          </ac:spMkLst>
        </pc:spChg>
        <pc:spChg chg="add mod">
          <ac:chgData name="McFarland, Annette (CNTR)" userId="e93d1f50-85ab-41a8-a34a-185a53159573" providerId="ADAL" clId="{7734B161-FA44-463D-A59C-01B195CCDE94}" dt="2023-05-18T14:16:37.050" v="33" actId="2711"/>
          <ac:spMkLst>
            <pc:docMk/>
            <pc:sldMk cId="0" sldId="314"/>
            <ac:spMk id="4" creationId="{0D60E12F-3A9C-F68C-A8B0-EA97373C962F}"/>
          </ac:spMkLst>
        </pc:spChg>
        <pc:picChg chg="add del mod">
          <ac:chgData name="McFarland, Annette (CNTR)" userId="e93d1f50-85ab-41a8-a34a-185a53159573" providerId="ADAL" clId="{7734B161-FA44-463D-A59C-01B195CCDE94}" dt="2023-05-30T19:28:31.498" v="3126" actId="478"/>
          <ac:picMkLst>
            <pc:docMk/>
            <pc:sldMk cId="0" sldId="314"/>
            <ac:picMk id="2" creationId="{588438D2-0ED6-3BF3-87C8-225581909CF7}"/>
          </ac:picMkLst>
        </pc:picChg>
        <pc:picChg chg="add mod">
          <ac:chgData name="McFarland, Annette (CNTR)" userId="e93d1f50-85ab-41a8-a34a-185a53159573" providerId="ADAL" clId="{7734B161-FA44-463D-A59C-01B195CCDE94}" dt="2023-06-02T12:29:35.917" v="3155" actId="208"/>
          <ac:picMkLst>
            <pc:docMk/>
            <pc:sldMk cId="0" sldId="314"/>
            <ac:picMk id="5" creationId="{91FBC44E-98DF-A276-169F-5CDC6D2BB005}"/>
          </ac:picMkLst>
        </pc:picChg>
      </pc:sldChg>
      <pc:sldChg chg="modSp mod modNotesTx">
        <pc:chgData name="McFarland, Annette (CNTR)" userId="e93d1f50-85ab-41a8-a34a-185a53159573" providerId="ADAL" clId="{7734B161-FA44-463D-A59C-01B195CCDE94}" dt="2023-05-18T15:16:11.677" v="1864" actId="207"/>
        <pc:sldMkLst>
          <pc:docMk/>
          <pc:sldMk cId="0" sldId="315"/>
        </pc:sldMkLst>
        <pc:spChg chg="mod">
          <ac:chgData name="McFarland, Annette (CNTR)" userId="e93d1f50-85ab-41a8-a34a-185a53159573" providerId="ADAL" clId="{7734B161-FA44-463D-A59C-01B195CCDE94}" dt="2023-05-18T14:35:15.317" v="1009" actId="2711"/>
          <ac:spMkLst>
            <pc:docMk/>
            <pc:sldMk cId="0" sldId="315"/>
            <ac:spMk id="2" creationId="{00000000-0000-0000-0000-000000000000}"/>
          </ac:spMkLst>
        </pc:spChg>
        <pc:spChg chg="mod">
          <ac:chgData name="McFarland, Annette (CNTR)" userId="e93d1f50-85ab-41a8-a34a-185a53159573" providerId="ADAL" clId="{7734B161-FA44-463D-A59C-01B195CCDE94}" dt="2023-05-18T14:35:15.317" v="1009" actId="2711"/>
          <ac:spMkLst>
            <pc:docMk/>
            <pc:sldMk cId="0" sldId="315"/>
            <ac:spMk id="6" creationId="{00000000-0000-0000-0000-000000000000}"/>
          </ac:spMkLst>
        </pc:spChg>
        <pc:graphicFrameChg chg="mod">
          <ac:chgData name="McFarland, Annette (CNTR)" userId="e93d1f50-85ab-41a8-a34a-185a53159573" providerId="ADAL" clId="{7734B161-FA44-463D-A59C-01B195CCDE94}" dt="2023-05-18T15:16:11.677" v="1864" actId="207"/>
          <ac:graphicFrameMkLst>
            <pc:docMk/>
            <pc:sldMk cId="0" sldId="315"/>
            <ac:graphicFrameMk id="7" creationId="{00000000-0000-0000-0000-000000000000}"/>
          </ac:graphicFrameMkLst>
        </pc:graphicFrameChg>
      </pc:sldChg>
      <pc:sldChg chg="modSp mod modNotesTx">
        <pc:chgData name="McFarland, Annette (CNTR)" userId="e93d1f50-85ab-41a8-a34a-185a53159573" providerId="ADAL" clId="{7734B161-FA44-463D-A59C-01B195CCDE94}" dt="2023-05-18T15:15:36.500" v="1863"/>
        <pc:sldMkLst>
          <pc:docMk/>
          <pc:sldMk cId="0" sldId="316"/>
        </pc:sldMkLst>
        <pc:spChg chg="mod">
          <ac:chgData name="McFarland, Annette (CNTR)" userId="e93d1f50-85ab-41a8-a34a-185a53159573" providerId="ADAL" clId="{7734B161-FA44-463D-A59C-01B195CCDE94}" dt="2023-05-18T15:12:47.843" v="1705" actId="2711"/>
          <ac:spMkLst>
            <pc:docMk/>
            <pc:sldMk cId="0" sldId="316"/>
            <ac:spMk id="2" creationId="{00000000-0000-0000-0000-000000000000}"/>
          </ac:spMkLst>
        </pc:spChg>
        <pc:spChg chg="mod">
          <ac:chgData name="McFarland, Annette (CNTR)" userId="e93d1f50-85ab-41a8-a34a-185a53159573" providerId="ADAL" clId="{7734B161-FA44-463D-A59C-01B195CCDE94}" dt="2023-05-18T15:12:47.843" v="1705" actId="2711"/>
          <ac:spMkLst>
            <pc:docMk/>
            <pc:sldMk cId="0" sldId="316"/>
            <ac:spMk id="5" creationId="{00000000-0000-0000-0000-000000000000}"/>
          </ac:spMkLst>
        </pc:spChg>
        <pc:graphicFrameChg chg="mod">
          <ac:chgData name="McFarland, Annette (CNTR)" userId="e93d1f50-85ab-41a8-a34a-185a53159573" providerId="ADAL" clId="{7734B161-FA44-463D-A59C-01B195CCDE94}" dt="2023-05-18T15:15:36.500" v="1863"/>
          <ac:graphicFrameMkLst>
            <pc:docMk/>
            <pc:sldMk cId="0" sldId="316"/>
            <ac:graphicFrameMk id="6" creationId="{00000000-0000-0000-0000-000000000000}"/>
          </ac:graphicFrameMkLst>
        </pc:graphicFrameChg>
      </pc:sldChg>
      <pc:sldChg chg="modSp mod modNotesTx">
        <pc:chgData name="McFarland, Annette (CNTR)" userId="e93d1f50-85ab-41a8-a34a-185a53159573" providerId="ADAL" clId="{7734B161-FA44-463D-A59C-01B195CCDE94}" dt="2023-05-18T15:24:06.751" v="2277" actId="20577"/>
        <pc:sldMkLst>
          <pc:docMk/>
          <pc:sldMk cId="0" sldId="318"/>
        </pc:sldMkLst>
        <pc:spChg chg="mod">
          <ac:chgData name="McFarland, Annette (CNTR)" userId="e93d1f50-85ab-41a8-a34a-185a53159573" providerId="ADAL" clId="{7734B161-FA44-463D-A59C-01B195CCDE94}" dt="2023-05-18T15:23:19.863" v="2052" actId="2711"/>
          <ac:spMkLst>
            <pc:docMk/>
            <pc:sldMk cId="0" sldId="318"/>
            <ac:spMk id="2" creationId="{00000000-0000-0000-0000-000000000000}"/>
          </ac:spMkLst>
        </pc:spChg>
        <pc:spChg chg="mod">
          <ac:chgData name="McFarland, Annette (CNTR)" userId="e93d1f50-85ab-41a8-a34a-185a53159573" providerId="ADAL" clId="{7734B161-FA44-463D-A59C-01B195CCDE94}" dt="2023-05-18T15:23:19.863" v="2052" actId="2711"/>
          <ac:spMkLst>
            <pc:docMk/>
            <pc:sldMk cId="0" sldId="318"/>
            <ac:spMk id="7" creationId="{00000000-0000-0000-0000-000000000000}"/>
          </ac:spMkLst>
        </pc:spChg>
        <pc:graphicFrameChg chg="mod">
          <ac:chgData name="McFarland, Annette (CNTR)" userId="e93d1f50-85ab-41a8-a34a-185a53159573" providerId="ADAL" clId="{7734B161-FA44-463D-A59C-01B195CCDE94}" dt="2023-05-18T15:23:27.140" v="2054" actId="2711"/>
          <ac:graphicFrameMkLst>
            <pc:docMk/>
            <pc:sldMk cId="0" sldId="318"/>
            <ac:graphicFrameMk id="6" creationId="{00000000-0000-0000-0000-000000000000}"/>
          </ac:graphicFrameMkLst>
        </pc:graphicFrameChg>
      </pc:sldChg>
      <pc:sldChg chg="modSp mod ord">
        <pc:chgData name="McFarland, Annette (CNTR)" userId="e93d1f50-85ab-41a8-a34a-185a53159573" providerId="ADAL" clId="{7734B161-FA44-463D-A59C-01B195CCDE94}" dt="2023-05-22T13:12:24.251" v="3122"/>
        <pc:sldMkLst>
          <pc:docMk/>
          <pc:sldMk cId="0" sldId="322"/>
        </pc:sldMkLst>
        <pc:spChg chg="mod">
          <ac:chgData name="McFarland, Annette (CNTR)" userId="e93d1f50-85ab-41a8-a34a-185a53159573" providerId="ADAL" clId="{7734B161-FA44-463D-A59C-01B195CCDE94}" dt="2023-05-18T15:24:17.718" v="2278" actId="2711"/>
          <ac:spMkLst>
            <pc:docMk/>
            <pc:sldMk cId="0" sldId="322"/>
            <ac:spMk id="2" creationId="{00000000-0000-0000-0000-000000000000}"/>
          </ac:spMkLst>
        </pc:spChg>
        <pc:spChg chg="mod">
          <ac:chgData name="McFarland, Annette (CNTR)" userId="e93d1f50-85ab-41a8-a34a-185a53159573" providerId="ADAL" clId="{7734B161-FA44-463D-A59C-01B195CCDE94}" dt="2023-05-22T13:12:18.857" v="3120" actId="1076"/>
          <ac:spMkLst>
            <pc:docMk/>
            <pc:sldMk cId="0" sldId="322"/>
            <ac:spMk id="4" creationId="{00000000-0000-0000-0000-000000000000}"/>
          </ac:spMkLst>
        </pc:spChg>
        <pc:graphicFrameChg chg="mod">
          <ac:chgData name="McFarland, Annette (CNTR)" userId="e93d1f50-85ab-41a8-a34a-185a53159573" providerId="ADAL" clId="{7734B161-FA44-463D-A59C-01B195CCDE94}" dt="2023-05-22T13:12:24.251" v="3122"/>
          <ac:graphicFrameMkLst>
            <pc:docMk/>
            <pc:sldMk cId="0" sldId="322"/>
            <ac:graphicFrameMk id="6" creationId="{00000000-0000-0000-0000-000000000000}"/>
          </ac:graphicFrameMkLst>
        </pc:graphicFrameChg>
      </pc:sldChg>
      <pc:sldChg chg="modSp mod modNotesTx">
        <pc:chgData name="McFarland, Annette (CNTR)" userId="e93d1f50-85ab-41a8-a34a-185a53159573" providerId="ADAL" clId="{7734B161-FA44-463D-A59C-01B195CCDE94}" dt="2023-05-18T14:24:47.886" v="716" actId="27918"/>
        <pc:sldMkLst>
          <pc:docMk/>
          <pc:sldMk cId="0" sldId="331"/>
        </pc:sldMkLst>
        <pc:spChg chg="mod">
          <ac:chgData name="McFarland, Annette (CNTR)" userId="e93d1f50-85ab-41a8-a34a-185a53159573" providerId="ADAL" clId="{7734B161-FA44-463D-A59C-01B195CCDE94}" dt="2023-05-18T14:16:42.890" v="34" actId="2711"/>
          <ac:spMkLst>
            <pc:docMk/>
            <pc:sldMk cId="0" sldId="331"/>
            <ac:spMk id="5" creationId="{00000000-0000-0000-0000-000000000000}"/>
          </ac:spMkLst>
        </pc:spChg>
        <pc:spChg chg="mod">
          <ac:chgData name="McFarland, Annette (CNTR)" userId="e93d1f50-85ab-41a8-a34a-185a53159573" providerId="ADAL" clId="{7734B161-FA44-463D-A59C-01B195CCDE94}" dt="2023-05-18T14:17:16.852" v="42" actId="20577"/>
          <ac:spMkLst>
            <pc:docMk/>
            <pc:sldMk cId="0" sldId="331"/>
            <ac:spMk id="6" creationId="{00000000-0000-0000-0000-000000000000}"/>
          </ac:spMkLst>
        </pc:spChg>
        <pc:graphicFrameChg chg="mod">
          <ac:chgData name="McFarland, Annette (CNTR)" userId="e93d1f50-85ab-41a8-a34a-185a53159573" providerId="ADAL" clId="{7734B161-FA44-463D-A59C-01B195CCDE94}" dt="2023-05-18T14:19:49.158" v="57"/>
          <ac:graphicFrameMkLst>
            <pc:docMk/>
            <pc:sldMk cId="0" sldId="331"/>
            <ac:graphicFrameMk id="7" creationId="{00000000-0000-0000-0000-000000000000}"/>
          </ac:graphicFrameMkLst>
        </pc:graphicFrameChg>
      </pc:sldChg>
      <pc:sldChg chg="modSp mod">
        <pc:chgData name="McFarland, Annette (CNTR)" userId="e93d1f50-85ab-41a8-a34a-185a53159573" providerId="ADAL" clId="{7734B161-FA44-463D-A59C-01B195CCDE94}" dt="2023-05-18T14:12:25.352" v="10" actId="2711"/>
        <pc:sldMkLst>
          <pc:docMk/>
          <pc:sldMk cId="0" sldId="336"/>
        </pc:sldMkLst>
        <pc:spChg chg="mod">
          <ac:chgData name="McFarland, Annette (CNTR)" userId="e93d1f50-85ab-41a8-a34a-185a53159573" providerId="ADAL" clId="{7734B161-FA44-463D-A59C-01B195CCDE94}" dt="2023-05-18T14:12:25.352" v="10" actId="2711"/>
          <ac:spMkLst>
            <pc:docMk/>
            <pc:sldMk cId="0" sldId="336"/>
            <ac:spMk id="7" creationId="{00000000-0000-0000-0000-000000000000}"/>
          </ac:spMkLst>
        </pc:spChg>
      </pc:sldChg>
      <pc:sldChg chg="modSp mod modNotesTx">
        <pc:chgData name="McFarland, Annette (CNTR)" userId="e93d1f50-85ab-41a8-a34a-185a53159573" providerId="ADAL" clId="{7734B161-FA44-463D-A59C-01B195CCDE94}" dt="2023-05-18T14:33:13.737" v="839"/>
        <pc:sldMkLst>
          <pc:docMk/>
          <pc:sldMk cId="11045941" sldId="342"/>
        </pc:sldMkLst>
        <pc:spChg chg="mod">
          <ac:chgData name="McFarland, Annette (CNTR)" userId="e93d1f50-85ab-41a8-a34a-185a53159573" providerId="ADAL" clId="{7734B161-FA44-463D-A59C-01B195CCDE94}" dt="2023-05-18T14:33:03.501" v="836" actId="2711"/>
          <ac:spMkLst>
            <pc:docMk/>
            <pc:sldMk cId="11045941" sldId="342"/>
            <ac:spMk id="2" creationId="{00000000-0000-0000-0000-000000000000}"/>
          </ac:spMkLst>
        </pc:spChg>
        <pc:spChg chg="mod">
          <ac:chgData name="McFarland, Annette (CNTR)" userId="e93d1f50-85ab-41a8-a34a-185a53159573" providerId="ADAL" clId="{7734B161-FA44-463D-A59C-01B195CCDE94}" dt="2023-05-18T14:33:03.501" v="836" actId="2711"/>
          <ac:spMkLst>
            <pc:docMk/>
            <pc:sldMk cId="11045941" sldId="342"/>
            <ac:spMk id="5" creationId="{00000000-0000-0000-0000-000000000000}"/>
          </ac:spMkLst>
        </pc:spChg>
        <pc:graphicFrameChg chg="mod">
          <ac:chgData name="McFarland, Annette (CNTR)" userId="e93d1f50-85ab-41a8-a34a-185a53159573" providerId="ADAL" clId="{7734B161-FA44-463D-A59C-01B195CCDE94}" dt="2023-05-18T14:33:13.737" v="839"/>
          <ac:graphicFrameMkLst>
            <pc:docMk/>
            <pc:sldMk cId="11045941" sldId="342"/>
            <ac:graphicFrameMk id="6" creationId="{00000000-0000-0000-0000-000000000000}"/>
          </ac:graphicFrameMkLst>
        </pc:graphicFrameChg>
      </pc:sldChg>
      <pc:sldChg chg="modSp mod ord">
        <pc:chgData name="McFarland, Annette (CNTR)" userId="e93d1f50-85ab-41a8-a34a-185a53159573" providerId="ADAL" clId="{7734B161-FA44-463D-A59C-01B195CCDE94}" dt="2023-05-18T17:09:57.958" v="2432"/>
        <pc:sldMkLst>
          <pc:docMk/>
          <pc:sldMk cId="668420737" sldId="345"/>
        </pc:sldMkLst>
        <pc:spChg chg="mod">
          <ac:chgData name="McFarland, Annette (CNTR)" userId="e93d1f50-85ab-41a8-a34a-185a53159573" providerId="ADAL" clId="{7734B161-FA44-463D-A59C-01B195CCDE94}" dt="2023-05-18T15:30:12.518" v="2382" actId="2711"/>
          <ac:spMkLst>
            <pc:docMk/>
            <pc:sldMk cId="668420737" sldId="345"/>
            <ac:spMk id="2" creationId="{00000000-0000-0000-0000-000000000000}"/>
          </ac:spMkLst>
        </pc:spChg>
        <pc:spChg chg="mod">
          <ac:chgData name="McFarland, Annette (CNTR)" userId="e93d1f50-85ab-41a8-a34a-185a53159573" providerId="ADAL" clId="{7734B161-FA44-463D-A59C-01B195CCDE94}" dt="2023-05-18T15:30:39.220" v="2391" actId="20577"/>
          <ac:spMkLst>
            <pc:docMk/>
            <pc:sldMk cId="668420737" sldId="345"/>
            <ac:spMk id="4" creationId="{00000000-0000-0000-0000-000000000000}"/>
          </ac:spMkLst>
        </pc:spChg>
        <pc:graphicFrameChg chg="mod">
          <ac:chgData name="McFarland, Annette (CNTR)" userId="e93d1f50-85ab-41a8-a34a-185a53159573" providerId="ADAL" clId="{7734B161-FA44-463D-A59C-01B195CCDE94}" dt="2023-05-18T17:09:57.958" v="2432"/>
          <ac:graphicFrameMkLst>
            <pc:docMk/>
            <pc:sldMk cId="668420737" sldId="345"/>
            <ac:graphicFrameMk id="6" creationId="{00000000-0000-0000-0000-000000000000}"/>
          </ac:graphicFrameMkLst>
        </pc:graphicFrameChg>
      </pc:sldChg>
      <pc:sldChg chg="modSp mod ord modNotesTx">
        <pc:chgData name="McFarland, Annette (CNTR)" userId="e93d1f50-85ab-41a8-a34a-185a53159573" providerId="ADAL" clId="{7734B161-FA44-463D-A59C-01B195CCDE94}" dt="2023-05-18T17:16:49.689" v="2709" actId="20577"/>
        <pc:sldMkLst>
          <pc:docMk/>
          <pc:sldMk cId="1740694079" sldId="346"/>
        </pc:sldMkLst>
        <pc:spChg chg="mod">
          <ac:chgData name="McFarland, Annette (CNTR)" userId="e93d1f50-85ab-41a8-a34a-185a53159573" providerId="ADAL" clId="{7734B161-FA44-463D-A59C-01B195CCDE94}" dt="2023-05-18T17:10:09.902" v="2433" actId="2711"/>
          <ac:spMkLst>
            <pc:docMk/>
            <pc:sldMk cId="1740694079" sldId="346"/>
            <ac:spMk id="2" creationId="{00000000-0000-0000-0000-000000000000}"/>
          </ac:spMkLst>
        </pc:spChg>
        <pc:spChg chg="mod">
          <ac:chgData name="McFarland, Annette (CNTR)" userId="e93d1f50-85ab-41a8-a34a-185a53159573" providerId="ADAL" clId="{7734B161-FA44-463D-A59C-01B195CCDE94}" dt="2023-05-18T17:14:26.231" v="2457" actId="20577"/>
          <ac:spMkLst>
            <pc:docMk/>
            <pc:sldMk cId="1740694079" sldId="346"/>
            <ac:spMk id="5" creationId="{00000000-0000-0000-0000-000000000000}"/>
          </ac:spMkLst>
        </pc:spChg>
        <pc:graphicFrameChg chg="mod">
          <ac:chgData name="McFarland, Annette (CNTR)" userId="e93d1f50-85ab-41a8-a34a-185a53159573" providerId="ADAL" clId="{7734B161-FA44-463D-A59C-01B195CCDE94}" dt="2023-05-18T17:10:17.858" v="2435" actId="2711"/>
          <ac:graphicFrameMkLst>
            <pc:docMk/>
            <pc:sldMk cId="1740694079" sldId="346"/>
            <ac:graphicFrameMk id="6" creationId="{00000000-0000-0000-0000-000000000000}"/>
          </ac:graphicFrameMkLst>
        </pc:graphicFrameChg>
      </pc:sldChg>
      <pc:sldChg chg="modSp mod ord">
        <pc:chgData name="McFarland, Annette (CNTR)" userId="e93d1f50-85ab-41a8-a34a-185a53159573" providerId="ADAL" clId="{7734B161-FA44-463D-A59C-01B195CCDE94}" dt="2023-05-18T17:50:04.212" v="2921" actId="207"/>
        <pc:sldMkLst>
          <pc:docMk/>
          <pc:sldMk cId="3190050347" sldId="347"/>
        </pc:sldMkLst>
        <pc:spChg chg="mod">
          <ac:chgData name="McFarland, Annette (CNTR)" userId="e93d1f50-85ab-41a8-a34a-185a53159573" providerId="ADAL" clId="{7734B161-FA44-463D-A59C-01B195CCDE94}" dt="2023-05-18T17:10:26.960" v="2436" actId="2711"/>
          <ac:spMkLst>
            <pc:docMk/>
            <pc:sldMk cId="3190050347" sldId="347"/>
            <ac:spMk id="6" creationId="{00000000-0000-0000-0000-000000000000}"/>
          </ac:spMkLst>
        </pc:spChg>
        <pc:spChg chg="mod">
          <ac:chgData name="McFarland, Annette (CNTR)" userId="e93d1f50-85ab-41a8-a34a-185a53159573" providerId="ADAL" clId="{7734B161-FA44-463D-A59C-01B195CCDE94}" dt="2023-05-18T17:50:04.212" v="2921" actId="207"/>
          <ac:spMkLst>
            <pc:docMk/>
            <pc:sldMk cId="3190050347" sldId="347"/>
            <ac:spMk id="7" creationId="{00000000-0000-0000-0000-000000000000}"/>
          </ac:spMkLst>
        </pc:spChg>
      </pc:sldChg>
      <pc:sldChg chg="addSp delSp modSp mod">
        <pc:chgData name="McFarland, Annette (CNTR)" userId="e93d1f50-85ab-41a8-a34a-185a53159573" providerId="ADAL" clId="{7734B161-FA44-463D-A59C-01B195CCDE94}" dt="2023-06-02T12:29:45.810" v="3156" actId="208"/>
        <pc:sldMkLst>
          <pc:docMk/>
          <pc:sldMk cId="3649417745" sldId="348"/>
        </pc:sldMkLst>
        <pc:spChg chg="mod">
          <ac:chgData name="McFarland, Annette (CNTR)" userId="e93d1f50-85ab-41a8-a34a-185a53159573" providerId="ADAL" clId="{7734B161-FA44-463D-A59C-01B195CCDE94}" dt="2023-05-18T15:25:29.510" v="2299" actId="20577"/>
          <ac:spMkLst>
            <pc:docMk/>
            <pc:sldMk cId="3649417745" sldId="348"/>
            <ac:spMk id="3" creationId="{00000000-0000-0000-0000-000000000000}"/>
          </ac:spMkLst>
        </pc:spChg>
        <pc:spChg chg="add del mod">
          <ac:chgData name="McFarland, Annette (CNTR)" userId="e93d1f50-85ab-41a8-a34a-185a53159573" providerId="ADAL" clId="{7734B161-FA44-463D-A59C-01B195CCDE94}" dt="2023-05-18T14:15:16.920" v="21"/>
          <ac:spMkLst>
            <pc:docMk/>
            <pc:sldMk cId="3649417745" sldId="348"/>
            <ac:spMk id="4" creationId="{2EE00885-B4A8-4755-E377-177D73C69D67}"/>
          </ac:spMkLst>
        </pc:spChg>
        <pc:spChg chg="add mod">
          <ac:chgData name="McFarland, Annette (CNTR)" userId="e93d1f50-85ab-41a8-a34a-185a53159573" providerId="ADAL" clId="{7734B161-FA44-463D-A59C-01B195CCDE94}" dt="2023-05-18T14:15:33.165" v="23" actId="2711"/>
          <ac:spMkLst>
            <pc:docMk/>
            <pc:sldMk cId="3649417745" sldId="348"/>
            <ac:spMk id="6" creationId="{B634ED97-165E-A93F-951D-554B7AB27E6A}"/>
          </ac:spMkLst>
        </pc:spChg>
        <pc:picChg chg="add mod">
          <ac:chgData name="McFarland, Annette (CNTR)" userId="e93d1f50-85ab-41a8-a34a-185a53159573" providerId="ADAL" clId="{7734B161-FA44-463D-A59C-01B195CCDE94}" dt="2023-06-02T12:29:45.810" v="3156" actId="208"/>
          <ac:picMkLst>
            <pc:docMk/>
            <pc:sldMk cId="3649417745" sldId="348"/>
            <ac:picMk id="2" creationId="{D896BBB0-B18A-EE55-83BE-66F6929E8324}"/>
          </ac:picMkLst>
        </pc:picChg>
        <pc:picChg chg="add del mod">
          <ac:chgData name="McFarland, Annette (CNTR)" userId="e93d1f50-85ab-41a8-a34a-185a53159573" providerId="ADAL" clId="{7734B161-FA44-463D-A59C-01B195CCDE94}" dt="2023-05-18T14:15:16.920" v="21"/>
          <ac:picMkLst>
            <pc:docMk/>
            <pc:sldMk cId="3649417745" sldId="348"/>
            <ac:picMk id="2" creationId="{E052A105-6A50-F4B3-9FDA-85E85011C0FD}"/>
          </ac:picMkLst>
        </pc:picChg>
        <pc:picChg chg="add del mod">
          <ac:chgData name="McFarland, Annette (CNTR)" userId="e93d1f50-85ab-41a8-a34a-185a53159573" providerId="ADAL" clId="{7734B161-FA44-463D-A59C-01B195CCDE94}" dt="2023-05-30T19:30:16.738" v="3136" actId="478"/>
          <ac:picMkLst>
            <pc:docMk/>
            <pc:sldMk cId="3649417745" sldId="348"/>
            <ac:picMk id="5" creationId="{CD50D0D6-D632-C098-C02A-99ECF6A93837}"/>
          </ac:picMkLst>
        </pc:picChg>
      </pc:sldChg>
      <pc:sldChg chg="addSp delSp modSp mod">
        <pc:chgData name="McFarland, Annette (CNTR)" userId="e93d1f50-85ab-41a8-a34a-185a53159573" providerId="ADAL" clId="{7734B161-FA44-463D-A59C-01B195CCDE94}" dt="2023-06-02T12:30:02.125" v="3158" actId="208"/>
        <pc:sldMkLst>
          <pc:docMk/>
          <pc:sldMk cId="2232719109" sldId="349"/>
        </pc:sldMkLst>
        <pc:spChg chg="mod">
          <ac:chgData name="McFarland, Annette (CNTR)" userId="e93d1f50-85ab-41a8-a34a-185a53159573" providerId="ADAL" clId="{7734B161-FA44-463D-A59C-01B195CCDE94}" dt="2023-05-18T15:25:11.174" v="2289" actId="20577"/>
          <ac:spMkLst>
            <pc:docMk/>
            <pc:sldMk cId="2232719109" sldId="349"/>
            <ac:spMk id="3" creationId="{00000000-0000-0000-0000-000000000000}"/>
          </ac:spMkLst>
        </pc:spChg>
        <pc:spChg chg="add mod">
          <ac:chgData name="McFarland, Annette (CNTR)" userId="e93d1f50-85ab-41a8-a34a-185a53159573" providerId="ADAL" clId="{7734B161-FA44-463D-A59C-01B195CCDE94}" dt="2023-05-18T14:16:20.885" v="32" actId="2711"/>
          <ac:spMkLst>
            <pc:docMk/>
            <pc:sldMk cId="2232719109" sldId="349"/>
            <ac:spMk id="4" creationId="{E6BF2C62-87F5-CFBE-7AEE-5E90C17D93E4}"/>
          </ac:spMkLst>
        </pc:spChg>
        <pc:picChg chg="add del mod">
          <ac:chgData name="McFarland, Annette (CNTR)" userId="e93d1f50-85ab-41a8-a34a-185a53159573" providerId="ADAL" clId="{7734B161-FA44-463D-A59C-01B195CCDE94}" dt="2023-05-30T19:30:25.010" v="3140" actId="478"/>
          <ac:picMkLst>
            <pc:docMk/>
            <pc:sldMk cId="2232719109" sldId="349"/>
            <ac:picMk id="2" creationId="{BBFAEA40-0B79-8781-0F62-1627FB5B8F3B}"/>
          </ac:picMkLst>
        </pc:picChg>
        <pc:picChg chg="add mod">
          <ac:chgData name="McFarland, Annette (CNTR)" userId="e93d1f50-85ab-41a8-a34a-185a53159573" providerId="ADAL" clId="{7734B161-FA44-463D-A59C-01B195CCDE94}" dt="2023-06-02T12:30:02.125" v="3158" actId="208"/>
          <ac:picMkLst>
            <pc:docMk/>
            <pc:sldMk cId="2232719109" sldId="349"/>
            <ac:picMk id="5" creationId="{F443FF7B-F6D7-79B9-AFEE-E13908FFD234}"/>
          </ac:picMkLst>
        </pc:picChg>
      </pc:sldChg>
      <pc:sldChg chg="addSp delSp modSp mod ord">
        <pc:chgData name="McFarland, Annette (CNTR)" userId="e93d1f50-85ab-41a8-a34a-185a53159573" providerId="ADAL" clId="{7734B161-FA44-463D-A59C-01B195CCDE94}" dt="2023-06-02T12:29:54.192" v="3157" actId="208"/>
        <pc:sldMkLst>
          <pc:docMk/>
          <pc:sldMk cId="3378517339" sldId="350"/>
        </pc:sldMkLst>
        <pc:spChg chg="mod">
          <ac:chgData name="McFarland, Annette (CNTR)" userId="e93d1f50-85ab-41a8-a34a-185a53159573" providerId="ADAL" clId="{7734B161-FA44-463D-A59C-01B195CCDE94}" dt="2023-05-18T15:25:20.593" v="2294" actId="20577"/>
          <ac:spMkLst>
            <pc:docMk/>
            <pc:sldMk cId="3378517339" sldId="350"/>
            <ac:spMk id="3" creationId="{00000000-0000-0000-0000-000000000000}"/>
          </ac:spMkLst>
        </pc:spChg>
        <pc:spChg chg="add mod">
          <ac:chgData name="McFarland, Annette (CNTR)" userId="e93d1f50-85ab-41a8-a34a-185a53159573" providerId="ADAL" clId="{7734B161-FA44-463D-A59C-01B195CCDE94}" dt="2023-05-18T14:15:54.376" v="28" actId="2711"/>
          <ac:spMkLst>
            <pc:docMk/>
            <pc:sldMk cId="3378517339" sldId="350"/>
            <ac:spMk id="4" creationId="{3A9211E4-0970-42D0-9F65-1181CAE1448B}"/>
          </ac:spMkLst>
        </pc:spChg>
        <pc:picChg chg="add del mod">
          <ac:chgData name="McFarland, Annette (CNTR)" userId="e93d1f50-85ab-41a8-a34a-185a53159573" providerId="ADAL" clId="{7734B161-FA44-463D-A59C-01B195CCDE94}" dt="2023-05-30T19:30:20.930" v="3138" actId="478"/>
          <ac:picMkLst>
            <pc:docMk/>
            <pc:sldMk cId="3378517339" sldId="350"/>
            <ac:picMk id="2" creationId="{9537CC87-647B-E361-DEA0-74151977F294}"/>
          </ac:picMkLst>
        </pc:picChg>
        <pc:picChg chg="add mod">
          <ac:chgData name="McFarland, Annette (CNTR)" userId="e93d1f50-85ab-41a8-a34a-185a53159573" providerId="ADAL" clId="{7734B161-FA44-463D-A59C-01B195CCDE94}" dt="2023-06-02T12:29:54.192" v="3157" actId="208"/>
          <ac:picMkLst>
            <pc:docMk/>
            <pc:sldMk cId="3378517339" sldId="350"/>
            <ac:picMk id="5" creationId="{778150F1-B718-2CCF-9B24-3E309829E7DD}"/>
          </ac:picMkLst>
        </pc:picChg>
      </pc:sldChg>
      <pc:sldChg chg="modSp mod modNotesTx">
        <pc:chgData name="McFarland, Annette (CNTR)" userId="e93d1f50-85ab-41a8-a34a-185a53159573" providerId="ADAL" clId="{7734B161-FA44-463D-A59C-01B195CCDE94}" dt="2023-05-18T14:46:18.503" v="1373"/>
        <pc:sldMkLst>
          <pc:docMk/>
          <pc:sldMk cId="568165519" sldId="351"/>
        </pc:sldMkLst>
        <pc:spChg chg="mod">
          <ac:chgData name="McFarland, Annette (CNTR)" userId="e93d1f50-85ab-41a8-a34a-185a53159573" providerId="ADAL" clId="{7734B161-FA44-463D-A59C-01B195CCDE94}" dt="2023-05-18T14:41:25.699" v="1111" actId="2711"/>
          <ac:spMkLst>
            <pc:docMk/>
            <pc:sldMk cId="568165519" sldId="351"/>
            <ac:spMk id="2" creationId="{00000000-0000-0000-0000-000000000000}"/>
          </ac:spMkLst>
        </pc:spChg>
        <pc:spChg chg="mod">
          <ac:chgData name="McFarland, Annette (CNTR)" userId="e93d1f50-85ab-41a8-a34a-185a53159573" providerId="ADAL" clId="{7734B161-FA44-463D-A59C-01B195CCDE94}" dt="2023-05-18T14:44:37.805" v="1148" actId="20577"/>
          <ac:spMkLst>
            <pc:docMk/>
            <pc:sldMk cId="568165519" sldId="351"/>
            <ac:spMk id="9" creationId="{00000000-0000-0000-0000-000000000000}"/>
          </ac:spMkLst>
        </pc:spChg>
        <pc:graphicFrameChg chg="mod">
          <ac:chgData name="McFarland, Annette (CNTR)" userId="e93d1f50-85ab-41a8-a34a-185a53159573" providerId="ADAL" clId="{7734B161-FA44-463D-A59C-01B195CCDE94}" dt="2023-05-18T14:46:18.503" v="1373"/>
          <ac:graphicFrameMkLst>
            <pc:docMk/>
            <pc:sldMk cId="568165519" sldId="351"/>
            <ac:graphicFrameMk id="19" creationId="{F59F8F9B-0FD1-4996-0A46-6F1677884518}"/>
          </ac:graphicFrameMkLst>
        </pc:graphicFrameChg>
      </pc:sldChg>
      <pc:sldChg chg="delSp modSp mod modNotesTx">
        <pc:chgData name="McFarland, Annette (CNTR)" userId="e93d1f50-85ab-41a8-a34a-185a53159573" providerId="ADAL" clId="{7734B161-FA44-463D-A59C-01B195CCDE94}" dt="2023-05-18T15:08:30.857" v="1684" actId="20577"/>
        <pc:sldMkLst>
          <pc:docMk/>
          <pc:sldMk cId="4028908525" sldId="352"/>
        </pc:sldMkLst>
        <pc:spChg chg="mod">
          <ac:chgData name="McFarland, Annette (CNTR)" userId="e93d1f50-85ab-41a8-a34a-185a53159573" providerId="ADAL" clId="{7734B161-FA44-463D-A59C-01B195CCDE94}" dt="2023-05-18T14:46:33.285" v="1374" actId="2711"/>
          <ac:spMkLst>
            <pc:docMk/>
            <pc:sldMk cId="4028908525" sldId="352"/>
            <ac:spMk id="2" creationId="{00000000-0000-0000-0000-000000000000}"/>
          </ac:spMkLst>
        </pc:spChg>
        <pc:spChg chg="del">
          <ac:chgData name="McFarland, Annette (CNTR)" userId="e93d1f50-85ab-41a8-a34a-185a53159573" providerId="ADAL" clId="{7734B161-FA44-463D-A59C-01B195CCDE94}" dt="2023-05-18T15:05:40.704" v="1410" actId="478"/>
          <ac:spMkLst>
            <pc:docMk/>
            <pc:sldMk cId="4028908525" sldId="352"/>
            <ac:spMk id="3" creationId="{857D6B2D-EA5A-4AFB-B949-39D751E95F7D}"/>
          </ac:spMkLst>
        </pc:spChg>
        <pc:spChg chg="del">
          <ac:chgData name="McFarland, Annette (CNTR)" userId="e93d1f50-85ab-41a8-a34a-185a53159573" providerId="ADAL" clId="{7734B161-FA44-463D-A59C-01B195CCDE94}" dt="2023-05-18T15:05:42.963" v="1411" actId="478"/>
          <ac:spMkLst>
            <pc:docMk/>
            <pc:sldMk cId="4028908525" sldId="352"/>
            <ac:spMk id="6" creationId="{DB7DD3DE-29CF-453E-94CD-804222016A86}"/>
          </ac:spMkLst>
        </pc:spChg>
        <pc:spChg chg="del">
          <ac:chgData name="McFarland, Annette (CNTR)" userId="e93d1f50-85ab-41a8-a34a-185a53159573" providerId="ADAL" clId="{7734B161-FA44-463D-A59C-01B195CCDE94}" dt="2023-05-18T15:05:44.810" v="1412" actId="478"/>
          <ac:spMkLst>
            <pc:docMk/>
            <pc:sldMk cId="4028908525" sldId="352"/>
            <ac:spMk id="7" creationId="{2DD11D60-5264-49F9-9A52-A74D18E60608}"/>
          </ac:spMkLst>
        </pc:spChg>
        <pc:spChg chg="mod">
          <ac:chgData name="McFarland, Annette (CNTR)" userId="e93d1f50-85ab-41a8-a34a-185a53159573" providerId="ADAL" clId="{7734B161-FA44-463D-A59C-01B195CCDE94}" dt="2023-05-18T15:07:18.712" v="1428" actId="20577"/>
          <ac:spMkLst>
            <pc:docMk/>
            <pc:sldMk cId="4028908525" sldId="352"/>
            <ac:spMk id="9" creationId="{00000000-0000-0000-0000-000000000000}"/>
          </ac:spMkLst>
        </pc:spChg>
        <pc:graphicFrameChg chg="mod">
          <ac:chgData name="McFarland, Annette (CNTR)" userId="e93d1f50-85ab-41a8-a34a-185a53159573" providerId="ADAL" clId="{7734B161-FA44-463D-A59C-01B195CCDE94}" dt="2023-05-18T15:06:57.290" v="1424"/>
          <ac:graphicFrameMkLst>
            <pc:docMk/>
            <pc:sldMk cId="4028908525" sldId="352"/>
            <ac:graphicFrameMk id="8" creationId="{00000000-0000-0000-0000-000000000000}"/>
          </ac:graphicFrameMkLst>
        </pc:graphicFrameChg>
      </pc:sldChg>
      <pc:sldChg chg="addSp delSp modSp add del mod modClrScheme chgLayout modNotesTx">
        <pc:chgData name="McFarland, Annette (CNTR)" userId="e93d1f50-85ab-41a8-a34a-185a53159573" providerId="ADAL" clId="{7734B161-FA44-463D-A59C-01B195CCDE94}" dt="2023-05-30T19:30:10.050" v="3135" actId="207"/>
        <pc:sldMkLst>
          <pc:docMk/>
          <pc:sldMk cId="3689925922" sldId="354"/>
        </pc:sldMkLst>
        <pc:spChg chg="add del mod ord">
          <ac:chgData name="McFarland, Annette (CNTR)" userId="e93d1f50-85ab-41a8-a34a-185a53159573" providerId="ADAL" clId="{7734B161-FA44-463D-A59C-01B195CCDE94}" dt="2023-05-30T19:29:09.996" v="3129" actId="700"/>
          <ac:spMkLst>
            <pc:docMk/>
            <pc:sldMk cId="3689925922" sldId="354"/>
            <ac:spMk id="3" creationId="{F1036E74-545F-EAF9-3C79-6175FD805535}"/>
          </ac:spMkLst>
        </pc:spChg>
        <pc:spChg chg="mod">
          <ac:chgData name="McFarland, Annette (CNTR)" userId="e93d1f50-85ab-41a8-a34a-185a53159573" providerId="ADAL" clId="{7734B161-FA44-463D-A59C-01B195CCDE94}" dt="2023-05-18T14:34:33.088" v="879" actId="20577"/>
          <ac:spMkLst>
            <pc:docMk/>
            <pc:sldMk cId="3689925922" sldId="354"/>
            <ac:spMk id="4" creationId="{00000000-0000-0000-0000-000000000000}"/>
          </ac:spMkLst>
        </pc:spChg>
        <pc:spChg chg="mod">
          <ac:chgData name="McFarland, Annette (CNTR)" userId="e93d1f50-85ab-41a8-a34a-185a53159573" providerId="ADAL" clId="{7734B161-FA44-463D-A59C-01B195CCDE94}" dt="2023-05-18T14:34:37.825" v="880" actId="1076"/>
          <ac:spMkLst>
            <pc:docMk/>
            <pc:sldMk cId="3689925922" sldId="354"/>
            <ac:spMk id="5" creationId="{00000000-0000-0000-0000-000000000000}"/>
          </ac:spMkLst>
        </pc:spChg>
        <pc:spChg chg="add del mod ord">
          <ac:chgData name="McFarland, Annette (CNTR)" userId="e93d1f50-85ab-41a8-a34a-185a53159573" providerId="ADAL" clId="{7734B161-FA44-463D-A59C-01B195CCDE94}" dt="2023-05-30T19:29:09.996" v="3129" actId="700"/>
          <ac:spMkLst>
            <pc:docMk/>
            <pc:sldMk cId="3689925922" sldId="354"/>
            <ac:spMk id="6" creationId="{60FB7B8B-E185-F005-9412-939DF830C780}"/>
          </ac:spMkLst>
        </pc:spChg>
        <pc:spChg chg="add del mod">
          <ac:chgData name="McFarland, Annette (CNTR)" userId="e93d1f50-85ab-41a8-a34a-185a53159573" providerId="ADAL" clId="{7734B161-FA44-463D-A59C-01B195CCDE94}" dt="2023-05-30T19:29:29.735" v="3133"/>
          <ac:spMkLst>
            <pc:docMk/>
            <pc:sldMk cId="3689925922" sldId="354"/>
            <ac:spMk id="7" creationId="{130F4BD4-E28F-82C6-D961-2F23697E4B76}"/>
          </ac:spMkLst>
        </pc:spChg>
        <pc:spChg chg="add del mod">
          <ac:chgData name="McFarland, Annette (CNTR)" userId="e93d1f50-85ab-41a8-a34a-185a53159573" providerId="ADAL" clId="{7734B161-FA44-463D-A59C-01B195CCDE94}" dt="2023-05-30T19:29:29.735" v="3133"/>
          <ac:spMkLst>
            <pc:docMk/>
            <pc:sldMk cId="3689925922" sldId="354"/>
            <ac:spMk id="8" creationId="{9E127BA7-1452-E940-BFED-031507BEDDF3}"/>
          </ac:spMkLst>
        </pc:spChg>
        <pc:spChg chg="add del mod">
          <ac:chgData name="McFarland, Annette (CNTR)" userId="e93d1f50-85ab-41a8-a34a-185a53159573" providerId="ADAL" clId="{7734B161-FA44-463D-A59C-01B195CCDE94}" dt="2023-05-30T19:29:28.858" v="3132"/>
          <ac:spMkLst>
            <pc:docMk/>
            <pc:sldMk cId="3689925922" sldId="354"/>
            <ac:spMk id="9" creationId="{50931C83-CAC4-8E1A-4F2A-5E0D07EE0402}"/>
          </ac:spMkLst>
        </pc:spChg>
        <pc:spChg chg="add del mod">
          <ac:chgData name="McFarland, Annette (CNTR)" userId="e93d1f50-85ab-41a8-a34a-185a53159573" providerId="ADAL" clId="{7734B161-FA44-463D-A59C-01B195CCDE94}" dt="2023-05-30T19:29:28.858" v="3132"/>
          <ac:spMkLst>
            <pc:docMk/>
            <pc:sldMk cId="3689925922" sldId="354"/>
            <ac:spMk id="10" creationId="{82C899EF-FB0D-C88D-565D-2DD9628F7D8B}"/>
          </ac:spMkLst>
        </pc:spChg>
        <pc:graphicFrameChg chg="mod">
          <ac:chgData name="McFarland, Annette (CNTR)" userId="e93d1f50-85ab-41a8-a34a-185a53159573" providerId="ADAL" clId="{7734B161-FA44-463D-A59C-01B195CCDE94}" dt="2023-05-30T19:30:10.050" v="3135" actId="207"/>
          <ac:graphicFrameMkLst>
            <pc:docMk/>
            <pc:sldMk cId="3689925922" sldId="354"/>
            <ac:graphicFrameMk id="2" creationId="{E7E1E7BB-23DC-2B31-E1DA-AA0A02BCC5C8}"/>
          </ac:graphicFrameMkLst>
        </pc:graphicFrameChg>
      </pc:sldChg>
      <pc:sldMasterChg chg="setBg">
        <pc:chgData name="McFarland, Annette (CNTR)" userId="e93d1f50-85ab-41a8-a34a-185a53159573" providerId="ADAL" clId="{7734B161-FA44-463D-A59C-01B195CCDE94}" dt="2023-05-30T19:28:26.586" v="3124"/>
        <pc:sldMasterMkLst>
          <pc:docMk/>
          <pc:sldMasterMk cId="0" sldId="2147483648"/>
        </pc:sldMasterMkLst>
      </pc:sldMasterChg>
      <pc:sldMasterChg chg="addSp delSp modSp mod setBg">
        <pc:chgData name="McFarland, Annette (CNTR)" userId="e93d1f50-85ab-41a8-a34a-185a53159573" providerId="ADAL" clId="{7734B161-FA44-463D-A59C-01B195CCDE94}" dt="2023-05-18T14:12:50.212" v="11" actId="2711"/>
        <pc:sldMasterMkLst>
          <pc:docMk/>
          <pc:sldMasterMk cId="0" sldId="2147483661"/>
        </pc:sldMasterMkLst>
        <pc:spChg chg="add mod">
          <ac:chgData name="McFarland, Annette (CNTR)" userId="e93d1f50-85ab-41a8-a34a-185a53159573" providerId="ADAL" clId="{7734B161-FA44-463D-A59C-01B195CCDE94}" dt="2023-05-18T14:12:50.212" v="11" actId="2711"/>
          <ac:spMkLst>
            <pc:docMk/>
            <pc:sldMasterMk cId="0" sldId="2147483661"/>
            <ac:spMk id="2" creationId="{25D111E2-9527-2F54-5FA2-A9A24C60FAA1}"/>
          </ac:spMkLst>
        </pc:spChg>
        <pc:spChg chg="del">
          <ac:chgData name="McFarland, Annette (CNTR)" userId="e93d1f50-85ab-41a8-a34a-185a53159573" providerId="ADAL" clId="{7734B161-FA44-463D-A59C-01B195CCDE94}" dt="2023-05-17T15:40:49.812" v="2" actId="478"/>
          <ac:spMkLst>
            <pc:docMk/>
            <pc:sldMasterMk cId="0" sldId="2147483661"/>
            <ac:spMk id="3" creationId="{81341725-835C-402B-AAC8-348202EFC698}"/>
          </ac:spMkLst>
        </pc:spChg>
        <pc:spChg chg="del">
          <ac:chgData name="McFarland, Annette (CNTR)" userId="e93d1f50-85ab-41a8-a34a-185a53159573" providerId="ADAL" clId="{7734B161-FA44-463D-A59C-01B195CCDE94}" dt="2023-05-17T15:40:51.432" v="3" actId="478"/>
          <ac:spMkLst>
            <pc:docMk/>
            <pc:sldMasterMk cId="0" sldId="2147483661"/>
            <ac:spMk id="13" creationId="{1BEF857C-ABF6-4CE2-A3F2-85ED3BA71691}"/>
          </ac:spMkLst>
        </pc:spChg>
        <pc:spChg chg="add mod">
          <ac:chgData name="McFarland, Annette (CNTR)" userId="e93d1f50-85ab-41a8-a34a-185a53159573" providerId="ADAL" clId="{7734B161-FA44-463D-A59C-01B195CCDE94}" dt="2023-05-17T15:40:52.529" v="4"/>
          <ac:spMkLst>
            <pc:docMk/>
            <pc:sldMasterMk cId="0" sldId="2147483661"/>
            <ac:spMk id="14" creationId="{E873A9A6-60D9-B269-7322-FDA4819001F9}"/>
          </ac:spMkLst>
        </pc:spChg>
        <pc:spChg chg="add mod">
          <ac:chgData name="McFarland, Annette (CNTR)" userId="e93d1f50-85ab-41a8-a34a-185a53159573" providerId="ADAL" clId="{7734B161-FA44-463D-A59C-01B195CCDE94}" dt="2023-05-17T15:40:52.529" v="4"/>
          <ac:spMkLst>
            <pc:docMk/>
            <pc:sldMasterMk cId="0" sldId="2147483661"/>
            <ac:spMk id="15" creationId="{30B97A36-612E-7351-FDF1-7D0A055F6E11}"/>
          </ac:spMkLst>
        </pc:spChg>
        <pc:grpChg chg="del">
          <ac:chgData name="McFarland, Annette (CNTR)" userId="e93d1f50-85ab-41a8-a34a-185a53159573" providerId="ADAL" clId="{7734B161-FA44-463D-A59C-01B195CCDE94}" dt="2023-05-17T15:40:49.109" v="1" actId="478"/>
          <ac:grpSpMkLst>
            <pc:docMk/>
            <pc:sldMasterMk cId="0" sldId="2147483661"/>
            <ac:grpSpMk id="4" creationId="{C942E106-C126-4277-A3E3-7884E1ECD5C1}"/>
          </ac:grpSpMkLst>
        </pc:grpChg>
        <pc:picChg chg="add mod">
          <ac:chgData name="McFarland, Annette (CNTR)" userId="e93d1f50-85ab-41a8-a34a-185a53159573" providerId="ADAL" clId="{7734B161-FA44-463D-A59C-01B195CCDE94}" dt="2023-05-17T15:40:52.529" v="4"/>
          <ac:picMkLst>
            <pc:docMk/>
            <pc:sldMasterMk cId="0" sldId="2147483661"/>
            <ac:picMk id="9" creationId="{08D99476-199D-B25F-B45E-D6B37105739D}"/>
          </ac:picMkLst>
        </pc:picChg>
        <pc:picChg chg="del">
          <ac:chgData name="McFarland, Annette (CNTR)" userId="e93d1f50-85ab-41a8-a34a-185a53159573" providerId="ADAL" clId="{7734B161-FA44-463D-A59C-01B195CCDE94}" dt="2023-05-17T15:40:48.214" v="0" actId="478"/>
          <ac:picMkLst>
            <pc:docMk/>
            <pc:sldMasterMk cId="0" sldId="2147483661"/>
            <ac:picMk id="12" creationId="{025961C3-942B-4F2F-BC7D-E72D16668FCF}"/>
          </ac:picMkLst>
        </pc:picChg>
      </pc:sldMasterChg>
      <pc:sldMasterChg chg="add del addSldLayout delSldLayout">
        <pc:chgData name="McFarland, Annette (CNTR)" userId="e93d1f50-85ab-41a8-a34a-185a53159573" providerId="ADAL" clId="{7734B161-FA44-463D-A59C-01B195CCDE94}" dt="2023-05-30T19:29:09.996" v="3129" actId="700"/>
        <pc:sldMasterMkLst>
          <pc:docMk/>
          <pc:sldMasterMk cId="1505372623" sldId="2147483663"/>
        </pc:sldMasterMkLst>
        <pc:sldLayoutChg chg="add del">
          <pc:chgData name="McFarland, Annette (CNTR)" userId="e93d1f50-85ab-41a8-a34a-185a53159573" providerId="ADAL" clId="{7734B161-FA44-463D-A59C-01B195CCDE94}" dt="2023-05-30T19:29:09.996" v="3129" actId="700"/>
          <pc:sldLayoutMkLst>
            <pc:docMk/>
            <pc:sldMasterMk cId="1505372623" sldId="2147483663"/>
            <pc:sldLayoutMk cId="2219555341" sldId="2147483664"/>
          </pc:sldLayoutMkLst>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975308641975308E-2"/>
          <c:y val="3.0885576533429555E-2"/>
          <c:w val="0.96604938271604934"/>
          <c:h val="0.76657400381370333"/>
        </c:manualLayout>
      </c:layout>
      <c:barChart>
        <c:barDir val="col"/>
        <c:grouping val="clustered"/>
        <c:varyColors val="0"/>
        <c:ser>
          <c:idx val="0"/>
          <c:order val="0"/>
          <c:tx>
            <c:strRef>
              <c:f>Sheet1!$B$1</c:f>
              <c:strCache>
                <c:ptCount val="1"/>
                <c:pt idx="0">
                  <c:v>Series 1</c:v>
                </c:pt>
              </c:strCache>
            </c:strRef>
          </c:tx>
          <c:spPr>
            <a:solidFill>
              <a:schemeClr val="bg2"/>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Any short-term modern method of FP</c:v>
                </c:pt>
                <c:pt idx="1">
                  <c:v>Counselling on periodic abstinence/rhythm</c:v>
                </c:pt>
                <c:pt idx="2">
                  <c:v>Female or male sterilisation</c:v>
                </c:pt>
                <c:pt idx="3">
                  <c:v>Any modern method of FP</c:v>
                </c:pt>
              </c:strCache>
            </c:strRef>
          </c:cat>
          <c:val>
            <c:numRef>
              <c:f>Sheet1!$B$2:$B$5</c:f>
              <c:numCache>
                <c:formatCode>General</c:formatCode>
                <c:ptCount val="4"/>
                <c:pt idx="0">
                  <c:v>81</c:v>
                </c:pt>
                <c:pt idx="1">
                  <c:v>56</c:v>
                </c:pt>
                <c:pt idx="2">
                  <c:v>17</c:v>
                </c:pt>
                <c:pt idx="3">
                  <c:v>84</c:v>
                </c:pt>
              </c:numCache>
            </c:numRef>
          </c:val>
          <c:extLst>
            <c:ext xmlns:c16="http://schemas.microsoft.com/office/drawing/2014/chart" uri="{C3380CC4-5D6E-409C-BE32-E72D297353CC}">
              <c16:uniqueId val="{00000000-47A2-4623-941E-9E734D330487}"/>
            </c:ext>
          </c:extLst>
        </c:ser>
        <c:dLbls>
          <c:showLegendKey val="0"/>
          <c:showVal val="1"/>
          <c:showCatName val="0"/>
          <c:showSerName val="0"/>
          <c:showPercent val="0"/>
          <c:showBubbleSize val="0"/>
        </c:dLbls>
        <c:gapWidth val="100"/>
        <c:axId val="368834328"/>
        <c:axId val="368834720"/>
      </c:barChart>
      <c:catAx>
        <c:axId val="368834328"/>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68834720"/>
        <c:crosses val="autoZero"/>
        <c:auto val="1"/>
        <c:lblAlgn val="ctr"/>
        <c:lblOffset val="100"/>
        <c:noMultiLvlLbl val="0"/>
      </c:catAx>
      <c:valAx>
        <c:axId val="368834720"/>
        <c:scaling>
          <c:orientation val="minMax"/>
          <c:max val="100"/>
        </c:scaling>
        <c:delete val="1"/>
        <c:axPos val="l"/>
        <c:numFmt formatCode="General" sourceLinked="1"/>
        <c:majorTickMark val="out"/>
        <c:minorTickMark val="none"/>
        <c:tickLblPos val="nextTo"/>
        <c:crossAx val="3688343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6803674540682416"/>
          <c:y val="1.4492750866759697E-2"/>
          <c:w val="0.51529658792650923"/>
          <c:h val="0.94685990338164261"/>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1-A5E0-4200-BE5B-5CC6177AE889}"/>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Waste receptacle</c:v>
                </c:pt>
                <c:pt idx="1">
                  <c:v>Soap &amp; running water or else alcohol-based hand disinfectant</c:v>
                </c:pt>
                <c:pt idx="2">
                  <c:v>Latex gloves</c:v>
                </c:pt>
                <c:pt idx="3">
                  <c:v>Sharps container</c:v>
                </c:pt>
              </c:strCache>
            </c:strRef>
          </c:cat>
          <c:val>
            <c:numRef>
              <c:f>Sheet1!$B$2:$B$5</c:f>
              <c:numCache>
                <c:formatCode>General</c:formatCode>
                <c:ptCount val="4"/>
                <c:pt idx="0">
                  <c:v>46</c:v>
                </c:pt>
                <c:pt idx="1">
                  <c:v>85</c:v>
                </c:pt>
                <c:pt idx="2">
                  <c:v>86</c:v>
                </c:pt>
                <c:pt idx="3">
                  <c:v>95</c:v>
                </c:pt>
              </c:numCache>
            </c:numRef>
          </c:val>
          <c:extLst>
            <c:ext xmlns:c16="http://schemas.microsoft.com/office/drawing/2014/chart" uri="{C3380CC4-5D6E-409C-BE32-E72D297353CC}">
              <c16:uniqueId val="{00000002-A5E0-4200-BE5B-5CC6177AE889}"/>
            </c:ext>
          </c:extLst>
        </c:ser>
        <c:dLbls>
          <c:dLblPos val="outEnd"/>
          <c:showLegendKey val="0"/>
          <c:showVal val="1"/>
          <c:showCatName val="0"/>
          <c:showSerName val="0"/>
          <c:showPercent val="0"/>
          <c:showBubbleSize val="0"/>
        </c:dLbls>
        <c:gapWidth val="100"/>
        <c:axId val="377948216"/>
        <c:axId val="377948608"/>
      </c:barChart>
      <c:catAx>
        <c:axId val="377948216"/>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77948608"/>
        <c:crosses val="autoZero"/>
        <c:auto val="1"/>
        <c:lblAlgn val="ctr"/>
        <c:lblOffset val="100"/>
        <c:noMultiLvlLbl val="0"/>
      </c:catAx>
      <c:valAx>
        <c:axId val="377948608"/>
        <c:scaling>
          <c:orientation val="minMax"/>
          <c:max val="100"/>
        </c:scaling>
        <c:delete val="1"/>
        <c:axPos val="b"/>
        <c:numFmt formatCode="General" sourceLinked="1"/>
        <c:majorTickMark val="out"/>
        <c:minorTickMark val="none"/>
        <c:tickLblPos val="none"/>
        <c:crossAx val="37794821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3360279965004376"/>
          <c:y val="1.7543223763696204E-2"/>
          <c:w val="0.46639720034995885"/>
          <c:h val="0.94086022757170695"/>
        </c:manualLayout>
      </c:layout>
      <c:barChart>
        <c:barDir val="bar"/>
        <c:grouping val="clustered"/>
        <c:varyColors val="0"/>
        <c:ser>
          <c:idx val="0"/>
          <c:order val="0"/>
          <c:tx>
            <c:strRef>
              <c:f>Sheet1!$B$1</c:f>
              <c:strCache>
                <c:ptCount val="1"/>
                <c:pt idx="0">
                  <c:v>Series 1</c:v>
                </c:pt>
              </c:strCache>
            </c:strRef>
          </c:tx>
          <c:spPr>
            <a:solidFill>
              <a:schemeClr val="accent5">
                <a:lumMod val="60000"/>
                <a:lumOff val="40000"/>
              </a:schemeClr>
            </a:solidFill>
          </c:spPr>
          <c:invertIfNegative val="0"/>
          <c:dPt>
            <c:idx val="0"/>
            <c:invertIfNegative val="0"/>
            <c:bubble3D val="0"/>
            <c:spPr>
              <a:solidFill>
                <a:schemeClr val="accent3"/>
              </a:solidFill>
            </c:spPr>
            <c:extLst>
              <c:ext xmlns:c16="http://schemas.microsoft.com/office/drawing/2014/chart" uri="{C3380CC4-5D6E-409C-BE32-E72D297353CC}">
                <c16:uniqueId val="{00000003-8830-41F2-BB9A-DD325ED12E1B}"/>
              </c:ext>
            </c:extLst>
          </c:dPt>
          <c:dPt>
            <c:idx val="1"/>
            <c:invertIfNegative val="0"/>
            <c:bubble3D val="0"/>
            <c:spPr>
              <a:solidFill>
                <a:schemeClr val="accent3"/>
              </a:solidFill>
            </c:spPr>
            <c:extLst>
              <c:ext xmlns:c16="http://schemas.microsoft.com/office/drawing/2014/chart" uri="{C3380CC4-5D6E-409C-BE32-E72D297353CC}">
                <c16:uniqueId val="{00000004-8830-41F2-BB9A-DD325ED12E1B}"/>
              </c:ext>
            </c:extLst>
          </c:dPt>
          <c:dPt>
            <c:idx val="2"/>
            <c:invertIfNegative val="0"/>
            <c:bubble3D val="0"/>
            <c:spPr>
              <a:solidFill>
                <a:schemeClr val="accent3"/>
              </a:solidFill>
            </c:spPr>
            <c:extLst>
              <c:ext xmlns:c16="http://schemas.microsoft.com/office/drawing/2014/chart" uri="{C3380CC4-5D6E-409C-BE32-E72D297353CC}">
                <c16:uniqueId val="{00000005-8830-41F2-BB9A-DD325ED12E1B}"/>
              </c:ext>
            </c:extLst>
          </c:dPt>
          <c:dPt>
            <c:idx val="4"/>
            <c:invertIfNegative val="0"/>
            <c:bubble3D val="0"/>
            <c:spPr>
              <a:solidFill>
                <a:schemeClr val="accent5"/>
              </a:solidFill>
            </c:spPr>
            <c:extLst>
              <c:ext xmlns:c16="http://schemas.microsoft.com/office/drawing/2014/chart" uri="{C3380CC4-5D6E-409C-BE32-E72D297353CC}">
                <c16:uniqueId val="{00000001-5B5D-4207-8633-A88F87B3E26E}"/>
              </c:ext>
            </c:extLst>
          </c:dPt>
          <c:dPt>
            <c:idx val="5"/>
            <c:invertIfNegative val="0"/>
            <c:bubble3D val="0"/>
            <c:extLst>
              <c:ext xmlns:c16="http://schemas.microsoft.com/office/drawing/2014/chart" uri="{C3380CC4-5D6E-409C-BE32-E72D297353CC}">
                <c16:uniqueId val="{00000002-5B5D-4207-8633-A88F87B3E26E}"/>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Sheet1!$A$2:$A$12</c:f>
              <c:strCache>
                <c:ptCount val="11"/>
                <c:pt idx="0">
                  <c:v>Any chronic illness</c:v>
                </c:pt>
                <c:pt idx="1">
                  <c:v>Symptoms of STIs</c:v>
                </c:pt>
                <c:pt idx="2">
                  <c:v>Smoking</c:v>
                </c:pt>
                <c:pt idx="4">
                  <c:v>All reproductive history</c:v>
                </c:pt>
                <c:pt idx="5">
                  <c:v>Regularity of menstrual cycle</c:v>
                </c:pt>
                <c:pt idx="6">
                  <c:v>Desire for another child</c:v>
                </c:pt>
                <c:pt idx="7">
                  <c:v>Breastfeeding status</c:v>
                </c:pt>
                <c:pt idx="8">
                  <c:v>Current pregnancy status</c:v>
                </c:pt>
                <c:pt idx="9">
                  <c:v>History of pregnancy</c:v>
                </c:pt>
                <c:pt idx="10">
                  <c:v>Age</c:v>
                </c:pt>
              </c:strCache>
            </c:strRef>
          </c:cat>
          <c:val>
            <c:numRef>
              <c:f>Sheet1!$B$2:$B$12</c:f>
              <c:numCache>
                <c:formatCode>General</c:formatCode>
                <c:ptCount val="11"/>
                <c:pt idx="0">
                  <c:v>9</c:v>
                </c:pt>
                <c:pt idx="1">
                  <c:v>2</c:v>
                </c:pt>
                <c:pt idx="2">
                  <c:v>2</c:v>
                </c:pt>
                <c:pt idx="4">
                  <c:v>4</c:v>
                </c:pt>
                <c:pt idx="5">
                  <c:v>29</c:v>
                </c:pt>
                <c:pt idx="6">
                  <c:v>40</c:v>
                </c:pt>
                <c:pt idx="7">
                  <c:v>23</c:v>
                </c:pt>
                <c:pt idx="8">
                  <c:v>62</c:v>
                </c:pt>
                <c:pt idx="9">
                  <c:v>62</c:v>
                </c:pt>
                <c:pt idx="10">
                  <c:v>45</c:v>
                </c:pt>
              </c:numCache>
            </c:numRef>
          </c:val>
          <c:extLst>
            <c:ext xmlns:c16="http://schemas.microsoft.com/office/drawing/2014/chart" uri="{C3380CC4-5D6E-409C-BE32-E72D297353CC}">
              <c16:uniqueId val="{00000003-5B5D-4207-8633-A88F87B3E26E}"/>
            </c:ext>
          </c:extLst>
        </c:ser>
        <c:dLbls>
          <c:showLegendKey val="0"/>
          <c:showVal val="1"/>
          <c:showCatName val="0"/>
          <c:showSerName val="0"/>
          <c:showPercent val="0"/>
          <c:showBubbleSize val="0"/>
        </c:dLbls>
        <c:gapWidth val="100"/>
        <c:axId val="380726520"/>
        <c:axId val="380725736"/>
      </c:barChart>
      <c:catAx>
        <c:axId val="380726520"/>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latin typeface="Source Sans Pro" panose="020B0503030403020204" pitchFamily="34" charset="0"/>
                <a:ea typeface="Source Sans Pro" panose="020B0503030403020204" pitchFamily="34" charset="0"/>
              </a:defRPr>
            </a:pPr>
            <a:endParaRPr lang="en-US"/>
          </a:p>
        </c:txPr>
        <c:crossAx val="380725736"/>
        <c:crosses val="autoZero"/>
        <c:auto val="1"/>
        <c:lblAlgn val="ctr"/>
        <c:lblOffset val="100"/>
        <c:noMultiLvlLbl val="0"/>
      </c:catAx>
      <c:valAx>
        <c:axId val="380725736"/>
        <c:scaling>
          <c:orientation val="minMax"/>
          <c:max val="100"/>
        </c:scaling>
        <c:delete val="1"/>
        <c:axPos val="b"/>
        <c:numFmt formatCode="General" sourceLinked="1"/>
        <c:majorTickMark val="out"/>
        <c:minorTickMark val="none"/>
        <c:tickLblPos val="nextTo"/>
        <c:crossAx val="3807265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7.2779902512185982E-2"/>
          <c:w val="0.96944444444444444"/>
          <c:h val="0.65856421096447237"/>
        </c:manualLayout>
      </c:layout>
      <c:barChart>
        <c:barDir val="col"/>
        <c:grouping val="clustered"/>
        <c:varyColors val="0"/>
        <c:ser>
          <c:idx val="0"/>
          <c:order val="0"/>
          <c:tx>
            <c:strRef>
              <c:f>Sheet1!$B$1</c:f>
              <c:strCache>
                <c:ptCount val="1"/>
                <c:pt idx="0">
                  <c:v>Measure blood pressure</c:v>
                </c:pt>
              </c:strCache>
            </c:strRef>
          </c:tx>
          <c:spPr>
            <a:solidFill>
              <a:schemeClr val="accent2"/>
            </a:solidFill>
          </c:spPr>
          <c:invertIfNegative val="0"/>
          <c:dPt>
            <c:idx val="0"/>
            <c:invertIfNegative val="0"/>
            <c:bubble3D val="0"/>
            <c:spPr>
              <a:solidFill>
                <a:schemeClr val="accent2">
                  <a:lumMod val="50000"/>
                </a:schemeClr>
              </a:solidFill>
            </c:spPr>
            <c:extLst>
              <c:ext xmlns:c16="http://schemas.microsoft.com/office/drawing/2014/chart" uri="{C3380CC4-5D6E-409C-BE32-E72D297353CC}">
                <c16:uniqueId val="{00000001-B1CB-456C-BFDB-D097F21F8263}"/>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Sheet1!$B$2:$B$10</c:f>
              <c:numCache>
                <c:formatCode>General</c:formatCode>
                <c:ptCount val="9"/>
                <c:pt idx="0">
                  <c:v>43</c:v>
                </c:pt>
                <c:pt idx="1">
                  <c:v>61</c:v>
                </c:pt>
                <c:pt idx="2">
                  <c:v>75</c:v>
                </c:pt>
                <c:pt idx="3">
                  <c:v>63</c:v>
                </c:pt>
                <c:pt idx="4">
                  <c:v>42</c:v>
                </c:pt>
                <c:pt idx="5">
                  <c:v>3</c:v>
                </c:pt>
                <c:pt idx="6">
                  <c:v>100</c:v>
                </c:pt>
                <c:pt idx="7">
                  <c:v>61</c:v>
                </c:pt>
                <c:pt idx="8">
                  <c:v>42</c:v>
                </c:pt>
              </c:numCache>
            </c:numRef>
          </c:val>
          <c:extLst>
            <c:ext xmlns:c16="http://schemas.microsoft.com/office/drawing/2014/chart" uri="{C3380CC4-5D6E-409C-BE32-E72D297353CC}">
              <c16:uniqueId val="{00000002-B1CB-456C-BFDB-D097F21F8263}"/>
            </c:ext>
          </c:extLst>
        </c:ser>
        <c:ser>
          <c:idx val="1"/>
          <c:order val="1"/>
          <c:tx>
            <c:strRef>
              <c:f>Sheet1!$C$1</c:f>
              <c:strCache>
                <c:ptCount val="1"/>
                <c:pt idx="0">
                  <c:v>Measure weight</c:v>
                </c:pt>
              </c:strCache>
            </c:strRef>
          </c:tx>
          <c:spPr>
            <a:solidFill>
              <a:schemeClr val="accent6"/>
            </a:solidFill>
          </c:spPr>
          <c:invertIfNegative val="0"/>
          <c:dPt>
            <c:idx val="0"/>
            <c:invertIfNegative val="0"/>
            <c:bubble3D val="0"/>
            <c:spPr>
              <a:solidFill>
                <a:schemeClr val="accent6">
                  <a:lumMod val="50000"/>
                </a:schemeClr>
              </a:solidFill>
            </c:spPr>
            <c:extLst>
              <c:ext xmlns:c16="http://schemas.microsoft.com/office/drawing/2014/chart" uri="{C3380CC4-5D6E-409C-BE32-E72D297353CC}">
                <c16:uniqueId val="{00000004-B1CB-456C-BFDB-D097F21F8263}"/>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Sheet1!$C$2:$C$10</c:f>
              <c:numCache>
                <c:formatCode>General</c:formatCode>
                <c:ptCount val="9"/>
                <c:pt idx="0">
                  <c:v>44</c:v>
                </c:pt>
                <c:pt idx="1">
                  <c:v>68</c:v>
                </c:pt>
                <c:pt idx="2">
                  <c:v>72</c:v>
                </c:pt>
                <c:pt idx="3">
                  <c:v>61</c:v>
                </c:pt>
                <c:pt idx="4">
                  <c:v>43</c:v>
                </c:pt>
                <c:pt idx="5">
                  <c:v>45</c:v>
                </c:pt>
                <c:pt idx="6">
                  <c:v>100</c:v>
                </c:pt>
                <c:pt idx="7">
                  <c:v>35</c:v>
                </c:pt>
                <c:pt idx="8">
                  <c:v>40</c:v>
                </c:pt>
              </c:numCache>
            </c:numRef>
          </c:val>
          <c:extLst>
            <c:ext xmlns:c16="http://schemas.microsoft.com/office/drawing/2014/chart" uri="{C3380CC4-5D6E-409C-BE32-E72D297353CC}">
              <c16:uniqueId val="{00000005-B1CB-456C-BFDB-D097F21F8263}"/>
            </c:ext>
          </c:extLst>
        </c:ser>
        <c:dLbls>
          <c:showLegendKey val="0"/>
          <c:showVal val="1"/>
          <c:showCatName val="0"/>
          <c:showSerName val="0"/>
          <c:showPercent val="0"/>
          <c:showBubbleSize val="0"/>
        </c:dLbls>
        <c:gapWidth val="100"/>
        <c:axId val="380729264"/>
        <c:axId val="381131576"/>
      </c:barChart>
      <c:catAx>
        <c:axId val="380729264"/>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81131576"/>
        <c:crosses val="autoZero"/>
        <c:auto val="1"/>
        <c:lblAlgn val="ctr"/>
        <c:lblOffset val="100"/>
        <c:noMultiLvlLbl val="0"/>
      </c:catAx>
      <c:valAx>
        <c:axId val="381131576"/>
        <c:scaling>
          <c:orientation val="minMax"/>
        </c:scaling>
        <c:delete val="1"/>
        <c:axPos val="l"/>
        <c:numFmt formatCode="General" sourceLinked="1"/>
        <c:majorTickMark val="out"/>
        <c:minorTickMark val="none"/>
        <c:tickLblPos val="none"/>
        <c:crossAx val="380729264"/>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062173318078832"/>
          <c:y val="1.7543223763696204E-2"/>
          <c:w val="0.5013334230657065"/>
          <c:h val="0.94086022757170695"/>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5"/>
            <c:invertIfNegative val="0"/>
            <c:bubble3D val="0"/>
            <c:spPr>
              <a:solidFill>
                <a:schemeClr val="bg2"/>
              </a:solidFill>
            </c:spPr>
            <c:extLst>
              <c:ext xmlns:c16="http://schemas.microsoft.com/office/drawing/2014/chart" uri="{C3380CC4-5D6E-409C-BE32-E72D297353CC}">
                <c16:uniqueId val="{00000001-D908-45D0-9D41-83A8DA8CB1D8}"/>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Any discussion related to STIs</c:v>
                </c:pt>
                <c:pt idx="1">
                  <c:v>3 counselling conditions for privacy and confidentiality met</c:v>
                </c:pt>
                <c:pt idx="2">
                  <c:v>Side effects discussed</c:v>
                </c:pt>
                <c:pt idx="3">
                  <c:v>Concerns about methods discussed</c:v>
                </c:pt>
                <c:pt idx="4">
                  <c:v>Return visit discussed</c:v>
                </c:pt>
              </c:strCache>
            </c:strRef>
          </c:cat>
          <c:val>
            <c:numRef>
              <c:f>Sheet1!$B$2:$B$6</c:f>
              <c:numCache>
                <c:formatCode>General</c:formatCode>
                <c:ptCount val="5"/>
                <c:pt idx="0">
                  <c:v>4</c:v>
                </c:pt>
                <c:pt idx="1">
                  <c:v>17</c:v>
                </c:pt>
                <c:pt idx="2">
                  <c:v>33</c:v>
                </c:pt>
                <c:pt idx="3">
                  <c:v>49</c:v>
                </c:pt>
                <c:pt idx="4">
                  <c:v>77</c:v>
                </c:pt>
              </c:numCache>
            </c:numRef>
          </c:val>
          <c:extLst>
            <c:ext xmlns:c16="http://schemas.microsoft.com/office/drawing/2014/chart" uri="{C3380CC4-5D6E-409C-BE32-E72D297353CC}">
              <c16:uniqueId val="{00000002-D908-45D0-9D41-83A8DA8CB1D8}"/>
            </c:ext>
          </c:extLst>
        </c:ser>
        <c:dLbls>
          <c:showLegendKey val="0"/>
          <c:showVal val="1"/>
          <c:showCatName val="0"/>
          <c:showSerName val="0"/>
          <c:showPercent val="0"/>
          <c:showBubbleSize val="0"/>
        </c:dLbls>
        <c:gapWidth val="100"/>
        <c:axId val="381131968"/>
        <c:axId val="381132360"/>
      </c:barChart>
      <c:catAx>
        <c:axId val="381131968"/>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latin typeface="Source Sans Pro" panose="020B0503030403020204" pitchFamily="34" charset="0"/>
                <a:ea typeface="Source Sans Pro" panose="020B0503030403020204" pitchFamily="34" charset="0"/>
              </a:defRPr>
            </a:pPr>
            <a:endParaRPr lang="en-US"/>
          </a:p>
        </c:txPr>
        <c:crossAx val="381132360"/>
        <c:crosses val="autoZero"/>
        <c:auto val="1"/>
        <c:lblAlgn val="ctr"/>
        <c:lblOffset val="100"/>
        <c:noMultiLvlLbl val="0"/>
      </c:catAx>
      <c:valAx>
        <c:axId val="381132360"/>
        <c:scaling>
          <c:orientation val="minMax"/>
        </c:scaling>
        <c:delete val="1"/>
        <c:axPos val="b"/>
        <c:numFmt formatCode="General" sourceLinked="1"/>
        <c:majorTickMark val="out"/>
        <c:minorTickMark val="none"/>
        <c:tickLblPos val="nextTo"/>
        <c:crossAx val="3811319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0.13203143621388277"/>
          <c:w val="0.96944444444444444"/>
          <c:h val="0.57605610931377815"/>
        </c:manualLayout>
      </c:layout>
      <c:barChart>
        <c:barDir val="col"/>
        <c:grouping val="clustered"/>
        <c:varyColors val="0"/>
        <c:ser>
          <c:idx val="0"/>
          <c:order val="0"/>
          <c:tx>
            <c:strRef>
              <c:f>Sheet1!$B$1</c:f>
              <c:strCache>
                <c:ptCount val="1"/>
                <c:pt idx="0">
                  <c:v>In-service training related to FP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6E03-4AB2-80A6-7730BF935464}"/>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Sheet1!$B$2:$B$10</c:f>
              <c:numCache>
                <c:formatCode>General</c:formatCode>
                <c:ptCount val="9"/>
                <c:pt idx="0">
                  <c:v>18</c:v>
                </c:pt>
                <c:pt idx="1">
                  <c:v>19</c:v>
                </c:pt>
                <c:pt idx="2">
                  <c:v>21</c:v>
                </c:pt>
                <c:pt idx="3">
                  <c:v>19</c:v>
                </c:pt>
                <c:pt idx="4">
                  <c:v>16</c:v>
                </c:pt>
                <c:pt idx="5">
                  <c:v>19</c:v>
                </c:pt>
                <c:pt idx="6">
                  <c:v>43</c:v>
                </c:pt>
                <c:pt idx="7">
                  <c:v>20</c:v>
                </c:pt>
                <c:pt idx="8">
                  <c:v>10</c:v>
                </c:pt>
              </c:numCache>
            </c:numRef>
          </c:val>
          <c:extLst>
            <c:ext xmlns:c16="http://schemas.microsoft.com/office/drawing/2014/chart" uri="{C3380CC4-5D6E-409C-BE32-E72D297353CC}">
              <c16:uniqueId val="{00000002-6E03-4AB2-80A6-7730BF935464}"/>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6E03-4AB2-80A6-7730BF935464}"/>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Sheet1!$C$2:$C$10</c:f>
              <c:numCache>
                <c:formatCode>General</c:formatCode>
                <c:ptCount val="9"/>
                <c:pt idx="0">
                  <c:v>70</c:v>
                </c:pt>
                <c:pt idx="1">
                  <c:v>48</c:v>
                </c:pt>
                <c:pt idx="2">
                  <c:v>59</c:v>
                </c:pt>
                <c:pt idx="3">
                  <c:v>57</c:v>
                </c:pt>
                <c:pt idx="4">
                  <c:v>68</c:v>
                </c:pt>
                <c:pt idx="5">
                  <c:v>76</c:v>
                </c:pt>
                <c:pt idx="6">
                  <c:v>68</c:v>
                </c:pt>
                <c:pt idx="7">
                  <c:v>71</c:v>
                </c:pt>
                <c:pt idx="8">
                  <c:v>71</c:v>
                </c:pt>
              </c:numCache>
            </c:numRef>
          </c:val>
          <c:extLst>
            <c:ext xmlns:c16="http://schemas.microsoft.com/office/drawing/2014/chart" uri="{C3380CC4-5D6E-409C-BE32-E72D297353CC}">
              <c16:uniqueId val="{00000005-6E03-4AB2-80A6-7730BF935464}"/>
            </c:ext>
          </c:extLst>
        </c:ser>
        <c:dLbls>
          <c:showLegendKey val="0"/>
          <c:showVal val="1"/>
          <c:showCatName val="0"/>
          <c:showSerName val="0"/>
          <c:showPercent val="0"/>
          <c:showBubbleSize val="0"/>
        </c:dLbls>
        <c:gapWidth val="100"/>
        <c:axId val="377949392"/>
        <c:axId val="377949784"/>
      </c:barChart>
      <c:catAx>
        <c:axId val="377949392"/>
        <c:scaling>
          <c:orientation val="minMax"/>
        </c:scaling>
        <c:delete val="0"/>
        <c:axPos val="b"/>
        <c:numFmt formatCode="General" sourceLinked="0"/>
        <c:majorTickMark val="none"/>
        <c:minorTickMark val="none"/>
        <c:tickLblPos val="nextTo"/>
        <c:spPr>
          <a:ln>
            <a:solidFill>
              <a:schemeClr val="bg1"/>
            </a:solidFill>
          </a:ln>
        </c:spPr>
        <c:txPr>
          <a:bodyPr/>
          <a:lstStyle/>
          <a:p>
            <a:pPr>
              <a:defRPr sz="1400">
                <a:latin typeface="Source Sans Pro" panose="020B0503030403020204" pitchFamily="34" charset="0"/>
                <a:ea typeface="Source Sans Pro" panose="020B0503030403020204" pitchFamily="34" charset="0"/>
              </a:defRPr>
            </a:pPr>
            <a:endParaRPr lang="en-US"/>
          </a:p>
        </c:txPr>
        <c:crossAx val="377949784"/>
        <c:crosses val="autoZero"/>
        <c:auto val="1"/>
        <c:lblAlgn val="ctr"/>
        <c:lblOffset val="100"/>
        <c:noMultiLvlLbl val="0"/>
      </c:catAx>
      <c:valAx>
        <c:axId val="377949784"/>
        <c:scaling>
          <c:orientation val="minMax"/>
          <c:max val="100"/>
        </c:scaling>
        <c:delete val="1"/>
        <c:axPos val="l"/>
        <c:numFmt formatCode="General" sourceLinked="1"/>
        <c:majorTickMark val="out"/>
        <c:minorTickMark val="none"/>
        <c:tickLblPos val="nextTo"/>
        <c:crossAx val="377949392"/>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841644794400698E-3"/>
          <c:y val="9.3084359173413178E-2"/>
          <c:w val="0.99281725721784775"/>
          <c:h val="0.71634828255163752"/>
        </c:manualLayout>
      </c:layout>
      <c:barChart>
        <c:barDir val="col"/>
        <c:grouping val="clustered"/>
        <c:varyColors val="0"/>
        <c:ser>
          <c:idx val="0"/>
          <c:order val="0"/>
          <c:tx>
            <c:strRef>
              <c:f>Sheet1!$B$1</c:f>
              <c:strCache>
                <c:ptCount val="1"/>
                <c:pt idx="0">
                  <c:v>During past 24 months</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Counselling on FP</c:v>
                </c:pt>
                <c:pt idx="1">
                  <c:v>FP-related clinical issues</c:v>
                </c:pt>
                <c:pt idx="2">
                  <c:v>Insertion/ removal of IUCD</c:v>
                </c:pt>
                <c:pt idx="3">
                  <c:v>Insertion/ removal of implant</c:v>
                </c:pt>
                <c:pt idx="4">
                  <c:v>FP for HIV+ clients</c:v>
                </c:pt>
                <c:pt idx="5">
                  <c:v>Post-partum FP</c:v>
                </c:pt>
              </c:strCache>
            </c:strRef>
          </c:cat>
          <c:val>
            <c:numRef>
              <c:f>Sheet1!$B$2:$B$7</c:f>
              <c:numCache>
                <c:formatCode>General</c:formatCode>
                <c:ptCount val="6"/>
                <c:pt idx="0">
                  <c:v>15</c:v>
                </c:pt>
                <c:pt idx="1">
                  <c:v>11</c:v>
                </c:pt>
                <c:pt idx="2">
                  <c:v>10</c:v>
                </c:pt>
                <c:pt idx="3">
                  <c:v>13</c:v>
                </c:pt>
                <c:pt idx="4">
                  <c:v>6</c:v>
                </c:pt>
                <c:pt idx="5">
                  <c:v>9</c:v>
                </c:pt>
              </c:numCache>
            </c:numRef>
          </c:val>
          <c:extLst>
            <c:ext xmlns:c16="http://schemas.microsoft.com/office/drawing/2014/chart" uri="{C3380CC4-5D6E-409C-BE32-E72D297353CC}">
              <c16:uniqueId val="{00000000-B985-4303-9682-A8F2D7F57182}"/>
            </c:ext>
          </c:extLst>
        </c:ser>
        <c:ser>
          <c:idx val="1"/>
          <c:order val="1"/>
          <c:tx>
            <c:strRef>
              <c:f>Sheet1!$C$1</c:f>
              <c:strCache>
                <c:ptCount val="1"/>
                <c:pt idx="0">
                  <c:v>At any time</c:v>
                </c:pt>
              </c:strCache>
            </c:strRef>
          </c:tx>
          <c:spPr>
            <a:solidFill>
              <a:schemeClr val="accent5">
                <a:lumMod val="60000"/>
                <a:lumOff val="40000"/>
              </a:schemeClr>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Counselling on FP</c:v>
                </c:pt>
                <c:pt idx="1">
                  <c:v>FP-related clinical issues</c:v>
                </c:pt>
                <c:pt idx="2">
                  <c:v>Insertion/ removal of IUCD</c:v>
                </c:pt>
                <c:pt idx="3">
                  <c:v>Insertion/ removal of implant</c:v>
                </c:pt>
                <c:pt idx="4">
                  <c:v>FP for HIV+ clients</c:v>
                </c:pt>
                <c:pt idx="5">
                  <c:v>Post-partum FP</c:v>
                </c:pt>
              </c:strCache>
            </c:strRef>
          </c:cat>
          <c:val>
            <c:numRef>
              <c:f>Sheet1!$C$2:$C$7</c:f>
              <c:numCache>
                <c:formatCode>General</c:formatCode>
                <c:ptCount val="6"/>
                <c:pt idx="0">
                  <c:v>57</c:v>
                </c:pt>
                <c:pt idx="1">
                  <c:v>41</c:v>
                </c:pt>
                <c:pt idx="2">
                  <c:v>32</c:v>
                </c:pt>
                <c:pt idx="3">
                  <c:v>53</c:v>
                </c:pt>
                <c:pt idx="4">
                  <c:v>23</c:v>
                </c:pt>
                <c:pt idx="5">
                  <c:v>30</c:v>
                </c:pt>
              </c:numCache>
            </c:numRef>
          </c:val>
          <c:extLst>
            <c:ext xmlns:c16="http://schemas.microsoft.com/office/drawing/2014/chart" uri="{C3380CC4-5D6E-409C-BE32-E72D297353CC}">
              <c16:uniqueId val="{00000003-B985-4303-9682-A8F2D7F57182}"/>
            </c:ext>
          </c:extLst>
        </c:ser>
        <c:dLbls>
          <c:dLblPos val="outEnd"/>
          <c:showLegendKey val="0"/>
          <c:showVal val="1"/>
          <c:showCatName val="0"/>
          <c:showSerName val="0"/>
          <c:showPercent val="0"/>
          <c:showBubbleSize val="0"/>
        </c:dLbls>
        <c:gapWidth val="100"/>
        <c:axId val="377950568"/>
        <c:axId val="162001472"/>
      </c:barChart>
      <c:catAx>
        <c:axId val="377950568"/>
        <c:scaling>
          <c:orientation val="minMax"/>
        </c:scaling>
        <c:delete val="0"/>
        <c:axPos val="b"/>
        <c:minorGridlines/>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62001472"/>
        <c:crosses val="autoZero"/>
        <c:auto val="1"/>
        <c:lblAlgn val="ctr"/>
        <c:lblOffset val="100"/>
        <c:noMultiLvlLbl val="0"/>
      </c:catAx>
      <c:valAx>
        <c:axId val="162001472"/>
        <c:scaling>
          <c:orientation val="minMax"/>
          <c:max val="100"/>
          <c:min val="0"/>
        </c:scaling>
        <c:delete val="1"/>
        <c:axPos val="l"/>
        <c:numFmt formatCode="General" sourceLinked="1"/>
        <c:majorTickMark val="out"/>
        <c:minorTickMark val="none"/>
        <c:tickLblPos val="nextTo"/>
        <c:crossAx val="377950568"/>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5.7000176790368069E-2"/>
          <c:w val="1"/>
          <c:h val="0.68031427065724215"/>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4128-4414-A2A8-C66BDF10059A}"/>
              </c:ext>
            </c:extLst>
          </c:dPt>
          <c:dPt>
            <c:idx val="1"/>
            <c:invertIfNegative val="0"/>
            <c:bubble3D val="0"/>
            <c:spPr>
              <a:solidFill>
                <a:schemeClr val="accent1"/>
              </a:solidFill>
            </c:spPr>
            <c:extLst>
              <c:ext xmlns:c16="http://schemas.microsoft.com/office/drawing/2014/chart" uri="{C3380CC4-5D6E-409C-BE32-E72D297353CC}">
                <c16:uniqueId val="{00000003-4128-4414-A2A8-C66BDF10059A}"/>
              </c:ext>
            </c:extLst>
          </c:dPt>
          <c:dPt>
            <c:idx val="2"/>
            <c:invertIfNegative val="0"/>
            <c:bubble3D val="0"/>
            <c:spPr>
              <a:solidFill>
                <a:schemeClr val="accent6"/>
              </a:solidFill>
            </c:spPr>
            <c:extLst>
              <c:ext xmlns:c16="http://schemas.microsoft.com/office/drawing/2014/chart" uri="{C3380CC4-5D6E-409C-BE32-E72D297353CC}">
                <c16:uniqueId val="{00000004-4128-4414-A2A8-C66BDF10059A}"/>
              </c:ext>
            </c:extLst>
          </c:dPt>
          <c:dPt>
            <c:idx val="3"/>
            <c:invertIfNegative val="0"/>
            <c:bubble3D val="0"/>
            <c:spPr>
              <a:solidFill>
                <a:srgbClr val="8B4F9F"/>
              </a:solidFill>
            </c:spPr>
            <c:extLst>
              <c:ext xmlns:c16="http://schemas.microsoft.com/office/drawing/2014/chart" uri="{C3380CC4-5D6E-409C-BE32-E72D297353CC}">
                <c16:uniqueId val="{00000006-4128-4414-A2A8-C66BDF10059A}"/>
              </c:ext>
            </c:extLst>
          </c:dPt>
          <c:dPt>
            <c:idx val="4"/>
            <c:invertIfNegative val="0"/>
            <c:bubble3D val="0"/>
            <c:spPr>
              <a:solidFill>
                <a:schemeClr val="accent4"/>
              </a:solidFill>
            </c:spPr>
            <c:extLst>
              <c:ext xmlns:c16="http://schemas.microsoft.com/office/drawing/2014/chart" uri="{C3380CC4-5D6E-409C-BE32-E72D297353CC}">
                <c16:uniqueId val="{00000008-4128-4414-A2A8-C66BDF10059A}"/>
              </c:ext>
            </c:extLst>
          </c:dPt>
          <c:dPt>
            <c:idx val="5"/>
            <c:invertIfNegative val="0"/>
            <c:bubble3D val="0"/>
            <c:spPr>
              <a:solidFill>
                <a:schemeClr val="accent2"/>
              </a:solidFill>
            </c:spPr>
            <c:extLst>
              <c:ext xmlns:c16="http://schemas.microsoft.com/office/drawing/2014/chart" uri="{C3380CC4-5D6E-409C-BE32-E72D297353CC}">
                <c16:uniqueId val="{0000000A-4128-4414-A2A8-C66BDF10059A}"/>
              </c:ext>
            </c:extLst>
          </c:dPt>
          <c:dPt>
            <c:idx val="6"/>
            <c:invertIfNegative val="0"/>
            <c:bubble3D val="0"/>
            <c:extLst>
              <c:ext xmlns:c16="http://schemas.microsoft.com/office/drawing/2014/chart" uri="{C3380CC4-5D6E-409C-BE32-E72D297353CC}">
                <c16:uniqueId val="{0000000D-4128-4414-A2A8-C66BDF10059A}"/>
              </c:ext>
            </c:extLst>
          </c:dPt>
          <c:dPt>
            <c:idx val="7"/>
            <c:invertIfNegative val="0"/>
            <c:bubble3D val="0"/>
            <c:spPr>
              <a:solidFill>
                <a:srgbClr val="B85A27"/>
              </a:solidFill>
            </c:spPr>
            <c:extLst>
              <c:ext xmlns:c16="http://schemas.microsoft.com/office/drawing/2014/chart" uri="{C3380CC4-5D6E-409C-BE32-E72D297353CC}">
                <c16:uniqueId val="{0000000D-F9D5-4148-92FC-48C013D9D9A9}"/>
              </c:ext>
            </c:extLst>
          </c:dPt>
          <c:dPt>
            <c:idx val="8"/>
            <c:invertIfNegative val="0"/>
            <c:bubble3D val="0"/>
            <c:spPr>
              <a:solidFill>
                <a:srgbClr val="BED747"/>
              </a:solidFill>
            </c:spPr>
            <c:extLst>
              <c:ext xmlns:c16="http://schemas.microsoft.com/office/drawing/2014/chart" uri="{C3380CC4-5D6E-409C-BE32-E72D297353CC}">
                <c16:uniqueId val="{0000000F-1AAA-437A-8DFA-3FF87F17D3B5}"/>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Sheet1!$B$1:$J$1</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Sheet1!$B$2:$J$2</c:f>
              <c:numCache>
                <c:formatCode>General</c:formatCode>
                <c:ptCount val="9"/>
                <c:pt idx="0">
                  <c:v>84</c:v>
                </c:pt>
                <c:pt idx="1">
                  <c:v>94</c:v>
                </c:pt>
                <c:pt idx="2">
                  <c:v>90</c:v>
                </c:pt>
                <c:pt idx="3">
                  <c:v>96</c:v>
                </c:pt>
                <c:pt idx="4">
                  <c:v>99</c:v>
                </c:pt>
                <c:pt idx="5">
                  <c:v>87</c:v>
                </c:pt>
                <c:pt idx="6">
                  <c:v>5</c:v>
                </c:pt>
                <c:pt idx="7">
                  <c:v>63</c:v>
                </c:pt>
                <c:pt idx="8">
                  <c:v>55</c:v>
                </c:pt>
              </c:numCache>
            </c:numRef>
          </c:val>
          <c:extLst>
            <c:ext xmlns:c16="http://schemas.microsoft.com/office/drawing/2014/chart" uri="{C3380CC4-5D6E-409C-BE32-E72D297353CC}">
              <c16:uniqueId val="{0000000B-4128-4414-A2A8-C66BDF10059A}"/>
            </c:ext>
          </c:extLst>
        </c:ser>
        <c:dLbls>
          <c:dLblPos val="outEnd"/>
          <c:showLegendKey val="0"/>
          <c:showVal val="1"/>
          <c:showCatName val="0"/>
          <c:showSerName val="0"/>
          <c:showPercent val="0"/>
          <c:showBubbleSize val="0"/>
        </c:dLbls>
        <c:gapWidth val="100"/>
        <c:axId val="368835504"/>
        <c:axId val="368835896"/>
      </c:barChart>
      <c:catAx>
        <c:axId val="368835504"/>
        <c:scaling>
          <c:orientation val="minMax"/>
        </c:scaling>
        <c:delete val="0"/>
        <c:axPos val="b"/>
        <c:numFmt formatCode="General" sourceLinked="0"/>
        <c:majorTickMark val="none"/>
        <c:minorTickMark val="none"/>
        <c:tickLblPos val="nextTo"/>
        <c:spPr>
          <a:ln>
            <a:solidFill>
              <a:schemeClr val="bg2"/>
            </a:solidFill>
          </a:ln>
        </c:spPr>
        <c:txPr>
          <a:bodyPr/>
          <a:lstStyle/>
          <a:p>
            <a:pPr>
              <a:defRPr sz="1800">
                <a:solidFill>
                  <a:schemeClr val="bg1"/>
                </a:solidFill>
                <a:latin typeface="Source Sans Pro" panose="020B0503030403020204" pitchFamily="34" charset="0"/>
                <a:ea typeface="Source Sans Pro" panose="020B0503030403020204" pitchFamily="34" charset="0"/>
              </a:defRPr>
            </a:pPr>
            <a:endParaRPr lang="en-US"/>
          </a:p>
        </c:txPr>
        <c:crossAx val="368835896"/>
        <c:crosses val="autoZero"/>
        <c:auto val="1"/>
        <c:lblAlgn val="ctr"/>
        <c:lblOffset val="100"/>
        <c:noMultiLvlLbl val="0"/>
      </c:catAx>
      <c:valAx>
        <c:axId val="368835896"/>
        <c:scaling>
          <c:orientation val="minMax"/>
          <c:max val="100"/>
        </c:scaling>
        <c:delete val="1"/>
        <c:axPos val="l"/>
        <c:numFmt formatCode="General" sourceLinked="1"/>
        <c:majorTickMark val="out"/>
        <c:minorTickMark val="none"/>
        <c:tickLblPos val="nextTo"/>
        <c:crossAx val="3688355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2.1708885520771899E-2"/>
          <c:w val="0.96944444444444444"/>
          <c:h val="0.89149969730691592"/>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40B5-460A-A5C6-C1EDD68587AE}"/>
              </c:ext>
            </c:extLst>
          </c:dPt>
          <c:dPt>
            <c:idx val="1"/>
            <c:invertIfNegative val="0"/>
            <c:bubble3D val="0"/>
            <c:spPr>
              <a:solidFill>
                <a:srgbClr val="8B4F9F"/>
              </a:solidFill>
            </c:spPr>
            <c:extLst>
              <c:ext xmlns:c16="http://schemas.microsoft.com/office/drawing/2014/chart" uri="{C3380CC4-5D6E-409C-BE32-E72D297353CC}">
                <c16:uniqueId val="{00000002-40B5-460A-A5C6-C1EDD68587AE}"/>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40B5-460A-A5C6-C1EDD68587AE}"/>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40B5-460A-A5C6-C1EDD68587AE}"/>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40B5-460A-A5C6-C1EDD68587AE}"/>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40B5-460A-A5C6-C1EDD68587AE}"/>
              </c:ext>
            </c:extLst>
          </c:dPt>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89</c:v>
                </c:pt>
                <c:pt idx="1">
                  <c:v>58</c:v>
                </c:pt>
              </c:numCache>
            </c:numRef>
          </c:val>
          <c:extLst>
            <c:ext xmlns:c16="http://schemas.microsoft.com/office/drawing/2014/chart" uri="{C3380CC4-5D6E-409C-BE32-E72D297353CC}">
              <c16:uniqueId val="{0000000B-40B5-460A-A5C6-C1EDD68587AE}"/>
            </c:ext>
          </c:extLst>
        </c:ser>
        <c:dLbls>
          <c:showLegendKey val="0"/>
          <c:showVal val="1"/>
          <c:showCatName val="0"/>
          <c:showSerName val="0"/>
          <c:showPercent val="0"/>
          <c:showBubbleSize val="0"/>
        </c:dLbls>
        <c:gapWidth val="100"/>
        <c:axId val="368832760"/>
        <c:axId val="368004240"/>
      </c:barChart>
      <c:catAx>
        <c:axId val="368832760"/>
        <c:scaling>
          <c:orientation val="minMax"/>
        </c:scaling>
        <c:delete val="0"/>
        <c:axPos val="b"/>
        <c:numFmt formatCode="General" sourceLinked="0"/>
        <c:majorTickMark val="none"/>
        <c:minorTickMark val="none"/>
        <c:tickLblPos val="nextTo"/>
        <c:spPr>
          <a:ln>
            <a:solidFill>
              <a:schemeClr val="bg1"/>
            </a:solidFill>
          </a:ln>
        </c:spPr>
        <c:txPr>
          <a:bodyPr/>
          <a:lstStyle/>
          <a:p>
            <a:pPr>
              <a:defRPr>
                <a:solidFill>
                  <a:schemeClr val="bg1"/>
                </a:solidFill>
                <a:latin typeface="Source Sans Pro" panose="020B0503030403020204" pitchFamily="34" charset="0"/>
                <a:ea typeface="Source Sans Pro" panose="020B0503030403020204" pitchFamily="34" charset="0"/>
              </a:defRPr>
            </a:pPr>
            <a:endParaRPr lang="en-US"/>
          </a:p>
        </c:txPr>
        <c:crossAx val="368004240"/>
        <c:crosses val="autoZero"/>
        <c:auto val="1"/>
        <c:lblAlgn val="ctr"/>
        <c:lblOffset val="100"/>
        <c:noMultiLvlLbl val="0"/>
      </c:catAx>
      <c:valAx>
        <c:axId val="368004240"/>
        <c:scaling>
          <c:orientation val="minMax"/>
          <c:max val="100"/>
          <c:min val="0"/>
        </c:scaling>
        <c:delete val="1"/>
        <c:axPos val="l"/>
        <c:numFmt formatCode="General" sourceLinked="1"/>
        <c:majorTickMark val="out"/>
        <c:minorTickMark val="none"/>
        <c:tickLblPos val="nextTo"/>
        <c:crossAx val="3688327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6408165973635317"/>
          <c:y val="1.4415344821027807E-2"/>
          <c:w val="0.69659249756701758"/>
          <c:h val="0.94181577846247477"/>
        </c:manualLayout>
      </c:layout>
      <c:barChart>
        <c:barDir val="bar"/>
        <c:grouping val="clustered"/>
        <c:varyColors val="0"/>
        <c:ser>
          <c:idx val="0"/>
          <c:order val="0"/>
          <c:tx>
            <c:strRef>
              <c:f>Sheet1!$B$1</c:f>
              <c:strCache>
                <c:ptCount val="1"/>
                <c:pt idx="0">
                  <c:v>All basic client services</c:v>
                </c:pt>
              </c:strCache>
            </c:strRef>
          </c:tx>
          <c:spPr>
            <a:solidFill>
              <a:schemeClr val="accent3"/>
            </a:solidFill>
          </c:spPr>
          <c:invertIfNegative val="0"/>
          <c:dPt>
            <c:idx val="0"/>
            <c:invertIfNegative val="0"/>
            <c:bubble3D val="0"/>
            <c:spPr>
              <a:solidFill>
                <a:schemeClr val="accent5"/>
              </a:solidFill>
            </c:spPr>
            <c:extLst>
              <c:ext xmlns:c16="http://schemas.microsoft.com/office/drawing/2014/chart" uri="{C3380CC4-5D6E-409C-BE32-E72D297353CC}">
                <c16:uniqueId val="{00000001-B423-45D3-85E5-9186BE3B9909}"/>
              </c:ext>
            </c:extLst>
          </c:dPt>
          <c:dPt>
            <c:idx val="1"/>
            <c:invertIfNegative val="0"/>
            <c:bubble3D val="0"/>
            <c:extLst>
              <c:ext xmlns:c16="http://schemas.microsoft.com/office/drawing/2014/chart" uri="{C3380CC4-5D6E-409C-BE32-E72D297353CC}">
                <c16:uniqueId val="{00000002-B423-45D3-85E5-9186BE3B9909}"/>
              </c:ext>
            </c:extLst>
          </c:dPt>
          <c:dPt>
            <c:idx val="2"/>
            <c:invertIfNegative val="0"/>
            <c:bubble3D val="0"/>
            <c:extLst>
              <c:ext xmlns:c16="http://schemas.microsoft.com/office/drawing/2014/chart" uri="{C3380CC4-5D6E-409C-BE32-E72D297353CC}">
                <c16:uniqueId val="{00000003-B423-45D3-85E5-9186BE3B9909}"/>
              </c:ext>
            </c:extLst>
          </c:dPt>
          <c:dPt>
            <c:idx val="3"/>
            <c:invertIfNegative val="0"/>
            <c:bubble3D val="0"/>
            <c:extLst>
              <c:ext xmlns:c16="http://schemas.microsoft.com/office/drawing/2014/chart" uri="{C3380CC4-5D6E-409C-BE32-E72D297353CC}">
                <c16:uniqueId val="{00000004-B423-45D3-85E5-9186BE3B9909}"/>
              </c:ext>
            </c:extLst>
          </c:dPt>
          <c:dPt>
            <c:idx val="4"/>
            <c:invertIfNegative val="0"/>
            <c:bubble3D val="0"/>
            <c:extLst>
              <c:ext xmlns:c16="http://schemas.microsoft.com/office/drawing/2014/chart" uri="{C3380CC4-5D6E-409C-BE32-E72D297353CC}">
                <c16:uniqueId val="{00000005-B423-45D3-85E5-9186BE3B9909}"/>
              </c:ext>
            </c:extLst>
          </c:dPt>
          <c:dPt>
            <c:idx val="5"/>
            <c:invertIfNegative val="0"/>
            <c:bubble3D val="0"/>
            <c:extLst>
              <c:ext xmlns:c16="http://schemas.microsoft.com/office/drawing/2014/chart" uri="{C3380CC4-5D6E-409C-BE32-E72D297353CC}">
                <c16:uniqueId val="{00000006-B423-45D3-85E5-9186BE3B9909}"/>
              </c:ext>
            </c:extLst>
          </c:dPt>
          <c:dPt>
            <c:idx val="6"/>
            <c:invertIfNegative val="0"/>
            <c:bubble3D val="0"/>
            <c:extLst>
              <c:ext xmlns:c16="http://schemas.microsoft.com/office/drawing/2014/chart" uri="{C3380CC4-5D6E-409C-BE32-E72D297353CC}">
                <c16:uniqueId val="{00000007-B423-45D3-85E5-9186BE3B9909}"/>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Ethiopia</c:v>
                </c:pt>
                <c:pt idx="1">
                  <c:v>Afar</c:v>
                </c:pt>
                <c:pt idx="2">
                  <c:v>Amhara</c:v>
                </c:pt>
                <c:pt idx="3">
                  <c:v>Oromia</c:v>
                </c:pt>
                <c:pt idx="4">
                  <c:v>Somali</c:v>
                </c:pt>
                <c:pt idx="5">
                  <c:v>Benishangul Gumuz</c:v>
                </c:pt>
                <c:pt idx="6">
                  <c:v>SNNP</c:v>
                </c:pt>
                <c:pt idx="7">
                  <c:v>Sidama</c:v>
                </c:pt>
                <c:pt idx="8">
                  <c:v>Gambela</c:v>
                </c:pt>
                <c:pt idx="9">
                  <c:v>Harari</c:v>
                </c:pt>
                <c:pt idx="10">
                  <c:v>Addis Ababa</c:v>
                </c:pt>
                <c:pt idx="11">
                  <c:v>Dire Dawa</c:v>
                </c:pt>
              </c:strCache>
            </c:strRef>
          </c:cat>
          <c:val>
            <c:numRef>
              <c:f>Sheet1!$B$2:$B$13</c:f>
              <c:numCache>
                <c:formatCode>General</c:formatCode>
                <c:ptCount val="12"/>
                <c:pt idx="0">
                  <c:v>84</c:v>
                </c:pt>
                <c:pt idx="1">
                  <c:v>87</c:v>
                </c:pt>
                <c:pt idx="2">
                  <c:v>86</c:v>
                </c:pt>
                <c:pt idx="3">
                  <c:v>85</c:v>
                </c:pt>
                <c:pt idx="4">
                  <c:v>81</c:v>
                </c:pt>
                <c:pt idx="5">
                  <c:v>76</c:v>
                </c:pt>
                <c:pt idx="6">
                  <c:v>85</c:v>
                </c:pt>
                <c:pt idx="7">
                  <c:v>90</c:v>
                </c:pt>
                <c:pt idx="8">
                  <c:v>71</c:v>
                </c:pt>
                <c:pt idx="9">
                  <c:v>71</c:v>
                </c:pt>
                <c:pt idx="10">
                  <c:v>68</c:v>
                </c:pt>
                <c:pt idx="11">
                  <c:v>66</c:v>
                </c:pt>
              </c:numCache>
            </c:numRef>
          </c:val>
          <c:extLst>
            <c:ext xmlns:c16="http://schemas.microsoft.com/office/drawing/2014/chart" uri="{C3380CC4-5D6E-409C-BE32-E72D297353CC}">
              <c16:uniqueId val="{00000008-B423-45D3-85E5-9186BE3B9909}"/>
            </c:ext>
          </c:extLst>
        </c:ser>
        <c:dLbls>
          <c:dLblPos val="outEnd"/>
          <c:showLegendKey val="0"/>
          <c:showVal val="1"/>
          <c:showCatName val="0"/>
          <c:showSerName val="0"/>
          <c:showPercent val="0"/>
          <c:showBubbleSize val="0"/>
        </c:dLbls>
        <c:gapWidth val="100"/>
        <c:axId val="331744904"/>
        <c:axId val="331745688"/>
      </c:barChart>
      <c:catAx>
        <c:axId val="331744904"/>
        <c:scaling>
          <c:orientation val="maxMin"/>
        </c:scaling>
        <c:delete val="0"/>
        <c:axPos val="l"/>
        <c:numFmt formatCode="General" sourceLinked="1"/>
        <c:majorTickMark val="none"/>
        <c:minorTickMark val="none"/>
        <c:tickLblPos val="nextTo"/>
        <c:spPr>
          <a:ln>
            <a:solidFill>
              <a:schemeClr val="tx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331745688"/>
        <c:crosses val="autoZero"/>
        <c:auto val="1"/>
        <c:lblAlgn val="ctr"/>
        <c:lblOffset val="100"/>
        <c:noMultiLvlLbl val="0"/>
      </c:catAx>
      <c:valAx>
        <c:axId val="331745688"/>
        <c:scaling>
          <c:orientation val="minMax"/>
          <c:max val="100"/>
        </c:scaling>
        <c:delete val="1"/>
        <c:axPos val="t"/>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666666666666666E-2"/>
          <c:y val="3.8919232823776129E-2"/>
          <c:w val="0.82548206474190733"/>
          <c:h val="0.74270250019679873"/>
        </c:manualLayout>
      </c:layout>
      <c:barChart>
        <c:barDir val="col"/>
        <c:grouping val="stacked"/>
        <c:varyColors val="0"/>
        <c:ser>
          <c:idx val="0"/>
          <c:order val="0"/>
          <c:tx>
            <c:strRef>
              <c:f>Sheet1!$A$2</c:f>
              <c:strCache>
                <c:ptCount val="1"/>
                <c:pt idx="0">
                  <c:v>1 to 2</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a:solidFill>
                        <a:schemeClr val="bg1"/>
                      </a:solidFill>
                    </a:ln>
                  </c:spPr>
                </c15:leaderLines>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Sheet1!$B$2:$I$2</c:f>
              <c:numCache>
                <c:formatCode>General</c:formatCode>
                <c:ptCount val="8"/>
                <c:pt idx="0">
                  <c:v>0</c:v>
                </c:pt>
                <c:pt idx="1">
                  <c:v>1</c:v>
                </c:pt>
                <c:pt idx="2">
                  <c:v>0</c:v>
                </c:pt>
                <c:pt idx="3">
                  <c:v>1</c:v>
                </c:pt>
                <c:pt idx="4">
                  <c:v>7</c:v>
                </c:pt>
                <c:pt idx="5">
                  <c:v>0</c:v>
                </c:pt>
                <c:pt idx="6">
                  <c:v>3</c:v>
                </c:pt>
                <c:pt idx="7">
                  <c:v>0</c:v>
                </c:pt>
              </c:numCache>
            </c:numRef>
          </c:val>
          <c:extLst>
            <c:ext xmlns:c16="http://schemas.microsoft.com/office/drawing/2014/chart" uri="{C3380CC4-5D6E-409C-BE32-E72D297353CC}">
              <c16:uniqueId val="{00000004-78A3-4A4B-8BE7-96367889735B}"/>
            </c:ext>
          </c:extLst>
        </c:ser>
        <c:ser>
          <c:idx val="1"/>
          <c:order val="1"/>
          <c:tx>
            <c:strRef>
              <c:f>Sheet1!$A$3</c:f>
              <c:strCache>
                <c:ptCount val="1"/>
                <c:pt idx="0">
                  <c:v>3 to 4</c:v>
                </c:pt>
              </c:strCache>
            </c:strRef>
          </c:tx>
          <c:spPr>
            <a:solidFill>
              <a:schemeClr val="accent3"/>
            </a:solidFill>
          </c:spPr>
          <c:invertIfNegative val="0"/>
          <c:dLbls>
            <c:dLbl>
              <c:idx val="0"/>
              <c:layout>
                <c:manualLayout>
                  <c:x val="-4.027777777777778E-2"/>
                  <c:y val="-2.675697256634608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10-78A3-4A4B-8BE7-96367889735B}"/>
                </c:ext>
              </c:extLst>
            </c:dLbl>
            <c:dLbl>
              <c:idx val="1"/>
              <c:layout>
                <c:manualLayout>
                  <c:x val="-4.3055555555555555E-2"/>
                  <c:y val="-1.945961641188806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78A3-4A4B-8BE7-96367889735B}"/>
                </c:ext>
              </c:extLst>
            </c:dLbl>
            <c:dLbl>
              <c:idx val="2"/>
              <c:layout>
                <c:manualLayout>
                  <c:x val="-3.6111111111111135E-2"/>
                  <c:y val="-2.675697256634608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78A3-4A4B-8BE7-96367889735B}"/>
                </c:ext>
              </c:extLst>
            </c:dLbl>
            <c:dLbl>
              <c:idx val="3"/>
              <c:layout>
                <c:manualLayout>
                  <c:x val="-3.6111111111111163E-2"/>
                  <c:y val="-3.405432872080429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78A3-4A4B-8BE7-96367889735B}"/>
                </c:ext>
              </c:extLst>
            </c:dLbl>
            <c:dLbl>
              <c:idx val="5"/>
              <c:layout>
                <c:manualLayout>
                  <c:x val="-4.3055555555555555E-2"/>
                  <c:y val="-2.675697256634608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78A3-4A4B-8BE7-96367889735B}"/>
                </c:ext>
              </c:extLst>
            </c:dLbl>
            <c:dLbl>
              <c:idx val="6"/>
              <c:layout>
                <c:manualLayout>
                  <c:x val="-4.1666666666666664E-2"/>
                  <c:y val="-1.9459616411887974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78A3-4A4B-8BE7-96367889735B}"/>
                </c:ext>
              </c:extLst>
            </c:dLbl>
            <c:dLbl>
              <c:idx val="7"/>
              <c:layout>
                <c:manualLayout>
                  <c:x val="-4.027777777777778E-2"/>
                  <c:y val="-4.135168487526204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95E-4ABA-90F8-488BA012A42B}"/>
                </c:ext>
              </c:extLst>
            </c:dLbl>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Sheet1!$B$3:$I$3</c:f>
              <c:numCache>
                <c:formatCode>General</c:formatCode>
                <c:ptCount val="8"/>
                <c:pt idx="0">
                  <c:v>0</c:v>
                </c:pt>
                <c:pt idx="1">
                  <c:v>0</c:v>
                </c:pt>
                <c:pt idx="2">
                  <c:v>0</c:v>
                </c:pt>
                <c:pt idx="3">
                  <c:v>0</c:v>
                </c:pt>
                <c:pt idx="4">
                  <c:v>7</c:v>
                </c:pt>
                <c:pt idx="5">
                  <c:v>0</c:v>
                </c:pt>
                <c:pt idx="6">
                  <c:v>0</c:v>
                </c:pt>
                <c:pt idx="7">
                  <c:v>0</c:v>
                </c:pt>
              </c:numCache>
            </c:numRef>
          </c:val>
          <c:extLst>
            <c:ext xmlns:c16="http://schemas.microsoft.com/office/drawing/2014/chart" uri="{C3380CC4-5D6E-409C-BE32-E72D297353CC}">
              <c16:uniqueId val="{00000005-78A3-4A4B-8BE7-96367889735B}"/>
            </c:ext>
          </c:extLst>
        </c:ser>
        <c:ser>
          <c:idx val="2"/>
          <c:order val="2"/>
          <c:tx>
            <c:strRef>
              <c:f>Sheet1!$A$4</c:f>
              <c:strCache>
                <c:ptCount val="1"/>
                <c:pt idx="0">
                  <c:v>5 or more</c:v>
                </c:pt>
              </c:strCache>
            </c:strRef>
          </c:tx>
          <c:spPr>
            <a:solidFill>
              <a:schemeClr val="bg2"/>
            </a:solidFill>
          </c:spPr>
          <c:invertIfNegative val="0"/>
          <c:dPt>
            <c:idx val="6"/>
            <c:invertIfNegative val="0"/>
            <c:bubble3D val="0"/>
            <c:spPr>
              <a:solidFill>
                <a:schemeClr val="bg2"/>
              </a:solidFill>
              <a:ln>
                <a:noFill/>
              </a:ln>
            </c:spPr>
            <c:extLst>
              <c:ext xmlns:c16="http://schemas.microsoft.com/office/drawing/2014/chart" uri="{C3380CC4-5D6E-409C-BE32-E72D297353CC}">
                <c16:uniqueId val="{0000000F-78A3-4A4B-8BE7-96367889735B}"/>
              </c:ext>
            </c:extLst>
          </c:dPt>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Sheet1!$B$4:$I$4</c:f>
              <c:numCache>
                <c:formatCode>General</c:formatCode>
                <c:ptCount val="8"/>
                <c:pt idx="0">
                  <c:v>100</c:v>
                </c:pt>
                <c:pt idx="1">
                  <c:v>99</c:v>
                </c:pt>
                <c:pt idx="2">
                  <c:v>99</c:v>
                </c:pt>
                <c:pt idx="3">
                  <c:v>99</c:v>
                </c:pt>
                <c:pt idx="4">
                  <c:v>85</c:v>
                </c:pt>
                <c:pt idx="5">
                  <c:v>100</c:v>
                </c:pt>
                <c:pt idx="6">
                  <c:v>97</c:v>
                </c:pt>
                <c:pt idx="7">
                  <c:v>100</c:v>
                </c:pt>
              </c:numCache>
            </c:numRef>
          </c:val>
          <c:extLst>
            <c:ext xmlns:c16="http://schemas.microsoft.com/office/drawing/2014/chart" uri="{C3380CC4-5D6E-409C-BE32-E72D297353CC}">
              <c16:uniqueId val="{00000007-78A3-4A4B-8BE7-96367889735B}"/>
            </c:ext>
          </c:extLst>
        </c:ser>
        <c:dLbls>
          <c:dLblPos val="ctr"/>
          <c:showLegendKey val="0"/>
          <c:showVal val="1"/>
          <c:showCatName val="0"/>
          <c:showSerName val="0"/>
          <c:showPercent val="0"/>
          <c:showBubbleSize val="0"/>
        </c:dLbls>
        <c:gapWidth val="100"/>
        <c:overlap val="100"/>
        <c:axId val="368208160"/>
        <c:axId val="367923648"/>
      </c:barChart>
      <c:catAx>
        <c:axId val="368208160"/>
        <c:scaling>
          <c:orientation val="minMax"/>
        </c:scaling>
        <c:delete val="0"/>
        <c:axPos val="b"/>
        <c:numFmt formatCode="General" sourceLinked="0"/>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367923648"/>
        <c:crosses val="autoZero"/>
        <c:auto val="1"/>
        <c:lblAlgn val="ctr"/>
        <c:lblOffset val="100"/>
        <c:noMultiLvlLbl val="0"/>
      </c:catAx>
      <c:valAx>
        <c:axId val="367923648"/>
        <c:scaling>
          <c:orientation val="minMax"/>
          <c:max val="100"/>
        </c:scaling>
        <c:delete val="1"/>
        <c:axPos val="l"/>
        <c:numFmt formatCode="General" sourceLinked="1"/>
        <c:majorTickMark val="out"/>
        <c:minorTickMark val="none"/>
        <c:tickLblPos val="nextTo"/>
        <c:crossAx val="368208160"/>
        <c:crosses val="autoZero"/>
        <c:crossBetween val="between"/>
      </c:valAx>
    </c:plotArea>
    <c:legend>
      <c:legendPos val="r"/>
      <c:layout>
        <c:manualLayout>
          <c:xMode val="edge"/>
          <c:yMode val="edge"/>
          <c:x val="0.83381539807524063"/>
          <c:y val="0.39629776967130681"/>
          <c:w val="0.16618460192475937"/>
          <c:h val="0.20253955655441444"/>
        </c:manualLayout>
      </c:layou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171510164080689"/>
          <c:y val="2.0531313794109069E-2"/>
          <c:w val="0.57378562660419807"/>
          <c:h val="0.97946868620589089"/>
        </c:manualLayout>
      </c:layout>
      <c:barChart>
        <c:barDir val="bar"/>
        <c:grouping val="clustered"/>
        <c:varyColors val="0"/>
        <c:ser>
          <c:idx val="0"/>
          <c:order val="0"/>
          <c:tx>
            <c:strRef>
              <c:f>Sheet1!$B$1</c:f>
              <c:strCache>
                <c:ptCount val="1"/>
                <c:pt idx="0">
                  <c:v>Column3</c:v>
                </c:pt>
              </c:strCache>
            </c:strRef>
          </c:tx>
          <c:spPr>
            <a:solidFill>
              <a:srgbClr val="769D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Male sterilisation (vasectomy)</c:v>
                </c:pt>
                <c:pt idx="1">
                  <c:v>Female sterilisation (tubal ligation)</c:v>
                </c:pt>
                <c:pt idx="2">
                  <c:v>IUCD</c:v>
                </c:pt>
                <c:pt idx="3">
                  <c:v>Emergency contraception</c:v>
                </c:pt>
                <c:pt idx="4">
                  <c:v>Periodic abstinence/rhythm</c:v>
                </c:pt>
                <c:pt idx="5">
                  <c:v>Male condoms</c:v>
                </c:pt>
                <c:pt idx="6">
                  <c:v>Implant</c:v>
                </c:pt>
                <c:pt idx="7">
                  <c:v>Combined oral contraceptive pill</c:v>
                </c:pt>
                <c:pt idx="8">
                  <c:v>Progestin-only injectables</c:v>
                </c:pt>
              </c:strCache>
            </c:strRef>
          </c:cat>
          <c:val>
            <c:numRef>
              <c:f>Sheet1!$B$2:$B$10</c:f>
              <c:numCache>
                <c:formatCode>General</c:formatCode>
                <c:ptCount val="9"/>
                <c:pt idx="0">
                  <c:v>18</c:v>
                </c:pt>
                <c:pt idx="1">
                  <c:v>19</c:v>
                </c:pt>
                <c:pt idx="2">
                  <c:v>33</c:v>
                </c:pt>
                <c:pt idx="3">
                  <c:v>55</c:v>
                </c:pt>
                <c:pt idx="4">
                  <c:v>62</c:v>
                </c:pt>
                <c:pt idx="5">
                  <c:v>69</c:v>
                </c:pt>
                <c:pt idx="6">
                  <c:v>74</c:v>
                </c:pt>
                <c:pt idx="7">
                  <c:v>82</c:v>
                </c:pt>
                <c:pt idx="8">
                  <c:v>83</c:v>
                </c:pt>
              </c:numCache>
            </c:numRef>
          </c:val>
          <c:extLst>
            <c:ext xmlns:c16="http://schemas.microsoft.com/office/drawing/2014/chart" uri="{C3380CC4-5D6E-409C-BE32-E72D297353CC}">
              <c16:uniqueId val="{00000004-DC95-44AB-80BF-BFE7F6F12EF4}"/>
            </c:ext>
          </c:extLst>
        </c:ser>
        <c:dLbls>
          <c:showLegendKey val="0"/>
          <c:showVal val="0"/>
          <c:showCatName val="0"/>
          <c:showSerName val="0"/>
          <c:showPercent val="0"/>
          <c:showBubbleSize val="0"/>
        </c:dLbls>
        <c:gapWidth val="100"/>
        <c:axId val="415718200"/>
        <c:axId val="415724472"/>
      </c:barChart>
      <c:catAx>
        <c:axId val="4157182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415724472"/>
        <c:crosses val="autoZero"/>
        <c:auto val="1"/>
        <c:lblAlgn val="ctr"/>
        <c:lblOffset val="100"/>
        <c:noMultiLvlLbl val="0"/>
      </c:catAx>
      <c:valAx>
        <c:axId val="415724472"/>
        <c:scaling>
          <c:orientation val="minMax"/>
          <c:max val="100"/>
        </c:scaling>
        <c:delete val="1"/>
        <c:axPos val="b"/>
        <c:numFmt formatCode="General" sourceLinked="1"/>
        <c:majorTickMark val="none"/>
        <c:minorTickMark val="none"/>
        <c:tickLblPos val="nextTo"/>
        <c:crossAx val="415718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3319658572090253E-3"/>
          <c:y val="0.1346743629133168"/>
          <c:w val="0.99159443304881012"/>
          <c:h val="0.68144439091551767"/>
        </c:manualLayout>
      </c:layout>
      <c:barChart>
        <c:barDir val="col"/>
        <c:grouping val="clustered"/>
        <c:varyColors val="0"/>
        <c:ser>
          <c:idx val="0"/>
          <c:order val="0"/>
          <c:tx>
            <c:strRef>
              <c:f>Sheet1!$A$2</c:f>
              <c:strCache>
                <c:ptCount val="1"/>
                <c:pt idx="0">
                  <c:v>at least 2 temporary modern methods</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BB4B-402B-914D-60924156F935}"/>
              </c:ext>
            </c:extLst>
          </c:dPt>
          <c:dPt>
            <c:idx val="1"/>
            <c:invertIfNegative val="0"/>
            <c:bubble3D val="0"/>
            <c:extLst>
              <c:ext xmlns:c16="http://schemas.microsoft.com/office/drawing/2014/chart" uri="{C3380CC4-5D6E-409C-BE32-E72D297353CC}">
                <c16:uniqueId val="{00000003-BB4B-402B-914D-60924156F935}"/>
              </c:ext>
            </c:extLst>
          </c:dPt>
          <c:dPt>
            <c:idx val="2"/>
            <c:invertIfNegative val="0"/>
            <c:bubble3D val="0"/>
            <c:extLst>
              <c:ext xmlns:c16="http://schemas.microsoft.com/office/drawing/2014/chart" uri="{C3380CC4-5D6E-409C-BE32-E72D297353CC}">
                <c16:uniqueId val="{00000004-BB4B-402B-914D-60924156F935}"/>
              </c:ext>
            </c:extLst>
          </c:dPt>
          <c:dPt>
            <c:idx val="3"/>
            <c:invertIfNegative val="0"/>
            <c:bubble3D val="0"/>
            <c:extLst>
              <c:ext xmlns:c16="http://schemas.microsoft.com/office/drawing/2014/chart" uri="{C3380CC4-5D6E-409C-BE32-E72D297353CC}">
                <c16:uniqueId val="{00000006-BB4B-402B-914D-60924156F935}"/>
              </c:ext>
            </c:extLst>
          </c:dPt>
          <c:dPt>
            <c:idx val="4"/>
            <c:invertIfNegative val="0"/>
            <c:bubble3D val="0"/>
            <c:extLst>
              <c:ext xmlns:c16="http://schemas.microsoft.com/office/drawing/2014/chart" uri="{C3380CC4-5D6E-409C-BE32-E72D297353CC}">
                <c16:uniqueId val="{00000008-BB4B-402B-914D-60924156F935}"/>
              </c:ext>
            </c:extLst>
          </c:dPt>
          <c:dPt>
            <c:idx val="5"/>
            <c:invertIfNegative val="0"/>
            <c:bubble3D val="0"/>
            <c:extLst>
              <c:ext xmlns:c16="http://schemas.microsoft.com/office/drawing/2014/chart" uri="{C3380CC4-5D6E-409C-BE32-E72D297353CC}">
                <c16:uniqueId val="{0000000A-BB4B-402B-914D-60924156F935}"/>
              </c:ext>
            </c:extLst>
          </c:dPt>
          <c:dLbls>
            <c:dLbl>
              <c:idx val="6"/>
              <c:tx>
                <c:rich>
                  <a:bodyPr/>
                  <a:lstStyle/>
                  <a:p>
                    <a:fld id="{20814300-0C61-48B5-AAC9-BF153709689D}"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4D0-4F4D-967C-4070DE53F383}"/>
                </c:ext>
              </c:extLst>
            </c:dLbl>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Sheet1!$B$2:$I$2</c:f>
              <c:numCache>
                <c:formatCode>General</c:formatCode>
                <c:ptCount val="8"/>
                <c:pt idx="0">
                  <c:v>100</c:v>
                </c:pt>
                <c:pt idx="1">
                  <c:v>100</c:v>
                </c:pt>
                <c:pt idx="2">
                  <c:v>100</c:v>
                </c:pt>
                <c:pt idx="3">
                  <c:v>98</c:v>
                </c:pt>
                <c:pt idx="4">
                  <c:v>88</c:v>
                </c:pt>
                <c:pt idx="5">
                  <c:v>79</c:v>
                </c:pt>
                <c:pt idx="6">
                  <c:v>76</c:v>
                </c:pt>
                <c:pt idx="7">
                  <c:v>76</c:v>
                </c:pt>
              </c:numCache>
            </c:numRef>
          </c:val>
          <c:extLst>
            <c:ext xmlns:c16="http://schemas.microsoft.com/office/drawing/2014/chart" uri="{C3380CC4-5D6E-409C-BE32-E72D297353CC}">
              <c16:uniqueId val="{0000000B-BB4B-402B-914D-60924156F935}"/>
            </c:ext>
          </c:extLst>
        </c:ser>
        <c:ser>
          <c:idx val="1"/>
          <c:order val="1"/>
          <c:tx>
            <c:strRef>
              <c:f>Sheet1!$A$3</c:f>
              <c:strCache>
                <c:ptCount val="1"/>
                <c:pt idx="0">
                  <c:v>at least 4 temporary modern methods</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Sheet1!$B$3:$I$3</c:f>
              <c:numCache>
                <c:formatCode>General</c:formatCode>
                <c:ptCount val="8"/>
                <c:pt idx="0">
                  <c:v>100</c:v>
                </c:pt>
                <c:pt idx="1">
                  <c:v>97</c:v>
                </c:pt>
                <c:pt idx="2">
                  <c:v>99</c:v>
                </c:pt>
                <c:pt idx="3">
                  <c:v>94</c:v>
                </c:pt>
                <c:pt idx="4">
                  <c:v>70</c:v>
                </c:pt>
                <c:pt idx="5">
                  <c:v>66</c:v>
                </c:pt>
                <c:pt idx="6">
                  <c:v>65</c:v>
                </c:pt>
                <c:pt idx="7">
                  <c:v>50</c:v>
                </c:pt>
              </c:numCache>
            </c:numRef>
          </c:val>
          <c:extLst>
            <c:ext xmlns:c16="http://schemas.microsoft.com/office/drawing/2014/chart" uri="{C3380CC4-5D6E-409C-BE32-E72D297353CC}">
              <c16:uniqueId val="{0000000C-BB4B-402B-914D-60924156F935}"/>
            </c:ext>
          </c:extLst>
        </c:ser>
        <c:dLbls>
          <c:showLegendKey val="0"/>
          <c:showVal val="1"/>
          <c:showCatName val="0"/>
          <c:showSerName val="0"/>
          <c:showPercent val="0"/>
          <c:showBubbleSize val="0"/>
        </c:dLbls>
        <c:gapWidth val="100"/>
        <c:axId val="378209256"/>
        <c:axId val="378209648"/>
      </c:barChart>
      <c:catAx>
        <c:axId val="378209256"/>
        <c:scaling>
          <c:orientation val="minMax"/>
        </c:scaling>
        <c:delete val="0"/>
        <c:axPos val="b"/>
        <c:numFmt formatCode="General" sourceLinked="0"/>
        <c:majorTickMark val="none"/>
        <c:minorTickMark val="none"/>
        <c:tickLblPos val="nextTo"/>
        <c:spPr>
          <a:ln>
            <a:solidFill>
              <a:schemeClr val="bg2"/>
            </a:solidFill>
          </a:ln>
        </c:spPr>
        <c:txPr>
          <a:bodyPr/>
          <a:lstStyle/>
          <a:p>
            <a:pPr>
              <a:defRPr sz="1600">
                <a:solidFill>
                  <a:schemeClr val="bg1"/>
                </a:solidFill>
                <a:latin typeface="Source Sans Pro" panose="020B0503030403020204" pitchFamily="34" charset="0"/>
                <a:ea typeface="Source Sans Pro" panose="020B0503030403020204" pitchFamily="34" charset="0"/>
              </a:defRPr>
            </a:pPr>
            <a:endParaRPr lang="en-US"/>
          </a:p>
        </c:txPr>
        <c:crossAx val="378209648"/>
        <c:crosses val="autoZero"/>
        <c:auto val="1"/>
        <c:lblAlgn val="ctr"/>
        <c:lblOffset val="100"/>
        <c:noMultiLvlLbl val="0"/>
      </c:catAx>
      <c:valAx>
        <c:axId val="378209648"/>
        <c:scaling>
          <c:orientation val="minMax"/>
          <c:max val="100"/>
        </c:scaling>
        <c:delete val="1"/>
        <c:axPos val="l"/>
        <c:numFmt formatCode="General" sourceLinked="1"/>
        <c:majorTickMark val="out"/>
        <c:minorTickMark val="none"/>
        <c:tickLblPos val="nextTo"/>
        <c:crossAx val="378209256"/>
        <c:crosses val="autoZero"/>
        <c:crossBetween val="between"/>
      </c:valAx>
      <c:spPr>
        <a:noFill/>
        <a:ln w="25400">
          <a:noFill/>
        </a:ln>
      </c:spPr>
    </c:plotArea>
    <c:legend>
      <c:legendPos val="t"/>
      <c:layout>
        <c:manualLayout>
          <c:xMode val="edge"/>
          <c:yMode val="edge"/>
          <c:x val="5.5602240896358547E-2"/>
          <c:y val="0"/>
          <c:w val="0.9"/>
          <c:h val="6.7421317432253228E-2"/>
        </c:manualLayout>
      </c:layou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107053805774278"/>
          <c:y val="0.11277697682155928"/>
          <c:w val="0.60892946194225717"/>
          <c:h val="0.87464459065904421"/>
        </c:manualLayout>
      </c:layout>
      <c:barChart>
        <c:barDir val="bar"/>
        <c:grouping val="stacked"/>
        <c:varyColors val="0"/>
        <c:ser>
          <c:idx val="0"/>
          <c:order val="0"/>
          <c:tx>
            <c:strRef>
              <c:f>Sheet1!$B$1</c:f>
              <c:strCache>
                <c:ptCount val="1"/>
                <c:pt idx="0">
                  <c:v>Method provided and available</c:v>
                </c:pt>
              </c:strCache>
            </c:strRef>
          </c:tx>
          <c:spPr>
            <a:solidFill>
              <a:schemeClr val="accent6"/>
            </a:solidFill>
          </c:spPr>
          <c:invertIfNegative val="0"/>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methods provided</c:v>
                </c:pt>
                <c:pt idx="1">
                  <c:v>Emergency contraception</c:v>
                </c:pt>
                <c:pt idx="2">
                  <c:v>Combined oral contraceptive pills</c:v>
                </c:pt>
                <c:pt idx="3">
                  <c:v>Implant</c:v>
                </c:pt>
                <c:pt idx="4">
                  <c:v>IUCD</c:v>
                </c:pt>
                <c:pt idx="5">
                  <c:v>Depo Provera injectable</c:v>
                </c:pt>
                <c:pt idx="6">
                  <c:v>Male condom</c:v>
                </c:pt>
              </c:strCache>
            </c:strRef>
          </c:cat>
          <c:val>
            <c:numRef>
              <c:f>Sheet1!$B$2:$B$8</c:f>
              <c:numCache>
                <c:formatCode>General</c:formatCode>
                <c:ptCount val="7"/>
                <c:pt idx="0">
                  <c:v>69</c:v>
                </c:pt>
                <c:pt idx="1">
                  <c:v>83</c:v>
                </c:pt>
                <c:pt idx="2">
                  <c:v>89</c:v>
                </c:pt>
                <c:pt idx="3">
                  <c:v>91</c:v>
                </c:pt>
                <c:pt idx="4">
                  <c:v>92</c:v>
                </c:pt>
                <c:pt idx="5">
                  <c:v>94</c:v>
                </c:pt>
                <c:pt idx="6">
                  <c:v>95</c:v>
                </c:pt>
              </c:numCache>
            </c:numRef>
          </c:val>
          <c:extLst>
            <c:ext xmlns:c16="http://schemas.microsoft.com/office/drawing/2014/chart" uri="{C3380CC4-5D6E-409C-BE32-E72D297353CC}">
              <c16:uniqueId val="{00000000-82BD-4928-BCED-20DE623D8B58}"/>
            </c:ext>
          </c:extLst>
        </c:ser>
        <c:ser>
          <c:idx val="1"/>
          <c:order val="1"/>
          <c:tx>
            <c:strRef>
              <c:f>Sheet1!$C$1</c:f>
              <c:strCache>
                <c:ptCount val="1"/>
                <c:pt idx="0">
                  <c:v>Method provided, not available</c:v>
                </c:pt>
              </c:strCache>
            </c:strRef>
          </c:tx>
          <c:spPr>
            <a:solidFill>
              <a:schemeClr val="accent2"/>
            </a:solidFill>
          </c:spPr>
          <c:invertIfNegative val="0"/>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All methods provided</c:v>
                </c:pt>
                <c:pt idx="1">
                  <c:v>Emergency contraception</c:v>
                </c:pt>
                <c:pt idx="2">
                  <c:v>Combined oral contraceptive pills</c:v>
                </c:pt>
                <c:pt idx="3">
                  <c:v>Implant</c:v>
                </c:pt>
                <c:pt idx="4">
                  <c:v>IUCD</c:v>
                </c:pt>
                <c:pt idx="5">
                  <c:v>Depo Provera injectable</c:v>
                </c:pt>
                <c:pt idx="6">
                  <c:v>Male condom</c:v>
                </c:pt>
              </c:strCache>
            </c:strRef>
          </c:cat>
          <c:val>
            <c:numRef>
              <c:f>Sheet1!$C$2:$C$8</c:f>
              <c:numCache>
                <c:formatCode>General</c:formatCode>
                <c:ptCount val="7"/>
                <c:pt idx="0">
                  <c:v>31</c:v>
                </c:pt>
                <c:pt idx="1">
                  <c:v>17</c:v>
                </c:pt>
                <c:pt idx="2">
                  <c:v>11</c:v>
                </c:pt>
                <c:pt idx="3">
                  <c:v>9</c:v>
                </c:pt>
                <c:pt idx="4">
                  <c:v>8</c:v>
                </c:pt>
                <c:pt idx="5">
                  <c:v>6</c:v>
                </c:pt>
                <c:pt idx="6">
                  <c:v>5</c:v>
                </c:pt>
              </c:numCache>
            </c:numRef>
          </c:val>
          <c:extLst>
            <c:ext xmlns:c16="http://schemas.microsoft.com/office/drawing/2014/chart" uri="{C3380CC4-5D6E-409C-BE32-E72D297353CC}">
              <c16:uniqueId val="{00000001-82BD-4928-BCED-20DE623D8B58}"/>
            </c:ext>
          </c:extLst>
        </c:ser>
        <c:dLbls>
          <c:showLegendKey val="0"/>
          <c:showVal val="1"/>
          <c:showCatName val="0"/>
          <c:showSerName val="0"/>
          <c:showPercent val="0"/>
          <c:showBubbleSize val="0"/>
        </c:dLbls>
        <c:gapWidth val="100"/>
        <c:overlap val="100"/>
        <c:axId val="378210432"/>
        <c:axId val="378210824"/>
      </c:barChart>
      <c:catAx>
        <c:axId val="378210432"/>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78210824"/>
        <c:crosses val="autoZero"/>
        <c:auto val="1"/>
        <c:lblAlgn val="ctr"/>
        <c:lblOffset val="100"/>
        <c:noMultiLvlLbl val="0"/>
      </c:catAx>
      <c:valAx>
        <c:axId val="378210824"/>
        <c:scaling>
          <c:orientation val="minMax"/>
          <c:max val="100"/>
          <c:min val="0"/>
        </c:scaling>
        <c:delete val="1"/>
        <c:axPos val="b"/>
        <c:numFmt formatCode="General" sourceLinked="1"/>
        <c:majorTickMark val="out"/>
        <c:minorTickMark val="none"/>
        <c:tickLblPos val="nextTo"/>
        <c:crossAx val="378210432"/>
        <c:crosses val="autoZero"/>
        <c:crossBetween val="between"/>
      </c:valAx>
    </c:plotArea>
    <c:legend>
      <c:legendPos val="t"/>
      <c:layout>
        <c:manualLayout>
          <c:xMode val="edge"/>
          <c:yMode val="edge"/>
          <c:x val="6.5507885232294685E-2"/>
          <c:y val="2.5114155251141551E-2"/>
          <c:w val="0.86898422953541066"/>
          <c:h val="6.4837306295617153E-2"/>
        </c:manualLayout>
      </c:layou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294067218815175"/>
          <c:y val="2.8985507246376812E-2"/>
          <c:w val="0.61700134434129461"/>
          <c:h val="0.96135265700483097"/>
        </c:manualLayout>
      </c:layout>
      <c:barChart>
        <c:barDir val="bar"/>
        <c:grouping val="clustered"/>
        <c:varyColors val="0"/>
        <c:ser>
          <c:idx val="0"/>
          <c:order val="0"/>
          <c:tx>
            <c:strRef>
              <c:f>Sheet1!$B$1</c:f>
              <c:strCache>
                <c:ptCount val="1"/>
                <c:pt idx="0">
                  <c:v>Column1</c:v>
                </c:pt>
              </c:strCache>
            </c:strRef>
          </c:tx>
          <c:spPr>
            <a:solidFill>
              <a:schemeClr val="bg2"/>
            </a:solidFill>
          </c:spPr>
          <c:invertIfNegative val="0"/>
          <c:dPt>
            <c:idx val="0"/>
            <c:invertIfNegative val="0"/>
            <c:bubble3D val="0"/>
            <c:extLst>
              <c:ext xmlns:c16="http://schemas.microsoft.com/office/drawing/2014/chart" uri="{C3380CC4-5D6E-409C-BE32-E72D297353CC}">
                <c16:uniqueId val="{00000000-EABA-4579-9297-BD253B2DEAC1}"/>
              </c:ext>
            </c:extLst>
          </c:dPt>
          <c:dPt>
            <c:idx val="7"/>
            <c:invertIfNegative val="0"/>
            <c:bubble3D val="0"/>
            <c:extLst>
              <c:ext xmlns:c16="http://schemas.microsoft.com/office/drawing/2014/chart" uri="{C3380CC4-5D6E-409C-BE32-E72D297353CC}">
                <c16:uniqueId val="{00000002-EABA-4579-9297-BD253B2DEAC1}"/>
              </c:ext>
            </c:extLst>
          </c:dPt>
          <c:dPt>
            <c:idx val="8"/>
            <c:invertIfNegative val="0"/>
            <c:bubble3D val="0"/>
            <c:extLst>
              <c:ext xmlns:c16="http://schemas.microsoft.com/office/drawing/2014/chart" uri="{C3380CC4-5D6E-409C-BE32-E72D297353CC}">
                <c16:uniqueId val="{00000004-EABA-4579-9297-BD253B2DEAC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Pelvic model for IUCD</c:v>
                </c:pt>
                <c:pt idx="1">
                  <c:v>Model for showing condom use</c:v>
                </c:pt>
                <c:pt idx="2">
                  <c:v>Trained staff</c:v>
                </c:pt>
                <c:pt idx="3">
                  <c:v>Examination light</c:v>
                </c:pt>
                <c:pt idx="4">
                  <c:v>Other FP-specific visual aid</c:v>
                </c:pt>
                <c:pt idx="5">
                  <c:v>Samples of FP methods</c:v>
                </c:pt>
                <c:pt idx="6">
                  <c:v>Blood pressure apparatus</c:v>
                </c:pt>
                <c:pt idx="7">
                  <c:v>Guidelines on FP</c:v>
                </c:pt>
                <c:pt idx="8">
                  <c:v>Examination bed or couch</c:v>
                </c:pt>
              </c:strCache>
            </c:strRef>
          </c:cat>
          <c:val>
            <c:numRef>
              <c:f>Sheet1!$B$2:$B$10</c:f>
              <c:numCache>
                <c:formatCode>General</c:formatCode>
                <c:ptCount val="9"/>
                <c:pt idx="0">
                  <c:v>8</c:v>
                </c:pt>
                <c:pt idx="1">
                  <c:v>14</c:v>
                </c:pt>
                <c:pt idx="2">
                  <c:v>27</c:v>
                </c:pt>
                <c:pt idx="3">
                  <c:v>43</c:v>
                </c:pt>
                <c:pt idx="4">
                  <c:v>49</c:v>
                </c:pt>
                <c:pt idx="5">
                  <c:v>52</c:v>
                </c:pt>
                <c:pt idx="6">
                  <c:v>57</c:v>
                </c:pt>
                <c:pt idx="7">
                  <c:v>57</c:v>
                </c:pt>
                <c:pt idx="8">
                  <c:v>75</c:v>
                </c:pt>
              </c:numCache>
            </c:numRef>
          </c:val>
          <c:extLst>
            <c:ext xmlns:c16="http://schemas.microsoft.com/office/drawing/2014/chart" uri="{C3380CC4-5D6E-409C-BE32-E72D297353CC}">
              <c16:uniqueId val="{00000005-EABA-4579-9297-BD253B2DEAC1}"/>
            </c:ext>
          </c:extLst>
        </c:ser>
        <c:dLbls>
          <c:showLegendKey val="0"/>
          <c:showVal val="1"/>
          <c:showCatName val="0"/>
          <c:showSerName val="0"/>
          <c:showPercent val="0"/>
          <c:showBubbleSize val="0"/>
        </c:dLbls>
        <c:gapWidth val="100"/>
        <c:axId val="377947040"/>
        <c:axId val="377947432"/>
      </c:barChart>
      <c:catAx>
        <c:axId val="377947040"/>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77947432"/>
        <c:crosses val="autoZero"/>
        <c:auto val="1"/>
        <c:lblAlgn val="ctr"/>
        <c:lblOffset val="100"/>
        <c:noMultiLvlLbl val="0"/>
      </c:catAx>
      <c:valAx>
        <c:axId val="377947432"/>
        <c:scaling>
          <c:orientation val="minMax"/>
          <c:max val="100"/>
        </c:scaling>
        <c:delete val="1"/>
        <c:axPos val="b"/>
        <c:numFmt formatCode="General" sourceLinked="1"/>
        <c:majorTickMark val="out"/>
        <c:minorTickMark val="none"/>
        <c:tickLblPos val="nextTo"/>
        <c:crossAx val="37794704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F6433A21-1E0A-48F5-8143-0C73BAB08AAC}" type="datetimeFigureOut">
              <a:rPr lang="en-US" smtClean="0"/>
              <a:t>7/17/2023</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FE866B29-4AF2-4E08-AA23-204E4551EC0E}" type="slidenum">
              <a:rPr lang="en-US" smtClean="0"/>
              <a:t>‹#›</a:t>
            </a:fld>
            <a:endParaRPr lang="en-US"/>
          </a:p>
        </p:txBody>
      </p:sp>
    </p:spTree>
    <p:extLst>
      <p:ext uri="{BB962C8B-B14F-4D97-AF65-F5344CB8AC3E}">
        <p14:creationId xmlns:p14="http://schemas.microsoft.com/office/powerpoint/2010/main" val="257629661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7/17/2023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2042270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a:t>
            </a:fld>
            <a:endParaRPr lang="en-US"/>
          </a:p>
        </p:txBody>
      </p:sp>
    </p:spTree>
    <p:extLst>
      <p:ext uri="{BB962C8B-B14F-4D97-AF65-F5344CB8AC3E}">
        <p14:creationId xmlns:p14="http://schemas.microsoft.com/office/powerpoint/2010/main" val="553012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2868155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Key items for the provision of quality FP services are missing from many health facilities in Ethiopia. Only 8% have a pelvic model for the IUCD and 14% have a model for showing condom use. 57% of facilities have guidelines on FP. 3 in 4 facilities have an examination bed or couch.</a:t>
            </a:r>
          </a:p>
        </p:txBody>
      </p:sp>
      <p:sp>
        <p:nvSpPr>
          <p:cNvPr id="4" name="Slide Number Placeholder 3"/>
          <p:cNvSpPr>
            <a:spLocks noGrp="1"/>
          </p:cNvSpPr>
          <p:nvPr>
            <p:ph type="sldNum" sz="quarter" idx="10"/>
          </p:nvPr>
        </p:nvSpPr>
        <p:spPr/>
        <p:txBody>
          <a:bodyPr/>
          <a:lstStyle/>
          <a:p>
            <a:fld id="{EB4A25E8-8DE2-4826-8107-42AC57632BF4}" type="slidenum">
              <a:rPr lang="en-US" smtClean="0"/>
              <a:pPr/>
              <a:t>12</a:t>
            </a:fld>
            <a:endParaRPr lang="en-US"/>
          </a:p>
        </p:txBody>
      </p:sp>
    </p:spTree>
    <p:extLst>
      <p:ext uri="{BB962C8B-B14F-4D97-AF65-F5344CB8AC3E}">
        <p14:creationId xmlns:p14="http://schemas.microsoft.com/office/powerpoint/2010/main" val="2524394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95% of facilities offering any modern FP method have a sharps container, 86% have latex gloves and 85% have soap and running water or else alcohol-based hand disinfectant. Only 46% of facilities have a waste receptacle.</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27235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14</a:t>
            </a:fld>
            <a:endParaRPr lang="en-US"/>
          </a:p>
        </p:txBody>
      </p:sp>
    </p:spTree>
    <p:extLst>
      <p:ext uri="{BB962C8B-B14F-4D97-AF65-F5344CB8AC3E}">
        <p14:creationId xmlns:p14="http://schemas.microsoft.com/office/powerpoint/2010/main" val="2905933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According to the 2021-22 ESPA, FP counseling of new and continuing clients does not include all recommended elements, and providers miss opportunities to screen for STIs and chronic illnesses. Among consultations with new clients (N=414), only 4% had all elements of reproductive history (age, pregnancy history, current pregnancy status, the desired timing for the next or desire for another child, breastfeeding status, and regularity of menstrual cycle) as part of their consultation. Among new FP clients, 9% were asked about any chronic illness, 2% symptoms of STIs, and 2% smoking history, which is of major concern.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1637146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Providers at federal or provincial level hospitals were most likely to measure blood pressure (96%) and weight (91%) than those at basic health care centers (66% and 41% respectively).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3415371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77% of FP consultations with all female FP clients (N=2,568) included discussion of return visit. In 49% of FP consultations the provider asked client about her concerns about her contraceptive method; one-third of consultations included discussions about side effects. Merely 4% of consultations had any discussion related to STIs. Lack of privacy may account for this. Only 17% of consultations took place under conditions of privacy and confidentiality.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998660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16784163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19</a:t>
            </a:fld>
            <a:endParaRPr lang="en-US"/>
          </a:p>
        </p:txBody>
      </p:sp>
    </p:spTree>
    <p:extLst>
      <p:ext uri="{BB962C8B-B14F-4D97-AF65-F5344CB8AC3E}">
        <p14:creationId xmlns:p14="http://schemas.microsoft.com/office/powerpoint/2010/main" val="742104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ESPA collected data on training and management of 4,064 FP service providers. Only 18% of FP providers received in-service training related to FP during the two years before the survey. 7 in 10 FP personnel had personal supervision or technical support from a facility-based supervisor or visiting supervisor during the six months before the survey.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3856976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81% of all facilities provide, prescribe or counsel clients on short-term modern methods of FP, including contraceptive pills, Depo Provera injectable, male condom or female condom. 56% of facilities offer counselling on periodic abstinence/rhythm method. 17% of facilities offer female or male sterilization. Overall, 84% of facilities offer any modern method of FP, including contraceptive pills, Depo Provera injectable, implants, IUCDs, male condoms, female condoms, female </a:t>
            </a:r>
            <a:r>
              <a:rPr lang="en-US" sz="1200" b="0" i="0" u="none" strike="noStrike" kern="1200" baseline="0" dirty="0" err="1">
                <a:solidFill>
                  <a:schemeClr val="tx1"/>
                </a:solidFill>
                <a:latin typeface="+mn-lt"/>
                <a:ea typeface="+mn-ea"/>
                <a:cs typeface="+mn-cs"/>
              </a:rPr>
              <a:t>sterilisation</a:t>
            </a:r>
            <a:r>
              <a:rPr lang="en-US" sz="1200" b="0" i="0" u="none" strike="noStrike" kern="1200" baseline="0" dirty="0">
                <a:solidFill>
                  <a:schemeClr val="tx1"/>
                </a:solidFill>
                <a:latin typeface="+mn-lt"/>
                <a:ea typeface="+mn-ea"/>
                <a:cs typeface="+mn-cs"/>
              </a:rPr>
              <a:t> or male </a:t>
            </a:r>
            <a:r>
              <a:rPr lang="en-US" sz="1200" b="0" i="0" u="none" strike="noStrike" kern="1200" baseline="0" dirty="0" err="1">
                <a:solidFill>
                  <a:schemeClr val="tx1"/>
                </a:solidFill>
                <a:latin typeface="+mn-lt"/>
                <a:ea typeface="+mn-ea"/>
                <a:cs typeface="+mn-cs"/>
              </a:rPr>
              <a:t>sterilisation</a:t>
            </a:r>
            <a:r>
              <a:rPr lang="en-US" sz="1200" b="0" i="0" u="none" strike="noStrike" kern="1200" baseline="0" dirty="0">
                <a:solidFill>
                  <a:schemeClr val="tx1"/>
                </a:solidFill>
                <a:latin typeface="+mn-lt"/>
                <a:ea typeface="+mn-ea"/>
                <a:cs typeface="+mn-cs"/>
              </a:rPr>
              <a:t>. </a:t>
            </a:r>
          </a:p>
          <a:p>
            <a:pPr>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4120122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12851523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22</a:t>
            </a:fld>
            <a:endParaRPr lang="en-US"/>
          </a:p>
        </p:txBody>
      </p:sp>
    </p:spTree>
    <p:extLst>
      <p:ext uri="{BB962C8B-B14F-4D97-AF65-F5344CB8AC3E}">
        <p14:creationId xmlns:p14="http://schemas.microsoft.com/office/powerpoint/2010/main" val="17455820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availability of any modern method of FP is highest in health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(99%) and hospitals all types.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3157856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availability of any modern method of FP is much higher in public facilities compared to private facilities (89% vs. 58%).</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493055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modern methods of FP varies by region, from 71% in </a:t>
            </a:r>
            <a:r>
              <a:rPr lang="en-US" dirty="0" err="1"/>
              <a:t>Gambela</a:t>
            </a:r>
            <a:r>
              <a:rPr lang="en-US" dirty="0"/>
              <a:t> and Harari to 90% of facilities in </a:t>
            </a:r>
            <a:r>
              <a:rPr lang="en-US" dirty="0" err="1"/>
              <a:t>Sidama</a:t>
            </a:r>
            <a:r>
              <a:rPr lang="en-US" dirty="0"/>
              <a:t>.</a:t>
            </a:r>
          </a:p>
        </p:txBody>
      </p:sp>
    </p:spTree>
    <p:extLst>
      <p:ext uri="{BB962C8B-B14F-4D97-AF65-F5344CB8AC3E}">
        <p14:creationId xmlns:p14="http://schemas.microsoft.com/office/powerpoint/2010/main" val="3411679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Of the health facilities offering any modern method of FP services (N=1,158), nearly all offer any FP services five or more days a week.</a:t>
            </a:r>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1989180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Progestin-only injectables, the combined oral contraceptive pill, and implants are the most commonly offered modern methods of family planning. Less than half of facilities offer intrauterine contraceptive devices (IUCDs), female </a:t>
            </a:r>
            <a:r>
              <a:rPr lang="en-US" sz="1200" b="0" i="0" u="none" strike="noStrike" kern="1200" baseline="0" dirty="0" err="1">
                <a:solidFill>
                  <a:schemeClr val="tx1"/>
                </a:solidFill>
                <a:latin typeface="+mn-lt"/>
                <a:ea typeface="+mn-ea"/>
                <a:cs typeface="+mn-cs"/>
              </a:rPr>
              <a:t>sterilisation</a:t>
            </a:r>
            <a:r>
              <a:rPr lang="en-US" sz="1200" b="0" i="0" u="none" strike="noStrike" kern="1200" baseline="0" dirty="0">
                <a:solidFill>
                  <a:schemeClr val="tx1"/>
                </a:solidFill>
                <a:latin typeface="+mn-lt"/>
                <a:ea typeface="+mn-ea"/>
                <a:cs typeface="+mn-cs"/>
              </a:rPr>
              <a:t> and male </a:t>
            </a:r>
            <a:r>
              <a:rPr lang="en-US" sz="1200" b="0" i="0" u="none" strike="noStrike" kern="1200" baseline="0" dirty="0" err="1">
                <a:solidFill>
                  <a:schemeClr val="tx1"/>
                </a:solidFill>
                <a:latin typeface="+mn-lt"/>
                <a:ea typeface="+mn-ea"/>
                <a:cs typeface="+mn-cs"/>
              </a:rPr>
              <a:t>sterilisation</a:t>
            </a:r>
            <a:r>
              <a:rPr lang="en-US" sz="1200" b="0" i="0" u="none" strike="noStrike" kern="1200" baseline="0" dirty="0">
                <a:solidFill>
                  <a:schemeClr val="tx1"/>
                </a:solidFill>
                <a:latin typeface="+mn-lt"/>
                <a:ea typeface="+mn-ea"/>
                <a:cs typeface="+mn-cs"/>
              </a:rPr>
              <a:t>.</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3161712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100% of hospitals all types offer at least 2 temporary modern methods of FP, and the majority offer at least 4 temporary modern methods of FP. Only half of lower clinics offer at least 4 temporary modern methods of FP.</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27890196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While many facilities report providing FP methods, the majority had the methods available on the day of the survey. Male condoms, Depo Provera injectables, and IUCDs are among the most widely available methods in facilities. 83% of specialty/higher clinics had every method available on the day of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1153993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a:xfrm>
            <a:off x="457200" y="1600200"/>
            <a:ext cx="8229600" cy="5257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195553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111E2-9527-2F54-5FA2-A9A24C60FAA1}"/>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2021-22 Ethiopia Service Provision Assessment (ESPA)</a:t>
            </a:r>
          </a:p>
        </p:txBody>
      </p:sp>
      <p:pic>
        <p:nvPicPr>
          <p:cNvPr id="9" name="Picture 8" descr="A picture containing sky, outdoor, ground, house&#10;&#10;Description automatically generated">
            <a:extLst>
              <a:ext uri="{FF2B5EF4-FFF2-40B4-BE49-F238E27FC236}">
                <a16:creationId xmlns:a16="http://schemas.microsoft.com/office/drawing/2014/main" id="{08D99476-199D-B25F-B45E-D6B3710573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485900"/>
            <a:ext cx="9144000" cy="3733800"/>
          </a:xfrm>
          <a:prstGeom prst="rect">
            <a:avLst/>
          </a:prstGeom>
        </p:spPr>
      </p:pic>
      <p:sp>
        <p:nvSpPr>
          <p:cNvPr id="14" name="Rectangle 13">
            <a:extLst>
              <a:ext uri="{FF2B5EF4-FFF2-40B4-BE49-F238E27FC236}">
                <a16:creationId xmlns:a16="http://schemas.microsoft.com/office/drawing/2014/main" id="{E873A9A6-60D9-B269-7322-FDA4819001F9}"/>
              </a:ext>
            </a:extLst>
          </p:cNvPr>
          <p:cNvSpPr/>
          <p:nvPr userDrawn="1"/>
        </p:nvSpPr>
        <p:spPr>
          <a:xfrm>
            <a:off x="0" y="12573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B97A36-612E-7351-FDF1-7D0A055F6E11}"/>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1" tx1="lt1" bg2="dk2" tx2="lt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0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5372623"/>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
          <p:cNvSpPr txBox="1">
            <a:spLocks noChangeArrowheads="1"/>
          </p:cNvSpPr>
          <p:nvPr/>
        </p:nvSpPr>
        <p:spPr bwMode="auto">
          <a:xfrm>
            <a:off x="0" y="609600"/>
            <a:ext cx="9144000" cy="646331"/>
          </a:xfrm>
          <a:prstGeom prst="rect">
            <a:avLst/>
          </a:prstGeom>
          <a:noFill/>
          <a:ln w="9525">
            <a:noFill/>
            <a:miter lim="800000"/>
            <a:headEnd/>
            <a:tailEnd/>
          </a:ln>
        </p:spPr>
        <p:txBody>
          <a:bodyPr wrap="square">
            <a:spAutoFit/>
          </a:bodyPr>
          <a:lstStyle/>
          <a:p>
            <a:pPr algn="ctr"/>
            <a:r>
              <a:rPr lang="en-US" sz="3600" b="1" dirty="0">
                <a:latin typeface="Source Sans Pro" panose="020B0503030403020204" pitchFamily="34" charset="0"/>
                <a:ea typeface="Source Sans Pro" panose="020B0503030403020204" pitchFamily="34" charset="0"/>
              </a:rPr>
              <a:t>Family Planning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normAutofit/>
          </a:bodyPr>
          <a:lstStyle/>
          <a:p>
            <a:r>
              <a:rPr lang="en-US" dirty="0">
                <a:solidFill>
                  <a:schemeClr val="bg1"/>
                </a:solidFill>
                <a:latin typeface="Source Sans Pro" panose="020B0503030403020204" pitchFamily="34" charset="0"/>
                <a:ea typeface="Source Sans Pro" panose="020B0503030403020204" pitchFamily="34" charset="0"/>
              </a:rPr>
              <a:t>Availability of Provided FP Commodities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81237062"/>
              </p:ext>
            </p:extLst>
          </p:nvPr>
        </p:nvGraphicFramePr>
        <p:xfrm>
          <a:off x="114300" y="1295400"/>
          <a:ext cx="8915400" cy="55626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762000"/>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that provide the indicated modern method of FP, percent where commodity was observed to be available on the day of the survey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latin typeface="Source Sans Pro" panose="020B0503030403020204" pitchFamily="34" charset="0"/>
                <a:ea typeface="Source Sans Pro" panose="020B0503030403020204" pitchFamily="34" charset="0"/>
              </a:rPr>
              <a:t>Availability of Family Planning Methods</a:t>
            </a:r>
          </a:p>
          <a:p>
            <a:pPr>
              <a:buClr>
                <a:schemeClr val="bg1"/>
              </a:buClr>
            </a:pPr>
            <a:r>
              <a:rPr lang="en-US" b="1" dirty="0">
                <a:solidFill>
                  <a:schemeClr val="accent5"/>
                </a:solidFill>
                <a:latin typeface="Source Sans Pro" panose="020B0503030403020204" pitchFamily="34" charset="0"/>
                <a:ea typeface="Source Sans Pro" panose="020B0503030403020204" pitchFamily="34" charset="0"/>
              </a:rPr>
              <a:t>Service Readiness</a:t>
            </a:r>
          </a:p>
          <a:p>
            <a:pPr>
              <a:buClr>
                <a:schemeClr val="bg1"/>
              </a:buClr>
            </a:pPr>
            <a:r>
              <a:rPr lang="en-US" dirty="0">
                <a:solidFill>
                  <a:schemeClr val="bg1"/>
                </a:solidFill>
                <a:latin typeface="Source Sans Pro" panose="020B0503030403020204" pitchFamily="34" charset="0"/>
                <a:ea typeface="Source Sans Pro" panose="020B0503030403020204" pitchFamily="34" charset="0"/>
              </a:rPr>
              <a:t>Observed Family Planning Consultations</a:t>
            </a:r>
            <a:endParaRPr lang="en-US" dirty="0">
              <a:latin typeface="Source Sans Pro" panose="020B0503030403020204" pitchFamily="34" charset="0"/>
              <a:ea typeface="Source Sans Pro" panose="020B0503030403020204" pitchFamily="34" charset="0"/>
            </a:endParaRPr>
          </a:p>
          <a:p>
            <a:pPr>
              <a:buClr>
                <a:schemeClr val="bg1"/>
              </a:buClr>
            </a:pPr>
            <a:r>
              <a:rPr lang="en-US" dirty="0">
                <a:latin typeface="Source Sans Pro" panose="020B0503030403020204" pitchFamily="34" charset="0"/>
                <a:ea typeface="Source Sans Pro" panose="020B0503030403020204" pitchFamily="34" charset="0"/>
              </a:rPr>
              <a:t>Management Practices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and Training</a:t>
            </a:r>
          </a:p>
        </p:txBody>
      </p:sp>
      <p:sp>
        <p:nvSpPr>
          <p:cNvPr id="6" name="TextBox 5">
            <a:extLst>
              <a:ext uri="{FF2B5EF4-FFF2-40B4-BE49-F238E27FC236}">
                <a16:creationId xmlns:a16="http://schemas.microsoft.com/office/drawing/2014/main" id="{B634ED97-165E-A93F-951D-554B7AB27E6A}"/>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5</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2" name="Picture 1" descr="A picture containing text, tree, screenshot, outdoor&#10;&#10;Description automatically generated">
            <a:extLst>
              <a:ext uri="{FF2B5EF4-FFF2-40B4-BE49-F238E27FC236}">
                <a16:creationId xmlns:a16="http://schemas.microsoft.com/office/drawing/2014/main" id="{D896BBB0-B18A-EE55-83BE-66F6929E83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bg1"/>
            </a:solidFill>
          </a:ln>
        </p:spPr>
      </p:pic>
    </p:spTree>
    <p:extLst>
      <p:ext uri="{BB962C8B-B14F-4D97-AF65-F5344CB8AC3E}">
        <p14:creationId xmlns:p14="http://schemas.microsoft.com/office/powerpoint/2010/main" val="3649417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Guidelines and Basic Equipment for </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FP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78561733"/>
              </p:ext>
            </p:extLst>
          </p:nvPr>
        </p:nvGraphicFramePr>
        <p:xfrm>
          <a:off x="15496" y="1600200"/>
          <a:ext cx="9140536"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facilities offering any modern FP method (N=973)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solidFill>
                  <a:schemeClr val="bg1"/>
                </a:solidFill>
                <a:latin typeface="Source Sans Pro" panose="020B0503030403020204" pitchFamily="34" charset="0"/>
                <a:ea typeface="Source Sans Pro" panose="020B0503030403020204" pitchFamily="34" charset="0"/>
              </a:rPr>
              <a:t>Infection Control during Provision of FP</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12337228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906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facilities offering any modern FP method (N=973)</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latin typeface="Source Sans Pro" panose="020B0503030403020204" pitchFamily="34" charset="0"/>
                <a:ea typeface="Source Sans Pro" panose="020B0503030403020204" pitchFamily="34" charset="0"/>
              </a:rPr>
              <a:t>Availability of Family Planning Methods</a:t>
            </a:r>
          </a:p>
          <a:p>
            <a:pPr>
              <a:buClr>
                <a:schemeClr val="bg1"/>
              </a:buClr>
            </a:pPr>
            <a:r>
              <a:rPr lang="en-US" dirty="0">
                <a:latin typeface="Source Sans Pro" panose="020B0503030403020204" pitchFamily="34" charset="0"/>
                <a:ea typeface="Source Sans Pro" panose="020B0503030403020204" pitchFamily="34" charset="0"/>
              </a:rPr>
              <a:t>Service Readiness</a:t>
            </a:r>
          </a:p>
          <a:p>
            <a:pPr>
              <a:buClr>
                <a:schemeClr val="bg1"/>
              </a:buClr>
            </a:pPr>
            <a:r>
              <a:rPr lang="en-US" b="1" dirty="0">
                <a:solidFill>
                  <a:schemeClr val="accent5"/>
                </a:solidFill>
                <a:latin typeface="Source Sans Pro" panose="020B0503030403020204" pitchFamily="34" charset="0"/>
                <a:ea typeface="Source Sans Pro" panose="020B0503030403020204" pitchFamily="34" charset="0"/>
              </a:rPr>
              <a:t>Observed Family Planning Consultations</a:t>
            </a:r>
            <a:endParaRPr lang="en-US" dirty="0">
              <a:latin typeface="Source Sans Pro" panose="020B0503030403020204" pitchFamily="34" charset="0"/>
              <a:ea typeface="Source Sans Pro" panose="020B0503030403020204" pitchFamily="34" charset="0"/>
            </a:endParaRPr>
          </a:p>
          <a:p>
            <a:pPr>
              <a:buClr>
                <a:schemeClr val="bg1"/>
              </a:buClr>
            </a:pPr>
            <a:r>
              <a:rPr lang="en-US" dirty="0">
                <a:latin typeface="Source Sans Pro" panose="020B0503030403020204" pitchFamily="34" charset="0"/>
                <a:ea typeface="Source Sans Pro" panose="020B0503030403020204" pitchFamily="34" charset="0"/>
              </a:rPr>
              <a:t>Management Practices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and Training</a:t>
            </a:r>
          </a:p>
        </p:txBody>
      </p:sp>
      <p:sp>
        <p:nvSpPr>
          <p:cNvPr id="4" name="TextBox 3">
            <a:extLst>
              <a:ext uri="{FF2B5EF4-FFF2-40B4-BE49-F238E27FC236}">
                <a16:creationId xmlns:a16="http://schemas.microsoft.com/office/drawing/2014/main" id="{3A9211E4-0970-42D0-9F65-1181CAE1448B}"/>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5</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778150F1-B718-2CCF-9B24-3E309829E7D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bg1"/>
            </a:solidFill>
          </a:ln>
        </p:spPr>
      </p:pic>
    </p:spTree>
    <p:extLst>
      <p:ext uri="{BB962C8B-B14F-4D97-AF65-F5344CB8AC3E}">
        <p14:creationId xmlns:p14="http://schemas.microsoft.com/office/powerpoint/2010/main" val="3378517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6810"/>
            <a:ext cx="9144000" cy="9906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Elements of Client Consultation</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(First-Visit Female FP Clients)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30887488"/>
              </p:ext>
            </p:extLst>
          </p:nvPr>
        </p:nvGraphicFramePr>
        <p:xfrm>
          <a:off x="0" y="1524001"/>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917"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female first-visit FP clients (N=563), percent that include:</a:t>
            </a:r>
          </a:p>
        </p:txBody>
      </p:sp>
      <p:sp>
        <p:nvSpPr>
          <p:cNvPr id="8" name="TextBox 7"/>
          <p:cNvSpPr txBox="1"/>
          <p:nvPr/>
        </p:nvSpPr>
        <p:spPr>
          <a:xfrm>
            <a:off x="9402" y="5490001"/>
            <a:ext cx="1289462" cy="830997"/>
          </a:xfrm>
          <a:prstGeom prst="rect">
            <a:avLst/>
          </a:prstGeom>
          <a:noFill/>
        </p:spPr>
        <p:txBody>
          <a:bodyPr wrap="square" rtlCol="0">
            <a:spAutoFit/>
          </a:bodyPr>
          <a:lstStyle/>
          <a:p>
            <a:pPr algn="ctr"/>
            <a:r>
              <a:rPr lang="en-US" sz="2400" b="1" dirty="0">
                <a:solidFill>
                  <a:schemeClr val="bg1"/>
                </a:solidFill>
                <a:latin typeface="Source Sans Pro" panose="020B0503030403020204" pitchFamily="34" charset="0"/>
                <a:ea typeface="Source Sans Pro" panose="020B0503030403020204" pitchFamily="34" charset="0"/>
              </a:rPr>
              <a:t>Medical History</a:t>
            </a:r>
            <a:endParaRPr lang="en-US" sz="2000" b="1" dirty="0">
              <a:solidFill>
                <a:schemeClr val="bg1"/>
              </a:solidFill>
              <a:latin typeface="Source Sans Pro" panose="020B0503030403020204" pitchFamily="34" charset="0"/>
              <a:ea typeface="Source Sans Pro" panose="020B0503030403020204" pitchFamily="34" charset="0"/>
            </a:endParaRPr>
          </a:p>
        </p:txBody>
      </p:sp>
      <p:sp>
        <p:nvSpPr>
          <p:cNvPr id="9" name="TextBox 8"/>
          <p:cNvSpPr txBox="1"/>
          <p:nvPr/>
        </p:nvSpPr>
        <p:spPr>
          <a:xfrm>
            <a:off x="5938" y="2795154"/>
            <a:ext cx="1289462" cy="830997"/>
          </a:xfrm>
          <a:prstGeom prst="rect">
            <a:avLst/>
          </a:prstGeom>
          <a:noFill/>
        </p:spPr>
        <p:txBody>
          <a:bodyPr wrap="square" rtlCol="0">
            <a:spAutoFit/>
          </a:bodyPr>
          <a:lstStyle/>
          <a:p>
            <a:pPr algn="ctr"/>
            <a:r>
              <a:rPr lang="en-US" sz="2400" b="1" dirty="0">
                <a:solidFill>
                  <a:schemeClr val="bg1"/>
                </a:solidFill>
                <a:latin typeface="Source Sans Pro" panose="020B0503030403020204" pitchFamily="34" charset="0"/>
                <a:ea typeface="Source Sans Pro" panose="020B0503030403020204" pitchFamily="34" charset="0"/>
              </a:rPr>
              <a:t>Client History</a:t>
            </a:r>
            <a:endParaRPr lang="en-US" sz="2000" b="1" dirty="0">
              <a:solidFill>
                <a:schemeClr val="bg1"/>
              </a:solidFill>
              <a:latin typeface="Source Sans Pro" panose="020B0503030403020204" pitchFamily="34" charset="0"/>
              <a:ea typeface="Source Sans Pro" panose="020B0503030403020204" pitchFamily="34" charset="0"/>
            </a:endParaRPr>
          </a:p>
        </p:txBody>
      </p:sp>
      <p:sp>
        <p:nvSpPr>
          <p:cNvPr id="10" name="Left Brace 9"/>
          <p:cNvSpPr/>
          <p:nvPr/>
        </p:nvSpPr>
        <p:spPr>
          <a:xfrm>
            <a:off x="1143000" y="1762853"/>
            <a:ext cx="762000" cy="2895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1" name="Left Brace 10"/>
          <p:cNvSpPr/>
          <p:nvPr/>
        </p:nvSpPr>
        <p:spPr>
          <a:xfrm>
            <a:off x="1333500" y="5257800"/>
            <a:ext cx="342900" cy="12954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a:solidFill>
                  <a:schemeClr val="bg1"/>
                </a:solidFill>
                <a:latin typeface="Source Sans Pro" panose="020B0503030403020204" pitchFamily="34" charset="0"/>
                <a:ea typeface="Source Sans Pro" panose="020B0503030403020204" pitchFamily="34" charset="0"/>
              </a:rPr>
              <a:t>Exa</a:t>
            </a:r>
            <a:r>
              <a:rPr lang="en-US" sz="4000" dirty="0">
                <a:latin typeface="Source Sans Pro" panose="020B0503030403020204" pitchFamily="34" charset="0"/>
                <a:ea typeface="Source Sans Pro" panose="020B0503030403020204" pitchFamily="34" charset="0"/>
              </a:rPr>
              <a:t>mination of First-Visit FP Clients</a:t>
            </a:r>
            <a:endParaRPr lang="en-US" sz="4000" dirty="0">
              <a:solidFill>
                <a:schemeClr val="bg1"/>
              </a:solidFill>
              <a:latin typeface="Source Sans Pro" panose="020B0503030403020204" pitchFamily="34" charset="0"/>
              <a:ea typeface="Source Sans Pro" panose="020B050303040302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506766073"/>
              </p:ext>
            </p:extLst>
          </p:nvPr>
        </p:nvGraphicFramePr>
        <p:xfrm>
          <a:off x="0" y="1207532"/>
          <a:ext cx="9144000" cy="56504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838200"/>
            <a:ext cx="92202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first-visit FP clients (N=563), percent that include:</a:t>
            </a:r>
          </a:p>
        </p:txBody>
      </p:sp>
    </p:spTree>
    <p:extLst>
      <p:ext uri="{BB962C8B-B14F-4D97-AF65-F5344CB8AC3E}">
        <p14:creationId xmlns:p14="http://schemas.microsoft.com/office/powerpoint/2010/main" val="668420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latin typeface="Source Sans Pro" panose="020B0503030403020204" pitchFamily="34" charset="0"/>
                <a:ea typeface="Source Sans Pro" panose="020B0503030403020204" pitchFamily="34" charset="0"/>
              </a:rPr>
              <a:t>Components of FP Counseling</a:t>
            </a:r>
            <a:endParaRPr lang="en-US" dirty="0">
              <a:solidFill>
                <a:schemeClr val="bg1"/>
              </a:solidFill>
              <a:latin typeface="Source Sans Pro" panose="020B0503030403020204" pitchFamily="34" charset="0"/>
              <a:ea typeface="Source Sans Pro" panose="020B050303040302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27107357"/>
              </p:ext>
            </p:extLst>
          </p:nvPr>
        </p:nvGraphicFramePr>
        <p:xfrm>
          <a:off x="0" y="1614586"/>
          <a:ext cx="9144000" cy="5243414"/>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3299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all female FP clients (N=2,568), percent that include:</a:t>
            </a:r>
          </a:p>
        </p:txBody>
      </p:sp>
    </p:spTree>
    <p:extLst>
      <p:ext uri="{BB962C8B-B14F-4D97-AF65-F5344CB8AC3E}">
        <p14:creationId xmlns:p14="http://schemas.microsoft.com/office/powerpoint/2010/main" val="17406940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0" y="2969"/>
            <a:ext cx="9144000" cy="1143000"/>
          </a:xfrm>
        </p:spPr>
        <p:txBody>
          <a:bodyPr>
            <a:noAutofit/>
          </a:bodyPr>
          <a:lstStyle/>
          <a:p>
            <a:r>
              <a:rPr lang="en-US" dirty="0">
                <a:latin typeface="Source Sans Pro" panose="020B0503030403020204" pitchFamily="34" charset="0"/>
                <a:ea typeface="Source Sans Pro" panose="020B0503030403020204" pitchFamily="34" charset="0"/>
              </a:rPr>
              <a:t>Client Knowledge of Contraceptive Method</a:t>
            </a:r>
            <a:endParaRPr lang="fr-FR" dirty="0">
              <a:latin typeface="Source Sans Pro" panose="020B0503030403020204" pitchFamily="34" charset="0"/>
              <a:ea typeface="Source Sans Pro" panose="020B0503030403020204" pitchFamily="34" charset="0"/>
            </a:endParaRPr>
          </a:p>
        </p:txBody>
      </p:sp>
      <p:sp>
        <p:nvSpPr>
          <p:cNvPr id="7" name="Content Placeholder 3"/>
          <p:cNvSpPr>
            <a:spLocks noGrp="1"/>
          </p:cNvSpPr>
          <p:nvPr>
            <p:ph idx="1"/>
          </p:nvPr>
        </p:nvSpPr>
        <p:spPr>
          <a:xfrm>
            <a:off x="457199" y="1295400"/>
            <a:ext cx="8229601" cy="5562600"/>
          </a:xfrm>
        </p:spPr>
        <p:txBody>
          <a:bodyPr>
            <a:normAutofit lnSpcReduction="10000"/>
          </a:bodyPr>
          <a:lstStyle/>
          <a:p>
            <a:pPr marL="0" indent="0">
              <a:buNone/>
            </a:pPr>
            <a:r>
              <a:rPr lang="en-US" sz="2400" dirty="0">
                <a:latin typeface="Source Sans Pro" panose="020B0503030403020204" pitchFamily="34" charset="0"/>
                <a:ea typeface="Source Sans Pro" panose="020B0503030403020204" pitchFamily="34" charset="0"/>
              </a:rPr>
              <a:t>Observed FP clients participated in exit interviews. Among interviewed FP clients who received, were prescribed, or were referred for a method, the percent who knew the correct response:</a:t>
            </a:r>
          </a:p>
          <a:p>
            <a:pPr>
              <a:buClr>
                <a:schemeClr val="bg1"/>
              </a:buClr>
            </a:pPr>
            <a:r>
              <a:rPr lang="en-US" sz="2400" b="1" dirty="0">
                <a:solidFill>
                  <a:schemeClr val="accent5"/>
                </a:solidFill>
                <a:latin typeface="Source Sans Pro" panose="020B0503030403020204" pitchFamily="34" charset="0"/>
                <a:ea typeface="Source Sans Pro" panose="020B0503030403020204" pitchFamily="34" charset="0"/>
              </a:rPr>
              <a:t>95% </a:t>
            </a:r>
            <a:r>
              <a:rPr lang="en-US" sz="2400" dirty="0">
                <a:latin typeface="Source Sans Pro" panose="020B0503030403020204" pitchFamily="34" charset="0"/>
                <a:ea typeface="Source Sans Pro" panose="020B0503030403020204" pitchFamily="34" charset="0"/>
              </a:rPr>
              <a:t>of clients who use </a:t>
            </a:r>
            <a:r>
              <a:rPr lang="en-US" sz="2400" b="1" dirty="0">
                <a:solidFill>
                  <a:schemeClr val="accent5"/>
                </a:solidFill>
                <a:latin typeface="Source Sans Pro" panose="020B0503030403020204" pitchFamily="34" charset="0"/>
                <a:ea typeface="Source Sans Pro" panose="020B0503030403020204" pitchFamily="34" charset="0"/>
              </a:rPr>
              <a:t>the pill </a:t>
            </a:r>
            <a:r>
              <a:rPr lang="en-US" sz="2400" dirty="0">
                <a:latin typeface="Source Sans Pro" panose="020B0503030403020204" pitchFamily="34" charset="0"/>
                <a:ea typeface="Source Sans Pro" panose="020B0503030403020204" pitchFamily="34" charset="0"/>
              </a:rPr>
              <a:t>knew how often to take it. </a:t>
            </a:r>
          </a:p>
          <a:p>
            <a:pPr>
              <a:buClr>
                <a:schemeClr val="bg1"/>
              </a:buClr>
            </a:pPr>
            <a:r>
              <a:rPr lang="en-US" sz="2400" b="1" dirty="0">
                <a:solidFill>
                  <a:schemeClr val="accent5"/>
                </a:solidFill>
                <a:latin typeface="Source Sans Pro" panose="020B0503030403020204" pitchFamily="34" charset="0"/>
                <a:ea typeface="Source Sans Pro" panose="020B0503030403020204" pitchFamily="34" charset="0"/>
              </a:rPr>
              <a:t>77% </a:t>
            </a:r>
            <a:r>
              <a:rPr lang="en-US" sz="2400" dirty="0">
                <a:latin typeface="Source Sans Pro" panose="020B0503030403020204" pitchFamily="34" charset="0"/>
                <a:ea typeface="Source Sans Pro" panose="020B0503030403020204" pitchFamily="34" charset="0"/>
              </a:rPr>
              <a:t>of clients who use the </a:t>
            </a:r>
            <a:r>
              <a:rPr lang="en-US" sz="2400" b="1" dirty="0">
                <a:solidFill>
                  <a:schemeClr val="accent5"/>
                </a:solidFill>
                <a:latin typeface="Source Sans Pro" panose="020B0503030403020204" pitchFamily="34" charset="0"/>
                <a:ea typeface="Source Sans Pro" panose="020B0503030403020204" pitchFamily="34" charset="0"/>
              </a:rPr>
              <a:t>male condom </a:t>
            </a:r>
            <a:r>
              <a:rPr lang="en-US" sz="2400" dirty="0">
                <a:latin typeface="Source Sans Pro" panose="020B0503030403020204" pitchFamily="34" charset="0"/>
                <a:ea typeface="Source Sans Pro" panose="020B0503030403020204" pitchFamily="34" charset="0"/>
              </a:rPr>
              <a:t>knew it could be used only once. </a:t>
            </a:r>
          </a:p>
          <a:p>
            <a:pPr>
              <a:buClr>
                <a:schemeClr val="bg1"/>
              </a:buClr>
            </a:pPr>
            <a:r>
              <a:rPr lang="en-US" sz="2400" b="1" dirty="0">
                <a:solidFill>
                  <a:schemeClr val="accent5"/>
                </a:solidFill>
                <a:latin typeface="Source Sans Pro" panose="020B0503030403020204" pitchFamily="34" charset="0"/>
                <a:ea typeface="Source Sans Pro" panose="020B0503030403020204" pitchFamily="34" charset="0"/>
              </a:rPr>
              <a:t>99%</a:t>
            </a:r>
            <a:r>
              <a:rPr lang="en-US" sz="2400" b="1" dirty="0">
                <a:solidFill>
                  <a:schemeClr val="accent2"/>
                </a:solidFill>
                <a:latin typeface="Source Sans Pro" panose="020B0503030403020204" pitchFamily="34" charset="0"/>
                <a:ea typeface="Source Sans Pro" panose="020B0503030403020204" pitchFamily="34" charset="0"/>
              </a:rPr>
              <a:t> </a:t>
            </a:r>
            <a:r>
              <a:rPr lang="en-US" sz="2400" dirty="0">
                <a:latin typeface="Source Sans Pro" panose="020B0503030403020204" pitchFamily="34" charset="0"/>
                <a:ea typeface="Source Sans Pro" panose="020B0503030403020204" pitchFamily="34" charset="0"/>
              </a:rPr>
              <a:t>of clients who use the</a:t>
            </a:r>
            <a:r>
              <a:rPr lang="en-US" sz="2400" b="1" dirty="0">
                <a:solidFill>
                  <a:schemeClr val="bg2"/>
                </a:solidFill>
                <a:latin typeface="Source Sans Pro" panose="020B0503030403020204" pitchFamily="34" charset="0"/>
                <a:ea typeface="Source Sans Pro" panose="020B0503030403020204" pitchFamily="34" charset="0"/>
              </a:rPr>
              <a:t> </a:t>
            </a:r>
            <a:r>
              <a:rPr lang="en-US" sz="2400" b="1" dirty="0">
                <a:solidFill>
                  <a:schemeClr val="accent5"/>
                </a:solidFill>
                <a:latin typeface="Source Sans Pro" panose="020B0503030403020204" pitchFamily="34" charset="0"/>
                <a:ea typeface="Source Sans Pro" panose="020B0503030403020204" pitchFamily="34" charset="0"/>
              </a:rPr>
              <a:t>Depo Provera injectable </a:t>
            </a:r>
            <a:r>
              <a:rPr lang="en-US" sz="2400" dirty="0">
                <a:latin typeface="Source Sans Pro" panose="020B0503030403020204" pitchFamily="34" charset="0"/>
                <a:ea typeface="Source Sans Pro" panose="020B0503030403020204" pitchFamily="34" charset="0"/>
              </a:rPr>
              <a:t>knew how long the injection provides protection against pregnancy.</a:t>
            </a:r>
          </a:p>
          <a:p>
            <a:pPr>
              <a:buClr>
                <a:schemeClr val="bg1"/>
              </a:buClr>
            </a:pPr>
            <a:r>
              <a:rPr lang="en-US" sz="2400" b="1" dirty="0">
                <a:solidFill>
                  <a:schemeClr val="accent5"/>
                </a:solidFill>
                <a:latin typeface="Source Sans Pro" panose="020B0503030403020204" pitchFamily="34" charset="0"/>
                <a:ea typeface="Source Sans Pro" panose="020B0503030403020204" pitchFamily="34" charset="0"/>
              </a:rPr>
              <a:t>63% </a:t>
            </a:r>
            <a:r>
              <a:rPr lang="en-US" sz="2400" dirty="0">
                <a:latin typeface="Source Sans Pro" panose="020B0503030403020204" pitchFamily="34" charset="0"/>
                <a:ea typeface="Source Sans Pro" panose="020B0503030403020204" pitchFamily="34" charset="0"/>
              </a:rPr>
              <a:t>of clients who use the </a:t>
            </a:r>
            <a:r>
              <a:rPr lang="en-US" sz="2400" b="1" dirty="0">
                <a:solidFill>
                  <a:schemeClr val="accent5"/>
                </a:solidFill>
                <a:latin typeface="Source Sans Pro" panose="020B0503030403020204" pitchFamily="34" charset="0"/>
                <a:ea typeface="Source Sans Pro" panose="020B0503030403020204" pitchFamily="34" charset="0"/>
              </a:rPr>
              <a:t>IUCD</a:t>
            </a:r>
            <a:r>
              <a:rPr lang="en-US" sz="2400" dirty="0">
                <a:solidFill>
                  <a:schemeClr val="accent5"/>
                </a:solidFill>
                <a:latin typeface="Source Sans Pro" panose="020B0503030403020204" pitchFamily="34" charset="0"/>
                <a:ea typeface="Source Sans Pro" panose="020B0503030403020204" pitchFamily="34" charset="0"/>
              </a:rPr>
              <a:t> </a:t>
            </a:r>
            <a:r>
              <a:rPr lang="en-US" sz="2400" dirty="0">
                <a:latin typeface="Source Sans Pro" panose="020B0503030403020204" pitchFamily="34" charset="0"/>
                <a:ea typeface="Source Sans Pro" panose="020B0503030403020204" pitchFamily="34" charset="0"/>
              </a:rPr>
              <a:t>knew how to make sure that the IUCD is in place.</a:t>
            </a:r>
          </a:p>
          <a:p>
            <a:pPr>
              <a:buClr>
                <a:schemeClr val="bg1"/>
              </a:buClr>
            </a:pPr>
            <a:r>
              <a:rPr lang="en-US" sz="2400" b="1" dirty="0">
                <a:solidFill>
                  <a:schemeClr val="accent5"/>
                </a:solidFill>
                <a:latin typeface="Source Sans Pro" panose="020B0503030403020204" pitchFamily="34" charset="0"/>
                <a:ea typeface="Source Sans Pro" panose="020B0503030403020204" pitchFamily="34" charset="0"/>
              </a:rPr>
              <a:t>98%</a:t>
            </a:r>
            <a:r>
              <a:rPr lang="en-US" sz="2400" dirty="0">
                <a:solidFill>
                  <a:schemeClr val="accent5"/>
                </a:solidFill>
                <a:latin typeface="Source Sans Pro" panose="020B0503030403020204" pitchFamily="34" charset="0"/>
                <a:ea typeface="Source Sans Pro" panose="020B0503030403020204" pitchFamily="34" charset="0"/>
              </a:rPr>
              <a:t> </a:t>
            </a:r>
            <a:r>
              <a:rPr lang="en-US" sz="2400" dirty="0">
                <a:latin typeface="Source Sans Pro" panose="020B0503030403020204" pitchFamily="34" charset="0"/>
                <a:ea typeface="Source Sans Pro" panose="020B0503030403020204" pitchFamily="34" charset="0"/>
              </a:rPr>
              <a:t>clients who use the </a:t>
            </a:r>
            <a:r>
              <a:rPr lang="en-US" sz="2400" b="1" dirty="0">
                <a:solidFill>
                  <a:schemeClr val="accent5"/>
                </a:solidFill>
                <a:latin typeface="Source Sans Pro" panose="020B0503030403020204" pitchFamily="34" charset="0"/>
                <a:ea typeface="Source Sans Pro" panose="020B0503030403020204" pitchFamily="34" charset="0"/>
              </a:rPr>
              <a:t>implant</a:t>
            </a:r>
            <a:r>
              <a:rPr lang="en-US" sz="2400" dirty="0">
                <a:latin typeface="Source Sans Pro" panose="020B0503030403020204" pitchFamily="34" charset="0"/>
                <a:ea typeface="Source Sans Pro" panose="020B0503030403020204" pitchFamily="34" charset="0"/>
              </a:rPr>
              <a:t> know how long the implant provides protection against pregnancy. </a:t>
            </a:r>
            <a:endParaRPr lang="fr-HT" sz="2400" dirty="0">
              <a:latin typeface="Source Sans Pro" panose="020B0503030403020204" pitchFamily="34" charset="0"/>
              <a:ea typeface="Source Sans Pro" panose="020B0503030403020204" pitchFamily="34" charset="0"/>
            </a:endParaRPr>
          </a:p>
          <a:p>
            <a:endParaRPr lang="fr-HT" sz="24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1900503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dirty="0">
                <a:latin typeface="Source Sans Pro" panose="020B0503030403020204" pitchFamily="34" charset="0"/>
                <a:ea typeface="Source Sans Pro" panose="020B0503030403020204" pitchFamily="34" charset="0"/>
              </a:rPr>
              <a:t>Availability of Family Planning Methods</a:t>
            </a:r>
          </a:p>
          <a:p>
            <a:pPr>
              <a:buClr>
                <a:schemeClr val="bg1"/>
              </a:buClr>
            </a:pPr>
            <a:r>
              <a:rPr lang="en-US" dirty="0">
                <a:latin typeface="Source Sans Pro" panose="020B0503030403020204" pitchFamily="34" charset="0"/>
                <a:ea typeface="Source Sans Pro" panose="020B0503030403020204" pitchFamily="34" charset="0"/>
              </a:rPr>
              <a:t>Service Readiness</a:t>
            </a:r>
          </a:p>
          <a:p>
            <a:pPr>
              <a:buClr>
                <a:schemeClr val="bg1"/>
              </a:buClr>
            </a:pPr>
            <a:r>
              <a:rPr lang="en-US" dirty="0">
                <a:solidFill>
                  <a:schemeClr val="bg1"/>
                </a:solidFill>
                <a:latin typeface="Source Sans Pro" panose="020B0503030403020204" pitchFamily="34" charset="0"/>
                <a:ea typeface="Source Sans Pro" panose="020B0503030403020204" pitchFamily="34" charset="0"/>
              </a:rPr>
              <a:t>Observed Family Planning Consultations</a:t>
            </a:r>
            <a:endParaRPr lang="en-US" dirty="0">
              <a:latin typeface="Source Sans Pro" panose="020B0503030403020204" pitchFamily="34" charset="0"/>
              <a:ea typeface="Source Sans Pro" panose="020B0503030403020204" pitchFamily="34" charset="0"/>
            </a:endParaRPr>
          </a:p>
          <a:p>
            <a:pPr>
              <a:buClr>
                <a:schemeClr val="bg1"/>
              </a:buClr>
            </a:pPr>
            <a:r>
              <a:rPr lang="en-US" b="1" dirty="0">
                <a:solidFill>
                  <a:schemeClr val="accent5"/>
                </a:solidFill>
                <a:latin typeface="Source Sans Pro" panose="020B0503030403020204" pitchFamily="34" charset="0"/>
                <a:ea typeface="Source Sans Pro" panose="020B0503030403020204" pitchFamily="34" charset="0"/>
              </a:rPr>
              <a:t>Management Practices </a:t>
            </a:r>
            <a:br>
              <a:rPr lang="en-US" b="1" dirty="0">
                <a:solidFill>
                  <a:schemeClr val="accent5"/>
                </a:solidFill>
                <a:latin typeface="Source Sans Pro" panose="020B0503030403020204" pitchFamily="34" charset="0"/>
                <a:ea typeface="Source Sans Pro" panose="020B0503030403020204" pitchFamily="34" charset="0"/>
              </a:rPr>
            </a:br>
            <a:r>
              <a:rPr lang="en-US" b="1" dirty="0">
                <a:solidFill>
                  <a:schemeClr val="accent5"/>
                </a:solidFill>
                <a:latin typeface="Source Sans Pro" panose="020B0503030403020204" pitchFamily="34" charset="0"/>
                <a:ea typeface="Source Sans Pro" panose="020B0503030403020204" pitchFamily="34" charset="0"/>
              </a:rPr>
              <a:t>and Training</a:t>
            </a:r>
          </a:p>
        </p:txBody>
      </p:sp>
      <p:sp>
        <p:nvSpPr>
          <p:cNvPr id="4" name="TextBox 3">
            <a:extLst>
              <a:ext uri="{FF2B5EF4-FFF2-40B4-BE49-F238E27FC236}">
                <a16:creationId xmlns:a16="http://schemas.microsoft.com/office/drawing/2014/main" id="{E6BF2C62-87F5-CFBE-7AEE-5E90C17D93E4}"/>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5</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F443FF7B-F6D7-79B9-AFEE-E13908FFD23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bg1"/>
            </a:solidFill>
          </a:ln>
        </p:spPr>
      </p:pic>
    </p:spTree>
    <p:extLst>
      <p:ext uri="{BB962C8B-B14F-4D97-AF65-F5344CB8AC3E}">
        <p14:creationId xmlns:p14="http://schemas.microsoft.com/office/powerpoint/2010/main" val="2232719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5105400" cy="5715000"/>
          </a:xfrm>
        </p:spPr>
        <p:txBody>
          <a:bodyPr/>
          <a:lstStyle/>
          <a:p>
            <a:pPr>
              <a:buClr>
                <a:schemeClr val="bg1"/>
              </a:buClr>
            </a:pPr>
            <a:r>
              <a:rPr lang="en-US" b="1" dirty="0">
                <a:solidFill>
                  <a:schemeClr val="accent5"/>
                </a:solidFill>
                <a:latin typeface="Source Sans Pro" panose="020B0503030403020204" pitchFamily="34" charset="0"/>
                <a:ea typeface="Source Sans Pro" panose="020B0503030403020204" pitchFamily="34" charset="0"/>
              </a:rPr>
              <a:t>Availability of Family Planning Methods</a:t>
            </a:r>
          </a:p>
          <a:p>
            <a:pPr>
              <a:buClr>
                <a:schemeClr val="bg1"/>
              </a:buClr>
            </a:pPr>
            <a:r>
              <a:rPr lang="en-US" dirty="0">
                <a:latin typeface="Source Sans Pro" panose="020B0503030403020204" pitchFamily="34" charset="0"/>
                <a:ea typeface="Source Sans Pro" panose="020B0503030403020204" pitchFamily="34" charset="0"/>
              </a:rPr>
              <a:t>Service Readiness</a:t>
            </a:r>
          </a:p>
          <a:p>
            <a:pPr>
              <a:buClr>
                <a:schemeClr val="bg1"/>
              </a:buClr>
            </a:pPr>
            <a:r>
              <a:rPr lang="en-US" dirty="0">
                <a:solidFill>
                  <a:schemeClr val="bg1"/>
                </a:solidFill>
                <a:latin typeface="Source Sans Pro" panose="020B0503030403020204" pitchFamily="34" charset="0"/>
                <a:ea typeface="Source Sans Pro" panose="020B0503030403020204" pitchFamily="34" charset="0"/>
              </a:rPr>
              <a:t>Observed Family Planning Consultations</a:t>
            </a:r>
            <a:endParaRPr lang="en-US" dirty="0">
              <a:latin typeface="Source Sans Pro" panose="020B0503030403020204" pitchFamily="34" charset="0"/>
              <a:ea typeface="Source Sans Pro" panose="020B0503030403020204" pitchFamily="34" charset="0"/>
            </a:endParaRPr>
          </a:p>
          <a:p>
            <a:pPr>
              <a:buClr>
                <a:schemeClr val="bg1"/>
              </a:buClr>
            </a:pPr>
            <a:r>
              <a:rPr lang="en-US" dirty="0">
                <a:latin typeface="Source Sans Pro" panose="020B0503030403020204" pitchFamily="34" charset="0"/>
                <a:ea typeface="Source Sans Pro" panose="020B0503030403020204" pitchFamily="34" charset="0"/>
              </a:rPr>
              <a:t>Management Practices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and Training</a:t>
            </a:r>
          </a:p>
        </p:txBody>
      </p:sp>
      <p:sp>
        <p:nvSpPr>
          <p:cNvPr id="4" name="TextBox 3">
            <a:extLst>
              <a:ext uri="{FF2B5EF4-FFF2-40B4-BE49-F238E27FC236}">
                <a16:creationId xmlns:a16="http://schemas.microsoft.com/office/drawing/2014/main" id="{0D60E12F-3A9C-F68C-A8B0-EA97373C962F}"/>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5</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91FBC44E-98DF-A276-169F-5CDC6D2BB00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bg1"/>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a:solidFill>
                  <a:schemeClr val="bg1"/>
                </a:solidFill>
                <a:latin typeface="Source Sans Pro" panose="020B0503030403020204" pitchFamily="34" charset="0"/>
                <a:ea typeface="Source Sans Pro" panose="020B0503030403020204" pitchFamily="34" charset="0"/>
              </a:rPr>
              <a:t>Training and Supervision of FP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4249430563"/>
              </p:ext>
            </p:extLst>
          </p:nvPr>
        </p:nvGraphicFramePr>
        <p:xfrm>
          <a:off x="25400" y="1131332"/>
          <a:ext cx="9144000" cy="573936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5400" y="762000"/>
            <a:ext cx="92202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providers of FP services (N=4,064) who received: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dirty="0">
                <a:solidFill>
                  <a:schemeClr val="bg1"/>
                </a:solidFill>
                <a:latin typeface="Source Sans Pro" panose="020B0503030403020204" pitchFamily="34" charset="0"/>
                <a:ea typeface="Source Sans Pro" panose="020B0503030403020204" pitchFamily="34" charset="0"/>
              </a:rPr>
              <a:t>Training of FP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00600959"/>
              </p:ext>
            </p:extLst>
          </p:nvPr>
        </p:nvGraphicFramePr>
        <p:xfrm>
          <a:off x="32657" y="14478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7620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FP service providers (N=4,064) who received: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solidFill>
                  <a:schemeClr val="bg1"/>
                </a:solidFill>
                <a:latin typeface="Source Sans Pro" panose="020B0503030403020204" pitchFamily="34" charset="0"/>
                <a:ea typeface="Source Sans Pro" panose="020B0503030403020204" pitchFamily="34" charset="0"/>
              </a:rPr>
              <a:t>Key Findings</a:t>
            </a:r>
          </a:p>
        </p:txBody>
      </p:sp>
      <p:sp>
        <p:nvSpPr>
          <p:cNvPr id="3" name="Content Placeholder 2"/>
          <p:cNvSpPr>
            <a:spLocks noGrp="1"/>
          </p:cNvSpPr>
          <p:nvPr>
            <p:ph idx="1"/>
          </p:nvPr>
        </p:nvSpPr>
        <p:spPr>
          <a:xfrm>
            <a:off x="0" y="1143000"/>
            <a:ext cx="9144000" cy="5715000"/>
          </a:xfrm>
        </p:spPr>
        <p:txBody>
          <a:bodyPr>
            <a:normAutofit/>
          </a:bodyPr>
          <a:lstStyle/>
          <a:p>
            <a:pPr lvl="1">
              <a:buClr>
                <a:schemeClr val="bg1"/>
              </a:buClr>
              <a:buFont typeface="Arial" panose="020B0604020202020204" pitchFamily="34" charset="0"/>
              <a:buChar char="•"/>
            </a:pPr>
            <a:r>
              <a:rPr lang="en-US" b="1" dirty="0">
                <a:solidFill>
                  <a:schemeClr val="accent5"/>
                </a:solidFill>
                <a:latin typeface="Source Sans Pro" panose="020B0503030403020204" pitchFamily="34" charset="0"/>
                <a:ea typeface="Source Sans Pro" panose="020B0503030403020204" pitchFamily="34" charset="0"/>
              </a:rPr>
              <a:t>84%</a:t>
            </a:r>
            <a:r>
              <a:rPr lang="en-US" dirty="0">
                <a:solidFill>
                  <a:schemeClr val="accent5"/>
                </a:solidFill>
                <a:latin typeface="Source Sans Pro" panose="020B0503030403020204" pitchFamily="34" charset="0"/>
                <a:ea typeface="Source Sans Pro" panose="020B0503030403020204" pitchFamily="34" charset="0"/>
              </a:rPr>
              <a:t> </a:t>
            </a:r>
            <a:r>
              <a:rPr lang="en-US" dirty="0">
                <a:solidFill>
                  <a:schemeClr val="bg1"/>
                </a:solidFill>
                <a:latin typeface="Source Sans Pro" panose="020B0503030403020204" pitchFamily="34" charset="0"/>
                <a:ea typeface="Source Sans Pro" panose="020B0503030403020204" pitchFamily="34" charset="0"/>
              </a:rPr>
              <a:t>of facilities offer </a:t>
            </a:r>
            <a:r>
              <a:rPr lang="en-US" b="1" dirty="0">
                <a:solidFill>
                  <a:schemeClr val="accent5"/>
                </a:solidFill>
                <a:latin typeface="Source Sans Pro" panose="020B0503030403020204" pitchFamily="34" charset="0"/>
                <a:ea typeface="Source Sans Pro" panose="020B0503030403020204" pitchFamily="34" charset="0"/>
              </a:rPr>
              <a:t>any modern method </a:t>
            </a:r>
            <a:r>
              <a:rPr lang="en-US" dirty="0">
                <a:solidFill>
                  <a:schemeClr val="bg1"/>
                </a:solidFill>
                <a:latin typeface="Source Sans Pro" panose="020B0503030403020204" pitchFamily="34" charset="0"/>
                <a:ea typeface="Source Sans Pro" panose="020B0503030403020204" pitchFamily="34" charset="0"/>
              </a:rPr>
              <a:t>of FP.</a:t>
            </a:r>
          </a:p>
          <a:p>
            <a:pPr lvl="1">
              <a:buClr>
                <a:schemeClr val="bg1"/>
              </a:buClr>
              <a:buFont typeface="Arial" panose="020B0604020202020204" pitchFamily="34" charset="0"/>
              <a:buChar char="•"/>
            </a:pPr>
            <a:r>
              <a:rPr lang="en-US" b="1" dirty="0">
                <a:solidFill>
                  <a:schemeClr val="accent5"/>
                </a:solidFill>
                <a:latin typeface="Source Sans Pro" panose="020B0503030403020204" pitchFamily="34" charset="0"/>
                <a:ea typeface="Source Sans Pro" panose="020B0503030403020204" pitchFamily="34" charset="0"/>
              </a:rPr>
              <a:t>Male condoms, </a:t>
            </a:r>
            <a:r>
              <a:rPr lang="en-US" b="1" dirty="0" err="1">
                <a:solidFill>
                  <a:schemeClr val="accent5"/>
                </a:solidFill>
                <a:latin typeface="Source Sans Pro" panose="020B0503030403020204" pitchFamily="34" charset="0"/>
                <a:ea typeface="Source Sans Pro" panose="020B0503030403020204" pitchFamily="34" charset="0"/>
              </a:rPr>
              <a:t>DepoProvera</a:t>
            </a:r>
            <a:r>
              <a:rPr lang="en-US" b="1" dirty="0">
                <a:solidFill>
                  <a:schemeClr val="accent5"/>
                </a:solidFill>
                <a:latin typeface="Source Sans Pro" panose="020B0503030403020204" pitchFamily="34" charset="0"/>
                <a:ea typeface="Source Sans Pro" panose="020B0503030403020204" pitchFamily="34" charset="0"/>
              </a:rPr>
              <a:t> injectables, combined oral contraceptive pills, </a:t>
            </a:r>
            <a:r>
              <a:rPr lang="en-US" b="1">
                <a:solidFill>
                  <a:schemeClr val="accent5"/>
                </a:solidFill>
                <a:latin typeface="Source Sans Pro" panose="020B0503030403020204" pitchFamily="34" charset="0"/>
                <a:ea typeface="Source Sans Pro" panose="020B0503030403020204" pitchFamily="34" charset="0"/>
              </a:rPr>
              <a:t>and IUCDs </a:t>
            </a:r>
            <a:r>
              <a:rPr lang="en-US" dirty="0">
                <a:solidFill>
                  <a:schemeClr val="bg1"/>
                </a:solidFill>
                <a:latin typeface="Source Sans Pro" panose="020B0503030403020204" pitchFamily="34" charset="0"/>
                <a:ea typeface="Source Sans Pro" panose="020B0503030403020204" pitchFamily="34" charset="0"/>
              </a:rPr>
              <a:t>are the most readily available methods.</a:t>
            </a:r>
          </a:p>
          <a:p>
            <a:pPr lvl="1">
              <a:buClr>
                <a:schemeClr val="bg1"/>
              </a:buClr>
              <a:buFont typeface="Arial" panose="020B0604020202020204" pitchFamily="34" charset="0"/>
              <a:buChar char="•"/>
            </a:pPr>
            <a:r>
              <a:rPr lang="en-US" b="1" dirty="0">
                <a:solidFill>
                  <a:schemeClr val="accent5"/>
                </a:solidFill>
                <a:latin typeface="Source Sans Pro" panose="020B0503030403020204" pitchFamily="34" charset="0"/>
                <a:ea typeface="Source Sans Pro" panose="020B0503030403020204" pitchFamily="34" charset="0"/>
              </a:rPr>
              <a:t>57% </a:t>
            </a:r>
            <a:r>
              <a:rPr lang="en-US" dirty="0">
                <a:latin typeface="Source Sans Pro" panose="020B0503030403020204" pitchFamily="34" charset="0"/>
                <a:ea typeface="Source Sans Pro" panose="020B0503030403020204" pitchFamily="34" charset="0"/>
              </a:rPr>
              <a:t>of facilities have </a:t>
            </a:r>
            <a:r>
              <a:rPr lang="en-US" b="1" dirty="0">
                <a:solidFill>
                  <a:schemeClr val="accent5"/>
                </a:solidFill>
                <a:latin typeface="Source Sans Pro" panose="020B0503030403020204" pitchFamily="34" charset="0"/>
                <a:ea typeface="Source Sans Pro" panose="020B0503030403020204" pitchFamily="34" charset="0"/>
              </a:rPr>
              <a:t>guidelines on FP</a:t>
            </a:r>
            <a:r>
              <a:rPr lang="en-US" dirty="0">
                <a:latin typeface="Source Sans Pro" panose="020B0503030403020204" pitchFamily="34" charset="0"/>
                <a:ea typeface="Source Sans Pro" panose="020B0503030403020204" pitchFamily="34" charset="0"/>
              </a:rPr>
              <a:t>.</a:t>
            </a:r>
            <a:r>
              <a:rPr lang="en-US" b="1" dirty="0">
                <a:solidFill>
                  <a:schemeClr val="accent2"/>
                </a:solidFill>
                <a:latin typeface="Source Sans Pro" panose="020B0503030403020204" pitchFamily="34" charset="0"/>
                <a:ea typeface="Source Sans Pro" panose="020B0503030403020204" pitchFamily="34" charset="0"/>
              </a:rPr>
              <a:t> </a:t>
            </a:r>
          </a:p>
          <a:p>
            <a:pPr lvl="1">
              <a:buClr>
                <a:schemeClr val="bg1"/>
              </a:buClr>
              <a:buFont typeface="Arial" panose="020B0604020202020204" pitchFamily="34" charset="0"/>
              <a:buChar char="•"/>
            </a:pPr>
            <a:r>
              <a:rPr lang="en-US" b="1" dirty="0">
                <a:solidFill>
                  <a:schemeClr val="accent5"/>
                </a:solidFill>
                <a:latin typeface="Source Sans Pro" panose="020B0503030403020204" pitchFamily="34" charset="0"/>
                <a:ea typeface="Source Sans Pro" panose="020B0503030403020204" pitchFamily="34" charset="0"/>
              </a:rPr>
              <a:t>85% </a:t>
            </a:r>
            <a:r>
              <a:rPr lang="en-US" dirty="0">
                <a:latin typeface="Source Sans Pro" panose="020B0503030403020204" pitchFamily="34" charset="0"/>
                <a:ea typeface="Source Sans Pro" panose="020B0503030403020204" pitchFamily="34" charset="0"/>
              </a:rPr>
              <a:t>of facilities have soap and running water or else alcohol-based hand disinfectant. </a:t>
            </a:r>
          </a:p>
          <a:p>
            <a:pPr lvl="1">
              <a:buClr>
                <a:schemeClr val="bg1"/>
              </a:buClr>
              <a:buFont typeface="Arial" panose="020B0604020202020204" pitchFamily="34" charset="0"/>
              <a:buChar char="•"/>
            </a:pPr>
            <a:r>
              <a:rPr lang="en-US" dirty="0">
                <a:latin typeface="Source Sans Pro" panose="020B0503030403020204" pitchFamily="34" charset="0"/>
                <a:ea typeface="Source Sans Pro" panose="020B0503030403020204" pitchFamily="34" charset="0"/>
              </a:rPr>
              <a:t>Only </a:t>
            </a:r>
            <a:r>
              <a:rPr lang="en-US" b="1" dirty="0">
                <a:solidFill>
                  <a:schemeClr val="accent5"/>
                </a:solidFill>
                <a:latin typeface="Source Sans Pro" panose="020B0503030403020204" pitchFamily="34" charset="0"/>
                <a:ea typeface="Source Sans Pro" panose="020B0503030403020204" pitchFamily="34" charset="0"/>
              </a:rPr>
              <a:t>4% </a:t>
            </a:r>
            <a:r>
              <a:rPr lang="en-US" dirty="0">
                <a:latin typeface="Source Sans Pro" panose="020B0503030403020204" pitchFamily="34" charset="0"/>
                <a:ea typeface="Source Sans Pro" panose="020B0503030403020204" pitchFamily="34" charset="0"/>
              </a:rPr>
              <a:t>of consultations with new FP clients assessed all elements of </a:t>
            </a:r>
            <a:r>
              <a:rPr lang="en-US" b="1" dirty="0">
                <a:solidFill>
                  <a:schemeClr val="accent5"/>
                </a:solidFill>
                <a:latin typeface="Source Sans Pro" panose="020B0503030403020204" pitchFamily="34" charset="0"/>
                <a:ea typeface="Source Sans Pro" panose="020B0503030403020204" pitchFamily="34" charset="0"/>
              </a:rPr>
              <a:t>reproductive history</a:t>
            </a:r>
            <a:r>
              <a:rPr lang="en-US" dirty="0">
                <a:latin typeface="Source Sans Pro" panose="020B0503030403020204" pitchFamily="34" charset="0"/>
                <a:ea typeface="Source Sans Pro" panose="020B0503030403020204" pitchFamily="34" charset="0"/>
              </a:rPr>
              <a:t>.</a:t>
            </a:r>
          </a:p>
          <a:p>
            <a:pPr lvl="1">
              <a:buClr>
                <a:schemeClr val="bg1"/>
              </a:buClr>
              <a:buFont typeface="Arial" panose="020B0604020202020204" pitchFamily="34" charset="0"/>
              <a:buChar char="•"/>
            </a:pPr>
            <a:r>
              <a:rPr lang="en-US" b="1" dirty="0">
                <a:solidFill>
                  <a:schemeClr val="accent5"/>
                </a:solidFill>
                <a:latin typeface="Source Sans Pro" panose="020B0503030403020204" pitchFamily="34" charset="0"/>
                <a:ea typeface="Source Sans Pro" panose="020B0503030403020204" pitchFamily="34" charset="0"/>
              </a:rPr>
              <a:t>18% </a:t>
            </a:r>
            <a:r>
              <a:rPr lang="en-US" dirty="0">
                <a:latin typeface="Source Sans Pro" panose="020B0503030403020204" pitchFamily="34" charset="0"/>
                <a:ea typeface="Source Sans Pro" panose="020B0503030403020204" pitchFamily="34" charset="0"/>
              </a:rPr>
              <a:t>of providers have received </a:t>
            </a:r>
            <a:r>
              <a:rPr lang="en-US" b="1" dirty="0">
                <a:solidFill>
                  <a:schemeClr val="accent5"/>
                </a:solidFill>
                <a:latin typeface="Source Sans Pro" panose="020B0503030403020204" pitchFamily="34" charset="0"/>
                <a:ea typeface="Source Sans Pro" panose="020B0503030403020204" pitchFamily="34" charset="0"/>
              </a:rPr>
              <a:t>in-service training </a:t>
            </a:r>
            <a:r>
              <a:rPr lang="en-US" dirty="0">
                <a:latin typeface="Source Sans Pro" panose="020B0503030403020204" pitchFamily="34" charset="0"/>
                <a:ea typeface="Source Sans Pro" panose="020B0503030403020204" pitchFamily="34" charset="0"/>
              </a:rPr>
              <a:t>in the last 24 months; </a:t>
            </a:r>
            <a:r>
              <a:rPr lang="en-US" b="1" dirty="0">
                <a:solidFill>
                  <a:schemeClr val="accent5"/>
                </a:solidFill>
                <a:latin typeface="Source Sans Pro" panose="020B0503030403020204" pitchFamily="34" charset="0"/>
                <a:ea typeface="Source Sans Pro" panose="020B0503030403020204" pitchFamily="34" charset="0"/>
              </a:rPr>
              <a:t>70%</a:t>
            </a:r>
            <a:r>
              <a:rPr lang="en-US" b="1" dirty="0">
                <a:solidFill>
                  <a:schemeClr val="accent2"/>
                </a:solidFill>
                <a:latin typeface="Source Sans Pro" panose="020B0503030403020204" pitchFamily="34" charset="0"/>
                <a:ea typeface="Source Sans Pro" panose="020B0503030403020204" pitchFamily="34" charset="0"/>
              </a:rPr>
              <a:t> </a:t>
            </a:r>
            <a:r>
              <a:rPr lang="en-US" dirty="0">
                <a:latin typeface="Source Sans Pro" panose="020B0503030403020204" pitchFamily="34" charset="0"/>
                <a:ea typeface="Source Sans Pro" panose="020B0503030403020204" pitchFamily="34" charset="0"/>
              </a:rPr>
              <a:t>of providers received </a:t>
            </a:r>
            <a:r>
              <a:rPr lang="en-US" b="1" dirty="0">
                <a:solidFill>
                  <a:schemeClr val="accent5"/>
                </a:solidFill>
                <a:latin typeface="Source Sans Pro" panose="020B0503030403020204" pitchFamily="34" charset="0"/>
                <a:ea typeface="Source Sans Pro" panose="020B0503030403020204" pitchFamily="34" charset="0"/>
              </a:rPr>
              <a:t>supervision</a:t>
            </a:r>
            <a:r>
              <a:rPr lang="en-US" dirty="0">
                <a:latin typeface="Source Sans Pro" panose="020B0503030403020204" pitchFamily="34" charset="0"/>
                <a:ea typeface="Source Sans Pro" panose="020B0503030403020204" pitchFamily="34" charset="0"/>
              </a:rPr>
              <a:t> in last 6 months.</a:t>
            </a:r>
          </a:p>
          <a:p>
            <a:pPr lvl="1">
              <a:buFont typeface="Arial" panose="020B0604020202020204" pitchFamily="34" charset="0"/>
              <a:buChar char="•"/>
            </a:pPr>
            <a:endParaRPr lang="en-US" sz="3200" dirty="0">
              <a:solidFill>
                <a:schemeClr val="bg1"/>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73037558"/>
              </p:ext>
            </p:extLst>
          </p:nvPr>
        </p:nvGraphicFramePr>
        <p:xfrm>
          <a:off x="457200" y="1359932"/>
          <a:ext cx="8229600" cy="54980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906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(N=1,158) offering:</a:t>
            </a:r>
          </a:p>
        </p:txBody>
      </p:sp>
      <p:sp>
        <p:nvSpPr>
          <p:cNvPr id="5" name="Title 1"/>
          <p:cNvSpPr>
            <a:spLocks noGrp="1"/>
          </p:cNvSpPr>
          <p:nvPr>
            <p:ph type="title"/>
          </p:nvPr>
        </p:nvSpPr>
        <p:spPr>
          <a:xfrm>
            <a:off x="0" y="0"/>
            <a:ext cx="9144000" cy="9906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Availability of Family Planning Services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Availability of FP Services by Facilit</a:t>
            </a:r>
            <a:r>
              <a:rPr lang="en-US" dirty="0">
                <a:latin typeface="Source Sans Pro" panose="020B0503030403020204" pitchFamily="34" charset="0"/>
                <a:ea typeface="Source Sans Pro" panose="020B0503030403020204" pitchFamily="34" charset="0"/>
              </a:rPr>
              <a:t>y Type</a:t>
            </a:r>
            <a:endParaRPr lang="en-US" dirty="0">
              <a:solidFill>
                <a:schemeClr val="bg1"/>
              </a:solidFill>
              <a:latin typeface="Source Sans Pro" panose="020B0503030403020204" pitchFamily="34" charset="0"/>
              <a:ea typeface="Source Sans Pro" panose="020B0503030403020204" pitchFamily="34" charset="0"/>
            </a:endParaRP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3873799122"/>
              </p:ext>
            </p:extLst>
          </p:nvPr>
        </p:nvGraphicFramePr>
        <p:xfrm>
          <a:off x="0" y="1425048"/>
          <a:ext cx="9144000" cy="543295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55716"/>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(N=1,158) offering any modern method of FP</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latin typeface="Source Sans Pro" panose="020B0503030403020204" pitchFamily="34" charset="0"/>
                <a:ea typeface="Source Sans Pro" panose="020B0503030403020204" pitchFamily="34" charset="0"/>
              </a:rPr>
              <a:t>Availability of FP Services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Managing Authority</a:t>
            </a:r>
          </a:p>
        </p:txBody>
      </p:sp>
      <p:sp>
        <p:nvSpPr>
          <p:cNvPr id="5" name="TextBox 4"/>
          <p:cNvSpPr txBox="1"/>
          <p:nvPr/>
        </p:nvSpPr>
        <p:spPr>
          <a:xfrm>
            <a:off x="-5938" y="12192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(N=1,158) offering any modern method of FP</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497919878"/>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0459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mn-cs"/>
              </a:rPr>
              <a:t>Availability of FP Services by Region</a:t>
            </a:r>
          </a:p>
        </p:txBody>
      </p:sp>
      <p:sp>
        <p:nvSpPr>
          <p:cNvPr id="5" name="TextBox 4"/>
          <p:cNvSpPr txBox="1"/>
          <p:nvPr/>
        </p:nvSpPr>
        <p:spPr>
          <a:xfrm>
            <a:off x="0" y="1154668"/>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srgbClr val="000000"/>
                </a:solidFill>
                <a:effectLst/>
                <a:uLnTx/>
                <a:uFillTx/>
                <a:latin typeface="Source Sans Pro" panose="020B0503030403020204" pitchFamily="34" charset="0"/>
                <a:ea typeface="Source Sans Pro" panose="020B0503030403020204" pitchFamily="34" charset="0"/>
                <a:cs typeface="+mn-cs"/>
              </a:rPr>
              <a:t>Percent of facilities (N=1,158) offering any modern method of FP</a:t>
            </a:r>
          </a:p>
        </p:txBody>
      </p:sp>
      <p:graphicFrame>
        <p:nvGraphicFramePr>
          <p:cNvPr id="2" name="Content Placeholder 5">
            <a:extLst>
              <a:ext uri="{FF2B5EF4-FFF2-40B4-BE49-F238E27FC236}">
                <a16:creationId xmlns:a16="http://schemas.microsoft.com/office/drawing/2014/main" id="{E7E1E7BB-23DC-2B31-E1DA-AA0A02BCC5C8}"/>
              </a:ext>
            </a:extLst>
          </p:cNvPr>
          <p:cNvGraphicFramePr>
            <a:graphicFrameLocks/>
          </p:cNvGraphicFramePr>
          <p:nvPr>
            <p:extLst>
              <p:ext uri="{D42A27DB-BD31-4B8C-83A1-F6EECF244321}">
                <p14:modId xmlns:p14="http://schemas.microsoft.com/office/powerpoint/2010/main" val="639591033"/>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89925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latin typeface="Source Sans Pro" panose="020B0503030403020204" pitchFamily="34" charset="0"/>
                <a:ea typeface="Source Sans Pro" panose="020B0503030403020204" pitchFamily="34" charset="0"/>
              </a:rPr>
              <a:t>Frequency of FP Services</a:t>
            </a:r>
            <a:endParaRPr lang="en-US" dirty="0">
              <a:solidFill>
                <a:schemeClr val="bg1"/>
              </a:solidFill>
              <a:latin typeface="Source Sans Pro" panose="020B0503030403020204" pitchFamily="34" charset="0"/>
              <a:ea typeface="Source Sans Pro" panose="020B0503030403020204" pitchFamily="34" charset="0"/>
            </a:endParaRP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68014735"/>
              </p:ext>
            </p:extLst>
          </p:nvPr>
        </p:nvGraphicFramePr>
        <p:xfrm>
          <a:off x="0" y="1636931"/>
          <a:ext cx="9144000" cy="5221069"/>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14400"/>
            <a:ext cx="9144000" cy="646331"/>
          </a:xfrm>
          <a:prstGeom prst="rect">
            <a:avLst/>
          </a:prstGeom>
          <a:noFill/>
        </p:spPr>
        <p:txBody>
          <a:bodyPr wrap="square" rtlCol="0">
            <a:spAutoFit/>
          </a:bodyPr>
          <a:lstStyle/>
          <a:p>
            <a:pPr algn="ctr">
              <a:spcBef>
                <a:spcPct val="50000"/>
              </a:spcBef>
              <a:defRPr/>
            </a:pPr>
            <a:r>
              <a:rPr lang="en-GB" i="1" dirty="0">
                <a:solidFill>
                  <a:schemeClr val="bg1"/>
                </a:solidFill>
                <a:latin typeface="Source Sans Pro" panose="020B0503030403020204" pitchFamily="34" charset="0"/>
                <a:ea typeface="Source Sans Pro" panose="020B0503030403020204" pitchFamily="34" charset="0"/>
              </a:rPr>
              <a:t>Among facilities offering any FP services (N=1,046), percent of facilities where FP services are offered for the indicated number of days per week</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86" y="-123426"/>
            <a:ext cx="9144000" cy="9906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FP Services Offered</a:t>
            </a:r>
          </a:p>
        </p:txBody>
      </p:sp>
      <p:sp>
        <p:nvSpPr>
          <p:cNvPr id="9" name="TextBox 8"/>
          <p:cNvSpPr txBox="1"/>
          <p:nvPr/>
        </p:nvSpPr>
        <p:spPr>
          <a:xfrm>
            <a:off x="10886" y="609600"/>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any modern method of FP (N=1,046), percent that provide, prescribe, or counsel clients on the following methods</a:t>
            </a:r>
          </a:p>
        </p:txBody>
      </p:sp>
      <p:graphicFrame>
        <p:nvGraphicFramePr>
          <p:cNvPr id="19" name="Content Placeholder 18">
            <a:extLst>
              <a:ext uri="{FF2B5EF4-FFF2-40B4-BE49-F238E27FC236}">
                <a16:creationId xmlns:a16="http://schemas.microsoft.com/office/drawing/2014/main" id="{F59F8F9B-0FD1-4996-0A46-6F1677884518}"/>
              </a:ext>
            </a:extLst>
          </p:cNvPr>
          <p:cNvGraphicFramePr>
            <a:graphicFrameLocks noGrp="1"/>
          </p:cNvGraphicFramePr>
          <p:nvPr>
            <p:ph idx="1"/>
            <p:extLst>
              <p:ext uri="{D42A27DB-BD31-4B8C-83A1-F6EECF244321}">
                <p14:modId xmlns:p14="http://schemas.microsoft.com/office/powerpoint/2010/main" val="3008183991"/>
              </p:ext>
            </p:extLst>
          </p:nvPr>
        </p:nvGraphicFramePr>
        <p:xfrm>
          <a:off x="-5443" y="1255931"/>
          <a:ext cx="9154886" cy="5486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8165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FP Services Offered by Facilit</a:t>
            </a:r>
            <a:r>
              <a:rPr lang="en-US" dirty="0">
                <a:latin typeface="Source Sans Pro" panose="020B0503030403020204" pitchFamily="34" charset="0"/>
                <a:ea typeface="Source Sans Pro" panose="020B0503030403020204" pitchFamily="34" charset="0"/>
              </a:rPr>
              <a:t>y Type</a:t>
            </a:r>
            <a:endParaRPr lang="en-US" dirty="0">
              <a:solidFill>
                <a:schemeClr val="bg1"/>
              </a:solidFill>
              <a:latin typeface="Source Sans Pro" panose="020B0503030403020204" pitchFamily="34" charset="0"/>
              <a:ea typeface="Source Sans Pro" panose="020B0503030403020204" pitchFamily="34" charset="0"/>
            </a:endParaRP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4158474153"/>
              </p:ext>
            </p:extLst>
          </p:nvPr>
        </p:nvGraphicFramePr>
        <p:xfrm>
          <a:off x="-32084" y="1484532"/>
          <a:ext cx="9067800" cy="534940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838201"/>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any modern method of FP (N=1,046), </a:t>
            </a:r>
            <a:br>
              <a:rPr lang="en-US" i="1" dirty="0">
                <a:solidFill>
                  <a:schemeClr val="bg1"/>
                </a:solidFill>
                <a:latin typeface="Source Sans Pro" panose="020B0503030403020204" pitchFamily="34" charset="0"/>
                <a:ea typeface="Source Sans Pro" panose="020B0503030403020204" pitchFamily="34" charset="0"/>
              </a:rPr>
            </a:br>
            <a:r>
              <a:rPr lang="en-US" i="1" dirty="0">
                <a:solidFill>
                  <a:schemeClr val="bg1"/>
                </a:solidFill>
                <a:latin typeface="Source Sans Pro" panose="020B0503030403020204" pitchFamily="34" charset="0"/>
                <a:ea typeface="Source Sans Pro" panose="020B0503030403020204" pitchFamily="34" charset="0"/>
              </a:rPr>
              <a:t>percent that provide, prescribe, or counsel clients</a:t>
            </a:r>
          </a:p>
        </p:txBody>
      </p:sp>
    </p:spTree>
    <p:extLst>
      <p:ext uri="{BB962C8B-B14F-4D97-AF65-F5344CB8AC3E}">
        <p14:creationId xmlns:p14="http://schemas.microsoft.com/office/powerpoint/2010/main" val="4028908525"/>
      </p:ext>
    </p:extLst>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VMX3MACP777Z-1177381151-26499</_dlc_DocId>
    <_dlc_DocIdUrl xmlns="d16efad5-0601-4cf0-b7c2-89968258c777">
      <Url>https://icfonline.sharepoint.com/sites/ihd-dhs/Dissemination/_layouts/15/DocIdRedir.aspx?ID=VMX3MACP777Z-1177381151-26499</Url>
      <Description>VMX3MACP777Z-1177381151-26499</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FACD230F-49DE-4ACF-AA2E-74E0E7C2C305}"/>
</file>

<file path=customXml/itemProps2.xml><?xml version="1.0" encoding="utf-8"?>
<ds:datastoreItem xmlns:ds="http://schemas.openxmlformats.org/officeDocument/2006/customXml" ds:itemID="{D24ADEDE-D7D9-4916-B7B3-476FFBEAF387}">
  <ds:schemaRefs>
    <ds:schemaRef ds:uri="http://schemas.microsoft.com/office/2006/metadata/properties"/>
    <ds:schemaRef ds:uri="83c4e5ee-5eea-4e8c-8b50-726738bccb6e"/>
    <ds:schemaRef ds:uri="http://purl.org/dc/dcmitype/"/>
    <ds:schemaRef ds:uri="http://schemas.microsoft.com/office/infopath/2007/PartnerControls"/>
    <ds:schemaRef ds:uri="http://purl.org/dc/terms/"/>
    <ds:schemaRef ds:uri="http://schemas.microsoft.com/office/2006/documentManagement/types"/>
    <ds:schemaRef ds:uri="http://purl.org/dc/elements/1.1/"/>
    <ds:schemaRef ds:uri="http://schemas.openxmlformats.org/package/2006/metadata/core-properties"/>
    <ds:schemaRef ds:uri="d16efad5-0601-4cf0-b7c2-89968258c777"/>
    <ds:schemaRef ds:uri="http://www.w3.org/XML/1998/namespace"/>
    <ds:schemaRef ds:uri="fa6a9aea-fb0f-4ddd-aff8-712634b7d5fe"/>
  </ds:schemaRefs>
</ds:datastoreItem>
</file>

<file path=customXml/itemProps3.xml><?xml version="1.0" encoding="utf-8"?>
<ds:datastoreItem xmlns:ds="http://schemas.openxmlformats.org/officeDocument/2006/customXml" ds:itemID="{8F31EC75-E1B3-451B-A0AA-A96A09C72820}">
  <ds:schemaRefs>
    <ds:schemaRef ds:uri="http://schemas.microsoft.com/sharepoint/v3/contenttype/forms"/>
  </ds:schemaRefs>
</ds:datastoreItem>
</file>

<file path=customXml/itemProps4.xml><?xml version="1.0" encoding="utf-8"?>
<ds:datastoreItem xmlns:ds="http://schemas.openxmlformats.org/officeDocument/2006/customXml" ds:itemID="{77318C4E-D877-4505-84A4-030D5902AE2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4672</TotalTime>
  <Words>1449</Words>
  <Application>Microsoft Office PowerPoint</Application>
  <PresentationFormat>On-screen Show (4:3)</PresentationFormat>
  <Paragraphs>109</Paragraphs>
  <Slides>22</Slides>
  <Notes>21</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22</vt:i4>
      </vt:variant>
    </vt:vector>
  </HeadingPairs>
  <TitlesOfParts>
    <vt:vector size="28" baseType="lpstr">
      <vt:lpstr>Arial</vt:lpstr>
      <vt:lpstr>Calibri</vt:lpstr>
      <vt:lpstr>Source Sans Pro</vt:lpstr>
      <vt:lpstr>Custom Design</vt:lpstr>
      <vt:lpstr>Office Theme</vt:lpstr>
      <vt:lpstr>1_Office Theme</vt:lpstr>
      <vt:lpstr>PowerPoint Presentation</vt:lpstr>
      <vt:lpstr>PowerPoint Presentation</vt:lpstr>
      <vt:lpstr>Availability of Family Planning Services</vt:lpstr>
      <vt:lpstr>Availability of FP Services by Facility Type</vt:lpstr>
      <vt:lpstr>Availability of FP Services  by Managing Authority</vt:lpstr>
      <vt:lpstr>PowerPoint Presentation</vt:lpstr>
      <vt:lpstr>Frequency of FP Services</vt:lpstr>
      <vt:lpstr>FP Services Offered</vt:lpstr>
      <vt:lpstr>FP Services Offered by Facility Type</vt:lpstr>
      <vt:lpstr>Availability of Provided FP Commodities</vt:lpstr>
      <vt:lpstr>PowerPoint Presentation</vt:lpstr>
      <vt:lpstr>Guidelines and Basic Equipment for  FP Services</vt:lpstr>
      <vt:lpstr>Infection Control during Provision of FP</vt:lpstr>
      <vt:lpstr>PowerPoint Presentation</vt:lpstr>
      <vt:lpstr>Elements of Client Consultation (First-Visit Female FP Clients)</vt:lpstr>
      <vt:lpstr>Examination of First-Visit FP Clients</vt:lpstr>
      <vt:lpstr>Components of FP Counseling</vt:lpstr>
      <vt:lpstr>Client Knowledge of Contraceptive Method</vt:lpstr>
      <vt:lpstr>PowerPoint Presentation</vt:lpstr>
      <vt:lpstr>Training and Supervision of FP Providers</vt:lpstr>
      <vt:lpstr>Training of FP Service Providers</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Sally Zweimueller</dc:creator>
  <cp:lastModifiedBy>Balian, Sarah (CNTR)</cp:lastModifiedBy>
  <cp:revision>467</cp:revision>
  <cp:lastPrinted>2016-10-20T15:52:52Z</cp:lastPrinted>
  <dcterms:created xsi:type="dcterms:W3CDTF">2010-08-17T13:53:29Z</dcterms:created>
  <dcterms:modified xsi:type="dcterms:W3CDTF">2023-07-17T20:07:34Z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93600ef0-e02c-4ecd-a354-af1fe5919823</vt:lpwstr>
  </property>
  <property fmtid="{D5CDD505-2E9C-101B-9397-08002B2CF9AE}" pid="4" name="MediaServiceImageTags">
    <vt:lpwstr/>
  </property>
</Properties>
</file>