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6.xml" ContentType="application/vnd.openxmlformats-officedocument.drawingml.chart+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15.xml" ContentType="application/vnd.openxmlformats-officedocument.presentationml.notesSlide+xml"/>
  <Override PartName="/ppt/charts/chart12.xml" ContentType="application/vnd.openxmlformats-officedocument.drawingml.chart+xml"/>
  <Override PartName="/ppt/notesSlides/notesSlide16.xml" ContentType="application/vnd.openxmlformats-officedocument.presentationml.notesSlide+xml"/>
  <Override PartName="/ppt/charts/chart1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charts/chart15.xml" ContentType="application/vnd.openxmlformats-officedocument.drawingml.chart+xml"/>
  <Override PartName="/ppt/notesSlides/notesSlide20.xml" ContentType="application/vnd.openxmlformats-officedocument.presentationml.notesSlide+xml"/>
  <Override PartName="/ppt/charts/chart16.xml" ContentType="application/vnd.openxmlformats-officedocument.drawingml.chart+xml"/>
  <Override PartName="/ppt/notesSlides/notesSlide21.xml" ContentType="application/vnd.openxmlformats-officedocument.presentationml.notesSlide+xml"/>
  <Override PartName="/ppt/charts/chart17.xml" ContentType="application/vnd.openxmlformats-officedocument.drawingml.chart+xml"/>
  <Override PartName="/ppt/notesSlides/notesSlide22.xml" ContentType="application/vnd.openxmlformats-officedocument.presentationml.notesSlide+xml"/>
  <Override PartName="/ppt/charts/chart18.xml" ContentType="application/vnd.openxmlformats-officedocument.drawingml.chart+xml"/>
  <Override PartName="/ppt/notesSlides/notesSlide23.xml" ContentType="application/vnd.openxmlformats-officedocument.presentationml.notesSlide+xml"/>
  <Override PartName="/ppt/charts/chart19.xml" ContentType="application/vnd.openxmlformats-officedocument.drawingml.chart+xml"/>
  <Override PartName="/ppt/notesSlides/notesSlide24.xml" ContentType="application/vnd.openxmlformats-officedocument.presentationml.notesSlide+xml"/>
  <Override PartName="/ppt/charts/chart20.xml" ContentType="application/vnd.openxmlformats-officedocument.drawingml.chart+xml"/>
  <Override PartName="/ppt/notesSlides/notesSlide25.xml" ContentType="application/vnd.openxmlformats-officedocument.presentationml.notesSlide+xml"/>
  <Override PartName="/ppt/charts/chart21.xml" ContentType="application/vnd.openxmlformats-officedocument.drawingml.chart+xml"/>
  <Override PartName="/ppt/notesSlides/notesSlide26.xml" ContentType="application/vnd.openxmlformats-officedocument.presentationml.notesSlide+xml"/>
  <Override PartName="/ppt/charts/chart22.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3.xml" ContentType="application/vnd.openxmlformats-officedocument.drawingml.chart+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5"/>
    <p:sldMasterId id="2147483660" r:id="rId6"/>
  </p:sldMasterIdLst>
  <p:notesMasterIdLst>
    <p:notesMasterId r:id="rId36"/>
  </p:notesMasterIdLst>
  <p:handoutMasterIdLst>
    <p:handoutMasterId r:id="rId37"/>
  </p:handoutMasterIdLst>
  <p:sldIdLst>
    <p:sldId id="256" r:id="rId7"/>
    <p:sldId id="315" r:id="rId8"/>
    <p:sldId id="316" r:id="rId9"/>
    <p:sldId id="283" r:id="rId10"/>
    <p:sldId id="317" r:id="rId11"/>
    <p:sldId id="318" r:id="rId12"/>
    <p:sldId id="341" r:id="rId13"/>
    <p:sldId id="319" r:id="rId14"/>
    <p:sldId id="321" r:id="rId15"/>
    <p:sldId id="320" r:id="rId16"/>
    <p:sldId id="322" r:id="rId17"/>
    <p:sldId id="324" r:id="rId18"/>
    <p:sldId id="325" r:id="rId19"/>
    <p:sldId id="326" r:id="rId20"/>
    <p:sldId id="327" r:id="rId21"/>
    <p:sldId id="328" r:id="rId22"/>
    <p:sldId id="329" r:id="rId23"/>
    <p:sldId id="342" r:id="rId24"/>
    <p:sldId id="308" r:id="rId25"/>
    <p:sldId id="332" r:id="rId26"/>
    <p:sldId id="333" r:id="rId27"/>
    <p:sldId id="344" r:id="rId28"/>
    <p:sldId id="335" r:id="rId29"/>
    <p:sldId id="336" r:id="rId30"/>
    <p:sldId id="338" r:id="rId31"/>
    <p:sldId id="337" r:id="rId32"/>
    <p:sldId id="345" r:id="rId33"/>
    <p:sldId id="347" r:id="rId34"/>
    <p:sldId id="278" r:id="rId35"/>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p14:section name="Default Section" id="{089EAE05-5486-4130-98F3-0E920C88D086}">
          <p14:sldIdLst>
            <p14:sldId id="256"/>
            <p14:sldId id="315"/>
            <p14:sldId id="316"/>
            <p14:sldId id="283"/>
            <p14:sldId id="317"/>
            <p14:sldId id="318"/>
            <p14:sldId id="341"/>
            <p14:sldId id="319"/>
            <p14:sldId id="321"/>
            <p14:sldId id="320"/>
            <p14:sldId id="322"/>
            <p14:sldId id="324"/>
            <p14:sldId id="325"/>
            <p14:sldId id="326"/>
            <p14:sldId id="327"/>
            <p14:sldId id="328"/>
            <p14:sldId id="329"/>
            <p14:sldId id="342"/>
            <p14:sldId id="308"/>
            <p14:sldId id="332"/>
            <p14:sldId id="333"/>
            <p14:sldId id="344"/>
            <p14:sldId id="335"/>
            <p14:sldId id="336"/>
            <p14:sldId id="338"/>
            <p14:sldId id="337"/>
            <p14:sldId id="345"/>
            <p14:sldId id="347"/>
            <p14:sldId id="27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lian, Sarah" initials="BS" lastIdx="3" clrIdx="0">
    <p:extLst>
      <p:ext uri="{19B8F6BF-5375-455C-9EA6-DF929625EA0E}">
        <p15:presenceInfo xmlns:p15="http://schemas.microsoft.com/office/powerpoint/2012/main" userId="S-1-5-21-137981764-238564018-677931608-535590707" providerId="AD"/>
      </p:ext>
    </p:extLst>
  </p:cmAuthor>
  <p:cmAuthor id="2" name="Linn, Anne" initials="LA" lastIdx="1" clrIdx="1">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D747"/>
    <a:srgbClr val="B85A27"/>
    <a:srgbClr val="8B4F9F"/>
    <a:srgbClr val="EB7925"/>
    <a:srgbClr val="F4D796"/>
    <a:srgbClr val="99CCFF"/>
    <a:srgbClr val="D467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22" autoAdjust="0"/>
    <p:restoredTop sz="77554" autoAdjust="0"/>
  </p:normalViewPr>
  <p:slideViewPr>
    <p:cSldViewPr>
      <p:cViewPr varScale="1">
        <p:scale>
          <a:sx n="62" d="100"/>
          <a:sy n="62" d="100"/>
        </p:scale>
        <p:origin x="1709" y="53"/>
      </p:cViewPr>
      <p:guideLst>
        <p:guide orient="horz" pos="2160"/>
        <p:guide pos="2880"/>
      </p:guideLst>
    </p:cSldViewPr>
  </p:slideViewPr>
  <p:notesTextViewPr>
    <p:cViewPr>
      <p:scale>
        <a:sx n="100" d="100"/>
        <a:sy n="100" d="100"/>
      </p:scale>
      <p:origin x="0" y="0"/>
    </p:cViewPr>
  </p:notesTextViewPr>
  <p:notesViewPr>
    <p:cSldViewPr>
      <p:cViewPr varScale="1">
        <p:scale>
          <a:sx n="76" d="100"/>
          <a:sy n="76" d="100"/>
        </p:scale>
        <p:origin x="2756"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presProps" Target="presProps.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94A966B2-7E70-43F0-91BA-CD9CD893127D}"/>
    <pc:docChg chg="undo custSel delSld modSld modMainMaster modSection">
      <pc:chgData name="Sarah Balian" userId="b9b6ec2c-f67a-4485-ae9a-27dddf9569d2" providerId="ADAL" clId="{94A966B2-7E70-43F0-91BA-CD9CD893127D}" dt="2022-06-15T17:02:57.717" v="613" actId="207"/>
      <pc:docMkLst>
        <pc:docMk/>
      </pc:docMkLst>
      <pc:sldChg chg="modSp mod">
        <pc:chgData name="Sarah Balian" userId="b9b6ec2c-f67a-4485-ae9a-27dddf9569d2" providerId="ADAL" clId="{94A966B2-7E70-43F0-91BA-CD9CD893127D}" dt="2022-06-15T14:08:29.456" v="72" actId="113"/>
        <pc:sldMkLst>
          <pc:docMk/>
          <pc:sldMk cId="0" sldId="256"/>
        </pc:sldMkLst>
        <pc:spChg chg="mod">
          <ac:chgData name="Sarah Balian" userId="b9b6ec2c-f67a-4485-ae9a-27dddf9569d2" providerId="ADAL" clId="{94A966B2-7E70-43F0-91BA-CD9CD893127D}" dt="2022-06-15T14:08:29.456" v="72" actId="113"/>
          <ac:spMkLst>
            <pc:docMk/>
            <pc:sldMk cId="0" sldId="256"/>
            <ac:spMk id="2" creationId="{00000000-0000-0000-0000-000000000000}"/>
          </ac:spMkLst>
        </pc:spChg>
      </pc:sldChg>
      <pc:sldChg chg="modSp mod">
        <pc:chgData name="Sarah Balian" userId="b9b6ec2c-f67a-4485-ae9a-27dddf9569d2" providerId="ADAL" clId="{94A966B2-7E70-43F0-91BA-CD9CD893127D}" dt="2022-06-15T17:02:57.717" v="613" actId="207"/>
        <pc:sldMkLst>
          <pc:docMk/>
          <pc:sldMk cId="0" sldId="278"/>
        </pc:sldMkLst>
        <pc:spChg chg="mod">
          <ac:chgData name="Sarah Balian" userId="b9b6ec2c-f67a-4485-ae9a-27dddf9569d2" providerId="ADAL" clId="{94A966B2-7E70-43F0-91BA-CD9CD893127D}" dt="2022-06-15T17:02:57.717" v="613" actId="207"/>
          <ac:spMkLst>
            <pc:docMk/>
            <pc:sldMk cId="0" sldId="278"/>
            <ac:spMk id="3" creationId="{00000000-0000-0000-0000-000000000000}"/>
          </ac:spMkLst>
        </pc:spChg>
      </pc:sldChg>
      <pc:sldChg chg="modSp mod">
        <pc:chgData name="Sarah Balian" userId="b9b6ec2c-f67a-4485-ae9a-27dddf9569d2" providerId="ADAL" clId="{94A966B2-7E70-43F0-91BA-CD9CD893127D}" dt="2022-06-15T14:22:36.442" v="74" actId="207"/>
        <pc:sldMkLst>
          <pc:docMk/>
          <pc:sldMk cId="0" sldId="283"/>
        </pc:sldMkLst>
        <pc:spChg chg="mod">
          <ac:chgData name="Sarah Balian" userId="b9b6ec2c-f67a-4485-ae9a-27dddf9569d2" providerId="ADAL" clId="{94A966B2-7E70-43F0-91BA-CD9CD893127D}" dt="2022-06-15T14:22:32.285" v="73" actId="20577"/>
          <ac:spMkLst>
            <pc:docMk/>
            <pc:sldMk cId="0" sldId="283"/>
            <ac:spMk id="4100" creationId="{00000000-0000-0000-0000-000000000000}"/>
          </ac:spMkLst>
        </pc:spChg>
        <pc:graphicFrameChg chg="mod">
          <ac:chgData name="Sarah Balian" userId="b9b6ec2c-f67a-4485-ae9a-27dddf9569d2" providerId="ADAL" clId="{94A966B2-7E70-43F0-91BA-CD9CD893127D}" dt="2022-06-15T14:22:36.442" v="74" actId="207"/>
          <ac:graphicFrameMkLst>
            <pc:docMk/>
            <pc:sldMk cId="0" sldId="283"/>
            <ac:graphicFrameMk id="7" creationId="{00000000-0000-0000-0000-000000000000}"/>
          </ac:graphicFrameMkLst>
        </pc:graphicFrameChg>
      </pc:sldChg>
      <pc:sldChg chg="modSp mod">
        <pc:chgData name="Sarah Balian" userId="b9b6ec2c-f67a-4485-ae9a-27dddf9569d2" providerId="ADAL" clId="{94A966B2-7E70-43F0-91BA-CD9CD893127D}" dt="2022-06-15T16:23:54.621" v="263" actId="207"/>
        <pc:sldMkLst>
          <pc:docMk/>
          <pc:sldMk cId="0" sldId="308"/>
        </pc:sldMkLst>
        <pc:graphicFrameChg chg="mod">
          <ac:chgData name="Sarah Balian" userId="b9b6ec2c-f67a-4485-ae9a-27dddf9569d2" providerId="ADAL" clId="{94A966B2-7E70-43F0-91BA-CD9CD893127D}" dt="2022-06-15T16:23:54.621" v="263" actId="207"/>
          <ac:graphicFrameMkLst>
            <pc:docMk/>
            <pc:sldMk cId="0" sldId="308"/>
            <ac:graphicFrameMk id="10" creationId="{00000000-0000-0000-0000-000000000000}"/>
          </ac:graphicFrameMkLst>
        </pc:graphicFrameChg>
      </pc:sldChg>
      <pc:sldChg chg="delSp modSp mod">
        <pc:chgData name="Sarah Balian" userId="b9b6ec2c-f67a-4485-ae9a-27dddf9569d2" providerId="ADAL" clId="{94A966B2-7E70-43F0-91BA-CD9CD893127D}" dt="2022-06-15T16:55:27.536" v="540" actId="20577"/>
        <pc:sldMkLst>
          <pc:docMk/>
          <pc:sldMk cId="4009195426" sldId="315"/>
        </pc:sldMkLst>
        <pc:spChg chg="mod">
          <ac:chgData name="Sarah Balian" userId="b9b6ec2c-f67a-4485-ae9a-27dddf9569d2" providerId="ADAL" clId="{94A966B2-7E70-43F0-91BA-CD9CD893127D}" dt="2022-06-15T16:55:27.536" v="540" actId="20577"/>
          <ac:spMkLst>
            <pc:docMk/>
            <pc:sldMk cId="4009195426" sldId="315"/>
            <ac:spMk id="3" creationId="{00000000-0000-0000-0000-000000000000}"/>
          </ac:spMkLst>
        </pc:spChg>
        <pc:spChg chg="del mod">
          <ac:chgData name="Sarah Balian" userId="b9b6ec2c-f67a-4485-ae9a-27dddf9569d2" providerId="ADAL" clId="{94A966B2-7E70-43F0-91BA-CD9CD893127D}" dt="2022-06-14T23:58:09.865" v="36" actId="478"/>
          <ac:spMkLst>
            <pc:docMk/>
            <pc:sldMk cId="4009195426" sldId="315"/>
            <ac:spMk id="5" creationId="{00000000-0000-0000-0000-000000000000}"/>
          </ac:spMkLst>
        </pc:spChg>
        <pc:picChg chg="del">
          <ac:chgData name="Sarah Balian" userId="b9b6ec2c-f67a-4485-ae9a-27dddf9569d2" providerId="ADAL" clId="{94A966B2-7E70-43F0-91BA-CD9CD893127D}" dt="2022-06-14T23:58:06.050" v="34" actId="478"/>
          <ac:picMkLst>
            <pc:docMk/>
            <pc:sldMk cId="4009195426" sldId="315"/>
            <ac:picMk id="4" creationId="{00000000-0000-0000-0000-000000000000}"/>
          </ac:picMkLst>
        </pc:picChg>
      </pc:sldChg>
      <pc:sldChg chg="modSp mod">
        <pc:chgData name="Sarah Balian" userId="b9b6ec2c-f67a-4485-ae9a-27dddf9569d2" providerId="ADAL" clId="{94A966B2-7E70-43F0-91BA-CD9CD893127D}" dt="2022-06-15T16:15:00.081" v="213"/>
        <pc:sldMkLst>
          <pc:docMk/>
          <pc:sldMk cId="2396024623" sldId="317"/>
        </pc:sldMkLst>
        <pc:spChg chg="mod">
          <ac:chgData name="Sarah Balian" userId="b9b6ec2c-f67a-4485-ae9a-27dddf9569d2" providerId="ADAL" clId="{94A966B2-7E70-43F0-91BA-CD9CD893127D}" dt="2022-06-15T14:39:18.940" v="97" actId="20577"/>
          <ac:spMkLst>
            <pc:docMk/>
            <pc:sldMk cId="2396024623" sldId="317"/>
            <ac:spMk id="6" creationId="{00000000-0000-0000-0000-000000000000}"/>
          </ac:spMkLst>
        </pc:spChg>
        <pc:graphicFrameChg chg="mod">
          <ac:chgData name="Sarah Balian" userId="b9b6ec2c-f67a-4485-ae9a-27dddf9569d2" providerId="ADAL" clId="{94A966B2-7E70-43F0-91BA-CD9CD893127D}" dt="2022-06-15T16:15:00.081" v="213"/>
          <ac:graphicFrameMkLst>
            <pc:docMk/>
            <pc:sldMk cId="2396024623" sldId="317"/>
            <ac:graphicFrameMk id="5" creationId="{7620D0BD-6FEF-4AD0-B62B-9303E9289BB2}"/>
          </ac:graphicFrameMkLst>
        </pc:graphicFrameChg>
      </pc:sldChg>
      <pc:sldChg chg="modSp">
        <pc:chgData name="Sarah Balian" userId="b9b6ec2c-f67a-4485-ae9a-27dddf9569d2" providerId="ADAL" clId="{94A966B2-7E70-43F0-91BA-CD9CD893127D}" dt="2022-06-15T14:42:17.890" v="98" actId="207"/>
        <pc:sldMkLst>
          <pc:docMk/>
          <pc:sldMk cId="920058099" sldId="318"/>
        </pc:sldMkLst>
        <pc:graphicFrameChg chg="mod">
          <ac:chgData name="Sarah Balian" userId="b9b6ec2c-f67a-4485-ae9a-27dddf9569d2" providerId="ADAL" clId="{94A966B2-7E70-43F0-91BA-CD9CD893127D}" dt="2022-06-15T14:42:17.890" v="98" actId="207"/>
          <ac:graphicFrameMkLst>
            <pc:docMk/>
            <pc:sldMk cId="920058099" sldId="318"/>
            <ac:graphicFrameMk id="7" creationId="{00000000-0000-0000-0000-000000000000}"/>
          </ac:graphicFrameMkLst>
        </pc:graphicFrameChg>
      </pc:sldChg>
      <pc:sldChg chg="delSp modSp mod">
        <pc:chgData name="Sarah Balian" userId="b9b6ec2c-f67a-4485-ae9a-27dddf9569d2" providerId="ADAL" clId="{94A966B2-7E70-43F0-91BA-CD9CD893127D}" dt="2022-06-15T16:55:15.729" v="527" actId="20577"/>
        <pc:sldMkLst>
          <pc:docMk/>
          <pc:sldMk cId="3259029612" sldId="319"/>
        </pc:sldMkLst>
        <pc:spChg chg="del">
          <ac:chgData name="Sarah Balian" userId="b9b6ec2c-f67a-4485-ae9a-27dddf9569d2" providerId="ADAL" clId="{94A966B2-7E70-43F0-91BA-CD9CD893127D}" dt="2022-06-15T14:46:13.739" v="142" actId="478"/>
          <ac:spMkLst>
            <pc:docMk/>
            <pc:sldMk cId="3259029612" sldId="319"/>
            <ac:spMk id="7" creationId="{00000000-0000-0000-0000-000000000000}"/>
          </ac:spMkLst>
        </pc:spChg>
        <pc:spChg chg="mod">
          <ac:chgData name="Sarah Balian" userId="b9b6ec2c-f67a-4485-ae9a-27dddf9569d2" providerId="ADAL" clId="{94A966B2-7E70-43F0-91BA-CD9CD893127D}" dt="2022-06-15T16:55:15.729" v="527" actId="20577"/>
          <ac:spMkLst>
            <pc:docMk/>
            <pc:sldMk cId="3259029612" sldId="319"/>
            <ac:spMk id="9" creationId="{00000000-0000-0000-0000-000000000000}"/>
          </ac:spMkLst>
        </pc:spChg>
        <pc:picChg chg="del">
          <ac:chgData name="Sarah Balian" userId="b9b6ec2c-f67a-4485-ae9a-27dddf9569d2" providerId="ADAL" clId="{94A966B2-7E70-43F0-91BA-CD9CD893127D}" dt="2022-06-15T14:46:12.476" v="141" actId="478"/>
          <ac:picMkLst>
            <pc:docMk/>
            <pc:sldMk cId="3259029612" sldId="319"/>
            <ac:picMk id="8" creationId="{00000000-0000-0000-0000-000000000000}"/>
          </ac:picMkLst>
        </pc:picChg>
      </pc:sldChg>
      <pc:sldChg chg="modSp mod">
        <pc:chgData name="Sarah Balian" userId="b9b6ec2c-f67a-4485-ae9a-27dddf9569d2" providerId="ADAL" clId="{94A966B2-7E70-43F0-91BA-CD9CD893127D}" dt="2022-06-15T15:45:57.052" v="168" actId="14100"/>
        <pc:sldMkLst>
          <pc:docMk/>
          <pc:sldMk cId="2528100588" sldId="320"/>
        </pc:sldMkLst>
        <pc:spChg chg="mod">
          <ac:chgData name="Sarah Balian" userId="b9b6ec2c-f67a-4485-ae9a-27dddf9569d2" providerId="ADAL" clId="{94A966B2-7E70-43F0-91BA-CD9CD893127D}" dt="2022-06-15T15:45:57.052" v="168" actId="14100"/>
          <ac:spMkLst>
            <pc:docMk/>
            <pc:sldMk cId="2528100588" sldId="320"/>
            <ac:spMk id="4098" creationId="{00000000-0000-0000-0000-000000000000}"/>
          </ac:spMkLst>
        </pc:spChg>
        <pc:spChg chg="mod">
          <ac:chgData name="Sarah Balian" userId="b9b6ec2c-f67a-4485-ae9a-27dddf9569d2" providerId="ADAL" clId="{94A966B2-7E70-43F0-91BA-CD9CD893127D}" dt="2022-06-15T15:45:47.275" v="166" actId="1076"/>
          <ac:spMkLst>
            <pc:docMk/>
            <pc:sldMk cId="2528100588" sldId="320"/>
            <ac:spMk id="4100" creationId="{00000000-0000-0000-0000-000000000000}"/>
          </ac:spMkLst>
        </pc:spChg>
        <pc:graphicFrameChg chg="mod">
          <ac:chgData name="Sarah Balian" userId="b9b6ec2c-f67a-4485-ae9a-27dddf9569d2" providerId="ADAL" clId="{94A966B2-7E70-43F0-91BA-CD9CD893127D}" dt="2022-06-15T15:45:50.340" v="167" actId="14100"/>
          <ac:graphicFrameMkLst>
            <pc:docMk/>
            <pc:sldMk cId="2528100588" sldId="320"/>
            <ac:graphicFrameMk id="7" creationId="{00000000-0000-0000-0000-000000000000}"/>
          </ac:graphicFrameMkLst>
        </pc:graphicFrameChg>
      </pc:sldChg>
      <pc:sldChg chg="modSp mod">
        <pc:chgData name="Sarah Balian" userId="b9b6ec2c-f67a-4485-ae9a-27dddf9569d2" providerId="ADAL" clId="{94A966B2-7E70-43F0-91BA-CD9CD893127D}" dt="2022-06-15T15:45:12.905" v="161"/>
        <pc:sldMkLst>
          <pc:docMk/>
          <pc:sldMk cId="1605156484" sldId="321"/>
        </pc:sldMkLst>
        <pc:spChg chg="mod">
          <ac:chgData name="Sarah Balian" userId="b9b6ec2c-f67a-4485-ae9a-27dddf9569d2" providerId="ADAL" clId="{94A966B2-7E70-43F0-91BA-CD9CD893127D}" dt="2022-06-15T14:46:38.116" v="145" actId="1076"/>
          <ac:spMkLst>
            <pc:docMk/>
            <pc:sldMk cId="1605156484" sldId="321"/>
            <ac:spMk id="4100" creationId="{00000000-0000-0000-0000-000000000000}"/>
          </ac:spMkLst>
        </pc:spChg>
        <pc:graphicFrameChg chg="mod">
          <ac:chgData name="Sarah Balian" userId="b9b6ec2c-f67a-4485-ae9a-27dddf9569d2" providerId="ADAL" clId="{94A966B2-7E70-43F0-91BA-CD9CD893127D}" dt="2022-06-15T15:45:12.905" v="161"/>
          <ac:graphicFrameMkLst>
            <pc:docMk/>
            <pc:sldMk cId="1605156484" sldId="321"/>
            <ac:graphicFrameMk id="7" creationId="{00000000-0000-0000-0000-000000000000}"/>
          </ac:graphicFrameMkLst>
        </pc:graphicFrameChg>
      </pc:sldChg>
      <pc:sldChg chg="modSp mod">
        <pc:chgData name="Sarah Balian" userId="b9b6ec2c-f67a-4485-ae9a-27dddf9569d2" providerId="ADAL" clId="{94A966B2-7E70-43F0-91BA-CD9CD893127D}" dt="2022-06-15T15:51:01.183" v="174" actId="27918"/>
        <pc:sldMkLst>
          <pc:docMk/>
          <pc:sldMk cId="832276546" sldId="322"/>
        </pc:sldMkLst>
        <pc:spChg chg="mod">
          <ac:chgData name="Sarah Balian" userId="b9b6ec2c-f67a-4485-ae9a-27dddf9569d2" providerId="ADAL" clId="{94A966B2-7E70-43F0-91BA-CD9CD893127D}" dt="2022-06-15T15:04:07.766" v="151" actId="1076"/>
          <ac:spMkLst>
            <pc:docMk/>
            <pc:sldMk cId="832276546" sldId="322"/>
            <ac:spMk id="4100" creationId="{00000000-0000-0000-0000-000000000000}"/>
          </ac:spMkLst>
        </pc:spChg>
        <pc:graphicFrameChg chg="mod">
          <ac:chgData name="Sarah Balian" userId="b9b6ec2c-f67a-4485-ae9a-27dddf9569d2" providerId="ADAL" clId="{94A966B2-7E70-43F0-91BA-CD9CD893127D}" dt="2022-06-15T15:50:22.266" v="171" actId="14100"/>
          <ac:graphicFrameMkLst>
            <pc:docMk/>
            <pc:sldMk cId="832276546" sldId="322"/>
            <ac:graphicFrameMk id="7" creationId="{00000000-0000-0000-0000-000000000000}"/>
          </ac:graphicFrameMkLst>
        </pc:graphicFrameChg>
      </pc:sldChg>
      <pc:sldChg chg="modSp mod">
        <pc:chgData name="Sarah Balian" userId="b9b6ec2c-f67a-4485-ae9a-27dddf9569d2" providerId="ADAL" clId="{94A966B2-7E70-43F0-91BA-CD9CD893127D}" dt="2022-06-15T15:53:35.645" v="182" actId="1076"/>
        <pc:sldMkLst>
          <pc:docMk/>
          <pc:sldMk cId="607433401" sldId="324"/>
        </pc:sldMkLst>
        <pc:spChg chg="mod">
          <ac:chgData name="Sarah Balian" userId="b9b6ec2c-f67a-4485-ae9a-27dddf9569d2" providerId="ADAL" clId="{94A966B2-7E70-43F0-91BA-CD9CD893127D}" dt="2022-06-15T15:52:17.761" v="177" actId="1076"/>
          <ac:spMkLst>
            <pc:docMk/>
            <pc:sldMk cId="607433401" sldId="324"/>
            <ac:spMk id="4100" creationId="{00000000-0000-0000-0000-000000000000}"/>
          </ac:spMkLst>
        </pc:spChg>
        <pc:graphicFrameChg chg="mod">
          <ac:chgData name="Sarah Balian" userId="b9b6ec2c-f67a-4485-ae9a-27dddf9569d2" providerId="ADAL" clId="{94A966B2-7E70-43F0-91BA-CD9CD893127D}" dt="2022-06-15T15:53:35.645" v="182" actId="1076"/>
          <ac:graphicFrameMkLst>
            <pc:docMk/>
            <pc:sldMk cId="607433401" sldId="324"/>
            <ac:graphicFrameMk id="7" creationId="{00000000-0000-0000-0000-000000000000}"/>
          </ac:graphicFrameMkLst>
        </pc:graphicFrameChg>
      </pc:sldChg>
      <pc:sldChg chg="modSp mod">
        <pc:chgData name="Sarah Balian" userId="b9b6ec2c-f67a-4485-ae9a-27dddf9569d2" providerId="ADAL" clId="{94A966B2-7E70-43F0-91BA-CD9CD893127D}" dt="2022-06-15T15:55:43.270" v="196" actId="27918"/>
        <pc:sldMkLst>
          <pc:docMk/>
          <pc:sldMk cId="3940017229" sldId="325"/>
        </pc:sldMkLst>
        <pc:spChg chg="mod">
          <ac:chgData name="Sarah Balian" userId="b9b6ec2c-f67a-4485-ae9a-27dddf9569d2" providerId="ADAL" clId="{94A966B2-7E70-43F0-91BA-CD9CD893127D}" dt="2022-06-15T15:54:28.644" v="187" actId="14100"/>
          <ac:spMkLst>
            <pc:docMk/>
            <pc:sldMk cId="3940017229" sldId="325"/>
            <ac:spMk id="4098" creationId="{00000000-0000-0000-0000-000000000000}"/>
          </ac:spMkLst>
        </pc:spChg>
        <pc:spChg chg="mod">
          <ac:chgData name="Sarah Balian" userId="b9b6ec2c-f67a-4485-ae9a-27dddf9569d2" providerId="ADAL" clId="{94A966B2-7E70-43F0-91BA-CD9CD893127D}" dt="2022-06-15T15:54:44.646" v="192" actId="1076"/>
          <ac:spMkLst>
            <pc:docMk/>
            <pc:sldMk cId="3940017229" sldId="325"/>
            <ac:spMk id="4100" creationId="{00000000-0000-0000-0000-000000000000}"/>
          </ac:spMkLst>
        </pc:spChg>
        <pc:graphicFrameChg chg="mod">
          <ac:chgData name="Sarah Balian" userId="b9b6ec2c-f67a-4485-ae9a-27dddf9569d2" providerId="ADAL" clId="{94A966B2-7E70-43F0-91BA-CD9CD893127D}" dt="2022-06-15T15:54:46.397" v="193" actId="14100"/>
          <ac:graphicFrameMkLst>
            <pc:docMk/>
            <pc:sldMk cId="3940017229" sldId="325"/>
            <ac:graphicFrameMk id="7" creationId="{00000000-0000-0000-0000-000000000000}"/>
          </ac:graphicFrameMkLst>
        </pc:graphicFrameChg>
      </pc:sldChg>
      <pc:sldChg chg="modSp">
        <pc:chgData name="Sarah Balian" userId="b9b6ec2c-f67a-4485-ae9a-27dddf9569d2" providerId="ADAL" clId="{94A966B2-7E70-43F0-91BA-CD9CD893127D}" dt="2022-06-15T16:07:27.284" v="198" actId="207"/>
        <pc:sldMkLst>
          <pc:docMk/>
          <pc:sldMk cId="700169348" sldId="326"/>
        </pc:sldMkLst>
        <pc:graphicFrameChg chg="mod">
          <ac:chgData name="Sarah Balian" userId="b9b6ec2c-f67a-4485-ae9a-27dddf9569d2" providerId="ADAL" clId="{94A966B2-7E70-43F0-91BA-CD9CD893127D}" dt="2022-06-15T16:07:27.284" v="198" actId="207"/>
          <ac:graphicFrameMkLst>
            <pc:docMk/>
            <pc:sldMk cId="700169348" sldId="326"/>
            <ac:graphicFrameMk id="7" creationId="{00000000-0000-0000-0000-000000000000}"/>
          </ac:graphicFrameMkLst>
        </pc:graphicFrameChg>
      </pc:sldChg>
      <pc:sldChg chg="modSp mod">
        <pc:chgData name="Sarah Balian" userId="b9b6ec2c-f67a-4485-ae9a-27dddf9569d2" providerId="ADAL" clId="{94A966B2-7E70-43F0-91BA-CD9CD893127D}" dt="2022-06-15T16:14:06.245" v="212" actId="27918"/>
        <pc:sldMkLst>
          <pc:docMk/>
          <pc:sldMk cId="4087657822" sldId="328"/>
        </pc:sldMkLst>
        <pc:graphicFrameChg chg="mod">
          <ac:chgData name="Sarah Balian" userId="b9b6ec2c-f67a-4485-ae9a-27dddf9569d2" providerId="ADAL" clId="{94A966B2-7E70-43F0-91BA-CD9CD893127D}" dt="2022-06-15T16:07:53.931" v="201" actId="14100"/>
          <ac:graphicFrameMkLst>
            <pc:docMk/>
            <pc:sldMk cId="4087657822" sldId="328"/>
            <ac:graphicFrameMk id="7" creationId="{00000000-0000-0000-0000-000000000000}"/>
          </ac:graphicFrameMkLst>
        </pc:graphicFrameChg>
      </pc:sldChg>
      <pc:sldChg chg="delSp modSp mod">
        <pc:chgData name="Sarah Balian" userId="b9b6ec2c-f67a-4485-ae9a-27dddf9569d2" providerId="ADAL" clId="{94A966B2-7E70-43F0-91BA-CD9CD893127D}" dt="2022-06-15T16:55:03.811" v="514" actId="20577"/>
        <pc:sldMkLst>
          <pc:docMk/>
          <pc:sldMk cId="529735866" sldId="329"/>
        </pc:sldMkLst>
        <pc:spChg chg="del">
          <ac:chgData name="Sarah Balian" userId="b9b6ec2c-f67a-4485-ae9a-27dddf9569d2" providerId="ADAL" clId="{94A966B2-7E70-43F0-91BA-CD9CD893127D}" dt="2022-06-15T16:21:09.205" v="235" actId="478"/>
          <ac:spMkLst>
            <pc:docMk/>
            <pc:sldMk cId="529735866" sldId="329"/>
            <ac:spMk id="7" creationId="{00000000-0000-0000-0000-000000000000}"/>
          </ac:spMkLst>
        </pc:spChg>
        <pc:spChg chg="mod">
          <ac:chgData name="Sarah Balian" userId="b9b6ec2c-f67a-4485-ae9a-27dddf9569d2" providerId="ADAL" clId="{94A966B2-7E70-43F0-91BA-CD9CD893127D}" dt="2022-06-15T16:55:03.811" v="514" actId="20577"/>
          <ac:spMkLst>
            <pc:docMk/>
            <pc:sldMk cId="529735866" sldId="329"/>
            <ac:spMk id="9" creationId="{00000000-0000-0000-0000-000000000000}"/>
          </ac:spMkLst>
        </pc:spChg>
        <pc:picChg chg="del">
          <ac:chgData name="Sarah Balian" userId="b9b6ec2c-f67a-4485-ae9a-27dddf9569d2" providerId="ADAL" clId="{94A966B2-7E70-43F0-91BA-CD9CD893127D}" dt="2022-06-15T16:21:06.246" v="234" actId="478"/>
          <ac:picMkLst>
            <pc:docMk/>
            <pc:sldMk cId="529735866" sldId="329"/>
            <ac:picMk id="8" creationId="{00000000-0000-0000-0000-000000000000}"/>
          </ac:picMkLst>
        </pc:picChg>
      </pc:sldChg>
      <pc:sldChg chg="modSp del mod">
        <pc:chgData name="Sarah Balian" userId="b9b6ec2c-f67a-4485-ae9a-27dddf9569d2" providerId="ADAL" clId="{94A966B2-7E70-43F0-91BA-CD9CD893127D}" dt="2022-06-15T16:29:51.172" v="292" actId="47"/>
        <pc:sldMkLst>
          <pc:docMk/>
          <pc:sldMk cId="3527444302" sldId="331"/>
        </pc:sldMkLst>
        <pc:graphicFrameChg chg="mod">
          <ac:chgData name="Sarah Balian" userId="b9b6ec2c-f67a-4485-ae9a-27dddf9569d2" providerId="ADAL" clId="{94A966B2-7E70-43F0-91BA-CD9CD893127D}" dt="2022-06-15T16:26:08.608" v="291" actId="207"/>
          <ac:graphicFrameMkLst>
            <pc:docMk/>
            <pc:sldMk cId="3527444302" sldId="331"/>
            <ac:graphicFrameMk id="7" creationId="{00000000-0000-0000-0000-000000000000}"/>
          </ac:graphicFrameMkLst>
        </pc:graphicFrameChg>
      </pc:sldChg>
      <pc:sldChg chg="modSp mod modNotesTx">
        <pc:chgData name="Sarah Balian" userId="b9b6ec2c-f67a-4485-ae9a-27dddf9569d2" providerId="ADAL" clId="{94A966B2-7E70-43F0-91BA-CD9CD893127D}" dt="2022-06-15T16:35:04.565" v="374" actId="207"/>
        <pc:sldMkLst>
          <pc:docMk/>
          <pc:sldMk cId="2819081419" sldId="332"/>
        </pc:sldMkLst>
        <pc:spChg chg="mod">
          <ac:chgData name="Sarah Balian" userId="b9b6ec2c-f67a-4485-ae9a-27dddf9569d2" providerId="ADAL" clId="{94A966B2-7E70-43F0-91BA-CD9CD893127D}" dt="2022-06-15T16:30:48.382" v="339" actId="20577"/>
          <ac:spMkLst>
            <pc:docMk/>
            <pc:sldMk cId="2819081419" sldId="332"/>
            <ac:spMk id="7" creationId="{00000000-0000-0000-0000-000000000000}"/>
          </ac:spMkLst>
        </pc:spChg>
        <pc:spChg chg="mod">
          <ac:chgData name="Sarah Balian" userId="b9b6ec2c-f67a-4485-ae9a-27dddf9569d2" providerId="ADAL" clId="{94A966B2-7E70-43F0-91BA-CD9CD893127D}" dt="2022-06-15T16:31:46.500" v="349" actId="1076"/>
          <ac:spMkLst>
            <pc:docMk/>
            <pc:sldMk cId="2819081419" sldId="332"/>
            <ac:spMk id="10" creationId="{00000000-0000-0000-0000-000000000000}"/>
          </ac:spMkLst>
        </pc:spChg>
        <pc:graphicFrameChg chg="mod">
          <ac:chgData name="Sarah Balian" userId="b9b6ec2c-f67a-4485-ae9a-27dddf9569d2" providerId="ADAL" clId="{94A966B2-7E70-43F0-91BA-CD9CD893127D}" dt="2022-06-15T16:35:04.565" v="374" actId="207"/>
          <ac:graphicFrameMkLst>
            <pc:docMk/>
            <pc:sldMk cId="2819081419" sldId="332"/>
            <ac:graphicFrameMk id="8" creationId="{00000000-0000-0000-0000-000000000000}"/>
          </ac:graphicFrameMkLst>
        </pc:graphicFrameChg>
      </pc:sldChg>
      <pc:sldChg chg="modSp mod">
        <pc:chgData name="Sarah Balian" userId="b9b6ec2c-f67a-4485-ae9a-27dddf9569d2" providerId="ADAL" clId="{94A966B2-7E70-43F0-91BA-CD9CD893127D}" dt="2022-06-15T16:34:37.527" v="373" actId="207"/>
        <pc:sldMkLst>
          <pc:docMk/>
          <pc:sldMk cId="589401009" sldId="333"/>
        </pc:sldMkLst>
        <pc:graphicFrameChg chg="mod">
          <ac:chgData name="Sarah Balian" userId="b9b6ec2c-f67a-4485-ae9a-27dddf9569d2" providerId="ADAL" clId="{94A966B2-7E70-43F0-91BA-CD9CD893127D}" dt="2022-06-15T16:34:37.527" v="373" actId="207"/>
          <ac:graphicFrameMkLst>
            <pc:docMk/>
            <pc:sldMk cId="589401009" sldId="333"/>
            <ac:graphicFrameMk id="7" creationId="{00000000-0000-0000-0000-000000000000}"/>
          </ac:graphicFrameMkLst>
        </pc:graphicFrameChg>
      </pc:sldChg>
      <pc:sldChg chg="modSp mod">
        <pc:chgData name="Sarah Balian" userId="b9b6ec2c-f67a-4485-ae9a-27dddf9569d2" providerId="ADAL" clId="{94A966B2-7E70-43F0-91BA-CD9CD893127D}" dt="2022-06-15T16:41:27.077" v="409" actId="207"/>
        <pc:sldMkLst>
          <pc:docMk/>
          <pc:sldMk cId="3551706426" sldId="335"/>
        </pc:sldMkLst>
        <pc:graphicFrameChg chg="mod">
          <ac:chgData name="Sarah Balian" userId="b9b6ec2c-f67a-4485-ae9a-27dddf9569d2" providerId="ADAL" clId="{94A966B2-7E70-43F0-91BA-CD9CD893127D}" dt="2022-06-15T16:41:27.077" v="409" actId="207"/>
          <ac:graphicFrameMkLst>
            <pc:docMk/>
            <pc:sldMk cId="3551706426" sldId="335"/>
            <ac:graphicFrameMk id="7" creationId="{00000000-0000-0000-0000-000000000000}"/>
          </ac:graphicFrameMkLst>
        </pc:graphicFrameChg>
      </pc:sldChg>
      <pc:sldChg chg="modSp">
        <pc:chgData name="Sarah Balian" userId="b9b6ec2c-f67a-4485-ae9a-27dddf9569d2" providerId="ADAL" clId="{94A966B2-7E70-43F0-91BA-CD9CD893127D}" dt="2022-06-15T16:42:31.345" v="411" actId="207"/>
        <pc:sldMkLst>
          <pc:docMk/>
          <pc:sldMk cId="2462020223" sldId="336"/>
        </pc:sldMkLst>
        <pc:graphicFrameChg chg="mod">
          <ac:chgData name="Sarah Balian" userId="b9b6ec2c-f67a-4485-ae9a-27dddf9569d2" providerId="ADAL" clId="{94A966B2-7E70-43F0-91BA-CD9CD893127D}" dt="2022-06-15T16:42:31.345" v="411" actId="207"/>
          <ac:graphicFrameMkLst>
            <pc:docMk/>
            <pc:sldMk cId="2462020223" sldId="336"/>
            <ac:graphicFrameMk id="10" creationId="{00000000-0000-0000-0000-000000000000}"/>
          </ac:graphicFrameMkLst>
        </pc:graphicFrameChg>
      </pc:sldChg>
      <pc:sldChg chg="modSp mod">
        <pc:chgData name="Sarah Balian" userId="b9b6ec2c-f67a-4485-ae9a-27dddf9569d2" providerId="ADAL" clId="{94A966B2-7E70-43F0-91BA-CD9CD893127D}" dt="2022-06-15T16:44:57.459" v="437" actId="207"/>
        <pc:sldMkLst>
          <pc:docMk/>
          <pc:sldMk cId="46286447" sldId="338"/>
        </pc:sldMkLst>
        <pc:graphicFrameChg chg="mod">
          <ac:chgData name="Sarah Balian" userId="b9b6ec2c-f67a-4485-ae9a-27dddf9569d2" providerId="ADAL" clId="{94A966B2-7E70-43F0-91BA-CD9CD893127D}" dt="2022-06-15T16:44:57.459" v="437" actId="207"/>
          <ac:graphicFrameMkLst>
            <pc:docMk/>
            <pc:sldMk cId="46286447" sldId="338"/>
            <ac:graphicFrameMk id="7" creationId="{00000000-0000-0000-0000-000000000000}"/>
          </ac:graphicFrameMkLst>
        </pc:graphicFrameChg>
      </pc:sldChg>
      <pc:sldChg chg="delSp mod">
        <pc:chgData name="Sarah Balian" userId="b9b6ec2c-f67a-4485-ae9a-27dddf9569d2" providerId="ADAL" clId="{94A966B2-7E70-43F0-91BA-CD9CD893127D}" dt="2022-06-15T16:46:07.243" v="439" actId="478"/>
        <pc:sldMkLst>
          <pc:docMk/>
          <pc:sldMk cId="585142131" sldId="339"/>
        </pc:sldMkLst>
        <pc:spChg chg="del">
          <ac:chgData name="Sarah Balian" userId="b9b6ec2c-f67a-4485-ae9a-27dddf9569d2" providerId="ADAL" clId="{94A966B2-7E70-43F0-91BA-CD9CD893127D}" dt="2022-06-15T16:46:07.243" v="439" actId="478"/>
          <ac:spMkLst>
            <pc:docMk/>
            <pc:sldMk cId="585142131" sldId="339"/>
            <ac:spMk id="7" creationId="{00000000-0000-0000-0000-000000000000}"/>
          </ac:spMkLst>
        </pc:spChg>
        <pc:picChg chg="del">
          <ac:chgData name="Sarah Balian" userId="b9b6ec2c-f67a-4485-ae9a-27dddf9569d2" providerId="ADAL" clId="{94A966B2-7E70-43F0-91BA-CD9CD893127D}" dt="2022-06-15T16:46:05.722" v="438" actId="478"/>
          <ac:picMkLst>
            <pc:docMk/>
            <pc:sldMk cId="585142131" sldId="339"/>
            <ac:picMk id="8" creationId="{00000000-0000-0000-0000-000000000000}"/>
          </ac:picMkLst>
        </pc:picChg>
      </pc:sldChg>
      <pc:sldChg chg="modSp mod">
        <pc:chgData name="Sarah Balian" userId="b9b6ec2c-f67a-4485-ae9a-27dddf9569d2" providerId="ADAL" clId="{94A966B2-7E70-43F0-91BA-CD9CD893127D}" dt="2022-06-15T16:51:03.986" v="463" actId="207"/>
        <pc:sldMkLst>
          <pc:docMk/>
          <pc:sldMk cId="2987683036" sldId="340"/>
        </pc:sldMkLst>
        <pc:graphicFrameChg chg="mod">
          <ac:chgData name="Sarah Balian" userId="b9b6ec2c-f67a-4485-ae9a-27dddf9569d2" providerId="ADAL" clId="{94A966B2-7E70-43F0-91BA-CD9CD893127D}" dt="2022-06-15T16:51:03.986" v="463" actId="207"/>
          <ac:graphicFrameMkLst>
            <pc:docMk/>
            <pc:sldMk cId="2987683036" sldId="340"/>
            <ac:graphicFrameMk id="8" creationId="{00000000-0000-0000-0000-000000000000}"/>
          </ac:graphicFrameMkLst>
        </pc:graphicFrameChg>
      </pc:sldChg>
      <pc:sldChg chg="addSp delSp modSp mod">
        <pc:chgData name="Sarah Balian" userId="b9b6ec2c-f67a-4485-ae9a-27dddf9569d2" providerId="ADAL" clId="{94A966B2-7E70-43F0-91BA-CD9CD893127D}" dt="2022-06-15T14:46:05.747" v="140" actId="113"/>
        <pc:sldMkLst>
          <pc:docMk/>
          <pc:sldMk cId="3929207722" sldId="341"/>
        </pc:sldMkLst>
        <pc:spChg chg="mod">
          <ac:chgData name="Sarah Balian" userId="b9b6ec2c-f67a-4485-ae9a-27dddf9569d2" providerId="ADAL" clId="{94A966B2-7E70-43F0-91BA-CD9CD893127D}" dt="2022-05-20T17:11:28.585" v="8" actId="20577"/>
          <ac:spMkLst>
            <pc:docMk/>
            <pc:sldMk cId="3929207722" sldId="341"/>
            <ac:spMk id="4" creationId="{00000000-0000-0000-0000-000000000000}"/>
          </ac:spMkLst>
        </pc:spChg>
        <pc:spChg chg="mod">
          <ac:chgData name="Sarah Balian" userId="b9b6ec2c-f67a-4485-ae9a-27dddf9569d2" providerId="ADAL" clId="{94A966B2-7E70-43F0-91BA-CD9CD893127D}" dt="2022-06-15T14:44:00.458" v="122" actId="1076"/>
          <ac:spMkLst>
            <pc:docMk/>
            <pc:sldMk cId="3929207722" sldId="341"/>
            <ac:spMk id="5" creationId="{00000000-0000-0000-0000-000000000000}"/>
          </ac:spMkLst>
        </pc:spChg>
        <pc:spChg chg="add del mod">
          <ac:chgData name="Sarah Balian" userId="b9b6ec2c-f67a-4485-ae9a-27dddf9569d2" providerId="ADAL" clId="{94A966B2-7E70-43F0-91BA-CD9CD893127D}" dt="2022-06-15T14:43:14.650" v="115" actId="478"/>
          <ac:spMkLst>
            <pc:docMk/>
            <pc:sldMk cId="3929207722" sldId="341"/>
            <ac:spMk id="22" creationId="{709B5175-7DBB-4838-81B0-A2D5696EFCCB}"/>
          </ac:spMkLst>
        </pc:spChg>
        <pc:spChg chg="mod">
          <ac:chgData name="Sarah Balian" userId="b9b6ec2c-f67a-4485-ae9a-27dddf9569d2" providerId="ADAL" clId="{94A966B2-7E70-43F0-91BA-CD9CD893127D}" dt="2022-05-20T17:13:38.850" v="21"/>
          <ac:spMkLst>
            <pc:docMk/>
            <pc:sldMk cId="3929207722" sldId="341"/>
            <ac:spMk id="24" creationId="{975F2E0E-0B2F-4D0D-A31B-0AD6E8141671}"/>
          </ac:spMkLst>
        </pc:spChg>
        <pc:spChg chg="mod">
          <ac:chgData name="Sarah Balian" userId="b9b6ec2c-f67a-4485-ae9a-27dddf9569d2" providerId="ADAL" clId="{94A966B2-7E70-43F0-91BA-CD9CD893127D}" dt="2022-05-20T17:13:38.850" v="21"/>
          <ac:spMkLst>
            <pc:docMk/>
            <pc:sldMk cId="3929207722" sldId="341"/>
            <ac:spMk id="25" creationId="{8168496F-157D-4AC9-8799-7F91D5BBF7DC}"/>
          </ac:spMkLst>
        </pc:spChg>
        <pc:spChg chg="mod">
          <ac:chgData name="Sarah Balian" userId="b9b6ec2c-f67a-4485-ae9a-27dddf9569d2" providerId="ADAL" clId="{94A966B2-7E70-43F0-91BA-CD9CD893127D}" dt="2022-05-20T17:13:38.850" v="21"/>
          <ac:spMkLst>
            <pc:docMk/>
            <pc:sldMk cId="3929207722" sldId="341"/>
            <ac:spMk id="26" creationId="{4668A778-5424-4CD2-AF9D-4B4786D46E99}"/>
          </ac:spMkLst>
        </pc:spChg>
        <pc:spChg chg="mod">
          <ac:chgData name="Sarah Balian" userId="b9b6ec2c-f67a-4485-ae9a-27dddf9569d2" providerId="ADAL" clId="{94A966B2-7E70-43F0-91BA-CD9CD893127D}" dt="2022-05-20T17:13:38.850" v="21"/>
          <ac:spMkLst>
            <pc:docMk/>
            <pc:sldMk cId="3929207722" sldId="341"/>
            <ac:spMk id="27" creationId="{713875CE-6364-4F1F-9BD4-43F0B222CF6B}"/>
          </ac:spMkLst>
        </pc:spChg>
        <pc:spChg chg="mod">
          <ac:chgData name="Sarah Balian" userId="b9b6ec2c-f67a-4485-ae9a-27dddf9569d2" providerId="ADAL" clId="{94A966B2-7E70-43F0-91BA-CD9CD893127D}" dt="2022-05-20T17:13:38.850" v="21"/>
          <ac:spMkLst>
            <pc:docMk/>
            <pc:sldMk cId="3929207722" sldId="341"/>
            <ac:spMk id="28" creationId="{974DB5F1-5389-4424-9E41-C2ECD959527D}"/>
          </ac:spMkLst>
        </pc:spChg>
        <pc:spChg chg="mod">
          <ac:chgData name="Sarah Balian" userId="b9b6ec2c-f67a-4485-ae9a-27dddf9569d2" providerId="ADAL" clId="{94A966B2-7E70-43F0-91BA-CD9CD893127D}" dt="2022-06-15T14:44:03.486" v="124" actId="1036"/>
          <ac:spMkLst>
            <pc:docMk/>
            <pc:sldMk cId="3929207722" sldId="341"/>
            <ac:spMk id="30" creationId="{76BE4B70-91B9-46D6-A915-8C87811B37C9}"/>
          </ac:spMkLst>
        </pc:spChg>
        <pc:spChg chg="mod">
          <ac:chgData name="Sarah Balian" userId="b9b6ec2c-f67a-4485-ae9a-27dddf9569d2" providerId="ADAL" clId="{94A966B2-7E70-43F0-91BA-CD9CD893127D}" dt="2022-06-15T14:45:27.704" v="137" actId="207"/>
          <ac:spMkLst>
            <pc:docMk/>
            <pc:sldMk cId="3929207722" sldId="341"/>
            <ac:spMk id="31" creationId="{9882652F-841D-4AC4-B2C2-AE7CCF9092B2}"/>
          </ac:spMkLst>
        </pc:spChg>
        <pc:spChg chg="mod">
          <ac:chgData name="Sarah Balian" userId="b9b6ec2c-f67a-4485-ae9a-27dddf9569d2" providerId="ADAL" clId="{94A966B2-7E70-43F0-91BA-CD9CD893127D}" dt="2022-06-15T14:44:03.486" v="124" actId="1036"/>
          <ac:spMkLst>
            <pc:docMk/>
            <pc:sldMk cId="3929207722" sldId="341"/>
            <ac:spMk id="32" creationId="{D7BBC106-C893-4437-BD77-52E9D6369BF7}"/>
          </ac:spMkLst>
        </pc:spChg>
        <pc:spChg chg="mod">
          <ac:chgData name="Sarah Balian" userId="b9b6ec2c-f67a-4485-ae9a-27dddf9569d2" providerId="ADAL" clId="{94A966B2-7E70-43F0-91BA-CD9CD893127D}" dt="2022-06-15T14:45:27.704" v="137" actId="207"/>
          <ac:spMkLst>
            <pc:docMk/>
            <pc:sldMk cId="3929207722" sldId="341"/>
            <ac:spMk id="33" creationId="{367176E8-21A7-4367-BBAC-1106766A859C}"/>
          </ac:spMkLst>
        </pc:spChg>
        <pc:spChg chg="mod">
          <ac:chgData name="Sarah Balian" userId="b9b6ec2c-f67a-4485-ae9a-27dddf9569d2" providerId="ADAL" clId="{94A966B2-7E70-43F0-91BA-CD9CD893127D}" dt="2022-06-15T14:44:03.486" v="124" actId="1036"/>
          <ac:spMkLst>
            <pc:docMk/>
            <pc:sldMk cId="3929207722" sldId="341"/>
            <ac:spMk id="34" creationId="{873BF3E0-AB4D-47BB-8589-24742B7FB8A0}"/>
          </ac:spMkLst>
        </pc:spChg>
        <pc:spChg chg="mod">
          <ac:chgData name="Sarah Balian" userId="b9b6ec2c-f67a-4485-ae9a-27dddf9569d2" providerId="ADAL" clId="{94A966B2-7E70-43F0-91BA-CD9CD893127D}" dt="2022-05-20T17:13:38.850" v="21"/>
          <ac:spMkLst>
            <pc:docMk/>
            <pc:sldMk cId="3929207722" sldId="341"/>
            <ac:spMk id="35" creationId="{A23C97CD-D386-4551-8362-0619CE46003B}"/>
          </ac:spMkLst>
        </pc:spChg>
        <pc:spChg chg="mod">
          <ac:chgData name="Sarah Balian" userId="b9b6ec2c-f67a-4485-ae9a-27dddf9569d2" providerId="ADAL" clId="{94A966B2-7E70-43F0-91BA-CD9CD893127D}" dt="2022-05-20T17:13:38.850" v="21"/>
          <ac:spMkLst>
            <pc:docMk/>
            <pc:sldMk cId="3929207722" sldId="341"/>
            <ac:spMk id="36" creationId="{79038B7A-DF2B-40F5-8111-2FD3053C9136}"/>
          </ac:spMkLst>
        </pc:spChg>
        <pc:spChg chg="mod">
          <ac:chgData name="Sarah Balian" userId="b9b6ec2c-f67a-4485-ae9a-27dddf9569d2" providerId="ADAL" clId="{94A966B2-7E70-43F0-91BA-CD9CD893127D}" dt="2022-05-20T17:13:38.850" v="21"/>
          <ac:spMkLst>
            <pc:docMk/>
            <pc:sldMk cId="3929207722" sldId="341"/>
            <ac:spMk id="37" creationId="{41048ACA-801A-4BDE-9C79-4C3AD8AC4D46}"/>
          </ac:spMkLst>
        </pc:spChg>
        <pc:spChg chg="mod">
          <ac:chgData name="Sarah Balian" userId="b9b6ec2c-f67a-4485-ae9a-27dddf9569d2" providerId="ADAL" clId="{94A966B2-7E70-43F0-91BA-CD9CD893127D}" dt="2022-05-20T17:13:38.850" v="21"/>
          <ac:spMkLst>
            <pc:docMk/>
            <pc:sldMk cId="3929207722" sldId="341"/>
            <ac:spMk id="38" creationId="{347988C6-09B2-49F7-8BBF-71A2643A4EE3}"/>
          </ac:spMkLst>
        </pc:spChg>
        <pc:spChg chg="add mod">
          <ac:chgData name="Sarah Balian" userId="b9b6ec2c-f67a-4485-ae9a-27dddf9569d2" providerId="ADAL" clId="{94A966B2-7E70-43F0-91BA-CD9CD893127D}" dt="2022-06-15T14:45:45.487" v="139" actId="207"/>
          <ac:spMkLst>
            <pc:docMk/>
            <pc:sldMk cId="3929207722" sldId="341"/>
            <ac:spMk id="39" creationId="{A69432A8-B44C-4C6D-A2BA-CDBD040CCE09}"/>
          </ac:spMkLst>
        </pc:spChg>
        <pc:spChg chg="add mod">
          <ac:chgData name="Sarah Balian" userId="b9b6ec2c-f67a-4485-ae9a-27dddf9569d2" providerId="ADAL" clId="{94A966B2-7E70-43F0-91BA-CD9CD893127D}" dt="2022-06-15T14:44:32.044" v="128" actId="20577"/>
          <ac:spMkLst>
            <pc:docMk/>
            <pc:sldMk cId="3929207722" sldId="341"/>
            <ac:spMk id="40" creationId="{DD521394-8CF8-482F-862E-9F9F5E4B53F1}"/>
          </ac:spMkLst>
        </pc:spChg>
        <pc:spChg chg="add mod">
          <ac:chgData name="Sarah Balian" userId="b9b6ec2c-f67a-4485-ae9a-27dddf9569d2" providerId="ADAL" clId="{94A966B2-7E70-43F0-91BA-CD9CD893127D}" dt="2022-06-15T14:45:45.487" v="139" actId="207"/>
          <ac:spMkLst>
            <pc:docMk/>
            <pc:sldMk cId="3929207722" sldId="341"/>
            <ac:spMk id="41" creationId="{87D632C6-6D3A-4DA6-AB4E-8811780B83BD}"/>
          </ac:spMkLst>
        </pc:spChg>
        <pc:spChg chg="add mod">
          <ac:chgData name="Sarah Balian" userId="b9b6ec2c-f67a-4485-ae9a-27dddf9569d2" providerId="ADAL" clId="{94A966B2-7E70-43F0-91BA-CD9CD893127D}" dt="2022-06-15T14:44:48.466" v="132" actId="20577"/>
          <ac:spMkLst>
            <pc:docMk/>
            <pc:sldMk cId="3929207722" sldId="341"/>
            <ac:spMk id="42" creationId="{9A7A6ED8-439A-423F-8CA1-6B92DCFE87D2}"/>
          </ac:spMkLst>
        </pc:spChg>
        <pc:spChg chg="add mod">
          <ac:chgData name="Sarah Balian" userId="b9b6ec2c-f67a-4485-ae9a-27dddf9569d2" providerId="ADAL" clId="{94A966B2-7E70-43F0-91BA-CD9CD893127D}" dt="2022-06-15T14:44:54.410" v="133" actId="20577"/>
          <ac:spMkLst>
            <pc:docMk/>
            <pc:sldMk cId="3929207722" sldId="341"/>
            <ac:spMk id="43" creationId="{C5F400FC-6B21-46EC-875A-C700C582A9D4}"/>
          </ac:spMkLst>
        </pc:spChg>
        <pc:spChg chg="del mod">
          <ac:chgData name="Sarah Balian" userId="b9b6ec2c-f67a-4485-ae9a-27dddf9569d2" providerId="ADAL" clId="{94A966B2-7E70-43F0-91BA-CD9CD893127D}" dt="2022-06-15T14:42:40.790" v="99" actId="478"/>
          <ac:spMkLst>
            <pc:docMk/>
            <pc:sldMk cId="3929207722" sldId="341"/>
            <ac:spMk id="44" creationId="{00000000-0000-0000-0000-000000000000}"/>
          </ac:spMkLst>
        </pc:spChg>
        <pc:spChg chg="add mod">
          <ac:chgData name="Sarah Balian" userId="b9b6ec2c-f67a-4485-ae9a-27dddf9569d2" providerId="ADAL" clId="{94A966B2-7E70-43F0-91BA-CD9CD893127D}" dt="2022-06-15T14:45:01.095" v="135" actId="20577"/>
          <ac:spMkLst>
            <pc:docMk/>
            <pc:sldMk cId="3929207722" sldId="341"/>
            <ac:spMk id="45" creationId="{64E22F36-3C33-4CDB-B167-71786D497157}"/>
          </ac:spMkLst>
        </pc:spChg>
        <pc:spChg chg="mod">
          <ac:chgData name="Sarah Balian" userId="b9b6ec2c-f67a-4485-ae9a-27dddf9569d2" providerId="ADAL" clId="{94A966B2-7E70-43F0-91BA-CD9CD893127D}" dt="2022-06-15T14:45:38.131" v="138" actId="207"/>
          <ac:spMkLst>
            <pc:docMk/>
            <pc:sldMk cId="3929207722" sldId="341"/>
            <ac:spMk id="46" creationId="{A3A20C95-9732-4FF2-B0EB-F1D0140EA8AF}"/>
          </ac:spMkLst>
        </pc:spChg>
        <pc:spChg chg="add mod">
          <ac:chgData name="Sarah Balian" userId="b9b6ec2c-f67a-4485-ae9a-27dddf9569d2" providerId="ADAL" clId="{94A966B2-7E70-43F0-91BA-CD9CD893127D}" dt="2022-06-15T14:45:18.980" v="136" actId="20577"/>
          <ac:spMkLst>
            <pc:docMk/>
            <pc:sldMk cId="3929207722" sldId="341"/>
            <ac:spMk id="47" creationId="{23F51BF4-1F65-4024-8440-33609CA65DB7}"/>
          </ac:spMkLst>
        </pc:spChg>
        <pc:spChg chg="mod">
          <ac:chgData name="Sarah Balian" userId="b9b6ec2c-f67a-4485-ae9a-27dddf9569d2" providerId="ADAL" clId="{94A966B2-7E70-43F0-91BA-CD9CD893127D}" dt="2022-06-15T14:45:38.131" v="138" actId="207"/>
          <ac:spMkLst>
            <pc:docMk/>
            <pc:sldMk cId="3929207722" sldId="341"/>
            <ac:spMk id="48" creationId="{C28E20E8-9C2C-4657-B33D-03AD14B565A8}"/>
          </ac:spMkLst>
        </pc:spChg>
        <pc:spChg chg="mod">
          <ac:chgData name="Sarah Balian" userId="b9b6ec2c-f67a-4485-ae9a-27dddf9569d2" providerId="ADAL" clId="{94A966B2-7E70-43F0-91BA-CD9CD893127D}" dt="2022-06-15T14:45:38.131" v="138" actId="207"/>
          <ac:spMkLst>
            <pc:docMk/>
            <pc:sldMk cId="3929207722" sldId="341"/>
            <ac:spMk id="49" creationId="{CF67E66C-EDCE-4B2B-96E0-A7110ECD9458}"/>
          </ac:spMkLst>
        </pc:spChg>
        <pc:spChg chg="add mod">
          <ac:chgData name="Sarah Balian" userId="b9b6ec2c-f67a-4485-ae9a-27dddf9569d2" providerId="ADAL" clId="{94A966B2-7E70-43F0-91BA-CD9CD893127D}" dt="2022-06-15T14:43:34.931" v="119" actId="1035"/>
          <ac:spMkLst>
            <pc:docMk/>
            <pc:sldMk cId="3929207722" sldId="341"/>
            <ac:spMk id="50" creationId="{EC6AF7DB-BD7A-4B8A-B8F0-ED52A738BF94}"/>
          </ac:spMkLst>
        </pc:spChg>
        <pc:spChg chg="del mod">
          <ac:chgData name="Sarah Balian" userId="b9b6ec2c-f67a-4485-ae9a-27dddf9569d2" providerId="ADAL" clId="{94A966B2-7E70-43F0-91BA-CD9CD893127D}" dt="2022-06-15T14:42:44.486" v="101" actId="478"/>
          <ac:spMkLst>
            <pc:docMk/>
            <pc:sldMk cId="3929207722" sldId="341"/>
            <ac:spMk id="51" creationId="{00000000-0000-0000-0000-000000000000}"/>
          </ac:spMkLst>
        </pc:spChg>
        <pc:spChg chg="del mod">
          <ac:chgData name="Sarah Balian" userId="b9b6ec2c-f67a-4485-ae9a-27dddf9569d2" providerId="ADAL" clId="{94A966B2-7E70-43F0-91BA-CD9CD893127D}" dt="2022-06-15T14:42:42.718" v="100" actId="478"/>
          <ac:spMkLst>
            <pc:docMk/>
            <pc:sldMk cId="3929207722" sldId="341"/>
            <ac:spMk id="52" creationId="{00000000-0000-0000-0000-000000000000}"/>
          </ac:spMkLst>
        </pc:spChg>
        <pc:spChg chg="mod">
          <ac:chgData name="Sarah Balian" userId="b9b6ec2c-f67a-4485-ae9a-27dddf9569d2" providerId="ADAL" clId="{94A966B2-7E70-43F0-91BA-CD9CD893127D}" dt="2022-06-15T14:46:05.747" v="140" actId="113"/>
          <ac:spMkLst>
            <pc:docMk/>
            <pc:sldMk cId="3929207722" sldId="341"/>
            <ac:spMk id="55" creationId="{00000000-0000-0000-0000-000000000000}"/>
          </ac:spMkLst>
        </pc:spChg>
        <pc:spChg chg="del">
          <ac:chgData name="Sarah Balian" userId="b9b6ec2c-f67a-4485-ae9a-27dddf9569d2" providerId="ADAL" clId="{94A966B2-7E70-43F0-91BA-CD9CD893127D}" dt="2022-05-20T17:11:35.117" v="10" actId="478"/>
          <ac:spMkLst>
            <pc:docMk/>
            <pc:sldMk cId="3929207722" sldId="341"/>
            <ac:spMk id="56" creationId="{00000000-0000-0000-0000-000000000000}"/>
          </ac:spMkLst>
        </pc:spChg>
        <pc:grpChg chg="add del mod">
          <ac:chgData name="Sarah Balian" userId="b9b6ec2c-f67a-4485-ae9a-27dddf9569d2" providerId="ADAL" clId="{94A966B2-7E70-43F0-91BA-CD9CD893127D}" dt="2022-06-15T14:42:57.908" v="105" actId="478"/>
          <ac:grpSpMkLst>
            <pc:docMk/>
            <pc:sldMk cId="3929207722" sldId="341"/>
            <ac:grpSpMk id="23" creationId="{825D5DEC-0064-4AAC-964E-1009BF0DB2D6}"/>
          </ac:grpSpMkLst>
        </pc:grpChg>
        <pc:grpChg chg="del">
          <ac:chgData name="Sarah Balian" userId="b9b6ec2c-f67a-4485-ae9a-27dddf9569d2" providerId="ADAL" clId="{94A966B2-7E70-43F0-91BA-CD9CD893127D}" dt="2022-05-20T17:11:24.023" v="0" actId="478"/>
          <ac:grpSpMkLst>
            <pc:docMk/>
            <pc:sldMk cId="3929207722" sldId="341"/>
            <ac:grpSpMk id="29" creationId="{00000000-0000-0000-0000-000000000000}"/>
          </ac:grpSpMkLst>
        </pc:grpChg>
        <pc:grpChg chg="add mod">
          <ac:chgData name="Sarah Balian" userId="b9b6ec2c-f67a-4485-ae9a-27dddf9569d2" providerId="ADAL" clId="{94A966B2-7E70-43F0-91BA-CD9CD893127D}" dt="2022-06-15T14:44:03.486" v="124" actId="1036"/>
          <ac:grpSpMkLst>
            <pc:docMk/>
            <pc:sldMk cId="3929207722" sldId="341"/>
            <ac:grpSpMk id="29" creationId="{FAD8129B-F575-41BE-8C6A-234D48292212}"/>
          </ac:grpSpMkLst>
        </pc:grpChg>
        <pc:picChg chg="add del mod">
          <ac:chgData name="Sarah Balian" userId="b9b6ec2c-f67a-4485-ae9a-27dddf9569d2" providerId="ADAL" clId="{94A966B2-7E70-43F0-91BA-CD9CD893127D}" dt="2022-05-20T17:12:01.505" v="18" actId="478"/>
          <ac:picMkLst>
            <pc:docMk/>
            <pc:sldMk cId="3929207722" sldId="341"/>
            <ac:picMk id="3" creationId="{C3CF344D-9900-4EB0-AEDA-37988B830D73}"/>
          </ac:picMkLst>
        </pc:picChg>
        <pc:picChg chg="add del mod">
          <ac:chgData name="Sarah Balian" userId="b9b6ec2c-f67a-4485-ae9a-27dddf9569d2" providerId="ADAL" clId="{94A966B2-7E70-43F0-91BA-CD9CD893127D}" dt="2022-05-20T17:12:27.850" v="20" actId="478"/>
          <ac:picMkLst>
            <pc:docMk/>
            <pc:sldMk cId="3929207722" sldId="341"/>
            <ac:picMk id="7" creationId="{CC35F3C0-7257-402F-967F-E36D653F1A33}"/>
          </ac:picMkLst>
        </pc:picChg>
        <pc:cxnChg chg="del">
          <ac:chgData name="Sarah Balian" userId="b9b6ec2c-f67a-4485-ae9a-27dddf9569d2" providerId="ADAL" clId="{94A966B2-7E70-43F0-91BA-CD9CD893127D}" dt="2022-05-20T17:11:43.219" v="14" actId="478"/>
          <ac:cxnSpMkLst>
            <pc:docMk/>
            <pc:sldMk cId="3929207722" sldId="341"/>
            <ac:cxnSpMk id="46" creationId="{00000000-0000-0000-0000-000000000000}"/>
          </ac:cxnSpMkLst>
        </pc:cxnChg>
        <pc:cxnChg chg="del">
          <ac:chgData name="Sarah Balian" userId="b9b6ec2c-f67a-4485-ae9a-27dddf9569d2" providerId="ADAL" clId="{94A966B2-7E70-43F0-91BA-CD9CD893127D}" dt="2022-05-20T17:11:36.255" v="11" actId="478"/>
          <ac:cxnSpMkLst>
            <pc:docMk/>
            <pc:sldMk cId="3929207722" sldId="341"/>
            <ac:cxnSpMk id="48" creationId="{00000000-0000-0000-0000-000000000000}"/>
          </ac:cxnSpMkLst>
        </pc:cxnChg>
        <pc:cxnChg chg="del mod">
          <ac:chgData name="Sarah Balian" userId="b9b6ec2c-f67a-4485-ae9a-27dddf9569d2" providerId="ADAL" clId="{94A966B2-7E70-43F0-91BA-CD9CD893127D}" dt="2022-06-15T14:42:46.011" v="102" actId="478"/>
          <ac:cxnSpMkLst>
            <pc:docMk/>
            <pc:sldMk cId="3929207722" sldId="341"/>
            <ac:cxnSpMk id="54" creationId="{00000000-0000-0000-0000-000000000000}"/>
          </ac:cxnSpMkLst>
        </pc:cxnChg>
      </pc:sldChg>
      <pc:sldChg chg="modSp">
        <pc:chgData name="Sarah Balian" userId="b9b6ec2c-f67a-4485-ae9a-27dddf9569d2" providerId="ADAL" clId="{94A966B2-7E70-43F0-91BA-CD9CD893127D}" dt="2022-06-15T16:21:56.327" v="241"/>
        <pc:sldMkLst>
          <pc:docMk/>
          <pc:sldMk cId="2197204918" sldId="342"/>
        </pc:sldMkLst>
        <pc:graphicFrameChg chg="mod">
          <ac:chgData name="Sarah Balian" userId="b9b6ec2c-f67a-4485-ae9a-27dddf9569d2" providerId="ADAL" clId="{94A966B2-7E70-43F0-91BA-CD9CD893127D}" dt="2022-06-15T16:21:56.327" v="241"/>
          <ac:graphicFrameMkLst>
            <pc:docMk/>
            <pc:sldMk cId="2197204918" sldId="342"/>
            <ac:graphicFrameMk id="11" creationId="{00000000-0000-0000-0000-000000000000}"/>
          </ac:graphicFrameMkLst>
        </pc:graphicFrameChg>
      </pc:sldChg>
      <pc:sldChg chg="modSp mod">
        <pc:chgData name="Sarah Balian" userId="b9b6ec2c-f67a-4485-ae9a-27dddf9569d2" providerId="ADAL" clId="{94A966B2-7E70-43F0-91BA-CD9CD893127D}" dt="2022-06-15T16:35:20.950" v="380" actId="20577"/>
        <pc:sldMkLst>
          <pc:docMk/>
          <pc:sldMk cId="1347424167" sldId="344"/>
        </pc:sldMkLst>
        <pc:spChg chg="mod">
          <ac:chgData name="Sarah Balian" userId="b9b6ec2c-f67a-4485-ae9a-27dddf9569d2" providerId="ADAL" clId="{94A966B2-7E70-43F0-91BA-CD9CD893127D}" dt="2022-06-15T16:35:20.950" v="380" actId="20577"/>
          <ac:spMkLst>
            <pc:docMk/>
            <pc:sldMk cId="1347424167" sldId="344"/>
            <ac:spMk id="8" creationId="{00000000-0000-0000-0000-000000000000}"/>
          </ac:spMkLst>
        </pc:spChg>
        <pc:graphicFrameChg chg="mod">
          <ac:chgData name="Sarah Balian" userId="b9b6ec2c-f67a-4485-ae9a-27dddf9569d2" providerId="ADAL" clId="{94A966B2-7E70-43F0-91BA-CD9CD893127D}" dt="2022-06-15T16:35:09.759" v="375" actId="207"/>
          <ac:graphicFrameMkLst>
            <pc:docMk/>
            <pc:sldMk cId="1347424167" sldId="344"/>
            <ac:graphicFrameMk id="10" creationId="{00000000-0000-0000-0000-000000000000}"/>
          </ac:graphicFrameMkLst>
        </pc:graphicFrameChg>
      </pc:sldChg>
      <pc:sldChg chg="delSp modSp mod">
        <pc:chgData name="Sarah Balian" userId="b9b6ec2c-f67a-4485-ae9a-27dddf9569d2" providerId="ADAL" clId="{94A966B2-7E70-43F0-91BA-CD9CD893127D}" dt="2022-06-15T16:54:42.351" v="488" actId="20577"/>
        <pc:sldMkLst>
          <pc:docMk/>
          <pc:sldMk cId="589723096" sldId="345"/>
        </pc:sldMkLst>
        <pc:spChg chg="mod">
          <ac:chgData name="Sarah Balian" userId="b9b6ec2c-f67a-4485-ae9a-27dddf9569d2" providerId="ADAL" clId="{94A966B2-7E70-43F0-91BA-CD9CD893127D}" dt="2022-06-15T16:54:42.351" v="488" actId="20577"/>
          <ac:spMkLst>
            <pc:docMk/>
            <pc:sldMk cId="589723096" sldId="345"/>
            <ac:spMk id="5" creationId="{00000000-0000-0000-0000-000000000000}"/>
          </ac:spMkLst>
        </pc:spChg>
        <pc:spChg chg="del">
          <ac:chgData name="Sarah Balian" userId="b9b6ec2c-f67a-4485-ae9a-27dddf9569d2" providerId="ADAL" clId="{94A966B2-7E70-43F0-91BA-CD9CD893127D}" dt="2022-06-15T16:46:28.418" v="441" actId="478"/>
          <ac:spMkLst>
            <pc:docMk/>
            <pc:sldMk cId="589723096" sldId="345"/>
            <ac:spMk id="7" creationId="{00000000-0000-0000-0000-000000000000}"/>
          </ac:spMkLst>
        </pc:spChg>
        <pc:picChg chg="del">
          <ac:chgData name="Sarah Balian" userId="b9b6ec2c-f67a-4485-ae9a-27dddf9569d2" providerId="ADAL" clId="{94A966B2-7E70-43F0-91BA-CD9CD893127D}" dt="2022-06-15T16:46:27.070" v="440" actId="478"/>
          <ac:picMkLst>
            <pc:docMk/>
            <pc:sldMk cId="589723096" sldId="345"/>
            <ac:picMk id="8" creationId="{00000000-0000-0000-0000-000000000000}"/>
          </ac:picMkLst>
        </pc:picChg>
      </pc:sldChg>
      <pc:sldChg chg="delSp modSp mod">
        <pc:chgData name="Sarah Balian" userId="b9b6ec2c-f67a-4485-ae9a-27dddf9569d2" providerId="ADAL" clId="{94A966B2-7E70-43F0-91BA-CD9CD893127D}" dt="2022-06-15T16:54:51.257" v="501" actId="20577"/>
        <pc:sldMkLst>
          <pc:docMk/>
          <pc:sldMk cId="3887494967" sldId="346"/>
        </pc:sldMkLst>
        <pc:spChg chg="mod">
          <ac:chgData name="Sarah Balian" userId="b9b6ec2c-f67a-4485-ae9a-27dddf9569d2" providerId="ADAL" clId="{94A966B2-7E70-43F0-91BA-CD9CD893127D}" dt="2022-06-15T16:54:51.257" v="501" actId="20577"/>
          <ac:spMkLst>
            <pc:docMk/>
            <pc:sldMk cId="3887494967" sldId="346"/>
            <ac:spMk id="5" creationId="{00000000-0000-0000-0000-000000000000}"/>
          </ac:spMkLst>
        </pc:spChg>
        <pc:spChg chg="del">
          <ac:chgData name="Sarah Balian" userId="b9b6ec2c-f67a-4485-ae9a-27dddf9569d2" providerId="ADAL" clId="{94A966B2-7E70-43F0-91BA-CD9CD893127D}" dt="2022-06-15T16:46:32.310" v="442" actId="478"/>
          <ac:spMkLst>
            <pc:docMk/>
            <pc:sldMk cId="3887494967" sldId="346"/>
            <ac:spMk id="7" creationId="{00000000-0000-0000-0000-000000000000}"/>
          </ac:spMkLst>
        </pc:spChg>
        <pc:picChg chg="del">
          <ac:chgData name="Sarah Balian" userId="b9b6ec2c-f67a-4485-ae9a-27dddf9569d2" providerId="ADAL" clId="{94A966B2-7E70-43F0-91BA-CD9CD893127D}" dt="2022-06-15T16:46:32.310" v="442" actId="478"/>
          <ac:picMkLst>
            <pc:docMk/>
            <pc:sldMk cId="3887494967" sldId="346"/>
            <ac:picMk id="8" creationId="{00000000-0000-0000-0000-000000000000}"/>
          </ac:picMkLst>
        </pc:picChg>
      </pc:sldChg>
      <pc:sldChg chg="modSp mod">
        <pc:chgData name="Sarah Balian" userId="b9b6ec2c-f67a-4485-ae9a-27dddf9569d2" providerId="ADAL" clId="{94A966B2-7E70-43F0-91BA-CD9CD893127D}" dt="2022-06-15T16:54:06.608" v="475" actId="27918"/>
        <pc:sldMkLst>
          <pc:docMk/>
          <pc:sldMk cId="3570113714" sldId="347"/>
        </pc:sldMkLst>
        <pc:spChg chg="mod">
          <ac:chgData name="Sarah Balian" userId="b9b6ec2c-f67a-4485-ae9a-27dddf9569d2" providerId="ADAL" clId="{94A966B2-7E70-43F0-91BA-CD9CD893127D}" dt="2022-06-15T16:52:42.765" v="464" actId="20577"/>
          <ac:spMkLst>
            <pc:docMk/>
            <pc:sldMk cId="3570113714" sldId="347"/>
            <ac:spMk id="8" creationId="{00000000-0000-0000-0000-000000000000}"/>
          </ac:spMkLst>
        </pc:spChg>
        <pc:graphicFrameChg chg="mod">
          <ac:chgData name="Sarah Balian" userId="b9b6ec2c-f67a-4485-ae9a-27dddf9569d2" providerId="ADAL" clId="{94A966B2-7E70-43F0-91BA-CD9CD893127D}" dt="2022-06-15T16:53:17.928" v="472"/>
          <ac:graphicFrameMkLst>
            <pc:docMk/>
            <pc:sldMk cId="3570113714" sldId="347"/>
            <ac:graphicFrameMk id="10" creationId="{00000000-0000-0000-0000-000000000000}"/>
          </ac:graphicFrameMkLst>
        </pc:graphicFrameChg>
      </pc:sldChg>
      <pc:sldChg chg="modSp mod">
        <pc:chgData name="Sarah Balian" userId="b9b6ec2c-f67a-4485-ae9a-27dddf9569d2" providerId="ADAL" clId="{94A966B2-7E70-43F0-91BA-CD9CD893127D}" dt="2022-06-15T16:58:19.166" v="558" actId="27918"/>
        <pc:sldMkLst>
          <pc:docMk/>
          <pc:sldMk cId="1149119204" sldId="348"/>
        </pc:sldMkLst>
        <pc:graphicFrameChg chg="mod">
          <ac:chgData name="Sarah Balian" userId="b9b6ec2c-f67a-4485-ae9a-27dddf9569d2" providerId="ADAL" clId="{94A966B2-7E70-43F0-91BA-CD9CD893127D}" dt="2022-06-15T16:56:50.057" v="549"/>
          <ac:graphicFrameMkLst>
            <pc:docMk/>
            <pc:sldMk cId="1149119204" sldId="348"/>
            <ac:graphicFrameMk id="10" creationId="{00000000-0000-0000-0000-000000000000}"/>
          </ac:graphicFrameMkLst>
        </pc:graphicFrameChg>
      </pc:sldChg>
      <pc:sldChg chg="modSp mod">
        <pc:chgData name="Sarah Balian" userId="b9b6ec2c-f67a-4485-ae9a-27dddf9569d2" providerId="ADAL" clId="{94A966B2-7E70-43F0-91BA-CD9CD893127D}" dt="2022-06-15T16:19:14.657" v="233" actId="207"/>
        <pc:sldMkLst>
          <pc:docMk/>
          <pc:sldMk cId="4184596138" sldId="349"/>
        </pc:sldMkLst>
        <pc:graphicFrameChg chg="mod">
          <ac:chgData name="Sarah Balian" userId="b9b6ec2c-f67a-4485-ae9a-27dddf9569d2" providerId="ADAL" clId="{94A966B2-7E70-43F0-91BA-CD9CD893127D}" dt="2022-06-15T16:19:14.657" v="233" actId="207"/>
          <ac:graphicFrameMkLst>
            <pc:docMk/>
            <pc:sldMk cId="4184596138" sldId="349"/>
            <ac:graphicFrameMk id="5" creationId="{7620D0BD-6FEF-4AD0-B62B-9303E9289BB2}"/>
          </ac:graphicFrameMkLst>
        </pc:graphicFrameChg>
      </pc:sldChg>
      <pc:sldChg chg="modSp mod modNotes">
        <pc:chgData name="Sarah Balian" userId="b9b6ec2c-f67a-4485-ae9a-27dddf9569d2" providerId="ADAL" clId="{94A966B2-7E70-43F0-91BA-CD9CD893127D}" dt="2022-06-15T16:59:23.962" v="577" actId="1076"/>
        <pc:sldMkLst>
          <pc:docMk/>
          <pc:sldMk cId="1188291747" sldId="350"/>
        </pc:sldMkLst>
        <pc:graphicFrameChg chg="mod">
          <ac:chgData name="Sarah Balian" userId="b9b6ec2c-f67a-4485-ae9a-27dddf9569d2" providerId="ADAL" clId="{94A966B2-7E70-43F0-91BA-CD9CD893127D}" dt="2022-06-15T16:59:23.962" v="577" actId="1076"/>
          <ac:graphicFrameMkLst>
            <pc:docMk/>
            <pc:sldMk cId="1188291747" sldId="350"/>
            <ac:graphicFrameMk id="7" creationId="{00000000-0000-0000-0000-000000000000}"/>
          </ac:graphicFrameMkLst>
        </pc:graphicFrameChg>
      </pc:sldChg>
      <pc:sldMasterChg chg="setBg">
        <pc:chgData name="Sarah Balian" userId="b9b6ec2c-f67a-4485-ae9a-27dddf9569d2" providerId="ADAL" clId="{94A966B2-7E70-43F0-91BA-CD9CD893127D}" dt="2022-06-14T23:46:29.503" v="31"/>
        <pc:sldMasterMkLst>
          <pc:docMk/>
          <pc:sldMasterMk cId="0" sldId="2147483660"/>
        </pc:sldMasterMkLst>
      </pc:sldMasterChg>
      <pc:sldMasterChg chg="addSp delSp modSp mod modSldLayout">
        <pc:chgData name="Sarah Balian" userId="b9b6ec2c-f67a-4485-ae9a-27dddf9569d2" providerId="ADAL" clId="{94A966B2-7E70-43F0-91BA-CD9CD893127D}" dt="2022-06-15T14:07:06.179" v="69" actId="1076"/>
        <pc:sldMasterMkLst>
          <pc:docMk/>
          <pc:sldMasterMk cId="0" sldId="2147483673"/>
        </pc:sldMasterMkLst>
        <pc:spChg chg="del mod">
          <ac:chgData name="Sarah Balian" userId="b9b6ec2c-f67a-4485-ae9a-27dddf9569d2" providerId="ADAL" clId="{94A966B2-7E70-43F0-91BA-CD9CD893127D}" dt="2022-06-15T14:06:35.518" v="64" actId="21"/>
          <ac:spMkLst>
            <pc:docMk/>
            <pc:sldMasterMk cId="0" sldId="2147483673"/>
            <ac:spMk id="3" creationId="{00000000-0000-0000-0000-000000000000}"/>
          </ac:spMkLst>
        </pc:spChg>
        <pc:grpChg chg="del">
          <ac:chgData name="Sarah Balian" userId="b9b6ec2c-f67a-4485-ae9a-27dddf9569d2" providerId="ADAL" clId="{94A966B2-7E70-43F0-91BA-CD9CD893127D}" dt="2022-06-14T23:46:04.851" v="22" actId="478"/>
          <ac:grpSpMkLst>
            <pc:docMk/>
            <pc:sldMasterMk cId="0" sldId="2147483673"/>
            <ac:grpSpMk id="10" creationId="{00000000-0000-0000-0000-000000000000}"/>
          </ac:grpSpMkLst>
        </pc:grpChg>
        <pc:picChg chg="add del mod ord">
          <ac:chgData name="Sarah Balian" userId="b9b6ec2c-f67a-4485-ae9a-27dddf9569d2" providerId="ADAL" clId="{94A966B2-7E70-43F0-91BA-CD9CD893127D}" dt="2022-06-15T14:06:21.661" v="62" actId="478"/>
          <ac:picMkLst>
            <pc:docMk/>
            <pc:sldMasterMk cId="0" sldId="2147483673"/>
            <ac:picMk id="4" creationId="{2094259D-E3CA-4A12-AAD8-D3AA14ED91E8}"/>
          </ac:picMkLst>
        </pc:picChg>
        <pc:picChg chg="del">
          <ac:chgData name="Sarah Balian" userId="b9b6ec2c-f67a-4485-ae9a-27dddf9569d2" providerId="ADAL" clId="{94A966B2-7E70-43F0-91BA-CD9CD893127D}" dt="2022-06-14T23:46:05.533" v="23" actId="478"/>
          <ac:picMkLst>
            <pc:docMk/>
            <pc:sldMasterMk cId="0" sldId="2147483673"/>
            <ac:picMk id="8" creationId="{00000000-0000-0000-0000-000000000000}"/>
          </ac:picMkLst>
        </pc:picChg>
        <pc:picChg chg="del">
          <ac:chgData name="Sarah Balian" userId="b9b6ec2c-f67a-4485-ae9a-27dddf9569d2" providerId="ADAL" clId="{94A966B2-7E70-43F0-91BA-CD9CD893127D}" dt="2022-06-14T23:46:06.277" v="24" actId="478"/>
          <ac:picMkLst>
            <pc:docMk/>
            <pc:sldMasterMk cId="0" sldId="2147483673"/>
            <ac:picMk id="9" creationId="{00000000-0000-0000-0000-000000000000}"/>
          </ac:picMkLst>
        </pc:picChg>
        <pc:sldLayoutChg chg="addSp delSp modSp mod">
          <pc:chgData name="Sarah Balian" userId="b9b6ec2c-f67a-4485-ae9a-27dddf9569d2" providerId="ADAL" clId="{94A966B2-7E70-43F0-91BA-CD9CD893127D}" dt="2022-06-15T14:07:06.179" v="69" actId="1076"/>
          <pc:sldLayoutMkLst>
            <pc:docMk/>
            <pc:sldMasterMk cId="0" sldId="2147483673"/>
            <pc:sldLayoutMk cId="0" sldId="2147483674"/>
          </pc:sldLayoutMkLst>
          <pc:spChg chg="mod ord topLvl">
            <ac:chgData name="Sarah Balian" userId="b9b6ec2c-f67a-4485-ae9a-27dddf9569d2" providerId="ADAL" clId="{94A966B2-7E70-43F0-91BA-CD9CD893127D}" dt="2022-06-15T14:06:50.599" v="68" actId="1076"/>
            <ac:spMkLst>
              <pc:docMk/>
              <pc:sldMasterMk cId="0" sldId="2147483673"/>
              <pc:sldLayoutMk cId="0" sldId="2147483674"/>
              <ac:spMk id="3" creationId="{89016020-AAF0-42CD-AC8F-785C3E97090C}"/>
            </ac:spMkLst>
          </pc:spChg>
          <pc:spChg chg="mod topLvl">
            <ac:chgData name="Sarah Balian" userId="b9b6ec2c-f67a-4485-ae9a-27dddf9569d2" providerId="ADAL" clId="{94A966B2-7E70-43F0-91BA-CD9CD893127D}" dt="2022-06-15T14:04:49.080" v="47" actId="164"/>
            <ac:spMkLst>
              <pc:docMk/>
              <pc:sldMasterMk cId="0" sldId="2147483673"/>
              <pc:sldLayoutMk cId="0" sldId="2147483674"/>
              <ac:spMk id="9" creationId="{D2ADA3E3-B758-44FD-9448-9DE9ACA934B1}"/>
            </ac:spMkLst>
          </pc:spChg>
          <pc:spChg chg="add mod">
            <ac:chgData name="Sarah Balian" userId="b9b6ec2c-f67a-4485-ae9a-27dddf9569d2" providerId="ADAL" clId="{94A966B2-7E70-43F0-91BA-CD9CD893127D}" dt="2022-06-15T14:06:44.396" v="66" actId="14100"/>
            <ac:spMkLst>
              <pc:docMk/>
              <pc:sldMasterMk cId="0" sldId="2147483673"/>
              <pc:sldLayoutMk cId="0" sldId="2147483674"/>
              <ac:spMk id="18" creationId="{C48AB2A4-4BCD-42A9-BB11-E59E7896330C}"/>
            </ac:spMkLst>
          </pc:spChg>
          <pc:grpChg chg="add del mod">
            <ac:chgData name="Sarah Balian" userId="b9b6ec2c-f67a-4485-ae9a-27dddf9569d2" providerId="ADAL" clId="{94A966B2-7E70-43F0-91BA-CD9CD893127D}" dt="2022-06-15T14:04:26.112" v="41" actId="165"/>
            <ac:grpSpMkLst>
              <pc:docMk/>
              <pc:sldMasterMk cId="0" sldId="2147483673"/>
              <pc:sldLayoutMk cId="0" sldId="2147483674"/>
              <ac:grpSpMk id="2" creationId="{3045D879-C881-4B3D-8AB3-B39354131A2F}"/>
            </ac:grpSpMkLst>
          </pc:grpChg>
          <pc:grpChg chg="add del mod">
            <ac:chgData name="Sarah Balian" userId="b9b6ec2c-f67a-4485-ae9a-27dddf9569d2" providerId="ADAL" clId="{94A966B2-7E70-43F0-91BA-CD9CD893127D}" dt="2022-06-15T14:04:15.781" v="37" actId="478"/>
            <ac:grpSpMkLst>
              <pc:docMk/>
              <pc:sldMasterMk cId="0" sldId="2147483673"/>
              <pc:sldLayoutMk cId="0" sldId="2147483674"/>
              <ac:grpSpMk id="10" creationId="{97662A17-DFF5-4FF8-B3E7-574E3C05D167}"/>
            </ac:grpSpMkLst>
          </pc:grpChg>
          <pc:grpChg chg="add del mod">
            <ac:chgData name="Sarah Balian" userId="b9b6ec2c-f67a-4485-ae9a-27dddf9569d2" providerId="ADAL" clId="{94A966B2-7E70-43F0-91BA-CD9CD893127D}" dt="2022-06-15T14:04:18.246" v="38" actId="478"/>
            <ac:grpSpMkLst>
              <pc:docMk/>
              <pc:sldMasterMk cId="0" sldId="2147483673"/>
              <pc:sldLayoutMk cId="0" sldId="2147483674"/>
              <ac:grpSpMk id="13" creationId="{7298A682-C2B6-4C2A-A974-1CC62A1F6A8F}"/>
            </ac:grpSpMkLst>
          </pc:grpChg>
          <pc:grpChg chg="add mod">
            <ac:chgData name="Sarah Balian" userId="b9b6ec2c-f67a-4485-ae9a-27dddf9569d2" providerId="ADAL" clId="{94A966B2-7E70-43F0-91BA-CD9CD893127D}" dt="2022-06-15T14:07:06.179" v="69" actId="1076"/>
            <ac:grpSpMkLst>
              <pc:docMk/>
              <pc:sldMasterMk cId="0" sldId="2147483673"/>
              <pc:sldLayoutMk cId="0" sldId="2147483674"/>
              <ac:grpSpMk id="16" creationId="{19B8FCF9-79AD-46A2-8763-4BFB5FB0E359}"/>
            </ac:grpSpMkLst>
          </pc:grpChg>
          <pc:picChg chg="mod topLvl">
            <ac:chgData name="Sarah Balian" userId="b9b6ec2c-f67a-4485-ae9a-27dddf9569d2" providerId="ADAL" clId="{94A966B2-7E70-43F0-91BA-CD9CD893127D}" dt="2022-06-15T14:04:49.080" v="47" actId="164"/>
            <ac:picMkLst>
              <pc:docMk/>
              <pc:sldMasterMk cId="0" sldId="2147483673"/>
              <pc:sldLayoutMk cId="0" sldId="2147483674"/>
              <ac:picMk id="4" creationId="{B2F06F85-0DA3-4CDA-969C-8754F17AF079}"/>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5" creationId="{A6E11DFB-DA7A-45B1-BB73-D3F1BFC1E5B4}"/>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6" creationId="{2392E61D-99B9-4563-B25E-8C6116257D90}"/>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7" creationId="{9F3AB3A2-3639-4571-93CC-7ACD792CD9DF}"/>
            </ac:picMkLst>
          </pc:picChg>
          <pc:picChg chg="mod topLvl">
            <ac:chgData name="Sarah Balian" userId="b9b6ec2c-f67a-4485-ae9a-27dddf9569d2" providerId="ADAL" clId="{94A966B2-7E70-43F0-91BA-CD9CD893127D}" dt="2022-06-15T14:04:49.080" v="47" actId="164"/>
            <ac:picMkLst>
              <pc:docMk/>
              <pc:sldMasterMk cId="0" sldId="2147483673"/>
              <pc:sldLayoutMk cId="0" sldId="2147483674"/>
              <ac:picMk id="8" creationId="{42D39A56-1DEB-4DD1-8171-894B7CCD7DBB}"/>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1" creationId="{E211DD9B-4FC0-4E0D-9030-D047EC36A08C}"/>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2" creationId="{D12D3448-CEEA-456E-949A-BBB133B6FD41}"/>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4" creationId="{DFFC95E6-060A-4B67-B78C-02019C978B18}"/>
            </ac:picMkLst>
          </pc:picChg>
          <pc:picChg chg="mod">
            <ac:chgData name="Sarah Balian" userId="b9b6ec2c-f67a-4485-ae9a-27dddf9569d2" providerId="ADAL" clId="{94A966B2-7E70-43F0-91BA-CD9CD893127D}" dt="2022-06-14T23:47:01.854" v="32"/>
            <ac:picMkLst>
              <pc:docMk/>
              <pc:sldMasterMk cId="0" sldId="2147483673"/>
              <pc:sldLayoutMk cId="0" sldId="2147483674"/>
              <ac:picMk id="15" creationId="{E2D09561-5135-48A6-BC75-8A9BDC35A92A}"/>
            </ac:picMkLst>
          </pc:picChg>
          <pc:picChg chg="add mod">
            <ac:chgData name="Sarah Balian" userId="b9b6ec2c-f67a-4485-ae9a-27dddf9569d2" providerId="ADAL" clId="{94A966B2-7E70-43F0-91BA-CD9CD893127D}" dt="2022-06-15T14:06:27.164" v="63" actId="1076"/>
            <ac:picMkLst>
              <pc:docMk/>
              <pc:sldMasterMk cId="0" sldId="2147483673"/>
              <pc:sldLayoutMk cId="0" sldId="2147483674"/>
              <ac:picMk id="17" creationId="{946A2C44-3E51-4F32-8E86-F9D6F1859958}"/>
            </ac:picMkLst>
          </pc:picChg>
        </pc:sldLayoutChg>
      </pc:sldMasterChg>
    </pc:docChg>
  </pc:docChgLst>
  <pc:docChgLst>
    <pc:chgData name="Sarah Balian" userId="b3b060d9-4d34-479b-ad68-688eaebf93c5" providerId="ADAL" clId="{6319884C-DF1D-4849-AA13-81D220D5064C}"/>
    <pc:docChg chg="custSel modSld modMainMaster">
      <pc:chgData name="Sarah Balian" userId="b3b060d9-4d34-479b-ad68-688eaebf93c5" providerId="ADAL" clId="{6319884C-DF1D-4849-AA13-81D220D5064C}" dt="2023-04-20T22:21:51.792" v="86" actId="2711"/>
      <pc:docMkLst>
        <pc:docMk/>
      </pc:docMkLst>
      <pc:sldChg chg="modSp mod">
        <pc:chgData name="Sarah Balian" userId="b3b060d9-4d34-479b-ad68-688eaebf93c5" providerId="ADAL" clId="{6319884C-DF1D-4849-AA13-81D220D5064C}" dt="2023-04-20T22:21:51.792" v="86" actId="2711"/>
        <pc:sldMkLst>
          <pc:docMk/>
          <pc:sldMk cId="0" sldId="256"/>
        </pc:sldMkLst>
        <pc:spChg chg="mod">
          <ac:chgData name="Sarah Balian" userId="b3b060d9-4d34-479b-ad68-688eaebf93c5" providerId="ADAL" clId="{6319884C-DF1D-4849-AA13-81D220D5064C}" dt="2023-04-20T22:21:51.792" v="86" actId="2711"/>
          <ac:spMkLst>
            <pc:docMk/>
            <pc:sldMk cId="0" sldId="256"/>
            <ac:spMk id="2" creationId="{00000000-0000-0000-0000-000000000000}"/>
          </ac:spMkLst>
        </pc:spChg>
      </pc:sldChg>
      <pc:sldChg chg="modSp mod">
        <pc:chgData name="Sarah Balian" userId="b3b060d9-4d34-479b-ad68-688eaebf93c5" providerId="ADAL" clId="{6319884C-DF1D-4849-AA13-81D220D5064C}" dt="2023-04-20T22:17:09.458" v="7" actId="27636"/>
        <pc:sldMkLst>
          <pc:docMk/>
          <pc:sldMk cId="589723096" sldId="345"/>
        </pc:sldMkLst>
        <pc:spChg chg="mod">
          <ac:chgData name="Sarah Balian" userId="b3b060d9-4d34-479b-ad68-688eaebf93c5" providerId="ADAL" clId="{6319884C-DF1D-4849-AA13-81D220D5064C}" dt="2023-04-20T22:17:09.458" v="7" actId="27636"/>
          <ac:spMkLst>
            <pc:docMk/>
            <pc:sldMk cId="589723096" sldId="345"/>
            <ac:spMk id="5" creationId="{00000000-0000-0000-0000-000000000000}"/>
          </ac:spMkLst>
        </pc:spChg>
      </pc:sldChg>
      <pc:sldMasterChg chg="modSp setBg">
        <pc:chgData name="Sarah Balian" userId="b3b060d9-4d34-479b-ad68-688eaebf93c5" providerId="ADAL" clId="{6319884C-DF1D-4849-AA13-81D220D5064C}" dt="2023-04-20T22:17:09.296" v="6" actId="16037"/>
        <pc:sldMasterMkLst>
          <pc:docMk/>
          <pc:sldMasterMk cId="0" sldId="2147483660"/>
        </pc:sldMasterMkLst>
        <pc:spChg chg="mod">
          <ac:chgData name="Sarah Balian" userId="b3b060d9-4d34-479b-ad68-688eaebf93c5" providerId="ADAL" clId="{6319884C-DF1D-4849-AA13-81D220D5064C}" dt="2023-04-20T22:17:09.296" v="6" actId="16037"/>
          <ac:spMkLst>
            <pc:docMk/>
            <pc:sldMasterMk cId="0" sldId="2147483660"/>
            <ac:spMk id="2" creationId="{00000000-0000-0000-0000-000000000000}"/>
          </ac:spMkLst>
        </pc:spChg>
      </pc:sldMasterChg>
      <pc:sldMasterChg chg="setBg modSldLayout">
        <pc:chgData name="Sarah Balian" userId="b3b060d9-4d34-479b-ad68-688eaebf93c5" providerId="ADAL" clId="{6319884C-DF1D-4849-AA13-81D220D5064C}" dt="2023-04-20T22:21:31.319" v="84" actId="1036"/>
        <pc:sldMasterMkLst>
          <pc:docMk/>
          <pc:sldMasterMk cId="0" sldId="2147483673"/>
        </pc:sldMasterMkLst>
        <pc:sldLayoutChg chg="addSp delSp modSp mod setBg">
          <pc:chgData name="Sarah Balian" userId="b3b060d9-4d34-479b-ad68-688eaebf93c5" providerId="ADAL" clId="{6319884C-DF1D-4849-AA13-81D220D5064C}" dt="2023-04-20T22:21:31.319" v="84" actId="1036"/>
          <pc:sldLayoutMkLst>
            <pc:docMk/>
            <pc:sldMasterMk cId="0" sldId="2147483673"/>
            <pc:sldLayoutMk cId="0" sldId="2147483674"/>
          </pc:sldLayoutMkLst>
          <pc:spChg chg="del">
            <ac:chgData name="Sarah Balian" userId="b3b060d9-4d34-479b-ad68-688eaebf93c5" providerId="ADAL" clId="{6319884C-DF1D-4849-AA13-81D220D5064C}" dt="2023-04-20T22:16:17.638" v="2" actId="478"/>
            <ac:spMkLst>
              <pc:docMk/>
              <pc:sldMasterMk cId="0" sldId="2147483673"/>
              <pc:sldLayoutMk cId="0" sldId="2147483674"/>
              <ac:spMk id="3" creationId="{89016020-AAF0-42CD-AC8F-785C3E97090C}"/>
            </ac:spMkLst>
          </pc:spChg>
          <pc:spChg chg="add mod">
            <ac:chgData name="Sarah Balian" userId="b3b060d9-4d34-479b-ad68-688eaebf93c5" providerId="ADAL" clId="{6319884C-DF1D-4849-AA13-81D220D5064C}" dt="2023-04-20T22:21:31.319" v="84" actId="1036"/>
            <ac:spMkLst>
              <pc:docMk/>
              <pc:sldMasterMk cId="0" sldId="2147483673"/>
              <pc:sldLayoutMk cId="0" sldId="2147483674"/>
              <ac:spMk id="11" creationId="{1634ACFE-A528-F27E-F717-925D3BADC29F}"/>
            </ac:spMkLst>
          </pc:spChg>
          <pc:spChg chg="add mod">
            <ac:chgData name="Sarah Balian" userId="b3b060d9-4d34-479b-ad68-688eaebf93c5" providerId="ADAL" clId="{6319884C-DF1D-4849-AA13-81D220D5064C}" dt="2023-04-20T22:21:31.319" v="84" actId="1036"/>
            <ac:spMkLst>
              <pc:docMk/>
              <pc:sldMasterMk cId="0" sldId="2147483673"/>
              <pc:sldLayoutMk cId="0" sldId="2147483674"/>
              <ac:spMk id="12" creationId="{AB5EE341-6397-6A53-D66E-47A3C8937252}"/>
            </ac:spMkLst>
          </pc:spChg>
          <pc:spChg chg="mod">
            <ac:chgData name="Sarah Balian" userId="b3b060d9-4d34-479b-ad68-688eaebf93c5" providerId="ADAL" clId="{6319884C-DF1D-4849-AA13-81D220D5064C}" dt="2023-04-20T22:21:27.161" v="81" actId="14100"/>
            <ac:spMkLst>
              <pc:docMk/>
              <pc:sldMasterMk cId="0" sldId="2147483673"/>
              <pc:sldLayoutMk cId="0" sldId="2147483674"/>
              <ac:spMk id="18" creationId="{C48AB2A4-4BCD-42A9-BB11-E59E7896330C}"/>
            </ac:spMkLst>
          </pc:spChg>
          <pc:grpChg chg="del">
            <ac:chgData name="Sarah Balian" userId="b3b060d9-4d34-479b-ad68-688eaebf93c5" providerId="ADAL" clId="{6319884C-DF1D-4849-AA13-81D220D5064C}" dt="2023-04-20T22:16:16.896" v="1" actId="478"/>
            <ac:grpSpMkLst>
              <pc:docMk/>
              <pc:sldMasterMk cId="0" sldId="2147483673"/>
              <pc:sldLayoutMk cId="0" sldId="2147483674"/>
              <ac:grpSpMk id="16" creationId="{19B8FCF9-79AD-46A2-8763-4BFB5FB0E359}"/>
            </ac:grpSpMkLst>
          </pc:grpChg>
          <pc:picChg chg="add mod modCrop">
            <ac:chgData name="Sarah Balian" userId="b3b060d9-4d34-479b-ad68-688eaebf93c5" providerId="ADAL" clId="{6319884C-DF1D-4849-AA13-81D220D5064C}" dt="2023-04-20T22:21:31.319" v="84" actId="1036"/>
            <ac:picMkLst>
              <pc:docMk/>
              <pc:sldMasterMk cId="0" sldId="2147483673"/>
              <pc:sldLayoutMk cId="0" sldId="2147483674"/>
              <ac:picMk id="10" creationId="{A70F582D-679B-0B26-E0D0-F205B8A3EAB2}"/>
            </ac:picMkLst>
          </pc:picChg>
          <pc:picChg chg="del">
            <ac:chgData name="Sarah Balian" userId="b3b060d9-4d34-479b-ad68-688eaebf93c5" providerId="ADAL" clId="{6319884C-DF1D-4849-AA13-81D220D5064C}" dt="2023-04-20T22:16:16.023" v="0" actId="478"/>
            <ac:picMkLst>
              <pc:docMk/>
              <pc:sldMasterMk cId="0" sldId="2147483673"/>
              <pc:sldLayoutMk cId="0" sldId="2147483674"/>
              <ac:picMk id="17" creationId="{946A2C44-3E51-4F32-8E86-F9D6F1859958}"/>
            </ac:picMkLst>
          </pc:picChg>
        </pc:sldLayoutChg>
      </pc:sldMasterChg>
    </pc:docChg>
  </pc:docChgLst>
  <pc:docChgLst>
    <pc:chgData name="Balian, Sarah (CNTR)" userId="b3b060d9-4d34-479b-ad68-688eaebf93c5" providerId="ADAL" clId="{67A42407-F2B2-4408-B8DF-F703002DE5DD}"/>
    <pc:docChg chg="custSel modSld">
      <pc:chgData name="Balian, Sarah (CNTR)" userId="b3b060d9-4d34-479b-ad68-688eaebf93c5" providerId="ADAL" clId="{67A42407-F2B2-4408-B8DF-F703002DE5DD}" dt="2023-07-17T16:50:28.481" v="1015" actId="20577"/>
      <pc:docMkLst>
        <pc:docMk/>
      </pc:docMkLst>
      <pc:sldChg chg="modNotesTx">
        <pc:chgData name="Balian, Sarah (CNTR)" userId="b3b060d9-4d34-479b-ad68-688eaebf93c5" providerId="ADAL" clId="{67A42407-F2B2-4408-B8DF-F703002DE5DD}" dt="2023-07-17T16:03:21.626" v="217" actId="20577"/>
        <pc:sldMkLst>
          <pc:docMk/>
          <pc:sldMk cId="0" sldId="283"/>
        </pc:sldMkLst>
      </pc:sldChg>
      <pc:sldChg chg="modSp mod modNotesTx">
        <pc:chgData name="Balian, Sarah (CNTR)" userId="b3b060d9-4d34-479b-ad68-688eaebf93c5" providerId="ADAL" clId="{67A42407-F2B2-4408-B8DF-F703002DE5DD}" dt="2023-07-17T16:47:51.409" v="862" actId="20577"/>
        <pc:sldMkLst>
          <pc:docMk/>
          <pc:sldMk cId="0" sldId="308"/>
        </pc:sldMkLst>
        <pc:spChg chg="mod">
          <ac:chgData name="Balian, Sarah (CNTR)" userId="b3b060d9-4d34-479b-ad68-688eaebf93c5" providerId="ADAL" clId="{67A42407-F2B2-4408-B8DF-F703002DE5DD}" dt="2023-07-17T16:46:30.096" v="767" actId="20577"/>
          <ac:spMkLst>
            <pc:docMk/>
            <pc:sldMk cId="0" sldId="308"/>
            <ac:spMk id="9" creationId="{00000000-0000-0000-0000-000000000000}"/>
          </ac:spMkLst>
        </pc:spChg>
      </pc:sldChg>
      <pc:sldChg chg="mod modNotesTx">
        <pc:chgData name="Balian, Sarah (CNTR)" userId="b3b060d9-4d34-479b-ad68-688eaebf93c5" providerId="ADAL" clId="{67A42407-F2B2-4408-B8DF-F703002DE5DD}" dt="2023-07-17T15:58:48.071" v="65" actId="20577"/>
        <pc:sldMkLst>
          <pc:docMk/>
          <pc:sldMk cId="1413022000" sldId="316"/>
        </pc:sldMkLst>
      </pc:sldChg>
      <pc:sldChg chg="modNotesTx">
        <pc:chgData name="Balian, Sarah (CNTR)" userId="b3b060d9-4d34-479b-ad68-688eaebf93c5" providerId="ADAL" clId="{67A42407-F2B2-4408-B8DF-F703002DE5DD}" dt="2023-07-17T16:05:00.271" v="314" actId="6549"/>
        <pc:sldMkLst>
          <pc:docMk/>
          <pc:sldMk cId="2396024623" sldId="317"/>
        </pc:sldMkLst>
      </pc:sldChg>
      <pc:sldChg chg="modNotesTx">
        <pc:chgData name="Balian, Sarah (CNTR)" userId="b3b060d9-4d34-479b-ad68-688eaebf93c5" providerId="ADAL" clId="{67A42407-F2B2-4408-B8DF-F703002DE5DD}" dt="2023-07-17T16:05:41.995" v="362" actId="6549"/>
        <pc:sldMkLst>
          <pc:docMk/>
          <pc:sldMk cId="920058099" sldId="318"/>
        </pc:sldMkLst>
      </pc:sldChg>
      <pc:sldChg chg="modNotesTx">
        <pc:chgData name="Balian, Sarah (CNTR)" userId="b3b060d9-4d34-479b-ad68-688eaebf93c5" providerId="ADAL" clId="{67A42407-F2B2-4408-B8DF-F703002DE5DD}" dt="2023-07-17T16:16:03.875" v="472" actId="20577"/>
        <pc:sldMkLst>
          <pc:docMk/>
          <pc:sldMk cId="2528100588" sldId="320"/>
        </pc:sldMkLst>
      </pc:sldChg>
      <pc:sldChg chg="modNotesTx">
        <pc:chgData name="Balian, Sarah (CNTR)" userId="b3b060d9-4d34-479b-ad68-688eaebf93c5" providerId="ADAL" clId="{67A42407-F2B2-4408-B8DF-F703002DE5DD}" dt="2023-07-17T16:13:28.587" v="438" actId="20577"/>
        <pc:sldMkLst>
          <pc:docMk/>
          <pc:sldMk cId="1605156484" sldId="321"/>
        </pc:sldMkLst>
      </pc:sldChg>
      <pc:sldChg chg="modNotesTx">
        <pc:chgData name="Balian, Sarah (CNTR)" userId="b3b060d9-4d34-479b-ad68-688eaebf93c5" providerId="ADAL" clId="{67A42407-F2B2-4408-B8DF-F703002DE5DD}" dt="2023-07-17T16:21:11.206" v="601" actId="20577"/>
        <pc:sldMkLst>
          <pc:docMk/>
          <pc:sldMk cId="832276546" sldId="322"/>
        </pc:sldMkLst>
      </pc:sldChg>
      <pc:sldChg chg="modSp mod modNotesTx">
        <pc:chgData name="Balian, Sarah (CNTR)" userId="b3b060d9-4d34-479b-ad68-688eaebf93c5" providerId="ADAL" clId="{67A42407-F2B2-4408-B8DF-F703002DE5DD}" dt="2023-07-17T16:37:37.725" v="708" actId="20577"/>
        <pc:sldMkLst>
          <pc:docMk/>
          <pc:sldMk cId="3940017229" sldId="325"/>
        </pc:sldMkLst>
        <pc:spChg chg="mod">
          <ac:chgData name="Balian, Sarah (CNTR)" userId="b3b060d9-4d34-479b-ad68-688eaebf93c5" providerId="ADAL" clId="{67A42407-F2B2-4408-B8DF-F703002DE5DD}" dt="2023-07-17T16:37:37.725" v="708" actId="20577"/>
          <ac:spMkLst>
            <pc:docMk/>
            <pc:sldMk cId="3940017229" sldId="325"/>
            <ac:spMk id="4100" creationId="{00000000-0000-0000-0000-000000000000}"/>
          </ac:spMkLst>
        </pc:spChg>
      </pc:sldChg>
      <pc:sldChg chg="modSp mod modNotesTx">
        <pc:chgData name="Balian, Sarah (CNTR)" userId="b3b060d9-4d34-479b-ad68-688eaebf93c5" providerId="ADAL" clId="{67A42407-F2B2-4408-B8DF-F703002DE5DD}" dt="2023-07-17T16:37:47.958" v="711" actId="20577"/>
        <pc:sldMkLst>
          <pc:docMk/>
          <pc:sldMk cId="700169348" sldId="326"/>
        </pc:sldMkLst>
        <pc:spChg chg="mod">
          <ac:chgData name="Balian, Sarah (CNTR)" userId="b3b060d9-4d34-479b-ad68-688eaebf93c5" providerId="ADAL" clId="{67A42407-F2B2-4408-B8DF-F703002DE5DD}" dt="2023-07-17T16:37:47.958" v="711" actId="20577"/>
          <ac:spMkLst>
            <pc:docMk/>
            <pc:sldMk cId="700169348" sldId="326"/>
            <ac:spMk id="4100" creationId="{00000000-0000-0000-0000-000000000000}"/>
          </ac:spMkLst>
        </pc:spChg>
      </pc:sldChg>
      <pc:sldChg chg="modSp mod">
        <pc:chgData name="Balian, Sarah (CNTR)" userId="b3b060d9-4d34-479b-ad68-688eaebf93c5" providerId="ADAL" clId="{67A42407-F2B2-4408-B8DF-F703002DE5DD}" dt="2023-07-17T16:37:54.884" v="714" actId="20577"/>
        <pc:sldMkLst>
          <pc:docMk/>
          <pc:sldMk cId="3780822075" sldId="327"/>
        </pc:sldMkLst>
        <pc:spChg chg="mod">
          <ac:chgData name="Balian, Sarah (CNTR)" userId="b3b060d9-4d34-479b-ad68-688eaebf93c5" providerId="ADAL" clId="{67A42407-F2B2-4408-B8DF-F703002DE5DD}" dt="2023-07-17T16:37:54.884" v="714" actId="20577"/>
          <ac:spMkLst>
            <pc:docMk/>
            <pc:sldMk cId="3780822075" sldId="327"/>
            <ac:spMk id="4100" creationId="{00000000-0000-0000-0000-000000000000}"/>
          </ac:spMkLst>
        </pc:spChg>
      </pc:sldChg>
      <pc:sldChg chg="modNotesTx">
        <pc:chgData name="Balian, Sarah (CNTR)" userId="b3b060d9-4d34-479b-ad68-688eaebf93c5" providerId="ADAL" clId="{67A42407-F2B2-4408-B8DF-F703002DE5DD}" dt="2023-07-17T16:43:50.563" v="758" actId="20577"/>
        <pc:sldMkLst>
          <pc:docMk/>
          <pc:sldMk cId="4087657822" sldId="328"/>
        </pc:sldMkLst>
      </pc:sldChg>
      <pc:sldChg chg="modNotesTx">
        <pc:chgData name="Balian, Sarah (CNTR)" userId="b3b060d9-4d34-479b-ad68-688eaebf93c5" providerId="ADAL" clId="{67A42407-F2B2-4408-B8DF-F703002DE5DD}" dt="2023-07-17T16:48:46.755" v="912" actId="33524"/>
        <pc:sldMkLst>
          <pc:docMk/>
          <pc:sldMk cId="2819081419" sldId="332"/>
        </pc:sldMkLst>
      </pc:sldChg>
      <pc:sldChg chg="modSp mod modNotesTx">
        <pc:chgData name="Balian, Sarah (CNTR)" userId="b3b060d9-4d34-479b-ad68-688eaebf93c5" providerId="ADAL" clId="{67A42407-F2B2-4408-B8DF-F703002DE5DD}" dt="2023-07-17T16:49:24.743" v="975" actId="20577"/>
        <pc:sldMkLst>
          <pc:docMk/>
          <pc:sldMk cId="589401009" sldId="333"/>
        </pc:sldMkLst>
        <pc:spChg chg="mod">
          <ac:chgData name="Balian, Sarah (CNTR)" userId="b3b060d9-4d34-479b-ad68-688eaebf93c5" providerId="ADAL" clId="{67A42407-F2B2-4408-B8DF-F703002DE5DD}" dt="2023-07-17T16:49:04.640" v="915" actId="20577"/>
          <ac:spMkLst>
            <pc:docMk/>
            <pc:sldMk cId="589401009" sldId="333"/>
            <ac:spMk id="9" creationId="{00000000-0000-0000-0000-000000000000}"/>
          </ac:spMkLst>
        </pc:spChg>
      </pc:sldChg>
      <pc:sldChg chg="modSp mod modNotesTx">
        <pc:chgData name="Balian, Sarah (CNTR)" userId="b3b060d9-4d34-479b-ad68-688eaebf93c5" providerId="ADAL" clId="{67A42407-F2B2-4408-B8DF-F703002DE5DD}" dt="2023-07-17T16:50:28.481" v="1015" actId="20577"/>
        <pc:sldMkLst>
          <pc:docMk/>
          <pc:sldMk cId="3551706426" sldId="335"/>
        </pc:sldMkLst>
        <pc:spChg chg="mod">
          <ac:chgData name="Balian, Sarah (CNTR)" userId="b3b060d9-4d34-479b-ad68-688eaebf93c5" providerId="ADAL" clId="{67A42407-F2B2-4408-B8DF-F703002DE5DD}" dt="2023-07-17T16:49:49.975" v="981" actId="20577"/>
          <ac:spMkLst>
            <pc:docMk/>
            <pc:sldMk cId="3551706426" sldId="335"/>
            <ac:spMk id="9" creationId="{00000000-0000-0000-0000-000000000000}"/>
          </ac:spMkLst>
        </pc:spChg>
      </pc:sldChg>
      <pc:sldChg chg="modSp mod">
        <pc:chgData name="Balian, Sarah (CNTR)" userId="b3b060d9-4d34-479b-ad68-688eaebf93c5" providerId="ADAL" clId="{67A42407-F2B2-4408-B8DF-F703002DE5DD}" dt="2023-07-17T16:49:55.671" v="984" actId="20577"/>
        <pc:sldMkLst>
          <pc:docMk/>
          <pc:sldMk cId="2462020223" sldId="336"/>
        </pc:sldMkLst>
        <pc:spChg chg="mod">
          <ac:chgData name="Balian, Sarah (CNTR)" userId="b3b060d9-4d34-479b-ad68-688eaebf93c5" providerId="ADAL" clId="{67A42407-F2B2-4408-B8DF-F703002DE5DD}" dt="2023-07-17T16:49:55.671" v="984" actId="20577"/>
          <ac:spMkLst>
            <pc:docMk/>
            <pc:sldMk cId="2462020223" sldId="336"/>
            <ac:spMk id="9" creationId="{00000000-0000-0000-0000-000000000000}"/>
          </ac:spMkLst>
        </pc:spChg>
      </pc:sldChg>
      <pc:sldChg chg="modSp mod">
        <pc:chgData name="Balian, Sarah (CNTR)" userId="b3b060d9-4d34-479b-ad68-688eaebf93c5" providerId="ADAL" clId="{67A42407-F2B2-4408-B8DF-F703002DE5DD}" dt="2023-07-17T16:45:42.193" v="761" actId="20577"/>
        <pc:sldMkLst>
          <pc:docMk/>
          <pc:sldMk cId="2197204918" sldId="342"/>
        </pc:sldMkLst>
        <pc:spChg chg="mod">
          <ac:chgData name="Balian, Sarah (CNTR)" userId="b3b060d9-4d34-479b-ad68-688eaebf93c5" providerId="ADAL" clId="{67A42407-F2B2-4408-B8DF-F703002DE5DD}" dt="2023-07-17T16:45:42.193" v="761" actId="20577"/>
          <ac:spMkLst>
            <pc:docMk/>
            <pc:sldMk cId="2197204918" sldId="342"/>
            <ac:spMk id="9" creationId="{00000000-0000-0000-0000-000000000000}"/>
          </ac:spMkLst>
        </pc:spChg>
      </pc:sldChg>
      <pc:sldChg chg="modSp mod">
        <pc:chgData name="Balian, Sarah (CNTR)" userId="b3b060d9-4d34-479b-ad68-688eaebf93c5" providerId="ADAL" clId="{67A42407-F2B2-4408-B8DF-F703002DE5DD}" dt="2023-07-17T16:49:42.511" v="978" actId="20577"/>
        <pc:sldMkLst>
          <pc:docMk/>
          <pc:sldMk cId="1347424167" sldId="344"/>
        </pc:sldMkLst>
        <pc:spChg chg="mod">
          <ac:chgData name="Balian, Sarah (CNTR)" userId="b3b060d9-4d34-479b-ad68-688eaebf93c5" providerId="ADAL" clId="{67A42407-F2B2-4408-B8DF-F703002DE5DD}" dt="2023-07-17T16:49:42.511" v="978" actId="20577"/>
          <ac:spMkLst>
            <pc:docMk/>
            <pc:sldMk cId="1347424167" sldId="344"/>
            <ac:spMk id="8" creationId="{00000000-0000-0000-0000-000000000000}"/>
          </ac:spMkLst>
        </pc:spChg>
      </pc:sldChg>
    </pc:docChg>
  </pc:docChgLst>
  <pc:docChgLst>
    <pc:chgData name="Vadnais, Sabina" userId="e0a5976f-0446-4474-aa64-fce0035d6983" providerId="ADAL" clId="{67322B89-5913-4A5C-B7E2-C1BD564BB2A2}"/>
    <pc:docChg chg="undo redo custSel addSld delSld modSld modSection">
      <pc:chgData name="Vadnais, Sabina" userId="e0a5976f-0446-4474-aa64-fce0035d6983" providerId="ADAL" clId="{67322B89-5913-4A5C-B7E2-C1BD564BB2A2}" dt="2022-05-25T17:45:57.404" v="3137" actId="20577"/>
      <pc:docMkLst>
        <pc:docMk/>
      </pc:docMkLst>
      <pc:sldChg chg="modSp mod">
        <pc:chgData name="Vadnais, Sabina" userId="e0a5976f-0446-4474-aa64-fce0035d6983" providerId="ADAL" clId="{67322B89-5913-4A5C-B7E2-C1BD564BB2A2}" dt="2022-05-25T15:00:21.360" v="2953" actId="20577"/>
        <pc:sldMkLst>
          <pc:docMk/>
          <pc:sldMk cId="0" sldId="278"/>
        </pc:sldMkLst>
        <pc:spChg chg="mod">
          <ac:chgData name="Vadnais, Sabina" userId="e0a5976f-0446-4474-aa64-fce0035d6983" providerId="ADAL" clId="{67322B89-5913-4A5C-B7E2-C1BD564BB2A2}" dt="2022-05-25T15:00:21.360" v="2953" actId="20577"/>
          <ac:spMkLst>
            <pc:docMk/>
            <pc:sldMk cId="0" sldId="278"/>
            <ac:spMk id="3" creationId="{00000000-0000-0000-0000-000000000000}"/>
          </ac:spMkLst>
        </pc:spChg>
      </pc:sldChg>
      <pc:sldChg chg="modSp mod modNotesTx">
        <pc:chgData name="Vadnais, Sabina" userId="e0a5976f-0446-4474-aa64-fce0035d6983" providerId="ADAL" clId="{67322B89-5913-4A5C-B7E2-C1BD564BB2A2}" dt="2022-05-24T18:51:29.041" v="707" actId="27918"/>
        <pc:sldMkLst>
          <pc:docMk/>
          <pc:sldMk cId="0" sldId="283"/>
        </pc:sldMkLst>
        <pc:spChg chg="mod">
          <ac:chgData name="Vadnais, Sabina" userId="e0a5976f-0446-4474-aa64-fce0035d6983" providerId="ADAL" clId="{67322B89-5913-4A5C-B7E2-C1BD564BB2A2}" dt="2022-05-24T17:13:34.721" v="7" actId="20577"/>
          <ac:spMkLst>
            <pc:docMk/>
            <pc:sldMk cId="0" sldId="283"/>
            <ac:spMk id="4100" creationId="{00000000-0000-0000-0000-000000000000}"/>
          </ac:spMkLst>
        </pc:spChg>
        <pc:graphicFrameChg chg="mod">
          <ac:chgData name="Vadnais, Sabina" userId="e0a5976f-0446-4474-aa64-fce0035d6983" providerId="ADAL" clId="{67322B89-5913-4A5C-B7E2-C1BD564BB2A2}" dt="2022-05-24T18:51:21.964" v="705" actId="113"/>
          <ac:graphicFrameMkLst>
            <pc:docMk/>
            <pc:sldMk cId="0" sldId="283"/>
            <ac:graphicFrameMk id="7" creationId="{00000000-0000-0000-0000-000000000000}"/>
          </ac:graphicFrameMkLst>
        </pc:graphicFrameChg>
      </pc:sldChg>
      <pc:sldChg chg="modSp mod modNotesTx">
        <pc:chgData name="Vadnais, Sabina" userId="e0a5976f-0446-4474-aa64-fce0035d6983" providerId="ADAL" clId="{67322B89-5913-4A5C-B7E2-C1BD564BB2A2}" dt="2022-05-24T20:45:00.737" v="1749"/>
        <pc:sldMkLst>
          <pc:docMk/>
          <pc:sldMk cId="0" sldId="308"/>
        </pc:sldMkLst>
        <pc:spChg chg="mod">
          <ac:chgData name="Vadnais, Sabina" userId="e0a5976f-0446-4474-aa64-fce0035d6983" providerId="ADAL" clId="{67322B89-5913-4A5C-B7E2-C1BD564BB2A2}" dt="2022-05-24T20:33:16.918" v="1663" actId="20577"/>
          <ac:spMkLst>
            <pc:docMk/>
            <pc:sldMk cId="0" sldId="308"/>
            <ac:spMk id="9" creationId="{00000000-0000-0000-0000-000000000000}"/>
          </ac:spMkLst>
        </pc:spChg>
        <pc:graphicFrameChg chg="mod">
          <ac:chgData name="Vadnais, Sabina" userId="e0a5976f-0446-4474-aa64-fce0035d6983" providerId="ADAL" clId="{67322B89-5913-4A5C-B7E2-C1BD564BB2A2}" dt="2022-05-24T20:45:00.737" v="1749"/>
          <ac:graphicFrameMkLst>
            <pc:docMk/>
            <pc:sldMk cId="0" sldId="308"/>
            <ac:graphicFrameMk id="10" creationId="{00000000-0000-0000-0000-000000000000}"/>
          </ac:graphicFrameMkLst>
        </pc:graphicFrameChg>
      </pc:sldChg>
      <pc:sldChg chg="modSp mod">
        <pc:chgData name="Vadnais, Sabina" userId="e0a5976f-0446-4474-aa64-fce0035d6983" providerId="ADAL" clId="{67322B89-5913-4A5C-B7E2-C1BD564BB2A2}" dt="2022-05-25T14:15:13.005" v="2442" actId="20577"/>
        <pc:sldMkLst>
          <pc:docMk/>
          <pc:sldMk cId="4009195426" sldId="315"/>
        </pc:sldMkLst>
        <pc:spChg chg="mod">
          <ac:chgData name="Vadnais, Sabina" userId="e0a5976f-0446-4474-aa64-fce0035d6983" providerId="ADAL" clId="{67322B89-5913-4A5C-B7E2-C1BD564BB2A2}" dt="2022-05-25T14:15:13.005" v="2442" actId="20577"/>
          <ac:spMkLst>
            <pc:docMk/>
            <pc:sldMk cId="4009195426" sldId="315"/>
            <ac:spMk id="3" creationId="{00000000-0000-0000-0000-000000000000}"/>
          </ac:spMkLst>
        </pc:spChg>
      </pc:sldChg>
      <pc:sldChg chg="modSp mod modNotesTx">
        <pc:chgData name="Vadnais, Sabina" userId="e0a5976f-0446-4474-aa64-fce0035d6983" providerId="ADAL" clId="{67322B89-5913-4A5C-B7E2-C1BD564BB2A2}" dt="2022-05-24T18:56:55.220" v="816" actId="20577"/>
        <pc:sldMkLst>
          <pc:docMk/>
          <pc:sldMk cId="1413022000" sldId="316"/>
        </pc:sldMkLst>
        <pc:spChg chg="mod">
          <ac:chgData name="Vadnais, Sabina" userId="e0a5976f-0446-4474-aa64-fce0035d6983" providerId="ADAL" clId="{67322B89-5913-4A5C-B7E2-C1BD564BB2A2}" dt="2022-05-24T18:56:55.220" v="816" actId="20577"/>
          <ac:spMkLst>
            <pc:docMk/>
            <pc:sldMk cId="1413022000" sldId="316"/>
            <ac:spMk id="4100" creationId="{00000000-0000-0000-0000-000000000000}"/>
          </ac:spMkLst>
        </pc:spChg>
        <pc:graphicFrameChg chg="mod">
          <ac:chgData name="Vadnais, Sabina" userId="e0a5976f-0446-4474-aa64-fce0035d6983" providerId="ADAL" clId="{67322B89-5913-4A5C-B7E2-C1BD564BB2A2}" dt="2022-05-24T18:54:32.874" v="742" actId="20577"/>
          <ac:graphicFrameMkLst>
            <pc:docMk/>
            <pc:sldMk cId="1413022000" sldId="316"/>
            <ac:graphicFrameMk id="7" creationId="{00000000-0000-0000-0000-000000000000}"/>
          </ac:graphicFrameMkLst>
        </pc:graphicFrameChg>
      </pc:sldChg>
      <pc:sldChg chg="addSp delSp modSp mod modNotesTx">
        <pc:chgData name="Vadnais, Sabina" userId="e0a5976f-0446-4474-aa64-fce0035d6983" providerId="ADAL" clId="{67322B89-5913-4A5C-B7E2-C1BD564BB2A2}" dt="2022-05-24T20:27:11.607" v="1512" actId="27918"/>
        <pc:sldMkLst>
          <pc:docMk/>
          <pc:sldMk cId="2396024623" sldId="317"/>
        </pc:sldMkLst>
        <pc:spChg chg="add del mod">
          <ac:chgData name="Vadnais, Sabina" userId="e0a5976f-0446-4474-aa64-fce0035d6983" providerId="ADAL" clId="{67322B89-5913-4A5C-B7E2-C1BD564BB2A2}" dt="2022-05-24T19:28:45.022" v="982" actId="478"/>
          <ac:spMkLst>
            <pc:docMk/>
            <pc:sldMk cId="2396024623" sldId="317"/>
            <ac:spMk id="3" creationId="{2E0A9544-B516-46B5-B250-1714725A1B47}"/>
          </ac:spMkLst>
        </pc:spChg>
        <pc:spChg chg="mod">
          <ac:chgData name="Vadnais, Sabina" userId="e0a5976f-0446-4474-aa64-fce0035d6983" providerId="ADAL" clId="{67322B89-5913-4A5C-B7E2-C1BD564BB2A2}" dt="2022-05-24T18:42:01.251" v="630"/>
          <ac:spMkLst>
            <pc:docMk/>
            <pc:sldMk cId="2396024623" sldId="317"/>
            <ac:spMk id="6" creationId="{00000000-0000-0000-0000-000000000000}"/>
          </ac:spMkLst>
        </pc:spChg>
        <pc:graphicFrameChg chg="add mod">
          <ac:chgData name="Vadnais, Sabina" userId="e0a5976f-0446-4474-aa64-fce0035d6983" providerId="ADAL" clId="{67322B89-5913-4A5C-B7E2-C1BD564BB2A2}" dt="2022-05-24T19:31:56.166" v="1013"/>
          <ac:graphicFrameMkLst>
            <pc:docMk/>
            <pc:sldMk cId="2396024623" sldId="317"/>
            <ac:graphicFrameMk id="5" creationId="{7620D0BD-6FEF-4AD0-B62B-9303E9289BB2}"/>
          </ac:graphicFrameMkLst>
        </pc:graphicFrameChg>
        <pc:graphicFrameChg chg="del mod">
          <ac:chgData name="Vadnais, Sabina" userId="e0a5976f-0446-4474-aa64-fce0035d6983" providerId="ADAL" clId="{67322B89-5913-4A5C-B7E2-C1BD564BB2A2}" dt="2022-05-24T19:28:39.648" v="981" actId="478"/>
          <ac:graphicFrameMkLst>
            <pc:docMk/>
            <pc:sldMk cId="2396024623" sldId="317"/>
            <ac:graphicFrameMk id="7" creationId="{00000000-0000-0000-0000-000000000000}"/>
          </ac:graphicFrameMkLst>
        </pc:graphicFrameChg>
      </pc:sldChg>
      <pc:sldChg chg="modSp mod modNotesTx">
        <pc:chgData name="Vadnais, Sabina" userId="e0a5976f-0446-4474-aa64-fce0035d6983" providerId="ADAL" clId="{67322B89-5913-4A5C-B7E2-C1BD564BB2A2}" dt="2022-05-24T19:23:04.467" v="940" actId="27918"/>
        <pc:sldMkLst>
          <pc:docMk/>
          <pc:sldMk cId="920058099" sldId="318"/>
        </pc:sldMkLst>
        <pc:spChg chg="mod">
          <ac:chgData name="Vadnais, Sabina" userId="e0a5976f-0446-4474-aa64-fce0035d6983" providerId="ADAL" clId="{67322B89-5913-4A5C-B7E2-C1BD564BB2A2}" dt="2022-05-24T18:42:06.579" v="636"/>
          <ac:spMkLst>
            <pc:docMk/>
            <pc:sldMk cId="920058099" sldId="318"/>
            <ac:spMk id="9" creationId="{00000000-0000-0000-0000-000000000000}"/>
          </ac:spMkLst>
        </pc:spChg>
      </pc:sldChg>
      <pc:sldChg chg="modSp mod modNotesTx">
        <pc:chgData name="Vadnais, Sabina" userId="e0a5976f-0446-4474-aa64-fce0035d6983" providerId="ADAL" clId="{67322B89-5913-4A5C-B7E2-C1BD564BB2A2}" dt="2022-05-25T17:43:47.264" v="3083"/>
        <pc:sldMkLst>
          <pc:docMk/>
          <pc:sldMk cId="2528100588" sldId="320"/>
        </pc:sldMkLst>
        <pc:spChg chg="mod">
          <ac:chgData name="Vadnais, Sabina" userId="e0a5976f-0446-4474-aa64-fce0035d6983" providerId="ADAL" clId="{67322B89-5913-4A5C-B7E2-C1BD564BB2A2}" dt="2022-05-25T17:43:36.351" v="3080" actId="20577"/>
          <ac:spMkLst>
            <pc:docMk/>
            <pc:sldMk cId="2528100588" sldId="320"/>
            <ac:spMk id="4100" creationId="{00000000-0000-0000-0000-000000000000}"/>
          </ac:spMkLst>
        </pc:spChg>
        <pc:graphicFrameChg chg="mod">
          <ac:chgData name="Vadnais, Sabina" userId="e0a5976f-0446-4474-aa64-fce0035d6983" providerId="ADAL" clId="{67322B89-5913-4A5C-B7E2-C1BD564BB2A2}" dt="2022-05-25T17:43:47.264" v="3083"/>
          <ac:graphicFrameMkLst>
            <pc:docMk/>
            <pc:sldMk cId="2528100588" sldId="320"/>
            <ac:graphicFrameMk id="7" creationId="{00000000-0000-0000-0000-000000000000}"/>
          </ac:graphicFrameMkLst>
        </pc:graphicFrameChg>
      </pc:sldChg>
      <pc:sldChg chg="modSp mod modNotesTx">
        <pc:chgData name="Vadnais, Sabina" userId="e0a5976f-0446-4474-aa64-fce0035d6983" providerId="ADAL" clId="{67322B89-5913-4A5C-B7E2-C1BD564BB2A2}" dt="2022-05-25T17:43:06.425" v="3062" actId="20577"/>
        <pc:sldMkLst>
          <pc:docMk/>
          <pc:sldMk cId="1605156484" sldId="321"/>
        </pc:sldMkLst>
        <pc:spChg chg="mod">
          <ac:chgData name="Vadnais, Sabina" userId="e0a5976f-0446-4474-aa64-fce0035d6983" providerId="ADAL" clId="{67322B89-5913-4A5C-B7E2-C1BD564BB2A2}" dt="2022-05-25T17:43:06.425" v="3062" actId="20577"/>
          <ac:spMkLst>
            <pc:docMk/>
            <pc:sldMk cId="1605156484" sldId="321"/>
            <ac:spMk id="4100" creationId="{00000000-0000-0000-0000-000000000000}"/>
          </ac:spMkLst>
        </pc:spChg>
        <pc:graphicFrameChg chg="mod">
          <ac:chgData name="Vadnais, Sabina" userId="e0a5976f-0446-4474-aa64-fce0035d6983" providerId="ADAL" clId="{67322B89-5913-4A5C-B7E2-C1BD564BB2A2}" dt="2022-05-25T17:42:56.356" v="3052"/>
          <ac:graphicFrameMkLst>
            <pc:docMk/>
            <pc:sldMk cId="1605156484" sldId="321"/>
            <ac:graphicFrameMk id="7" creationId="{00000000-0000-0000-0000-000000000000}"/>
          </ac:graphicFrameMkLst>
        </pc:graphicFrameChg>
      </pc:sldChg>
      <pc:sldChg chg="delSp modSp mod modNotesTx">
        <pc:chgData name="Vadnais, Sabina" userId="e0a5976f-0446-4474-aa64-fce0035d6983" providerId="ADAL" clId="{67322B89-5913-4A5C-B7E2-C1BD564BB2A2}" dt="2022-05-25T17:45:04.820" v="3116" actId="20577"/>
        <pc:sldMkLst>
          <pc:docMk/>
          <pc:sldMk cId="832276546" sldId="322"/>
        </pc:sldMkLst>
        <pc:spChg chg="del">
          <ac:chgData name="Vadnais, Sabina" userId="e0a5976f-0446-4474-aa64-fce0035d6983" providerId="ADAL" clId="{67322B89-5913-4A5C-B7E2-C1BD564BB2A2}" dt="2022-05-24T19:12:59.205" v="895" actId="478"/>
          <ac:spMkLst>
            <pc:docMk/>
            <pc:sldMk cId="832276546" sldId="322"/>
            <ac:spMk id="3" creationId="{00000000-0000-0000-0000-000000000000}"/>
          </ac:spMkLst>
        </pc:spChg>
        <pc:spChg chg="mod">
          <ac:chgData name="Vadnais, Sabina" userId="e0a5976f-0446-4474-aa64-fce0035d6983" providerId="ADAL" clId="{67322B89-5913-4A5C-B7E2-C1BD564BB2A2}" dt="2022-05-25T17:45:04.820" v="3116" actId="20577"/>
          <ac:spMkLst>
            <pc:docMk/>
            <pc:sldMk cId="832276546" sldId="322"/>
            <ac:spMk id="4100" creationId="{00000000-0000-0000-0000-000000000000}"/>
          </ac:spMkLst>
        </pc:spChg>
        <pc:graphicFrameChg chg="mod">
          <ac:chgData name="Vadnais, Sabina" userId="e0a5976f-0446-4474-aa64-fce0035d6983" providerId="ADAL" clId="{67322B89-5913-4A5C-B7E2-C1BD564BB2A2}" dt="2022-05-25T17:44:25.892" v="3090"/>
          <ac:graphicFrameMkLst>
            <pc:docMk/>
            <pc:sldMk cId="832276546" sldId="322"/>
            <ac:graphicFrameMk id="7" creationId="{00000000-0000-0000-0000-000000000000}"/>
          </ac:graphicFrameMkLst>
        </pc:graphicFrameChg>
      </pc:sldChg>
      <pc:sldChg chg="modSp mod modNotesTx">
        <pc:chgData name="Vadnais, Sabina" userId="e0a5976f-0446-4474-aa64-fce0035d6983" providerId="ADAL" clId="{67322B89-5913-4A5C-B7E2-C1BD564BB2A2}" dt="2022-05-25T17:45:00.051" v="3106" actId="20577"/>
        <pc:sldMkLst>
          <pc:docMk/>
          <pc:sldMk cId="607433401" sldId="324"/>
        </pc:sldMkLst>
        <pc:spChg chg="mod">
          <ac:chgData name="Vadnais, Sabina" userId="e0a5976f-0446-4474-aa64-fce0035d6983" providerId="ADAL" clId="{67322B89-5913-4A5C-B7E2-C1BD564BB2A2}" dt="2022-05-25T17:45:00.051" v="3106" actId="20577"/>
          <ac:spMkLst>
            <pc:docMk/>
            <pc:sldMk cId="607433401" sldId="324"/>
            <ac:spMk id="4100" creationId="{00000000-0000-0000-0000-000000000000}"/>
          </ac:spMkLst>
        </pc:spChg>
        <pc:graphicFrameChg chg="mod">
          <ac:chgData name="Vadnais, Sabina" userId="e0a5976f-0446-4474-aa64-fce0035d6983" providerId="ADAL" clId="{67322B89-5913-4A5C-B7E2-C1BD564BB2A2}" dt="2022-05-25T17:44:54.309" v="3096"/>
          <ac:graphicFrameMkLst>
            <pc:docMk/>
            <pc:sldMk cId="607433401" sldId="324"/>
            <ac:graphicFrameMk id="7" creationId="{00000000-0000-0000-0000-000000000000}"/>
          </ac:graphicFrameMkLst>
        </pc:graphicFrameChg>
      </pc:sldChg>
      <pc:sldChg chg="modSp mod modNotesTx">
        <pc:chgData name="Vadnais, Sabina" userId="e0a5976f-0446-4474-aa64-fce0035d6983" providerId="ADAL" clId="{67322B89-5913-4A5C-B7E2-C1BD564BB2A2}" dt="2022-05-25T17:45:57.404" v="3137" actId="20577"/>
        <pc:sldMkLst>
          <pc:docMk/>
          <pc:sldMk cId="3940017229" sldId="325"/>
        </pc:sldMkLst>
        <pc:spChg chg="mod">
          <ac:chgData name="Vadnais, Sabina" userId="e0a5976f-0446-4474-aa64-fce0035d6983" providerId="ADAL" clId="{67322B89-5913-4A5C-B7E2-C1BD564BB2A2}" dt="2022-05-25T17:45:57.404" v="3137" actId="20577"/>
          <ac:spMkLst>
            <pc:docMk/>
            <pc:sldMk cId="3940017229" sldId="325"/>
            <ac:spMk id="4100" creationId="{00000000-0000-0000-0000-000000000000}"/>
          </ac:spMkLst>
        </pc:spChg>
        <pc:graphicFrameChg chg="mod">
          <ac:chgData name="Vadnais, Sabina" userId="e0a5976f-0446-4474-aa64-fce0035d6983" providerId="ADAL" clId="{67322B89-5913-4A5C-B7E2-C1BD564BB2A2}" dt="2022-05-25T17:45:53.199" v="3127"/>
          <ac:graphicFrameMkLst>
            <pc:docMk/>
            <pc:sldMk cId="3940017229" sldId="325"/>
            <ac:graphicFrameMk id="7" creationId="{00000000-0000-0000-0000-000000000000}"/>
          </ac:graphicFrameMkLst>
        </pc:graphicFrameChg>
      </pc:sldChg>
      <pc:sldChg chg="modSp mod modNotesTx">
        <pc:chgData name="Vadnais, Sabina" userId="e0a5976f-0446-4474-aa64-fce0035d6983" providerId="ADAL" clId="{67322B89-5913-4A5C-B7E2-C1BD564BB2A2}" dt="2022-05-24T20:04:47.470" v="1353"/>
        <pc:sldMkLst>
          <pc:docMk/>
          <pc:sldMk cId="700169348" sldId="326"/>
        </pc:sldMkLst>
        <pc:spChg chg="mod">
          <ac:chgData name="Vadnais, Sabina" userId="e0a5976f-0446-4474-aa64-fce0035d6983" providerId="ADAL" clId="{67322B89-5913-4A5C-B7E2-C1BD564BB2A2}" dt="2022-05-24T19:59:09.443" v="1314" actId="20577"/>
          <ac:spMkLst>
            <pc:docMk/>
            <pc:sldMk cId="700169348" sldId="326"/>
            <ac:spMk id="4100" creationId="{00000000-0000-0000-0000-000000000000}"/>
          </ac:spMkLst>
        </pc:spChg>
      </pc:sldChg>
      <pc:sldChg chg="modSp mod modNotesTx">
        <pc:chgData name="Vadnais, Sabina" userId="e0a5976f-0446-4474-aa64-fce0035d6983" providerId="ADAL" clId="{67322B89-5913-4A5C-B7E2-C1BD564BB2A2}" dt="2022-05-24T20:06:13.078" v="1374" actId="20577"/>
        <pc:sldMkLst>
          <pc:docMk/>
          <pc:sldMk cId="3780822075" sldId="327"/>
        </pc:sldMkLst>
        <pc:spChg chg="mod">
          <ac:chgData name="Vadnais, Sabina" userId="e0a5976f-0446-4474-aa64-fce0035d6983" providerId="ADAL" clId="{67322B89-5913-4A5C-B7E2-C1BD564BB2A2}" dt="2022-05-24T20:05:59.083" v="1364" actId="20577"/>
          <ac:spMkLst>
            <pc:docMk/>
            <pc:sldMk cId="3780822075" sldId="327"/>
            <ac:spMk id="4100" creationId="{00000000-0000-0000-0000-000000000000}"/>
          </ac:spMkLst>
        </pc:spChg>
      </pc:sldChg>
      <pc:sldChg chg="modSp mod modNotesTx">
        <pc:chgData name="Vadnais, Sabina" userId="e0a5976f-0446-4474-aa64-fce0035d6983" providerId="ADAL" clId="{67322B89-5913-4A5C-B7E2-C1BD564BB2A2}" dt="2022-05-24T20:13:20.914" v="1408" actId="27636"/>
        <pc:sldMkLst>
          <pc:docMk/>
          <pc:sldMk cId="4087657822" sldId="328"/>
        </pc:sldMkLst>
        <pc:spChg chg="mod">
          <ac:chgData name="Vadnais, Sabina" userId="e0a5976f-0446-4474-aa64-fce0035d6983" providerId="ADAL" clId="{67322B89-5913-4A5C-B7E2-C1BD564BB2A2}" dt="2022-05-24T20:07:59.348" v="1388" actId="20577"/>
          <ac:spMkLst>
            <pc:docMk/>
            <pc:sldMk cId="4087657822" sldId="328"/>
            <ac:spMk id="4100" creationId="{00000000-0000-0000-0000-000000000000}"/>
          </ac:spMkLst>
        </pc:spChg>
        <pc:graphicFrameChg chg="mod">
          <ac:chgData name="Vadnais, Sabina" userId="e0a5976f-0446-4474-aa64-fce0035d6983" providerId="ADAL" clId="{67322B89-5913-4A5C-B7E2-C1BD564BB2A2}" dt="2022-05-24T20:13:20.914" v="1408" actId="27636"/>
          <ac:graphicFrameMkLst>
            <pc:docMk/>
            <pc:sldMk cId="4087657822" sldId="328"/>
            <ac:graphicFrameMk id="7" creationId="{00000000-0000-0000-0000-000000000000}"/>
          </ac:graphicFrameMkLst>
        </pc:graphicFrameChg>
      </pc:sldChg>
      <pc:sldChg chg="modSp mod">
        <pc:chgData name="Vadnais, Sabina" userId="e0a5976f-0446-4474-aa64-fce0035d6983" providerId="ADAL" clId="{67322B89-5913-4A5C-B7E2-C1BD564BB2A2}" dt="2022-05-25T14:15:30.047" v="2445" actId="20577"/>
        <pc:sldMkLst>
          <pc:docMk/>
          <pc:sldMk cId="529735866" sldId="329"/>
        </pc:sldMkLst>
        <pc:spChg chg="mod">
          <ac:chgData name="Vadnais, Sabina" userId="e0a5976f-0446-4474-aa64-fce0035d6983" providerId="ADAL" clId="{67322B89-5913-4A5C-B7E2-C1BD564BB2A2}" dt="2022-05-25T14:15:30.047" v="2445" actId="20577"/>
          <ac:spMkLst>
            <pc:docMk/>
            <pc:sldMk cId="529735866" sldId="329"/>
            <ac:spMk id="9" creationId="{00000000-0000-0000-0000-000000000000}"/>
          </ac:spMkLst>
        </pc:spChg>
      </pc:sldChg>
      <pc:sldChg chg="modSp mod modNotesTx">
        <pc:chgData name="Vadnais, Sabina" userId="e0a5976f-0446-4474-aa64-fce0035d6983" providerId="ADAL" clId="{67322B89-5913-4A5C-B7E2-C1BD564BB2A2}" dt="2022-05-24T20:46:48.228" v="1829" actId="20577"/>
        <pc:sldMkLst>
          <pc:docMk/>
          <pc:sldMk cId="589401009" sldId="333"/>
        </pc:sldMkLst>
        <pc:spChg chg="mod">
          <ac:chgData name="Vadnais, Sabina" userId="e0a5976f-0446-4474-aa64-fce0035d6983" providerId="ADAL" clId="{67322B89-5913-4A5C-B7E2-C1BD564BB2A2}" dt="2022-05-24T20:46:17.324" v="1773" actId="20577"/>
          <ac:spMkLst>
            <pc:docMk/>
            <pc:sldMk cId="589401009" sldId="333"/>
            <ac:spMk id="9" creationId="{00000000-0000-0000-0000-000000000000}"/>
          </ac:spMkLst>
        </pc:spChg>
        <pc:graphicFrameChg chg="mod">
          <ac:chgData name="Vadnais, Sabina" userId="e0a5976f-0446-4474-aa64-fce0035d6983" providerId="ADAL" clId="{67322B89-5913-4A5C-B7E2-C1BD564BB2A2}" dt="2022-05-24T20:45:57.247" v="1765"/>
          <ac:graphicFrameMkLst>
            <pc:docMk/>
            <pc:sldMk cId="589401009" sldId="333"/>
            <ac:graphicFrameMk id="7" creationId="{00000000-0000-0000-0000-000000000000}"/>
          </ac:graphicFrameMkLst>
        </pc:graphicFrameChg>
      </pc:sldChg>
      <pc:sldChg chg="modSp mod modNotesTx">
        <pc:chgData name="Vadnais, Sabina" userId="e0a5976f-0446-4474-aa64-fce0035d6983" providerId="ADAL" clId="{67322B89-5913-4A5C-B7E2-C1BD564BB2A2}" dt="2022-05-24T20:56:08.809" v="1930" actId="20577"/>
        <pc:sldMkLst>
          <pc:docMk/>
          <pc:sldMk cId="3551706426" sldId="335"/>
        </pc:sldMkLst>
        <pc:spChg chg="mod">
          <ac:chgData name="Vadnais, Sabina" userId="e0a5976f-0446-4474-aa64-fce0035d6983" providerId="ADAL" clId="{67322B89-5913-4A5C-B7E2-C1BD564BB2A2}" dt="2022-05-24T20:56:08.809" v="1930" actId="20577"/>
          <ac:spMkLst>
            <pc:docMk/>
            <pc:sldMk cId="3551706426" sldId="335"/>
            <ac:spMk id="9" creationId="{00000000-0000-0000-0000-000000000000}"/>
          </ac:spMkLst>
        </pc:spChg>
        <pc:graphicFrameChg chg="mod">
          <ac:chgData name="Vadnais, Sabina" userId="e0a5976f-0446-4474-aa64-fce0035d6983" providerId="ADAL" clId="{67322B89-5913-4A5C-B7E2-C1BD564BB2A2}" dt="2022-05-24T20:55:38.691" v="1919"/>
          <ac:graphicFrameMkLst>
            <pc:docMk/>
            <pc:sldMk cId="3551706426" sldId="335"/>
            <ac:graphicFrameMk id="7" creationId="{00000000-0000-0000-0000-000000000000}"/>
          </ac:graphicFrameMkLst>
        </pc:graphicFrameChg>
      </pc:sldChg>
      <pc:sldChg chg="modSp mod">
        <pc:chgData name="Vadnais, Sabina" userId="e0a5976f-0446-4474-aa64-fce0035d6983" providerId="ADAL" clId="{67322B89-5913-4A5C-B7E2-C1BD564BB2A2}" dt="2022-05-24T20:56:13.838" v="1938" actId="20577"/>
        <pc:sldMkLst>
          <pc:docMk/>
          <pc:sldMk cId="2462020223" sldId="336"/>
        </pc:sldMkLst>
        <pc:spChg chg="mod">
          <ac:chgData name="Vadnais, Sabina" userId="e0a5976f-0446-4474-aa64-fce0035d6983" providerId="ADAL" clId="{67322B89-5913-4A5C-B7E2-C1BD564BB2A2}" dt="2022-05-24T20:56:13.838" v="1938" actId="20577"/>
          <ac:spMkLst>
            <pc:docMk/>
            <pc:sldMk cId="2462020223" sldId="336"/>
            <ac:spMk id="9" creationId="{00000000-0000-0000-0000-000000000000}"/>
          </ac:spMkLst>
        </pc:spChg>
      </pc:sldChg>
      <pc:sldChg chg="modSp mod modNotesTx">
        <pc:chgData name="Vadnais, Sabina" userId="e0a5976f-0446-4474-aa64-fce0035d6983" providerId="ADAL" clId="{67322B89-5913-4A5C-B7E2-C1BD564BB2A2}" dt="2022-05-24T21:02:28.526" v="1988"/>
        <pc:sldMkLst>
          <pc:docMk/>
          <pc:sldMk cId="855233341" sldId="337"/>
        </pc:sldMkLst>
        <pc:spChg chg="mod">
          <ac:chgData name="Vadnais, Sabina" userId="e0a5976f-0446-4474-aa64-fce0035d6983" providerId="ADAL" clId="{67322B89-5913-4A5C-B7E2-C1BD564BB2A2}" dt="2022-05-24T21:01:32.777" v="1987" actId="20577"/>
          <ac:spMkLst>
            <pc:docMk/>
            <pc:sldMk cId="855233341" sldId="337"/>
            <ac:spMk id="4100" creationId="{00000000-0000-0000-0000-000000000000}"/>
          </ac:spMkLst>
        </pc:spChg>
      </pc:sldChg>
      <pc:sldChg chg="modSp mod modNotesTx">
        <pc:chgData name="Vadnais, Sabina" userId="e0a5976f-0446-4474-aa64-fce0035d6983" providerId="ADAL" clId="{67322B89-5913-4A5C-B7E2-C1BD564BB2A2}" dt="2022-05-24T20:59:23.703" v="1973" actId="20577"/>
        <pc:sldMkLst>
          <pc:docMk/>
          <pc:sldMk cId="46286447" sldId="338"/>
        </pc:sldMkLst>
        <pc:spChg chg="mod">
          <ac:chgData name="Vadnais, Sabina" userId="e0a5976f-0446-4474-aa64-fce0035d6983" providerId="ADAL" clId="{67322B89-5913-4A5C-B7E2-C1BD564BB2A2}" dt="2022-05-24T20:56:44.010" v="1946" actId="20577"/>
          <ac:spMkLst>
            <pc:docMk/>
            <pc:sldMk cId="46286447" sldId="338"/>
            <ac:spMk id="9" creationId="{00000000-0000-0000-0000-000000000000}"/>
          </ac:spMkLst>
        </pc:spChg>
        <pc:graphicFrameChg chg="mod">
          <ac:chgData name="Vadnais, Sabina" userId="e0a5976f-0446-4474-aa64-fce0035d6983" providerId="ADAL" clId="{67322B89-5913-4A5C-B7E2-C1BD564BB2A2}" dt="2022-05-24T20:58:17.836" v="1970"/>
          <ac:graphicFrameMkLst>
            <pc:docMk/>
            <pc:sldMk cId="46286447" sldId="338"/>
            <ac:graphicFrameMk id="7" creationId="{00000000-0000-0000-0000-000000000000}"/>
          </ac:graphicFrameMkLst>
        </pc:graphicFrameChg>
      </pc:sldChg>
      <pc:sldChg chg="modSp mod">
        <pc:chgData name="Vadnais, Sabina" userId="e0a5976f-0446-4474-aa64-fce0035d6983" providerId="ADAL" clId="{67322B89-5913-4A5C-B7E2-C1BD564BB2A2}" dt="2022-05-25T14:15:49.740" v="2454" actId="27636"/>
        <pc:sldMkLst>
          <pc:docMk/>
          <pc:sldMk cId="585142131" sldId="339"/>
        </pc:sldMkLst>
        <pc:spChg chg="mod">
          <ac:chgData name="Vadnais, Sabina" userId="e0a5976f-0446-4474-aa64-fce0035d6983" providerId="ADAL" clId="{67322B89-5913-4A5C-B7E2-C1BD564BB2A2}" dt="2022-05-25T14:15:49.740" v="2454" actId="27636"/>
          <ac:spMkLst>
            <pc:docMk/>
            <pc:sldMk cId="585142131" sldId="339"/>
            <ac:spMk id="9" creationId="{00000000-0000-0000-0000-000000000000}"/>
          </ac:spMkLst>
        </pc:spChg>
      </pc:sldChg>
      <pc:sldChg chg="addSp delSp modSp mod modNotesTx">
        <pc:chgData name="Vadnais, Sabina" userId="e0a5976f-0446-4474-aa64-fce0035d6983" providerId="ADAL" clId="{67322B89-5913-4A5C-B7E2-C1BD564BB2A2}" dt="2022-05-25T14:36:26.492" v="2577" actId="27918"/>
        <pc:sldMkLst>
          <pc:docMk/>
          <pc:sldMk cId="2987683036" sldId="340"/>
        </pc:sldMkLst>
        <pc:graphicFrameChg chg="add del mod">
          <ac:chgData name="Vadnais, Sabina" userId="e0a5976f-0446-4474-aa64-fce0035d6983" providerId="ADAL" clId="{67322B89-5913-4A5C-B7E2-C1BD564BB2A2}" dt="2022-05-25T14:34:57.047" v="2565"/>
          <ac:graphicFrameMkLst>
            <pc:docMk/>
            <pc:sldMk cId="2987683036" sldId="340"/>
            <ac:graphicFrameMk id="5" creationId="{BC6D994B-A625-4996-B7BE-5E1DE903709E}"/>
          </ac:graphicFrameMkLst>
        </pc:graphicFrameChg>
        <pc:graphicFrameChg chg="mod">
          <ac:chgData name="Vadnais, Sabina" userId="e0a5976f-0446-4474-aa64-fce0035d6983" providerId="ADAL" clId="{67322B89-5913-4A5C-B7E2-C1BD564BB2A2}" dt="2022-05-25T14:36:21.465" v="2575"/>
          <ac:graphicFrameMkLst>
            <pc:docMk/>
            <pc:sldMk cId="2987683036" sldId="340"/>
            <ac:graphicFrameMk id="8" creationId="{00000000-0000-0000-0000-000000000000}"/>
          </ac:graphicFrameMkLst>
        </pc:graphicFrameChg>
      </pc:sldChg>
      <pc:sldChg chg="modSp mod">
        <pc:chgData name="Vadnais, Sabina" userId="e0a5976f-0446-4474-aa64-fce0035d6983" providerId="ADAL" clId="{67322B89-5913-4A5C-B7E2-C1BD564BB2A2}" dt="2022-05-24T18:42:16.361" v="642"/>
        <pc:sldMkLst>
          <pc:docMk/>
          <pc:sldMk cId="3929207722" sldId="341"/>
        </pc:sldMkLst>
        <pc:spChg chg="mod">
          <ac:chgData name="Vadnais, Sabina" userId="e0a5976f-0446-4474-aa64-fce0035d6983" providerId="ADAL" clId="{67322B89-5913-4A5C-B7E2-C1BD564BB2A2}" dt="2022-05-24T18:42:16.361" v="642"/>
          <ac:spMkLst>
            <pc:docMk/>
            <pc:sldMk cId="3929207722" sldId="341"/>
            <ac:spMk id="5" creationId="{00000000-0000-0000-0000-000000000000}"/>
          </ac:spMkLst>
        </pc:spChg>
      </pc:sldChg>
      <pc:sldChg chg="modSp mod modNotes modNotesTx">
        <pc:chgData name="Vadnais, Sabina" userId="e0a5976f-0446-4474-aa64-fce0035d6983" providerId="ADAL" clId="{67322B89-5913-4A5C-B7E2-C1BD564BB2A2}" dt="2022-05-24T20:28:54.807" v="1515" actId="27636"/>
        <pc:sldMkLst>
          <pc:docMk/>
          <pc:sldMk cId="2197204918" sldId="342"/>
        </pc:sldMkLst>
        <pc:spChg chg="mod">
          <ac:chgData name="Vadnais, Sabina" userId="e0a5976f-0446-4474-aa64-fce0035d6983" providerId="ADAL" clId="{67322B89-5913-4A5C-B7E2-C1BD564BB2A2}" dt="2022-05-24T20:21:42.463" v="1464" actId="20577"/>
          <ac:spMkLst>
            <pc:docMk/>
            <pc:sldMk cId="2197204918" sldId="342"/>
            <ac:spMk id="9" creationId="{00000000-0000-0000-0000-000000000000}"/>
          </ac:spMkLst>
        </pc:spChg>
        <pc:graphicFrameChg chg="mod">
          <ac:chgData name="Vadnais, Sabina" userId="e0a5976f-0446-4474-aa64-fce0035d6983" providerId="ADAL" clId="{67322B89-5913-4A5C-B7E2-C1BD564BB2A2}" dt="2022-05-24T20:23:30.313" v="1473" actId="14100"/>
          <ac:graphicFrameMkLst>
            <pc:docMk/>
            <pc:sldMk cId="2197204918" sldId="342"/>
            <ac:graphicFrameMk id="11" creationId="{00000000-0000-0000-0000-000000000000}"/>
          </ac:graphicFrameMkLst>
        </pc:graphicFrameChg>
      </pc:sldChg>
      <pc:sldChg chg="mod modNotesTx">
        <pc:chgData name="Vadnais, Sabina" userId="e0a5976f-0446-4474-aa64-fce0035d6983" providerId="ADAL" clId="{67322B89-5913-4A5C-B7E2-C1BD564BB2A2}" dt="2022-05-24T20:47:18.286" v="1837" actId="20577"/>
        <pc:sldMkLst>
          <pc:docMk/>
          <pc:sldMk cId="1347424167" sldId="344"/>
        </pc:sldMkLst>
      </pc:sldChg>
      <pc:sldChg chg="modSp mod">
        <pc:chgData name="Vadnais, Sabina" userId="e0a5976f-0446-4474-aa64-fce0035d6983" providerId="ADAL" clId="{67322B89-5913-4A5C-B7E2-C1BD564BB2A2}" dt="2022-05-25T14:16:02.464" v="2459" actId="113"/>
        <pc:sldMkLst>
          <pc:docMk/>
          <pc:sldMk cId="589723096" sldId="345"/>
        </pc:sldMkLst>
        <pc:spChg chg="mod">
          <ac:chgData name="Vadnais, Sabina" userId="e0a5976f-0446-4474-aa64-fce0035d6983" providerId="ADAL" clId="{67322B89-5913-4A5C-B7E2-C1BD564BB2A2}" dt="2022-05-25T14:16:02.464" v="2459" actId="113"/>
          <ac:spMkLst>
            <pc:docMk/>
            <pc:sldMk cId="589723096" sldId="345"/>
            <ac:spMk id="5" creationId="{00000000-0000-0000-0000-000000000000}"/>
          </ac:spMkLst>
        </pc:spChg>
      </pc:sldChg>
      <pc:sldChg chg="modSp mod">
        <pc:chgData name="Vadnais, Sabina" userId="e0a5976f-0446-4474-aa64-fce0035d6983" providerId="ADAL" clId="{67322B89-5913-4A5C-B7E2-C1BD564BB2A2}" dt="2022-05-25T14:16:14.717" v="2464" actId="113"/>
        <pc:sldMkLst>
          <pc:docMk/>
          <pc:sldMk cId="3887494967" sldId="346"/>
        </pc:sldMkLst>
        <pc:spChg chg="mod">
          <ac:chgData name="Vadnais, Sabina" userId="e0a5976f-0446-4474-aa64-fce0035d6983" providerId="ADAL" clId="{67322B89-5913-4A5C-B7E2-C1BD564BB2A2}" dt="2022-05-25T14:16:14.717" v="2464" actId="113"/>
          <ac:spMkLst>
            <pc:docMk/>
            <pc:sldMk cId="3887494967" sldId="346"/>
            <ac:spMk id="5" creationId="{00000000-0000-0000-0000-000000000000}"/>
          </ac:spMkLst>
        </pc:spChg>
      </pc:sldChg>
      <pc:sldChg chg="delSp modSp mod modNotesTx">
        <pc:chgData name="Vadnais, Sabina" userId="e0a5976f-0446-4474-aa64-fce0035d6983" providerId="ADAL" clId="{67322B89-5913-4A5C-B7E2-C1BD564BB2A2}" dt="2022-05-25T14:51:42.301" v="2653" actId="20577"/>
        <pc:sldMkLst>
          <pc:docMk/>
          <pc:sldMk cId="3570113714" sldId="347"/>
        </pc:sldMkLst>
        <pc:spChg chg="del mod">
          <ac:chgData name="Vadnais, Sabina" userId="e0a5976f-0446-4474-aa64-fce0035d6983" providerId="ADAL" clId="{67322B89-5913-4A5C-B7E2-C1BD564BB2A2}" dt="2022-05-25T14:50:26.410" v="2606" actId="478"/>
          <ac:spMkLst>
            <pc:docMk/>
            <pc:sldMk cId="3570113714" sldId="347"/>
            <ac:spMk id="2" creationId="{00000000-0000-0000-0000-000000000000}"/>
          </ac:spMkLst>
        </pc:spChg>
        <pc:spChg chg="mod">
          <ac:chgData name="Vadnais, Sabina" userId="e0a5976f-0446-4474-aa64-fce0035d6983" providerId="ADAL" clId="{67322B89-5913-4A5C-B7E2-C1BD564BB2A2}" dt="2022-05-25T14:51:42.301" v="2653" actId="20577"/>
          <ac:spMkLst>
            <pc:docMk/>
            <pc:sldMk cId="3570113714" sldId="347"/>
            <ac:spMk id="9" creationId="{00000000-0000-0000-0000-000000000000}"/>
          </ac:spMkLst>
        </pc:spChg>
        <pc:graphicFrameChg chg="mod">
          <ac:chgData name="Vadnais, Sabina" userId="e0a5976f-0446-4474-aa64-fce0035d6983" providerId="ADAL" clId="{67322B89-5913-4A5C-B7E2-C1BD564BB2A2}" dt="2022-05-25T14:50:51.914" v="2608" actId="207"/>
          <ac:graphicFrameMkLst>
            <pc:docMk/>
            <pc:sldMk cId="3570113714" sldId="347"/>
            <ac:graphicFrameMk id="10" creationId="{00000000-0000-0000-0000-000000000000}"/>
          </ac:graphicFrameMkLst>
        </pc:graphicFrameChg>
      </pc:sldChg>
      <pc:sldChg chg="modSp mod modNotesTx">
        <pc:chgData name="Vadnais, Sabina" userId="e0a5976f-0446-4474-aa64-fce0035d6983" providerId="ADAL" clId="{67322B89-5913-4A5C-B7E2-C1BD564BB2A2}" dt="2022-05-25T14:56:35.387" v="2919" actId="20577"/>
        <pc:sldMkLst>
          <pc:docMk/>
          <pc:sldMk cId="1149119204" sldId="348"/>
        </pc:sldMkLst>
        <pc:spChg chg="mod">
          <ac:chgData name="Vadnais, Sabina" userId="e0a5976f-0446-4474-aa64-fce0035d6983" providerId="ADAL" clId="{67322B89-5913-4A5C-B7E2-C1BD564BB2A2}" dt="2022-05-25T14:52:02.549" v="2661" actId="20577"/>
          <ac:spMkLst>
            <pc:docMk/>
            <pc:sldMk cId="1149119204" sldId="348"/>
            <ac:spMk id="9" creationId="{00000000-0000-0000-0000-000000000000}"/>
          </ac:spMkLst>
        </pc:spChg>
        <pc:graphicFrameChg chg="mod">
          <ac:chgData name="Vadnais, Sabina" userId="e0a5976f-0446-4474-aa64-fce0035d6983" providerId="ADAL" clId="{67322B89-5913-4A5C-B7E2-C1BD564BB2A2}" dt="2022-05-25T14:54:32.105" v="2691"/>
          <ac:graphicFrameMkLst>
            <pc:docMk/>
            <pc:sldMk cId="1149119204" sldId="348"/>
            <ac:graphicFrameMk id="10" creationId="{00000000-0000-0000-0000-000000000000}"/>
          </ac:graphicFrameMkLst>
        </pc:graphicFrameChg>
      </pc:sldChg>
      <pc:sldChg chg="modSp add del mod">
        <pc:chgData name="Vadnais, Sabina" userId="e0a5976f-0446-4474-aa64-fce0035d6983" providerId="ADAL" clId="{67322B89-5913-4A5C-B7E2-C1BD564BB2A2}" dt="2022-05-24T19:51:10.611" v="1229" actId="2696"/>
        <pc:sldMkLst>
          <pc:docMk/>
          <pc:sldMk cId="3214138136" sldId="350"/>
        </pc:sldMkLst>
        <pc:spChg chg="mod">
          <ac:chgData name="Vadnais, Sabina" userId="e0a5976f-0446-4474-aa64-fce0035d6983" providerId="ADAL" clId="{67322B89-5913-4A5C-B7E2-C1BD564BB2A2}" dt="2022-05-24T19:51:03.300" v="1228" actId="20577"/>
          <ac:spMkLst>
            <pc:docMk/>
            <pc:sldMk cId="3214138136" sldId="350"/>
            <ac:spMk id="4098" creationId="{00000000-0000-0000-0000-000000000000}"/>
          </ac:spMkLst>
        </pc:spChg>
      </pc:sldChg>
      <pc:sldChg chg="modSp add del mod">
        <pc:chgData name="Vadnais, Sabina" userId="e0a5976f-0446-4474-aa64-fce0035d6983" providerId="ADAL" clId="{67322B89-5913-4A5C-B7E2-C1BD564BB2A2}" dt="2022-05-25T15:03:32.362" v="3030" actId="2696"/>
        <pc:sldMkLst>
          <pc:docMk/>
          <pc:sldMk cId="4273422240" sldId="350"/>
        </pc:sldMkLst>
        <pc:spChg chg="mod">
          <ac:chgData name="Vadnais, Sabina" userId="e0a5976f-0446-4474-aa64-fce0035d6983" providerId="ADAL" clId="{67322B89-5913-4A5C-B7E2-C1BD564BB2A2}" dt="2022-05-25T15:02:56.210" v="2993" actId="113"/>
          <ac:spMkLst>
            <pc:docMk/>
            <pc:sldMk cId="4273422240" sldId="350"/>
            <ac:spMk id="5" creationId="{00000000-0000-0000-0000-000000000000}"/>
          </ac:spMkLst>
        </pc:spChg>
      </pc:sldChg>
      <pc:sldChg chg="modSp add del mod replId">
        <pc:chgData name="Vadnais, Sabina" userId="e0a5976f-0446-4474-aa64-fce0035d6983" providerId="ADAL" clId="{67322B89-5913-4A5C-B7E2-C1BD564BB2A2}" dt="2022-05-25T15:03:29.832" v="3029" actId="2696"/>
        <pc:sldMkLst>
          <pc:docMk/>
          <pc:sldMk cId="668082906" sldId="351"/>
        </pc:sldMkLst>
        <pc:spChg chg="mod">
          <ac:chgData name="Vadnais, Sabina" userId="e0a5976f-0446-4474-aa64-fce0035d6983" providerId="ADAL" clId="{67322B89-5913-4A5C-B7E2-C1BD564BB2A2}" dt="2022-05-25T15:03:07.793" v="3022" actId="20577"/>
          <ac:spMkLst>
            <pc:docMk/>
            <pc:sldMk cId="668082906" sldId="351"/>
            <ac:spMk id="8" creationId="{00000000-0000-0000-0000-000000000000}"/>
          </ac:spMkLst>
        </pc:spChg>
        <pc:spChg chg="mod">
          <ac:chgData name="Vadnais, Sabina" userId="e0a5976f-0446-4474-aa64-fce0035d6983" providerId="ADAL" clId="{67322B89-5913-4A5C-B7E2-C1BD564BB2A2}" dt="2022-05-25T15:03:18.255" v="3028" actId="20577"/>
          <ac:spMkLst>
            <pc:docMk/>
            <pc:sldMk cId="668082906" sldId="351"/>
            <ac:spMk id="9" creationId="{00000000-0000-0000-0000-000000000000}"/>
          </ac:spMkLst>
        </pc:spChg>
      </pc:sldChg>
    </pc:docChg>
  </pc:docChgLst>
  <pc:docChgLst>
    <pc:chgData name="Vadnais, Sabina" userId="e0a5976f-0446-4474-aa64-fce0035d6983" providerId="ADAL" clId="{739C61C2-CCFC-4C05-86A0-21EDEA37593F}"/>
    <pc:docChg chg="custSel addSld delSld modSld sldOrd modSection">
      <pc:chgData name="Vadnais, Sabina" userId="e0a5976f-0446-4474-aa64-fce0035d6983" providerId="ADAL" clId="{739C61C2-CCFC-4C05-86A0-21EDEA37593F}" dt="2022-06-03T19:37:45.544" v="625"/>
      <pc:docMkLst>
        <pc:docMk/>
      </pc:docMkLst>
      <pc:sldChg chg="modSp mod">
        <pc:chgData name="Vadnais, Sabina" userId="e0a5976f-0446-4474-aa64-fce0035d6983" providerId="ADAL" clId="{739C61C2-CCFC-4C05-86A0-21EDEA37593F}" dt="2022-06-03T19:13:33.943" v="160" actId="20577"/>
        <pc:sldMkLst>
          <pc:docMk/>
          <pc:sldMk cId="0" sldId="278"/>
        </pc:sldMkLst>
        <pc:spChg chg="mod">
          <ac:chgData name="Vadnais, Sabina" userId="e0a5976f-0446-4474-aa64-fce0035d6983" providerId="ADAL" clId="{739C61C2-CCFC-4C05-86A0-21EDEA37593F}" dt="2022-06-03T19:13:33.943" v="160" actId="20577"/>
          <ac:spMkLst>
            <pc:docMk/>
            <pc:sldMk cId="0" sldId="278"/>
            <ac:spMk id="3" creationId="{00000000-0000-0000-0000-000000000000}"/>
          </ac:spMkLst>
        </pc:spChg>
      </pc:sldChg>
      <pc:sldChg chg="modSp">
        <pc:chgData name="Vadnais, Sabina" userId="e0a5976f-0446-4474-aa64-fce0035d6983" providerId="ADAL" clId="{739C61C2-CCFC-4C05-86A0-21EDEA37593F}" dt="2022-05-31T13:07:57.822" v="0" actId="207"/>
        <pc:sldMkLst>
          <pc:docMk/>
          <pc:sldMk cId="0" sldId="283"/>
        </pc:sldMkLst>
        <pc:graphicFrameChg chg="mod">
          <ac:chgData name="Vadnais, Sabina" userId="e0a5976f-0446-4474-aa64-fce0035d6983" providerId="ADAL" clId="{739C61C2-CCFC-4C05-86A0-21EDEA37593F}" dt="2022-05-31T13:07:57.822" v="0" actId="207"/>
          <ac:graphicFrameMkLst>
            <pc:docMk/>
            <pc:sldMk cId="0" sldId="283"/>
            <ac:graphicFrameMk id="7" creationId="{00000000-0000-0000-0000-000000000000}"/>
          </ac:graphicFrameMkLst>
        </pc:graphicFrameChg>
      </pc:sldChg>
      <pc:sldChg chg="modSp">
        <pc:chgData name="Vadnais, Sabina" userId="e0a5976f-0446-4474-aa64-fce0035d6983" providerId="ADAL" clId="{739C61C2-CCFC-4C05-86A0-21EDEA37593F}" dt="2022-06-03T19:27:22.466" v="274" actId="207"/>
        <pc:sldMkLst>
          <pc:docMk/>
          <pc:sldMk cId="2528100588" sldId="320"/>
        </pc:sldMkLst>
        <pc:graphicFrameChg chg="mod">
          <ac:chgData name="Vadnais, Sabina" userId="e0a5976f-0446-4474-aa64-fce0035d6983" providerId="ADAL" clId="{739C61C2-CCFC-4C05-86A0-21EDEA37593F}" dt="2022-06-03T19:27:22.466" v="274" actId="207"/>
          <ac:graphicFrameMkLst>
            <pc:docMk/>
            <pc:sldMk cId="2528100588" sldId="320"/>
            <ac:graphicFrameMk id="7" creationId="{00000000-0000-0000-0000-000000000000}"/>
          </ac:graphicFrameMkLst>
        </pc:graphicFrameChg>
      </pc:sldChg>
      <pc:sldChg chg="modSp">
        <pc:chgData name="Vadnais, Sabina" userId="e0a5976f-0446-4474-aa64-fce0035d6983" providerId="ADAL" clId="{739C61C2-CCFC-4C05-86A0-21EDEA37593F}" dt="2022-06-03T19:24:39.180" v="165" actId="207"/>
        <pc:sldMkLst>
          <pc:docMk/>
          <pc:sldMk cId="1605156484" sldId="321"/>
        </pc:sldMkLst>
        <pc:graphicFrameChg chg="mod">
          <ac:chgData name="Vadnais, Sabina" userId="e0a5976f-0446-4474-aa64-fce0035d6983" providerId="ADAL" clId="{739C61C2-CCFC-4C05-86A0-21EDEA37593F}" dt="2022-06-03T19:24:39.180" v="165" actId="207"/>
          <ac:graphicFrameMkLst>
            <pc:docMk/>
            <pc:sldMk cId="1605156484" sldId="321"/>
            <ac:graphicFrameMk id="7" creationId="{00000000-0000-0000-0000-000000000000}"/>
          </ac:graphicFrameMkLst>
        </pc:graphicFrameChg>
      </pc:sldChg>
      <pc:sldChg chg="modSp mod modNotesTx">
        <pc:chgData name="Vadnais, Sabina" userId="e0a5976f-0446-4474-aa64-fce0035d6983" providerId="ADAL" clId="{739C61C2-CCFC-4C05-86A0-21EDEA37593F}" dt="2022-06-03T19:12:16.342" v="139" actId="14100"/>
        <pc:sldMkLst>
          <pc:docMk/>
          <pc:sldMk cId="3527444302" sldId="331"/>
        </pc:sldMkLst>
        <pc:spChg chg="mod">
          <ac:chgData name="Vadnais, Sabina" userId="e0a5976f-0446-4474-aa64-fce0035d6983" providerId="ADAL" clId="{739C61C2-CCFC-4C05-86A0-21EDEA37593F}" dt="2022-06-03T19:08:43.309" v="40" actId="20577"/>
          <ac:spMkLst>
            <pc:docMk/>
            <pc:sldMk cId="3527444302" sldId="331"/>
            <ac:spMk id="8" creationId="{00000000-0000-0000-0000-000000000000}"/>
          </ac:spMkLst>
        </pc:spChg>
        <pc:spChg chg="mod">
          <ac:chgData name="Vadnais, Sabina" userId="e0a5976f-0446-4474-aa64-fce0035d6983" providerId="ADAL" clId="{739C61C2-CCFC-4C05-86A0-21EDEA37593F}" dt="2022-06-03T19:08:59.305" v="50" actId="20577"/>
          <ac:spMkLst>
            <pc:docMk/>
            <pc:sldMk cId="3527444302" sldId="331"/>
            <ac:spMk id="9" creationId="{00000000-0000-0000-0000-000000000000}"/>
          </ac:spMkLst>
        </pc:spChg>
        <pc:graphicFrameChg chg="mod">
          <ac:chgData name="Vadnais, Sabina" userId="e0a5976f-0446-4474-aa64-fce0035d6983" providerId="ADAL" clId="{739C61C2-CCFC-4C05-86A0-21EDEA37593F}" dt="2022-06-03T19:12:16.342" v="139" actId="14100"/>
          <ac:graphicFrameMkLst>
            <pc:docMk/>
            <pc:sldMk cId="3527444302" sldId="331"/>
            <ac:graphicFrameMk id="7" creationId="{00000000-0000-0000-0000-000000000000}"/>
          </ac:graphicFrameMkLst>
        </pc:graphicFrameChg>
      </pc:sldChg>
      <pc:sldChg chg="modSp mod modNotesTx">
        <pc:chgData name="Vadnais, Sabina" userId="e0a5976f-0446-4474-aa64-fce0035d6983" providerId="ADAL" clId="{739C61C2-CCFC-4C05-86A0-21EDEA37593F}" dt="2022-06-03T19:12:43.535" v="148" actId="20577"/>
        <pc:sldMkLst>
          <pc:docMk/>
          <pc:sldMk cId="2819081419" sldId="332"/>
        </pc:sldMkLst>
        <pc:spChg chg="mod">
          <ac:chgData name="Vadnais, Sabina" userId="e0a5976f-0446-4474-aa64-fce0035d6983" providerId="ADAL" clId="{739C61C2-CCFC-4C05-86A0-21EDEA37593F}" dt="2022-06-03T19:12:09.673" v="138"/>
          <ac:spMkLst>
            <pc:docMk/>
            <pc:sldMk cId="2819081419" sldId="332"/>
            <ac:spMk id="7" creationId="{00000000-0000-0000-0000-000000000000}"/>
          </ac:spMkLst>
        </pc:spChg>
        <pc:spChg chg="mod">
          <ac:chgData name="Vadnais, Sabina" userId="e0a5976f-0446-4474-aa64-fce0035d6983" providerId="ADAL" clId="{739C61C2-CCFC-4C05-86A0-21EDEA37593F}" dt="2022-06-03T19:12:24.181" v="140"/>
          <ac:spMkLst>
            <pc:docMk/>
            <pc:sldMk cId="2819081419" sldId="332"/>
            <ac:spMk id="10" creationId="{00000000-0000-0000-0000-000000000000}"/>
          </ac:spMkLst>
        </pc:spChg>
      </pc:sldChg>
      <pc:sldChg chg="add del ord">
        <pc:chgData name="Vadnais, Sabina" userId="e0a5976f-0446-4474-aa64-fce0035d6983" providerId="ADAL" clId="{739C61C2-CCFC-4C05-86A0-21EDEA37593F}" dt="2022-06-03T19:24:21.117" v="164" actId="2696"/>
        <pc:sldMkLst>
          <pc:docMk/>
          <pc:sldMk cId="2116614297" sldId="349"/>
        </pc:sldMkLst>
      </pc:sldChg>
      <pc:sldChg chg="del">
        <pc:chgData name="Vadnais, Sabina" userId="e0a5976f-0446-4474-aa64-fce0035d6983" providerId="ADAL" clId="{739C61C2-CCFC-4C05-86A0-21EDEA37593F}" dt="2022-06-03T19:12:59.133" v="149" actId="2696"/>
        <pc:sldMkLst>
          <pc:docMk/>
          <pc:sldMk cId="3765821188" sldId="349"/>
        </pc:sldMkLst>
      </pc:sldChg>
      <pc:sldChg chg="modSp add mod ord modNotesTx">
        <pc:chgData name="Vadnais, Sabina" userId="e0a5976f-0446-4474-aa64-fce0035d6983" providerId="ADAL" clId="{739C61C2-CCFC-4C05-86A0-21EDEA37593F}" dt="2022-06-03T19:29:39.563" v="508" actId="20577"/>
        <pc:sldMkLst>
          <pc:docMk/>
          <pc:sldMk cId="4184596138" sldId="349"/>
        </pc:sldMkLst>
        <pc:spChg chg="mod">
          <ac:chgData name="Vadnais, Sabina" userId="e0a5976f-0446-4474-aa64-fce0035d6983" providerId="ADAL" clId="{739C61C2-CCFC-4C05-86A0-21EDEA37593F}" dt="2022-06-03T19:25:19.844" v="220" actId="20577"/>
          <ac:spMkLst>
            <pc:docMk/>
            <pc:sldMk cId="4184596138" sldId="349"/>
            <ac:spMk id="4" creationId="{00000000-0000-0000-0000-000000000000}"/>
          </ac:spMkLst>
        </pc:spChg>
        <pc:spChg chg="mod">
          <ac:chgData name="Vadnais, Sabina" userId="e0a5976f-0446-4474-aa64-fce0035d6983" providerId="ADAL" clId="{739C61C2-CCFC-4C05-86A0-21EDEA37593F}" dt="2022-06-03T19:28:30.375" v="415" actId="20577"/>
          <ac:spMkLst>
            <pc:docMk/>
            <pc:sldMk cId="4184596138" sldId="349"/>
            <ac:spMk id="6" creationId="{00000000-0000-0000-0000-000000000000}"/>
          </ac:spMkLst>
        </pc:spChg>
        <pc:graphicFrameChg chg="mod">
          <ac:chgData name="Vadnais, Sabina" userId="e0a5976f-0446-4474-aa64-fce0035d6983" providerId="ADAL" clId="{739C61C2-CCFC-4C05-86A0-21EDEA37593F}" dt="2022-06-03T19:26:08.222" v="237" actId="207"/>
          <ac:graphicFrameMkLst>
            <pc:docMk/>
            <pc:sldMk cId="4184596138" sldId="349"/>
            <ac:graphicFrameMk id="5" creationId="{7620D0BD-6FEF-4AD0-B62B-9303E9289BB2}"/>
          </ac:graphicFrameMkLst>
        </pc:graphicFrameChg>
      </pc:sldChg>
      <pc:sldChg chg="modSp add mod ord modNotesTx">
        <pc:chgData name="Vadnais, Sabina" userId="e0a5976f-0446-4474-aa64-fce0035d6983" providerId="ADAL" clId="{739C61C2-CCFC-4C05-86A0-21EDEA37593F}" dt="2022-06-03T19:37:45.544" v="625"/>
        <pc:sldMkLst>
          <pc:docMk/>
          <pc:sldMk cId="1188291747" sldId="350"/>
        </pc:sldMkLst>
        <pc:spChg chg="mod">
          <ac:chgData name="Vadnais, Sabina" userId="e0a5976f-0446-4474-aa64-fce0035d6983" providerId="ADAL" clId="{739C61C2-CCFC-4C05-86A0-21EDEA37593F}" dt="2022-06-03T19:36:55.831" v="614" actId="20577"/>
          <ac:spMkLst>
            <pc:docMk/>
            <pc:sldMk cId="1188291747" sldId="350"/>
            <ac:spMk id="4098" creationId="{00000000-0000-0000-0000-000000000000}"/>
          </ac:spMkLst>
        </pc:spChg>
        <pc:spChg chg="mod">
          <ac:chgData name="Vadnais, Sabina" userId="e0a5976f-0446-4474-aa64-fce0035d6983" providerId="ADAL" clId="{739C61C2-CCFC-4C05-86A0-21EDEA37593F}" dt="2022-06-03T19:37:05.570" v="623" actId="20577"/>
          <ac:spMkLst>
            <pc:docMk/>
            <pc:sldMk cId="1188291747" sldId="350"/>
            <ac:spMk id="4100" creationId="{00000000-0000-0000-0000-000000000000}"/>
          </ac:spMkLst>
        </pc:spChg>
        <pc:graphicFrameChg chg="mod">
          <ac:chgData name="Vadnais, Sabina" userId="e0a5976f-0446-4474-aa64-fce0035d6983" providerId="ADAL" clId="{739C61C2-CCFC-4C05-86A0-21EDEA37593F}" dt="2022-06-03T19:36:38.443" v="591"/>
          <ac:graphicFrameMkLst>
            <pc:docMk/>
            <pc:sldMk cId="1188291747" sldId="350"/>
            <ac:graphicFrameMk id="7" creationId="{00000000-0000-0000-0000-000000000000}"/>
          </ac:graphicFrameMkLst>
        </pc:graphicFrameChg>
      </pc:sldChg>
      <pc:sldChg chg="add del">
        <pc:chgData name="Vadnais, Sabina" userId="e0a5976f-0446-4474-aa64-fce0035d6983" providerId="ADAL" clId="{739C61C2-CCFC-4C05-86A0-21EDEA37593F}" dt="2022-06-03T19:30:43.482" v="510" actId="2696"/>
        <pc:sldMkLst>
          <pc:docMk/>
          <pc:sldMk cId="3630788536" sldId="350"/>
        </pc:sldMkLst>
      </pc:sldChg>
    </pc:docChg>
  </pc:docChgLst>
  <pc:docChgLst>
    <pc:chgData name="McFarland, Annette (CNTR)" userId="e93d1f50-85ab-41a8-a34a-185a53159573" providerId="ADAL" clId="{B0039AF6-987C-464D-9B67-4A87118952A8}"/>
    <pc:docChg chg="undo custSel delSld modSld sldOrd modMainMaster modSection">
      <pc:chgData name="McFarland, Annette (CNTR)" userId="e93d1f50-85ab-41a8-a34a-185a53159573" providerId="ADAL" clId="{B0039AF6-987C-464D-9B67-4A87118952A8}" dt="2023-06-01T15:55:44.114" v="4877" actId="207"/>
      <pc:docMkLst>
        <pc:docMk/>
      </pc:docMkLst>
      <pc:sldChg chg="modSp mod">
        <pc:chgData name="McFarland, Annette (CNTR)" userId="e93d1f50-85ab-41a8-a34a-185a53159573" providerId="ADAL" clId="{B0039AF6-987C-464D-9B67-4A87118952A8}" dt="2023-05-17T15:52:54.828" v="96" actId="404"/>
        <pc:sldMkLst>
          <pc:docMk/>
          <pc:sldMk cId="0" sldId="256"/>
        </pc:sldMkLst>
        <pc:spChg chg="mod">
          <ac:chgData name="McFarland, Annette (CNTR)" userId="e93d1f50-85ab-41a8-a34a-185a53159573" providerId="ADAL" clId="{B0039AF6-987C-464D-9B67-4A87118952A8}" dt="2023-05-17T15:52:54.828" v="96" actId="404"/>
          <ac:spMkLst>
            <pc:docMk/>
            <pc:sldMk cId="0" sldId="256"/>
            <ac:spMk id="2" creationId="{00000000-0000-0000-0000-000000000000}"/>
          </ac:spMkLst>
        </pc:spChg>
      </pc:sldChg>
      <pc:sldChg chg="modSp mod">
        <pc:chgData name="McFarland, Annette (CNTR)" userId="e93d1f50-85ab-41a8-a34a-185a53159573" providerId="ADAL" clId="{B0039AF6-987C-464D-9B67-4A87118952A8}" dt="2023-05-17T19:13:09.042" v="4673" actId="20577"/>
        <pc:sldMkLst>
          <pc:docMk/>
          <pc:sldMk cId="0" sldId="278"/>
        </pc:sldMkLst>
        <pc:spChg chg="mod">
          <ac:chgData name="McFarland, Annette (CNTR)" userId="e93d1f50-85ab-41a8-a34a-185a53159573" providerId="ADAL" clId="{B0039AF6-987C-464D-9B67-4A87118952A8}" dt="2023-05-17T19:13:09.042" v="4673" actId="20577"/>
          <ac:spMkLst>
            <pc:docMk/>
            <pc:sldMk cId="0" sldId="278"/>
            <ac:spMk id="3" creationId="{00000000-0000-0000-0000-000000000000}"/>
          </ac:spMkLst>
        </pc:spChg>
      </pc:sldChg>
      <pc:sldChg chg="modSp mod ord modNotesTx">
        <pc:chgData name="McFarland, Annette (CNTR)" userId="e93d1f50-85ab-41a8-a34a-185a53159573" providerId="ADAL" clId="{B0039AF6-987C-464D-9B67-4A87118952A8}" dt="2023-05-17T18:03:28.204" v="3179" actId="2711"/>
        <pc:sldMkLst>
          <pc:docMk/>
          <pc:sldMk cId="0" sldId="283"/>
        </pc:sldMkLst>
        <pc:spChg chg="mod">
          <ac:chgData name="McFarland, Annette (CNTR)" userId="e93d1f50-85ab-41a8-a34a-185a53159573" providerId="ADAL" clId="{B0039AF6-987C-464D-9B67-4A87118952A8}" dt="2023-05-17T18:03:28.204" v="3179" actId="2711"/>
          <ac:spMkLst>
            <pc:docMk/>
            <pc:sldMk cId="0" sldId="283"/>
            <ac:spMk id="4100" creationId="{00000000-0000-0000-0000-000000000000}"/>
          </ac:spMkLst>
        </pc:spChg>
        <pc:graphicFrameChg chg="mod">
          <ac:chgData name="McFarland, Annette (CNTR)" userId="e93d1f50-85ab-41a8-a34a-185a53159573" providerId="ADAL" clId="{B0039AF6-987C-464D-9B67-4A87118952A8}" dt="2023-05-17T17:01:51.909" v="381" actId="14100"/>
          <ac:graphicFrameMkLst>
            <pc:docMk/>
            <pc:sldMk cId="0" sldId="283"/>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6-01T15:27:01.684" v="4717" actId="207"/>
        <pc:sldMkLst>
          <pc:docMk/>
          <pc:sldMk cId="0" sldId="308"/>
        </pc:sldMkLst>
        <pc:spChg chg="mod">
          <ac:chgData name="McFarland, Annette (CNTR)" userId="e93d1f50-85ab-41a8-a34a-185a53159573" providerId="ADAL" clId="{B0039AF6-987C-464D-9B67-4A87118952A8}" dt="2023-05-17T18:01:56.441" v="3167" actId="2711"/>
          <ac:spMkLst>
            <pc:docMk/>
            <pc:sldMk cId="0" sldId="308"/>
            <ac:spMk id="9" creationId="{00000000-0000-0000-0000-000000000000}"/>
          </ac:spMkLst>
        </pc:spChg>
        <pc:graphicFrameChg chg="mod">
          <ac:chgData name="McFarland, Annette (CNTR)" userId="e93d1f50-85ab-41a8-a34a-185a53159573" providerId="ADAL" clId="{B0039AF6-987C-464D-9B67-4A87118952A8}" dt="2023-06-01T15:27:01.684" v="4717" actId="207"/>
          <ac:graphicFrameMkLst>
            <pc:docMk/>
            <pc:sldMk cId="0" sldId="308"/>
            <ac:graphicFrameMk id="10" creationId="{00000000-0000-0000-0000-000000000000}"/>
          </ac:graphicFrameMkLst>
        </pc:graphicFrameChg>
      </pc:sldChg>
      <pc:sldChg chg="addSp delSp modSp mod">
        <pc:chgData name="McFarland, Annette (CNTR)" userId="e93d1f50-85ab-41a8-a34a-185a53159573" providerId="ADAL" clId="{B0039AF6-987C-464D-9B67-4A87118952A8}" dt="2023-05-30T19:26:44.256" v="4687"/>
        <pc:sldMkLst>
          <pc:docMk/>
          <pc:sldMk cId="4009195426" sldId="315"/>
        </pc:sldMkLst>
        <pc:spChg chg="mod">
          <ac:chgData name="McFarland, Annette (CNTR)" userId="e93d1f50-85ab-41a8-a34a-185a53159573" providerId="ADAL" clId="{B0039AF6-987C-464D-9B67-4A87118952A8}" dt="2023-05-17T19:09:14.375" v="4538" actId="20577"/>
          <ac:spMkLst>
            <pc:docMk/>
            <pc:sldMk cId="4009195426" sldId="315"/>
            <ac:spMk id="3" creationId="{00000000-0000-0000-0000-000000000000}"/>
          </ac:spMkLst>
        </pc:spChg>
        <pc:spChg chg="add mod">
          <ac:chgData name="McFarland, Annette (CNTR)" userId="e93d1f50-85ab-41a8-a34a-185a53159573" providerId="ADAL" clId="{B0039AF6-987C-464D-9B67-4A87118952A8}" dt="2023-05-18T14:13:22.325" v="4679" actId="2711"/>
          <ac:spMkLst>
            <pc:docMk/>
            <pc:sldMk cId="4009195426" sldId="315"/>
            <ac:spMk id="5" creationId="{DF268C90-8EAA-DF7F-3E84-17C66D1530E1}"/>
          </ac:spMkLst>
        </pc:spChg>
        <pc:picChg chg="add mod">
          <ac:chgData name="McFarland, Annette (CNTR)" userId="e93d1f50-85ab-41a8-a34a-185a53159573" providerId="ADAL" clId="{B0039AF6-987C-464D-9B67-4A87118952A8}" dt="2023-05-30T19:26:44.256" v="4687"/>
          <ac:picMkLst>
            <pc:docMk/>
            <pc:sldMk cId="4009195426" sldId="315"/>
            <ac:picMk id="2" creationId="{8E7A993C-68E7-ED40-E4D4-7BB88ADEBAC5}"/>
          </ac:picMkLst>
        </pc:picChg>
        <pc:picChg chg="add del mod">
          <ac:chgData name="McFarland, Annette (CNTR)" userId="e93d1f50-85ab-41a8-a34a-185a53159573" providerId="ADAL" clId="{B0039AF6-987C-464D-9B67-4A87118952A8}" dt="2023-05-30T19:26:36.074" v="4686" actId="478"/>
          <ac:picMkLst>
            <pc:docMk/>
            <pc:sldMk cId="4009195426" sldId="315"/>
            <ac:picMk id="4" creationId="{7168A14F-8762-6E73-EBDB-6E6EC407F19E}"/>
          </ac:picMkLst>
        </pc:picChg>
      </pc:sldChg>
      <pc:sldChg chg="modSp mod ord modNotesTx">
        <pc:chgData name="McFarland, Annette (CNTR)" userId="e93d1f50-85ab-41a8-a34a-185a53159573" providerId="ADAL" clId="{B0039AF6-987C-464D-9B67-4A87118952A8}" dt="2023-05-17T17:22:37.419" v="1188" actId="20577"/>
        <pc:sldMkLst>
          <pc:docMk/>
          <pc:sldMk cId="1413022000" sldId="316"/>
        </pc:sldMkLst>
        <pc:spChg chg="mod">
          <ac:chgData name="McFarland, Annette (CNTR)" userId="e93d1f50-85ab-41a8-a34a-185a53159573" providerId="ADAL" clId="{B0039AF6-987C-464D-9B67-4A87118952A8}" dt="2023-05-17T16:16:18.684" v="170" actId="20577"/>
          <ac:spMkLst>
            <pc:docMk/>
            <pc:sldMk cId="1413022000" sldId="316"/>
            <ac:spMk id="4100" creationId="{00000000-0000-0000-0000-000000000000}"/>
          </ac:spMkLst>
        </pc:spChg>
        <pc:graphicFrameChg chg="mod">
          <ac:chgData name="McFarland, Annette (CNTR)" userId="e93d1f50-85ab-41a8-a34a-185a53159573" providerId="ADAL" clId="{B0039AF6-987C-464D-9B67-4A87118952A8}" dt="2023-05-17T17:01:32.561" v="378"/>
          <ac:graphicFrameMkLst>
            <pc:docMk/>
            <pc:sldMk cId="1413022000" sldId="316"/>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6-01T13:01:46.289" v="4704" actId="207"/>
        <pc:sldMkLst>
          <pc:docMk/>
          <pc:sldMk cId="2396024623" sldId="317"/>
        </pc:sldMkLst>
        <pc:spChg chg="mod">
          <ac:chgData name="McFarland, Annette (CNTR)" userId="e93d1f50-85ab-41a8-a34a-185a53159573" providerId="ADAL" clId="{B0039AF6-987C-464D-9B67-4A87118952A8}" dt="2023-05-17T18:03:21.549" v="3178" actId="2711"/>
          <ac:spMkLst>
            <pc:docMk/>
            <pc:sldMk cId="2396024623" sldId="317"/>
            <ac:spMk id="6" creationId="{00000000-0000-0000-0000-000000000000}"/>
          </ac:spMkLst>
        </pc:spChg>
        <pc:graphicFrameChg chg="mod">
          <ac:chgData name="McFarland, Annette (CNTR)" userId="e93d1f50-85ab-41a8-a34a-185a53159573" providerId="ADAL" clId="{B0039AF6-987C-464D-9B67-4A87118952A8}" dt="2023-06-01T13:01:46.289" v="4704" actId="207"/>
          <ac:graphicFrameMkLst>
            <pc:docMk/>
            <pc:sldMk cId="2396024623" sldId="317"/>
            <ac:graphicFrameMk id="5" creationId="{7620D0BD-6FEF-4AD0-B62B-9303E9289BB2}"/>
          </ac:graphicFrameMkLst>
        </pc:graphicFrameChg>
      </pc:sldChg>
      <pc:sldChg chg="modSp mod modNotesTx">
        <pc:chgData name="McFarland, Annette (CNTR)" userId="e93d1f50-85ab-41a8-a34a-185a53159573" providerId="ADAL" clId="{B0039AF6-987C-464D-9B67-4A87118952A8}" dt="2023-05-17T18:03:14.127" v="3177" actId="2711"/>
        <pc:sldMkLst>
          <pc:docMk/>
          <pc:sldMk cId="920058099" sldId="318"/>
        </pc:sldMkLst>
        <pc:spChg chg="mod">
          <ac:chgData name="McFarland, Annette (CNTR)" userId="e93d1f50-85ab-41a8-a34a-185a53159573" providerId="ADAL" clId="{B0039AF6-987C-464D-9B67-4A87118952A8}" dt="2023-05-17T18:03:14.127" v="3177" actId="2711"/>
          <ac:spMkLst>
            <pc:docMk/>
            <pc:sldMk cId="920058099" sldId="318"/>
            <ac:spMk id="9" creationId="{00000000-0000-0000-0000-000000000000}"/>
          </ac:spMkLst>
        </pc:spChg>
        <pc:graphicFrameChg chg="mod">
          <ac:chgData name="McFarland, Annette (CNTR)" userId="e93d1f50-85ab-41a8-a34a-185a53159573" providerId="ADAL" clId="{B0039AF6-987C-464D-9B67-4A87118952A8}" dt="2023-05-17T16:52:32.584" v="254"/>
          <ac:graphicFrameMkLst>
            <pc:docMk/>
            <pc:sldMk cId="920058099" sldId="318"/>
            <ac:graphicFrameMk id="7" creationId="{00000000-0000-0000-0000-000000000000}"/>
          </ac:graphicFrameMkLst>
        </pc:graphicFrameChg>
      </pc:sldChg>
      <pc:sldChg chg="addSp delSp modSp mod">
        <pc:chgData name="McFarland, Annette (CNTR)" userId="e93d1f50-85ab-41a8-a34a-185a53159573" providerId="ADAL" clId="{B0039AF6-987C-464D-9B67-4A87118952A8}" dt="2023-05-30T19:26:49.208" v="4689"/>
        <pc:sldMkLst>
          <pc:docMk/>
          <pc:sldMk cId="3259029612" sldId="319"/>
        </pc:sldMkLst>
        <pc:spChg chg="add mod">
          <ac:chgData name="McFarland, Annette (CNTR)" userId="e93d1f50-85ab-41a8-a34a-185a53159573" providerId="ADAL" clId="{B0039AF6-987C-464D-9B67-4A87118952A8}" dt="2023-05-18T14:13:35.039" v="4680" actId="2711"/>
          <ac:spMkLst>
            <pc:docMk/>
            <pc:sldMk cId="3259029612" sldId="319"/>
            <ac:spMk id="3" creationId="{3DC0C4FD-784F-FE4D-A3A1-EA1A4683E44E}"/>
          </ac:spMkLst>
        </pc:spChg>
        <pc:spChg chg="mod">
          <ac:chgData name="McFarland, Annette (CNTR)" userId="e93d1f50-85ab-41a8-a34a-185a53159573" providerId="ADAL" clId="{B0039AF6-987C-464D-9B67-4A87118952A8}" dt="2023-05-17T19:09:09.913" v="4535" actId="20577"/>
          <ac:spMkLst>
            <pc:docMk/>
            <pc:sldMk cId="3259029612" sldId="319"/>
            <ac:spMk id="9" creationId="{00000000-0000-0000-0000-000000000000}"/>
          </ac:spMkLst>
        </pc:spChg>
        <pc:picChg chg="add del mod">
          <ac:chgData name="McFarland, Annette (CNTR)" userId="e93d1f50-85ab-41a8-a34a-185a53159573" providerId="ADAL" clId="{B0039AF6-987C-464D-9B67-4A87118952A8}" dt="2023-05-30T19:26:48.794" v="4688" actId="478"/>
          <ac:picMkLst>
            <pc:docMk/>
            <pc:sldMk cId="3259029612" sldId="319"/>
            <ac:picMk id="2" creationId="{E6CDC6C3-44D6-C128-ABF4-7FC975880855}"/>
          </ac:picMkLst>
        </pc:picChg>
        <pc:picChg chg="add mod">
          <ac:chgData name="McFarland, Annette (CNTR)" userId="e93d1f50-85ab-41a8-a34a-185a53159573" providerId="ADAL" clId="{B0039AF6-987C-464D-9B67-4A87118952A8}" dt="2023-05-30T19:26:49.208" v="4689"/>
          <ac:picMkLst>
            <pc:docMk/>
            <pc:sldMk cId="3259029612" sldId="319"/>
            <ac:picMk id="4" creationId="{EEBD9B5D-1D7E-93E1-E0CD-CF40EF58E1D8}"/>
          </ac:picMkLst>
        </pc:picChg>
      </pc:sldChg>
      <pc:sldChg chg="modSp mod modNotesTx">
        <pc:chgData name="McFarland, Annette (CNTR)" userId="e93d1f50-85ab-41a8-a34a-185a53159573" providerId="ADAL" clId="{B0039AF6-987C-464D-9B67-4A87118952A8}" dt="2023-05-17T18:02:53.436" v="3174" actId="2711"/>
        <pc:sldMkLst>
          <pc:docMk/>
          <pc:sldMk cId="2528100588" sldId="320"/>
        </pc:sldMkLst>
        <pc:spChg chg="mod">
          <ac:chgData name="McFarland, Annette (CNTR)" userId="e93d1f50-85ab-41a8-a34a-185a53159573" providerId="ADAL" clId="{B0039AF6-987C-464D-9B67-4A87118952A8}" dt="2023-05-17T18:02:53.436" v="3174" actId="2711"/>
          <ac:spMkLst>
            <pc:docMk/>
            <pc:sldMk cId="2528100588" sldId="320"/>
            <ac:spMk id="4100" creationId="{00000000-0000-0000-0000-000000000000}"/>
          </ac:spMkLst>
        </pc:spChg>
        <pc:graphicFrameChg chg="mod">
          <ac:chgData name="McFarland, Annette (CNTR)" userId="e93d1f50-85ab-41a8-a34a-185a53159573" providerId="ADAL" clId="{B0039AF6-987C-464D-9B67-4A87118952A8}" dt="2023-05-17T17:45:20.903" v="2500" actId="207"/>
          <ac:graphicFrameMkLst>
            <pc:docMk/>
            <pc:sldMk cId="2528100588" sldId="320"/>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3:00.556" v="3175" actId="2711"/>
        <pc:sldMkLst>
          <pc:docMk/>
          <pc:sldMk cId="1605156484" sldId="321"/>
        </pc:sldMkLst>
        <pc:spChg chg="mod">
          <ac:chgData name="McFarland, Annette (CNTR)" userId="e93d1f50-85ab-41a8-a34a-185a53159573" providerId="ADAL" clId="{B0039AF6-987C-464D-9B67-4A87118952A8}" dt="2023-05-17T18:03:00.556" v="3175" actId="2711"/>
          <ac:spMkLst>
            <pc:docMk/>
            <pc:sldMk cId="1605156484" sldId="321"/>
            <ac:spMk id="4100" creationId="{00000000-0000-0000-0000-000000000000}"/>
          </ac:spMkLst>
        </pc:spChg>
        <pc:graphicFrameChg chg="mod">
          <ac:chgData name="McFarland, Annette (CNTR)" userId="e93d1f50-85ab-41a8-a34a-185a53159573" providerId="ADAL" clId="{B0039AF6-987C-464D-9B67-4A87118952A8}" dt="2023-05-17T17:07:41.807" v="430" actId="207"/>
          <ac:graphicFrameMkLst>
            <pc:docMk/>
            <pc:sldMk cId="1605156484" sldId="321"/>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46.163" v="3173" actId="2711"/>
        <pc:sldMkLst>
          <pc:docMk/>
          <pc:sldMk cId="832276546" sldId="322"/>
        </pc:sldMkLst>
        <pc:spChg chg="mod">
          <ac:chgData name="McFarland, Annette (CNTR)" userId="e93d1f50-85ab-41a8-a34a-185a53159573" providerId="ADAL" clId="{B0039AF6-987C-464D-9B67-4A87118952A8}" dt="2023-05-17T18:02:46.163" v="3173" actId="2711"/>
          <ac:spMkLst>
            <pc:docMk/>
            <pc:sldMk cId="832276546" sldId="322"/>
            <ac:spMk id="4100" creationId="{00000000-0000-0000-0000-000000000000}"/>
          </ac:spMkLst>
        </pc:spChg>
        <pc:graphicFrameChg chg="mod">
          <ac:chgData name="McFarland, Annette (CNTR)" userId="e93d1f50-85ab-41a8-a34a-185a53159573" providerId="ADAL" clId="{B0039AF6-987C-464D-9B67-4A87118952A8}" dt="2023-05-17T17:45:25.927" v="2501" actId="207"/>
          <ac:graphicFrameMkLst>
            <pc:docMk/>
            <pc:sldMk cId="832276546" sldId="322"/>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36.605" v="3172" actId="2711"/>
        <pc:sldMkLst>
          <pc:docMk/>
          <pc:sldMk cId="607433401" sldId="324"/>
        </pc:sldMkLst>
        <pc:spChg chg="mod">
          <ac:chgData name="McFarland, Annette (CNTR)" userId="e93d1f50-85ab-41a8-a34a-185a53159573" providerId="ADAL" clId="{B0039AF6-987C-464D-9B67-4A87118952A8}" dt="2023-05-17T18:02:36.605" v="3172" actId="2711"/>
          <ac:spMkLst>
            <pc:docMk/>
            <pc:sldMk cId="607433401" sldId="324"/>
            <ac:spMk id="4100" creationId="{00000000-0000-0000-0000-000000000000}"/>
          </ac:spMkLst>
        </pc:spChg>
        <pc:graphicFrameChg chg="mod">
          <ac:chgData name="McFarland, Annette (CNTR)" userId="e93d1f50-85ab-41a8-a34a-185a53159573" providerId="ADAL" clId="{B0039AF6-987C-464D-9B67-4A87118952A8}" dt="2023-05-17T17:38:27.701" v="2193"/>
          <ac:graphicFrameMkLst>
            <pc:docMk/>
            <pc:sldMk cId="607433401" sldId="324"/>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28.508" v="3171" actId="2711"/>
        <pc:sldMkLst>
          <pc:docMk/>
          <pc:sldMk cId="3940017229" sldId="325"/>
        </pc:sldMkLst>
        <pc:spChg chg="mod">
          <ac:chgData name="McFarland, Annette (CNTR)" userId="e93d1f50-85ab-41a8-a34a-185a53159573" providerId="ADAL" clId="{B0039AF6-987C-464D-9B67-4A87118952A8}" dt="2023-05-17T18:02:28.508" v="3171" actId="2711"/>
          <ac:spMkLst>
            <pc:docMk/>
            <pc:sldMk cId="3940017229" sldId="325"/>
            <ac:spMk id="4100" creationId="{00000000-0000-0000-0000-000000000000}"/>
          </ac:spMkLst>
        </pc:spChg>
        <pc:graphicFrameChg chg="mod">
          <ac:chgData name="McFarland, Annette (CNTR)" userId="e93d1f50-85ab-41a8-a34a-185a53159573" providerId="ADAL" clId="{B0039AF6-987C-464D-9B67-4A87118952A8}" dt="2023-05-17T17:15:49.725" v="515"/>
          <ac:graphicFrameMkLst>
            <pc:docMk/>
            <pc:sldMk cId="3940017229" sldId="325"/>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21.902" v="3170" actId="2711"/>
        <pc:sldMkLst>
          <pc:docMk/>
          <pc:sldMk cId="700169348" sldId="326"/>
        </pc:sldMkLst>
        <pc:spChg chg="mod">
          <ac:chgData name="McFarland, Annette (CNTR)" userId="e93d1f50-85ab-41a8-a34a-185a53159573" providerId="ADAL" clId="{B0039AF6-987C-464D-9B67-4A87118952A8}" dt="2023-05-17T18:02:21.902" v="3170" actId="2711"/>
          <ac:spMkLst>
            <pc:docMk/>
            <pc:sldMk cId="700169348" sldId="326"/>
            <ac:spMk id="4100" creationId="{00000000-0000-0000-0000-000000000000}"/>
          </ac:spMkLst>
        </pc:spChg>
        <pc:graphicFrameChg chg="mod">
          <ac:chgData name="McFarland, Annette (CNTR)" userId="e93d1f50-85ab-41a8-a34a-185a53159573" providerId="ADAL" clId="{B0039AF6-987C-464D-9B67-4A87118952A8}" dt="2023-05-17T17:45:10.358" v="2499" actId="207"/>
          <ac:graphicFrameMkLst>
            <pc:docMk/>
            <pc:sldMk cId="700169348" sldId="326"/>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14.677" v="3169" actId="2711"/>
        <pc:sldMkLst>
          <pc:docMk/>
          <pc:sldMk cId="3780822075" sldId="327"/>
        </pc:sldMkLst>
        <pc:spChg chg="mod">
          <ac:chgData name="McFarland, Annette (CNTR)" userId="e93d1f50-85ab-41a8-a34a-185a53159573" providerId="ADAL" clId="{B0039AF6-987C-464D-9B67-4A87118952A8}" dt="2023-05-17T18:02:14.677" v="3169" actId="2711"/>
          <ac:spMkLst>
            <pc:docMk/>
            <pc:sldMk cId="3780822075" sldId="327"/>
            <ac:spMk id="4100" creationId="{00000000-0000-0000-0000-000000000000}"/>
          </ac:spMkLst>
        </pc:spChg>
        <pc:graphicFrameChg chg="mod">
          <ac:chgData name="McFarland, Annette (CNTR)" userId="e93d1f50-85ab-41a8-a34a-185a53159573" providerId="ADAL" clId="{B0039AF6-987C-464D-9B67-4A87118952A8}" dt="2023-05-17T17:47:37.791" v="2717" actId="207"/>
          <ac:graphicFrameMkLst>
            <pc:docMk/>
            <pc:sldMk cId="3780822075" sldId="327"/>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02:06.388" v="3168" actId="2711"/>
        <pc:sldMkLst>
          <pc:docMk/>
          <pc:sldMk cId="4087657822" sldId="328"/>
        </pc:sldMkLst>
        <pc:spChg chg="mod">
          <ac:chgData name="McFarland, Annette (CNTR)" userId="e93d1f50-85ab-41a8-a34a-185a53159573" providerId="ADAL" clId="{B0039AF6-987C-464D-9B67-4A87118952A8}" dt="2023-05-17T17:48:31.764" v="2848" actId="20577"/>
          <ac:spMkLst>
            <pc:docMk/>
            <pc:sldMk cId="4087657822" sldId="328"/>
            <ac:spMk id="4098" creationId="{00000000-0000-0000-0000-000000000000}"/>
          </ac:spMkLst>
        </pc:spChg>
        <pc:spChg chg="mod">
          <ac:chgData name="McFarland, Annette (CNTR)" userId="e93d1f50-85ab-41a8-a34a-185a53159573" providerId="ADAL" clId="{B0039AF6-987C-464D-9B67-4A87118952A8}" dt="2023-05-17T18:02:06.388" v="3168" actId="2711"/>
          <ac:spMkLst>
            <pc:docMk/>
            <pc:sldMk cId="4087657822" sldId="328"/>
            <ac:spMk id="4100" creationId="{00000000-0000-0000-0000-000000000000}"/>
          </ac:spMkLst>
        </pc:spChg>
        <pc:graphicFrameChg chg="mod">
          <ac:chgData name="McFarland, Annette (CNTR)" userId="e93d1f50-85ab-41a8-a34a-185a53159573" providerId="ADAL" clId="{B0039AF6-987C-464D-9B67-4A87118952A8}" dt="2023-05-17T17:55:03.566" v="2900"/>
          <ac:graphicFrameMkLst>
            <pc:docMk/>
            <pc:sldMk cId="4087657822" sldId="328"/>
            <ac:graphicFrameMk id="7" creationId="{00000000-0000-0000-0000-000000000000}"/>
          </ac:graphicFrameMkLst>
        </pc:graphicFrameChg>
      </pc:sldChg>
      <pc:sldChg chg="addSp delSp modSp mod">
        <pc:chgData name="McFarland, Annette (CNTR)" userId="e93d1f50-85ab-41a8-a34a-185a53159573" providerId="ADAL" clId="{B0039AF6-987C-464D-9B67-4A87118952A8}" dt="2023-05-30T19:26:54.616" v="4691"/>
        <pc:sldMkLst>
          <pc:docMk/>
          <pc:sldMk cId="529735866" sldId="329"/>
        </pc:sldMkLst>
        <pc:spChg chg="add mod">
          <ac:chgData name="McFarland, Annette (CNTR)" userId="e93d1f50-85ab-41a8-a34a-185a53159573" providerId="ADAL" clId="{B0039AF6-987C-464D-9B67-4A87118952A8}" dt="2023-05-18T14:13:42.637" v="4681" actId="2711"/>
          <ac:spMkLst>
            <pc:docMk/>
            <pc:sldMk cId="529735866" sldId="329"/>
            <ac:spMk id="3" creationId="{972A2AC7-8F0A-F6DF-BB0C-486629A174DC}"/>
          </ac:spMkLst>
        </pc:spChg>
        <pc:spChg chg="mod">
          <ac:chgData name="McFarland, Annette (CNTR)" userId="e93d1f50-85ab-41a8-a34a-185a53159573" providerId="ADAL" clId="{B0039AF6-987C-464D-9B67-4A87118952A8}" dt="2023-05-17T19:09:03.435" v="4531" actId="20577"/>
          <ac:spMkLst>
            <pc:docMk/>
            <pc:sldMk cId="529735866" sldId="329"/>
            <ac:spMk id="9" creationId="{00000000-0000-0000-0000-000000000000}"/>
          </ac:spMkLst>
        </pc:spChg>
        <pc:picChg chg="add del mod">
          <ac:chgData name="McFarland, Annette (CNTR)" userId="e93d1f50-85ab-41a8-a34a-185a53159573" providerId="ADAL" clId="{B0039AF6-987C-464D-9B67-4A87118952A8}" dt="2023-05-30T19:26:54.155" v="4690" actId="478"/>
          <ac:picMkLst>
            <pc:docMk/>
            <pc:sldMk cId="529735866" sldId="329"/>
            <ac:picMk id="2" creationId="{E438EEE6-E444-EF75-0B90-75913681445F}"/>
          </ac:picMkLst>
        </pc:picChg>
        <pc:picChg chg="add mod">
          <ac:chgData name="McFarland, Annette (CNTR)" userId="e93d1f50-85ab-41a8-a34a-185a53159573" providerId="ADAL" clId="{B0039AF6-987C-464D-9B67-4A87118952A8}" dt="2023-05-30T19:26:54.616" v="4691"/>
          <ac:picMkLst>
            <pc:docMk/>
            <pc:sldMk cId="529735866" sldId="329"/>
            <ac:picMk id="4" creationId="{1C1449A4-01EE-EF8A-AD42-36A3F60BF8F5}"/>
          </ac:picMkLst>
        </pc:picChg>
      </pc:sldChg>
      <pc:sldChg chg="modSp mod modNotesTx">
        <pc:chgData name="McFarland, Annette (CNTR)" userId="e93d1f50-85ab-41a8-a34a-185a53159573" providerId="ADAL" clId="{B0039AF6-987C-464D-9B67-4A87118952A8}" dt="2023-05-18T14:32:23.412" v="4684" actId="1076"/>
        <pc:sldMkLst>
          <pc:docMk/>
          <pc:sldMk cId="2819081419" sldId="332"/>
        </pc:sldMkLst>
        <pc:spChg chg="mod">
          <ac:chgData name="McFarland, Annette (CNTR)" userId="e93d1f50-85ab-41a8-a34a-185a53159573" providerId="ADAL" clId="{B0039AF6-987C-464D-9B67-4A87118952A8}" dt="2023-05-18T14:32:23.412" v="4684" actId="1076"/>
          <ac:spMkLst>
            <pc:docMk/>
            <pc:sldMk cId="2819081419" sldId="332"/>
            <ac:spMk id="7" creationId="{00000000-0000-0000-0000-000000000000}"/>
          </ac:spMkLst>
        </pc:spChg>
        <pc:spChg chg="mod">
          <ac:chgData name="McFarland, Annette (CNTR)" userId="e93d1f50-85ab-41a8-a34a-185a53159573" providerId="ADAL" clId="{B0039AF6-987C-464D-9B67-4A87118952A8}" dt="2023-05-17T18:09:00.970" v="3480" actId="2711"/>
          <ac:spMkLst>
            <pc:docMk/>
            <pc:sldMk cId="2819081419" sldId="332"/>
            <ac:spMk id="10" creationId="{00000000-0000-0000-0000-000000000000}"/>
          </ac:spMkLst>
        </pc:spChg>
        <pc:graphicFrameChg chg="mod">
          <ac:chgData name="McFarland, Annette (CNTR)" userId="e93d1f50-85ab-41a8-a34a-185a53159573" providerId="ADAL" clId="{B0039AF6-987C-464D-9B67-4A87118952A8}" dt="2023-05-17T18:09:36.894" v="3486" actId="207"/>
          <ac:graphicFrameMkLst>
            <pc:docMk/>
            <pc:sldMk cId="2819081419" sldId="332"/>
            <ac:graphicFrameMk id="8" creationId="{00000000-0000-0000-0000-000000000000}"/>
          </ac:graphicFrameMkLst>
        </pc:graphicFrameChg>
      </pc:sldChg>
      <pc:sldChg chg="modSp mod modNotesTx">
        <pc:chgData name="McFarland, Annette (CNTR)" userId="e93d1f50-85ab-41a8-a34a-185a53159573" providerId="ADAL" clId="{B0039AF6-987C-464D-9B67-4A87118952A8}" dt="2023-06-01T15:29:04.385" v="4730" actId="207"/>
        <pc:sldMkLst>
          <pc:docMk/>
          <pc:sldMk cId="589401009" sldId="333"/>
        </pc:sldMkLst>
        <pc:spChg chg="mod">
          <ac:chgData name="McFarland, Annette (CNTR)" userId="e93d1f50-85ab-41a8-a34a-185a53159573" providerId="ADAL" clId="{B0039AF6-987C-464D-9B67-4A87118952A8}" dt="2023-05-17T18:27:39.709" v="4275" actId="2711"/>
          <ac:spMkLst>
            <pc:docMk/>
            <pc:sldMk cId="589401009" sldId="333"/>
            <ac:spMk id="9" creationId="{00000000-0000-0000-0000-000000000000}"/>
          </ac:spMkLst>
        </pc:spChg>
        <pc:graphicFrameChg chg="mod">
          <ac:chgData name="McFarland, Annette (CNTR)" userId="e93d1f50-85ab-41a8-a34a-185a53159573" providerId="ADAL" clId="{B0039AF6-987C-464D-9B67-4A87118952A8}" dt="2023-06-01T15:29:04.385" v="4730" actId="207"/>
          <ac:graphicFrameMkLst>
            <pc:docMk/>
            <pc:sldMk cId="589401009" sldId="333"/>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6-01T15:31:01.526" v="4863" actId="14100"/>
        <pc:sldMkLst>
          <pc:docMk/>
          <pc:sldMk cId="3551706426" sldId="335"/>
        </pc:sldMkLst>
        <pc:spChg chg="mod">
          <ac:chgData name="McFarland, Annette (CNTR)" userId="e93d1f50-85ab-41a8-a34a-185a53159573" providerId="ADAL" clId="{B0039AF6-987C-464D-9B67-4A87118952A8}" dt="2023-06-01T15:30:05.317" v="4850" actId="20577"/>
          <ac:spMkLst>
            <pc:docMk/>
            <pc:sldMk cId="3551706426" sldId="335"/>
            <ac:spMk id="9" creationId="{00000000-0000-0000-0000-000000000000}"/>
          </ac:spMkLst>
        </pc:spChg>
        <pc:graphicFrameChg chg="mod">
          <ac:chgData name="McFarland, Annette (CNTR)" userId="e93d1f50-85ab-41a8-a34a-185a53159573" providerId="ADAL" clId="{B0039AF6-987C-464D-9B67-4A87118952A8}" dt="2023-06-01T15:31:01.526" v="4863" actId="14100"/>
          <ac:graphicFrameMkLst>
            <pc:docMk/>
            <pc:sldMk cId="3551706426" sldId="335"/>
            <ac:graphicFrameMk id="7" creationId="{00000000-0000-0000-0000-000000000000}"/>
          </ac:graphicFrameMkLst>
        </pc:graphicFrameChg>
      </pc:sldChg>
      <pc:sldChg chg="modSp mod modNotesTx">
        <pc:chgData name="McFarland, Annette (CNTR)" userId="e93d1f50-85ab-41a8-a34a-185a53159573" providerId="ADAL" clId="{B0039AF6-987C-464D-9B67-4A87118952A8}" dt="2023-05-17T18:27:12.685" v="4272" actId="2711"/>
        <pc:sldMkLst>
          <pc:docMk/>
          <pc:sldMk cId="2462020223" sldId="336"/>
        </pc:sldMkLst>
        <pc:spChg chg="mod">
          <ac:chgData name="McFarland, Annette (CNTR)" userId="e93d1f50-85ab-41a8-a34a-185a53159573" providerId="ADAL" clId="{B0039AF6-987C-464D-9B67-4A87118952A8}" dt="2023-05-17T18:27:12.685" v="4272" actId="2711"/>
          <ac:spMkLst>
            <pc:docMk/>
            <pc:sldMk cId="2462020223" sldId="336"/>
            <ac:spMk id="9" creationId="{00000000-0000-0000-0000-000000000000}"/>
          </ac:spMkLst>
        </pc:spChg>
        <pc:graphicFrameChg chg="mod">
          <ac:chgData name="McFarland, Annette (CNTR)" userId="e93d1f50-85ab-41a8-a34a-185a53159573" providerId="ADAL" clId="{B0039AF6-987C-464D-9B67-4A87118952A8}" dt="2023-05-17T18:18:53.341" v="3768" actId="207"/>
          <ac:graphicFrameMkLst>
            <pc:docMk/>
            <pc:sldMk cId="2462020223" sldId="336"/>
            <ac:graphicFrameMk id="10" creationId="{00000000-0000-0000-0000-000000000000}"/>
          </ac:graphicFrameMkLst>
        </pc:graphicFrameChg>
      </pc:sldChg>
      <pc:sldChg chg="modSp mod modNotesTx">
        <pc:chgData name="McFarland, Annette (CNTR)" userId="e93d1f50-85ab-41a8-a34a-185a53159573" providerId="ADAL" clId="{B0039AF6-987C-464D-9B67-4A87118952A8}" dt="2023-05-17T18:26:57.101" v="4270" actId="2711"/>
        <pc:sldMkLst>
          <pc:docMk/>
          <pc:sldMk cId="855233341" sldId="337"/>
        </pc:sldMkLst>
        <pc:spChg chg="mod">
          <ac:chgData name="McFarland, Annette (CNTR)" userId="e93d1f50-85ab-41a8-a34a-185a53159573" providerId="ADAL" clId="{B0039AF6-987C-464D-9B67-4A87118952A8}" dt="2023-05-17T18:26:57.101" v="4270" actId="2711"/>
          <ac:spMkLst>
            <pc:docMk/>
            <pc:sldMk cId="855233341" sldId="337"/>
            <ac:spMk id="4100" creationId="{00000000-0000-0000-0000-000000000000}"/>
          </ac:spMkLst>
        </pc:spChg>
      </pc:sldChg>
      <pc:sldChg chg="modSp mod modNotesTx">
        <pc:chgData name="McFarland, Annette (CNTR)" userId="e93d1f50-85ab-41a8-a34a-185a53159573" providerId="ADAL" clId="{B0039AF6-987C-464D-9B67-4A87118952A8}" dt="2023-06-01T15:55:44.114" v="4877" actId="207"/>
        <pc:sldMkLst>
          <pc:docMk/>
          <pc:sldMk cId="46286447" sldId="338"/>
        </pc:sldMkLst>
        <pc:spChg chg="mod">
          <ac:chgData name="McFarland, Annette (CNTR)" userId="e93d1f50-85ab-41a8-a34a-185a53159573" providerId="ADAL" clId="{B0039AF6-987C-464D-9B67-4A87118952A8}" dt="2023-05-17T18:21:49.149" v="4031" actId="20577"/>
          <ac:spMkLst>
            <pc:docMk/>
            <pc:sldMk cId="46286447" sldId="338"/>
            <ac:spMk id="8" creationId="{00000000-0000-0000-0000-000000000000}"/>
          </ac:spMkLst>
        </pc:spChg>
        <pc:spChg chg="mod">
          <ac:chgData name="McFarland, Annette (CNTR)" userId="e93d1f50-85ab-41a8-a34a-185a53159573" providerId="ADAL" clId="{B0039AF6-987C-464D-9B67-4A87118952A8}" dt="2023-05-17T18:27:03.093" v="4271" actId="2711"/>
          <ac:spMkLst>
            <pc:docMk/>
            <pc:sldMk cId="46286447" sldId="338"/>
            <ac:spMk id="9" creationId="{00000000-0000-0000-0000-000000000000}"/>
          </ac:spMkLst>
        </pc:spChg>
        <pc:graphicFrameChg chg="mod">
          <ac:chgData name="McFarland, Annette (CNTR)" userId="e93d1f50-85ab-41a8-a34a-185a53159573" providerId="ADAL" clId="{B0039AF6-987C-464D-9B67-4A87118952A8}" dt="2023-06-01T15:55:44.114" v="4877" actId="207"/>
          <ac:graphicFrameMkLst>
            <pc:docMk/>
            <pc:sldMk cId="46286447" sldId="338"/>
            <ac:graphicFrameMk id="7" creationId="{00000000-0000-0000-0000-000000000000}"/>
          </ac:graphicFrameMkLst>
        </pc:graphicFrameChg>
      </pc:sldChg>
      <pc:sldChg chg="addSp modSp del mod">
        <pc:chgData name="McFarland, Annette (CNTR)" userId="e93d1f50-85ab-41a8-a34a-185a53159573" providerId="ADAL" clId="{B0039AF6-987C-464D-9B67-4A87118952A8}" dt="2023-05-17T18:28:32.866" v="4277" actId="47"/>
        <pc:sldMkLst>
          <pc:docMk/>
          <pc:sldMk cId="585142131" sldId="339"/>
        </pc:sldMkLst>
        <pc:spChg chg="add mod">
          <ac:chgData name="McFarland, Annette (CNTR)" userId="e93d1f50-85ab-41a8-a34a-185a53159573" providerId="ADAL" clId="{B0039AF6-987C-464D-9B67-4A87118952A8}" dt="2023-05-17T17:00:08.979" v="357"/>
          <ac:spMkLst>
            <pc:docMk/>
            <pc:sldMk cId="585142131" sldId="339"/>
            <ac:spMk id="3" creationId="{53DF2977-3316-DB2C-B727-8DC13C7A652D}"/>
          </ac:spMkLst>
        </pc:spChg>
        <pc:spChg chg="mod">
          <ac:chgData name="McFarland, Annette (CNTR)" userId="e93d1f50-85ab-41a8-a34a-185a53159573" providerId="ADAL" clId="{B0039AF6-987C-464D-9B67-4A87118952A8}" dt="2023-05-17T17:00:12.365" v="358" actId="207"/>
          <ac:spMkLst>
            <pc:docMk/>
            <pc:sldMk cId="585142131" sldId="339"/>
            <ac:spMk id="9" creationId="{00000000-0000-0000-0000-000000000000}"/>
          </ac:spMkLst>
        </pc:spChg>
        <pc:picChg chg="add mod">
          <ac:chgData name="McFarland, Annette (CNTR)" userId="e93d1f50-85ab-41a8-a34a-185a53159573" providerId="ADAL" clId="{B0039AF6-987C-464D-9B67-4A87118952A8}" dt="2023-05-17T17:00:08.979" v="357"/>
          <ac:picMkLst>
            <pc:docMk/>
            <pc:sldMk cId="585142131" sldId="339"/>
            <ac:picMk id="2" creationId="{ED6EDDE0-B67C-B040-5B4E-D66C487DDE0E}"/>
          </ac:picMkLst>
        </pc:picChg>
      </pc:sldChg>
      <pc:sldChg chg="del">
        <pc:chgData name="McFarland, Annette (CNTR)" userId="e93d1f50-85ab-41a8-a34a-185a53159573" providerId="ADAL" clId="{B0039AF6-987C-464D-9B67-4A87118952A8}" dt="2023-05-17T18:28:31.269" v="4276" actId="47"/>
        <pc:sldMkLst>
          <pc:docMk/>
          <pc:sldMk cId="2987683036" sldId="340"/>
        </pc:sldMkLst>
      </pc:sldChg>
      <pc:sldChg chg="addSp delSp modSp mod modNotesTx">
        <pc:chgData name="McFarland, Annette (CNTR)" userId="e93d1f50-85ab-41a8-a34a-185a53159573" providerId="ADAL" clId="{B0039AF6-987C-464D-9B67-4A87118952A8}" dt="2023-05-17T19:43:49.590" v="4678" actId="403"/>
        <pc:sldMkLst>
          <pc:docMk/>
          <pc:sldMk cId="3929207722" sldId="341"/>
        </pc:sldMkLst>
        <pc:spChg chg="mod">
          <ac:chgData name="McFarland, Annette (CNTR)" userId="e93d1f50-85ab-41a8-a34a-185a53159573" providerId="ADAL" clId="{B0039AF6-987C-464D-9B67-4A87118952A8}" dt="2023-05-17T16:53:05.697" v="274" actId="20577"/>
          <ac:spMkLst>
            <pc:docMk/>
            <pc:sldMk cId="3929207722" sldId="341"/>
            <ac:spMk id="4" creationId="{00000000-0000-0000-0000-000000000000}"/>
          </ac:spMkLst>
        </pc:spChg>
        <pc:spChg chg="mod">
          <ac:chgData name="McFarland, Annette (CNTR)" userId="e93d1f50-85ab-41a8-a34a-185a53159573" providerId="ADAL" clId="{B0039AF6-987C-464D-9B67-4A87118952A8}" dt="2023-05-17T18:03:07.632" v="3176" actId="2711"/>
          <ac:spMkLst>
            <pc:docMk/>
            <pc:sldMk cId="3929207722" sldId="341"/>
            <ac:spMk id="5" creationId="{00000000-0000-0000-0000-000000000000}"/>
          </ac:spMkLst>
        </pc:spChg>
        <pc:spChg chg="del">
          <ac:chgData name="McFarland, Annette (CNTR)" userId="e93d1f50-85ab-41a8-a34a-185a53159573" providerId="ADAL" clId="{B0039AF6-987C-464D-9B67-4A87118952A8}" dt="2023-05-17T16:53:32.264" v="299" actId="478"/>
          <ac:spMkLst>
            <pc:docMk/>
            <pc:sldMk cId="3929207722" sldId="341"/>
            <ac:spMk id="39" creationId="{A69432A8-B44C-4C6D-A2BA-CDBD040CCE09}"/>
          </ac:spMkLst>
        </pc:spChg>
        <pc:spChg chg="del">
          <ac:chgData name="McFarland, Annette (CNTR)" userId="e93d1f50-85ab-41a8-a34a-185a53159573" providerId="ADAL" clId="{B0039AF6-987C-464D-9B67-4A87118952A8}" dt="2023-05-17T16:53:33.710" v="300" actId="478"/>
          <ac:spMkLst>
            <pc:docMk/>
            <pc:sldMk cId="3929207722" sldId="341"/>
            <ac:spMk id="40" creationId="{DD521394-8CF8-482F-862E-9F9F5E4B53F1}"/>
          </ac:spMkLst>
        </pc:spChg>
        <pc:spChg chg="del">
          <ac:chgData name="McFarland, Annette (CNTR)" userId="e93d1f50-85ab-41a8-a34a-185a53159573" providerId="ADAL" clId="{B0039AF6-987C-464D-9B67-4A87118952A8}" dt="2023-05-17T16:53:31.288" v="298" actId="478"/>
          <ac:spMkLst>
            <pc:docMk/>
            <pc:sldMk cId="3929207722" sldId="341"/>
            <ac:spMk id="41" creationId="{87D632C6-6D3A-4DA6-AB4E-8811780B83BD}"/>
          </ac:spMkLst>
        </pc:spChg>
        <pc:spChg chg="del">
          <ac:chgData name="McFarland, Annette (CNTR)" userId="e93d1f50-85ab-41a8-a34a-185a53159573" providerId="ADAL" clId="{B0039AF6-987C-464D-9B67-4A87118952A8}" dt="2023-05-17T16:53:31.288" v="298" actId="478"/>
          <ac:spMkLst>
            <pc:docMk/>
            <pc:sldMk cId="3929207722" sldId="341"/>
            <ac:spMk id="42" creationId="{9A7A6ED8-439A-423F-8CA1-6B92DCFE87D2}"/>
          </ac:spMkLst>
        </pc:spChg>
        <pc:spChg chg="del">
          <ac:chgData name="McFarland, Annette (CNTR)" userId="e93d1f50-85ab-41a8-a34a-185a53159573" providerId="ADAL" clId="{B0039AF6-987C-464D-9B67-4A87118952A8}" dt="2023-05-17T16:53:31.288" v="298" actId="478"/>
          <ac:spMkLst>
            <pc:docMk/>
            <pc:sldMk cId="3929207722" sldId="341"/>
            <ac:spMk id="43" creationId="{C5F400FC-6B21-46EC-875A-C700C582A9D4}"/>
          </ac:spMkLst>
        </pc:spChg>
        <pc:spChg chg="del">
          <ac:chgData name="McFarland, Annette (CNTR)" userId="e93d1f50-85ab-41a8-a34a-185a53159573" providerId="ADAL" clId="{B0039AF6-987C-464D-9B67-4A87118952A8}" dt="2023-05-17T16:53:35.129" v="301" actId="478"/>
          <ac:spMkLst>
            <pc:docMk/>
            <pc:sldMk cId="3929207722" sldId="341"/>
            <ac:spMk id="45" creationId="{64E22F36-3C33-4CDB-B167-71786D497157}"/>
          </ac:spMkLst>
        </pc:spChg>
        <pc:spChg chg="del">
          <ac:chgData name="McFarland, Annette (CNTR)" userId="e93d1f50-85ab-41a8-a34a-185a53159573" providerId="ADAL" clId="{B0039AF6-987C-464D-9B67-4A87118952A8}" dt="2023-05-17T16:53:36.567" v="302" actId="478"/>
          <ac:spMkLst>
            <pc:docMk/>
            <pc:sldMk cId="3929207722" sldId="341"/>
            <ac:spMk id="47" creationId="{23F51BF4-1F65-4024-8440-33609CA65DB7}"/>
          </ac:spMkLst>
        </pc:spChg>
        <pc:spChg chg="del">
          <ac:chgData name="McFarland, Annette (CNTR)" userId="e93d1f50-85ab-41a8-a34a-185a53159573" providerId="ADAL" clId="{B0039AF6-987C-464D-9B67-4A87118952A8}" dt="2023-05-17T16:53:28.766" v="297" actId="478"/>
          <ac:spMkLst>
            <pc:docMk/>
            <pc:sldMk cId="3929207722" sldId="341"/>
            <ac:spMk id="50" creationId="{EC6AF7DB-BD7A-4B8A-B8F0-ED52A738BF94}"/>
          </ac:spMkLst>
        </pc:spChg>
        <pc:spChg chg="del mod">
          <ac:chgData name="McFarland, Annette (CNTR)" userId="e93d1f50-85ab-41a8-a34a-185a53159573" providerId="ADAL" clId="{B0039AF6-987C-464D-9B67-4A87118952A8}" dt="2023-05-17T16:59:03.611" v="345" actId="478"/>
          <ac:spMkLst>
            <pc:docMk/>
            <pc:sldMk cId="3929207722" sldId="341"/>
            <ac:spMk id="55" creationId="{00000000-0000-0000-0000-000000000000}"/>
          </ac:spMkLst>
        </pc:spChg>
        <pc:grpChg chg="del">
          <ac:chgData name="McFarland, Annette (CNTR)" userId="e93d1f50-85ab-41a8-a34a-185a53159573" providerId="ADAL" clId="{B0039AF6-987C-464D-9B67-4A87118952A8}" dt="2023-05-17T16:53:26.562" v="296" actId="478"/>
          <ac:grpSpMkLst>
            <pc:docMk/>
            <pc:sldMk cId="3929207722" sldId="341"/>
            <ac:grpSpMk id="29" creationId="{FAD8129B-F575-41BE-8C6A-234D48292212}"/>
          </ac:grpSpMkLst>
        </pc:grpChg>
        <pc:graphicFrameChg chg="add mod">
          <ac:chgData name="McFarland, Annette (CNTR)" userId="e93d1f50-85ab-41a8-a34a-185a53159573" providerId="ADAL" clId="{B0039AF6-987C-464D-9B67-4A87118952A8}" dt="2023-05-17T19:43:49.590" v="4678" actId="403"/>
          <ac:graphicFrameMkLst>
            <pc:docMk/>
            <pc:sldMk cId="3929207722" sldId="341"/>
            <ac:graphicFrameMk id="2" creationId="{FFBB4A74-7337-6393-599F-808820CB221B}"/>
          </ac:graphicFrameMkLst>
        </pc:graphicFrameChg>
      </pc:sldChg>
      <pc:sldChg chg="modSp mod modNotesTx">
        <pc:chgData name="McFarland, Annette (CNTR)" userId="e93d1f50-85ab-41a8-a34a-185a53159573" providerId="ADAL" clId="{B0039AF6-987C-464D-9B67-4A87118952A8}" dt="2023-05-17T18:01:43.885" v="3166" actId="2711"/>
        <pc:sldMkLst>
          <pc:docMk/>
          <pc:sldMk cId="2197204918" sldId="342"/>
        </pc:sldMkLst>
        <pc:spChg chg="mod">
          <ac:chgData name="McFarland, Annette (CNTR)" userId="e93d1f50-85ab-41a8-a34a-185a53159573" providerId="ADAL" clId="{B0039AF6-987C-464D-9B67-4A87118952A8}" dt="2023-05-17T18:01:43.885" v="3166" actId="2711"/>
          <ac:spMkLst>
            <pc:docMk/>
            <pc:sldMk cId="2197204918" sldId="342"/>
            <ac:spMk id="9" creationId="{00000000-0000-0000-0000-000000000000}"/>
          </ac:spMkLst>
        </pc:spChg>
      </pc:sldChg>
      <pc:sldChg chg="modSp mod modNotesTx">
        <pc:chgData name="McFarland, Annette (CNTR)" userId="e93d1f50-85ab-41a8-a34a-185a53159573" providerId="ADAL" clId="{B0039AF6-987C-464D-9B67-4A87118952A8}" dt="2023-05-17T18:27:28.449" v="4274" actId="2711"/>
        <pc:sldMkLst>
          <pc:docMk/>
          <pc:sldMk cId="1347424167" sldId="344"/>
        </pc:sldMkLst>
        <pc:spChg chg="mod">
          <ac:chgData name="McFarland, Annette (CNTR)" userId="e93d1f50-85ab-41a8-a34a-185a53159573" providerId="ADAL" clId="{B0039AF6-987C-464D-9B67-4A87118952A8}" dt="2023-05-17T18:27:28.449" v="4274" actId="2711"/>
          <ac:spMkLst>
            <pc:docMk/>
            <pc:sldMk cId="1347424167" sldId="344"/>
            <ac:spMk id="8" creationId="{00000000-0000-0000-0000-000000000000}"/>
          </ac:spMkLst>
        </pc:spChg>
        <pc:graphicFrameChg chg="mod">
          <ac:chgData name="McFarland, Annette (CNTR)" userId="e93d1f50-85ab-41a8-a34a-185a53159573" providerId="ADAL" clId="{B0039AF6-987C-464D-9B67-4A87118952A8}" dt="2023-05-17T18:15:49.428" v="3653" actId="207"/>
          <ac:graphicFrameMkLst>
            <pc:docMk/>
            <pc:sldMk cId="1347424167" sldId="344"/>
            <ac:graphicFrameMk id="10" creationId="{00000000-0000-0000-0000-000000000000}"/>
          </ac:graphicFrameMkLst>
        </pc:graphicFrameChg>
      </pc:sldChg>
      <pc:sldChg chg="addSp delSp modSp mod">
        <pc:chgData name="McFarland, Annette (CNTR)" userId="e93d1f50-85ab-41a8-a34a-185a53159573" providerId="ADAL" clId="{B0039AF6-987C-464D-9B67-4A87118952A8}" dt="2023-05-30T19:27:00.697" v="4693"/>
        <pc:sldMkLst>
          <pc:docMk/>
          <pc:sldMk cId="589723096" sldId="345"/>
        </pc:sldMkLst>
        <pc:spChg chg="add mod">
          <ac:chgData name="McFarland, Annette (CNTR)" userId="e93d1f50-85ab-41a8-a34a-185a53159573" providerId="ADAL" clId="{B0039AF6-987C-464D-9B67-4A87118952A8}" dt="2023-05-18T14:13:49.767" v="4682" actId="2711"/>
          <ac:spMkLst>
            <pc:docMk/>
            <pc:sldMk cId="589723096" sldId="345"/>
            <ac:spMk id="3" creationId="{36A06862-F91A-F4C4-6FAE-123419715FA1}"/>
          </ac:spMkLst>
        </pc:spChg>
        <pc:spChg chg="mod">
          <ac:chgData name="McFarland, Annette (CNTR)" userId="e93d1f50-85ab-41a8-a34a-185a53159573" providerId="ADAL" clId="{B0039AF6-987C-464D-9B67-4A87118952A8}" dt="2023-05-17T19:08:56.031" v="4527" actId="20577"/>
          <ac:spMkLst>
            <pc:docMk/>
            <pc:sldMk cId="589723096" sldId="345"/>
            <ac:spMk id="5" creationId="{00000000-0000-0000-0000-000000000000}"/>
          </ac:spMkLst>
        </pc:spChg>
        <pc:picChg chg="add del mod">
          <ac:chgData name="McFarland, Annette (CNTR)" userId="e93d1f50-85ab-41a8-a34a-185a53159573" providerId="ADAL" clId="{B0039AF6-987C-464D-9B67-4A87118952A8}" dt="2023-05-30T19:27:00.314" v="4692" actId="478"/>
          <ac:picMkLst>
            <pc:docMk/>
            <pc:sldMk cId="589723096" sldId="345"/>
            <ac:picMk id="2" creationId="{0B8BF610-4F33-85F0-6F8D-228E72C099CD}"/>
          </ac:picMkLst>
        </pc:picChg>
        <pc:picChg chg="add mod">
          <ac:chgData name="McFarland, Annette (CNTR)" userId="e93d1f50-85ab-41a8-a34a-185a53159573" providerId="ADAL" clId="{B0039AF6-987C-464D-9B67-4A87118952A8}" dt="2023-05-30T19:27:00.697" v="4693"/>
          <ac:picMkLst>
            <pc:docMk/>
            <pc:sldMk cId="589723096" sldId="345"/>
            <ac:picMk id="4" creationId="{53283131-831D-6280-D1F8-20C97609268E}"/>
          </ac:picMkLst>
        </pc:picChg>
      </pc:sldChg>
      <pc:sldChg chg="addSp modSp del mod">
        <pc:chgData name="McFarland, Annette (CNTR)" userId="e93d1f50-85ab-41a8-a34a-185a53159573" providerId="ADAL" clId="{B0039AF6-987C-464D-9B67-4A87118952A8}" dt="2023-05-17T19:08:47.015" v="4521" actId="47"/>
        <pc:sldMkLst>
          <pc:docMk/>
          <pc:sldMk cId="3887494967" sldId="346"/>
        </pc:sldMkLst>
        <pc:spChg chg="add mod">
          <ac:chgData name="McFarland, Annette (CNTR)" userId="e93d1f50-85ab-41a8-a34a-185a53159573" providerId="ADAL" clId="{B0039AF6-987C-464D-9B67-4A87118952A8}" dt="2023-05-17T17:00:23.651" v="361"/>
          <ac:spMkLst>
            <pc:docMk/>
            <pc:sldMk cId="3887494967" sldId="346"/>
            <ac:spMk id="3" creationId="{9E1FCA8A-2922-2DB0-A930-2075BA79D950}"/>
          </ac:spMkLst>
        </pc:spChg>
        <pc:spChg chg="mod">
          <ac:chgData name="McFarland, Annette (CNTR)" userId="e93d1f50-85ab-41a8-a34a-185a53159573" providerId="ADAL" clId="{B0039AF6-987C-464D-9B67-4A87118952A8}" dt="2023-05-17T19:07:38.445" v="4481" actId="20577"/>
          <ac:spMkLst>
            <pc:docMk/>
            <pc:sldMk cId="3887494967" sldId="346"/>
            <ac:spMk id="5" creationId="{00000000-0000-0000-0000-000000000000}"/>
          </ac:spMkLst>
        </pc:spChg>
        <pc:picChg chg="add mod">
          <ac:chgData name="McFarland, Annette (CNTR)" userId="e93d1f50-85ab-41a8-a34a-185a53159573" providerId="ADAL" clId="{B0039AF6-987C-464D-9B67-4A87118952A8}" dt="2023-05-17T17:00:23.651" v="361"/>
          <ac:picMkLst>
            <pc:docMk/>
            <pc:sldMk cId="3887494967" sldId="346"/>
            <ac:picMk id="2" creationId="{A75FF64D-8A11-6C7A-1264-339FAAA9C67A}"/>
          </ac:picMkLst>
        </pc:picChg>
      </pc:sldChg>
      <pc:sldChg chg="modSp mod modNotesTx">
        <pc:chgData name="McFarland, Annette (CNTR)" userId="e93d1f50-85ab-41a8-a34a-185a53159573" providerId="ADAL" clId="{B0039AF6-987C-464D-9B67-4A87118952A8}" dt="2023-05-17T19:15:27.260" v="4674" actId="2711"/>
        <pc:sldMkLst>
          <pc:docMk/>
          <pc:sldMk cId="3570113714" sldId="347"/>
        </pc:sldMkLst>
        <pc:spChg chg="mod">
          <ac:chgData name="McFarland, Annette (CNTR)" userId="e93d1f50-85ab-41a8-a34a-185a53159573" providerId="ADAL" clId="{B0039AF6-987C-464D-9B67-4A87118952A8}" dt="2023-05-17T19:06:04.679" v="4338" actId="20577"/>
          <ac:spMkLst>
            <pc:docMk/>
            <pc:sldMk cId="3570113714" sldId="347"/>
            <ac:spMk id="8" creationId="{00000000-0000-0000-0000-000000000000}"/>
          </ac:spMkLst>
        </pc:spChg>
        <pc:spChg chg="mod">
          <ac:chgData name="McFarland, Annette (CNTR)" userId="e93d1f50-85ab-41a8-a34a-185a53159573" providerId="ADAL" clId="{B0039AF6-987C-464D-9B67-4A87118952A8}" dt="2023-05-17T19:15:27.260" v="4674" actId="2711"/>
          <ac:spMkLst>
            <pc:docMk/>
            <pc:sldMk cId="3570113714" sldId="347"/>
            <ac:spMk id="9" creationId="{00000000-0000-0000-0000-000000000000}"/>
          </ac:spMkLst>
        </pc:spChg>
      </pc:sldChg>
      <pc:sldChg chg="del">
        <pc:chgData name="McFarland, Annette (CNTR)" userId="e93d1f50-85ab-41a8-a34a-185a53159573" providerId="ADAL" clId="{B0039AF6-987C-464D-9B67-4A87118952A8}" dt="2023-05-17T19:08:48.539" v="4522" actId="47"/>
        <pc:sldMkLst>
          <pc:docMk/>
          <pc:sldMk cId="1149119204" sldId="348"/>
        </pc:sldMkLst>
      </pc:sldChg>
      <pc:sldChg chg="del">
        <pc:chgData name="McFarland, Annette (CNTR)" userId="e93d1f50-85ab-41a8-a34a-185a53159573" providerId="ADAL" clId="{B0039AF6-987C-464D-9B67-4A87118952A8}" dt="2023-05-17T17:57:44.023" v="3059" actId="2696"/>
        <pc:sldMkLst>
          <pc:docMk/>
          <pc:sldMk cId="4184596138" sldId="349"/>
        </pc:sldMkLst>
      </pc:sldChg>
      <pc:sldChg chg="del">
        <pc:chgData name="McFarland, Annette (CNTR)" userId="e93d1f50-85ab-41a8-a34a-185a53159573" providerId="ADAL" clId="{B0039AF6-987C-464D-9B67-4A87118952A8}" dt="2023-05-17T19:08:49.882" v="4523" actId="47"/>
        <pc:sldMkLst>
          <pc:docMk/>
          <pc:sldMk cId="1188291747" sldId="350"/>
        </pc:sldMkLst>
      </pc:sldChg>
      <pc:sldMasterChg chg="setBg">
        <pc:chgData name="McFarland, Annette (CNTR)" userId="e93d1f50-85ab-41a8-a34a-185a53159573" providerId="ADAL" clId="{B0039AF6-987C-464D-9B67-4A87118952A8}" dt="2023-05-30T19:26:30.401" v="4685"/>
        <pc:sldMasterMkLst>
          <pc:docMk/>
          <pc:sldMasterMk cId="0" sldId="2147483660"/>
        </pc:sldMasterMkLst>
      </pc:sldMasterChg>
      <pc:sldMasterChg chg="modSldLayout">
        <pc:chgData name="McFarland, Annette (CNTR)" userId="e93d1f50-85ab-41a8-a34a-185a53159573" providerId="ADAL" clId="{B0039AF6-987C-464D-9B67-4A87118952A8}" dt="2023-05-17T15:53:34.392" v="101" actId="1076"/>
        <pc:sldMasterMkLst>
          <pc:docMk/>
          <pc:sldMasterMk cId="0" sldId="2147483673"/>
        </pc:sldMasterMkLst>
        <pc:sldLayoutChg chg="modSp mod">
          <pc:chgData name="McFarland, Annette (CNTR)" userId="e93d1f50-85ab-41a8-a34a-185a53159573" providerId="ADAL" clId="{B0039AF6-987C-464D-9B67-4A87118952A8}" dt="2023-05-17T15:53:34.392" v="101" actId="1076"/>
          <pc:sldLayoutMkLst>
            <pc:docMk/>
            <pc:sldMasterMk cId="0" sldId="2147483673"/>
            <pc:sldLayoutMk cId="0" sldId="2147483674"/>
          </pc:sldLayoutMkLst>
          <pc:spChg chg="mod">
            <ac:chgData name="McFarland, Annette (CNTR)" userId="e93d1f50-85ab-41a8-a34a-185a53159573" providerId="ADAL" clId="{B0039AF6-987C-464D-9B67-4A87118952A8}" dt="2023-05-17T15:53:08.652" v="97" actId="1076"/>
            <ac:spMkLst>
              <pc:docMk/>
              <pc:sldMasterMk cId="0" sldId="2147483673"/>
              <pc:sldLayoutMk cId="0" sldId="2147483674"/>
              <ac:spMk id="11" creationId="{1634ACFE-A528-F27E-F717-925D3BADC29F}"/>
            </ac:spMkLst>
          </pc:spChg>
          <pc:picChg chg="mod modCrop">
            <ac:chgData name="McFarland, Annette (CNTR)" userId="e93d1f50-85ab-41a8-a34a-185a53159573" providerId="ADAL" clId="{B0039AF6-987C-464D-9B67-4A87118952A8}" dt="2023-05-17T15:53:34.392" v="101" actId="1076"/>
            <ac:picMkLst>
              <pc:docMk/>
              <pc:sldMasterMk cId="0" sldId="2147483673"/>
              <pc:sldLayoutMk cId="0" sldId="2147483674"/>
              <ac:picMk id="10" creationId="{A70F582D-679B-0B26-E0D0-F205B8A3EAB2}"/>
            </ac:picMkLst>
          </pc:picChg>
        </pc:sldLayout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061985755993976"/>
          <c:y val="2.5064086554884787E-2"/>
          <c:w val="0.54393070423781298"/>
          <c:h val="0.94987182689023042"/>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5178-4763-8882-19DFE45D02EA}"/>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Sheet1!$A$2:$A$16</c:f>
              <c:strCache>
                <c:ptCount val="15"/>
                <c:pt idx="0">
                  <c:v>Caesarean delivery</c:v>
                </c:pt>
                <c:pt idx="1">
                  <c:v>HIV treatment services (ART)</c:v>
                </c:pt>
                <c:pt idx="2">
                  <c:v>HIV care and support</c:v>
                </c:pt>
                <c:pt idx="3">
                  <c:v>Child vaccination (EPI)</c:v>
                </c:pt>
                <c:pt idx="4">
                  <c:v>Child growth monitoring</c:v>
                </c:pt>
                <c:pt idx="5">
                  <c:v>PMTCT</c:v>
                </c:pt>
                <c:pt idx="6">
                  <c:v>Normal delivery</c:v>
                </c:pt>
                <c:pt idx="7">
                  <c:v>TB care</c:v>
                </c:pt>
                <c:pt idx="8">
                  <c:v>HIV testing and counselling</c:v>
                </c:pt>
                <c:pt idx="9">
                  <c:v>Antenatal care</c:v>
                </c:pt>
                <c:pt idx="10">
                  <c:v>FP services</c:v>
                </c:pt>
                <c:pt idx="11">
                  <c:v>Malaria diagnosis or treatment</c:v>
                </c:pt>
                <c:pt idx="12">
                  <c:v>Non-communicable diseases care</c:v>
                </c:pt>
                <c:pt idx="13">
                  <c:v>STI diagnosis or treatment</c:v>
                </c:pt>
                <c:pt idx="14">
                  <c:v>Child curative care</c:v>
                </c:pt>
              </c:strCache>
            </c:strRef>
          </c:cat>
          <c:val>
            <c:numRef>
              <c:f>Sheet1!$B$2:$B$16</c:f>
              <c:numCache>
                <c:formatCode>General</c:formatCode>
                <c:ptCount val="15"/>
                <c:pt idx="0">
                  <c:v>6</c:v>
                </c:pt>
                <c:pt idx="1">
                  <c:v>18</c:v>
                </c:pt>
                <c:pt idx="2">
                  <c:v>24</c:v>
                </c:pt>
                <c:pt idx="3">
                  <c:v>47</c:v>
                </c:pt>
                <c:pt idx="4">
                  <c:v>51</c:v>
                </c:pt>
                <c:pt idx="5">
                  <c:v>52</c:v>
                </c:pt>
                <c:pt idx="6">
                  <c:v>54</c:v>
                </c:pt>
                <c:pt idx="7">
                  <c:v>64</c:v>
                </c:pt>
                <c:pt idx="8">
                  <c:v>65</c:v>
                </c:pt>
                <c:pt idx="9">
                  <c:v>65</c:v>
                </c:pt>
                <c:pt idx="10">
                  <c:v>83</c:v>
                </c:pt>
                <c:pt idx="11">
                  <c:v>84</c:v>
                </c:pt>
                <c:pt idx="12">
                  <c:v>84</c:v>
                </c:pt>
                <c:pt idx="13">
                  <c:v>91</c:v>
                </c:pt>
                <c:pt idx="14">
                  <c:v>92</c:v>
                </c:pt>
              </c:numCache>
            </c:numRef>
          </c:val>
          <c:extLst>
            <c:ext xmlns:c16="http://schemas.microsoft.com/office/drawing/2014/chart" uri="{C3380CC4-5D6E-409C-BE32-E72D297353CC}">
              <c16:uniqueId val="{00000001-5178-4763-8882-19DFE45D02EA}"/>
            </c:ext>
          </c:extLst>
        </c:ser>
        <c:dLbls>
          <c:dLblPos val="outEnd"/>
          <c:showLegendKey val="0"/>
          <c:showVal val="1"/>
          <c:showCatName val="0"/>
          <c:showSerName val="0"/>
          <c:showPercent val="0"/>
          <c:showBubbleSize val="0"/>
        </c:dLbls>
        <c:gapWidth val="100"/>
        <c:axId val="130468736"/>
        <c:axId val="130468344"/>
      </c:barChart>
      <c:catAx>
        <c:axId val="130468736"/>
        <c:scaling>
          <c:orientation val="minMax"/>
        </c:scaling>
        <c:delete val="0"/>
        <c:axPos val="l"/>
        <c:numFmt formatCode="General" sourceLinked="1"/>
        <c:majorTickMark val="none"/>
        <c:minorTickMark val="none"/>
        <c:tickLblPos val="nextTo"/>
        <c:spPr>
          <a:ln>
            <a:solidFill>
              <a:schemeClr val="tx1"/>
            </a:solidFill>
          </a:ln>
        </c:spPr>
        <c:crossAx val="130468344"/>
        <c:crosses val="autoZero"/>
        <c:auto val="1"/>
        <c:lblAlgn val="ctr"/>
        <c:lblOffset val="100"/>
        <c:noMultiLvlLbl val="0"/>
      </c:catAx>
      <c:valAx>
        <c:axId val="130468344"/>
        <c:scaling>
          <c:orientation val="minMax"/>
        </c:scaling>
        <c:delete val="1"/>
        <c:axPos val="b"/>
        <c:numFmt formatCode="General" sourceLinked="1"/>
        <c:majorTickMark val="out"/>
        <c:minorTickMark val="none"/>
        <c:tickLblPos val="none"/>
        <c:crossAx val="13046873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075278687074234"/>
          <c:y val="4.2578897508545696E-2"/>
          <c:w val="0.62413485357869591"/>
          <c:h val="0.92276779022947109"/>
        </c:manualLayout>
      </c:layout>
      <c:barChart>
        <c:barDir val="bar"/>
        <c:grouping val="clustered"/>
        <c:varyColors val="0"/>
        <c:ser>
          <c:idx val="0"/>
          <c:order val="0"/>
          <c:tx>
            <c:strRef>
              <c:f>Sheet1!$B$1</c:f>
              <c:strCache>
                <c:ptCount val="1"/>
                <c:pt idx="0">
                  <c:v>Column2</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50B6-4736-96E3-C2E845781D97}"/>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Haemoglobin</c:v>
                </c:pt>
                <c:pt idx="1">
                  <c:v>Blood glucose</c:v>
                </c:pt>
                <c:pt idx="2">
                  <c:v>Urine pregnancy test</c:v>
                </c:pt>
                <c:pt idx="3">
                  <c:v>Urine glucose</c:v>
                </c:pt>
                <c:pt idx="4">
                  <c:v>Urine protein</c:v>
                </c:pt>
                <c:pt idx="5">
                  <c:v>Syphilis</c:v>
                </c:pt>
                <c:pt idx="6">
                  <c:v>HIV diagnostic test</c:v>
                </c:pt>
                <c:pt idx="7">
                  <c:v>Malaria diagnostic test</c:v>
                </c:pt>
              </c:strCache>
            </c:strRef>
          </c:cat>
          <c:val>
            <c:numRef>
              <c:f>Sheet1!$B$2:$B$9</c:f>
              <c:numCache>
                <c:formatCode>General</c:formatCode>
                <c:ptCount val="8"/>
                <c:pt idx="0">
                  <c:v>37</c:v>
                </c:pt>
                <c:pt idx="1">
                  <c:v>54</c:v>
                </c:pt>
                <c:pt idx="2">
                  <c:v>55</c:v>
                </c:pt>
                <c:pt idx="3">
                  <c:v>57</c:v>
                </c:pt>
                <c:pt idx="4">
                  <c:v>58</c:v>
                </c:pt>
                <c:pt idx="5">
                  <c:v>59</c:v>
                </c:pt>
                <c:pt idx="6">
                  <c:v>65</c:v>
                </c:pt>
                <c:pt idx="7">
                  <c:v>65</c:v>
                </c:pt>
              </c:numCache>
            </c:numRef>
          </c:val>
          <c:extLst>
            <c:ext xmlns:c16="http://schemas.microsoft.com/office/drawing/2014/chart" uri="{C3380CC4-5D6E-409C-BE32-E72D297353CC}">
              <c16:uniqueId val="{00000001-50B6-4736-96E3-C2E845781D97}"/>
            </c:ext>
          </c:extLst>
        </c:ser>
        <c:dLbls>
          <c:showLegendKey val="0"/>
          <c:showVal val="1"/>
          <c:showCatName val="0"/>
          <c:showSerName val="0"/>
          <c:showPercent val="0"/>
          <c:showBubbleSize val="0"/>
        </c:dLbls>
        <c:gapWidth val="100"/>
        <c:axId val="365742688"/>
        <c:axId val="365743080"/>
      </c:barChart>
      <c:catAx>
        <c:axId val="365742688"/>
        <c:scaling>
          <c:orientation val="minMax"/>
        </c:scaling>
        <c:delete val="0"/>
        <c:axPos val="l"/>
        <c:numFmt formatCode="General" sourceLinked="1"/>
        <c:majorTickMark val="none"/>
        <c:minorTickMark val="none"/>
        <c:tickLblPos val="nextTo"/>
        <c:spPr>
          <a:ln>
            <a:solidFill>
              <a:schemeClr val="tx1"/>
            </a:solidFill>
          </a:ln>
        </c:spPr>
        <c:crossAx val="365743080"/>
        <c:crosses val="autoZero"/>
        <c:auto val="1"/>
        <c:lblAlgn val="ctr"/>
        <c:lblOffset val="100"/>
        <c:noMultiLvlLbl val="0"/>
      </c:catAx>
      <c:valAx>
        <c:axId val="365743080"/>
        <c:scaling>
          <c:orientation val="minMax"/>
          <c:max val="100"/>
          <c:min val="0"/>
        </c:scaling>
        <c:delete val="1"/>
        <c:axPos val="b"/>
        <c:numFmt formatCode="General" sourceLinked="1"/>
        <c:majorTickMark val="out"/>
        <c:minorTickMark val="none"/>
        <c:tickLblPos val="nextTo"/>
        <c:crossAx val="365742688"/>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2523797025371823"/>
          <c:y val="2.843601895734597E-2"/>
          <c:w val="0.55948425196850393"/>
          <c:h val="0.94786729857819907"/>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3134-4CC6-BB91-D929321D7ADC}"/>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TB culture</c:v>
                </c:pt>
                <c:pt idx="1">
                  <c:v>CD4 count</c:v>
                </c:pt>
                <c:pt idx="2">
                  <c:v>TB RDT</c:v>
                </c:pt>
                <c:pt idx="3">
                  <c:v>Syphilis serology</c:v>
                </c:pt>
                <c:pt idx="4">
                  <c:v>Blood typing and cross matching</c:v>
                </c:pt>
                <c:pt idx="5">
                  <c:v>Liver or renal function test</c:v>
                </c:pt>
                <c:pt idx="6">
                  <c:v>Serum electrolytes</c:v>
                </c:pt>
                <c:pt idx="7">
                  <c:v>Full blood count with differentials</c:v>
                </c:pt>
                <c:pt idx="8">
                  <c:v>Gram stain</c:v>
                </c:pt>
                <c:pt idx="9">
                  <c:v>CSF/body fluid counts</c:v>
                </c:pt>
              </c:strCache>
            </c:strRef>
          </c:cat>
          <c:val>
            <c:numRef>
              <c:f>Sheet1!$B$2:$B$11</c:f>
              <c:numCache>
                <c:formatCode>General</c:formatCode>
                <c:ptCount val="10"/>
                <c:pt idx="0">
                  <c:v>0</c:v>
                </c:pt>
                <c:pt idx="1">
                  <c:v>2</c:v>
                </c:pt>
                <c:pt idx="2">
                  <c:v>5</c:v>
                </c:pt>
                <c:pt idx="3">
                  <c:v>7</c:v>
                </c:pt>
                <c:pt idx="4">
                  <c:v>11</c:v>
                </c:pt>
                <c:pt idx="5">
                  <c:v>16</c:v>
                </c:pt>
                <c:pt idx="6">
                  <c:v>19</c:v>
                </c:pt>
                <c:pt idx="7">
                  <c:v>19</c:v>
                </c:pt>
                <c:pt idx="8">
                  <c:v>22</c:v>
                </c:pt>
                <c:pt idx="9">
                  <c:v>63</c:v>
                </c:pt>
              </c:numCache>
            </c:numRef>
          </c:val>
          <c:extLst>
            <c:ext xmlns:c16="http://schemas.microsoft.com/office/drawing/2014/chart" uri="{C3380CC4-5D6E-409C-BE32-E72D297353CC}">
              <c16:uniqueId val="{00000001-3134-4CC6-BB91-D929321D7ADC}"/>
            </c:ext>
          </c:extLst>
        </c:ser>
        <c:dLbls>
          <c:showLegendKey val="0"/>
          <c:showVal val="1"/>
          <c:showCatName val="0"/>
          <c:showSerName val="0"/>
          <c:showPercent val="0"/>
          <c:showBubbleSize val="0"/>
        </c:dLbls>
        <c:gapWidth val="100"/>
        <c:axId val="365743864"/>
        <c:axId val="365744256"/>
      </c:barChart>
      <c:catAx>
        <c:axId val="365743864"/>
        <c:scaling>
          <c:orientation val="minMax"/>
        </c:scaling>
        <c:delete val="0"/>
        <c:axPos val="l"/>
        <c:numFmt formatCode="General" sourceLinked="1"/>
        <c:majorTickMark val="none"/>
        <c:minorTickMark val="none"/>
        <c:tickLblPos val="nextTo"/>
        <c:spPr>
          <a:ln>
            <a:solidFill>
              <a:schemeClr val="tx1"/>
            </a:solidFill>
          </a:ln>
        </c:spPr>
        <c:crossAx val="365744256"/>
        <c:crosses val="autoZero"/>
        <c:auto val="1"/>
        <c:lblAlgn val="ctr"/>
        <c:lblOffset val="100"/>
        <c:noMultiLvlLbl val="0"/>
      </c:catAx>
      <c:valAx>
        <c:axId val="365744256"/>
        <c:scaling>
          <c:orientation val="minMax"/>
          <c:max val="100"/>
          <c:min val="0"/>
        </c:scaling>
        <c:delete val="1"/>
        <c:axPos val="b"/>
        <c:numFmt formatCode="General" sourceLinked="1"/>
        <c:majorTickMark val="out"/>
        <c:minorTickMark val="none"/>
        <c:tickLblPos val="none"/>
        <c:crossAx val="36574386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15447807152598"/>
          <c:y val="2.7227722772277228E-2"/>
          <c:w val="0.63309209079312012"/>
          <c:h val="0.9455445544554455"/>
        </c:manualLayout>
      </c:layout>
      <c:barChart>
        <c:barDir val="bar"/>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A66F-438B-B542-40EAA6F4DCA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CT scan</c:v>
                </c:pt>
                <c:pt idx="1">
                  <c:v>X-ray machine</c:v>
                </c:pt>
                <c:pt idx="2">
                  <c:v>Ultrasonogram</c:v>
                </c:pt>
              </c:strCache>
            </c:strRef>
          </c:cat>
          <c:val>
            <c:numRef>
              <c:f>Sheet1!$B$2:$B$4</c:f>
              <c:numCache>
                <c:formatCode>General</c:formatCode>
                <c:ptCount val="3"/>
                <c:pt idx="0">
                  <c:v>1</c:v>
                </c:pt>
                <c:pt idx="1">
                  <c:v>5</c:v>
                </c:pt>
                <c:pt idx="2">
                  <c:v>14</c:v>
                </c:pt>
              </c:numCache>
            </c:numRef>
          </c:val>
          <c:extLst>
            <c:ext xmlns:c16="http://schemas.microsoft.com/office/drawing/2014/chart" uri="{C3380CC4-5D6E-409C-BE32-E72D297353CC}">
              <c16:uniqueId val="{00000001-A66F-438B-B542-40EAA6F4DCAD}"/>
            </c:ext>
          </c:extLst>
        </c:ser>
        <c:dLbls>
          <c:showLegendKey val="0"/>
          <c:showVal val="1"/>
          <c:showCatName val="0"/>
          <c:showSerName val="0"/>
          <c:showPercent val="0"/>
          <c:showBubbleSize val="0"/>
        </c:dLbls>
        <c:gapWidth val="100"/>
        <c:axId val="364932176"/>
        <c:axId val="364932568"/>
      </c:barChart>
      <c:catAx>
        <c:axId val="364932176"/>
        <c:scaling>
          <c:orientation val="minMax"/>
        </c:scaling>
        <c:delete val="0"/>
        <c:axPos val="l"/>
        <c:numFmt formatCode="General" sourceLinked="1"/>
        <c:majorTickMark val="none"/>
        <c:minorTickMark val="none"/>
        <c:tickLblPos val="nextTo"/>
        <c:spPr>
          <a:ln>
            <a:solidFill>
              <a:schemeClr val="tx1"/>
            </a:solidFill>
          </a:ln>
        </c:spPr>
        <c:crossAx val="364932568"/>
        <c:crosses val="autoZero"/>
        <c:auto val="1"/>
        <c:lblAlgn val="ctr"/>
        <c:lblOffset val="100"/>
        <c:noMultiLvlLbl val="0"/>
      </c:catAx>
      <c:valAx>
        <c:axId val="364932568"/>
        <c:scaling>
          <c:orientation val="minMax"/>
          <c:max val="100"/>
          <c:min val="0"/>
        </c:scaling>
        <c:delete val="1"/>
        <c:axPos val="b"/>
        <c:numFmt formatCode="General" sourceLinked="1"/>
        <c:majorTickMark val="out"/>
        <c:minorTickMark val="none"/>
        <c:tickLblPos val="none"/>
        <c:crossAx val="36493217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56129702537184"/>
          <c:y val="2.5064086554884787E-2"/>
          <c:w val="0.49896325459317586"/>
          <c:h val="0.94987182689023042"/>
        </c:manualLayout>
      </c:layout>
      <c:barChart>
        <c:barDir val="bar"/>
        <c:grouping val="clustered"/>
        <c:varyColors val="0"/>
        <c:ser>
          <c:idx val="0"/>
          <c:order val="0"/>
          <c:tx>
            <c:strRef>
              <c:f>Sheet1!$B$1</c:f>
              <c:strCache>
                <c:ptCount val="1"/>
                <c:pt idx="0">
                  <c:v>Series 1</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5AA7-4D96-80E8-827C622FD67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Sheet1!$A$2:$A$17</c:f>
              <c:strCache>
                <c:ptCount val="16"/>
                <c:pt idx="0">
                  <c:v>Captopril</c:v>
                </c:pt>
                <c:pt idx="1">
                  <c:v>Atenolol</c:v>
                </c:pt>
                <c:pt idx="2">
                  <c:v>Diazepam</c:v>
                </c:pt>
                <c:pt idx="3">
                  <c:v>Amitriptyline </c:v>
                </c:pt>
                <c:pt idx="4">
                  <c:v>Glibenclamide</c:v>
                </c:pt>
                <c:pt idx="5">
                  <c:v>Salbutamol inhaler</c:v>
                </c:pt>
                <c:pt idx="6">
                  <c:v>Ceftriaxone injectable</c:v>
                </c:pt>
                <c:pt idx="7">
                  <c:v>Omeprazole/cimetidine</c:v>
                </c:pt>
                <c:pt idx="8">
                  <c:v>Ciprofloxacin</c:v>
                </c:pt>
                <c:pt idx="9">
                  <c:v>Cotrimoxazole oral suspension</c:v>
                </c:pt>
                <c:pt idx="10">
                  <c:v>Diclofenac</c:v>
                </c:pt>
                <c:pt idx="11">
                  <c:v>Paracetamol oral suspension</c:v>
                </c:pt>
                <c:pt idx="12">
                  <c:v>Amoxicillin</c:v>
                </c:pt>
                <c:pt idx="13">
                  <c:v>Artemether lumephrantrine</c:v>
                </c:pt>
                <c:pt idx="14">
                  <c:v>Mebendazole</c:v>
                </c:pt>
                <c:pt idx="15">
                  <c:v>Medroxyprogesterone (Depo Provera) injection</c:v>
                </c:pt>
              </c:strCache>
            </c:strRef>
          </c:cat>
          <c:val>
            <c:numRef>
              <c:f>Sheet1!$B$2:$B$17</c:f>
              <c:numCache>
                <c:formatCode>General</c:formatCode>
                <c:ptCount val="16"/>
                <c:pt idx="0">
                  <c:v>2</c:v>
                </c:pt>
                <c:pt idx="1">
                  <c:v>6</c:v>
                </c:pt>
                <c:pt idx="2">
                  <c:v>6</c:v>
                </c:pt>
                <c:pt idx="3">
                  <c:v>9</c:v>
                </c:pt>
                <c:pt idx="4">
                  <c:v>10</c:v>
                </c:pt>
                <c:pt idx="5">
                  <c:v>13</c:v>
                </c:pt>
                <c:pt idx="6">
                  <c:v>15</c:v>
                </c:pt>
                <c:pt idx="7">
                  <c:v>16</c:v>
                </c:pt>
                <c:pt idx="8">
                  <c:v>17</c:v>
                </c:pt>
                <c:pt idx="9">
                  <c:v>23</c:v>
                </c:pt>
                <c:pt idx="10">
                  <c:v>26</c:v>
                </c:pt>
                <c:pt idx="11">
                  <c:v>26</c:v>
                </c:pt>
                <c:pt idx="12">
                  <c:v>32</c:v>
                </c:pt>
                <c:pt idx="13">
                  <c:v>42</c:v>
                </c:pt>
                <c:pt idx="14">
                  <c:v>43</c:v>
                </c:pt>
                <c:pt idx="15">
                  <c:v>68</c:v>
                </c:pt>
              </c:numCache>
            </c:numRef>
          </c:val>
          <c:extLst>
            <c:ext xmlns:c16="http://schemas.microsoft.com/office/drawing/2014/chart" uri="{C3380CC4-5D6E-409C-BE32-E72D297353CC}">
              <c16:uniqueId val="{00000002-5AA7-4D96-80E8-827C622FD67B}"/>
            </c:ext>
          </c:extLst>
        </c:ser>
        <c:dLbls>
          <c:showLegendKey val="0"/>
          <c:showVal val="1"/>
          <c:showCatName val="0"/>
          <c:showSerName val="0"/>
          <c:showPercent val="0"/>
          <c:showBubbleSize val="0"/>
        </c:dLbls>
        <c:gapWidth val="100"/>
        <c:axId val="364933352"/>
        <c:axId val="364933744"/>
      </c:barChart>
      <c:catAx>
        <c:axId val="364933352"/>
        <c:scaling>
          <c:orientation val="minMax"/>
        </c:scaling>
        <c:delete val="0"/>
        <c:axPos val="l"/>
        <c:numFmt formatCode="General" sourceLinked="1"/>
        <c:majorTickMark val="none"/>
        <c:minorTickMark val="none"/>
        <c:tickLblPos val="nextTo"/>
        <c:spPr>
          <a:ln>
            <a:solidFill>
              <a:schemeClr val="tx1"/>
            </a:solidFill>
          </a:ln>
        </c:spPr>
        <c:txPr>
          <a:bodyPr/>
          <a:lstStyle/>
          <a:p>
            <a:pPr>
              <a:defRPr sz="1600"/>
            </a:pPr>
            <a:endParaRPr lang="en-US"/>
          </a:p>
        </c:txPr>
        <c:crossAx val="364933744"/>
        <c:crosses val="autoZero"/>
        <c:auto val="1"/>
        <c:lblAlgn val="ctr"/>
        <c:lblOffset val="100"/>
        <c:noMultiLvlLbl val="0"/>
      </c:catAx>
      <c:valAx>
        <c:axId val="364933744"/>
        <c:scaling>
          <c:orientation val="minMax"/>
          <c:max val="100"/>
        </c:scaling>
        <c:delete val="1"/>
        <c:axPos val="b"/>
        <c:numFmt formatCode="General" sourceLinked="1"/>
        <c:majorTickMark val="out"/>
        <c:minorTickMark val="none"/>
        <c:tickLblPos val="none"/>
        <c:crossAx val="36493335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3.0820325090942579E-2"/>
          <c:w val="0.96944444444444444"/>
          <c:h val="0.81489885220075842"/>
        </c:manualLayout>
      </c:layout>
      <c:barChart>
        <c:barDir val="col"/>
        <c:grouping val="clustered"/>
        <c:varyColors val="0"/>
        <c:ser>
          <c:idx val="0"/>
          <c:order val="0"/>
          <c:tx>
            <c:strRef>
              <c:f>Sheet1!$A$2</c:f>
              <c:strCache>
                <c:ptCount val="1"/>
                <c:pt idx="0">
                  <c:v>All basic client services</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BB91-494C-BFDA-6CAC798623B7}"/>
              </c:ext>
            </c:extLst>
          </c:dPt>
          <c:dPt>
            <c:idx val="1"/>
            <c:invertIfNegative val="0"/>
            <c:bubble3D val="0"/>
            <c:extLst>
              <c:ext xmlns:c16="http://schemas.microsoft.com/office/drawing/2014/chart" uri="{C3380CC4-5D6E-409C-BE32-E72D297353CC}">
                <c16:uniqueId val="{00000001-BB91-494C-BFDA-6CAC798623B7}"/>
              </c:ext>
            </c:extLst>
          </c:dPt>
          <c:dPt>
            <c:idx val="2"/>
            <c:invertIfNegative val="0"/>
            <c:bubble3D val="0"/>
            <c:extLst>
              <c:ext xmlns:c16="http://schemas.microsoft.com/office/drawing/2014/chart" uri="{C3380CC4-5D6E-409C-BE32-E72D297353CC}">
                <c16:uniqueId val="{00000002-BB91-494C-BFDA-6CAC798623B7}"/>
              </c:ext>
            </c:extLst>
          </c:dPt>
          <c:dPt>
            <c:idx val="3"/>
            <c:invertIfNegative val="0"/>
            <c:bubble3D val="0"/>
            <c:extLst>
              <c:ext xmlns:c16="http://schemas.microsoft.com/office/drawing/2014/chart" uri="{C3380CC4-5D6E-409C-BE32-E72D297353CC}">
                <c16:uniqueId val="{00000003-BB91-494C-BFDA-6CAC798623B7}"/>
              </c:ext>
            </c:extLst>
          </c:dPt>
          <c:dPt>
            <c:idx val="4"/>
            <c:invertIfNegative val="0"/>
            <c:bubble3D val="0"/>
            <c:extLst>
              <c:ext xmlns:c16="http://schemas.microsoft.com/office/drawing/2014/chart" uri="{C3380CC4-5D6E-409C-BE32-E72D297353CC}">
                <c16:uniqueId val="{00000004-BB91-494C-BFDA-6CAC798623B7}"/>
              </c:ext>
            </c:extLst>
          </c:dPt>
          <c:dPt>
            <c:idx val="5"/>
            <c:invertIfNegative val="0"/>
            <c:bubble3D val="0"/>
            <c:extLst>
              <c:ext xmlns:c16="http://schemas.microsoft.com/office/drawing/2014/chart" uri="{C3380CC4-5D6E-409C-BE32-E72D297353CC}">
                <c16:uniqueId val="{00000005-BB91-494C-BFDA-6CAC798623B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Sheet1!$B$1:$E$1</c:f>
              <c:strCache>
                <c:ptCount val="4"/>
                <c:pt idx="0">
                  <c:v>Management meeting monthly or more often, with observed documentation of a recent meeting</c:v>
                </c:pt>
                <c:pt idx="1">
                  <c:v>Management meeting with community participation at least once every 6 months with documentation of a recent meeting</c:v>
                </c:pt>
                <c:pt idx="2">
                  <c:v>Regular quality assurance activities with observed documentation</c:v>
                </c:pt>
                <c:pt idx="3">
                  <c:v>System for client opinion, review, and report</c:v>
                </c:pt>
              </c:strCache>
            </c:strRef>
          </c:cat>
          <c:val>
            <c:numRef>
              <c:f>Sheet1!$B$2:$E$2</c:f>
              <c:numCache>
                <c:formatCode>General</c:formatCode>
                <c:ptCount val="4"/>
                <c:pt idx="0">
                  <c:v>51</c:v>
                </c:pt>
                <c:pt idx="1">
                  <c:v>26</c:v>
                </c:pt>
                <c:pt idx="2">
                  <c:v>30</c:v>
                </c:pt>
                <c:pt idx="3">
                  <c:v>34</c:v>
                </c:pt>
              </c:numCache>
            </c:numRef>
          </c:val>
          <c:extLst>
            <c:ext xmlns:c16="http://schemas.microsoft.com/office/drawing/2014/chart" uri="{C3380CC4-5D6E-409C-BE32-E72D297353CC}">
              <c16:uniqueId val="{00000006-BB91-494C-BFDA-6CAC798623B7}"/>
            </c:ext>
          </c:extLst>
        </c:ser>
        <c:dLbls>
          <c:showLegendKey val="0"/>
          <c:showVal val="1"/>
          <c:showCatName val="0"/>
          <c:showSerName val="0"/>
          <c:showPercent val="0"/>
          <c:showBubbleSize val="0"/>
        </c:dLbls>
        <c:gapWidth val="100"/>
        <c:axId val="364934528"/>
        <c:axId val="364934920"/>
      </c:barChart>
      <c:catAx>
        <c:axId val="36493452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4934920"/>
        <c:crosses val="autoZero"/>
        <c:auto val="1"/>
        <c:lblAlgn val="ctr"/>
        <c:lblOffset val="100"/>
        <c:noMultiLvlLbl val="0"/>
      </c:catAx>
      <c:valAx>
        <c:axId val="364934920"/>
        <c:scaling>
          <c:orientation val="minMax"/>
          <c:max val="100"/>
        </c:scaling>
        <c:delete val="1"/>
        <c:axPos val="l"/>
        <c:numFmt formatCode="General" sourceLinked="1"/>
        <c:majorTickMark val="out"/>
        <c:minorTickMark val="none"/>
        <c:tickLblPos val="nextTo"/>
        <c:crossAx val="3649345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4.935250862237262E-3"/>
          <c:y val="9.9525243168132791E-4"/>
          <c:w val="0.99983774755428301"/>
          <c:h val="0.80474486645051724"/>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8F91-43BF-8AE7-6777A6B375C5}"/>
              </c:ext>
            </c:extLst>
          </c:dPt>
          <c:dPt>
            <c:idx val="1"/>
            <c:invertIfNegative val="0"/>
            <c:bubble3D val="0"/>
            <c:spPr>
              <a:solidFill>
                <a:schemeClr val="accent1"/>
              </a:solidFill>
            </c:spPr>
            <c:extLst>
              <c:ext xmlns:c16="http://schemas.microsoft.com/office/drawing/2014/chart" uri="{C3380CC4-5D6E-409C-BE32-E72D297353CC}">
                <c16:uniqueId val="{00000003-8F91-43BF-8AE7-6777A6B375C5}"/>
              </c:ext>
            </c:extLst>
          </c:dPt>
          <c:dPt>
            <c:idx val="2"/>
            <c:invertIfNegative val="0"/>
            <c:bubble3D val="0"/>
            <c:spPr>
              <a:solidFill>
                <a:schemeClr val="accent6"/>
              </a:solidFill>
            </c:spPr>
            <c:extLst>
              <c:ext xmlns:c16="http://schemas.microsoft.com/office/drawing/2014/chart" uri="{C3380CC4-5D6E-409C-BE32-E72D297353CC}">
                <c16:uniqueId val="{00000004-8F91-43BF-8AE7-6777A6B375C5}"/>
              </c:ext>
            </c:extLst>
          </c:dPt>
          <c:dPt>
            <c:idx val="3"/>
            <c:invertIfNegative val="0"/>
            <c:bubble3D val="0"/>
            <c:spPr>
              <a:solidFill>
                <a:srgbClr val="8B4F9F"/>
              </a:solidFill>
            </c:spPr>
            <c:extLst>
              <c:ext xmlns:c16="http://schemas.microsoft.com/office/drawing/2014/chart" uri="{C3380CC4-5D6E-409C-BE32-E72D297353CC}">
                <c16:uniqueId val="{00000006-8F91-43BF-8AE7-6777A6B375C5}"/>
              </c:ext>
            </c:extLst>
          </c:dPt>
          <c:dPt>
            <c:idx val="4"/>
            <c:invertIfNegative val="0"/>
            <c:bubble3D val="0"/>
            <c:spPr>
              <a:solidFill>
                <a:schemeClr val="accent4"/>
              </a:solidFill>
            </c:spPr>
            <c:extLst>
              <c:ext xmlns:c16="http://schemas.microsoft.com/office/drawing/2014/chart" uri="{C3380CC4-5D6E-409C-BE32-E72D297353CC}">
                <c16:uniqueId val="{00000008-8F91-43BF-8AE7-6777A6B375C5}"/>
              </c:ext>
            </c:extLst>
          </c:dPt>
          <c:dPt>
            <c:idx val="5"/>
            <c:invertIfNegative val="0"/>
            <c:bubble3D val="0"/>
            <c:extLst>
              <c:ext xmlns:c16="http://schemas.microsoft.com/office/drawing/2014/chart" uri="{C3380CC4-5D6E-409C-BE32-E72D297353CC}">
                <c16:uniqueId val="{0000000A-8F91-43BF-8AE7-6777A6B375C5}"/>
              </c:ext>
            </c:extLst>
          </c:dPt>
          <c:dPt>
            <c:idx val="6"/>
            <c:invertIfNegative val="0"/>
            <c:bubble3D val="0"/>
            <c:spPr>
              <a:solidFill>
                <a:srgbClr val="B85A27"/>
              </a:solidFill>
            </c:spPr>
            <c:extLst>
              <c:ext xmlns:c16="http://schemas.microsoft.com/office/drawing/2014/chart" uri="{C3380CC4-5D6E-409C-BE32-E72D297353CC}">
                <c16:uniqueId val="{0000000C-2D5B-4A72-936A-D5009FC234D9}"/>
              </c:ext>
            </c:extLst>
          </c:dPt>
          <c:dPt>
            <c:idx val="7"/>
            <c:invertIfNegative val="0"/>
            <c:bubble3D val="0"/>
            <c:spPr>
              <a:solidFill>
                <a:srgbClr val="BED747"/>
              </a:solidFill>
            </c:spPr>
            <c:extLst>
              <c:ext xmlns:c16="http://schemas.microsoft.com/office/drawing/2014/chart" uri="{C3380CC4-5D6E-409C-BE32-E72D297353CC}">
                <c16:uniqueId val="{0000000D-C743-4E43-B52A-2542E8D268BA}"/>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51</c:v>
                </c:pt>
                <c:pt idx="1">
                  <c:v>88</c:v>
                </c:pt>
                <c:pt idx="2">
                  <c:v>84</c:v>
                </c:pt>
                <c:pt idx="3">
                  <c:v>92</c:v>
                </c:pt>
                <c:pt idx="4">
                  <c:v>86</c:v>
                </c:pt>
                <c:pt idx="5">
                  <c:v>4</c:v>
                </c:pt>
                <c:pt idx="6">
                  <c:v>27</c:v>
                </c:pt>
                <c:pt idx="7">
                  <c:v>3</c:v>
                </c:pt>
              </c:numCache>
            </c:numRef>
          </c:val>
          <c:extLst>
            <c:ext xmlns:c16="http://schemas.microsoft.com/office/drawing/2014/chart" uri="{C3380CC4-5D6E-409C-BE32-E72D297353CC}">
              <c16:uniqueId val="{0000000B-8F91-43BF-8AE7-6777A6B375C5}"/>
            </c:ext>
          </c:extLst>
        </c:ser>
        <c:dLbls>
          <c:showLegendKey val="0"/>
          <c:showVal val="1"/>
          <c:showCatName val="0"/>
          <c:showSerName val="0"/>
          <c:showPercent val="0"/>
          <c:showBubbleSize val="0"/>
        </c:dLbls>
        <c:gapWidth val="100"/>
        <c:axId val="365099824"/>
        <c:axId val="365100216"/>
      </c:barChart>
      <c:catAx>
        <c:axId val="365099824"/>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100216"/>
        <c:crosses val="autoZero"/>
        <c:auto val="1"/>
        <c:lblAlgn val="ctr"/>
        <c:lblOffset val="100"/>
        <c:noMultiLvlLbl val="0"/>
      </c:catAx>
      <c:valAx>
        <c:axId val="365100216"/>
        <c:scaling>
          <c:orientation val="minMax"/>
          <c:max val="100"/>
        </c:scaling>
        <c:delete val="1"/>
        <c:axPos val="l"/>
        <c:numFmt formatCode="General" sourceLinked="1"/>
        <c:majorTickMark val="out"/>
        <c:minorTickMark val="none"/>
        <c:tickLblPos val="nextTo"/>
        <c:crossAx val="3650998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39326497902831"/>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EB59-42D7-B773-7C909F62890F}"/>
              </c:ext>
            </c:extLst>
          </c:dPt>
          <c:dPt>
            <c:idx val="1"/>
            <c:invertIfNegative val="0"/>
            <c:bubble3D val="0"/>
            <c:spPr>
              <a:solidFill>
                <a:srgbClr val="8B4F9F"/>
              </a:solidFill>
            </c:spPr>
            <c:extLst>
              <c:ext xmlns:c16="http://schemas.microsoft.com/office/drawing/2014/chart" uri="{C3380CC4-5D6E-409C-BE32-E72D297353CC}">
                <c16:uniqueId val="{00000002-EB59-42D7-B773-7C909F62890F}"/>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EB59-42D7-B773-7C909F62890F}"/>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EB59-42D7-B773-7C909F62890F}"/>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EB59-42D7-B773-7C909F62890F}"/>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EB59-42D7-B773-7C909F62890F}"/>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86</c:v>
                </c:pt>
                <c:pt idx="1">
                  <c:v>16</c:v>
                </c:pt>
              </c:numCache>
            </c:numRef>
          </c:val>
          <c:extLst>
            <c:ext xmlns:c16="http://schemas.microsoft.com/office/drawing/2014/chart" uri="{C3380CC4-5D6E-409C-BE32-E72D297353CC}">
              <c16:uniqueId val="{0000000B-EB59-42D7-B773-7C909F62890F}"/>
            </c:ext>
          </c:extLst>
        </c:ser>
        <c:dLbls>
          <c:showLegendKey val="0"/>
          <c:showVal val="1"/>
          <c:showCatName val="0"/>
          <c:showSerName val="0"/>
          <c:showPercent val="0"/>
          <c:showBubbleSize val="0"/>
        </c:dLbls>
        <c:gapWidth val="100"/>
        <c:axId val="365102568"/>
        <c:axId val="365102960"/>
      </c:barChart>
      <c:catAx>
        <c:axId val="365102568"/>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102960"/>
        <c:crosses val="autoZero"/>
        <c:auto val="1"/>
        <c:lblAlgn val="ctr"/>
        <c:lblOffset val="100"/>
        <c:noMultiLvlLbl val="0"/>
      </c:catAx>
      <c:valAx>
        <c:axId val="365102960"/>
        <c:scaling>
          <c:orientation val="minMax"/>
          <c:max val="100"/>
          <c:min val="0"/>
        </c:scaling>
        <c:delete val="1"/>
        <c:axPos val="l"/>
        <c:numFmt formatCode="General" sourceLinked="1"/>
        <c:majorTickMark val="out"/>
        <c:minorTickMark val="none"/>
        <c:tickLblPos val="nextTo"/>
        <c:crossAx val="3651025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8.2949641887984336E-3"/>
          <c:y val="5.2427207137473147E-2"/>
          <c:w val="0.98594476777359352"/>
          <c:h val="0.71639063930165703"/>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289E-4A0C-BA2D-EE5C8DC72E9F}"/>
              </c:ext>
            </c:extLst>
          </c:dPt>
          <c:dPt>
            <c:idx val="1"/>
            <c:invertIfNegative val="0"/>
            <c:bubble3D val="0"/>
            <c:spPr>
              <a:solidFill>
                <a:schemeClr val="accent1"/>
              </a:solidFill>
            </c:spPr>
            <c:extLst>
              <c:ext xmlns:c16="http://schemas.microsoft.com/office/drawing/2014/chart" uri="{C3380CC4-5D6E-409C-BE32-E72D297353CC}">
                <c16:uniqueId val="{00000003-289E-4A0C-BA2D-EE5C8DC72E9F}"/>
              </c:ext>
            </c:extLst>
          </c:dPt>
          <c:dPt>
            <c:idx val="2"/>
            <c:invertIfNegative val="0"/>
            <c:bubble3D val="0"/>
            <c:spPr>
              <a:solidFill>
                <a:schemeClr val="accent6"/>
              </a:solidFill>
            </c:spPr>
            <c:extLst>
              <c:ext xmlns:c16="http://schemas.microsoft.com/office/drawing/2014/chart" uri="{C3380CC4-5D6E-409C-BE32-E72D297353CC}">
                <c16:uniqueId val="{00000004-289E-4A0C-BA2D-EE5C8DC72E9F}"/>
              </c:ext>
            </c:extLst>
          </c:dPt>
          <c:dPt>
            <c:idx val="3"/>
            <c:invertIfNegative val="0"/>
            <c:bubble3D val="0"/>
            <c:spPr>
              <a:solidFill>
                <a:srgbClr val="8B4F9F"/>
              </a:solidFill>
            </c:spPr>
            <c:extLst>
              <c:ext xmlns:c16="http://schemas.microsoft.com/office/drawing/2014/chart" uri="{C3380CC4-5D6E-409C-BE32-E72D297353CC}">
                <c16:uniqueId val="{00000006-289E-4A0C-BA2D-EE5C8DC72E9F}"/>
              </c:ext>
            </c:extLst>
          </c:dPt>
          <c:dPt>
            <c:idx val="4"/>
            <c:invertIfNegative val="0"/>
            <c:bubble3D val="0"/>
            <c:spPr>
              <a:solidFill>
                <a:schemeClr val="accent4"/>
              </a:solidFill>
            </c:spPr>
            <c:extLst>
              <c:ext xmlns:c16="http://schemas.microsoft.com/office/drawing/2014/chart" uri="{C3380CC4-5D6E-409C-BE32-E72D297353CC}">
                <c16:uniqueId val="{00000008-289E-4A0C-BA2D-EE5C8DC72E9F}"/>
              </c:ext>
            </c:extLst>
          </c:dPt>
          <c:dPt>
            <c:idx val="5"/>
            <c:invertIfNegative val="0"/>
            <c:bubble3D val="0"/>
            <c:extLst>
              <c:ext xmlns:c16="http://schemas.microsoft.com/office/drawing/2014/chart" uri="{C3380CC4-5D6E-409C-BE32-E72D297353CC}">
                <c16:uniqueId val="{0000000A-289E-4A0C-BA2D-EE5C8DC72E9F}"/>
              </c:ext>
            </c:extLst>
          </c:dPt>
          <c:dPt>
            <c:idx val="6"/>
            <c:invertIfNegative val="0"/>
            <c:bubble3D val="0"/>
            <c:spPr>
              <a:solidFill>
                <a:srgbClr val="B85A27"/>
              </a:solidFill>
            </c:spPr>
            <c:extLst>
              <c:ext xmlns:c16="http://schemas.microsoft.com/office/drawing/2014/chart" uri="{C3380CC4-5D6E-409C-BE32-E72D297353CC}">
                <c16:uniqueId val="{0000000C-EB63-45BE-AB79-B63702B5A1B6}"/>
              </c:ext>
            </c:extLst>
          </c:dPt>
          <c:dPt>
            <c:idx val="7"/>
            <c:invertIfNegative val="0"/>
            <c:bubble3D val="0"/>
            <c:spPr>
              <a:solidFill>
                <a:srgbClr val="BED747"/>
              </a:solidFill>
            </c:spPr>
            <c:extLst>
              <c:ext xmlns:c16="http://schemas.microsoft.com/office/drawing/2014/chart" uri="{C3380CC4-5D6E-409C-BE32-E72D297353CC}">
                <c16:uniqueId val="{0000000D-4E12-4DFD-BB8F-AEAE00F0C688}"/>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Speciality/ higher clinics</c:v>
                </c:pt>
                <c:pt idx="6">
                  <c:v>Medium clinics</c:v>
                </c:pt>
                <c:pt idx="7">
                  <c:v>Lower clinics</c:v>
                </c:pt>
              </c:strCache>
            </c:strRef>
          </c:cat>
          <c:val>
            <c:numRef>
              <c:f>Sheet1!$B$2:$I$2</c:f>
              <c:numCache>
                <c:formatCode>General</c:formatCode>
                <c:ptCount val="8"/>
                <c:pt idx="0">
                  <c:v>30</c:v>
                </c:pt>
                <c:pt idx="1">
                  <c:v>94</c:v>
                </c:pt>
                <c:pt idx="2">
                  <c:v>72</c:v>
                </c:pt>
                <c:pt idx="3">
                  <c:v>58</c:v>
                </c:pt>
                <c:pt idx="4">
                  <c:v>50</c:v>
                </c:pt>
                <c:pt idx="5">
                  <c:v>18</c:v>
                </c:pt>
                <c:pt idx="6">
                  <c:v>14</c:v>
                </c:pt>
                <c:pt idx="7">
                  <c:v>1</c:v>
                </c:pt>
              </c:numCache>
            </c:numRef>
          </c:val>
          <c:extLst>
            <c:ext xmlns:c16="http://schemas.microsoft.com/office/drawing/2014/chart" uri="{C3380CC4-5D6E-409C-BE32-E72D297353CC}">
              <c16:uniqueId val="{0000000B-289E-4A0C-BA2D-EE5C8DC72E9F}"/>
            </c:ext>
          </c:extLst>
        </c:ser>
        <c:dLbls>
          <c:showLegendKey val="0"/>
          <c:showVal val="1"/>
          <c:showCatName val="0"/>
          <c:showSerName val="0"/>
          <c:showPercent val="0"/>
          <c:showBubbleSize val="0"/>
        </c:dLbls>
        <c:gapWidth val="100"/>
        <c:axId val="365077736"/>
        <c:axId val="365078128"/>
      </c:barChart>
      <c:catAx>
        <c:axId val="365077736"/>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078128"/>
        <c:crosses val="autoZero"/>
        <c:auto val="1"/>
        <c:lblAlgn val="ctr"/>
        <c:lblOffset val="100"/>
        <c:noMultiLvlLbl val="0"/>
      </c:catAx>
      <c:valAx>
        <c:axId val="365078128"/>
        <c:scaling>
          <c:orientation val="minMax"/>
          <c:max val="100"/>
        </c:scaling>
        <c:delete val="1"/>
        <c:axPos val="l"/>
        <c:numFmt formatCode="General" sourceLinked="1"/>
        <c:majorTickMark val="out"/>
        <c:minorTickMark val="none"/>
        <c:tickLblPos val="nextTo"/>
        <c:crossAx val="36507773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39326497902831"/>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05E5-4FF6-82C4-5FBB80C71105}"/>
              </c:ext>
            </c:extLst>
          </c:dPt>
          <c:dPt>
            <c:idx val="1"/>
            <c:invertIfNegative val="0"/>
            <c:bubble3D val="0"/>
            <c:spPr>
              <a:solidFill>
                <a:srgbClr val="8B4F9F"/>
              </a:solidFill>
            </c:spPr>
            <c:extLst>
              <c:ext xmlns:c16="http://schemas.microsoft.com/office/drawing/2014/chart" uri="{C3380CC4-5D6E-409C-BE32-E72D297353CC}">
                <c16:uniqueId val="{00000002-05E5-4FF6-82C4-5FBB80C71105}"/>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05E5-4FF6-82C4-5FBB80C71105}"/>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05E5-4FF6-82C4-5FBB80C71105}"/>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05E5-4FF6-82C4-5FBB80C71105}"/>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05E5-4FF6-82C4-5FBB80C71105}"/>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51</c:v>
                </c:pt>
                <c:pt idx="1">
                  <c:v>9</c:v>
                </c:pt>
              </c:numCache>
            </c:numRef>
          </c:val>
          <c:extLst>
            <c:ext xmlns:c16="http://schemas.microsoft.com/office/drawing/2014/chart" uri="{C3380CC4-5D6E-409C-BE32-E72D297353CC}">
              <c16:uniqueId val="{0000000B-05E5-4FF6-82C4-5FBB80C71105}"/>
            </c:ext>
          </c:extLst>
        </c:ser>
        <c:dLbls>
          <c:showLegendKey val="0"/>
          <c:showVal val="1"/>
          <c:showCatName val="0"/>
          <c:showSerName val="0"/>
          <c:showPercent val="0"/>
          <c:showBubbleSize val="0"/>
        </c:dLbls>
        <c:gapWidth val="100"/>
        <c:axId val="365078912"/>
        <c:axId val="365079304"/>
      </c:barChart>
      <c:catAx>
        <c:axId val="36507891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079304"/>
        <c:crosses val="autoZero"/>
        <c:auto val="1"/>
        <c:lblAlgn val="ctr"/>
        <c:lblOffset val="100"/>
        <c:noMultiLvlLbl val="0"/>
      </c:catAx>
      <c:valAx>
        <c:axId val="365079304"/>
        <c:scaling>
          <c:orientation val="minMax"/>
          <c:max val="100"/>
          <c:min val="0"/>
        </c:scaling>
        <c:delete val="1"/>
        <c:axPos val="l"/>
        <c:numFmt formatCode="General" sourceLinked="1"/>
        <c:majorTickMark val="out"/>
        <c:minorTickMark val="none"/>
        <c:tickLblPos val="nextTo"/>
        <c:crossAx val="36507891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7.5459317585301836E-3"/>
          <c:y val="2.1739130434782608E-2"/>
          <c:w val="0.99245406824146987"/>
          <c:h val="0.75474609152116856"/>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7D24-485B-8570-07AE053EB90E}"/>
              </c:ext>
            </c:extLst>
          </c:dPt>
          <c:dPt>
            <c:idx val="1"/>
            <c:invertIfNegative val="0"/>
            <c:bubble3D val="0"/>
            <c:spPr>
              <a:solidFill>
                <a:schemeClr val="accent1"/>
              </a:solidFill>
            </c:spPr>
            <c:extLst>
              <c:ext xmlns:c16="http://schemas.microsoft.com/office/drawing/2014/chart" uri="{C3380CC4-5D6E-409C-BE32-E72D297353CC}">
                <c16:uniqueId val="{00000003-7D24-485B-8570-07AE053EB90E}"/>
              </c:ext>
            </c:extLst>
          </c:dPt>
          <c:dPt>
            <c:idx val="2"/>
            <c:invertIfNegative val="0"/>
            <c:bubble3D val="0"/>
            <c:spPr>
              <a:solidFill>
                <a:schemeClr val="accent6"/>
              </a:solidFill>
            </c:spPr>
            <c:extLst>
              <c:ext xmlns:c16="http://schemas.microsoft.com/office/drawing/2014/chart" uri="{C3380CC4-5D6E-409C-BE32-E72D297353CC}">
                <c16:uniqueId val="{00000004-7D24-485B-8570-07AE053EB90E}"/>
              </c:ext>
            </c:extLst>
          </c:dPt>
          <c:dPt>
            <c:idx val="3"/>
            <c:invertIfNegative val="0"/>
            <c:bubble3D val="0"/>
            <c:spPr>
              <a:solidFill>
                <a:srgbClr val="8B4F9F"/>
              </a:solidFill>
            </c:spPr>
            <c:extLst>
              <c:ext xmlns:c16="http://schemas.microsoft.com/office/drawing/2014/chart" uri="{C3380CC4-5D6E-409C-BE32-E72D297353CC}">
                <c16:uniqueId val="{00000006-7D24-485B-8570-07AE053EB90E}"/>
              </c:ext>
            </c:extLst>
          </c:dPt>
          <c:dPt>
            <c:idx val="4"/>
            <c:invertIfNegative val="0"/>
            <c:bubble3D val="0"/>
            <c:spPr>
              <a:solidFill>
                <a:schemeClr val="accent4"/>
              </a:solidFill>
            </c:spPr>
            <c:extLst>
              <c:ext xmlns:c16="http://schemas.microsoft.com/office/drawing/2014/chart" uri="{C3380CC4-5D6E-409C-BE32-E72D297353CC}">
                <c16:uniqueId val="{00000008-7D24-485B-8570-07AE053EB90E}"/>
              </c:ext>
            </c:extLst>
          </c:dPt>
          <c:dPt>
            <c:idx val="5"/>
            <c:invertIfNegative val="0"/>
            <c:bubble3D val="0"/>
            <c:extLst>
              <c:ext xmlns:c16="http://schemas.microsoft.com/office/drawing/2014/chart" uri="{C3380CC4-5D6E-409C-BE32-E72D297353CC}">
                <c16:uniqueId val="{0000000A-7D24-485B-8570-07AE053EB90E}"/>
              </c:ext>
            </c:extLst>
          </c:dPt>
          <c:dPt>
            <c:idx val="6"/>
            <c:invertIfNegative val="0"/>
            <c:bubble3D val="0"/>
            <c:spPr>
              <a:solidFill>
                <a:srgbClr val="B85A27"/>
              </a:solidFill>
            </c:spPr>
            <c:extLst>
              <c:ext xmlns:c16="http://schemas.microsoft.com/office/drawing/2014/chart" uri="{C3380CC4-5D6E-409C-BE32-E72D297353CC}">
                <c16:uniqueId val="{0000000B-1442-448D-B806-6791A6B7898F}"/>
              </c:ext>
            </c:extLst>
          </c:dPt>
          <c:dPt>
            <c:idx val="7"/>
            <c:invertIfNegative val="0"/>
            <c:bubble3D val="0"/>
            <c:spPr>
              <a:solidFill>
                <a:srgbClr val="BED747"/>
              </a:solidFill>
            </c:spPr>
            <c:extLst>
              <c:ext xmlns:c16="http://schemas.microsoft.com/office/drawing/2014/chart" uri="{C3380CC4-5D6E-409C-BE32-E72D297353CC}">
                <c16:uniqueId val="{0000000D-0669-4CCF-A2B6-43CA50FB364B}"/>
              </c:ext>
            </c:extLst>
          </c:dPt>
          <c:dLbls>
            <c:dLbl>
              <c:idx val="0"/>
              <c:tx>
                <c:rich>
                  <a:bodyPr/>
                  <a:lstStyle/>
                  <a:p>
                    <a:fld id="{C4628323-3971-43A2-823E-B74CE821184A}"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7D24-485B-8570-07AE053EB90E}"/>
                </c:ext>
              </c:extLst>
            </c:dLbl>
            <c:dLbl>
              <c:idx val="5"/>
              <c:tx>
                <c:rich>
                  <a:bodyPr/>
                  <a:lstStyle/>
                  <a:p>
                    <a:fld id="{A2589E46-5B4A-4D9B-A43A-4D2E54C11922}"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A-7D24-485B-8570-07AE053EB90E}"/>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34</c:v>
                </c:pt>
                <c:pt idx="1">
                  <c:v>81</c:v>
                </c:pt>
                <c:pt idx="2">
                  <c:v>71</c:v>
                </c:pt>
                <c:pt idx="3">
                  <c:v>68</c:v>
                </c:pt>
                <c:pt idx="4">
                  <c:v>48</c:v>
                </c:pt>
                <c:pt idx="5">
                  <c:v>21</c:v>
                </c:pt>
                <c:pt idx="6">
                  <c:v>32</c:v>
                </c:pt>
                <c:pt idx="7">
                  <c:v>3</c:v>
                </c:pt>
              </c:numCache>
            </c:numRef>
          </c:val>
          <c:extLst>
            <c:ext xmlns:c16="http://schemas.microsoft.com/office/drawing/2014/chart" uri="{C3380CC4-5D6E-409C-BE32-E72D297353CC}">
              <c16:uniqueId val="{0000000B-7D24-485B-8570-07AE053EB90E}"/>
            </c:ext>
          </c:extLst>
        </c:ser>
        <c:dLbls>
          <c:showLegendKey val="0"/>
          <c:showVal val="1"/>
          <c:showCatName val="0"/>
          <c:showSerName val="0"/>
          <c:showPercent val="0"/>
          <c:showBubbleSize val="0"/>
        </c:dLbls>
        <c:gapWidth val="100"/>
        <c:axId val="365079696"/>
        <c:axId val="365080088"/>
      </c:barChart>
      <c:catAx>
        <c:axId val="365079696"/>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080088"/>
        <c:crosses val="autoZero"/>
        <c:auto val="1"/>
        <c:lblAlgn val="ctr"/>
        <c:lblOffset val="100"/>
        <c:noMultiLvlLbl val="0"/>
      </c:catAx>
      <c:valAx>
        <c:axId val="365080088"/>
        <c:scaling>
          <c:orientation val="minMax"/>
          <c:max val="100"/>
        </c:scaling>
        <c:delete val="1"/>
        <c:axPos val="l"/>
        <c:numFmt formatCode="General" sourceLinked="1"/>
        <c:majorTickMark val="out"/>
        <c:minorTickMark val="none"/>
        <c:tickLblPos val="nextTo"/>
        <c:crossAx val="3650796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5">
                <a:lumMod val="60000"/>
                <a:lumOff val="40000"/>
              </a:schemeClr>
            </a:solidFill>
          </c:spPr>
          <c:invertIfNegative val="0"/>
          <c:dPt>
            <c:idx val="0"/>
            <c:invertIfNegative val="0"/>
            <c:bubble3D val="0"/>
            <c:spPr>
              <a:solidFill>
                <a:schemeClr val="accent5"/>
              </a:solidFill>
            </c:spPr>
            <c:extLst>
              <c:ext xmlns:c16="http://schemas.microsoft.com/office/drawing/2014/chart" uri="{C3380CC4-5D6E-409C-BE32-E72D297353CC}">
                <c16:uniqueId val="{00000001-5769-4CA4-8051-4F425BC3C7DB}"/>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All basic client services</c:v>
                </c:pt>
                <c:pt idx="1">
                  <c:v>Services for STIs</c:v>
                </c:pt>
                <c:pt idx="2">
                  <c:v>Child vaccination</c:v>
                </c:pt>
                <c:pt idx="3">
                  <c:v>Child growth monitoring</c:v>
                </c:pt>
                <c:pt idx="4">
                  <c:v>Antenatal care</c:v>
                </c:pt>
                <c:pt idx="5">
                  <c:v>Any modern FP services</c:v>
                </c:pt>
                <c:pt idx="6">
                  <c:v>Child curative care</c:v>
                </c:pt>
              </c:strCache>
            </c:strRef>
          </c:cat>
          <c:val>
            <c:numRef>
              <c:f>Sheet1!$B$2:$B$8</c:f>
              <c:numCache>
                <c:formatCode>General</c:formatCode>
                <c:ptCount val="7"/>
                <c:pt idx="0">
                  <c:v>20</c:v>
                </c:pt>
                <c:pt idx="1">
                  <c:v>42</c:v>
                </c:pt>
                <c:pt idx="2">
                  <c:v>75</c:v>
                </c:pt>
                <c:pt idx="3">
                  <c:v>75</c:v>
                </c:pt>
                <c:pt idx="4">
                  <c:v>75</c:v>
                </c:pt>
                <c:pt idx="5">
                  <c:v>84</c:v>
                </c:pt>
                <c:pt idx="6">
                  <c:v>89</c:v>
                </c:pt>
              </c:numCache>
            </c:numRef>
          </c:val>
          <c:extLst>
            <c:ext xmlns:c16="http://schemas.microsoft.com/office/drawing/2014/chart" uri="{C3380CC4-5D6E-409C-BE32-E72D297353CC}">
              <c16:uniqueId val="{00000002-5769-4CA4-8051-4F425BC3C7DB}"/>
            </c:ext>
          </c:extLst>
        </c:ser>
        <c:dLbls>
          <c:dLblPos val="outEnd"/>
          <c:showLegendKey val="0"/>
          <c:showVal val="1"/>
          <c:showCatName val="0"/>
          <c:showSerName val="0"/>
          <c:showPercent val="0"/>
          <c:showBubbleSize val="0"/>
        </c:dLbls>
        <c:gapWidth val="100"/>
        <c:axId val="331744904"/>
        <c:axId val="331745688"/>
      </c:barChart>
      <c:catAx>
        <c:axId val="331744904"/>
        <c:scaling>
          <c:orientation val="minMax"/>
        </c:scaling>
        <c:delete val="0"/>
        <c:axPos val="l"/>
        <c:numFmt formatCode="General" sourceLinked="1"/>
        <c:majorTickMark val="none"/>
        <c:minorTickMark val="none"/>
        <c:tickLblPos val="nextTo"/>
        <c:spPr>
          <a:ln>
            <a:solidFill>
              <a:schemeClr val="tx1"/>
            </a:solidFill>
          </a:ln>
        </c:spPr>
        <c:crossAx val="331745688"/>
        <c:crosses val="autoZero"/>
        <c:auto val="1"/>
        <c:lblAlgn val="ctr"/>
        <c:lblOffset val="100"/>
        <c:noMultiLvlLbl val="0"/>
      </c:catAx>
      <c:valAx>
        <c:axId val="331745688"/>
        <c:scaling>
          <c:orientation val="minMax"/>
        </c:scaling>
        <c:delete val="1"/>
        <c:axPos val="b"/>
        <c:numFmt formatCode="General" sourceLinked="1"/>
        <c:majorTickMark val="out"/>
        <c:minorTickMark val="none"/>
        <c:tickLblPos val="none"/>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91569650505981492"/>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FABD-461B-9A0E-1ED3DABD2317}"/>
              </c:ext>
            </c:extLst>
          </c:dPt>
          <c:dPt>
            <c:idx val="1"/>
            <c:invertIfNegative val="0"/>
            <c:bubble3D val="0"/>
            <c:spPr>
              <a:solidFill>
                <a:srgbClr val="8B4F9F"/>
              </a:solidFill>
            </c:spPr>
            <c:extLst>
              <c:ext xmlns:c16="http://schemas.microsoft.com/office/drawing/2014/chart" uri="{C3380CC4-5D6E-409C-BE32-E72D297353CC}">
                <c16:uniqueId val="{00000002-FABD-461B-9A0E-1ED3DABD2317}"/>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FABD-461B-9A0E-1ED3DABD2317}"/>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FABD-461B-9A0E-1ED3DABD2317}"/>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FABD-461B-9A0E-1ED3DABD2317}"/>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FABD-461B-9A0E-1ED3DABD2317}"/>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50</c:v>
                </c:pt>
                <c:pt idx="1">
                  <c:v>19</c:v>
                </c:pt>
              </c:numCache>
            </c:numRef>
          </c:val>
          <c:extLst>
            <c:ext xmlns:c16="http://schemas.microsoft.com/office/drawing/2014/chart" uri="{C3380CC4-5D6E-409C-BE32-E72D297353CC}">
              <c16:uniqueId val="{0000000B-FABD-461B-9A0E-1ED3DABD2317}"/>
            </c:ext>
          </c:extLst>
        </c:ser>
        <c:dLbls>
          <c:showLegendKey val="0"/>
          <c:showVal val="1"/>
          <c:showCatName val="0"/>
          <c:showSerName val="0"/>
          <c:showPercent val="0"/>
          <c:showBubbleSize val="0"/>
        </c:dLbls>
        <c:gapWidth val="100"/>
        <c:axId val="365080872"/>
        <c:axId val="365396144"/>
      </c:barChart>
      <c:catAx>
        <c:axId val="36508087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65396144"/>
        <c:crosses val="autoZero"/>
        <c:auto val="1"/>
        <c:lblAlgn val="ctr"/>
        <c:lblOffset val="100"/>
        <c:noMultiLvlLbl val="0"/>
      </c:catAx>
      <c:valAx>
        <c:axId val="365396144"/>
        <c:scaling>
          <c:orientation val="minMax"/>
          <c:max val="100"/>
          <c:min val="0"/>
        </c:scaling>
        <c:delete val="1"/>
        <c:axPos val="l"/>
        <c:numFmt formatCode="General" sourceLinked="1"/>
        <c:majorTickMark val="out"/>
        <c:minorTickMark val="none"/>
        <c:tickLblPos val="nextTo"/>
        <c:crossAx val="36508087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6.1222659667541559E-3"/>
          <c:y val="7.1622718318932188E-2"/>
          <c:w val="0.99229013560804902"/>
          <c:h val="0.7271621729312312"/>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577B-40F9-BFF2-6EA31D2D1D63}"/>
              </c:ext>
            </c:extLst>
          </c:dPt>
          <c:dPt>
            <c:idx val="1"/>
            <c:invertIfNegative val="0"/>
            <c:bubble3D val="0"/>
            <c:spPr>
              <a:solidFill>
                <a:schemeClr val="accent1"/>
              </a:solidFill>
            </c:spPr>
            <c:extLst>
              <c:ext xmlns:c16="http://schemas.microsoft.com/office/drawing/2014/chart" uri="{C3380CC4-5D6E-409C-BE32-E72D297353CC}">
                <c16:uniqueId val="{00000003-577B-40F9-BFF2-6EA31D2D1D63}"/>
              </c:ext>
            </c:extLst>
          </c:dPt>
          <c:dPt>
            <c:idx val="2"/>
            <c:invertIfNegative val="0"/>
            <c:bubble3D val="0"/>
            <c:spPr>
              <a:solidFill>
                <a:schemeClr val="accent6"/>
              </a:solidFill>
            </c:spPr>
            <c:extLst>
              <c:ext xmlns:c16="http://schemas.microsoft.com/office/drawing/2014/chart" uri="{C3380CC4-5D6E-409C-BE32-E72D297353CC}">
                <c16:uniqueId val="{00000004-577B-40F9-BFF2-6EA31D2D1D63}"/>
              </c:ext>
            </c:extLst>
          </c:dPt>
          <c:dPt>
            <c:idx val="3"/>
            <c:invertIfNegative val="0"/>
            <c:bubble3D val="0"/>
            <c:spPr>
              <a:solidFill>
                <a:srgbClr val="8B4F9F"/>
              </a:solidFill>
            </c:spPr>
            <c:extLst>
              <c:ext xmlns:c16="http://schemas.microsoft.com/office/drawing/2014/chart" uri="{C3380CC4-5D6E-409C-BE32-E72D297353CC}">
                <c16:uniqueId val="{00000006-577B-40F9-BFF2-6EA31D2D1D63}"/>
              </c:ext>
            </c:extLst>
          </c:dPt>
          <c:dPt>
            <c:idx val="4"/>
            <c:invertIfNegative val="0"/>
            <c:bubble3D val="0"/>
            <c:spPr>
              <a:solidFill>
                <a:schemeClr val="accent4"/>
              </a:solidFill>
            </c:spPr>
            <c:extLst>
              <c:ext xmlns:c16="http://schemas.microsoft.com/office/drawing/2014/chart" uri="{C3380CC4-5D6E-409C-BE32-E72D297353CC}">
                <c16:uniqueId val="{00000008-577B-40F9-BFF2-6EA31D2D1D63}"/>
              </c:ext>
            </c:extLst>
          </c:dPt>
          <c:dPt>
            <c:idx val="5"/>
            <c:invertIfNegative val="0"/>
            <c:bubble3D val="0"/>
            <c:spPr>
              <a:solidFill>
                <a:schemeClr val="accent2"/>
              </a:solidFill>
            </c:spPr>
            <c:extLst>
              <c:ext xmlns:c16="http://schemas.microsoft.com/office/drawing/2014/chart" uri="{C3380CC4-5D6E-409C-BE32-E72D297353CC}">
                <c16:uniqueId val="{0000000A-577B-40F9-BFF2-6EA31D2D1D63}"/>
              </c:ext>
            </c:extLst>
          </c:dPt>
          <c:dPt>
            <c:idx val="6"/>
            <c:invertIfNegative val="0"/>
            <c:bubble3D val="0"/>
            <c:extLst>
              <c:ext xmlns:c16="http://schemas.microsoft.com/office/drawing/2014/chart" uri="{C3380CC4-5D6E-409C-BE32-E72D297353CC}">
                <c16:uniqueId val="{0000000C-577B-40F9-BFF2-6EA31D2D1D63}"/>
              </c:ext>
            </c:extLst>
          </c:dPt>
          <c:dPt>
            <c:idx val="7"/>
            <c:invertIfNegative val="0"/>
            <c:bubble3D val="0"/>
            <c:spPr>
              <a:solidFill>
                <a:srgbClr val="B85A27"/>
              </a:solidFill>
            </c:spPr>
            <c:extLst>
              <c:ext xmlns:c16="http://schemas.microsoft.com/office/drawing/2014/chart" uri="{C3380CC4-5D6E-409C-BE32-E72D297353CC}">
                <c16:uniqueId val="{0000000D-81F5-4264-9072-BA14ECE0C420}"/>
              </c:ext>
            </c:extLst>
          </c:dPt>
          <c:dPt>
            <c:idx val="8"/>
            <c:invertIfNegative val="0"/>
            <c:bubble3D val="0"/>
            <c:spPr>
              <a:solidFill>
                <a:srgbClr val="BED747"/>
              </a:solidFill>
            </c:spPr>
            <c:extLst>
              <c:ext xmlns:c16="http://schemas.microsoft.com/office/drawing/2014/chart" uri="{C3380CC4-5D6E-409C-BE32-E72D297353CC}">
                <c16:uniqueId val="{0000000F-51B4-4FDC-BBD9-83E4792977CB}"/>
              </c:ext>
            </c:extLst>
          </c:dPt>
          <c:dLbls>
            <c:dLbl>
              <c:idx val="6"/>
              <c:tx>
                <c:rich>
                  <a:bodyPr/>
                  <a:lstStyle/>
                  <a:p>
                    <a:fld id="{E2349E31-AF2D-400A-B6A3-8AFD15CE8E00}"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577B-40F9-BFF2-6EA31D2D1D63}"/>
                </c:ext>
              </c:extLst>
            </c:dLbl>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Sheet1!$B$2:$J$2</c:f>
              <c:numCache>
                <c:formatCode>General</c:formatCode>
                <c:ptCount val="9"/>
                <c:pt idx="0">
                  <c:v>6</c:v>
                </c:pt>
                <c:pt idx="1">
                  <c:v>88</c:v>
                </c:pt>
                <c:pt idx="2">
                  <c:v>47</c:v>
                </c:pt>
                <c:pt idx="3">
                  <c:v>22</c:v>
                </c:pt>
                <c:pt idx="4">
                  <c:v>9</c:v>
                </c:pt>
                <c:pt idx="5">
                  <c:v>4</c:v>
                </c:pt>
                <c:pt idx="6">
                  <c:v>13</c:v>
                </c:pt>
                <c:pt idx="7">
                  <c:v>11</c:v>
                </c:pt>
                <c:pt idx="8">
                  <c:v>3</c:v>
                </c:pt>
              </c:numCache>
            </c:numRef>
          </c:val>
          <c:extLst>
            <c:ext xmlns:c16="http://schemas.microsoft.com/office/drawing/2014/chart" uri="{C3380CC4-5D6E-409C-BE32-E72D297353CC}">
              <c16:uniqueId val="{0000000D-577B-40F9-BFF2-6EA31D2D1D63}"/>
            </c:ext>
          </c:extLst>
        </c:ser>
        <c:dLbls>
          <c:showLegendKey val="0"/>
          <c:showVal val="1"/>
          <c:showCatName val="0"/>
          <c:showSerName val="0"/>
          <c:showPercent val="0"/>
          <c:showBubbleSize val="0"/>
        </c:dLbls>
        <c:gapWidth val="100"/>
        <c:axId val="365396928"/>
        <c:axId val="365397320"/>
      </c:barChart>
      <c:catAx>
        <c:axId val="36539692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65397320"/>
        <c:crosses val="autoZero"/>
        <c:auto val="1"/>
        <c:lblAlgn val="ctr"/>
        <c:lblOffset val="100"/>
        <c:noMultiLvlLbl val="0"/>
      </c:catAx>
      <c:valAx>
        <c:axId val="365397320"/>
        <c:scaling>
          <c:orientation val="minMax"/>
          <c:max val="100"/>
          <c:min val="0"/>
        </c:scaling>
        <c:delete val="1"/>
        <c:axPos val="l"/>
        <c:numFmt formatCode="General" sourceLinked="1"/>
        <c:majorTickMark val="out"/>
        <c:minorTickMark val="none"/>
        <c:tickLblPos val="nextTo"/>
        <c:crossAx val="3653969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314E-4C1F-BA00-1AF82B6DF03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Staff training</c:v>
                </c:pt>
                <c:pt idx="1">
                  <c:v>Personal supervision</c:v>
                </c:pt>
                <c:pt idx="2">
                  <c:v>Training and personal supervision</c:v>
                </c:pt>
                <c:pt idx="3">
                  <c:v>Supportive management practices</c:v>
                </c:pt>
              </c:strCache>
            </c:strRef>
          </c:cat>
          <c:val>
            <c:numRef>
              <c:f>Sheet1!$B$2:$B$5</c:f>
              <c:numCache>
                <c:formatCode>General</c:formatCode>
                <c:ptCount val="4"/>
                <c:pt idx="0">
                  <c:v>74</c:v>
                </c:pt>
                <c:pt idx="1">
                  <c:v>79</c:v>
                </c:pt>
                <c:pt idx="2">
                  <c:v>55</c:v>
                </c:pt>
                <c:pt idx="3">
                  <c:v>5</c:v>
                </c:pt>
              </c:numCache>
            </c:numRef>
          </c:val>
          <c:extLst>
            <c:ext xmlns:c16="http://schemas.microsoft.com/office/drawing/2014/chart" uri="{C3380CC4-5D6E-409C-BE32-E72D297353CC}">
              <c16:uniqueId val="{00000001-314E-4C1F-BA00-1AF82B6DF031}"/>
            </c:ext>
          </c:extLst>
        </c:ser>
        <c:dLbls>
          <c:showLegendKey val="0"/>
          <c:showVal val="1"/>
          <c:showCatName val="0"/>
          <c:showSerName val="0"/>
          <c:showPercent val="0"/>
          <c:showBubbleSize val="0"/>
        </c:dLbls>
        <c:gapWidth val="100"/>
        <c:axId val="365398104"/>
        <c:axId val="365398496"/>
      </c:barChart>
      <c:catAx>
        <c:axId val="365398104"/>
        <c:scaling>
          <c:orientation val="minMax"/>
        </c:scaling>
        <c:delete val="0"/>
        <c:axPos val="b"/>
        <c:numFmt formatCode="General" sourceLinked="1"/>
        <c:majorTickMark val="none"/>
        <c:minorTickMark val="none"/>
        <c:tickLblPos val="nextTo"/>
        <c:spPr>
          <a:ln>
            <a:solidFill>
              <a:schemeClr val="tx1"/>
            </a:solidFill>
          </a:ln>
        </c:spPr>
        <c:crossAx val="365398496"/>
        <c:crosses val="autoZero"/>
        <c:auto val="1"/>
        <c:lblAlgn val="ctr"/>
        <c:lblOffset val="100"/>
        <c:noMultiLvlLbl val="0"/>
      </c:catAx>
      <c:valAx>
        <c:axId val="365398496"/>
        <c:scaling>
          <c:orientation val="minMax"/>
          <c:max val="100"/>
        </c:scaling>
        <c:delete val="1"/>
        <c:axPos val="l"/>
        <c:numFmt formatCode="General" sourceLinked="1"/>
        <c:majorTickMark val="out"/>
        <c:minorTickMark val="none"/>
        <c:tickLblPos val="none"/>
        <c:crossAx val="3653981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8.7644356955380587E-3"/>
          <c:y val="0.18196292522218677"/>
          <c:w val="0.96623556430446189"/>
          <c:h val="0.56610662898805031"/>
        </c:manualLayout>
      </c:layout>
      <c:barChart>
        <c:barDir val="col"/>
        <c:grouping val="clustered"/>
        <c:varyColors val="0"/>
        <c:ser>
          <c:idx val="0"/>
          <c:order val="0"/>
          <c:tx>
            <c:strRef>
              <c:f>Sheet1!$A$2</c:f>
              <c:strCache>
                <c:ptCount val="1"/>
                <c:pt idx="0">
                  <c:v>Compile HMIS report monthly or more often</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7FA9-414B-B65C-EC8C81408EAE}"/>
              </c:ext>
            </c:extLst>
          </c:dPt>
          <c:dPt>
            <c:idx val="1"/>
            <c:invertIfNegative val="0"/>
            <c:bubble3D val="0"/>
            <c:extLst>
              <c:ext xmlns:c16="http://schemas.microsoft.com/office/drawing/2014/chart" uri="{C3380CC4-5D6E-409C-BE32-E72D297353CC}">
                <c16:uniqueId val="{00000002-7FA9-414B-B65C-EC8C81408EAE}"/>
              </c:ext>
            </c:extLst>
          </c:dPt>
          <c:dPt>
            <c:idx val="2"/>
            <c:invertIfNegative val="0"/>
            <c:bubble3D val="0"/>
            <c:extLst>
              <c:ext xmlns:c16="http://schemas.microsoft.com/office/drawing/2014/chart" uri="{C3380CC4-5D6E-409C-BE32-E72D297353CC}">
                <c16:uniqueId val="{00000003-7FA9-414B-B65C-EC8C81408EAE}"/>
              </c:ext>
            </c:extLst>
          </c:dPt>
          <c:dPt>
            <c:idx val="3"/>
            <c:invertIfNegative val="0"/>
            <c:bubble3D val="0"/>
            <c:extLst>
              <c:ext xmlns:c16="http://schemas.microsoft.com/office/drawing/2014/chart" uri="{C3380CC4-5D6E-409C-BE32-E72D297353CC}">
                <c16:uniqueId val="{00000004-7FA9-414B-B65C-EC8C81408EAE}"/>
              </c:ext>
            </c:extLst>
          </c:dPt>
          <c:dPt>
            <c:idx val="4"/>
            <c:invertIfNegative val="0"/>
            <c:bubble3D val="0"/>
            <c:extLst>
              <c:ext xmlns:c16="http://schemas.microsoft.com/office/drawing/2014/chart" uri="{C3380CC4-5D6E-409C-BE32-E72D297353CC}">
                <c16:uniqueId val="{00000005-7FA9-414B-B65C-EC8C81408EAE}"/>
              </c:ext>
            </c:extLst>
          </c:dPt>
          <c:dPt>
            <c:idx val="5"/>
            <c:invertIfNegative val="0"/>
            <c:bubble3D val="0"/>
            <c:extLst>
              <c:ext xmlns:c16="http://schemas.microsoft.com/office/drawing/2014/chart" uri="{C3380CC4-5D6E-409C-BE32-E72D297353CC}">
                <c16:uniqueId val="{00000006-7FA9-414B-B65C-EC8C81408EAE}"/>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76</c:v>
                </c:pt>
                <c:pt idx="1">
                  <c:v>91</c:v>
                </c:pt>
                <c:pt idx="2">
                  <c:v>95</c:v>
                </c:pt>
                <c:pt idx="3">
                  <c:v>94</c:v>
                </c:pt>
                <c:pt idx="4">
                  <c:v>92</c:v>
                </c:pt>
                <c:pt idx="5">
                  <c:v>33</c:v>
                </c:pt>
                <c:pt idx="6">
                  <c:v>63</c:v>
                </c:pt>
                <c:pt idx="7">
                  <c:v>58</c:v>
                </c:pt>
              </c:numCache>
            </c:numRef>
          </c:val>
          <c:extLst>
            <c:ext xmlns:c16="http://schemas.microsoft.com/office/drawing/2014/chart" uri="{C3380CC4-5D6E-409C-BE32-E72D297353CC}">
              <c16:uniqueId val="{00000007-7FA9-414B-B65C-EC8C81408EAE}"/>
            </c:ext>
          </c:extLst>
        </c:ser>
        <c:ser>
          <c:idx val="1"/>
          <c:order val="1"/>
          <c:tx>
            <c:strRef>
              <c:f>Sheet1!$A$3</c:f>
              <c:strCache>
                <c:ptCount val="1"/>
                <c:pt idx="0">
                  <c:v>Have designated HMIS focal person</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9-7FA9-414B-B65C-EC8C81408EAE}"/>
              </c:ext>
            </c:extLst>
          </c:dPt>
          <c:dLbls>
            <c:spPr>
              <a:noFill/>
              <a:ln>
                <a:noFill/>
              </a:ln>
              <a:effectLst/>
            </c:spPr>
            <c:txPr>
              <a:bodyPr wrap="square" lIns="38100" tIns="19050" rIns="38100" bIns="19050" anchor="ctr">
                <a:spAutoFit/>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Sheet1!$B$3:$I$3</c:f>
              <c:numCache>
                <c:formatCode>General</c:formatCode>
                <c:ptCount val="8"/>
                <c:pt idx="0">
                  <c:v>40</c:v>
                </c:pt>
                <c:pt idx="1">
                  <c:v>94</c:v>
                </c:pt>
                <c:pt idx="2">
                  <c:v>82</c:v>
                </c:pt>
                <c:pt idx="3">
                  <c:v>76</c:v>
                </c:pt>
                <c:pt idx="4">
                  <c:v>73</c:v>
                </c:pt>
                <c:pt idx="5">
                  <c:v>2</c:v>
                </c:pt>
                <c:pt idx="6">
                  <c:v>6</c:v>
                </c:pt>
                <c:pt idx="7">
                  <c:v>2</c:v>
                </c:pt>
              </c:numCache>
            </c:numRef>
          </c:val>
          <c:extLst>
            <c:ext xmlns:c16="http://schemas.microsoft.com/office/drawing/2014/chart" uri="{C3380CC4-5D6E-409C-BE32-E72D297353CC}">
              <c16:uniqueId val="{0000000A-7FA9-414B-B65C-EC8C81408EAE}"/>
            </c:ext>
          </c:extLst>
        </c:ser>
        <c:dLbls>
          <c:showLegendKey val="0"/>
          <c:showVal val="1"/>
          <c:showCatName val="0"/>
          <c:showSerName val="0"/>
          <c:showPercent val="0"/>
          <c:showBubbleSize val="0"/>
        </c:dLbls>
        <c:gapWidth val="100"/>
        <c:axId val="368016392"/>
        <c:axId val="368016784"/>
      </c:barChart>
      <c:catAx>
        <c:axId val="368016392"/>
        <c:scaling>
          <c:orientation val="minMax"/>
        </c:scaling>
        <c:delete val="0"/>
        <c:axPos val="b"/>
        <c:numFmt formatCode="General" sourceLinked="0"/>
        <c:majorTickMark val="none"/>
        <c:minorTickMark val="none"/>
        <c:tickLblPos val="nextTo"/>
        <c:spPr>
          <a:ln>
            <a:solidFill>
              <a:schemeClr val="tx1"/>
            </a:solidFill>
          </a:ln>
        </c:spPr>
        <c:txPr>
          <a:bodyPr/>
          <a:lstStyle/>
          <a:p>
            <a:pPr>
              <a:defRPr sz="1800">
                <a:solidFill>
                  <a:schemeClr val="tx1"/>
                </a:solidFill>
              </a:defRPr>
            </a:pPr>
            <a:endParaRPr lang="en-US"/>
          </a:p>
        </c:txPr>
        <c:crossAx val="368016784"/>
        <c:crosses val="autoZero"/>
        <c:auto val="1"/>
        <c:lblAlgn val="ctr"/>
        <c:lblOffset val="100"/>
        <c:noMultiLvlLbl val="0"/>
      </c:catAx>
      <c:valAx>
        <c:axId val="368016784"/>
        <c:scaling>
          <c:orientation val="minMax"/>
          <c:max val="100"/>
        </c:scaling>
        <c:delete val="1"/>
        <c:axPos val="l"/>
        <c:numFmt formatCode="General" sourceLinked="1"/>
        <c:majorTickMark val="out"/>
        <c:minorTickMark val="none"/>
        <c:tickLblPos val="nextTo"/>
        <c:crossAx val="368016392"/>
        <c:crosses val="autoZero"/>
        <c:crossBetween val="between"/>
      </c:valAx>
    </c:plotArea>
    <c:legend>
      <c:legendPos val="t"/>
      <c:overlay val="0"/>
      <c:txPr>
        <a:bodyPr/>
        <a:lstStyle/>
        <a:p>
          <a:pPr>
            <a:defRPr>
              <a:solidFill>
                <a:schemeClr val="tx1"/>
              </a:solidFill>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3.5149075466690258E-2"/>
          <c:y val="1.4415344821027807E-2"/>
          <c:w val="0.92552508183668047"/>
          <c:h val="0.72442447411464872"/>
        </c:manualLayout>
      </c:layout>
      <c:barChart>
        <c:barDir val="col"/>
        <c:grouping val="clustered"/>
        <c:varyColors val="0"/>
        <c:ser>
          <c:idx val="0"/>
          <c:order val="0"/>
          <c:tx>
            <c:strRef>
              <c:f>Sheet1!$B$1</c:f>
              <c:strCache>
                <c:ptCount val="1"/>
                <c:pt idx="0">
                  <c:v>All basic client services</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0-A01C-4607-AD00-2449E48E9B42}"/>
              </c:ext>
            </c:extLst>
          </c:dPt>
          <c:dPt>
            <c:idx val="1"/>
            <c:invertIfNegative val="0"/>
            <c:bubble3D val="0"/>
            <c:spPr>
              <a:solidFill>
                <a:schemeClr val="accent1"/>
              </a:solidFill>
            </c:spPr>
            <c:extLst>
              <c:ext xmlns:c16="http://schemas.microsoft.com/office/drawing/2014/chart" uri="{C3380CC4-5D6E-409C-BE32-E72D297353CC}">
                <c16:uniqueId val="{00000001-A01C-4607-AD00-2449E48E9B42}"/>
              </c:ext>
            </c:extLst>
          </c:dPt>
          <c:dPt>
            <c:idx val="2"/>
            <c:invertIfNegative val="0"/>
            <c:bubble3D val="0"/>
            <c:spPr>
              <a:solidFill>
                <a:schemeClr val="accent6"/>
              </a:solidFill>
            </c:spPr>
            <c:extLst>
              <c:ext xmlns:c16="http://schemas.microsoft.com/office/drawing/2014/chart" uri="{C3380CC4-5D6E-409C-BE32-E72D297353CC}">
                <c16:uniqueId val="{00000002-A01C-4607-AD00-2449E48E9B42}"/>
              </c:ext>
            </c:extLst>
          </c:dPt>
          <c:dPt>
            <c:idx val="3"/>
            <c:invertIfNegative val="0"/>
            <c:bubble3D val="0"/>
            <c:spPr>
              <a:solidFill>
                <a:srgbClr val="8B4F9F"/>
              </a:solidFill>
            </c:spPr>
            <c:extLst>
              <c:ext xmlns:c16="http://schemas.microsoft.com/office/drawing/2014/chart" uri="{C3380CC4-5D6E-409C-BE32-E72D297353CC}">
                <c16:uniqueId val="{00000003-A01C-4607-AD00-2449E48E9B42}"/>
              </c:ext>
            </c:extLst>
          </c:dPt>
          <c:dPt>
            <c:idx val="4"/>
            <c:invertIfNegative val="0"/>
            <c:bubble3D val="0"/>
            <c:spPr>
              <a:solidFill>
                <a:schemeClr val="accent4"/>
              </a:solidFill>
            </c:spPr>
            <c:extLst>
              <c:ext xmlns:c16="http://schemas.microsoft.com/office/drawing/2014/chart" uri="{C3380CC4-5D6E-409C-BE32-E72D297353CC}">
                <c16:uniqueId val="{00000007-A01C-4607-AD00-2449E48E9B42}"/>
              </c:ext>
            </c:extLst>
          </c:dPt>
          <c:dPt>
            <c:idx val="5"/>
            <c:invertIfNegative val="0"/>
            <c:bubble3D val="0"/>
            <c:spPr>
              <a:solidFill>
                <a:schemeClr val="accent2"/>
              </a:solidFill>
            </c:spPr>
            <c:extLst>
              <c:ext xmlns:c16="http://schemas.microsoft.com/office/drawing/2014/chart" uri="{C3380CC4-5D6E-409C-BE32-E72D297353CC}">
                <c16:uniqueId val="{00000004-A01C-4607-AD00-2449E48E9B42}"/>
              </c:ext>
            </c:extLst>
          </c:dPt>
          <c:dPt>
            <c:idx val="6"/>
            <c:invertIfNegative val="0"/>
            <c:bubble3D val="0"/>
            <c:extLst>
              <c:ext xmlns:c16="http://schemas.microsoft.com/office/drawing/2014/chart" uri="{C3380CC4-5D6E-409C-BE32-E72D297353CC}">
                <c16:uniqueId val="{0000000B-0A8B-4690-BFC1-90D69D5E0FCE}"/>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Speciality/ higher clinics</c:v>
                </c:pt>
                <c:pt idx="7">
                  <c:v>Medium clinics</c:v>
                </c:pt>
                <c:pt idx="8">
                  <c:v>Lower clinics</c:v>
                </c:pt>
              </c:strCache>
            </c:strRef>
          </c:cat>
          <c:val>
            <c:numRef>
              <c:f>Sheet1!$B$2:$B$10</c:f>
              <c:numCache>
                <c:formatCode>General</c:formatCode>
                <c:ptCount val="9"/>
                <c:pt idx="0">
                  <c:v>20</c:v>
                </c:pt>
                <c:pt idx="1">
                  <c:v>63</c:v>
                </c:pt>
                <c:pt idx="2">
                  <c:v>61</c:v>
                </c:pt>
                <c:pt idx="3">
                  <c:v>58</c:v>
                </c:pt>
                <c:pt idx="4">
                  <c:v>86</c:v>
                </c:pt>
                <c:pt idx="5">
                  <c:v>8</c:v>
                </c:pt>
                <c:pt idx="6">
                  <c:v>2</c:v>
                </c:pt>
                <c:pt idx="7">
                  <c:v>0</c:v>
                </c:pt>
                <c:pt idx="8">
                  <c:v>0</c:v>
                </c:pt>
              </c:numCache>
            </c:numRef>
          </c:val>
          <c:extLst>
            <c:ext xmlns:c16="http://schemas.microsoft.com/office/drawing/2014/chart" uri="{C3380CC4-5D6E-409C-BE32-E72D297353CC}">
              <c16:uniqueId val="{00000005-A01C-4607-AD00-2449E48E9B42}"/>
            </c:ext>
          </c:extLst>
        </c:ser>
        <c:dLbls>
          <c:dLblPos val="outEnd"/>
          <c:showLegendKey val="0"/>
          <c:showVal val="1"/>
          <c:showCatName val="0"/>
          <c:showSerName val="0"/>
          <c:showPercent val="0"/>
          <c:showBubbleSize val="0"/>
        </c:dLbls>
        <c:gapWidth val="100"/>
        <c:axId val="331744904"/>
        <c:axId val="331745688"/>
      </c:barChart>
      <c:catAx>
        <c:axId val="331744904"/>
        <c:scaling>
          <c:orientation val="minMax"/>
        </c:scaling>
        <c:delete val="0"/>
        <c:axPos val="b"/>
        <c:numFmt formatCode="General" sourceLinked="1"/>
        <c:majorTickMark val="none"/>
        <c:minorTickMark val="none"/>
        <c:tickLblPos val="nextTo"/>
        <c:spPr>
          <a:ln>
            <a:solidFill>
              <a:schemeClr val="tx1"/>
            </a:solidFill>
          </a:ln>
        </c:spPr>
        <c:txPr>
          <a:bodyPr/>
          <a:lstStyle/>
          <a:p>
            <a:pPr>
              <a:defRPr sz="1600"/>
            </a:pPr>
            <a:endParaRPr lang="en-US"/>
          </a:p>
        </c:txPr>
        <c:crossAx val="331745688"/>
        <c:crosses val="autoZero"/>
        <c:auto val="1"/>
        <c:lblAlgn val="ctr"/>
        <c:lblOffset val="100"/>
        <c:noMultiLvlLbl val="0"/>
      </c:catAx>
      <c:valAx>
        <c:axId val="331745688"/>
        <c:scaling>
          <c:orientation val="minMax"/>
        </c:scaling>
        <c:delete val="1"/>
        <c:axPos val="l"/>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32098765432321E-4"/>
          <c:y val="0"/>
          <c:w val="0.99567901234567913"/>
          <c:h val="0.81731431067855176"/>
        </c:manualLayout>
      </c:layout>
      <c:barChart>
        <c:barDir val="col"/>
        <c:grouping val="clustered"/>
        <c:varyColors val="0"/>
        <c:ser>
          <c:idx val="0"/>
          <c:order val="0"/>
          <c:tx>
            <c:strRef>
              <c:f>Sheet1!$A$2</c:f>
              <c:strCache>
                <c:ptCount val="1"/>
                <c:pt idx="0">
                  <c:v>all basic client services</c:v>
                </c:pt>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A1BE-42CC-BA20-BFB28E7DE1B8}"/>
              </c:ext>
            </c:extLst>
          </c:dPt>
          <c:dPt>
            <c:idx val="1"/>
            <c:invertIfNegative val="0"/>
            <c:bubble3D val="0"/>
            <c:spPr>
              <a:solidFill>
                <a:srgbClr val="8B4F9F"/>
              </a:solidFill>
            </c:spPr>
            <c:extLst>
              <c:ext xmlns:c16="http://schemas.microsoft.com/office/drawing/2014/chart" uri="{C3380CC4-5D6E-409C-BE32-E72D297353CC}">
                <c16:uniqueId val="{00000002-A1BE-42CC-BA20-BFB28E7DE1B8}"/>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A1BE-42CC-BA20-BFB28E7DE1B8}"/>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A1BE-42CC-BA20-BFB28E7DE1B8}"/>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A1BE-42CC-BA20-BFB28E7DE1B8}"/>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A1BE-42CC-BA20-BFB28E7DE1B8}"/>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24</c:v>
                </c:pt>
                <c:pt idx="1">
                  <c:v>1</c:v>
                </c:pt>
              </c:numCache>
            </c:numRef>
          </c:val>
          <c:extLst>
            <c:ext xmlns:c16="http://schemas.microsoft.com/office/drawing/2014/chart" uri="{C3380CC4-5D6E-409C-BE32-E72D297353CC}">
              <c16:uniqueId val="{0000000B-A1BE-42CC-BA20-BFB28E7DE1B8}"/>
            </c:ext>
          </c:extLst>
        </c:ser>
        <c:dLbls>
          <c:showLegendKey val="0"/>
          <c:showVal val="1"/>
          <c:showCatName val="0"/>
          <c:showSerName val="0"/>
          <c:showPercent val="0"/>
          <c:showBubbleSize val="0"/>
        </c:dLbls>
        <c:gapWidth val="100"/>
        <c:axId val="94704984"/>
        <c:axId val="331746472"/>
      </c:barChart>
      <c:catAx>
        <c:axId val="9470498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defRPr>
            </a:pPr>
            <a:endParaRPr lang="en-US"/>
          </a:p>
        </c:txPr>
        <c:crossAx val="331746472"/>
        <c:crosses val="autoZero"/>
        <c:auto val="1"/>
        <c:lblAlgn val="ctr"/>
        <c:lblOffset val="100"/>
        <c:noMultiLvlLbl val="0"/>
      </c:catAx>
      <c:valAx>
        <c:axId val="331746472"/>
        <c:scaling>
          <c:orientation val="minMax"/>
          <c:max val="100"/>
          <c:min val="0"/>
        </c:scaling>
        <c:delete val="1"/>
        <c:axPos val="l"/>
        <c:numFmt formatCode="General" sourceLinked="1"/>
        <c:majorTickMark val="out"/>
        <c:minorTickMark val="none"/>
        <c:tickLblPos val="nextTo"/>
        <c:crossAx val="947049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6408165973635317"/>
          <c:y val="1.4415344821027807E-2"/>
          <c:w val="0.69659249756701758"/>
          <c:h val="0.94181577846247477"/>
        </c:manualLayout>
      </c:layout>
      <c:barChart>
        <c:barDir val="bar"/>
        <c:grouping val="clustered"/>
        <c:varyColors val="0"/>
        <c:ser>
          <c:idx val="0"/>
          <c:order val="0"/>
          <c:tx>
            <c:strRef>
              <c:f>Sheet1!$B$1</c:f>
              <c:strCache>
                <c:ptCount val="1"/>
                <c:pt idx="0">
                  <c:v>All basic client services</c:v>
                </c:pt>
              </c:strCache>
            </c:strRef>
          </c:tx>
          <c:spPr>
            <a:solidFill>
              <a:schemeClr val="accent6"/>
            </a:solidFill>
          </c:spPr>
          <c:invertIfNegative val="0"/>
          <c:dPt>
            <c:idx val="0"/>
            <c:invertIfNegative val="0"/>
            <c:bubble3D val="0"/>
            <c:spPr>
              <a:solidFill>
                <a:schemeClr val="accent5"/>
              </a:solidFill>
            </c:spPr>
            <c:extLst>
              <c:ext xmlns:c16="http://schemas.microsoft.com/office/drawing/2014/chart" uri="{C3380CC4-5D6E-409C-BE32-E72D297353CC}">
                <c16:uniqueId val="{00000001-D74E-4DAB-B66D-4188250D00FE}"/>
              </c:ext>
            </c:extLst>
          </c:dPt>
          <c:dPt>
            <c:idx val="1"/>
            <c:invertIfNegative val="0"/>
            <c:bubble3D val="0"/>
            <c:extLst>
              <c:ext xmlns:c16="http://schemas.microsoft.com/office/drawing/2014/chart" uri="{C3380CC4-5D6E-409C-BE32-E72D297353CC}">
                <c16:uniqueId val="{00000003-D74E-4DAB-B66D-4188250D00FE}"/>
              </c:ext>
            </c:extLst>
          </c:dPt>
          <c:dPt>
            <c:idx val="2"/>
            <c:invertIfNegative val="0"/>
            <c:bubble3D val="0"/>
            <c:extLst>
              <c:ext xmlns:c16="http://schemas.microsoft.com/office/drawing/2014/chart" uri="{C3380CC4-5D6E-409C-BE32-E72D297353CC}">
                <c16:uniqueId val="{00000005-D74E-4DAB-B66D-4188250D00FE}"/>
              </c:ext>
            </c:extLst>
          </c:dPt>
          <c:dPt>
            <c:idx val="3"/>
            <c:invertIfNegative val="0"/>
            <c:bubble3D val="0"/>
            <c:extLst>
              <c:ext xmlns:c16="http://schemas.microsoft.com/office/drawing/2014/chart" uri="{C3380CC4-5D6E-409C-BE32-E72D297353CC}">
                <c16:uniqueId val="{00000007-D74E-4DAB-B66D-4188250D00FE}"/>
              </c:ext>
            </c:extLst>
          </c:dPt>
          <c:dPt>
            <c:idx val="4"/>
            <c:invertIfNegative val="0"/>
            <c:bubble3D val="0"/>
            <c:extLst>
              <c:ext xmlns:c16="http://schemas.microsoft.com/office/drawing/2014/chart" uri="{C3380CC4-5D6E-409C-BE32-E72D297353CC}">
                <c16:uniqueId val="{00000009-D74E-4DAB-B66D-4188250D00FE}"/>
              </c:ext>
            </c:extLst>
          </c:dPt>
          <c:dPt>
            <c:idx val="5"/>
            <c:invertIfNegative val="0"/>
            <c:bubble3D val="0"/>
            <c:extLst>
              <c:ext xmlns:c16="http://schemas.microsoft.com/office/drawing/2014/chart" uri="{C3380CC4-5D6E-409C-BE32-E72D297353CC}">
                <c16:uniqueId val="{0000000A-D74E-4DAB-B66D-4188250D00FE}"/>
              </c:ext>
            </c:extLst>
          </c:dPt>
          <c:dPt>
            <c:idx val="6"/>
            <c:invertIfNegative val="0"/>
            <c:bubble3D val="0"/>
            <c:extLst>
              <c:ext xmlns:c16="http://schemas.microsoft.com/office/drawing/2014/chart" uri="{C3380CC4-5D6E-409C-BE32-E72D297353CC}">
                <c16:uniqueId val="{0000000C-D74E-4DAB-B66D-4188250D00FE}"/>
              </c:ext>
            </c:extLst>
          </c:dPt>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Ethiopia</c:v>
                </c:pt>
                <c:pt idx="1">
                  <c:v>Afar</c:v>
                </c:pt>
                <c:pt idx="2">
                  <c:v>Amhara</c:v>
                </c:pt>
                <c:pt idx="3">
                  <c:v>Oromia</c:v>
                </c:pt>
                <c:pt idx="4">
                  <c:v>Somali</c:v>
                </c:pt>
                <c:pt idx="5">
                  <c:v>Benishangul Gumuz</c:v>
                </c:pt>
                <c:pt idx="6">
                  <c:v>SNNP</c:v>
                </c:pt>
                <c:pt idx="7">
                  <c:v>Sidama</c:v>
                </c:pt>
                <c:pt idx="8">
                  <c:v>Gambela</c:v>
                </c:pt>
                <c:pt idx="9">
                  <c:v>Harari</c:v>
                </c:pt>
                <c:pt idx="10">
                  <c:v>Addis Ababa</c:v>
                </c:pt>
                <c:pt idx="11">
                  <c:v>Dire Dawa</c:v>
                </c:pt>
              </c:strCache>
            </c:strRef>
          </c:cat>
          <c:val>
            <c:numRef>
              <c:f>Sheet1!$B$2:$B$13</c:f>
              <c:numCache>
                <c:formatCode>General</c:formatCode>
                <c:ptCount val="12"/>
                <c:pt idx="0">
                  <c:v>20</c:v>
                </c:pt>
                <c:pt idx="1">
                  <c:v>17</c:v>
                </c:pt>
                <c:pt idx="2">
                  <c:v>22</c:v>
                </c:pt>
                <c:pt idx="3">
                  <c:v>24</c:v>
                </c:pt>
                <c:pt idx="4">
                  <c:v>30</c:v>
                </c:pt>
                <c:pt idx="5">
                  <c:v>13</c:v>
                </c:pt>
                <c:pt idx="6">
                  <c:v>11</c:v>
                </c:pt>
                <c:pt idx="7">
                  <c:v>18</c:v>
                </c:pt>
                <c:pt idx="8">
                  <c:v>14</c:v>
                </c:pt>
                <c:pt idx="9">
                  <c:v>22</c:v>
                </c:pt>
                <c:pt idx="10">
                  <c:v>19</c:v>
                </c:pt>
                <c:pt idx="11">
                  <c:v>29</c:v>
                </c:pt>
              </c:numCache>
            </c:numRef>
          </c:val>
          <c:extLst>
            <c:ext xmlns:c16="http://schemas.microsoft.com/office/drawing/2014/chart" uri="{C3380CC4-5D6E-409C-BE32-E72D297353CC}">
              <c16:uniqueId val="{0000000D-D74E-4DAB-B66D-4188250D00FE}"/>
            </c:ext>
          </c:extLst>
        </c:ser>
        <c:dLbls>
          <c:dLblPos val="outEnd"/>
          <c:showLegendKey val="0"/>
          <c:showVal val="1"/>
          <c:showCatName val="0"/>
          <c:showSerName val="0"/>
          <c:showPercent val="0"/>
          <c:showBubbleSize val="0"/>
        </c:dLbls>
        <c:gapWidth val="100"/>
        <c:axId val="331744904"/>
        <c:axId val="331745688"/>
      </c:barChart>
      <c:catAx>
        <c:axId val="331744904"/>
        <c:scaling>
          <c:orientation val="maxMin"/>
        </c:scaling>
        <c:delete val="0"/>
        <c:axPos val="l"/>
        <c:numFmt formatCode="General" sourceLinked="1"/>
        <c:majorTickMark val="none"/>
        <c:minorTickMark val="none"/>
        <c:tickLblPos val="nextTo"/>
        <c:spPr>
          <a:ln>
            <a:solidFill>
              <a:schemeClr val="tx1"/>
            </a:solidFill>
          </a:ln>
        </c:spPr>
        <c:txPr>
          <a:bodyPr/>
          <a:lstStyle/>
          <a:p>
            <a:pPr>
              <a:defRPr sz="1800"/>
            </a:pPr>
            <a:endParaRPr lang="en-US"/>
          </a:p>
        </c:txPr>
        <c:crossAx val="331745688"/>
        <c:crosses val="autoZero"/>
        <c:auto val="1"/>
        <c:lblAlgn val="ctr"/>
        <c:lblOffset val="100"/>
        <c:noMultiLvlLbl val="0"/>
      </c:catAx>
      <c:valAx>
        <c:axId val="331745688"/>
        <c:scaling>
          <c:orientation val="minMax"/>
          <c:max val="100"/>
        </c:scaling>
        <c:delete val="1"/>
        <c:axPos val="t"/>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069641294838143"/>
          <c:y val="3.6310301378503218E-2"/>
          <c:w val="0.62597025371828519"/>
          <c:h val="0.95190916692344529"/>
        </c:manualLayout>
      </c:layout>
      <c:barChart>
        <c:barDir val="bar"/>
        <c:grouping val="clustered"/>
        <c:varyColors val="0"/>
        <c:ser>
          <c:idx val="0"/>
          <c:order val="0"/>
          <c:tx>
            <c:strRef>
              <c:f>Sheet1!$B$1</c:f>
              <c:strCache>
                <c:ptCount val="1"/>
                <c:pt idx="0">
                  <c:v>Column1</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0DA0-4DD4-A55B-D3A814C8D5FB}"/>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Computer with internet</c:v>
                </c:pt>
                <c:pt idx="1">
                  <c:v>Communication equipment</c:v>
                </c:pt>
                <c:pt idx="2">
                  <c:v>Improved water source</c:v>
                </c:pt>
                <c:pt idx="3">
                  <c:v>Regular electricity</c:v>
                </c:pt>
                <c:pt idx="4">
                  <c:v>Emergency transport</c:v>
                </c:pt>
                <c:pt idx="5">
                  <c:v>Client latrine</c:v>
                </c:pt>
                <c:pt idx="6">
                  <c:v>Visual and auditory privacy</c:v>
                </c:pt>
              </c:strCache>
            </c:strRef>
          </c:cat>
          <c:val>
            <c:numRef>
              <c:f>Sheet1!$B$2:$B$8</c:f>
              <c:numCache>
                <c:formatCode>General</c:formatCode>
                <c:ptCount val="7"/>
                <c:pt idx="0">
                  <c:v>10</c:v>
                </c:pt>
                <c:pt idx="1">
                  <c:v>32</c:v>
                </c:pt>
                <c:pt idx="2">
                  <c:v>53</c:v>
                </c:pt>
                <c:pt idx="3">
                  <c:v>54</c:v>
                </c:pt>
                <c:pt idx="4">
                  <c:v>62</c:v>
                </c:pt>
                <c:pt idx="5">
                  <c:v>73</c:v>
                </c:pt>
                <c:pt idx="6">
                  <c:v>85</c:v>
                </c:pt>
              </c:numCache>
            </c:numRef>
          </c:val>
          <c:extLst>
            <c:ext xmlns:c16="http://schemas.microsoft.com/office/drawing/2014/chart" uri="{C3380CC4-5D6E-409C-BE32-E72D297353CC}">
              <c16:uniqueId val="{00000002-0DA0-4DD4-A55B-D3A814C8D5FB}"/>
            </c:ext>
          </c:extLst>
        </c:ser>
        <c:dLbls>
          <c:showLegendKey val="0"/>
          <c:showVal val="1"/>
          <c:showCatName val="0"/>
          <c:showSerName val="0"/>
          <c:showPercent val="0"/>
          <c:showBubbleSize val="0"/>
        </c:dLbls>
        <c:gapWidth val="100"/>
        <c:axId val="332594776"/>
        <c:axId val="332595560"/>
      </c:barChart>
      <c:catAx>
        <c:axId val="332594776"/>
        <c:scaling>
          <c:orientation val="minMax"/>
        </c:scaling>
        <c:delete val="0"/>
        <c:axPos val="l"/>
        <c:numFmt formatCode="General" sourceLinked="1"/>
        <c:majorTickMark val="none"/>
        <c:minorTickMark val="none"/>
        <c:tickLblPos val="nextTo"/>
        <c:spPr>
          <a:ln>
            <a:solidFill>
              <a:schemeClr val="tx1"/>
            </a:solidFill>
          </a:ln>
        </c:spPr>
        <c:crossAx val="332595560"/>
        <c:crosses val="autoZero"/>
        <c:auto val="1"/>
        <c:lblAlgn val="ctr"/>
        <c:lblOffset val="100"/>
        <c:noMultiLvlLbl val="0"/>
      </c:catAx>
      <c:valAx>
        <c:axId val="332595560"/>
        <c:scaling>
          <c:orientation val="minMax"/>
          <c:max val="100"/>
        </c:scaling>
        <c:delete val="1"/>
        <c:axPos val="b"/>
        <c:numFmt formatCode="General" sourceLinked="1"/>
        <c:majorTickMark val="out"/>
        <c:minorTickMark val="none"/>
        <c:tickLblPos val="nextTo"/>
        <c:crossAx val="332594776"/>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791603998938336"/>
          <c:y val="3.3759185579130553E-2"/>
          <c:w val="0.63663452180836944"/>
          <c:h val="0.93901317053182098"/>
        </c:manualLayout>
      </c:layout>
      <c:barChart>
        <c:barDir val="bar"/>
        <c:grouping val="clustered"/>
        <c:varyColors val="0"/>
        <c:ser>
          <c:idx val="0"/>
          <c:order val="0"/>
          <c:tx>
            <c:strRef>
              <c:f>Sheet1!$B$1</c:f>
              <c:strCache>
                <c:ptCount val="1"/>
                <c:pt idx="0">
                  <c:v>Column1</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926E-456C-B51C-F7E729E5F3AE}"/>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Light source</c:v>
                </c:pt>
                <c:pt idx="1">
                  <c:v>Infant weighing scale</c:v>
                </c:pt>
                <c:pt idx="2">
                  <c:v>Stadiometer (or height rod) for measuring height</c:v>
                </c:pt>
                <c:pt idx="3">
                  <c:v>Measuring tape (for head circumference)</c:v>
                </c:pt>
                <c:pt idx="4">
                  <c:v>Blood pressure apparatus</c:v>
                </c:pt>
                <c:pt idx="5">
                  <c:v>Child weighing scale</c:v>
                </c:pt>
                <c:pt idx="6">
                  <c:v>Adult weighing scale</c:v>
                </c:pt>
                <c:pt idx="7">
                  <c:v>Stethoscope</c:v>
                </c:pt>
                <c:pt idx="8">
                  <c:v>Thermometer</c:v>
                </c:pt>
              </c:strCache>
            </c:strRef>
          </c:cat>
          <c:val>
            <c:numRef>
              <c:f>Sheet1!$B$2:$B$10</c:f>
              <c:numCache>
                <c:formatCode>General</c:formatCode>
                <c:ptCount val="9"/>
                <c:pt idx="0">
                  <c:v>36</c:v>
                </c:pt>
                <c:pt idx="1">
                  <c:v>40</c:v>
                </c:pt>
                <c:pt idx="2">
                  <c:v>40</c:v>
                </c:pt>
                <c:pt idx="3">
                  <c:v>48</c:v>
                </c:pt>
                <c:pt idx="4">
                  <c:v>57</c:v>
                </c:pt>
                <c:pt idx="5">
                  <c:v>59</c:v>
                </c:pt>
                <c:pt idx="6">
                  <c:v>63</c:v>
                </c:pt>
                <c:pt idx="7">
                  <c:v>73</c:v>
                </c:pt>
                <c:pt idx="8">
                  <c:v>86</c:v>
                </c:pt>
              </c:numCache>
            </c:numRef>
          </c:val>
          <c:extLst>
            <c:ext xmlns:c16="http://schemas.microsoft.com/office/drawing/2014/chart" uri="{C3380CC4-5D6E-409C-BE32-E72D297353CC}">
              <c16:uniqueId val="{00000002-926E-456C-B51C-F7E729E5F3AE}"/>
            </c:ext>
          </c:extLst>
        </c:ser>
        <c:dLbls>
          <c:showLegendKey val="0"/>
          <c:showVal val="1"/>
          <c:showCatName val="0"/>
          <c:showSerName val="0"/>
          <c:showPercent val="0"/>
          <c:showBubbleSize val="0"/>
        </c:dLbls>
        <c:gapWidth val="100"/>
        <c:axId val="332596344"/>
        <c:axId val="332596736"/>
      </c:barChart>
      <c:catAx>
        <c:axId val="332596344"/>
        <c:scaling>
          <c:orientation val="minMax"/>
        </c:scaling>
        <c:delete val="0"/>
        <c:axPos val="l"/>
        <c:numFmt formatCode="General" sourceLinked="1"/>
        <c:majorTickMark val="none"/>
        <c:minorTickMark val="none"/>
        <c:tickLblPos val="nextTo"/>
        <c:spPr>
          <a:ln>
            <a:solidFill>
              <a:schemeClr val="tx1"/>
            </a:solidFill>
          </a:ln>
        </c:spPr>
        <c:crossAx val="332596736"/>
        <c:crosses val="autoZero"/>
        <c:auto val="1"/>
        <c:lblAlgn val="ctr"/>
        <c:lblOffset val="100"/>
        <c:noMultiLvlLbl val="0"/>
      </c:catAx>
      <c:valAx>
        <c:axId val="332596736"/>
        <c:scaling>
          <c:orientation val="minMax"/>
        </c:scaling>
        <c:delete val="1"/>
        <c:axPos val="b"/>
        <c:numFmt formatCode="General" sourceLinked="1"/>
        <c:majorTickMark val="out"/>
        <c:minorTickMark val="none"/>
        <c:tickLblPos val="none"/>
        <c:crossAx val="33259634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900353321219463"/>
          <c:y val="4.4002502023695635E-2"/>
          <c:w val="0.59710601879893221"/>
          <c:h val="0.9559974979763044"/>
        </c:manualLayout>
      </c:layout>
      <c:barChart>
        <c:barDir val="bar"/>
        <c:grouping val="clustered"/>
        <c:varyColors val="0"/>
        <c:ser>
          <c:idx val="0"/>
          <c:order val="0"/>
          <c:tx>
            <c:strRef>
              <c:f>Sheet1!$B$1</c:f>
              <c:strCache>
                <c:ptCount val="1"/>
                <c:pt idx="0">
                  <c:v>Column2</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1-AB32-46BE-B3F5-798A4A18AD90}"/>
              </c:ext>
            </c:extLst>
          </c:dPt>
          <c:dLbls>
            <c:dLbl>
              <c:idx val="0"/>
              <c:showLegendKey val="0"/>
              <c:showVal val="1"/>
              <c:showCatName val="0"/>
              <c:showSerName val="0"/>
              <c:showPercent val="0"/>
              <c:showBubbleSize val="0"/>
              <c:extLst>
                <c:ext xmlns:c15="http://schemas.microsoft.com/office/drawing/2012/chart" uri="{CE6537A1-D6FC-4f65-9D91-7224C49458BB}">
                  <c15:layout>
                    <c:manualLayout>
                      <c:w val="3.7532165760207813E-2"/>
                      <c:h val="5.9182557749001753E-2"/>
                    </c:manualLayout>
                  </c15:layout>
                </c:ext>
                <c:ext xmlns:c16="http://schemas.microsoft.com/office/drawing/2014/chart" uri="{C3380CC4-5D6E-409C-BE32-E72D297353CC}">
                  <c16:uniqueId val="{00000001-AB32-46BE-B3F5-798A4A18AD90}"/>
                </c:ext>
              </c:extLst>
            </c:dLbl>
            <c:spPr>
              <a:noFill/>
              <a:ln>
                <a:noFill/>
              </a:ln>
              <a:effectLst/>
            </c:spPr>
            <c:txPr>
              <a:bodyPr/>
              <a:lstStyle/>
              <a:p>
                <a:pPr>
                  <a:defRPr sz="18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Eye protection</c:v>
                </c:pt>
                <c:pt idx="1">
                  <c:v>Guidelines for standard precautions</c:v>
                </c:pt>
                <c:pt idx="2">
                  <c:v>Safe final disposal of sharps waste</c:v>
                </c:pt>
                <c:pt idx="3">
                  <c:v>Safe final disposal of infectious waste</c:v>
                </c:pt>
                <c:pt idx="4">
                  <c:v>Gowns</c:v>
                </c:pt>
                <c:pt idx="5">
                  <c:v>Medical masks</c:v>
                </c:pt>
                <c:pt idx="6">
                  <c:v>Latex gloves</c:v>
                </c:pt>
                <c:pt idx="7">
                  <c:v>Soap and running water or else alcohol-based hand disinfectant</c:v>
                </c:pt>
                <c:pt idx="8">
                  <c:v>Single-use/ auto-disable syringes with needles</c:v>
                </c:pt>
              </c:strCache>
            </c:strRef>
          </c:cat>
          <c:val>
            <c:numRef>
              <c:f>Sheet1!$B$2:$B$10</c:f>
              <c:numCache>
                <c:formatCode>General</c:formatCode>
                <c:ptCount val="9"/>
                <c:pt idx="0">
                  <c:v>9</c:v>
                </c:pt>
                <c:pt idx="1">
                  <c:v>22</c:v>
                </c:pt>
                <c:pt idx="2">
                  <c:v>55</c:v>
                </c:pt>
                <c:pt idx="3">
                  <c:v>64</c:v>
                </c:pt>
                <c:pt idx="4">
                  <c:v>66</c:v>
                </c:pt>
                <c:pt idx="5">
                  <c:v>73</c:v>
                </c:pt>
                <c:pt idx="6">
                  <c:v>83</c:v>
                </c:pt>
                <c:pt idx="7">
                  <c:v>84</c:v>
                </c:pt>
                <c:pt idx="8">
                  <c:v>86</c:v>
                </c:pt>
              </c:numCache>
            </c:numRef>
          </c:val>
          <c:extLst>
            <c:ext xmlns:c16="http://schemas.microsoft.com/office/drawing/2014/chart" uri="{C3380CC4-5D6E-409C-BE32-E72D297353CC}">
              <c16:uniqueId val="{00000002-AB32-46BE-B3F5-798A4A18AD90}"/>
            </c:ext>
          </c:extLst>
        </c:ser>
        <c:dLbls>
          <c:showLegendKey val="0"/>
          <c:showVal val="1"/>
          <c:showCatName val="0"/>
          <c:showSerName val="0"/>
          <c:showPercent val="0"/>
          <c:showBubbleSize val="0"/>
        </c:dLbls>
        <c:gapWidth val="100"/>
        <c:axId val="332597520"/>
        <c:axId val="332597912"/>
      </c:barChart>
      <c:catAx>
        <c:axId val="332597520"/>
        <c:scaling>
          <c:orientation val="minMax"/>
        </c:scaling>
        <c:delete val="0"/>
        <c:axPos val="l"/>
        <c:numFmt formatCode="General" sourceLinked="1"/>
        <c:majorTickMark val="none"/>
        <c:minorTickMark val="none"/>
        <c:tickLblPos val="nextTo"/>
        <c:spPr>
          <a:ln>
            <a:solidFill>
              <a:schemeClr val="tx1"/>
            </a:solidFill>
          </a:ln>
        </c:spPr>
        <c:txPr>
          <a:bodyPr/>
          <a:lstStyle/>
          <a:p>
            <a:pPr algn="just">
              <a:defRPr sz="1800"/>
            </a:pPr>
            <a:endParaRPr lang="en-US"/>
          </a:p>
        </c:txPr>
        <c:crossAx val="332597912"/>
        <c:crosses val="autoZero"/>
        <c:auto val="1"/>
        <c:lblAlgn val="l"/>
        <c:lblOffset val="100"/>
        <c:noMultiLvlLbl val="0"/>
      </c:catAx>
      <c:valAx>
        <c:axId val="332597912"/>
        <c:scaling>
          <c:orientation val="minMax"/>
          <c:max val="100"/>
        </c:scaling>
        <c:delete val="1"/>
        <c:axPos val="b"/>
        <c:numFmt formatCode="General" sourceLinked="1"/>
        <c:majorTickMark val="out"/>
        <c:minorTickMark val="none"/>
        <c:tickLblPos val="none"/>
        <c:crossAx val="332597520"/>
        <c:crosses val="autoZero"/>
        <c:crossBetween val="between"/>
      </c:valAx>
      <c:spPr>
        <a:noFill/>
        <a:ln w="25398">
          <a:noFill/>
        </a:ln>
      </c:spPr>
    </c:plotArea>
    <c:plotVisOnly val="1"/>
    <c:dispBlanksAs val="gap"/>
    <c:showDLblsOverMax val="0"/>
  </c:chart>
  <c:txPr>
    <a:bodyPr/>
    <a:lstStyle/>
    <a:p>
      <a:pPr>
        <a:defRPr sz="1400">
          <a:solidFill>
            <a:schemeClr val="tx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449438202247191E-2"/>
          <c:y val="2.6066350710900472E-2"/>
          <c:w val="0.97370410510483962"/>
          <c:h val="0.7154577004888607"/>
        </c:manualLayout>
      </c:layout>
      <c:barChart>
        <c:barDir val="col"/>
        <c:grouping val="clustered"/>
        <c:varyColors val="0"/>
        <c:ser>
          <c:idx val="0"/>
          <c:order val="0"/>
          <c:tx>
            <c:strRef>
              <c:f>Sheet1!$B$1</c:f>
              <c:strCache>
                <c:ptCount val="1"/>
                <c:pt idx="0">
                  <c:v>Column1</c:v>
                </c:pt>
              </c:strCache>
            </c:strRef>
          </c:tx>
          <c:spPr>
            <a:solidFill>
              <a:schemeClr val="accent5"/>
            </a:solidFill>
          </c:spPr>
          <c:invertIfNegative val="0"/>
          <c:dPt>
            <c:idx val="0"/>
            <c:invertIfNegative val="0"/>
            <c:bubble3D val="0"/>
            <c:extLst>
              <c:ext xmlns:c16="http://schemas.microsoft.com/office/drawing/2014/chart" uri="{C3380CC4-5D6E-409C-BE32-E72D297353CC}">
                <c16:uniqueId val="{00000000-DC94-4811-AFA0-25D77F4E5AFC}"/>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Equipment</c:v>
                </c:pt>
                <c:pt idx="1">
                  <c:v>Equipment and knowledge of process time</c:v>
                </c:pt>
                <c:pt idx="2">
                  <c:v>Equipment, knowledge of process time, and automatic timer</c:v>
                </c:pt>
                <c:pt idx="3">
                  <c:v>Written guidelines for sterilization or HLD</c:v>
                </c:pt>
              </c:strCache>
            </c:strRef>
          </c:cat>
          <c:val>
            <c:numRef>
              <c:f>Sheet1!$B$2:$B$5</c:f>
              <c:numCache>
                <c:formatCode>General</c:formatCode>
                <c:ptCount val="4"/>
                <c:pt idx="0">
                  <c:v>45</c:v>
                </c:pt>
                <c:pt idx="1">
                  <c:v>29</c:v>
                </c:pt>
                <c:pt idx="2">
                  <c:v>19</c:v>
                </c:pt>
                <c:pt idx="3">
                  <c:v>10</c:v>
                </c:pt>
              </c:numCache>
            </c:numRef>
          </c:val>
          <c:extLst>
            <c:ext xmlns:c16="http://schemas.microsoft.com/office/drawing/2014/chart" uri="{C3380CC4-5D6E-409C-BE32-E72D297353CC}">
              <c16:uniqueId val="{00000001-DC94-4811-AFA0-25D77F4E5AFC}"/>
            </c:ext>
          </c:extLst>
        </c:ser>
        <c:dLbls>
          <c:showLegendKey val="0"/>
          <c:showVal val="1"/>
          <c:showCatName val="0"/>
          <c:showSerName val="0"/>
          <c:showPercent val="0"/>
          <c:showBubbleSize val="0"/>
        </c:dLbls>
        <c:gapWidth val="100"/>
        <c:axId val="365741512"/>
        <c:axId val="365741904"/>
      </c:barChart>
      <c:catAx>
        <c:axId val="365741512"/>
        <c:scaling>
          <c:orientation val="minMax"/>
        </c:scaling>
        <c:delete val="0"/>
        <c:axPos val="b"/>
        <c:numFmt formatCode="General" sourceLinked="1"/>
        <c:majorTickMark val="none"/>
        <c:minorTickMark val="none"/>
        <c:tickLblPos val="nextTo"/>
        <c:spPr>
          <a:ln>
            <a:solidFill>
              <a:schemeClr val="tx1"/>
            </a:solidFill>
          </a:ln>
        </c:spPr>
        <c:crossAx val="365741904"/>
        <c:crosses val="autoZero"/>
        <c:auto val="1"/>
        <c:lblAlgn val="ctr"/>
        <c:lblOffset val="100"/>
        <c:noMultiLvlLbl val="0"/>
      </c:catAx>
      <c:valAx>
        <c:axId val="365741904"/>
        <c:scaling>
          <c:orientation val="minMax"/>
          <c:max val="100"/>
        </c:scaling>
        <c:delete val="1"/>
        <c:axPos val="l"/>
        <c:numFmt formatCode="General" sourceLinked="1"/>
        <c:majorTickMark val="out"/>
        <c:minorTickMark val="none"/>
        <c:tickLblPos val="none"/>
        <c:crossAx val="365741512"/>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E9F4614-F78A-48CB-B2BD-1B0F0A071616}"/>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3CAE2A9-864A-4F15-8A3A-4414F27469D0}"/>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DE3FA0D1-6D1F-49EF-BF23-3967B213D20D}" type="datetimeFigureOut">
              <a:rPr lang="en-US" smtClean="0"/>
              <a:t>7/17/2023</a:t>
            </a:fld>
            <a:endParaRPr lang="en-US"/>
          </a:p>
        </p:txBody>
      </p:sp>
      <p:sp>
        <p:nvSpPr>
          <p:cNvPr id="4" name="Footer Placeholder 3">
            <a:extLst>
              <a:ext uri="{FF2B5EF4-FFF2-40B4-BE49-F238E27FC236}">
                <a16:creationId xmlns:a16="http://schemas.microsoft.com/office/drawing/2014/main" id="{8994108E-9DAF-4A31-9494-86DBAF74BA06}"/>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92E695F-ADD2-407B-819D-E43CB9F8161B}"/>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D243489E-7D74-4CD4-A79B-D45F75C0D412}" type="slidenum">
              <a:rPr lang="en-US" smtClean="0"/>
              <a:t>‹#›</a:t>
            </a:fld>
            <a:endParaRPr lang="en-US"/>
          </a:p>
        </p:txBody>
      </p:sp>
    </p:spTree>
    <p:extLst>
      <p:ext uri="{BB962C8B-B14F-4D97-AF65-F5344CB8AC3E}">
        <p14:creationId xmlns:p14="http://schemas.microsoft.com/office/powerpoint/2010/main" val="420917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FC290AB4-6D9E-404C-BA13-39534B0979A6}" type="datetimeFigureOut">
              <a:rPr lang="en-US"/>
              <a:pPr>
                <a:defRPr/>
              </a:pPr>
              <a:t>7/17/2023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49035E1E-E24F-41C9-8810-422635CEA4EB}" type="slidenum">
              <a:rPr lang="en-US"/>
              <a:pPr>
                <a:defRPr/>
              </a:pPr>
              <a:t>‹#›</a:t>
            </a:fld>
            <a:endParaRPr lang="en-US"/>
          </a:p>
        </p:txBody>
      </p:sp>
    </p:spTree>
    <p:extLst>
      <p:ext uri="{BB962C8B-B14F-4D97-AF65-F5344CB8AC3E}">
        <p14:creationId xmlns:p14="http://schemas.microsoft.com/office/powerpoint/2010/main" val="296834605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a:t>
            </a:fld>
            <a:endParaRPr lang="en-US"/>
          </a:p>
        </p:txBody>
      </p:sp>
    </p:spTree>
    <p:extLst>
      <p:ext uri="{BB962C8B-B14F-4D97-AF65-F5344CB8AC3E}">
        <p14:creationId xmlns:p14="http://schemas.microsoft.com/office/powerpoint/2010/main" val="7149311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Delivery of quality basic health services requires certain equipment. The World Health Organization (WHO) and the United States Agency for International Development (USAID) propose a list of seven basic pieces of equipment that should be available at a health facility to guarantee its readiness to deliver basic health services (WHO, 2012). These items are an adult scale, a child scale, an infant scale, a thermometer, a stethoscope, blood pressure apparatus, and a light source.</a:t>
            </a:r>
          </a:p>
          <a:p>
            <a:endParaRPr lang="en-US" sz="1200" kern="1200" dirty="0">
              <a:solidFill>
                <a:schemeClr val="tx1"/>
              </a:solidFill>
              <a:effectLst/>
              <a:latin typeface="+mn-lt"/>
              <a:ea typeface="+mn-ea"/>
              <a:cs typeface="+mn-cs"/>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A thermometer, found in 86% of facilities, is the most commonly available item, while a spotlight source that can be used for client examination or a functioning flashlight available somewhere in the general outpatient area is least commonly available (36%).</a:t>
            </a: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10</a:t>
            </a:fld>
            <a:endParaRPr lang="en-US"/>
          </a:p>
        </p:txBody>
      </p:sp>
    </p:spTree>
    <p:extLst>
      <p:ext uri="{BB962C8B-B14F-4D97-AF65-F5344CB8AC3E}">
        <p14:creationId xmlns:p14="http://schemas.microsoft.com/office/powerpoint/2010/main" val="7617689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800" dirty="0">
                <a:effectLst/>
                <a:latin typeface="Times New Roman" panose="02020603050405020304" pitchFamily="18" charset="0"/>
                <a:ea typeface="Times New Roman" panose="02020603050405020304" pitchFamily="18" charset="0"/>
              </a:rPr>
              <a:t>Around the world, infections acquired in a health facility often complicate the delivery of health care. Strict adherence to infection control guidelines and constant vigilance are necessary to prevent such infections, particularly in the context of COVID-19.</a:t>
            </a:r>
          </a:p>
          <a:p>
            <a:r>
              <a:rPr lang="en-US" sz="1200" kern="1200" baseline="0" dirty="0">
                <a:solidFill>
                  <a:schemeClr val="tx1"/>
                </a:solidFill>
                <a:effectLst/>
                <a:latin typeface="+mn-lt"/>
                <a:ea typeface="+mn-ea"/>
                <a:cs typeface="+mn-cs"/>
              </a:rPr>
              <a:t>Single-use standard disposable syringes with needles or else auto-disable syringes with needles are the most widely available (86%) while guidelines for standard precautions (22%) and eye protection (9%) are the least widely available infection control items.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11</a:t>
            </a:fld>
            <a:endParaRPr lang="en-US"/>
          </a:p>
        </p:txBody>
      </p:sp>
    </p:spTree>
    <p:extLst>
      <p:ext uri="{BB962C8B-B14F-4D97-AF65-F5344CB8AC3E}">
        <p14:creationId xmlns:p14="http://schemas.microsoft.com/office/powerpoint/2010/main" val="627320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For most equipment used for client examination, either sterilization or high-level disinfection (HLD) procedures are sufficient to prevent the spread of infection. However, to effectively kill the spores that cause such illnesses as tetanus, either dry-heat sterilization or an autoclave system is required.</a:t>
            </a:r>
          </a:p>
          <a:p>
            <a:endParaRPr lang="en-US" sz="1200" kern="1200" dirty="0">
              <a:solidFill>
                <a:schemeClr val="tx1"/>
              </a:solidFill>
              <a:effectLst/>
              <a:latin typeface="+mn-lt"/>
              <a:ea typeface="+mn-ea"/>
              <a:cs typeface="+mn-cs"/>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45% of facilities have the equipment necessary to process instruments for reuse, and 29% of facilities have both functioning equipment and correct knowledge of processing time for at least one processing method. When the presence of an automatic timer is considered, only 19% of facilities have all the prerequisites for quality sterilization. On the other hand, the percentage of facilities having written guidelines for sterilization or HLD is 10%.</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12</a:t>
            </a:fld>
            <a:endParaRPr lang="en-US"/>
          </a:p>
        </p:txBody>
      </p:sp>
    </p:spTree>
    <p:extLst>
      <p:ext uri="{BB962C8B-B14F-4D97-AF65-F5344CB8AC3E}">
        <p14:creationId xmlns:p14="http://schemas.microsoft.com/office/powerpoint/2010/main" val="16706626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800" dirty="0">
                <a:effectLst/>
                <a:latin typeface="Times New Roman" panose="02020603050405020304" pitchFamily="18" charset="0"/>
                <a:ea typeface="Times New Roman" panose="02020603050405020304" pitchFamily="18" charset="0"/>
              </a:rPr>
              <a:t>Provision of diagnostic services, comprising laboratory tests and diagnostic imaging, is essential for clinical decision making and for enhancing delivery of quality health care. The 2021-22 ESPA assessed diagnostic capacity using the methodology proposed by WHO and USAID (WHO 2012).</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With regard to specific tests, capacity for malaria and HIV diagnostic tests is the most widespread (65% each) and </a:t>
            </a:r>
            <a:r>
              <a:rPr lang="en-US" sz="1800" dirty="0" err="1">
                <a:effectLst/>
                <a:latin typeface="Times New Roman" panose="02020603050405020304" pitchFamily="18" charset="0"/>
                <a:ea typeface="Times New Roman" panose="02020603050405020304" pitchFamily="18" charset="0"/>
              </a:rPr>
              <a:t>haemoglobin</a:t>
            </a:r>
            <a:r>
              <a:rPr lang="en-US" sz="1800" dirty="0">
                <a:effectLst/>
                <a:latin typeface="Times New Roman" panose="02020603050405020304" pitchFamily="18" charset="0"/>
                <a:ea typeface="Times New Roman" panose="02020603050405020304" pitchFamily="18" charset="0"/>
              </a:rPr>
              <a:t> testing capacity is least widespread (37%). </a:t>
            </a:r>
          </a:p>
          <a:p>
            <a:endParaRPr lang="en-US" sz="1800" dirty="0">
              <a:effectLst/>
              <a:latin typeface="Times New Roman" panose="02020603050405020304" pitchFamily="18" charset="0"/>
              <a:ea typeface="Times New Roman" panose="02020603050405020304" pitchFamily="18" charset="0"/>
            </a:endParaRPr>
          </a:p>
          <a:p>
            <a:r>
              <a:rPr lang="en-US" sz="1800" dirty="0">
                <a:effectLst/>
                <a:latin typeface="Times New Roman" panose="02020603050405020304" pitchFamily="18" charset="0"/>
                <a:ea typeface="Times New Roman" panose="02020603050405020304" pitchFamily="18" charset="0"/>
              </a:rPr>
              <a:t>In general, hospitals, particularly referral hospitals, are more likely than other types of facilities to offer clients basic diagnostic tests.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13</a:t>
            </a:fld>
            <a:endParaRPr lang="en-US"/>
          </a:p>
        </p:txBody>
      </p:sp>
    </p:spTree>
    <p:extLst>
      <p:ext uri="{BB962C8B-B14F-4D97-AF65-F5344CB8AC3E}">
        <p14:creationId xmlns:p14="http://schemas.microsoft.com/office/powerpoint/2010/main" val="27924194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Advanced diagnostic tests are most widely available at referral hospitals and general hospitals than at primary hospitals, health </a:t>
            </a:r>
            <a:r>
              <a:rPr lang="en-US" sz="1800" dirty="0" err="1">
                <a:effectLst/>
                <a:latin typeface="Times New Roman" panose="02020603050405020304" pitchFamily="18" charset="0"/>
                <a:ea typeface="Times New Roman" panose="02020603050405020304" pitchFamily="18" charset="0"/>
              </a:rPr>
              <a:t>centres</a:t>
            </a:r>
            <a:r>
              <a:rPr lang="en-US" sz="1800" dirty="0">
                <a:effectLst/>
                <a:latin typeface="Times New Roman" panose="02020603050405020304" pitchFamily="18" charset="0"/>
                <a:ea typeface="Times New Roman" panose="02020603050405020304" pitchFamily="18" charset="0"/>
              </a:rPr>
              <a:t> and clinics.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14</a:t>
            </a:fld>
            <a:endParaRPr lang="en-US"/>
          </a:p>
        </p:txBody>
      </p:sp>
    </p:spTree>
    <p:extLst>
      <p:ext uri="{BB962C8B-B14F-4D97-AF65-F5344CB8AC3E}">
        <p14:creationId xmlns:p14="http://schemas.microsoft.com/office/powerpoint/2010/main" val="21192210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14% of health facilities excluding health posts have an ultrasonogram. 5% have an x-ray machine and 1% have a CT scan.</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15</a:t>
            </a:fld>
            <a:endParaRPr lang="en-US"/>
          </a:p>
        </p:txBody>
      </p:sp>
    </p:spTree>
    <p:extLst>
      <p:ext uri="{BB962C8B-B14F-4D97-AF65-F5344CB8AC3E}">
        <p14:creationId xmlns:p14="http://schemas.microsoft.com/office/powerpoint/2010/main" val="21809879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0000"/>
              </a:lnSpc>
              <a:spcBef>
                <a:spcPts val="0"/>
              </a:spcBef>
              <a:spcAft>
                <a:spcPts val="1050"/>
              </a:spcAft>
            </a:pPr>
            <a:r>
              <a:rPr lang="en-US" sz="1200" kern="1200" dirty="0">
                <a:solidFill>
                  <a:schemeClr val="tx1"/>
                </a:solidFill>
                <a:effectLst/>
                <a:latin typeface="+mn-lt"/>
                <a:ea typeface="+mn-ea"/>
                <a:cs typeface="+mn-cs"/>
              </a:rPr>
              <a:t>Consistent availability of essential medicines is critical to the delivery of quality health services. </a:t>
            </a:r>
          </a:p>
          <a:p>
            <a:pPr marL="0" marR="0">
              <a:lnSpc>
                <a:spcPct val="110000"/>
              </a:lnSpc>
              <a:spcBef>
                <a:spcPts val="0"/>
              </a:spcBef>
              <a:spcAft>
                <a:spcPts val="1050"/>
              </a:spcAft>
            </a:pPr>
            <a:endParaRPr lang="en-US" sz="1800" dirty="0">
              <a:effectLst/>
              <a:latin typeface="Times New Roman" panose="02020603050405020304" pitchFamily="18" charset="0"/>
              <a:ea typeface="Times New Roman" panose="02020603050405020304" pitchFamily="18" charset="0"/>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With regard to specific essential medicines, medroxyprogesterone (Depo Provera) injections and mebendazole tablets (43%) are the most widely available. Captopril tablets/capsules are available at just 2% of facilities.</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16</a:t>
            </a:fld>
            <a:endParaRPr lang="en-US"/>
          </a:p>
        </p:txBody>
      </p:sp>
    </p:spTree>
    <p:extLst>
      <p:ext uri="{BB962C8B-B14F-4D97-AF65-F5344CB8AC3E}">
        <p14:creationId xmlns:p14="http://schemas.microsoft.com/office/powerpoint/2010/main" val="15654439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17</a:t>
            </a:fld>
            <a:endParaRPr lang="en-US"/>
          </a:p>
        </p:txBody>
      </p:sp>
    </p:spTree>
    <p:extLst>
      <p:ext uri="{BB962C8B-B14F-4D97-AF65-F5344CB8AC3E}">
        <p14:creationId xmlns:p14="http://schemas.microsoft.com/office/powerpoint/2010/main" val="3579844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 New Roman" panose="02020603050405020304" pitchFamily="18" charset="0"/>
                <a:ea typeface="Times New Roman" panose="02020603050405020304" pitchFamily="18" charset="0"/>
              </a:rPr>
              <a:t>The 2021-22 ESPA elicited information pertaining to management meetings, community participation, quality assurance, and structures to elicit clients’ opinions on health service delivery. </a:t>
            </a:r>
          </a:p>
          <a:p>
            <a:endParaRPr lang="en-US" sz="1800" dirty="0">
              <a:effectLst/>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18</a:t>
            </a:fld>
            <a:endParaRPr lang="en-US"/>
          </a:p>
        </p:txBody>
      </p:sp>
    </p:spTree>
    <p:extLst>
      <p:ext uri="{BB962C8B-B14F-4D97-AF65-F5344CB8AC3E}">
        <p14:creationId xmlns:p14="http://schemas.microsoft.com/office/powerpoint/2010/main" val="3866224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Monthly management meetings with documentation are most common at primary hospitals (92%) and least common at lower clinics (3%). Overall, 51% </a:t>
            </a:r>
            <a:r>
              <a:rPr lang="en-US" sz="1200" dirty="0">
                <a:effectLst/>
                <a:latin typeface="Times New Roman" panose="02020603050405020304" pitchFamily="18" charset="0"/>
                <a:ea typeface="Times New Roman" panose="02020603050405020304" pitchFamily="18" charset="0"/>
              </a:rPr>
              <a:t>of all health facilities excluding health posts reported having routine management committee meetings and showed documentation of a recent meeting.</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19</a:t>
            </a:fld>
            <a:endParaRPr lang="en-US"/>
          </a:p>
        </p:txBody>
      </p:sp>
    </p:spTree>
    <p:extLst>
      <p:ext uri="{BB962C8B-B14F-4D97-AF65-F5344CB8AC3E}">
        <p14:creationId xmlns:p14="http://schemas.microsoft.com/office/powerpoint/2010/main" val="2969545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28362501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Monthly management meetings with documentation are least common at private health facilities (16%) while most public facilities hold management meetings monthly or more often (86%).</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20</a:t>
            </a:fld>
            <a:endParaRPr lang="en-US"/>
          </a:p>
        </p:txBody>
      </p:sp>
    </p:spTree>
    <p:extLst>
      <p:ext uri="{BB962C8B-B14F-4D97-AF65-F5344CB8AC3E}">
        <p14:creationId xmlns:p14="http://schemas.microsoft.com/office/powerpoint/2010/main" val="3420103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Documentation of QA activities is most common at referral hospitals (94%).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21</a:t>
            </a:fld>
            <a:endParaRPr lang="en-US"/>
          </a:p>
        </p:txBody>
      </p:sp>
    </p:spTree>
    <p:extLst>
      <p:ext uri="{BB962C8B-B14F-4D97-AF65-F5344CB8AC3E}">
        <p14:creationId xmlns:p14="http://schemas.microsoft.com/office/powerpoint/2010/main" val="22653853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51% of public facilities and</a:t>
            </a:r>
            <a:r>
              <a:rPr lang="en-US" sz="1200" kern="1200" baseline="0" dirty="0">
                <a:solidFill>
                  <a:schemeClr val="tx1"/>
                </a:solidFill>
                <a:effectLst/>
                <a:latin typeface="+mn-lt"/>
                <a:ea typeface="+mn-ea"/>
                <a:cs typeface="+mn-cs"/>
              </a:rPr>
              <a:t> 9% of private facilities have QA systems in place.</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22</a:t>
            </a:fld>
            <a:endParaRPr lang="en-US"/>
          </a:p>
        </p:txBody>
      </p:sp>
    </p:spTree>
    <p:extLst>
      <p:ext uri="{BB962C8B-B14F-4D97-AF65-F5344CB8AC3E}">
        <p14:creationId xmlns:p14="http://schemas.microsoft.com/office/powerpoint/2010/main" val="40290413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Client </a:t>
            </a:r>
            <a:r>
              <a:rPr lang="en-US" sz="1200" kern="1200" dirty="0">
                <a:solidFill>
                  <a:schemeClr val="tx1"/>
                </a:solidFill>
                <a:effectLst/>
                <a:latin typeface="+mn-lt"/>
                <a:ea typeface="+mn-ea"/>
                <a:cs typeface="+mn-cs"/>
              </a:rPr>
              <a:t>feedback systems are most widespread at referral hospitals (81%).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23</a:t>
            </a:fld>
            <a:endParaRPr lang="en-US"/>
          </a:p>
        </p:txBody>
      </p:sp>
    </p:spTree>
    <p:extLst>
      <p:ext uri="{BB962C8B-B14F-4D97-AF65-F5344CB8AC3E}">
        <p14:creationId xmlns:p14="http://schemas.microsoft.com/office/powerpoint/2010/main" val="1785569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Half of public facilities have client feedback systems compared to 19% of private facilities.</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24</a:t>
            </a:fld>
            <a:endParaRPr lang="en-US"/>
          </a:p>
        </p:txBody>
      </p:sp>
    </p:spTree>
    <p:extLst>
      <p:ext uri="{BB962C8B-B14F-4D97-AF65-F5344CB8AC3E}">
        <p14:creationId xmlns:p14="http://schemas.microsoft.com/office/powerpoint/2010/main" val="2644917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The 2021-22 ESPA obtained information on supervisory and staff development activities, which are important in providing quality health services. Overall, 6% of all health facilities reported that they received external supervision during the 6 months preceding the survey.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25</a:t>
            </a:fld>
            <a:endParaRPr lang="en-US"/>
          </a:p>
        </p:txBody>
      </p:sp>
    </p:spTree>
    <p:extLst>
      <p:ext uri="{BB962C8B-B14F-4D97-AF65-F5344CB8AC3E}">
        <p14:creationId xmlns:p14="http://schemas.microsoft.com/office/powerpoint/2010/main" val="8347454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rPr>
              <a:t>In 74% of facilities where at least two eligible providers were interviewed, providers reported receiving work-related training during the two years before the survey. Similarly, routine supervision was reported in 79% of the facilities. Both training and personal supervision were reported in just over half of the facilities (55%).</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26</a:t>
            </a:fld>
            <a:endParaRPr lang="en-US"/>
          </a:p>
        </p:txBody>
      </p:sp>
    </p:spTree>
    <p:extLst>
      <p:ext uri="{BB962C8B-B14F-4D97-AF65-F5344CB8AC3E}">
        <p14:creationId xmlns:p14="http://schemas.microsoft.com/office/powerpoint/2010/main" val="2043236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27</a:t>
            </a:fld>
            <a:endParaRPr lang="en-US"/>
          </a:p>
        </p:txBody>
      </p:sp>
    </p:spTree>
    <p:extLst>
      <p:ext uri="{BB962C8B-B14F-4D97-AF65-F5344CB8AC3E}">
        <p14:creationId xmlns:p14="http://schemas.microsoft.com/office/powerpoint/2010/main" val="21001623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Three-quarters of facilities excluding health posts report that they regularly compile an HMIS report.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However, only 40% have a designated HMIS focal person. Clinics are least likely to have a designated HMIS focal person.</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28</a:t>
            </a:fld>
            <a:endParaRPr lang="en-US"/>
          </a:p>
        </p:txBody>
      </p:sp>
    </p:spTree>
    <p:extLst>
      <p:ext uri="{BB962C8B-B14F-4D97-AF65-F5344CB8AC3E}">
        <p14:creationId xmlns:p14="http://schemas.microsoft.com/office/powerpoint/2010/main" val="19198906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bwMode="auto">
          <a:noFill/>
          <a:ln>
            <a:solidFill>
              <a:srgbClr val="000000"/>
            </a:solidFill>
            <a:miter lim="800000"/>
            <a:headEnd/>
            <a:tailEnd/>
          </a:ln>
        </p:spPr>
      </p:sp>
      <p:sp>
        <p:nvSpPr>
          <p:cNvPr id="409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0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E99BF1-5F03-48B1-9C1A-108F99D5C5F8}" type="slidenum">
              <a:rPr lang="en-US" smtClean="0"/>
              <a:pPr fontAlgn="base">
                <a:spcBef>
                  <a:spcPct val="0"/>
                </a:spcBef>
                <a:spcAft>
                  <a:spcPct val="0"/>
                </a:spcAft>
                <a:defRPr/>
              </a:pPr>
              <a:t>29</a:t>
            </a:fld>
            <a:endParaRPr lang="en-US"/>
          </a:p>
        </p:txBody>
      </p:sp>
    </p:spTree>
    <p:extLst>
      <p:ext uri="{BB962C8B-B14F-4D97-AF65-F5344CB8AC3E}">
        <p14:creationId xmlns:p14="http://schemas.microsoft.com/office/powerpoint/2010/main" val="3745526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kern="1200" dirty="0">
                <a:solidFill>
                  <a:schemeClr val="tx1"/>
                </a:solidFill>
                <a:effectLst/>
                <a:latin typeface="+mn-lt"/>
                <a:ea typeface="+mn-ea"/>
                <a:cs typeface="+mn-cs"/>
              </a:rPr>
              <a:t>More than 9 in 10 health facilities in Ethiopia excluding health posts offer child curative care (92%) and STI diagnosis or treatment (91%). The next most commonly offered services among health facilities excluding health posts are diagnosis or management of non-communicable diseases (84%), malaria diagnosis or treatment (84%), and family planning services including modern fertility awareness, and </a:t>
            </a:r>
            <a:r>
              <a:rPr lang="en-US" sz="1200" kern="1200" dirty="0" err="1">
                <a:solidFill>
                  <a:schemeClr val="tx1"/>
                </a:solidFill>
                <a:effectLst/>
                <a:latin typeface="+mn-lt"/>
                <a:ea typeface="+mn-ea"/>
                <a:cs typeface="+mn-cs"/>
              </a:rPr>
              <a:t>sterilisation</a:t>
            </a:r>
            <a:r>
              <a:rPr lang="en-US" sz="1200" kern="1200" dirty="0">
                <a:solidFill>
                  <a:schemeClr val="tx1"/>
                </a:solidFill>
                <a:effectLst/>
                <a:latin typeface="+mn-lt"/>
                <a:ea typeface="+mn-ea"/>
                <a:cs typeface="+mn-cs"/>
              </a:rPr>
              <a:t> methods (83%). The least available services are HIV/AIDS antiretroviral prescription or treatment follow-up services (18%) and caesarean delivery (6%).</a:t>
            </a:r>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3</a:t>
            </a:fld>
            <a:endParaRPr lang="en-US"/>
          </a:p>
        </p:txBody>
      </p:sp>
    </p:spTree>
    <p:extLst>
      <p:ext uri="{BB962C8B-B14F-4D97-AF65-F5344CB8AC3E}">
        <p14:creationId xmlns:p14="http://schemas.microsoft.com/office/powerpoint/2010/main" val="2999764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availability of a basic package of health services and frequency of these services contribute to client utilization of services at</a:t>
            </a:r>
            <a:r>
              <a:rPr lang="en-US" baseline="0" dirty="0"/>
              <a:t> a health facility. However, if a facility does not offer all services, it should not be assumed that the facility is substandard. 1 in 5 health facilities in Ethiopia offer all basic client services. Child curative care (89%) and modern methods of family planning (84%) are the most widely available services offered at health facilities in Ethiopia. STI services (42%) are the least widely available.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4</a:t>
            </a:fld>
            <a:endParaRPr lang="en-US"/>
          </a:p>
        </p:txBody>
      </p:sp>
    </p:spTree>
    <p:extLst>
      <p:ext uri="{BB962C8B-B14F-4D97-AF65-F5344CB8AC3E}">
        <p14:creationId xmlns:p14="http://schemas.microsoft.com/office/powerpoint/2010/main" val="890692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Service availability</a:t>
            </a:r>
            <a:r>
              <a:rPr lang="en-US" sz="1200" kern="1200" baseline="0" dirty="0">
                <a:solidFill>
                  <a:schemeClr val="tx1"/>
                </a:solidFill>
                <a:effectLst/>
                <a:latin typeface="+mn-lt"/>
                <a:ea typeface="+mn-ea"/>
                <a:cs typeface="+mn-cs"/>
              </a:rPr>
              <a:t> varies by type of facility. The availability of all basic client services ranges from 86% of health </a:t>
            </a:r>
            <a:r>
              <a:rPr lang="en-US" sz="1200" kern="1200" baseline="0" dirty="0" err="1">
                <a:solidFill>
                  <a:schemeClr val="tx1"/>
                </a:solidFill>
                <a:effectLst/>
                <a:latin typeface="+mn-lt"/>
                <a:ea typeface="+mn-ea"/>
                <a:cs typeface="+mn-cs"/>
              </a:rPr>
              <a:t>centres</a:t>
            </a:r>
            <a:r>
              <a:rPr lang="en-US" sz="1200" kern="1200" baseline="0" dirty="0">
                <a:solidFill>
                  <a:schemeClr val="tx1"/>
                </a:solidFill>
                <a:effectLst/>
                <a:latin typeface="+mn-lt"/>
                <a:ea typeface="+mn-ea"/>
                <a:cs typeface="+mn-cs"/>
              </a:rPr>
              <a:t> to 0% of medium and lower clinics.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1692293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24% of public facilities provide all basic client services, compared to just 1% of private facilities.</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6</a:t>
            </a:fld>
            <a:endParaRPr lang="en-US"/>
          </a:p>
        </p:txBody>
      </p:sp>
    </p:spTree>
    <p:extLst>
      <p:ext uri="{BB962C8B-B14F-4D97-AF65-F5344CB8AC3E}">
        <p14:creationId xmlns:p14="http://schemas.microsoft.com/office/powerpoint/2010/main" val="4010753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all</a:t>
            </a:r>
            <a:r>
              <a:rPr lang="en-US" baseline="0" dirty="0"/>
              <a:t> basic client services by region ranges from 11% of health facilities in SNNP to 30% of health facilities in Somali. </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7</a:t>
            </a:fld>
            <a:endParaRPr lang="en-US"/>
          </a:p>
        </p:txBody>
      </p:sp>
    </p:spTree>
    <p:extLst>
      <p:ext uri="{BB962C8B-B14F-4D97-AF65-F5344CB8AC3E}">
        <p14:creationId xmlns:p14="http://schemas.microsoft.com/office/powerpoint/2010/main" val="9128178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8</a:t>
            </a:fld>
            <a:endParaRPr lang="en-US"/>
          </a:p>
        </p:txBody>
      </p:sp>
    </p:spTree>
    <p:extLst>
      <p:ext uri="{BB962C8B-B14F-4D97-AF65-F5344CB8AC3E}">
        <p14:creationId xmlns:p14="http://schemas.microsoft.com/office/powerpoint/2010/main" val="933287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With regard to specific amenities, visual and auditory privacy is the most widely available among health facilities (85%) and computer with internet is least available (10%).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Regular</a:t>
            </a:r>
            <a:r>
              <a:rPr lang="en-GB" sz="1200" kern="1200" baseline="0" dirty="0">
                <a:solidFill>
                  <a:schemeClr val="tx1"/>
                </a:solidFill>
                <a:effectLst/>
                <a:latin typeface="+mn-lt"/>
                <a:ea typeface="+mn-ea"/>
                <a:cs typeface="+mn-cs"/>
              </a:rPr>
              <a:t> electricity:  </a:t>
            </a:r>
            <a:r>
              <a:rPr lang="en-GB" sz="1200" kern="1200" dirty="0">
                <a:solidFill>
                  <a:schemeClr val="tx1"/>
                </a:solidFill>
                <a:effectLst/>
                <a:latin typeface="+mn-lt"/>
                <a:ea typeface="+mn-ea"/>
                <a:cs typeface="+mn-cs"/>
              </a:rPr>
              <a:t>Facility is connected to a central power grid and there has not been an interruption in power supply lasting for more than two hours at a time during normal working hours in the seven days before the survey, or facility had a functioning generator with fuel available on the day of the survey, or else facility has back-up solar power.</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Improved water source:  Water is piped into facility or piped onto facility grounds, or else water comes from a public tap or standpipe, a tube well or borehole, a protected dug well, protected spring, or rain water, and the outlet from this source is within 500 meters of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a:solidFill>
                  <a:schemeClr val="tx1"/>
                </a:solidFill>
                <a:effectLst/>
                <a:latin typeface="+mn-lt"/>
                <a:ea typeface="+mn-ea"/>
                <a:cs typeface="+mn-cs"/>
              </a:rPr>
              <a:t>Visual and auditory privacy</a:t>
            </a:r>
            <a:r>
              <a:rPr lang="en-GB" sz="1200" kern="1200" baseline="300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 private room or screened-off space available in the general outpatient service area that is a sufficient distance from other clients so that a normal conversation could be held without the client being seen or heard by others</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baseline="0" dirty="0">
                <a:solidFill>
                  <a:schemeClr val="tx1"/>
                </a:solidFill>
                <a:effectLst/>
                <a:latin typeface="+mn-lt"/>
                <a:ea typeface="+mn-ea"/>
                <a:cs typeface="+mn-cs"/>
              </a:rPr>
              <a:t>client latrine: </a:t>
            </a:r>
            <a:r>
              <a:rPr lang="en-GB" sz="1200" kern="1200" dirty="0">
                <a:solidFill>
                  <a:schemeClr val="tx1"/>
                </a:solidFill>
                <a:effectLst/>
                <a:latin typeface="+mn-lt"/>
                <a:ea typeface="+mn-ea"/>
                <a:cs typeface="+mn-cs"/>
              </a:rPr>
              <a:t>The facility had a functioning flush or pour-flush toilet, a ventilated improved pit latrine, pit latrine with slab, or composting toilet.</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Communication</a:t>
            </a:r>
            <a:r>
              <a:rPr lang="en-GB" sz="1200" kern="1200" baseline="0" dirty="0">
                <a:solidFill>
                  <a:schemeClr val="tx1"/>
                </a:solidFill>
                <a:effectLst/>
                <a:latin typeface="+mn-lt"/>
                <a:ea typeface="+mn-ea"/>
                <a:cs typeface="+mn-cs"/>
              </a:rPr>
              <a:t> equipment: the f</a:t>
            </a:r>
            <a:r>
              <a:rPr lang="en-GB" sz="1200" kern="1200" dirty="0">
                <a:solidFill>
                  <a:schemeClr val="tx1"/>
                </a:solidFill>
                <a:effectLst/>
                <a:latin typeface="+mn-lt"/>
                <a:ea typeface="+mn-ea"/>
                <a:cs typeface="+mn-cs"/>
              </a:rPr>
              <a:t>acility had a functioning land-line telephone, a functioning facility-owned cellular phone or wireless telephone, a private cellular phone that is supported by the facility, or a functioning short wave radio available in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Computer with internet:  the facility had a functioning computer with access to the Internet that is not interrupted for more than two hours at a time during normal working hours, or the facility had access to the Internet via a cellular phone inside the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GB" sz="1200" kern="1200" dirty="0">
                <a:solidFill>
                  <a:schemeClr val="tx1"/>
                </a:solidFill>
                <a:effectLst/>
                <a:latin typeface="+mn-lt"/>
                <a:ea typeface="+mn-ea"/>
                <a:cs typeface="+mn-cs"/>
              </a:rPr>
              <a:t>Emergency transport:  the facility had a functioning ambulance or other vehicle for emergency transport that was stationed at the facility and had fuel available on the day of the survey, or the facility has access to an ambulance or other vehicle for emergency transport that is stationed at another facility or that operates from another facility.</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9</a:t>
            </a:fld>
            <a:endParaRPr lang="en-US"/>
          </a:p>
        </p:txBody>
      </p:sp>
    </p:spTree>
    <p:extLst>
      <p:ext uri="{BB962C8B-B14F-4D97-AF65-F5344CB8AC3E}">
        <p14:creationId xmlns:p14="http://schemas.microsoft.com/office/powerpoint/2010/main" val="35350769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C48AB2A4-4BCD-42A9-BB11-E59E7896330C}"/>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2021-22 Ethiopia Service Provision Assessment (ESPA)</a:t>
            </a:r>
          </a:p>
        </p:txBody>
      </p:sp>
      <p:pic>
        <p:nvPicPr>
          <p:cNvPr id="10" name="Picture 9" descr="A picture containing sky, outdoor, ground, house&#10;&#10;Description automatically generated">
            <a:extLst>
              <a:ext uri="{FF2B5EF4-FFF2-40B4-BE49-F238E27FC236}">
                <a16:creationId xmlns:a16="http://schemas.microsoft.com/office/drawing/2014/main" id="{A70F582D-679B-0B26-E0D0-F205B8A3EA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7257" y="2171700"/>
            <a:ext cx="9144000" cy="3124200"/>
          </a:xfrm>
          <a:prstGeom prst="rect">
            <a:avLst/>
          </a:prstGeom>
        </p:spPr>
      </p:pic>
      <p:sp>
        <p:nvSpPr>
          <p:cNvPr id="11" name="Rectangle 10">
            <a:extLst>
              <a:ext uri="{FF2B5EF4-FFF2-40B4-BE49-F238E27FC236}">
                <a16:creationId xmlns:a16="http://schemas.microsoft.com/office/drawing/2014/main" id="{1634ACFE-A528-F27E-F717-925D3BADC29F}"/>
              </a:ext>
            </a:extLst>
          </p:cNvPr>
          <p:cNvSpPr/>
          <p:nvPr userDrawn="1"/>
        </p:nvSpPr>
        <p:spPr>
          <a:xfrm>
            <a:off x="0" y="19812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B5EE341-6397-6A53-D66E-47A3C8937252}"/>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19074"/>
            <a:ext cx="8229600" cy="523892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 y="76200"/>
            <a:ext cx="9144000" cy="1569660"/>
          </a:xfrm>
          <a:prstGeom prst="rect">
            <a:avLst/>
          </a:prstGeom>
          <a:noFill/>
          <a:ln w="9525">
            <a:noFill/>
            <a:miter lim="800000"/>
            <a:headEnd/>
            <a:tailEnd/>
          </a:ln>
        </p:spPr>
        <p:txBody>
          <a:bodyPr wrap="square">
            <a:spAutoFit/>
          </a:bodyPr>
          <a:lstStyle/>
          <a:p>
            <a:pPr algn="ctr"/>
            <a:r>
              <a:rPr lang="en-US" sz="3200" b="1" dirty="0">
                <a:latin typeface="+mj-lt"/>
              </a:rPr>
              <a:t>Facility-level Infrastructure, Resources, Management, Service Availability, Quality Assurance System and Health Information System</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838200"/>
          </a:xfrm>
        </p:spPr>
        <p:txBody>
          <a:bodyPr/>
          <a:lstStyle/>
          <a:p>
            <a:pPr eaLnBrk="1" hangingPunct="1"/>
            <a:r>
              <a:rPr lang="en-US" sz="4000" dirty="0"/>
              <a:t>Availability of Basic Equipment</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118210121"/>
              </p:ext>
            </p:extLst>
          </p:nvPr>
        </p:nvGraphicFramePr>
        <p:xfrm>
          <a:off x="0" y="1099344"/>
          <a:ext cx="9042400" cy="5742289"/>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729456"/>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with:</a:t>
            </a:r>
          </a:p>
        </p:txBody>
      </p:sp>
    </p:spTree>
    <p:extLst>
      <p:ext uri="{BB962C8B-B14F-4D97-AF65-F5344CB8AC3E}">
        <p14:creationId xmlns:p14="http://schemas.microsoft.com/office/powerpoint/2010/main" val="2528100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Infection Control</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397913760"/>
              </p:ext>
            </p:extLst>
          </p:nvPr>
        </p:nvGraphicFramePr>
        <p:xfrm>
          <a:off x="114300" y="1066800"/>
          <a:ext cx="89154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838200"/>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with:</a:t>
            </a:r>
          </a:p>
        </p:txBody>
      </p:sp>
    </p:spTree>
    <p:extLst>
      <p:ext uri="{BB962C8B-B14F-4D97-AF65-F5344CB8AC3E}">
        <p14:creationId xmlns:p14="http://schemas.microsoft.com/office/powerpoint/2010/main" val="832276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Capacity for Processing of </a:t>
            </a:r>
            <a:br>
              <a:rPr lang="en-US" sz="4000" dirty="0"/>
            </a:br>
            <a:r>
              <a:rPr lang="en-US" sz="4000" dirty="0"/>
              <a:t>Instruments for Reuse</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995371457"/>
              </p:ext>
            </p:extLst>
          </p:nvPr>
        </p:nvGraphicFramePr>
        <p:xfrm>
          <a:off x="50800" y="1512888"/>
          <a:ext cx="90424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143000"/>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with:</a:t>
            </a:r>
          </a:p>
        </p:txBody>
      </p:sp>
    </p:spTree>
    <p:extLst>
      <p:ext uri="{BB962C8B-B14F-4D97-AF65-F5344CB8AC3E}">
        <p14:creationId xmlns:p14="http://schemas.microsoft.com/office/powerpoint/2010/main" val="6074334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838200"/>
          </a:xfrm>
        </p:spPr>
        <p:txBody>
          <a:bodyPr>
            <a:normAutofit/>
          </a:bodyPr>
          <a:lstStyle/>
          <a:p>
            <a:pPr eaLnBrk="1" hangingPunct="1"/>
            <a:r>
              <a:rPr lang="en-US" sz="4000" dirty="0"/>
              <a:t>Diagnostic Capacity: Basic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749891186"/>
              </p:ext>
            </p:extLst>
          </p:nvPr>
        </p:nvGraphicFramePr>
        <p:xfrm>
          <a:off x="50800" y="1131888"/>
          <a:ext cx="9042400" cy="54975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762000"/>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excluding health posts (N=403), percent with:</a:t>
            </a:r>
          </a:p>
        </p:txBody>
      </p:sp>
    </p:spTree>
    <p:extLst>
      <p:ext uri="{BB962C8B-B14F-4D97-AF65-F5344CB8AC3E}">
        <p14:creationId xmlns:p14="http://schemas.microsoft.com/office/powerpoint/2010/main" val="39400172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Diagnostic Capacity: </a:t>
            </a:r>
            <a:br>
              <a:rPr lang="en-US" sz="4000" dirty="0"/>
            </a:br>
            <a:r>
              <a:rPr lang="en-US" sz="4000" dirty="0"/>
              <a:t>Advanced Diagnostic Tests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78133975"/>
              </p:ext>
            </p:extLst>
          </p:nvPr>
        </p:nvGraphicFramePr>
        <p:xfrm>
          <a:off x="0" y="1498600"/>
          <a:ext cx="91440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077912"/>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excluding health posts (N=403), percent with:</a:t>
            </a:r>
          </a:p>
        </p:txBody>
      </p:sp>
    </p:spTree>
    <p:extLst>
      <p:ext uri="{BB962C8B-B14F-4D97-AF65-F5344CB8AC3E}">
        <p14:creationId xmlns:p14="http://schemas.microsoft.com/office/powerpoint/2010/main" val="700169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87312"/>
            <a:ext cx="9144000" cy="914400"/>
          </a:xfrm>
        </p:spPr>
        <p:txBody>
          <a:bodyPr>
            <a:noAutofit/>
          </a:bodyPr>
          <a:lstStyle/>
          <a:p>
            <a:pPr eaLnBrk="1" hangingPunct="1"/>
            <a:r>
              <a:rPr lang="en-US" sz="4000" dirty="0"/>
              <a:t>Diagnostic Capacity: </a:t>
            </a:r>
            <a:br>
              <a:rPr lang="en-US" sz="4000" dirty="0"/>
            </a:br>
            <a:r>
              <a:rPr lang="en-US" sz="4000" dirty="0"/>
              <a:t>Equipment for Diagnostic Imaging</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235188714"/>
              </p:ext>
            </p:extLst>
          </p:nvPr>
        </p:nvGraphicFramePr>
        <p:xfrm>
          <a:off x="0" y="1498600"/>
          <a:ext cx="9093200" cy="5130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1077912"/>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excluding health posts (N=403), percent with:</a:t>
            </a:r>
          </a:p>
        </p:txBody>
      </p:sp>
    </p:spTree>
    <p:extLst>
      <p:ext uri="{BB962C8B-B14F-4D97-AF65-F5344CB8AC3E}">
        <p14:creationId xmlns:p14="http://schemas.microsoft.com/office/powerpoint/2010/main" val="3780822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a:t>Availability of Essential Medicines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834319394"/>
              </p:ext>
            </p:extLst>
          </p:nvPr>
        </p:nvGraphicFramePr>
        <p:xfrm>
          <a:off x="0" y="1284288"/>
          <a:ext cx="9144000" cy="5573712"/>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849312"/>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with:</a:t>
            </a:r>
          </a:p>
        </p:txBody>
      </p:sp>
    </p:spTree>
    <p:extLst>
      <p:ext uri="{BB962C8B-B14F-4D97-AF65-F5344CB8AC3E}">
        <p14:creationId xmlns:p14="http://schemas.microsoft.com/office/powerpoint/2010/main" val="40876578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58578" y="1447800"/>
            <a:ext cx="4204855" cy="4800600"/>
          </a:xfrm>
        </p:spPr>
        <p:txBody>
          <a:bodyPr>
            <a:normAutofit/>
          </a:body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fontAlgn="auto">
              <a:spcAft>
                <a:spcPts val="0"/>
              </a:spcAft>
              <a:buClr>
                <a:schemeClr val="tx1"/>
              </a:buClr>
            </a:pPr>
            <a:r>
              <a:rPr lang="en-US" b="1" dirty="0">
                <a:solidFill>
                  <a:schemeClr val="accent5"/>
                </a:solidFill>
              </a:rPr>
              <a:t>Management Practices</a:t>
            </a:r>
          </a:p>
          <a:p>
            <a:pPr>
              <a:buClr>
                <a:schemeClr val="tx1"/>
              </a:buClr>
            </a:pPr>
            <a:r>
              <a:rPr lang="en-US" dirty="0"/>
              <a:t>Health Management Information System (HMIS)</a:t>
            </a:r>
          </a:p>
        </p:txBody>
      </p:sp>
      <p:sp>
        <p:nvSpPr>
          <p:cNvPr id="3" name="TextBox 2">
            <a:extLst>
              <a:ext uri="{FF2B5EF4-FFF2-40B4-BE49-F238E27FC236}">
                <a16:creationId xmlns:a16="http://schemas.microsoft.com/office/drawing/2014/main" id="{972A2AC7-8F0A-F6DF-BB0C-486629A174DC}"/>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mn-lt"/>
              </a:rPr>
              <a:t>Find these data in </a:t>
            </a:r>
            <a:r>
              <a:rPr lang="en-US" sz="2000" b="1" dirty="0">
                <a:solidFill>
                  <a:schemeClr val="accent5"/>
                </a:solidFill>
                <a:latin typeface="+mn-lt"/>
              </a:rPr>
              <a:t>Chapter 3</a:t>
            </a:r>
            <a:r>
              <a:rPr lang="en-US" sz="2000" dirty="0">
                <a:latin typeface="+mn-lt"/>
              </a:rPr>
              <a:t> 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1C1449A4-01EE-EF8A-AD42-36A3F60BF8F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5297358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91280"/>
            <a:ext cx="9144000" cy="914400"/>
          </a:xfrm>
        </p:spPr>
        <p:txBody>
          <a:bodyPr rtlCol="0">
            <a:noAutofit/>
          </a:bodyPr>
          <a:lstStyle/>
          <a:p>
            <a:pPr eaLnBrk="1" fontAlgn="auto" hangingPunct="1">
              <a:spcAft>
                <a:spcPts val="0"/>
              </a:spcAft>
              <a:defRPr/>
            </a:pPr>
            <a:r>
              <a:rPr lang="en-US" sz="4000" dirty="0"/>
              <a:t>Management Meetings and </a:t>
            </a:r>
            <a:br>
              <a:rPr lang="en-US" sz="4000" dirty="0"/>
            </a:br>
            <a:r>
              <a:rPr lang="en-US" sz="4000" dirty="0"/>
              <a:t>Quality Assurance</a:t>
            </a:r>
          </a:p>
        </p:txBody>
      </p:sp>
      <p:sp>
        <p:nvSpPr>
          <p:cNvPr id="9" name="TextBox 3"/>
          <p:cNvSpPr txBox="1">
            <a:spLocks noChangeArrowheads="1"/>
          </p:cNvSpPr>
          <p:nvPr/>
        </p:nvSpPr>
        <p:spPr bwMode="auto">
          <a:xfrm>
            <a:off x="0" y="1154668"/>
            <a:ext cx="9144000" cy="369332"/>
          </a:xfrm>
          <a:prstGeom prst="rect">
            <a:avLst/>
          </a:prstGeom>
          <a:noFill/>
          <a:ln w="9525">
            <a:noFill/>
            <a:miter lim="800000"/>
            <a:headEnd/>
            <a:tailEnd/>
          </a:ln>
        </p:spPr>
        <p:txBody>
          <a:bodyPr>
            <a:spAutoFit/>
          </a:bodyPr>
          <a:lstStyle/>
          <a:p>
            <a:pPr algn="ctr"/>
            <a:r>
              <a:rPr lang="en-US" i="1" dirty="0">
                <a:latin typeface="+mn-lt"/>
              </a:rPr>
              <a:t>Among all health facilities excluding health posts (N=403), percent with:</a:t>
            </a:r>
          </a:p>
        </p:txBody>
      </p:sp>
      <p:graphicFrame>
        <p:nvGraphicFramePr>
          <p:cNvPr id="11" name="Content Placeholder 6"/>
          <p:cNvGraphicFramePr>
            <a:graphicFrameLocks noGrp="1"/>
          </p:cNvGraphicFramePr>
          <p:nvPr>
            <p:ph idx="1"/>
            <p:extLst>
              <p:ext uri="{D42A27DB-BD31-4B8C-83A1-F6EECF244321}">
                <p14:modId xmlns:p14="http://schemas.microsoft.com/office/powerpoint/2010/main" val="1252952222"/>
              </p:ext>
            </p:extLst>
          </p:nvPr>
        </p:nvGraphicFramePr>
        <p:xfrm>
          <a:off x="0" y="1600200"/>
          <a:ext cx="9144000" cy="52120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72049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Management Meetings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management meetings monthly or more often, with observed documentation (N=403)</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955889689"/>
              </p:ext>
            </p:extLst>
          </p:nvPr>
        </p:nvGraphicFramePr>
        <p:xfrm>
          <a:off x="0" y="1447800"/>
          <a:ext cx="9220200" cy="5181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8578" y="1447800"/>
            <a:ext cx="4204855" cy="4800600"/>
          </a:xfrm>
        </p:spPr>
        <p:txBody>
          <a:bodyPr>
            <a:normAutofit/>
          </a:bodyPr>
          <a:lstStyle/>
          <a:p>
            <a:pPr>
              <a:buClr>
                <a:schemeClr val="tx1"/>
              </a:buClr>
            </a:pPr>
            <a:r>
              <a:rPr lang="en-US" b="1" dirty="0">
                <a:solidFill>
                  <a:schemeClr val="accent5"/>
                </a:solidFill>
              </a:rPr>
              <a:t>Basic Services</a:t>
            </a:r>
          </a:p>
          <a:p>
            <a:pPr>
              <a:buClr>
                <a:schemeClr val="tx1"/>
              </a:buClr>
            </a:pPr>
            <a:r>
              <a:rPr lang="en-US" dirty="0"/>
              <a:t>General Service Readiness</a:t>
            </a:r>
          </a:p>
          <a:p>
            <a:pPr>
              <a:buClr>
                <a:schemeClr val="tx1"/>
              </a:buClr>
            </a:pPr>
            <a:r>
              <a:rPr lang="en-US" dirty="0"/>
              <a:t>Management Practices</a:t>
            </a:r>
          </a:p>
          <a:p>
            <a:pPr>
              <a:buClr>
                <a:schemeClr val="tx1"/>
              </a:buClr>
            </a:pPr>
            <a:r>
              <a:rPr lang="en-US" dirty="0"/>
              <a:t>Health Management Information System (HMIS)</a:t>
            </a:r>
          </a:p>
          <a:p>
            <a:pPr>
              <a:spcBef>
                <a:spcPct val="50000"/>
              </a:spcBef>
            </a:pPr>
            <a:endParaRPr lang="en-US" dirty="0">
              <a:cs typeface="Arial" charset="0"/>
            </a:endParaRPr>
          </a:p>
        </p:txBody>
      </p:sp>
      <p:sp>
        <p:nvSpPr>
          <p:cNvPr id="5" name="TextBox 4">
            <a:extLst>
              <a:ext uri="{FF2B5EF4-FFF2-40B4-BE49-F238E27FC236}">
                <a16:creationId xmlns:a16="http://schemas.microsoft.com/office/drawing/2014/main" id="{DF268C90-8EAA-DF7F-3E84-17C66D1530E1}"/>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mn-lt"/>
              </a:rPr>
              <a:t>Find these data in </a:t>
            </a:r>
            <a:r>
              <a:rPr lang="en-US" sz="2000" b="1" dirty="0">
                <a:solidFill>
                  <a:schemeClr val="accent5"/>
                </a:solidFill>
                <a:latin typeface="+mn-lt"/>
              </a:rPr>
              <a:t>Chapter 3</a:t>
            </a:r>
            <a:r>
              <a:rPr lang="en-US" sz="2000" dirty="0">
                <a:latin typeface="+mn-lt"/>
              </a:rPr>
              <a:t> of the Final Report</a:t>
            </a:r>
          </a:p>
        </p:txBody>
      </p:sp>
      <p:pic>
        <p:nvPicPr>
          <p:cNvPr id="2" name="Picture 1" descr="A picture containing text, tree, screenshot, outdoor&#10;&#10;Description automatically generated">
            <a:extLst>
              <a:ext uri="{FF2B5EF4-FFF2-40B4-BE49-F238E27FC236}">
                <a16:creationId xmlns:a16="http://schemas.microsoft.com/office/drawing/2014/main" id="{8E7A993C-68E7-ED40-E4D4-7BB88ADEBA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40091954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0" y="114300"/>
            <a:ext cx="9144000" cy="9144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dirty="0"/>
              <a:t>Management Meetings by Managing Authority</a:t>
            </a:r>
          </a:p>
        </p:txBody>
      </p:sp>
      <p:sp>
        <p:nvSpPr>
          <p:cNvPr id="10" name="TextBox 3"/>
          <p:cNvSpPr txBox="1">
            <a:spLocks noChangeArrowheads="1"/>
          </p:cNvSpPr>
          <p:nvPr/>
        </p:nvSpPr>
        <p:spPr bwMode="auto">
          <a:xfrm>
            <a:off x="15766" y="1219200"/>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management meetings monthly or more often, with observed documentation (N=901)</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4106279987"/>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90814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Quality Assurance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regular quality assurance activities with observed documentation (N=403)</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705814446"/>
              </p:ext>
            </p:extLst>
          </p:nvPr>
        </p:nvGraphicFramePr>
        <p:xfrm>
          <a:off x="76200" y="1557318"/>
          <a:ext cx="8991600" cy="52244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894010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6"/>
          <p:cNvGraphicFramePr>
            <a:graphicFrameLocks noGrp="1"/>
          </p:cNvGraphicFramePr>
          <p:nvPr>
            <p:ph idx="1"/>
            <p:extLst>
              <p:ext uri="{D42A27DB-BD31-4B8C-83A1-F6EECF244321}">
                <p14:modId xmlns:p14="http://schemas.microsoft.com/office/powerpoint/2010/main" val="4161330284"/>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0"/>
            <a:ext cx="9144000" cy="9144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4000" dirty="0"/>
              <a:t>Quality Assurance by Managing Authority</a:t>
            </a:r>
          </a:p>
        </p:txBody>
      </p:sp>
      <p:sp>
        <p:nvSpPr>
          <p:cNvPr id="8"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regular quality assurance activities with observed documentation (N=403)</a:t>
            </a:r>
          </a:p>
        </p:txBody>
      </p:sp>
    </p:spTree>
    <p:extLst>
      <p:ext uri="{BB962C8B-B14F-4D97-AF65-F5344CB8AC3E}">
        <p14:creationId xmlns:p14="http://schemas.microsoft.com/office/powerpoint/2010/main" val="13474241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Client Feedback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system for determining client opinion, procedure for reviewing client opinion and report of recent review of client opinion (N=403)</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10492284"/>
              </p:ext>
            </p:extLst>
          </p:nvPr>
        </p:nvGraphicFramePr>
        <p:xfrm>
          <a:off x="76200" y="1557319"/>
          <a:ext cx="89916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5170642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Client Feedback by Managing Authority</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facilities excluding health posts with system for determining, reviewing, and reporting client opinion (N=403)</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3133222301"/>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620202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Supervisory Visits by Facility Type</a:t>
            </a:r>
          </a:p>
        </p:txBody>
      </p:sp>
      <p:sp>
        <p:nvSpPr>
          <p:cNvPr id="9" name="TextBox 3"/>
          <p:cNvSpPr txBox="1">
            <a:spLocks noChangeArrowheads="1"/>
          </p:cNvSpPr>
          <p:nvPr/>
        </p:nvSpPr>
        <p:spPr bwMode="auto">
          <a:xfrm>
            <a:off x="0" y="910988"/>
            <a:ext cx="9144000" cy="646331"/>
          </a:xfrm>
          <a:prstGeom prst="rect">
            <a:avLst/>
          </a:prstGeom>
          <a:noFill/>
          <a:ln w="9525">
            <a:noFill/>
            <a:miter lim="800000"/>
            <a:headEnd/>
            <a:tailEnd/>
          </a:ln>
        </p:spPr>
        <p:txBody>
          <a:bodyPr>
            <a:spAutoFit/>
          </a:bodyPr>
          <a:lstStyle/>
          <a:p>
            <a:pPr algn="ctr"/>
            <a:r>
              <a:rPr lang="en-US" i="1" dirty="0">
                <a:latin typeface="+mn-lt"/>
              </a:rPr>
              <a:t>Percent of all health facilities (N=1,158) with supervisory visit during the 6 months before the survey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810854259"/>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62864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normAutofit/>
          </a:bodyPr>
          <a:lstStyle/>
          <a:p>
            <a:pPr eaLnBrk="1" hangingPunct="1"/>
            <a:r>
              <a:rPr lang="en-US" sz="4000" dirty="0"/>
              <a:t>Supportive Management Practices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455456649"/>
              </p:ext>
            </p:extLst>
          </p:nvPr>
        </p:nvGraphicFramePr>
        <p:xfrm>
          <a:off x="50800" y="1498600"/>
          <a:ext cx="9042400" cy="53594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646331"/>
          </a:xfrm>
          <a:prstGeom prst="rect">
            <a:avLst/>
          </a:prstGeom>
          <a:noFill/>
          <a:ln w="9525">
            <a:noFill/>
            <a:miter lim="800000"/>
            <a:headEnd/>
            <a:tailEnd/>
          </a:ln>
        </p:spPr>
        <p:txBody>
          <a:bodyPr>
            <a:spAutoFit/>
          </a:bodyPr>
          <a:lstStyle/>
          <a:p>
            <a:pPr algn="ctr"/>
            <a:r>
              <a:rPr lang="en-US" i="1" dirty="0">
                <a:latin typeface="+mn-lt"/>
              </a:rPr>
              <a:t>Among facilities where at last 2 eligible providers were interviewed (N=583), </a:t>
            </a:r>
            <a:br>
              <a:rPr lang="en-US" i="1" dirty="0">
                <a:latin typeface="+mn-lt"/>
              </a:rPr>
            </a:br>
            <a:r>
              <a:rPr lang="en-US" i="1" dirty="0">
                <a:latin typeface="+mn-lt"/>
              </a:rPr>
              <a:t>percent of facilities having routine: </a:t>
            </a:r>
          </a:p>
        </p:txBody>
      </p:sp>
    </p:spTree>
    <p:extLst>
      <p:ext uri="{BB962C8B-B14F-4D97-AF65-F5344CB8AC3E}">
        <p14:creationId xmlns:p14="http://schemas.microsoft.com/office/powerpoint/2010/main" val="8552333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158578" y="1447800"/>
            <a:ext cx="4204855" cy="4800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Aft>
                <a:spcPts val="0"/>
              </a:spcAft>
              <a:buClr>
                <a:schemeClr val="tx1"/>
              </a:buClr>
            </a:pPr>
            <a:r>
              <a:rPr lang="en-US" dirty="0"/>
              <a:t>Basic Services</a:t>
            </a:r>
          </a:p>
          <a:p>
            <a:pPr fontAlgn="auto">
              <a:spcAft>
                <a:spcPts val="0"/>
              </a:spcAft>
              <a:buClr>
                <a:schemeClr val="tx1"/>
              </a:buClr>
            </a:pPr>
            <a:r>
              <a:rPr lang="en-US" dirty="0"/>
              <a:t>General Service Readiness</a:t>
            </a:r>
          </a:p>
          <a:p>
            <a:pPr>
              <a:buClr>
                <a:schemeClr val="tx1"/>
              </a:buClr>
            </a:pPr>
            <a:r>
              <a:rPr lang="en-US" dirty="0"/>
              <a:t>Management Practices</a:t>
            </a:r>
          </a:p>
          <a:p>
            <a:pPr>
              <a:buClr>
                <a:schemeClr val="tx1"/>
              </a:buClr>
            </a:pPr>
            <a:r>
              <a:rPr lang="en-US" b="1" dirty="0">
                <a:solidFill>
                  <a:schemeClr val="accent5"/>
                </a:solidFill>
              </a:rPr>
              <a:t>Health Management Information System (HMIS)</a:t>
            </a:r>
          </a:p>
        </p:txBody>
      </p:sp>
      <p:sp>
        <p:nvSpPr>
          <p:cNvPr id="3" name="TextBox 2">
            <a:extLst>
              <a:ext uri="{FF2B5EF4-FFF2-40B4-BE49-F238E27FC236}">
                <a16:creationId xmlns:a16="http://schemas.microsoft.com/office/drawing/2014/main" id="{36A06862-F91A-F4C4-6FAE-123419715FA1}"/>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mn-lt"/>
              </a:rPr>
              <a:t>Find these data in </a:t>
            </a:r>
            <a:r>
              <a:rPr lang="en-US" sz="2000" b="1" dirty="0">
                <a:solidFill>
                  <a:schemeClr val="accent5"/>
                </a:solidFill>
                <a:latin typeface="+mn-lt"/>
              </a:rPr>
              <a:t>Chapter 3</a:t>
            </a:r>
            <a:r>
              <a:rPr lang="en-US" sz="2000" dirty="0">
                <a:latin typeface="+mn-lt"/>
              </a:rPr>
              <a:t> 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53283131-831D-6280-D1F8-20C97609268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58972309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0" y="0"/>
            <a:ext cx="9144000" cy="914400"/>
          </a:xfrm>
        </p:spPr>
        <p:txBody>
          <a:bodyPr rtlCol="0">
            <a:normAutofit/>
          </a:bodyPr>
          <a:lstStyle/>
          <a:p>
            <a:pPr eaLnBrk="1" fontAlgn="auto" hangingPunct="1">
              <a:spcAft>
                <a:spcPts val="0"/>
              </a:spcAft>
              <a:defRPr/>
            </a:pPr>
            <a:r>
              <a:rPr lang="en-US" sz="4000" dirty="0"/>
              <a:t>HMIS by Facility Type</a:t>
            </a:r>
          </a:p>
        </p:txBody>
      </p:sp>
      <p:sp>
        <p:nvSpPr>
          <p:cNvPr id="9" name="TextBox 3"/>
          <p:cNvSpPr txBox="1">
            <a:spLocks noChangeArrowheads="1"/>
          </p:cNvSpPr>
          <p:nvPr/>
        </p:nvSpPr>
        <p:spPr bwMode="auto">
          <a:xfrm>
            <a:off x="0" y="910988"/>
            <a:ext cx="9144000" cy="369332"/>
          </a:xfrm>
          <a:prstGeom prst="rect">
            <a:avLst/>
          </a:prstGeom>
          <a:noFill/>
          <a:ln w="9525">
            <a:noFill/>
            <a:miter lim="800000"/>
            <a:headEnd/>
            <a:tailEnd/>
          </a:ln>
        </p:spPr>
        <p:txBody>
          <a:bodyPr>
            <a:spAutoFit/>
          </a:bodyPr>
          <a:lstStyle/>
          <a:p>
            <a:pPr algn="ctr"/>
            <a:r>
              <a:rPr lang="en-US" i="1" dirty="0">
                <a:latin typeface="+mn-lt"/>
              </a:rPr>
              <a:t>Percent of all facilities excluding health posts (N=403) that: </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val="307288660"/>
              </p:ext>
            </p:extLst>
          </p:nvPr>
        </p:nvGraphicFramePr>
        <p:xfrm>
          <a:off x="0" y="1447800"/>
          <a:ext cx="9144000" cy="54102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70113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457200" y="0"/>
            <a:ext cx="8229600" cy="1143000"/>
          </a:xfrm>
        </p:spPr>
        <p:txBody>
          <a:bodyPr>
            <a:normAutofit/>
          </a:bodyPr>
          <a:lstStyle/>
          <a:p>
            <a:pPr eaLnBrk="1" hangingPunct="1"/>
            <a:r>
              <a:rPr lang="en-US" sz="4000" dirty="0"/>
              <a:t>Key Findings</a:t>
            </a:r>
          </a:p>
        </p:txBody>
      </p:sp>
      <p:sp>
        <p:nvSpPr>
          <p:cNvPr id="3" name="Content Placeholder 2"/>
          <p:cNvSpPr>
            <a:spLocks noGrp="1"/>
          </p:cNvSpPr>
          <p:nvPr>
            <p:ph idx="1"/>
          </p:nvPr>
        </p:nvSpPr>
        <p:spPr>
          <a:xfrm>
            <a:off x="0" y="1066800"/>
            <a:ext cx="9144000" cy="5791200"/>
          </a:xfrm>
        </p:spPr>
        <p:txBody>
          <a:bodyPr rtlCol="0">
            <a:normAutofit/>
          </a:bodyPr>
          <a:lstStyle/>
          <a:p>
            <a:pPr>
              <a:buClr>
                <a:schemeClr val="tx1"/>
              </a:buClr>
              <a:defRPr/>
            </a:pPr>
            <a:r>
              <a:rPr lang="en-US" b="1" dirty="0">
                <a:solidFill>
                  <a:schemeClr val="accent5"/>
                </a:solidFill>
              </a:rPr>
              <a:t>20% </a:t>
            </a:r>
            <a:r>
              <a:rPr lang="en-US" dirty="0"/>
              <a:t>of all facilities offer</a:t>
            </a:r>
            <a:r>
              <a:rPr lang="en-US" b="1" dirty="0"/>
              <a:t> </a:t>
            </a:r>
            <a:r>
              <a:rPr lang="en-US" b="1" dirty="0">
                <a:solidFill>
                  <a:schemeClr val="accent5"/>
                </a:solidFill>
              </a:rPr>
              <a:t>all basic services</a:t>
            </a:r>
            <a:r>
              <a:rPr lang="en-US" dirty="0"/>
              <a:t>.</a:t>
            </a:r>
            <a:r>
              <a:rPr lang="en-US" b="1" dirty="0">
                <a:solidFill>
                  <a:schemeClr val="accent2"/>
                </a:solidFill>
              </a:rPr>
              <a:t> </a:t>
            </a:r>
          </a:p>
          <a:p>
            <a:pPr>
              <a:buClr>
                <a:schemeClr val="tx1"/>
              </a:buClr>
              <a:defRPr/>
            </a:pPr>
            <a:r>
              <a:rPr lang="en-US" b="1" dirty="0">
                <a:solidFill>
                  <a:schemeClr val="accent5"/>
                </a:solidFill>
              </a:rPr>
              <a:t>53%</a:t>
            </a:r>
            <a:r>
              <a:rPr lang="en-US" dirty="0">
                <a:solidFill>
                  <a:schemeClr val="accent5"/>
                </a:solidFill>
              </a:rPr>
              <a:t> </a:t>
            </a:r>
            <a:r>
              <a:rPr lang="en-US" dirty="0"/>
              <a:t>of all facilities have access to an </a:t>
            </a:r>
            <a:r>
              <a:rPr lang="en-US" b="1" dirty="0">
                <a:solidFill>
                  <a:schemeClr val="accent5"/>
                </a:solidFill>
              </a:rPr>
              <a:t>improved water source </a:t>
            </a:r>
            <a:r>
              <a:rPr lang="en-US" dirty="0"/>
              <a:t>and </a:t>
            </a:r>
            <a:r>
              <a:rPr lang="en-US" b="1" dirty="0">
                <a:solidFill>
                  <a:schemeClr val="accent5"/>
                </a:solidFill>
              </a:rPr>
              <a:t>54%</a:t>
            </a:r>
            <a:r>
              <a:rPr lang="en-US" dirty="0">
                <a:solidFill>
                  <a:schemeClr val="accent2"/>
                </a:solidFill>
              </a:rPr>
              <a:t> </a:t>
            </a:r>
            <a:r>
              <a:rPr lang="en-US" dirty="0"/>
              <a:t>have regular </a:t>
            </a:r>
            <a:r>
              <a:rPr lang="en-US" b="1" dirty="0">
                <a:solidFill>
                  <a:schemeClr val="accent5"/>
                </a:solidFill>
              </a:rPr>
              <a:t>electricity</a:t>
            </a:r>
            <a:r>
              <a:rPr lang="en-US" dirty="0"/>
              <a:t>.</a:t>
            </a:r>
            <a:endParaRPr lang="en-US" b="1" dirty="0">
              <a:solidFill>
                <a:schemeClr val="accent2"/>
              </a:solidFill>
            </a:endParaRPr>
          </a:p>
          <a:p>
            <a:pPr>
              <a:buClr>
                <a:schemeClr val="tx1"/>
              </a:buClr>
              <a:defRPr/>
            </a:pPr>
            <a:r>
              <a:rPr lang="en-US" b="1" dirty="0">
                <a:solidFill>
                  <a:schemeClr val="accent5"/>
                </a:solidFill>
              </a:rPr>
              <a:t>62% </a:t>
            </a:r>
            <a:r>
              <a:rPr lang="en-US" dirty="0"/>
              <a:t>of health facilities have </a:t>
            </a:r>
            <a:r>
              <a:rPr lang="en-US" b="1" dirty="0">
                <a:solidFill>
                  <a:schemeClr val="accent5"/>
                </a:solidFill>
              </a:rPr>
              <a:t>emergency transport</a:t>
            </a:r>
            <a:r>
              <a:rPr lang="en-US" dirty="0"/>
              <a:t>.</a:t>
            </a:r>
          </a:p>
          <a:p>
            <a:pPr>
              <a:buClr>
                <a:schemeClr val="tx1"/>
              </a:buClr>
              <a:defRPr/>
            </a:pPr>
            <a:r>
              <a:rPr lang="en-US" b="1" dirty="0">
                <a:solidFill>
                  <a:schemeClr val="accent5"/>
                </a:solidFill>
              </a:rPr>
              <a:t>Medroxyprogesterone (Depo Provera) injections and mebendazole </a:t>
            </a:r>
            <a:r>
              <a:rPr lang="en-US" dirty="0"/>
              <a:t>were the most widely available of essential medicines.</a:t>
            </a:r>
          </a:p>
          <a:p>
            <a:pPr>
              <a:buClr>
                <a:schemeClr val="tx1"/>
              </a:buClr>
              <a:defRPr/>
            </a:pPr>
            <a:r>
              <a:rPr lang="en-US" b="1" dirty="0">
                <a:solidFill>
                  <a:schemeClr val="accent5"/>
                </a:solidFill>
              </a:rPr>
              <a:t>5% </a:t>
            </a:r>
            <a:r>
              <a:rPr lang="en-US" dirty="0"/>
              <a:t>of facilities have </a:t>
            </a:r>
            <a:r>
              <a:rPr lang="en-US" b="1" dirty="0">
                <a:solidFill>
                  <a:schemeClr val="accent5"/>
                </a:solidFill>
              </a:rPr>
              <a:t>supportive management practices</a:t>
            </a:r>
            <a:r>
              <a:rPr lang="en-US" dirty="0"/>
              <a:t>.</a:t>
            </a:r>
            <a:endParaRPr lang="en-US" b="1" dirty="0">
              <a:solidFill>
                <a:schemeClr val="accent2"/>
              </a:solidFill>
            </a:endParaRPr>
          </a:p>
          <a:p>
            <a:pPr eaLnBrk="1" fontAlgn="auto" hangingPunct="1">
              <a:spcAft>
                <a:spcPts val="0"/>
              </a:spcAft>
              <a:buFont typeface="Arial" pitchFamily="34" charset="0"/>
              <a:buChar char="•"/>
              <a:defRPr/>
            </a:pPr>
            <a:endParaRPr lang="en-US" b="1" dirty="0">
              <a:solidFill>
                <a:schemeClr val="accent2"/>
              </a:solidFill>
            </a:endParaRPr>
          </a:p>
          <a:p>
            <a:pPr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endParaRPr lang="en-US" dirty="0"/>
          </a:p>
          <a:p>
            <a:pPr eaLnBrk="1" fontAlgn="auto" hangingPunct="1">
              <a:spcAft>
                <a:spcPts val="0"/>
              </a:spcAft>
              <a:buFont typeface="Arial" pitchFamily="34" charset="0"/>
              <a:buChar char="•"/>
              <a:defRPr/>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Specific Client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237838225"/>
              </p:ext>
            </p:extLst>
          </p:nvPr>
        </p:nvGraphicFramePr>
        <p:xfrm>
          <a:off x="50800" y="1143000"/>
          <a:ext cx="9042400" cy="57150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excluding health posts (N=901), percent offering: </a:t>
            </a:r>
          </a:p>
        </p:txBody>
      </p:sp>
    </p:spTree>
    <p:extLst>
      <p:ext uri="{BB962C8B-B14F-4D97-AF65-F5344CB8AC3E}">
        <p14:creationId xmlns:p14="http://schemas.microsoft.com/office/powerpoint/2010/main" val="14130220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Basic Services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3729740957"/>
              </p:ext>
            </p:extLst>
          </p:nvPr>
        </p:nvGraphicFramePr>
        <p:xfrm>
          <a:off x="50800" y="1371600"/>
          <a:ext cx="9042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0" y="914400"/>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offering: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Facility Type</a:t>
            </a:r>
            <a:endParaRPr kumimoji="0" lang="en-US" sz="4000" i="0" u="none" strike="noStrike" kern="1200" cap="none" spc="0" normalizeH="0" baseline="0" noProof="0" dirty="0">
              <a:ln>
                <a:noFill/>
              </a:ln>
              <a:effectLst/>
              <a:uLnTx/>
              <a:uFillTx/>
              <a:latin typeface="+mj-lt"/>
              <a:ea typeface="+mj-ea"/>
              <a:cs typeface="+mj-cs"/>
            </a:endParaRPr>
          </a:p>
        </p:txBody>
      </p:sp>
      <p:sp>
        <p:nvSpPr>
          <p:cNvPr id="6" name="TextBox 5"/>
          <p:cNvSpPr txBox="1"/>
          <p:nvPr/>
        </p:nvSpPr>
        <p:spPr>
          <a:xfrm>
            <a:off x="-25400" y="1154668"/>
            <a:ext cx="9144000" cy="369332"/>
          </a:xfrm>
          <a:prstGeom prst="rect">
            <a:avLst/>
          </a:prstGeom>
          <a:noFill/>
        </p:spPr>
        <p:txBody>
          <a:bodyPr wrap="square" rtlCol="0">
            <a:spAutoFit/>
          </a:bodyPr>
          <a:lstStyle/>
          <a:p>
            <a:pPr algn="ctr"/>
            <a:r>
              <a:rPr lang="en-US" i="1" dirty="0">
                <a:latin typeface="+mn-lt"/>
              </a:rPr>
              <a:t>Among all health facilities (N=1,158), percent offering all basic client services: </a:t>
            </a:r>
          </a:p>
        </p:txBody>
      </p:sp>
      <p:graphicFrame>
        <p:nvGraphicFramePr>
          <p:cNvPr id="5" name="Content Placeholder 5">
            <a:extLst>
              <a:ext uri="{FF2B5EF4-FFF2-40B4-BE49-F238E27FC236}">
                <a16:creationId xmlns:a16="http://schemas.microsoft.com/office/drawing/2014/main" id="{7620D0BD-6FEF-4AD0-B62B-9303E9289BB2}"/>
              </a:ext>
            </a:extLst>
          </p:cNvPr>
          <p:cNvGraphicFramePr>
            <a:graphicFrameLocks/>
          </p:cNvGraphicFramePr>
          <p:nvPr>
            <p:extLst>
              <p:ext uri="{D42A27DB-BD31-4B8C-83A1-F6EECF244321}">
                <p14:modId xmlns:p14="http://schemas.microsoft.com/office/powerpoint/2010/main" val="872768246"/>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960246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657065152"/>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Managing Authority</a:t>
            </a:r>
            <a:endParaRPr kumimoji="0" lang="en-US" sz="4000" i="0" u="none" strike="noStrike" kern="1200" cap="none" spc="0" normalizeH="0" baseline="0" noProof="0" dirty="0">
              <a:ln>
                <a:noFill/>
              </a:ln>
              <a:effectLst/>
              <a:uLnTx/>
              <a:uFillTx/>
              <a:latin typeface="+mj-lt"/>
              <a:ea typeface="+mj-ea"/>
              <a:cs typeface="+mj-cs"/>
            </a:endParaRPr>
          </a:p>
        </p:txBody>
      </p:sp>
      <p:sp>
        <p:nvSpPr>
          <p:cNvPr id="9" name="TextBox 8"/>
          <p:cNvSpPr txBox="1"/>
          <p:nvPr/>
        </p:nvSpPr>
        <p:spPr>
          <a:xfrm>
            <a:off x="-25400" y="1230868"/>
            <a:ext cx="9144000" cy="369332"/>
          </a:xfrm>
          <a:prstGeom prst="rect">
            <a:avLst/>
          </a:prstGeom>
          <a:noFill/>
        </p:spPr>
        <p:txBody>
          <a:bodyPr wrap="square" rtlCol="0">
            <a:spAutoFit/>
          </a:bodyPr>
          <a:lstStyle/>
          <a:p>
            <a:pPr algn="ctr"/>
            <a:r>
              <a:rPr lang="en-US" i="1" dirty="0">
                <a:latin typeface="+mn-lt"/>
              </a:rPr>
              <a:t>Among all health facilities (N=1,158), percent offering all basic client services: </a:t>
            </a:r>
          </a:p>
        </p:txBody>
      </p:sp>
    </p:spTree>
    <p:extLst>
      <p:ext uri="{BB962C8B-B14F-4D97-AF65-F5344CB8AC3E}">
        <p14:creationId xmlns:p14="http://schemas.microsoft.com/office/powerpoint/2010/main" val="9200580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5">
            <a:extLst>
              <a:ext uri="{FF2B5EF4-FFF2-40B4-BE49-F238E27FC236}">
                <a16:creationId xmlns:a16="http://schemas.microsoft.com/office/drawing/2014/main" id="{FFBB4A74-7337-6393-599F-808820CB221B}"/>
              </a:ext>
            </a:extLst>
          </p:cNvPr>
          <p:cNvGraphicFramePr>
            <a:graphicFrameLocks/>
          </p:cNvGraphicFramePr>
          <p:nvPr>
            <p:extLst>
              <p:ext uri="{D42A27DB-BD31-4B8C-83A1-F6EECF244321}">
                <p14:modId xmlns:p14="http://schemas.microsoft.com/office/powerpoint/2010/main" val="1793512661"/>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mj-lt"/>
                <a:ea typeface="+mj-ea"/>
                <a:cs typeface="+mj-cs"/>
              </a:rPr>
              <a:t>Availability of </a:t>
            </a:r>
            <a:r>
              <a:rPr lang="en-US" sz="4000" dirty="0">
                <a:latin typeface="+mj-lt"/>
                <a:ea typeface="+mj-ea"/>
                <a:cs typeface="+mj-cs"/>
              </a:rPr>
              <a:t>Basic Services </a:t>
            </a:r>
            <a:br>
              <a:rPr lang="en-US" sz="4000" dirty="0">
                <a:latin typeface="+mj-lt"/>
                <a:ea typeface="+mj-ea"/>
                <a:cs typeface="+mj-cs"/>
              </a:rPr>
            </a:br>
            <a:r>
              <a:rPr lang="en-US" sz="4000" dirty="0">
                <a:latin typeface="+mj-lt"/>
                <a:ea typeface="+mj-ea"/>
                <a:cs typeface="+mj-cs"/>
              </a:rPr>
              <a:t>by Region</a:t>
            </a:r>
            <a:endParaRPr kumimoji="0" lang="en-US" sz="4000" i="0" u="none" strike="noStrike" kern="1200" cap="none" spc="0" normalizeH="0" baseline="0" noProof="0" dirty="0">
              <a:ln>
                <a:noFill/>
              </a:ln>
              <a:effectLst/>
              <a:uLnTx/>
              <a:uFillTx/>
              <a:latin typeface="+mj-lt"/>
              <a:ea typeface="+mj-ea"/>
              <a:cs typeface="+mj-cs"/>
            </a:endParaRPr>
          </a:p>
        </p:txBody>
      </p:sp>
      <p:sp>
        <p:nvSpPr>
          <p:cNvPr id="5" name="TextBox 4"/>
          <p:cNvSpPr txBox="1"/>
          <p:nvPr/>
        </p:nvSpPr>
        <p:spPr>
          <a:xfrm>
            <a:off x="-15240" y="1117009"/>
            <a:ext cx="9144000" cy="369332"/>
          </a:xfrm>
          <a:prstGeom prst="rect">
            <a:avLst/>
          </a:prstGeom>
          <a:noFill/>
        </p:spPr>
        <p:txBody>
          <a:bodyPr wrap="square" rtlCol="0">
            <a:spAutoFit/>
          </a:bodyPr>
          <a:lstStyle/>
          <a:p>
            <a:pPr algn="ctr"/>
            <a:r>
              <a:rPr lang="en-US" i="1" dirty="0">
                <a:latin typeface="+mn-lt"/>
              </a:rPr>
              <a:t>Among all health facilities (N=1,158), percent offering all basic client services: </a:t>
            </a:r>
          </a:p>
        </p:txBody>
      </p:sp>
    </p:spTree>
    <p:extLst>
      <p:ext uri="{BB962C8B-B14F-4D97-AF65-F5344CB8AC3E}">
        <p14:creationId xmlns:p14="http://schemas.microsoft.com/office/powerpoint/2010/main" val="39292077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p:cNvSpPr>
            <a:spLocks noGrp="1"/>
          </p:cNvSpPr>
          <p:nvPr>
            <p:ph idx="1"/>
          </p:nvPr>
        </p:nvSpPr>
        <p:spPr>
          <a:xfrm>
            <a:off x="158578" y="1447800"/>
            <a:ext cx="4204855" cy="4800600"/>
          </a:xfrm>
        </p:spPr>
        <p:txBody>
          <a:bodyPr>
            <a:normAutofit/>
          </a:bodyPr>
          <a:lstStyle/>
          <a:p>
            <a:pPr fontAlgn="auto">
              <a:spcAft>
                <a:spcPts val="0"/>
              </a:spcAft>
              <a:buClr>
                <a:schemeClr val="tx1"/>
              </a:buClr>
            </a:pPr>
            <a:r>
              <a:rPr lang="en-US" dirty="0"/>
              <a:t>Basic Services</a:t>
            </a:r>
          </a:p>
          <a:p>
            <a:pPr fontAlgn="auto">
              <a:spcAft>
                <a:spcPts val="0"/>
              </a:spcAft>
              <a:buClr>
                <a:schemeClr val="tx1"/>
              </a:buClr>
            </a:pPr>
            <a:r>
              <a:rPr lang="en-US" b="1" dirty="0">
                <a:solidFill>
                  <a:schemeClr val="accent5"/>
                </a:solidFill>
              </a:rPr>
              <a:t>General Service Readiness</a:t>
            </a:r>
          </a:p>
          <a:p>
            <a:pPr>
              <a:buClr>
                <a:schemeClr val="tx1"/>
              </a:buClr>
            </a:pPr>
            <a:r>
              <a:rPr lang="en-US" dirty="0"/>
              <a:t>Management Practices</a:t>
            </a:r>
          </a:p>
          <a:p>
            <a:pPr>
              <a:buClr>
                <a:schemeClr val="tx1"/>
              </a:buClr>
            </a:pPr>
            <a:r>
              <a:rPr lang="en-US" dirty="0"/>
              <a:t>Health Management Information System (HMIS)</a:t>
            </a:r>
          </a:p>
        </p:txBody>
      </p:sp>
      <p:sp>
        <p:nvSpPr>
          <p:cNvPr id="3" name="TextBox 2">
            <a:extLst>
              <a:ext uri="{FF2B5EF4-FFF2-40B4-BE49-F238E27FC236}">
                <a16:creationId xmlns:a16="http://schemas.microsoft.com/office/drawing/2014/main" id="{3DC0C4FD-784F-FE4D-A3A1-EA1A4683E44E}"/>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mn-lt"/>
              </a:rPr>
              <a:t>Find these data in </a:t>
            </a:r>
            <a:r>
              <a:rPr lang="en-US" sz="2000" b="1" dirty="0">
                <a:solidFill>
                  <a:schemeClr val="accent5"/>
                </a:solidFill>
                <a:latin typeface="+mn-lt"/>
              </a:rPr>
              <a:t>Chapter 3</a:t>
            </a:r>
            <a:r>
              <a:rPr lang="en-US" sz="2000" dirty="0">
                <a:latin typeface="+mn-lt"/>
              </a:rPr>
              <a:t> 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EEBD9B5D-1D7E-93E1-E0CD-CF40EF58E1D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2590296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0" y="0"/>
            <a:ext cx="9144000" cy="914400"/>
          </a:xfrm>
        </p:spPr>
        <p:txBody>
          <a:bodyPr/>
          <a:lstStyle/>
          <a:p>
            <a:pPr eaLnBrk="1" hangingPunct="1"/>
            <a:r>
              <a:rPr lang="en-US" sz="4000" dirty="0"/>
              <a:t>Availability of Basic Amenities</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319737766"/>
              </p:ext>
            </p:extLst>
          </p:nvPr>
        </p:nvGraphicFramePr>
        <p:xfrm>
          <a:off x="0" y="1099344"/>
          <a:ext cx="9144000" cy="5530056"/>
        </p:xfrm>
        <a:graphic>
          <a:graphicData uri="http://schemas.openxmlformats.org/drawingml/2006/chart">
            <c:chart xmlns:c="http://schemas.openxmlformats.org/drawingml/2006/chart" xmlns:r="http://schemas.openxmlformats.org/officeDocument/2006/relationships" r:id="rId3"/>
          </a:graphicData>
        </a:graphic>
      </p:graphicFrame>
      <p:sp>
        <p:nvSpPr>
          <p:cNvPr id="4100" name="TextBox 3"/>
          <p:cNvSpPr txBox="1">
            <a:spLocks noChangeArrowheads="1"/>
          </p:cNvSpPr>
          <p:nvPr/>
        </p:nvSpPr>
        <p:spPr bwMode="auto">
          <a:xfrm>
            <a:off x="-7620" y="759936"/>
            <a:ext cx="9144000" cy="369888"/>
          </a:xfrm>
          <a:prstGeom prst="rect">
            <a:avLst/>
          </a:prstGeom>
          <a:noFill/>
          <a:ln w="9525">
            <a:noFill/>
            <a:miter lim="800000"/>
            <a:headEnd/>
            <a:tailEnd/>
          </a:ln>
        </p:spPr>
        <p:txBody>
          <a:bodyPr>
            <a:spAutoFit/>
          </a:bodyPr>
          <a:lstStyle/>
          <a:p>
            <a:pPr algn="ctr"/>
            <a:r>
              <a:rPr lang="en-US" i="1" dirty="0">
                <a:latin typeface="+mn-lt"/>
              </a:rPr>
              <a:t>Among all health facilities (N=1,158), percent with:</a:t>
            </a:r>
          </a:p>
        </p:txBody>
      </p:sp>
    </p:spTree>
    <p:extLst>
      <p:ext uri="{BB962C8B-B14F-4D97-AF65-F5344CB8AC3E}">
        <p14:creationId xmlns:p14="http://schemas.microsoft.com/office/powerpoint/2010/main" val="1605156484"/>
      </p:ext>
    </p:extLst>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1">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VMX3MACP777Z-1177381151-26497</_dlc_DocId>
    <_dlc_DocIdUrl xmlns="d16efad5-0601-4cf0-b7c2-89968258c777">
      <Url>https://icfonline.sharepoint.com/sites/ihd-dhs/Dissemination/_layouts/15/DocIdRedir.aspx?ID=VMX3MACP777Z-1177381151-26497</Url>
      <Description>VMX3MACP777Z-1177381151-26497</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6BA00862-67F5-46F2-A469-00BD00A8FACA}">
  <ds:schemaRefs>
    <ds:schemaRef ds:uri="http://schemas.microsoft.com/sharepoint/v3/contenttype/forms"/>
  </ds:schemaRefs>
</ds:datastoreItem>
</file>

<file path=customXml/itemProps2.xml><?xml version="1.0" encoding="utf-8"?>
<ds:datastoreItem xmlns:ds="http://schemas.openxmlformats.org/officeDocument/2006/customXml" ds:itemID="{F9DFCF2E-A25B-42B2-91B0-A9AB3FF479FE}"/>
</file>

<file path=customXml/itemProps3.xml><?xml version="1.0" encoding="utf-8"?>
<ds:datastoreItem xmlns:ds="http://schemas.openxmlformats.org/officeDocument/2006/customXml" ds:itemID="{62495114-FF23-41FC-BF00-959825158F5B}">
  <ds:schemaRefs>
    <ds:schemaRef ds:uri="http://schemas.microsoft.com/sharepoint/events"/>
  </ds:schemaRefs>
</ds:datastoreItem>
</file>

<file path=customXml/itemProps4.xml><?xml version="1.0" encoding="utf-8"?>
<ds:datastoreItem xmlns:ds="http://schemas.openxmlformats.org/officeDocument/2006/customXml" ds:itemID="{3E0B3BFD-93E0-45BC-97FB-1D6FB154AB16}">
  <ds:schemaRefs>
    <ds:schemaRef ds:uri="http://purl.org/dc/elements/1.1/"/>
    <ds:schemaRef ds:uri="http://purl.org/dc/dcmitype/"/>
    <ds:schemaRef ds:uri="http://purl.org/dc/terms/"/>
    <ds:schemaRef ds:uri="d16efad5-0601-4cf0-b7c2-89968258c777"/>
    <ds:schemaRef ds:uri="http://schemas.microsoft.com/office/infopath/2007/PartnerControls"/>
    <ds:schemaRef ds:uri="http://schemas.microsoft.com/office/2006/documentManagement/types"/>
    <ds:schemaRef ds:uri="http://www.w3.org/XML/1998/namespace"/>
    <ds:schemaRef ds:uri="http://schemas.microsoft.com/office/2006/metadata/properties"/>
    <ds:schemaRef ds:uri="http://schemas.openxmlformats.org/package/2006/metadata/core-properties"/>
    <ds:schemaRef ds:uri="fa6a9aea-fb0f-4ddd-aff8-712634b7d5fe"/>
    <ds:schemaRef ds:uri="83c4e5ee-5eea-4e8c-8b50-726738bccb6e"/>
  </ds:schemaRefs>
</ds:datastoreItem>
</file>

<file path=docProps/app.xml><?xml version="1.0" encoding="utf-8"?>
<Properties xmlns="http://schemas.openxmlformats.org/officeDocument/2006/extended-properties" xmlns:vt="http://schemas.openxmlformats.org/officeDocument/2006/docPropsVTypes">
  <Template>KSPA Theme1</Template>
  <TotalTime>5618</TotalTime>
  <Words>2223</Words>
  <Application>Microsoft Office PowerPoint</Application>
  <PresentationFormat>On-screen Show (4:3)</PresentationFormat>
  <Paragraphs>150</Paragraphs>
  <Slides>29</Slides>
  <Notes>29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29</vt:i4>
      </vt:variant>
    </vt:vector>
  </HeadingPairs>
  <TitlesOfParts>
    <vt:vector size="35" baseType="lpstr">
      <vt:lpstr>Arial</vt:lpstr>
      <vt:lpstr>Calibri</vt:lpstr>
      <vt:lpstr>Source Sans Pro</vt:lpstr>
      <vt:lpstr>Times New Roman</vt:lpstr>
      <vt:lpstr>Custom Design</vt:lpstr>
      <vt:lpstr>KSPA Theme1</vt:lpstr>
      <vt:lpstr>PowerPoint Presentation</vt:lpstr>
      <vt:lpstr>PowerPoint Presentation</vt:lpstr>
      <vt:lpstr>Availability of Specific Client Services</vt:lpstr>
      <vt:lpstr>Availability of Basic Services</vt:lpstr>
      <vt:lpstr>PowerPoint Presentation</vt:lpstr>
      <vt:lpstr>PowerPoint Presentation</vt:lpstr>
      <vt:lpstr>PowerPoint Presentation</vt:lpstr>
      <vt:lpstr>PowerPoint Presentation</vt:lpstr>
      <vt:lpstr>Availability of Basic Amenities</vt:lpstr>
      <vt:lpstr>Availability of Basic Equipment</vt:lpstr>
      <vt:lpstr>Infection Control</vt:lpstr>
      <vt:lpstr>Capacity for Processing of  Instruments for Reuse</vt:lpstr>
      <vt:lpstr>Diagnostic Capacity: Basic Tests</vt:lpstr>
      <vt:lpstr>Diagnostic Capacity:  Advanced Diagnostic Tests</vt:lpstr>
      <vt:lpstr>Diagnostic Capacity:  Equipment for Diagnostic Imaging</vt:lpstr>
      <vt:lpstr>Availability of Essential Medicines</vt:lpstr>
      <vt:lpstr>PowerPoint Presentation</vt:lpstr>
      <vt:lpstr>Management Meetings and  Quality Assurance</vt:lpstr>
      <vt:lpstr>Management Meetings by Facility Type</vt:lpstr>
      <vt:lpstr>PowerPoint Presentation</vt:lpstr>
      <vt:lpstr>Quality Assurance by Facility Type</vt:lpstr>
      <vt:lpstr>PowerPoint Presentation</vt:lpstr>
      <vt:lpstr>Client Feedback by Facility Type</vt:lpstr>
      <vt:lpstr>Client Feedback by Managing Authority</vt:lpstr>
      <vt:lpstr>Supervisory Visits by Facility Type</vt:lpstr>
      <vt:lpstr>Supportive Management Practices</vt:lpstr>
      <vt:lpstr>PowerPoint Presentation</vt:lpstr>
      <vt:lpstr>HMIS by Facility Type</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Facilities in Malawi</dc:title>
  <dc:creator>Sally Zweimueller</dc:creator>
  <cp:lastModifiedBy>Balian, Sarah (CNTR)</cp:lastModifiedBy>
  <cp:revision>265</cp:revision>
  <dcterms:created xsi:type="dcterms:W3CDTF">2010-08-17T13:53:29Z</dcterms:created>
  <dcterms:modified xsi:type="dcterms:W3CDTF">2023-07-17T16:50:29Z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c7b2e761-4d21-4e94-9ff1-7683e8ef09e7</vt:lpwstr>
  </property>
  <property fmtid="{D5CDD505-2E9C-101B-9397-08002B2CF9AE}" pid="4" name="MediaServiceImageTags">
    <vt:lpwstr/>
  </property>
</Properties>
</file>