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2.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3.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4.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Lst>
  <p:notesMasterIdLst>
    <p:notesMasterId r:id="rId31"/>
  </p:notesMasterIdLst>
  <p:handoutMasterIdLst>
    <p:handoutMasterId r:id="rId32"/>
  </p:handoutMasterIdLst>
  <p:sldIdLst>
    <p:sldId id="256" r:id="rId7"/>
    <p:sldId id="260" r:id="rId8"/>
    <p:sldId id="338" r:id="rId9"/>
    <p:sldId id="339" r:id="rId10"/>
    <p:sldId id="340" r:id="rId11"/>
    <p:sldId id="331" r:id="rId12"/>
    <p:sldId id="288" r:id="rId13"/>
    <p:sldId id="341" r:id="rId14"/>
    <p:sldId id="342" r:id="rId15"/>
    <p:sldId id="292" r:id="rId16"/>
    <p:sldId id="348" r:id="rId17"/>
    <p:sldId id="343" r:id="rId18"/>
    <p:sldId id="344" r:id="rId19"/>
    <p:sldId id="322" r:id="rId20"/>
    <p:sldId id="345" r:id="rId21"/>
    <p:sldId id="346" r:id="rId22"/>
    <p:sldId id="296" r:id="rId23"/>
    <p:sldId id="347" r:id="rId24"/>
    <p:sldId id="328" r:id="rId25"/>
    <p:sldId id="294" r:id="rId26"/>
    <p:sldId id="264" r:id="rId27"/>
    <p:sldId id="283" r:id="rId28"/>
    <p:sldId id="534" r:id="rId29"/>
    <p:sldId id="289" r:id="rId3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nnie Allnutt" initials="AA" userId="S::60656@icf.com::1a4c980e-ffa6-4764-abac-ea981ce85933" providerId="AD"/>
  <p188:author id="{CA9165A1-C12B-F8B0-B2F6-1F266D661A39}" name="Joe Millward" initials="JM" userId="S::jmillwa2@jh.edu::b155a340-7689-4e99-8dff-d2d82efa4ef8"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7BD4FE"/>
    <a:srgbClr val="BDEAFF"/>
    <a:srgbClr val="0178B0"/>
    <a:srgbClr val="0CA1DB"/>
    <a:srgbClr val="CFAFFF"/>
    <a:srgbClr val="A366FF"/>
    <a:srgbClr val="F0E7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37C03BE-DD15-42C1-98DF-AF12F04B28AE}" v="11" dt="2023-06-30T08:14:36.61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563" autoAdjust="0"/>
    <p:restoredTop sz="86290" autoAdjust="0"/>
  </p:normalViewPr>
  <p:slideViewPr>
    <p:cSldViewPr snapToGrid="0">
      <p:cViewPr varScale="1">
        <p:scale>
          <a:sx n="87" d="100"/>
          <a:sy n="87" d="100"/>
        </p:scale>
        <p:origin x="820" y="84"/>
      </p:cViewPr>
      <p:guideLst/>
    </p:cSldViewPr>
  </p:slideViewPr>
  <p:notesTextViewPr>
    <p:cViewPr>
      <p:scale>
        <a:sx n="1" d="1"/>
        <a:sy n="1" d="1"/>
      </p:scale>
      <p:origin x="0" y="0"/>
    </p:cViewPr>
  </p:notesTextViewPr>
  <p:notesViewPr>
    <p:cSldViewPr snapToGrid="0">
      <p:cViewPr varScale="1">
        <p:scale>
          <a:sx n="61" d="100"/>
          <a:sy n="61" d="100"/>
        </p:scale>
        <p:origin x="3245"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microsoft.com/office/2018/10/relationships/authors" Target="authors.xml"/><Relationship Id="rId21" Type="http://schemas.openxmlformats.org/officeDocument/2006/relationships/slide" Target="slides/slide15.xml"/><Relationship Id="rId34" Type="http://schemas.openxmlformats.org/officeDocument/2006/relationships/viewProps" Target="view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presProps" Target="presProps.xml"/><Relationship Id="rId38"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handoutMaster" Target="handoutMasters/handoutMaster1.xml"/><Relationship Id="rId37" Type="http://schemas.microsoft.com/office/2016/11/relationships/changesInfo" Target="changesInfos/changesInfo1.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notesMaster" Target="notesMasters/notesMaster1.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theme" Target="theme/theme1.xml"/><Relationship Id="rId8" Type="http://schemas.openxmlformats.org/officeDocument/2006/relationships/slide" Target="slides/slide2.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Farland, Annette (CNTR)" userId="e93d1f50-85ab-41a8-a34a-185a53159573" providerId="ADAL" clId="{837C03BE-DD15-42C1-98DF-AF12F04B28AE}"/>
    <pc:docChg chg="undo custSel modSld modMainMaster">
      <pc:chgData name="McFarland, Annette (CNTR)" userId="e93d1f50-85ab-41a8-a34a-185a53159573" providerId="ADAL" clId="{837C03BE-DD15-42C1-98DF-AF12F04B28AE}" dt="2023-06-30T09:36:14.445" v="116" actId="20577"/>
      <pc:docMkLst>
        <pc:docMk/>
      </pc:docMkLst>
      <pc:sldChg chg="modSp mod">
        <pc:chgData name="McFarland, Annette (CNTR)" userId="e93d1f50-85ab-41a8-a34a-185a53159573" providerId="ADAL" clId="{837C03BE-DD15-42C1-98DF-AF12F04B28AE}" dt="2023-06-30T07:44:11.961" v="15" actId="14100"/>
        <pc:sldMkLst>
          <pc:docMk/>
          <pc:sldMk cId="109857222" sldId="256"/>
        </pc:sldMkLst>
        <pc:spChg chg="mod">
          <ac:chgData name="McFarland, Annette (CNTR)" userId="e93d1f50-85ab-41a8-a34a-185a53159573" providerId="ADAL" clId="{837C03BE-DD15-42C1-98DF-AF12F04B28AE}" dt="2023-06-30T07:44:11.961" v="15" actId="14100"/>
          <ac:spMkLst>
            <pc:docMk/>
            <pc:sldMk cId="109857222" sldId="256"/>
            <ac:spMk id="3" creationId="{00000000-0000-0000-0000-000000000000}"/>
          </ac:spMkLst>
        </pc:spChg>
      </pc:sldChg>
      <pc:sldChg chg="modSp mod">
        <pc:chgData name="McFarland, Annette (CNTR)" userId="e93d1f50-85ab-41a8-a34a-185a53159573" providerId="ADAL" clId="{837C03BE-DD15-42C1-98DF-AF12F04B28AE}" dt="2023-06-30T07:56:09.674" v="37" actId="27918"/>
        <pc:sldMkLst>
          <pc:docMk/>
          <pc:sldMk cId="2004344858" sldId="288"/>
        </pc:sldMkLst>
        <pc:graphicFrameChg chg="mod">
          <ac:chgData name="McFarland, Annette (CNTR)" userId="e93d1f50-85ab-41a8-a34a-185a53159573" providerId="ADAL" clId="{837C03BE-DD15-42C1-98DF-AF12F04B28AE}" dt="2023-06-30T07:47:52.556" v="32" actId="207"/>
          <ac:graphicFrameMkLst>
            <pc:docMk/>
            <pc:sldMk cId="2004344858" sldId="288"/>
            <ac:graphicFrameMk id="2" creationId="{B0A68F7A-A083-4E2B-B574-D05208620F48}"/>
          </ac:graphicFrameMkLst>
        </pc:graphicFrameChg>
      </pc:sldChg>
      <pc:sldChg chg="modSp mod">
        <pc:chgData name="McFarland, Annette (CNTR)" userId="e93d1f50-85ab-41a8-a34a-185a53159573" providerId="ADAL" clId="{837C03BE-DD15-42C1-98DF-AF12F04B28AE}" dt="2023-06-30T09:36:14.445" v="116" actId="20577"/>
        <pc:sldMkLst>
          <pc:docMk/>
          <pc:sldMk cId="3475639167" sldId="289"/>
        </pc:sldMkLst>
        <pc:spChg chg="mod">
          <ac:chgData name="McFarland, Annette (CNTR)" userId="e93d1f50-85ab-41a8-a34a-185a53159573" providerId="ADAL" clId="{837C03BE-DD15-42C1-98DF-AF12F04B28AE}" dt="2023-06-30T09:36:14.445" v="116" actId="20577"/>
          <ac:spMkLst>
            <pc:docMk/>
            <pc:sldMk cId="3475639167" sldId="289"/>
            <ac:spMk id="2" creationId="{E2C1E771-73A1-701F-1EF7-0950A106EB3A}"/>
          </ac:spMkLst>
        </pc:spChg>
        <pc:spChg chg="mod">
          <ac:chgData name="McFarland, Annette (CNTR)" userId="e93d1f50-85ab-41a8-a34a-185a53159573" providerId="ADAL" clId="{837C03BE-DD15-42C1-98DF-AF12F04B28AE}" dt="2023-06-30T08:49:34.393" v="114" actId="6549"/>
          <ac:spMkLst>
            <pc:docMk/>
            <pc:sldMk cId="3475639167" sldId="289"/>
            <ac:spMk id="3" creationId="{F2A31AE5-F919-CA50-BF07-AF012D87D146}"/>
          </ac:spMkLst>
        </pc:spChg>
      </pc:sldChg>
      <pc:sldChg chg="modSp mod">
        <pc:chgData name="McFarland, Annette (CNTR)" userId="e93d1f50-85ab-41a8-a34a-185a53159573" providerId="ADAL" clId="{837C03BE-DD15-42C1-98DF-AF12F04B28AE}" dt="2023-06-30T08:04:28.721" v="43" actId="14100"/>
        <pc:sldMkLst>
          <pc:docMk/>
          <pc:sldMk cId="4205298638" sldId="292"/>
        </pc:sldMkLst>
        <pc:cxnChg chg="mod">
          <ac:chgData name="McFarland, Annette (CNTR)" userId="e93d1f50-85ab-41a8-a34a-185a53159573" providerId="ADAL" clId="{837C03BE-DD15-42C1-98DF-AF12F04B28AE}" dt="2023-06-30T08:04:16.671" v="41" actId="14100"/>
          <ac:cxnSpMkLst>
            <pc:docMk/>
            <pc:sldMk cId="4205298638" sldId="292"/>
            <ac:cxnSpMk id="10" creationId="{F1EC5209-DF5E-3950-E204-65B287D29FE0}"/>
          </ac:cxnSpMkLst>
        </pc:cxnChg>
        <pc:cxnChg chg="mod">
          <ac:chgData name="McFarland, Annette (CNTR)" userId="e93d1f50-85ab-41a8-a34a-185a53159573" providerId="ADAL" clId="{837C03BE-DD15-42C1-98DF-AF12F04B28AE}" dt="2023-06-30T08:04:28.721" v="43" actId="14100"/>
          <ac:cxnSpMkLst>
            <pc:docMk/>
            <pc:sldMk cId="4205298638" sldId="292"/>
            <ac:cxnSpMk id="16" creationId="{0560DE5B-7690-078C-287A-A3BB7D3E5E34}"/>
          </ac:cxnSpMkLst>
        </pc:cxnChg>
      </pc:sldChg>
      <pc:sldChg chg="modSp">
        <pc:chgData name="McFarland, Annette (CNTR)" userId="e93d1f50-85ab-41a8-a34a-185a53159573" providerId="ADAL" clId="{837C03BE-DD15-42C1-98DF-AF12F04B28AE}" dt="2023-06-30T08:14:36.619" v="60" actId="207"/>
        <pc:sldMkLst>
          <pc:docMk/>
          <pc:sldMk cId="3332005300" sldId="322"/>
        </pc:sldMkLst>
        <pc:graphicFrameChg chg="mod">
          <ac:chgData name="McFarland, Annette (CNTR)" userId="e93d1f50-85ab-41a8-a34a-185a53159573" providerId="ADAL" clId="{837C03BE-DD15-42C1-98DF-AF12F04B28AE}" dt="2023-06-30T08:14:36.619" v="60" actId="207"/>
          <ac:graphicFrameMkLst>
            <pc:docMk/>
            <pc:sldMk cId="3332005300" sldId="322"/>
            <ac:graphicFrameMk id="6" creationId="{A9A8CC69-E7C7-8BF8-2D2D-ABB1A61EC758}"/>
          </ac:graphicFrameMkLst>
        </pc:graphicFrameChg>
      </pc:sldChg>
      <pc:sldChg chg="modSp">
        <pc:chgData name="McFarland, Annette (CNTR)" userId="e93d1f50-85ab-41a8-a34a-185a53159573" providerId="ADAL" clId="{837C03BE-DD15-42C1-98DF-AF12F04B28AE}" dt="2023-06-30T08:08:57.074" v="47" actId="207"/>
        <pc:sldMkLst>
          <pc:docMk/>
          <pc:sldMk cId="3632646033" sldId="328"/>
        </pc:sldMkLst>
        <pc:graphicFrameChg chg="mod">
          <ac:chgData name="McFarland, Annette (CNTR)" userId="e93d1f50-85ab-41a8-a34a-185a53159573" providerId="ADAL" clId="{837C03BE-DD15-42C1-98DF-AF12F04B28AE}" dt="2023-06-30T08:08:57.074" v="47" actId="207"/>
          <ac:graphicFrameMkLst>
            <pc:docMk/>
            <pc:sldMk cId="3632646033" sldId="328"/>
            <ac:graphicFrameMk id="2" creationId="{B0A68F7A-A083-4E2B-B574-D05208620F48}"/>
          </ac:graphicFrameMkLst>
        </pc:graphicFrameChg>
      </pc:sldChg>
      <pc:sldChg chg="modNotesTx">
        <pc:chgData name="McFarland, Annette (CNTR)" userId="e93d1f50-85ab-41a8-a34a-185a53159573" providerId="ADAL" clId="{837C03BE-DD15-42C1-98DF-AF12F04B28AE}" dt="2023-06-30T07:47:00.307" v="31" actId="20577"/>
        <pc:sldMkLst>
          <pc:docMk/>
          <pc:sldMk cId="1612805360" sldId="331"/>
        </pc:sldMkLst>
      </pc:sldChg>
      <pc:sldChg chg="addSp delSp mod">
        <pc:chgData name="McFarland, Annette (CNTR)" userId="e93d1f50-85ab-41a8-a34a-185a53159573" providerId="ADAL" clId="{837C03BE-DD15-42C1-98DF-AF12F04B28AE}" dt="2023-06-30T07:56:09.169" v="36" actId="478"/>
        <pc:sldMkLst>
          <pc:docMk/>
          <pc:sldMk cId="127253413" sldId="342"/>
        </pc:sldMkLst>
        <pc:spChg chg="add del">
          <ac:chgData name="McFarland, Annette (CNTR)" userId="e93d1f50-85ab-41a8-a34a-185a53159573" providerId="ADAL" clId="{837C03BE-DD15-42C1-98DF-AF12F04B28AE}" dt="2023-06-30T07:56:08.810" v="35" actId="478"/>
          <ac:spMkLst>
            <pc:docMk/>
            <pc:sldMk cId="127253413" sldId="342"/>
            <ac:spMk id="4" creationId="{E101C719-EDE0-EBF2-5BF6-CCAEDAE3D2DE}"/>
          </ac:spMkLst>
        </pc:spChg>
        <pc:spChg chg="add del">
          <ac:chgData name="McFarland, Annette (CNTR)" userId="e93d1f50-85ab-41a8-a34a-185a53159573" providerId="ADAL" clId="{837C03BE-DD15-42C1-98DF-AF12F04B28AE}" dt="2023-06-30T07:56:09.169" v="36" actId="478"/>
          <ac:spMkLst>
            <pc:docMk/>
            <pc:sldMk cId="127253413" sldId="342"/>
            <ac:spMk id="5" creationId="{FE0BA0B7-CCD9-B683-F050-47BC8A0724EA}"/>
          </ac:spMkLst>
        </pc:spChg>
      </pc:sldChg>
      <pc:sldChg chg="modSp mod modNotesTx">
        <pc:chgData name="McFarland, Annette (CNTR)" userId="e93d1f50-85ab-41a8-a34a-185a53159573" providerId="ADAL" clId="{837C03BE-DD15-42C1-98DF-AF12F04B28AE}" dt="2023-06-30T08:45:04.547" v="112" actId="20577"/>
        <pc:sldMkLst>
          <pc:docMk/>
          <pc:sldMk cId="933831771" sldId="345"/>
        </pc:sldMkLst>
        <pc:spChg chg="mod">
          <ac:chgData name="McFarland, Annette (CNTR)" userId="e93d1f50-85ab-41a8-a34a-185a53159573" providerId="ADAL" clId="{837C03BE-DD15-42C1-98DF-AF12F04B28AE}" dt="2023-06-30T08:45:04.547" v="112" actId="20577"/>
          <ac:spMkLst>
            <pc:docMk/>
            <pc:sldMk cId="933831771" sldId="345"/>
            <ac:spMk id="10" creationId="{2D953FA9-CD59-752E-4FDA-CC41FF4B8DF2}"/>
          </ac:spMkLst>
        </pc:spChg>
      </pc:sldChg>
      <pc:sldChg chg="modSp">
        <pc:chgData name="McFarland, Annette (CNTR)" userId="e93d1f50-85ab-41a8-a34a-185a53159573" providerId="ADAL" clId="{837C03BE-DD15-42C1-98DF-AF12F04B28AE}" dt="2023-06-30T08:05:27.413" v="46" actId="207"/>
        <pc:sldMkLst>
          <pc:docMk/>
          <pc:sldMk cId="174098947" sldId="347"/>
        </pc:sldMkLst>
        <pc:graphicFrameChg chg="mod">
          <ac:chgData name="McFarland, Annette (CNTR)" userId="e93d1f50-85ab-41a8-a34a-185a53159573" providerId="ADAL" clId="{837C03BE-DD15-42C1-98DF-AF12F04B28AE}" dt="2023-06-30T08:05:27.413" v="46" actId="207"/>
          <ac:graphicFrameMkLst>
            <pc:docMk/>
            <pc:sldMk cId="174098947" sldId="347"/>
            <ac:graphicFrameMk id="2" creationId="{B0A68F7A-A083-4E2B-B574-D05208620F48}"/>
          </ac:graphicFrameMkLst>
        </pc:graphicFrameChg>
      </pc:sldChg>
      <pc:sldChg chg="modNotesTx">
        <pc:chgData name="McFarland, Annette (CNTR)" userId="e93d1f50-85ab-41a8-a34a-185a53159573" providerId="ADAL" clId="{837C03BE-DD15-42C1-98DF-AF12F04B28AE}" dt="2023-06-30T08:11:12.974" v="57" actId="20577"/>
        <pc:sldMkLst>
          <pc:docMk/>
          <pc:sldMk cId="3392635422" sldId="534"/>
        </pc:sldMkLst>
      </pc:sldChg>
      <pc:sldMasterChg chg="modSldLayout">
        <pc:chgData name="McFarland, Annette (CNTR)" userId="e93d1f50-85ab-41a8-a34a-185a53159573" providerId="ADAL" clId="{837C03BE-DD15-42C1-98DF-AF12F04B28AE}" dt="2023-06-30T07:44:59.444" v="29" actId="6549"/>
        <pc:sldMasterMkLst>
          <pc:docMk/>
          <pc:sldMasterMk cId="3850865728" sldId="2147483662"/>
        </pc:sldMasterMkLst>
        <pc:sldLayoutChg chg="modSp mod">
          <pc:chgData name="McFarland, Annette (CNTR)" userId="e93d1f50-85ab-41a8-a34a-185a53159573" providerId="ADAL" clId="{837C03BE-DD15-42C1-98DF-AF12F04B28AE}" dt="2023-06-30T07:44:59.444" v="29" actId="6549"/>
          <pc:sldLayoutMkLst>
            <pc:docMk/>
            <pc:sldMasterMk cId="3850865728" sldId="2147483662"/>
            <pc:sldLayoutMk cId="3824787925" sldId="2147483686"/>
          </pc:sldLayoutMkLst>
          <pc:spChg chg="mod">
            <ac:chgData name="McFarland, Annette (CNTR)" userId="e93d1f50-85ab-41a8-a34a-185a53159573" providerId="ADAL" clId="{837C03BE-DD15-42C1-98DF-AF12F04B28AE}" dt="2023-06-30T07:44:59.444" v="29" actId="6549"/>
            <ac:spMkLst>
              <pc:docMk/>
              <pc:sldMasterMk cId="3850865728" sldId="2147483662"/>
              <pc:sldLayoutMk cId="3824787925" sldId="2147483686"/>
              <ac:spMk id="4" creationId="{EC71831F-1B8F-EA98-3184-E4EB3C6D8FB1}"/>
            </ac:spMkLst>
          </pc:spChg>
        </pc:sldLayoutChg>
      </pc:sldMasterChg>
    </pc:docChg>
  </pc:docChgLst>
  <pc:docChgLst>
    <pc:chgData name="Allnutt, Annie" userId="1a4c980e-ffa6-4764-abac-ea981ce85933" providerId="ADAL" clId="{D6F57A26-0EDD-4902-85E4-2EA794C92598}"/>
    <pc:docChg chg="">
      <pc:chgData name="Allnutt, Annie" userId="1a4c980e-ffa6-4764-abac-ea981ce85933" providerId="ADAL" clId="{D6F57A26-0EDD-4902-85E4-2EA794C92598}" dt="2023-06-01T17:38:43.067" v="6"/>
      <pc:docMkLst>
        <pc:docMk/>
      </pc:docMkLst>
      <pc:sldChg chg="addCm">
        <pc:chgData name="Allnutt, Annie" userId="1a4c980e-ffa6-4764-abac-ea981ce85933" providerId="ADAL" clId="{D6F57A26-0EDD-4902-85E4-2EA794C92598}" dt="2023-06-01T15:08:12.672" v="0"/>
        <pc:sldMkLst>
          <pc:docMk/>
          <pc:sldMk cId="2004344858" sldId="288"/>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08:12.672" v="0"/>
              <pc2:cmMkLst xmlns:pc2="http://schemas.microsoft.com/office/powerpoint/2019/9/main/command">
                <pc:docMk/>
                <pc:sldMk cId="2004344858" sldId="288"/>
                <pc2:cmMk id="{D5701D05-8DAA-4369-B6A5-5B005F0523CE}"/>
              </pc2:cmMkLst>
            </pc226:cmChg>
          </p:ext>
        </pc:extLst>
      </pc:sldChg>
      <pc:sldChg chg="addCm">
        <pc:chgData name="Allnutt, Annie" userId="1a4c980e-ffa6-4764-abac-ea981ce85933" providerId="ADAL" clId="{D6F57A26-0EDD-4902-85E4-2EA794C92598}" dt="2023-06-01T17:38:43.067" v="6"/>
        <pc:sldMkLst>
          <pc:docMk/>
          <pc:sldMk cId="3475639167" sldId="289"/>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7:38:43.067" v="6"/>
              <pc2:cmMkLst xmlns:pc2="http://schemas.microsoft.com/office/powerpoint/2019/9/main/command">
                <pc:docMk/>
                <pc:sldMk cId="3475639167" sldId="289"/>
                <pc2:cmMk id="{162E9DB9-F695-4DED-863E-4D08E48CCE64}"/>
              </pc2:cmMkLst>
            </pc226:cmChg>
          </p:ext>
        </pc:extLst>
      </pc:sldChg>
      <pc:sldChg chg="addCm">
        <pc:chgData name="Allnutt, Annie" userId="1a4c980e-ffa6-4764-abac-ea981ce85933" providerId="ADAL" clId="{D6F57A26-0EDD-4902-85E4-2EA794C92598}" dt="2023-06-01T15:32:37.170" v="3"/>
        <pc:sldMkLst>
          <pc:docMk/>
          <pc:sldMk cId="4205298638" sldId="29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32:37.170" v="3"/>
              <pc2:cmMkLst xmlns:pc2="http://schemas.microsoft.com/office/powerpoint/2019/9/main/command">
                <pc:docMk/>
                <pc:sldMk cId="4205298638" sldId="292"/>
                <pc2:cmMk id="{5FF36EC3-8A55-47CA-BA42-FEB60FE920C9}"/>
              </pc2:cmMkLst>
            </pc226:cmChg>
          </p:ext>
        </pc:extLst>
      </pc:sldChg>
      <pc:sldChg chg="addCm">
        <pc:chgData name="Allnutt, Annie" userId="1a4c980e-ffa6-4764-abac-ea981ce85933" providerId="ADAL" clId="{D6F57A26-0EDD-4902-85E4-2EA794C92598}" dt="2023-06-01T15:49:07.720" v="5"/>
        <pc:sldMkLst>
          <pc:docMk/>
          <pc:sldMk cId="3332005300" sldId="32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49:07.720" v="5"/>
              <pc2:cmMkLst xmlns:pc2="http://schemas.microsoft.com/office/powerpoint/2019/9/main/command">
                <pc:docMk/>
                <pc:sldMk cId="3332005300" sldId="322"/>
                <pc2:cmMk id="{5562D98C-4B65-426A-8626-B24CC1CB14B8}"/>
              </pc2:cmMkLst>
            </pc226:cmChg>
          </p:ext>
        </pc:extLst>
      </pc:sldChg>
      <pc:sldChg chg="addCm">
        <pc:chgData name="Allnutt, Annie" userId="1a4c980e-ffa6-4764-abac-ea981ce85933" providerId="ADAL" clId="{D6F57A26-0EDD-4902-85E4-2EA794C92598}" dt="2023-06-01T15:14:30.886" v="1"/>
        <pc:sldMkLst>
          <pc:docMk/>
          <pc:sldMk cId="127253413" sldId="34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14:30.886" v="1"/>
              <pc2:cmMkLst xmlns:pc2="http://schemas.microsoft.com/office/powerpoint/2019/9/main/command">
                <pc:docMk/>
                <pc:sldMk cId="127253413" sldId="342"/>
                <pc2:cmMk id="{87B4863A-596E-431F-A948-D5026AECBAB4}"/>
              </pc2:cmMkLst>
            </pc226:cmChg>
          </p:ext>
        </pc:extLst>
      </pc:sldChg>
      <pc:sldChg chg="addCm">
        <pc:chgData name="Allnutt, Annie" userId="1a4c980e-ffa6-4764-abac-ea981ce85933" providerId="ADAL" clId="{D6F57A26-0EDD-4902-85E4-2EA794C92598}" dt="2023-06-01T15:34:41.828" v="4"/>
        <pc:sldMkLst>
          <pc:docMk/>
          <pc:sldMk cId="847019123" sldId="343"/>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34:41.828" v="4"/>
              <pc2:cmMkLst xmlns:pc2="http://schemas.microsoft.com/office/powerpoint/2019/9/main/command">
                <pc:docMk/>
                <pc:sldMk cId="847019123" sldId="343"/>
                <pc2:cmMk id="{605FF037-5359-4AF8-A83C-013BCD7A18C9}"/>
              </pc2:cmMkLst>
            </pc226:cmChg>
          </p:ext>
        </pc:extLst>
      </pc:sldChg>
      <pc:sldChg chg="addCm">
        <pc:chgData name="Allnutt, Annie" userId="1a4c980e-ffa6-4764-abac-ea981ce85933" providerId="ADAL" clId="{D6F57A26-0EDD-4902-85E4-2EA794C92598}" dt="2023-06-01T15:21:23.419" v="2"/>
        <pc:sldMkLst>
          <pc:docMk/>
          <pc:sldMk cId="3364805724" sldId="348"/>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D6F57A26-0EDD-4902-85E4-2EA794C92598}" dt="2023-06-01T15:21:23.419" v="2"/>
              <pc2:cmMkLst xmlns:pc2="http://schemas.microsoft.com/office/powerpoint/2019/9/main/command">
                <pc:docMk/>
                <pc:sldMk cId="3364805724" sldId="348"/>
                <pc2:cmMk id="{789E2293-2092-467D-A198-64996FFC1E79}"/>
              </pc2:cmMkLst>
            </pc226:cmChg>
          </p:ext>
        </pc:extLst>
      </pc:sldChg>
    </pc:docChg>
  </pc:docChgLst>
  <pc:docChgLst>
    <pc:chgData name="Behague, Sabina" userId="2f9f8379-56ce-455c-81be-d1dc66b28ae7" providerId="ADAL" clId="{14EA4BA1-2B9E-4898-8F54-5673B91CE0BF}"/>
    <pc:docChg chg="custSel modSld">
      <pc:chgData name="Behague, Sabina" userId="2f9f8379-56ce-455c-81be-d1dc66b28ae7" providerId="ADAL" clId="{14EA4BA1-2B9E-4898-8F54-5673B91CE0BF}" dt="2023-06-12T00:37:26.113" v="2943" actId="20577"/>
      <pc:docMkLst>
        <pc:docMk/>
      </pc:docMkLst>
      <pc:sldChg chg="modSp mod">
        <pc:chgData name="Behague, Sabina" userId="2f9f8379-56ce-455c-81be-d1dc66b28ae7" providerId="ADAL" clId="{14EA4BA1-2B9E-4898-8F54-5673B91CE0BF}" dt="2023-06-11T19:48:05.876" v="0" actId="20577"/>
        <pc:sldMkLst>
          <pc:docMk/>
          <pc:sldMk cId="2163988523" sldId="260"/>
        </pc:sldMkLst>
        <pc:spChg chg="mod">
          <ac:chgData name="Behague, Sabina" userId="2f9f8379-56ce-455c-81be-d1dc66b28ae7" providerId="ADAL" clId="{14EA4BA1-2B9E-4898-8F54-5673B91CE0BF}" dt="2023-06-11T19:48:05.876" v="0" actId="20577"/>
          <ac:spMkLst>
            <pc:docMk/>
            <pc:sldMk cId="2163988523" sldId="260"/>
            <ac:spMk id="9" creationId="{E690F70B-E368-D7F5-795E-B5139345EF71}"/>
          </ac:spMkLst>
        </pc:spChg>
      </pc:sldChg>
      <pc:sldChg chg="modNotesTx">
        <pc:chgData name="Behague, Sabina" userId="2f9f8379-56ce-455c-81be-d1dc66b28ae7" providerId="ADAL" clId="{14EA4BA1-2B9E-4898-8F54-5673B91CE0BF}" dt="2023-06-12T00:00:30.594" v="2449" actId="20577"/>
        <pc:sldMkLst>
          <pc:docMk/>
          <pc:sldMk cId="2479953464" sldId="264"/>
        </pc:sldMkLst>
      </pc:sldChg>
      <pc:sldChg chg="modNotesTx">
        <pc:chgData name="Behague, Sabina" userId="2f9f8379-56ce-455c-81be-d1dc66b28ae7" providerId="ADAL" clId="{14EA4BA1-2B9E-4898-8F54-5673B91CE0BF}" dt="2023-06-12T00:35:19.856" v="2622" actId="20577"/>
        <pc:sldMkLst>
          <pc:docMk/>
          <pc:sldMk cId="3502258445" sldId="283"/>
        </pc:sldMkLst>
      </pc:sldChg>
      <pc:sldChg chg="modNotesTx">
        <pc:chgData name="Behague, Sabina" userId="2f9f8379-56ce-455c-81be-d1dc66b28ae7" providerId="ADAL" clId="{14EA4BA1-2B9E-4898-8F54-5673B91CE0BF}" dt="2023-06-11T20:11:41.556" v="554" actId="20577"/>
        <pc:sldMkLst>
          <pc:docMk/>
          <pc:sldMk cId="2004344858" sldId="288"/>
        </pc:sldMkLst>
      </pc:sldChg>
      <pc:sldChg chg="modNotesTx">
        <pc:chgData name="Behague, Sabina" userId="2f9f8379-56ce-455c-81be-d1dc66b28ae7" providerId="ADAL" clId="{14EA4BA1-2B9E-4898-8F54-5673B91CE0BF}" dt="2023-06-11T23:27:59.802" v="1227" actId="20577"/>
        <pc:sldMkLst>
          <pc:docMk/>
          <pc:sldMk cId="4205298638" sldId="292"/>
        </pc:sldMkLst>
      </pc:sldChg>
      <pc:sldChg chg="modNotesTx">
        <pc:chgData name="Behague, Sabina" userId="2f9f8379-56ce-455c-81be-d1dc66b28ae7" providerId="ADAL" clId="{14EA4BA1-2B9E-4898-8F54-5673B91CE0BF}" dt="2023-06-11T23:59:03.363" v="2131" actId="20577"/>
        <pc:sldMkLst>
          <pc:docMk/>
          <pc:sldMk cId="1925132525" sldId="294"/>
        </pc:sldMkLst>
      </pc:sldChg>
      <pc:sldChg chg="modNotesTx">
        <pc:chgData name="Behague, Sabina" userId="2f9f8379-56ce-455c-81be-d1dc66b28ae7" providerId="ADAL" clId="{14EA4BA1-2B9E-4898-8F54-5673B91CE0BF}" dt="2023-06-11T23:49:34.291" v="1825" actId="20577"/>
        <pc:sldMkLst>
          <pc:docMk/>
          <pc:sldMk cId="476875324" sldId="296"/>
        </pc:sldMkLst>
      </pc:sldChg>
      <pc:sldChg chg="modNotesTx">
        <pc:chgData name="Behague, Sabina" userId="2f9f8379-56ce-455c-81be-d1dc66b28ae7" providerId="ADAL" clId="{14EA4BA1-2B9E-4898-8F54-5673B91CE0BF}" dt="2023-06-11T23:30:26.697" v="1602" actId="20577"/>
        <pc:sldMkLst>
          <pc:docMk/>
          <pc:sldMk cId="3332005300" sldId="322"/>
        </pc:sldMkLst>
      </pc:sldChg>
      <pc:sldChg chg="modNotesTx">
        <pc:chgData name="Behague, Sabina" userId="2f9f8379-56ce-455c-81be-d1dc66b28ae7" providerId="ADAL" clId="{14EA4BA1-2B9E-4898-8F54-5673B91CE0BF}" dt="2023-06-11T23:51:55.899" v="1998" actId="20577"/>
        <pc:sldMkLst>
          <pc:docMk/>
          <pc:sldMk cId="3632646033" sldId="328"/>
        </pc:sldMkLst>
      </pc:sldChg>
      <pc:sldChg chg="modNotesTx">
        <pc:chgData name="Behague, Sabina" userId="2f9f8379-56ce-455c-81be-d1dc66b28ae7" providerId="ADAL" clId="{14EA4BA1-2B9E-4898-8F54-5673B91CE0BF}" dt="2023-06-11T20:08:26.552" v="114" actId="20577"/>
        <pc:sldMkLst>
          <pc:docMk/>
          <pc:sldMk cId="1612805360" sldId="331"/>
        </pc:sldMkLst>
      </pc:sldChg>
      <pc:sldChg chg="modNotesTx">
        <pc:chgData name="Behague, Sabina" userId="2f9f8379-56ce-455c-81be-d1dc66b28ae7" providerId="ADAL" clId="{14EA4BA1-2B9E-4898-8F54-5673B91CE0BF}" dt="2023-06-11T20:12:19.480" v="649" actId="20577"/>
        <pc:sldMkLst>
          <pc:docMk/>
          <pc:sldMk cId="2719209172" sldId="341"/>
        </pc:sldMkLst>
      </pc:sldChg>
      <pc:sldChg chg="modNotesTx">
        <pc:chgData name="Behague, Sabina" userId="2f9f8379-56ce-455c-81be-d1dc66b28ae7" providerId="ADAL" clId="{14EA4BA1-2B9E-4898-8F54-5673B91CE0BF}" dt="2023-06-11T20:15:52.845" v="1079" actId="20577"/>
        <pc:sldMkLst>
          <pc:docMk/>
          <pc:sldMk cId="127253413" sldId="342"/>
        </pc:sldMkLst>
      </pc:sldChg>
      <pc:sldChg chg="modNotesTx">
        <pc:chgData name="Behague, Sabina" userId="2f9f8379-56ce-455c-81be-d1dc66b28ae7" providerId="ADAL" clId="{14EA4BA1-2B9E-4898-8F54-5673B91CE0BF}" dt="2023-06-11T23:29:03.151" v="1431" actId="20577"/>
        <pc:sldMkLst>
          <pc:docMk/>
          <pc:sldMk cId="847019123" sldId="343"/>
        </pc:sldMkLst>
      </pc:sldChg>
      <pc:sldChg chg="modSp mod">
        <pc:chgData name="Behague, Sabina" userId="2f9f8379-56ce-455c-81be-d1dc66b28ae7" providerId="ADAL" clId="{14EA4BA1-2B9E-4898-8F54-5673B91CE0BF}" dt="2023-06-11T23:29:10.531" v="1432" actId="20577"/>
        <pc:sldMkLst>
          <pc:docMk/>
          <pc:sldMk cId="2849914987" sldId="344"/>
        </pc:sldMkLst>
        <pc:spChg chg="mod">
          <ac:chgData name="Behague, Sabina" userId="2f9f8379-56ce-455c-81be-d1dc66b28ae7" providerId="ADAL" clId="{14EA4BA1-2B9E-4898-8F54-5673B91CE0BF}" dt="2023-06-11T23:29:10.531" v="1432" actId="20577"/>
          <ac:spMkLst>
            <pc:docMk/>
            <pc:sldMk cId="2849914987" sldId="344"/>
            <ac:spMk id="9" creationId="{E690F70B-E368-D7F5-795E-B5139345EF71}"/>
          </ac:spMkLst>
        </pc:spChg>
      </pc:sldChg>
      <pc:sldChg chg="modNotesTx">
        <pc:chgData name="Behague, Sabina" userId="2f9f8379-56ce-455c-81be-d1dc66b28ae7" providerId="ADAL" clId="{14EA4BA1-2B9E-4898-8F54-5673B91CE0BF}" dt="2023-06-11T23:31:35.315" v="1665" actId="20577"/>
        <pc:sldMkLst>
          <pc:docMk/>
          <pc:sldMk cId="933831771" sldId="345"/>
        </pc:sldMkLst>
      </pc:sldChg>
      <pc:sldChg chg="modSp mod">
        <pc:chgData name="Behague, Sabina" userId="2f9f8379-56ce-455c-81be-d1dc66b28ae7" providerId="ADAL" clId="{14EA4BA1-2B9E-4898-8F54-5673B91CE0BF}" dt="2023-06-11T23:31:40.373" v="1666" actId="20577"/>
        <pc:sldMkLst>
          <pc:docMk/>
          <pc:sldMk cId="958764126" sldId="346"/>
        </pc:sldMkLst>
        <pc:spChg chg="mod">
          <ac:chgData name="Behague, Sabina" userId="2f9f8379-56ce-455c-81be-d1dc66b28ae7" providerId="ADAL" clId="{14EA4BA1-2B9E-4898-8F54-5673B91CE0BF}" dt="2023-06-11T23:31:40.373" v="1666" actId="20577"/>
          <ac:spMkLst>
            <pc:docMk/>
            <pc:sldMk cId="958764126" sldId="346"/>
            <ac:spMk id="9" creationId="{E690F70B-E368-D7F5-795E-B5139345EF71}"/>
          </ac:spMkLst>
        </pc:spChg>
      </pc:sldChg>
      <pc:sldChg chg="modNotesTx">
        <pc:chgData name="Behague, Sabina" userId="2f9f8379-56ce-455c-81be-d1dc66b28ae7" providerId="ADAL" clId="{14EA4BA1-2B9E-4898-8F54-5673B91CE0BF}" dt="2023-06-11T23:51:09.017" v="1972" actId="20577"/>
        <pc:sldMkLst>
          <pc:docMk/>
          <pc:sldMk cId="174098947" sldId="347"/>
        </pc:sldMkLst>
      </pc:sldChg>
      <pc:sldChg chg="modNotesTx">
        <pc:chgData name="Behague, Sabina" userId="2f9f8379-56ce-455c-81be-d1dc66b28ae7" providerId="ADAL" clId="{14EA4BA1-2B9E-4898-8F54-5673B91CE0BF}" dt="2023-06-12T00:37:26.113" v="2943" actId="20577"/>
        <pc:sldMkLst>
          <pc:docMk/>
          <pc:sldMk cId="3392635422" sldId="534"/>
        </pc:sldMkLst>
      </pc:sldChg>
    </pc:docChg>
  </pc:docChgLst>
  <pc:docChgLst>
    <pc:chgData name="Balian, Sarah" userId="b3b060d9-4d34-479b-ad68-688eaebf93c5" providerId="ADAL" clId="{BD17BC63-F287-4CF6-8C3D-628E6F7E7388}"/>
    <pc:docChg chg="undo custSel addSld delSld modSld sldOrd">
      <pc:chgData name="Balian, Sarah" userId="b3b060d9-4d34-479b-ad68-688eaebf93c5" providerId="ADAL" clId="{BD17BC63-F287-4CF6-8C3D-628E6F7E7388}" dt="2022-12-21T15:57:28.179" v="3960" actId="20577"/>
      <pc:docMkLst>
        <pc:docMk/>
      </pc:docMkLst>
      <pc:sldChg chg="modSp mod">
        <pc:chgData name="Balian, Sarah" userId="b3b060d9-4d34-479b-ad68-688eaebf93c5" providerId="ADAL" clId="{BD17BC63-F287-4CF6-8C3D-628E6F7E7388}" dt="2022-12-21T15:53:21.567" v="3836" actId="20577"/>
        <pc:sldMkLst>
          <pc:docMk/>
          <pc:sldMk cId="109857222" sldId="256"/>
        </pc:sldMkLst>
        <pc:spChg chg="mod">
          <ac:chgData name="Balian, Sarah" userId="b3b060d9-4d34-479b-ad68-688eaebf93c5" providerId="ADAL" clId="{BD17BC63-F287-4CF6-8C3D-628E6F7E7388}" dt="2022-12-21T15:53:21.567" v="3836" actId="20577"/>
          <ac:spMkLst>
            <pc:docMk/>
            <pc:sldMk cId="109857222" sldId="256"/>
            <ac:spMk id="3" creationId="{00000000-0000-0000-0000-000000000000}"/>
          </ac:spMkLst>
        </pc:spChg>
      </pc:sldChg>
      <pc:sldChg chg="modSp mod">
        <pc:chgData name="Balian, Sarah" userId="b3b060d9-4d34-479b-ad68-688eaebf93c5" providerId="ADAL" clId="{BD17BC63-F287-4CF6-8C3D-628E6F7E7388}" dt="2022-12-18T20:31:28.244" v="1386" actId="20577"/>
        <pc:sldMkLst>
          <pc:docMk/>
          <pc:sldMk cId="2163988523" sldId="260"/>
        </pc:sldMkLst>
        <pc:spChg chg="mod">
          <ac:chgData name="Balian, Sarah" userId="b3b060d9-4d34-479b-ad68-688eaebf93c5" providerId="ADAL" clId="{BD17BC63-F287-4CF6-8C3D-628E6F7E7388}" dt="2022-12-18T20:31:14.492" v="1385" actId="1076"/>
          <ac:spMkLst>
            <pc:docMk/>
            <pc:sldMk cId="2163988523" sldId="260"/>
            <ac:spMk id="3" creationId="{7F10B6DC-6AF4-BFD9-E1D5-B98AA266289F}"/>
          </ac:spMkLst>
        </pc:spChg>
        <pc:spChg chg="mod">
          <ac:chgData name="Balian, Sarah" userId="b3b060d9-4d34-479b-ad68-688eaebf93c5" providerId="ADAL" clId="{BD17BC63-F287-4CF6-8C3D-628E6F7E7388}" dt="2022-12-18T20:31:28.244" v="1386" actId="20577"/>
          <ac:spMkLst>
            <pc:docMk/>
            <pc:sldMk cId="2163988523" sldId="260"/>
            <ac:spMk id="9" creationId="{E690F70B-E368-D7F5-795E-B5139345EF71}"/>
          </ac:spMkLst>
        </pc:spChg>
      </pc:sldChg>
      <pc:sldChg chg="del">
        <pc:chgData name="Balian, Sarah" userId="b3b060d9-4d34-479b-ad68-688eaebf93c5" providerId="ADAL" clId="{BD17BC63-F287-4CF6-8C3D-628E6F7E7388}" dt="2022-12-18T23:46:01.951" v="3325" actId="47"/>
        <pc:sldMkLst>
          <pc:docMk/>
          <pc:sldMk cId="1428788921" sldId="262"/>
        </pc:sldMkLst>
      </pc:sldChg>
      <pc:sldChg chg="del">
        <pc:chgData name="Balian, Sarah" userId="b3b060d9-4d34-479b-ad68-688eaebf93c5" providerId="ADAL" clId="{BD17BC63-F287-4CF6-8C3D-628E6F7E7388}" dt="2022-12-18T23:45:52.782" v="3318" actId="47"/>
        <pc:sldMkLst>
          <pc:docMk/>
          <pc:sldMk cId="1887431401" sldId="263"/>
        </pc:sldMkLst>
      </pc:sldChg>
      <pc:sldChg chg="addSp delSp modSp mod ord">
        <pc:chgData name="Balian, Sarah" userId="b3b060d9-4d34-479b-ad68-688eaebf93c5" providerId="ADAL" clId="{BD17BC63-F287-4CF6-8C3D-628E6F7E7388}" dt="2022-12-18T23:40:52.301" v="3205" actId="27918"/>
        <pc:sldMkLst>
          <pc:docMk/>
          <pc:sldMk cId="2479953464" sldId="264"/>
        </pc:sldMkLst>
        <pc:spChg chg="del">
          <ac:chgData name="Balian, Sarah" userId="b3b060d9-4d34-479b-ad68-688eaebf93c5" providerId="ADAL" clId="{BD17BC63-F287-4CF6-8C3D-628E6F7E7388}" dt="2022-12-18T23:40:12.398" v="3184" actId="478"/>
          <ac:spMkLst>
            <pc:docMk/>
            <pc:sldMk cId="2479953464" sldId="264"/>
            <ac:spMk id="7" creationId="{5C4488A9-3E50-8D1E-BEEA-C6DAA1DB5FF6}"/>
          </ac:spMkLst>
        </pc:spChg>
        <pc:spChg chg="del">
          <ac:chgData name="Balian, Sarah" userId="b3b060d9-4d34-479b-ad68-688eaebf93c5" providerId="ADAL" clId="{BD17BC63-F287-4CF6-8C3D-628E6F7E7388}" dt="2022-12-18T23:40:12.398" v="3184" actId="478"/>
          <ac:spMkLst>
            <pc:docMk/>
            <pc:sldMk cId="2479953464" sldId="264"/>
            <ac:spMk id="8" creationId="{F5E4BF04-30F0-80D8-4650-4F218AF2E66A}"/>
          </ac:spMkLst>
        </pc:spChg>
        <pc:spChg chg="add del mod">
          <ac:chgData name="Balian, Sarah" userId="b3b060d9-4d34-479b-ad68-688eaebf93c5" providerId="ADAL" clId="{BD17BC63-F287-4CF6-8C3D-628E6F7E7388}" dt="2022-12-18T23:40:15.149" v="3185" actId="478"/>
          <ac:spMkLst>
            <pc:docMk/>
            <pc:sldMk cId="2479953464" sldId="264"/>
            <ac:spMk id="11" creationId="{D1E55ECD-3E07-3405-4C10-94B48DE8C3E5}"/>
          </ac:spMkLst>
        </pc:spChg>
        <pc:spChg chg="add del mod">
          <ac:chgData name="Balian, Sarah" userId="b3b060d9-4d34-479b-ad68-688eaebf93c5" providerId="ADAL" clId="{BD17BC63-F287-4CF6-8C3D-628E6F7E7388}" dt="2022-12-18T23:40:16.844" v="3186" actId="478"/>
          <ac:spMkLst>
            <pc:docMk/>
            <pc:sldMk cId="2479953464" sldId="264"/>
            <ac:spMk id="15" creationId="{FCA71C92-0661-96C8-82C8-3DDC02BFAB06}"/>
          </ac:spMkLst>
        </pc:spChg>
        <pc:spChg chg="add mod">
          <ac:chgData name="Balian, Sarah" userId="b3b060d9-4d34-479b-ad68-688eaebf93c5" providerId="ADAL" clId="{BD17BC63-F287-4CF6-8C3D-628E6F7E7388}" dt="2022-12-18T23:40:31.242" v="3198" actId="14100"/>
          <ac:spMkLst>
            <pc:docMk/>
            <pc:sldMk cId="2479953464" sldId="264"/>
            <ac:spMk id="16" creationId="{DD732E95-7BE6-171B-809D-24DCBC6A0F54}"/>
          </ac:spMkLst>
        </pc:spChg>
        <pc:spChg chg="add mod">
          <ac:chgData name="Balian, Sarah" userId="b3b060d9-4d34-479b-ad68-688eaebf93c5" providerId="ADAL" clId="{BD17BC63-F287-4CF6-8C3D-628E6F7E7388}" dt="2022-12-18T23:40:21.980" v="3187"/>
          <ac:spMkLst>
            <pc:docMk/>
            <pc:sldMk cId="2479953464" sldId="264"/>
            <ac:spMk id="17" creationId="{85ED22CB-3BA1-A469-F33D-C4DBE09CA034}"/>
          </ac:spMkLst>
        </pc:spChg>
      </pc:sldChg>
      <pc:sldChg chg="addSp delSp modSp mod ord">
        <pc:chgData name="Balian, Sarah" userId="b3b060d9-4d34-479b-ad68-688eaebf93c5" providerId="ADAL" clId="{BD17BC63-F287-4CF6-8C3D-628E6F7E7388}" dt="2022-12-18T23:41:33.123" v="3221" actId="27918"/>
        <pc:sldMkLst>
          <pc:docMk/>
          <pc:sldMk cId="3502258445" sldId="283"/>
        </pc:sldMkLst>
        <pc:spChg chg="del">
          <ac:chgData name="Balian, Sarah" userId="b3b060d9-4d34-479b-ad68-688eaebf93c5" providerId="ADAL" clId="{BD17BC63-F287-4CF6-8C3D-628E6F7E7388}" dt="2022-12-18T23:40:07.792" v="3182" actId="478"/>
          <ac:spMkLst>
            <pc:docMk/>
            <pc:sldMk cId="3502258445" sldId="283"/>
            <ac:spMk id="11" creationId="{F1BBE4AF-2799-DB2C-D11F-B0A6D4DF73A7}"/>
          </ac:spMkLst>
        </pc:spChg>
        <pc:spChg chg="del">
          <ac:chgData name="Balian, Sarah" userId="b3b060d9-4d34-479b-ad68-688eaebf93c5" providerId="ADAL" clId="{BD17BC63-F287-4CF6-8C3D-628E6F7E7388}" dt="2022-12-18T23:40:07.792" v="3182" actId="478"/>
          <ac:spMkLst>
            <pc:docMk/>
            <pc:sldMk cId="3502258445" sldId="283"/>
            <ac:spMk id="12" creationId="{24FC0F76-3FB7-49BA-E762-C8013CD4ADEA}"/>
          </ac:spMkLst>
        </pc:spChg>
        <pc:spChg chg="add del mod">
          <ac:chgData name="Balian, Sarah" userId="b3b060d9-4d34-479b-ad68-688eaebf93c5" providerId="ADAL" clId="{BD17BC63-F287-4CF6-8C3D-628E6F7E7388}" dt="2022-12-18T23:40:09.955" v="3183" actId="478"/>
          <ac:spMkLst>
            <pc:docMk/>
            <pc:sldMk cId="3502258445" sldId="283"/>
            <ac:spMk id="15" creationId="{471641F1-0FBF-3088-6298-A0A3BC5EE9CD}"/>
          </ac:spMkLst>
        </pc:spChg>
        <pc:spChg chg="add del mod">
          <ac:chgData name="Balian, Sarah" userId="b3b060d9-4d34-479b-ad68-688eaebf93c5" providerId="ADAL" clId="{BD17BC63-F287-4CF6-8C3D-628E6F7E7388}" dt="2022-12-18T23:40:09.955" v="3183" actId="478"/>
          <ac:spMkLst>
            <pc:docMk/>
            <pc:sldMk cId="3502258445" sldId="283"/>
            <ac:spMk id="17" creationId="{5ED0F6B4-D613-6C6D-D9EA-6593E150E6F2}"/>
          </ac:spMkLst>
        </pc:spChg>
        <pc:spChg chg="add mod">
          <ac:chgData name="Balian, Sarah" userId="b3b060d9-4d34-479b-ad68-688eaebf93c5" providerId="ADAL" clId="{BD17BC63-F287-4CF6-8C3D-628E6F7E7388}" dt="2022-12-18T23:41:16.021" v="3214" actId="20577"/>
          <ac:spMkLst>
            <pc:docMk/>
            <pc:sldMk cId="3502258445" sldId="283"/>
            <ac:spMk id="20" creationId="{610FCD09-B693-E77C-4EC3-F37CE004BED0}"/>
          </ac:spMkLst>
        </pc:spChg>
        <pc:spChg chg="add mod">
          <ac:chgData name="Balian, Sarah" userId="b3b060d9-4d34-479b-ad68-688eaebf93c5" providerId="ADAL" clId="{BD17BC63-F287-4CF6-8C3D-628E6F7E7388}" dt="2022-12-18T23:40:23.385" v="3188"/>
          <ac:spMkLst>
            <pc:docMk/>
            <pc:sldMk cId="3502258445" sldId="283"/>
            <ac:spMk id="21" creationId="{48177657-8A3D-A9A8-205B-ECCF29700155}"/>
          </ac:spMkLst>
        </pc:spChg>
      </pc:sldChg>
      <pc:sldChg chg="addSp modSp mod ord">
        <pc:chgData name="Balian, Sarah" userId="b3b060d9-4d34-479b-ad68-688eaebf93c5" providerId="ADAL" clId="{BD17BC63-F287-4CF6-8C3D-628E6F7E7388}" dt="2022-12-18T20:55:20.040" v="1860" actId="20577"/>
        <pc:sldMkLst>
          <pc:docMk/>
          <pc:sldMk cId="2004344858" sldId="288"/>
        </pc:sldMkLst>
        <pc:spChg chg="add mod">
          <ac:chgData name="Balian, Sarah" userId="b3b060d9-4d34-479b-ad68-688eaebf93c5" providerId="ADAL" clId="{BD17BC63-F287-4CF6-8C3D-628E6F7E7388}" dt="2022-12-18T20:52:02.646" v="1813" actId="27636"/>
          <ac:spMkLst>
            <pc:docMk/>
            <pc:sldMk cId="2004344858" sldId="288"/>
            <ac:spMk id="3" creationId="{A8FD50B4-35E4-2D4F-FF67-444D1EC82D17}"/>
          </ac:spMkLst>
        </pc:spChg>
        <pc:spChg chg="add mod">
          <ac:chgData name="Balian, Sarah" userId="b3b060d9-4d34-479b-ad68-688eaebf93c5" providerId="ADAL" clId="{BD17BC63-F287-4CF6-8C3D-628E6F7E7388}" dt="2022-12-18T20:52:07.097" v="1817" actId="27636"/>
          <ac:spMkLst>
            <pc:docMk/>
            <pc:sldMk cId="2004344858" sldId="288"/>
            <ac:spMk id="4" creationId="{E101C719-EDE0-EBF2-5BF6-CCAEDAE3D2DE}"/>
          </ac:spMkLst>
        </pc:spChg>
        <pc:spChg chg="mod">
          <ac:chgData name="Balian, Sarah" userId="b3b060d9-4d34-479b-ad68-688eaebf93c5" providerId="ADAL" clId="{BD17BC63-F287-4CF6-8C3D-628E6F7E7388}" dt="2022-12-18T20:46:27.398" v="1524" actId="20577"/>
          <ac:spMkLst>
            <pc:docMk/>
            <pc:sldMk cId="2004344858" sldId="288"/>
            <ac:spMk id="10" creationId="{2D953FA9-CD59-752E-4FDA-CC41FF4B8DF2}"/>
          </ac:spMkLst>
        </pc:spChg>
        <pc:spChg chg="mod">
          <ac:chgData name="Balian, Sarah" userId="b3b060d9-4d34-479b-ad68-688eaebf93c5" providerId="ADAL" clId="{BD17BC63-F287-4CF6-8C3D-628E6F7E7388}" dt="2022-12-18T20:55:20.040" v="1860" actId="20577"/>
          <ac:spMkLst>
            <pc:docMk/>
            <pc:sldMk cId="2004344858" sldId="288"/>
            <ac:spMk id="11" creationId="{8E4E40E9-D792-25A1-4B37-23D4780B1318}"/>
          </ac:spMkLst>
        </pc:spChg>
        <pc:graphicFrameChg chg="mod">
          <ac:chgData name="Balian, Sarah" userId="b3b060d9-4d34-479b-ad68-688eaebf93c5" providerId="ADAL" clId="{BD17BC63-F287-4CF6-8C3D-628E6F7E7388}" dt="2022-12-18T20:52:41.096" v="1820" actId="207"/>
          <ac:graphicFrameMkLst>
            <pc:docMk/>
            <pc:sldMk cId="2004344858" sldId="288"/>
            <ac:graphicFrameMk id="2" creationId="{B0A68F7A-A083-4E2B-B574-D05208620F48}"/>
          </ac:graphicFrameMkLst>
        </pc:graphicFrameChg>
        <pc:cxnChg chg="add mod">
          <ac:chgData name="Balian, Sarah" userId="b3b060d9-4d34-479b-ad68-688eaebf93c5" providerId="ADAL" clId="{BD17BC63-F287-4CF6-8C3D-628E6F7E7388}" dt="2022-12-18T20:52:57.098" v="1823" actId="1582"/>
          <ac:cxnSpMkLst>
            <pc:docMk/>
            <pc:sldMk cId="2004344858" sldId="288"/>
            <ac:cxnSpMk id="6" creationId="{FDDAC23F-7D2D-478A-4E64-885C12ED54B6}"/>
          </ac:cxnSpMkLst>
        </pc:cxnChg>
        <pc:cxnChg chg="add mod">
          <ac:chgData name="Balian, Sarah" userId="b3b060d9-4d34-479b-ad68-688eaebf93c5" providerId="ADAL" clId="{BD17BC63-F287-4CF6-8C3D-628E6F7E7388}" dt="2022-12-18T20:53:08.107" v="1825" actId="1076"/>
          <ac:cxnSpMkLst>
            <pc:docMk/>
            <pc:sldMk cId="2004344858" sldId="288"/>
            <ac:cxnSpMk id="7" creationId="{EE1511D1-50B1-6CA4-639F-95560A23DBBA}"/>
          </ac:cxnSpMkLst>
        </pc:cxnChg>
      </pc:sldChg>
      <pc:sldChg chg="modSp mod">
        <pc:chgData name="Balian, Sarah" userId="b3b060d9-4d34-479b-ad68-688eaebf93c5" providerId="ADAL" clId="{BD17BC63-F287-4CF6-8C3D-628E6F7E7388}" dt="2022-12-19T00:03:57.102" v="3807" actId="403"/>
        <pc:sldMkLst>
          <pc:docMk/>
          <pc:sldMk cId="3475639167" sldId="289"/>
        </pc:sldMkLst>
        <pc:spChg chg="mod">
          <ac:chgData name="Balian, Sarah" userId="b3b060d9-4d34-479b-ad68-688eaebf93c5" providerId="ADAL" clId="{BD17BC63-F287-4CF6-8C3D-628E6F7E7388}" dt="2022-12-19T00:03:57.102" v="3807" actId="403"/>
          <ac:spMkLst>
            <pc:docMk/>
            <pc:sldMk cId="3475639167" sldId="289"/>
            <ac:spMk id="3" creationId="{F2A31AE5-F919-CA50-BF07-AF012D87D146}"/>
          </ac:spMkLst>
        </pc:spChg>
      </pc:sldChg>
      <pc:sldChg chg="del">
        <pc:chgData name="Balian, Sarah" userId="b3b060d9-4d34-479b-ad68-688eaebf93c5" providerId="ADAL" clId="{BD17BC63-F287-4CF6-8C3D-628E6F7E7388}" dt="2022-12-18T23:45:54.743" v="3320" actId="47"/>
        <pc:sldMkLst>
          <pc:docMk/>
          <pc:sldMk cId="61370533" sldId="290"/>
        </pc:sldMkLst>
      </pc:sldChg>
      <pc:sldChg chg="addSp modSp mod ord">
        <pc:chgData name="Balian, Sarah" userId="b3b060d9-4d34-479b-ad68-688eaebf93c5" providerId="ADAL" clId="{BD17BC63-F287-4CF6-8C3D-628E6F7E7388}" dt="2022-12-18T21:07:29.347" v="2102"/>
        <pc:sldMkLst>
          <pc:docMk/>
          <pc:sldMk cId="4205298638" sldId="292"/>
        </pc:sldMkLst>
        <pc:spChg chg="mod">
          <ac:chgData name="Balian, Sarah" userId="b3b060d9-4d34-479b-ad68-688eaebf93c5" providerId="ADAL" clId="{BD17BC63-F287-4CF6-8C3D-628E6F7E7388}" dt="2022-12-18T21:06:40.049" v="2094" actId="20577"/>
          <ac:spMkLst>
            <pc:docMk/>
            <pc:sldMk cId="4205298638" sldId="292"/>
            <ac:spMk id="2" creationId="{F6245169-1799-41CD-B28E-D2D20D16AD73}"/>
          </ac:spMkLst>
        </pc:spChg>
        <pc:spChg chg="mod">
          <ac:chgData name="Balian, Sarah" userId="b3b060d9-4d34-479b-ad68-688eaebf93c5" providerId="ADAL" clId="{BD17BC63-F287-4CF6-8C3D-628E6F7E7388}" dt="2022-12-18T21:06:29.165" v="2054" actId="20577"/>
          <ac:spMkLst>
            <pc:docMk/>
            <pc:sldMk cId="4205298638" sldId="292"/>
            <ac:spMk id="3" creationId="{E4FD1E92-5DBC-B105-F246-2355E4FF9A74}"/>
          </ac:spMkLst>
        </pc:spChg>
        <pc:spChg chg="add mod">
          <ac:chgData name="Balian, Sarah" userId="b3b060d9-4d34-479b-ad68-688eaebf93c5" providerId="ADAL" clId="{BD17BC63-F287-4CF6-8C3D-628E6F7E7388}" dt="2022-12-18T21:06:15.945" v="2051" actId="1076"/>
          <ac:spMkLst>
            <pc:docMk/>
            <pc:sldMk cId="4205298638" sldId="292"/>
            <ac:spMk id="5" creationId="{65096ECE-03F1-2767-808A-DED55CEAA1F1}"/>
          </ac:spMkLst>
        </pc:spChg>
        <pc:graphicFrameChg chg="mod">
          <ac:chgData name="Balian, Sarah" userId="b3b060d9-4d34-479b-ad68-688eaebf93c5" providerId="ADAL" clId="{BD17BC63-F287-4CF6-8C3D-628E6F7E7388}" dt="2022-12-18T21:07:01.377" v="2100"/>
          <ac:graphicFrameMkLst>
            <pc:docMk/>
            <pc:sldMk cId="4205298638" sldId="292"/>
            <ac:graphicFrameMk id="9" creationId="{16BB2B36-D329-083C-5198-BEEC5AC12CFA}"/>
          </ac:graphicFrameMkLst>
        </pc:graphicFrameChg>
      </pc:sldChg>
      <pc:sldChg chg="addSp delSp modSp mod">
        <pc:chgData name="Balian, Sarah" userId="b3b060d9-4d34-479b-ad68-688eaebf93c5" providerId="ADAL" clId="{BD17BC63-F287-4CF6-8C3D-628E6F7E7388}" dt="2022-12-18T23:40:34.811" v="3199" actId="14100"/>
        <pc:sldMkLst>
          <pc:docMk/>
          <pc:sldMk cId="1925132525" sldId="294"/>
        </pc:sldMkLst>
        <pc:spChg chg="mod">
          <ac:chgData name="Balian, Sarah" userId="b3b060d9-4d34-479b-ad68-688eaebf93c5" providerId="ADAL" clId="{BD17BC63-F287-4CF6-8C3D-628E6F7E7388}" dt="2022-12-18T23:40:34.811" v="3199" actId="14100"/>
          <ac:spMkLst>
            <pc:docMk/>
            <pc:sldMk cId="1925132525" sldId="294"/>
            <ac:spMk id="2" creationId="{F6245169-1799-41CD-B28E-D2D20D16AD73}"/>
          </ac:spMkLst>
        </pc:spChg>
        <pc:spChg chg="del">
          <ac:chgData name="Balian, Sarah" userId="b3b060d9-4d34-479b-ad68-688eaebf93c5" providerId="ADAL" clId="{BD17BC63-F287-4CF6-8C3D-628E6F7E7388}" dt="2022-12-18T23:37:57.791" v="3113" actId="478"/>
          <ac:spMkLst>
            <pc:docMk/>
            <pc:sldMk cId="1925132525" sldId="294"/>
            <ac:spMk id="3" creationId="{E4FD1E92-5DBC-B105-F246-2355E4FF9A74}"/>
          </ac:spMkLst>
        </pc:spChg>
        <pc:spChg chg="mod">
          <ac:chgData name="Balian, Sarah" userId="b3b060d9-4d34-479b-ad68-688eaebf93c5" providerId="ADAL" clId="{BD17BC63-F287-4CF6-8C3D-628E6F7E7388}" dt="2022-12-18T23:39:15.606" v="3132" actId="1076"/>
          <ac:spMkLst>
            <pc:docMk/>
            <pc:sldMk cId="1925132525" sldId="294"/>
            <ac:spMk id="4" creationId="{87E0FD17-000E-F917-D7E1-AFF7CACBF13D}"/>
          </ac:spMkLst>
        </pc:spChg>
        <pc:spChg chg="del">
          <ac:chgData name="Balian, Sarah" userId="b3b060d9-4d34-479b-ad68-688eaebf93c5" providerId="ADAL" clId="{BD17BC63-F287-4CF6-8C3D-628E6F7E7388}" dt="2022-12-18T23:39:06.477" v="3130" actId="478"/>
          <ac:spMkLst>
            <pc:docMk/>
            <pc:sldMk cId="1925132525" sldId="294"/>
            <ac:spMk id="5" creationId="{B3616B7D-A375-398C-0366-AC966A1A5F0A}"/>
          </ac:spMkLst>
        </pc:spChg>
        <pc:spChg chg="del">
          <ac:chgData name="Balian, Sarah" userId="b3b060d9-4d34-479b-ad68-688eaebf93c5" providerId="ADAL" clId="{BD17BC63-F287-4CF6-8C3D-628E6F7E7388}" dt="2022-12-18T23:39:06.477" v="3130" actId="478"/>
          <ac:spMkLst>
            <pc:docMk/>
            <pc:sldMk cId="1925132525" sldId="294"/>
            <ac:spMk id="6" creationId="{D8D5586F-4021-71BF-8F32-913C906417B3}"/>
          </ac:spMkLst>
        </pc:spChg>
        <pc:spChg chg="del">
          <ac:chgData name="Balian, Sarah" userId="b3b060d9-4d34-479b-ad68-688eaebf93c5" providerId="ADAL" clId="{BD17BC63-F287-4CF6-8C3D-628E6F7E7388}" dt="2022-12-18T23:39:06.477" v="3130" actId="478"/>
          <ac:spMkLst>
            <pc:docMk/>
            <pc:sldMk cId="1925132525" sldId="294"/>
            <ac:spMk id="7" creationId="{70FEFE14-1C6A-1168-F512-D6AD8C8C65F7}"/>
          </ac:spMkLst>
        </pc:spChg>
        <pc:spChg chg="del">
          <ac:chgData name="Balian, Sarah" userId="b3b060d9-4d34-479b-ad68-688eaebf93c5" providerId="ADAL" clId="{BD17BC63-F287-4CF6-8C3D-628E6F7E7388}" dt="2022-12-18T23:39:06.477" v="3130" actId="478"/>
          <ac:spMkLst>
            <pc:docMk/>
            <pc:sldMk cId="1925132525" sldId="294"/>
            <ac:spMk id="8" creationId="{ED718153-B8F8-D0AB-8876-5757C1746209}"/>
          </ac:spMkLst>
        </pc:spChg>
        <pc:spChg chg="add del mod">
          <ac:chgData name="Balian, Sarah" userId="b3b060d9-4d34-479b-ad68-688eaebf93c5" providerId="ADAL" clId="{BD17BC63-F287-4CF6-8C3D-628E6F7E7388}" dt="2022-12-18T23:38:02.053" v="3114" actId="478"/>
          <ac:spMkLst>
            <pc:docMk/>
            <pc:sldMk cId="1925132525" sldId="294"/>
            <ac:spMk id="11" creationId="{DDCFB30B-8B4C-801C-AAB8-3969958C614A}"/>
          </ac:spMkLst>
        </pc:spChg>
        <pc:spChg chg="add mod">
          <ac:chgData name="Balian, Sarah" userId="b3b060d9-4d34-479b-ad68-688eaebf93c5" providerId="ADAL" clId="{BD17BC63-F287-4CF6-8C3D-628E6F7E7388}" dt="2022-12-18T23:39:43.483" v="3177" actId="14100"/>
          <ac:spMkLst>
            <pc:docMk/>
            <pc:sldMk cId="1925132525" sldId="294"/>
            <ac:spMk id="13" creationId="{4C8CD7F4-6CDE-8575-B97F-CB652386122E}"/>
          </ac:spMkLst>
        </pc:spChg>
        <pc:graphicFrameChg chg="mod">
          <ac:chgData name="Balian, Sarah" userId="b3b060d9-4d34-479b-ad68-688eaebf93c5" providerId="ADAL" clId="{BD17BC63-F287-4CF6-8C3D-628E6F7E7388}" dt="2022-12-18T23:39:08.300" v="3131" actId="14100"/>
          <ac:graphicFrameMkLst>
            <pc:docMk/>
            <pc:sldMk cId="1925132525" sldId="294"/>
            <ac:graphicFrameMk id="9" creationId="{16BB2B36-D329-083C-5198-BEEC5AC12CFA}"/>
          </ac:graphicFrameMkLst>
        </pc:graphicFrameChg>
        <pc:picChg chg="add mod">
          <ac:chgData name="Balian, Sarah" userId="b3b060d9-4d34-479b-ad68-688eaebf93c5" providerId="ADAL" clId="{BD17BC63-F287-4CF6-8C3D-628E6F7E7388}" dt="2022-12-18T23:38:08.041" v="3115"/>
          <ac:picMkLst>
            <pc:docMk/>
            <pc:sldMk cId="1925132525" sldId="294"/>
            <ac:picMk id="12" creationId="{86EF5F35-8776-3407-F5FB-EFEDE4A66A6A}"/>
          </ac:picMkLst>
        </pc:picChg>
      </pc:sldChg>
      <pc:sldChg chg="addSp delSp modSp mod ord">
        <pc:chgData name="Balian, Sarah" userId="b3b060d9-4d34-479b-ad68-688eaebf93c5" providerId="ADAL" clId="{BD17BC63-F287-4CF6-8C3D-628E6F7E7388}" dt="2022-12-19T15:03:18.264" v="3814" actId="6549"/>
        <pc:sldMkLst>
          <pc:docMk/>
          <pc:sldMk cId="476875324" sldId="296"/>
        </pc:sldMkLst>
        <pc:spChg chg="mod">
          <ac:chgData name="Balian, Sarah" userId="b3b060d9-4d34-479b-ad68-688eaebf93c5" providerId="ADAL" clId="{BD17BC63-F287-4CF6-8C3D-628E6F7E7388}" dt="2022-12-18T22:33:38.738" v="2509" actId="14100"/>
          <ac:spMkLst>
            <pc:docMk/>
            <pc:sldMk cId="476875324" sldId="296"/>
            <ac:spMk id="2" creationId="{F6245169-1799-41CD-B28E-D2D20D16AD73}"/>
          </ac:spMkLst>
        </pc:spChg>
        <pc:spChg chg="mod">
          <ac:chgData name="Balian, Sarah" userId="b3b060d9-4d34-479b-ad68-688eaebf93c5" providerId="ADAL" clId="{BD17BC63-F287-4CF6-8C3D-628E6F7E7388}" dt="2022-12-19T15:03:18.264" v="3814" actId="6549"/>
          <ac:spMkLst>
            <pc:docMk/>
            <pc:sldMk cId="476875324" sldId="296"/>
            <ac:spMk id="3" creationId="{E4FD1E92-5DBC-B105-F246-2355E4FF9A74}"/>
          </ac:spMkLst>
        </pc:spChg>
        <pc:spChg chg="add mod">
          <ac:chgData name="Balian, Sarah" userId="b3b060d9-4d34-479b-ad68-688eaebf93c5" providerId="ADAL" clId="{BD17BC63-F287-4CF6-8C3D-628E6F7E7388}" dt="2022-12-18T23:29:54.789" v="2733" actId="1038"/>
          <ac:spMkLst>
            <pc:docMk/>
            <pc:sldMk cId="476875324" sldId="296"/>
            <ac:spMk id="8" creationId="{B2A850FD-2FCC-C1BF-2137-2EA009C0E22A}"/>
          </ac:spMkLst>
        </pc:spChg>
        <pc:graphicFrameChg chg="add mod">
          <ac:chgData name="Balian, Sarah" userId="b3b060d9-4d34-479b-ad68-688eaebf93c5" providerId="ADAL" clId="{BD17BC63-F287-4CF6-8C3D-628E6F7E7388}" dt="2022-12-18T23:29:34.214" v="2725" actId="208"/>
          <ac:graphicFrameMkLst>
            <pc:docMk/>
            <pc:sldMk cId="476875324" sldId="296"/>
            <ac:graphicFrameMk id="6" creationId="{CE0AC156-79DC-6462-5917-72039B2FC4D8}"/>
          </ac:graphicFrameMkLst>
        </pc:graphicFrameChg>
        <pc:graphicFrameChg chg="del mod">
          <ac:chgData name="Balian, Sarah" userId="b3b060d9-4d34-479b-ad68-688eaebf93c5" providerId="ADAL" clId="{BD17BC63-F287-4CF6-8C3D-628E6F7E7388}" dt="2022-12-18T23:25:55.316" v="2682" actId="478"/>
          <ac:graphicFrameMkLst>
            <pc:docMk/>
            <pc:sldMk cId="476875324" sldId="296"/>
            <ac:graphicFrameMk id="7" creationId="{BAE287F8-D626-0727-B8AA-36BF55EA7C9D}"/>
          </ac:graphicFrameMkLst>
        </pc:graphicFrameChg>
      </pc:sldChg>
      <pc:sldChg chg="del">
        <pc:chgData name="Balian, Sarah" userId="b3b060d9-4d34-479b-ad68-688eaebf93c5" providerId="ADAL" clId="{BD17BC63-F287-4CF6-8C3D-628E6F7E7388}" dt="2022-12-18T23:45:56.023" v="3321" actId="47"/>
        <pc:sldMkLst>
          <pc:docMk/>
          <pc:sldMk cId="317324267" sldId="299"/>
        </pc:sldMkLst>
      </pc:sldChg>
      <pc:sldChg chg="del">
        <pc:chgData name="Balian, Sarah" userId="b3b060d9-4d34-479b-ad68-688eaebf93c5" providerId="ADAL" clId="{BD17BC63-F287-4CF6-8C3D-628E6F7E7388}" dt="2022-12-18T23:45:57.161" v="3322" actId="47"/>
        <pc:sldMkLst>
          <pc:docMk/>
          <pc:sldMk cId="3076330452" sldId="300"/>
        </pc:sldMkLst>
      </pc:sldChg>
      <pc:sldChg chg="delSp modSp mod ord">
        <pc:chgData name="Balian, Sarah" userId="b3b060d9-4d34-479b-ad68-688eaebf93c5" providerId="ADAL" clId="{BD17BC63-F287-4CF6-8C3D-628E6F7E7388}" dt="2022-12-18T21:13:06.588" v="2255" actId="207"/>
        <pc:sldMkLst>
          <pc:docMk/>
          <pc:sldMk cId="3332005300" sldId="322"/>
        </pc:sldMkLst>
        <pc:spChg chg="mod">
          <ac:chgData name="Balian, Sarah" userId="b3b060d9-4d34-479b-ad68-688eaebf93c5" providerId="ADAL" clId="{BD17BC63-F287-4CF6-8C3D-628E6F7E7388}" dt="2022-12-18T21:10:01.412" v="2141" actId="20577"/>
          <ac:spMkLst>
            <pc:docMk/>
            <pc:sldMk cId="3332005300" sldId="322"/>
            <ac:spMk id="2" creationId="{F6245169-1799-41CD-B28E-D2D20D16AD73}"/>
          </ac:spMkLst>
        </pc:spChg>
        <pc:spChg chg="mod">
          <ac:chgData name="Balian, Sarah" userId="b3b060d9-4d34-479b-ad68-688eaebf93c5" providerId="ADAL" clId="{BD17BC63-F287-4CF6-8C3D-628E6F7E7388}" dt="2022-12-18T21:10:42.579" v="2230" actId="1076"/>
          <ac:spMkLst>
            <pc:docMk/>
            <pc:sldMk cId="3332005300" sldId="322"/>
            <ac:spMk id="3" creationId="{E4FD1E92-5DBC-B105-F246-2355E4FF9A74}"/>
          </ac:spMkLst>
        </pc:spChg>
        <pc:spChg chg="del">
          <ac:chgData name="Balian, Sarah" userId="b3b060d9-4d34-479b-ad68-688eaebf93c5" providerId="ADAL" clId="{BD17BC63-F287-4CF6-8C3D-628E6F7E7388}" dt="2022-12-18T21:11:31.261" v="2239" actId="478"/>
          <ac:spMkLst>
            <pc:docMk/>
            <pc:sldMk cId="3332005300" sldId="322"/>
            <ac:spMk id="4" creationId="{FAA73026-B2B6-F53B-C335-B129531E9269}"/>
          </ac:spMkLst>
        </pc:spChg>
        <pc:spChg chg="del">
          <ac:chgData name="Balian, Sarah" userId="b3b060d9-4d34-479b-ad68-688eaebf93c5" providerId="ADAL" clId="{BD17BC63-F287-4CF6-8C3D-628E6F7E7388}" dt="2022-12-18T21:12:12.429" v="2241" actId="478"/>
          <ac:spMkLst>
            <pc:docMk/>
            <pc:sldMk cId="3332005300" sldId="322"/>
            <ac:spMk id="5" creationId="{2DB53C78-DA00-2BC5-996C-8D5C0A276C42}"/>
          </ac:spMkLst>
        </pc:spChg>
        <pc:graphicFrameChg chg="mod">
          <ac:chgData name="Balian, Sarah" userId="b3b060d9-4d34-479b-ad68-688eaebf93c5" providerId="ADAL" clId="{BD17BC63-F287-4CF6-8C3D-628E6F7E7388}" dt="2022-12-18T21:13:06.588" v="2255" actId="207"/>
          <ac:graphicFrameMkLst>
            <pc:docMk/>
            <pc:sldMk cId="3332005300" sldId="322"/>
            <ac:graphicFrameMk id="6" creationId="{A9A8CC69-E7C7-8BF8-2D2D-ABB1A61EC758}"/>
          </ac:graphicFrameMkLst>
        </pc:graphicFrameChg>
      </pc:sldChg>
      <pc:sldChg chg="del">
        <pc:chgData name="Balian, Sarah" userId="b3b060d9-4d34-479b-ad68-688eaebf93c5" providerId="ADAL" clId="{BD17BC63-F287-4CF6-8C3D-628E6F7E7388}" dt="2022-12-18T23:45:53.688" v="3319" actId="47"/>
        <pc:sldMkLst>
          <pc:docMk/>
          <pc:sldMk cId="327494629" sldId="323"/>
        </pc:sldMkLst>
      </pc:sldChg>
      <pc:sldChg chg="del">
        <pc:chgData name="Balian, Sarah" userId="b3b060d9-4d34-479b-ad68-688eaebf93c5" providerId="ADAL" clId="{BD17BC63-F287-4CF6-8C3D-628E6F7E7388}" dt="2022-12-18T21:08:46.323" v="2105" actId="47"/>
        <pc:sldMkLst>
          <pc:docMk/>
          <pc:sldMk cId="314515802" sldId="324"/>
        </pc:sldMkLst>
      </pc:sldChg>
      <pc:sldChg chg="del">
        <pc:chgData name="Balian, Sarah" userId="b3b060d9-4d34-479b-ad68-688eaebf93c5" providerId="ADAL" clId="{BD17BC63-F287-4CF6-8C3D-628E6F7E7388}" dt="2022-12-18T23:46:02.942" v="3326" actId="47"/>
        <pc:sldMkLst>
          <pc:docMk/>
          <pc:sldMk cId="661188151" sldId="325"/>
        </pc:sldMkLst>
      </pc:sldChg>
      <pc:sldChg chg="del">
        <pc:chgData name="Balian, Sarah" userId="b3b060d9-4d34-479b-ad68-688eaebf93c5" providerId="ADAL" clId="{BD17BC63-F287-4CF6-8C3D-628E6F7E7388}" dt="2022-12-18T21:08:49.298" v="2106" actId="47"/>
        <pc:sldMkLst>
          <pc:docMk/>
          <pc:sldMk cId="1504281115" sldId="326"/>
        </pc:sldMkLst>
      </pc:sldChg>
      <pc:sldChg chg="del">
        <pc:chgData name="Balian, Sarah" userId="b3b060d9-4d34-479b-ad68-688eaebf93c5" providerId="ADAL" clId="{BD17BC63-F287-4CF6-8C3D-628E6F7E7388}" dt="2022-12-18T23:46:04.096" v="3327" actId="47"/>
        <pc:sldMkLst>
          <pc:docMk/>
          <pc:sldMk cId="2410084660" sldId="327"/>
        </pc:sldMkLst>
      </pc:sldChg>
      <pc:sldChg chg="addSp modSp mod ord">
        <pc:chgData name="Balian, Sarah" userId="b3b060d9-4d34-479b-ad68-688eaebf93c5" providerId="ADAL" clId="{BD17BC63-F287-4CF6-8C3D-628E6F7E7388}" dt="2022-12-18T23:35:36.018" v="2999" actId="20577"/>
        <pc:sldMkLst>
          <pc:docMk/>
          <pc:sldMk cId="3632646033" sldId="328"/>
        </pc:sldMkLst>
        <pc:spChg chg="mod">
          <ac:chgData name="Balian, Sarah" userId="b3b060d9-4d34-479b-ad68-688eaebf93c5" providerId="ADAL" clId="{BD17BC63-F287-4CF6-8C3D-628E6F7E7388}" dt="2022-12-18T23:35:36.018" v="2999" actId="20577"/>
          <ac:spMkLst>
            <pc:docMk/>
            <pc:sldMk cId="3632646033" sldId="328"/>
            <ac:spMk id="10" creationId="{2D953FA9-CD59-752E-4FDA-CC41FF4B8DF2}"/>
          </ac:spMkLst>
        </pc:spChg>
        <pc:spChg chg="mod">
          <ac:chgData name="Balian, Sarah" userId="b3b060d9-4d34-479b-ad68-688eaebf93c5" providerId="ADAL" clId="{BD17BC63-F287-4CF6-8C3D-628E6F7E7388}" dt="2022-12-18T23:33:32.131" v="2957" actId="20577"/>
          <ac:spMkLst>
            <pc:docMk/>
            <pc:sldMk cId="3632646033" sldId="328"/>
            <ac:spMk id="11" creationId="{8E4E40E9-D792-25A1-4B37-23D4780B1318}"/>
          </ac:spMkLst>
        </pc:spChg>
        <pc:graphicFrameChg chg="mod">
          <ac:chgData name="Balian, Sarah" userId="b3b060d9-4d34-479b-ad68-688eaebf93c5" providerId="ADAL" clId="{BD17BC63-F287-4CF6-8C3D-628E6F7E7388}" dt="2022-12-18T23:33:41.756" v="2959" actId="207"/>
          <ac:graphicFrameMkLst>
            <pc:docMk/>
            <pc:sldMk cId="3632646033" sldId="328"/>
            <ac:graphicFrameMk id="2" creationId="{B0A68F7A-A083-4E2B-B574-D05208620F48}"/>
          </ac:graphicFrameMkLst>
        </pc:graphicFrameChg>
        <pc:picChg chg="add mod">
          <ac:chgData name="Balian, Sarah" userId="b3b060d9-4d34-479b-ad68-688eaebf93c5" providerId="ADAL" clId="{BD17BC63-F287-4CF6-8C3D-628E6F7E7388}" dt="2022-12-18T23:32:40.046" v="2819"/>
          <ac:picMkLst>
            <pc:docMk/>
            <pc:sldMk cId="3632646033" sldId="328"/>
            <ac:picMk id="3" creationId="{E9FEF337-E66C-E5E8-BF6C-D7926D121938}"/>
          </ac:picMkLst>
        </pc:picChg>
      </pc:sldChg>
      <pc:sldChg chg="del">
        <pc:chgData name="Balian, Sarah" userId="b3b060d9-4d34-479b-ad68-688eaebf93c5" providerId="ADAL" clId="{BD17BC63-F287-4CF6-8C3D-628E6F7E7388}" dt="2022-12-18T21:08:50.878" v="2107" actId="47"/>
        <pc:sldMkLst>
          <pc:docMk/>
          <pc:sldMk cId="3536622148" sldId="329"/>
        </pc:sldMkLst>
      </pc:sldChg>
      <pc:sldChg chg="del">
        <pc:chgData name="Balian, Sarah" userId="b3b060d9-4d34-479b-ad68-688eaebf93c5" providerId="ADAL" clId="{BD17BC63-F287-4CF6-8C3D-628E6F7E7388}" dt="2022-12-18T21:08:52.394" v="2108" actId="47"/>
        <pc:sldMkLst>
          <pc:docMk/>
          <pc:sldMk cId="2812464284" sldId="330"/>
        </pc:sldMkLst>
      </pc:sldChg>
      <pc:sldChg chg="modSp mod ord">
        <pc:chgData name="Balian, Sarah" userId="b3b060d9-4d34-479b-ad68-688eaebf93c5" providerId="ADAL" clId="{BD17BC63-F287-4CF6-8C3D-628E6F7E7388}" dt="2022-12-18T20:53:38.631" v="1826" actId="207"/>
        <pc:sldMkLst>
          <pc:docMk/>
          <pc:sldMk cId="1612805360" sldId="331"/>
        </pc:sldMkLst>
        <pc:spChg chg="mod">
          <ac:chgData name="Balian, Sarah" userId="b3b060d9-4d34-479b-ad68-688eaebf93c5" providerId="ADAL" clId="{BD17BC63-F287-4CF6-8C3D-628E6F7E7388}" dt="2022-12-18T20:43:25.133" v="1430" actId="20577"/>
          <ac:spMkLst>
            <pc:docMk/>
            <pc:sldMk cId="1612805360" sldId="331"/>
            <ac:spMk id="2" creationId="{F6245169-1799-41CD-B28E-D2D20D16AD73}"/>
          </ac:spMkLst>
        </pc:spChg>
        <pc:spChg chg="mod">
          <ac:chgData name="Balian, Sarah" userId="b3b060d9-4d34-479b-ad68-688eaebf93c5" providerId="ADAL" clId="{BD17BC63-F287-4CF6-8C3D-628E6F7E7388}" dt="2022-12-18T20:44:21.087" v="1472" actId="20577"/>
          <ac:spMkLst>
            <pc:docMk/>
            <pc:sldMk cId="1612805360" sldId="331"/>
            <ac:spMk id="3" creationId="{E4FD1E92-5DBC-B105-F246-2355E4FF9A74}"/>
          </ac:spMkLst>
        </pc:spChg>
        <pc:graphicFrameChg chg="mod">
          <ac:chgData name="Balian, Sarah" userId="b3b060d9-4d34-479b-ad68-688eaebf93c5" providerId="ADAL" clId="{BD17BC63-F287-4CF6-8C3D-628E6F7E7388}" dt="2022-12-18T20:53:38.631" v="1826" actId="207"/>
          <ac:graphicFrameMkLst>
            <pc:docMk/>
            <pc:sldMk cId="1612805360" sldId="331"/>
            <ac:graphicFrameMk id="9" creationId="{16BB2B36-D329-083C-5198-BEEC5AC12CFA}"/>
          </ac:graphicFrameMkLst>
        </pc:graphicFrameChg>
      </pc:sldChg>
      <pc:sldChg chg="del">
        <pc:chgData name="Balian, Sarah" userId="b3b060d9-4d34-479b-ad68-688eaebf93c5" providerId="ADAL" clId="{BD17BC63-F287-4CF6-8C3D-628E6F7E7388}" dt="2022-12-18T23:46:05.014" v="3328" actId="47"/>
        <pc:sldMkLst>
          <pc:docMk/>
          <pc:sldMk cId="1825204444" sldId="332"/>
        </pc:sldMkLst>
      </pc:sldChg>
      <pc:sldChg chg="addSp delSp modSp add del mod ord">
        <pc:chgData name="Balian, Sarah" userId="b3b060d9-4d34-479b-ad68-688eaebf93c5" providerId="ADAL" clId="{BD17BC63-F287-4CF6-8C3D-628E6F7E7388}" dt="2022-12-18T23:58:14.178" v="3386" actId="1076"/>
        <pc:sldMkLst>
          <pc:docMk/>
          <pc:sldMk cId="3558224958" sldId="333"/>
        </pc:sldMkLst>
        <pc:spChg chg="del">
          <ac:chgData name="Balian, Sarah" userId="b3b060d9-4d34-479b-ad68-688eaebf93c5" providerId="ADAL" clId="{BD17BC63-F287-4CF6-8C3D-628E6F7E7388}" dt="2022-12-18T23:40:02.115" v="3180" actId="478"/>
          <ac:spMkLst>
            <pc:docMk/>
            <pc:sldMk cId="3558224958" sldId="333"/>
            <ac:spMk id="5" creationId="{C5DF0382-C2EE-8050-EC32-C95DE214D571}"/>
          </ac:spMkLst>
        </pc:spChg>
        <pc:spChg chg="del">
          <ac:chgData name="Balian, Sarah" userId="b3b060d9-4d34-479b-ad68-688eaebf93c5" providerId="ADAL" clId="{BD17BC63-F287-4CF6-8C3D-628E6F7E7388}" dt="2022-12-18T23:40:02.115" v="3180" actId="478"/>
          <ac:spMkLst>
            <pc:docMk/>
            <pc:sldMk cId="3558224958" sldId="333"/>
            <ac:spMk id="6" creationId="{356E46E2-C2D0-14CF-A944-2AEE69ECEE82}"/>
          </ac:spMkLst>
        </pc:spChg>
        <pc:spChg chg="mod">
          <ac:chgData name="Balian, Sarah" userId="b3b060d9-4d34-479b-ad68-688eaebf93c5" providerId="ADAL" clId="{BD17BC63-F287-4CF6-8C3D-628E6F7E7388}" dt="2022-12-18T23:44:47.303" v="3300" actId="1036"/>
          <ac:spMkLst>
            <pc:docMk/>
            <pc:sldMk cId="3558224958" sldId="333"/>
            <ac:spMk id="8" creationId="{1A5D5D1F-6AE8-32C3-0DF9-D2F8A96FD892}"/>
          </ac:spMkLst>
        </pc:spChg>
        <pc:spChg chg="add del mod">
          <ac:chgData name="Balian, Sarah" userId="b3b060d9-4d34-479b-ad68-688eaebf93c5" providerId="ADAL" clId="{BD17BC63-F287-4CF6-8C3D-628E6F7E7388}" dt="2022-12-18T23:40:04.677" v="3181" actId="478"/>
          <ac:spMkLst>
            <pc:docMk/>
            <pc:sldMk cId="3558224958" sldId="333"/>
            <ac:spMk id="9" creationId="{66CBEDEF-BF87-4B57-1D8E-25D389A909BF}"/>
          </ac:spMkLst>
        </pc:spChg>
        <pc:spChg chg="add del mod">
          <ac:chgData name="Balian, Sarah" userId="b3b060d9-4d34-479b-ad68-688eaebf93c5" providerId="ADAL" clId="{BD17BC63-F287-4CF6-8C3D-628E6F7E7388}" dt="2022-12-18T23:40:04.677" v="3181" actId="478"/>
          <ac:spMkLst>
            <pc:docMk/>
            <pc:sldMk cId="3558224958" sldId="333"/>
            <ac:spMk id="11" creationId="{8EA81919-32C6-4F8F-76A8-ACC1F3C857B2}"/>
          </ac:spMkLst>
        </pc:spChg>
        <pc:spChg chg="mod">
          <ac:chgData name="Balian, Sarah" userId="b3b060d9-4d34-479b-ad68-688eaebf93c5" providerId="ADAL" clId="{BD17BC63-F287-4CF6-8C3D-628E6F7E7388}" dt="2022-12-18T23:44:47.303" v="3300" actId="1036"/>
          <ac:spMkLst>
            <pc:docMk/>
            <pc:sldMk cId="3558224958" sldId="333"/>
            <ac:spMk id="13" creationId="{618E7B23-19E2-47DA-9766-356BD49EC512}"/>
          </ac:spMkLst>
        </pc:spChg>
        <pc:spChg chg="mod">
          <ac:chgData name="Balian, Sarah" userId="b3b060d9-4d34-479b-ad68-688eaebf93c5" providerId="ADAL" clId="{BD17BC63-F287-4CF6-8C3D-628E6F7E7388}" dt="2022-12-18T23:57:35.905" v="3381" actId="207"/>
          <ac:spMkLst>
            <pc:docMk/>
            <pc:sldMk cId="3558224958" sldId="333"/>
            <ac:spMk id="15" creationId="{D0F2CC26-5BB6-0FF2-59FF-823E56C7B7BC}"/>
          </ac:spMkLst>
        </pc:spChg>
        <pc:spChg chg="mod">
          <ac:chgData name="Balian, Sarah" userId="b3b060d9-4d34-479b-ad68-688eaebf93c5" providerId="ADAL" clId="{BD17BC63-F287-4CF6-8C3D-628E6F7E7388}" dt="2022-12-18T23:44:47.303" v="3300" actId="1036"/>
          <ac:spMkLst>
            <pc:docMk/>
            <pc:sldMk cId="3558224958" sldId="333"/>
            <ac:spMk id="16" creationId="{B48AF8D6-3B53-9F74-94D2-3B25DE3DD83B}"/>
          </ac:spMkLst>
        </pc:spChg>
        <pc:spChg chg="mod">
          <ac:chgData name="Balian, Sarah" userId="b3b060d9-4d34-479b-ad68-688eaebf93c5" providerId="ADAL" clId="{BD17BC63-F287-4CF6-8C3D-628E6F7E7388}" dt="2022-12-18T23:44:47.303" v="3300" actId="1036"/>
          <ac:spMkLst>
            <pc:docMk/>
            <pc:sldMk cId="3558224958" sldId="333"/>
            <ac:spMk id="17" creationId="{A26086BA-EB13-AEAF-5740-8696C7A3D23D}"/>
          </ac:spMkLst>
        </pc:spChg>
        <pc:spChg chg="mod">
          <ac:chgData name="Balian, Sarah" userId="b3b060d9-4d34-479b-ad68-688eaebf93c5" providerId="ADAL" clId="{BD17BC63-F287-4CF6-8C3D-628E6F7E7388}" dt="2022-12-18T23:44:47.303" v="3300" actId="1036"/>
          <ac:spMkLst>
            <pc:docMk/>
            <pc:sldMk cId="3558224958" sldId="333"/>
            <ac:spMk id="18" creationId="{6EB730F7-D11E-13E3-D394-591543F6F3F4}"/>
          </ac:spMkLst>
        </pc:spChg>
        <pc:spChg chg="mod">
          <ac:chgData name="Balian, Sarah" userId="b3b060d9-4d34-479b-ad68-688eaebf93c5" providerId="ADAL" clId="{BD17BC63-F287-4CF6-8C3D-628E6F7E7388}" dt="2022-12-18T23:57:13.067" v="3379" actId="207"/>
          <ac:spMkLst>
            <pc:docMk/>
            <pc:sldMk cId="3558224958" sldId="333"/>
            <ac:spMk id="19" creationId="{82B27EF9-3FBD-309B-79E6-6DD1B396B7F2}"/>
          </ac:spMkLst>
        </pc:spChg>
        <pc:spChg chg="mod">
          <ac:chgData name="Balian, Sarah" userId="b3b060d9-4d34-479b-ad68-688eaebf93c5" providerId="ADAL" clId="{BD17BC63-F287-4CF6-8C3D-628E6F7E7388}" dt="2022-12-18T23:44:47.303" v="3300" actId="1036"/>
          <ac:spMkLst>
            <pc:docMk/>
            <pc:sldMk cId="3558224958" sldId="333"/>
            <ac:spMk id="20" creationId="{DFF4D7D1-5531-9052-3A86-E631897C3FF1}"/>
          </ac:spMkLst>
        </pc:spChg>
        <pc:spChg chg="mod">
          <ac:chgData name="Balian, Sarah" userId="b3b060d9-4d34-479b-ad68-688eaebf93c5" providerId="ADAL" clId="{BD17BC63-F287-4CF6-8C3D-628E6F7E7388}" dt="2022-12-18T23:44:47.303" v="3300" actId="1036"/>
          <ac:spMkLst>
            <pc:docMk/>
            <pc:sldMk cId="3558224958" sldId="333"/>
            <ac:spMk id="21" creationId="{AECBB6B8-6EEE-D215-E1C3-2FF2633D3578}"/>
          </ac:spMkLst>
        </pc:spChg>
        <pc:spChg chg="mod">
          <ac:chgData name="Balian, Sarah" userId="b3b060d9-4d34-479b-ad68-688eaebf93c5" providerId="ADAL" clId="{BD17BC63-F287-4CF6-8C3D-628E6F7E7388}" dt="2022-12-18T23:44:47.303" v="3300" actId="1036"/>
          <ac:spMkLst>
            <pc:docMk/>
            <pc:sldMk cId="3558224958" sldId="333"/>
            <ac:spMk id="22" creationId="{79F7DE7F-B6FC-67E3-1062-6A6FF705070C}"/>
          </ac:spMkLst>
        </pc:spChg>
        <pc:spChg chg="mod">
          <ac:chgData name="Balian, Sarah" userId="b3b060d9-4d34-479b-ad68-688eaebf93c5" providerId="ADAL" clId="{BD17BC63-F287-4CF6-8C3D-628E6F7E7388}" dt="2022-12-18T23:57:58.289" v="3383" actId="207"/>
          <ac:spMkLst>
            <pc:docMk/>
            <pc:sldMk cId="3558224958" sldId="333"/>
            <ac:spMk id="23" creationId="{FB08A05E-566E-4B8C-CEE8-9AB1A3EC8EFD}"/>
          </ac:spMkLst>
        </pc:spChg>
        <pc:spChg chg="mod">
          <ac:chgData name="Balian, Sarah" userId="b3b060d9-4d34-479b-ad68-688eaebf93c5" providerId="ADAL" clId="{BD17BC63-F287-4CF6-8C3D-628E6F7E7388}" dt="2022-12-18T23:57:01.446" v="3375" actId="207"/>
          <ac:spMkLst>
            <pc:docMk/>
            <pc:sldMk cId="3558224958" sldId="333"/>
            <ac:spMk id="24" creationId="{C50532D2-86D1-EE8B-6A3E-06DE59632923}"/>
          </ac:spMkLst>
        </pc:spChg>
        <pc:spChg chg="mod">
          <ac:chgData name="Balian, Sarah" userId="b3b060d9-4d34-479b-ad68-688eaebf93c5" providerId="ADAL" clId="{BD17BC63-F287-4CF6-8C3D-628E6F7E7388}" dt="2022-12-18T23:44:47.303" v="3300" actId="1036"/>
          <ac:spMkLst>
            <pc:docMk/>
            <pc:sldMk cId="3558224958" sldId="333"/>
            <ac:spMk id="25" creationId="{9286E2F4-7211-1053-F8E4-62BDD171BC13}"/>
          </ac:spMkLst>
        </pc:spChg>
        <pc:spChg chg="mod">
          <ac:chgData name="Balian, Sarah" userId="b3b060d9-4d34-479b-ad68-688eaebf93c5" providerId="ADAL" clId="{BD17BC63-F287-4CF6-8C3D-628E6F7E7388}" dt="2022-12-18T23:57:44.698" v="3382" actId="207"/>
          <ac:spMkLst>
            <pc:docMk/>
            <pc:sldMk cId="3558224958" sldId="333"/>
            <ac:spMk id="26" creationId="{0CE7C57C-079C-43BE-38DE-8556061A61F0}"/>
          </ac:spMkLst>
        </pc:spChg>
        <pc:spChg chg="mod">
          <ac:chgData name="Balian, Sarah" userId="b3b060d9-4d34-479b-ad68-688eaebf93c5" providerId="ADAL" clId="{BD17BC63-F287-4CF6-8C3D-628E6F7E7388}" dt="2022-12-18T23:44:47.303" v="3300" actId="1036"/>
          <ac:spMkLst>
            <pc:docMk/>
            <pc:sldMk cId="3558224958" sldId="333"/>
            <ac:spMk id="27" creationId="{3B2484F9-7DA9-3B58-5691-5C05CBB4911C}"/>
          </ac:spMkLst>
        </pc:spChg>
        <pc:spChg chg="mod">
          <ac:chgData name="Balian, Sarah" userId="b3b060d9-4d34-479b-ad68-688eaebf93c5" providerId="ADAL" clId="{BD17BC63-F287-4CF6-8C3D-628E6F7E7388}" dt="2022-12-18T23:57:05.699" v="3376" actId="207"/>
          <ac:spMkLst>
            <pc:docMk/>
            <pc:sldMk cId="3558224958" sldId="333"/>
            <ac:spMk id="28" creationId="{086B88E6-B36D-DA23-F13A-221477F30255}"/>
          </ac:spMkLst>
        </pc:spChg>
        <pc:spChg chg="mod">
          <ac:chgData name="Balian, Sarah" userId="b3b060d9-4d34-479b-ad68-688eaebf93c5" providerId="ADAL" clId="{BD17BC63-F287-4CF6-8C3D-628E6F7E7388}" dt="2022-12-18T23:57:33.678" v="3380" actId="207"/>
          <ac:spMkLst>
            <pc:docMk/>
            <pc:sldMk cId="3558224958" sldId="333"/>
            <ac:spMk id="29" creationId="{1BF5DB5A-462C-81A6-1C76-D1666FA63B95}"/>
          </ac:spMkLst>
        </pc:spChg>
        <pc:spChg chg="mod">
          <ac:chgData name="Balian, Sarah" userId="b3b060d9-4d34-479b-ad68-688eaebf93c5" providerId="ADAL" clId="{BD17BC63-F287-4CF6-8C3D-628E6F7E7388}" dt="2022-12-18T23:44:47.303" v="3300" actId="1036"/>
          <ac:spMkLst>
            <pc:docMk/>
            <pc:sldMk cId="3558224958" sldId="333"/>
            <ac:spMk id="30" creationId="{70AA0F01-213A-E2F6-7512-A7938C78CB69}"/>
          </ac:spMkLst>
        </pc:spChg>
        <pc:spChg chg="mod">
          <ac:chgData name="Balian, Sarah" userId="b3b060d9-4d34-479b-ad68-688eaebf93c5" providerId="ADAL" clId="{BD17BC63-F287-4CF6-8C3D-628E6F7E7388}" dt="2022-12-18T23:44:47.303" v="3300" actId="1036"/>
          <ac:spMkLst>
            <pc:docMk/>
            <pc:sldMk cId="3558224958" sldId="333"/>
            <ac:spMk id="31" creationId="{A67A114E-0910-BD77-04C3-779B7C7BED6A}"/>
          </ac:spMkLst>
        </pc:spChg>
        <pc:spChg chg="mod">
          <ac:chgData name="Balian, Sarah" userId="b3b060d9-4d34-479b-ad68-688eaebf93c5" providerId="ADAL" clId="{BD17BC63-F287-4CF6-8C3D-628E6F7E7388}" dt="2022-12-18T23:44:47.303" v="3300" actId="1036"/>
          <ac:spMkLst>
            <pc:docMk/>
            <pc:sldMk cId="3558224958" sldId="333"/>
            <ac:spMk id="32" creationId="{E978B757-63B9-7169-1890-A30CE86C7447}"/>
          </ac:spMkLst>
        </pc:spChg>
        <pc:spChg chg="mod">
          <ac:chgData name="Balian, Sarah" userId="b3b060d9-4d34-479b-ad68-688eaebf93c5" providerId="ADAL" clId="{BD17BC63-F287-4CF6-8C3D-628E6F7E7388}" dt="2022-12-18T23:44:47.303" v="3300" actId="1036"/>
          <ac:spMkLst>
            <pc:docMk/>
            <pc:sldMk cId="3558224958" sldId="333"/>
            <ac:spMk id="33" creationId="{BA2C492C-960A-8864-6C7D-64EA5A3A0782}"/>
          </ac:spMkLst>
        </pc:spChg>
        <pc:spChg chg="mod">
          <ac:chgData name="Balian, Sarah" userId="b3b060d9-4d34-479b-ad68-688eaebf93c5" providerId="ADAL" clId="{BD17BC63-F287-4CF6-8C3D-628E6F7E7388}" dt="2022-12-18T23:44:47.303" v="3300" actId="1036"/>
          <ac:spMkLst>
            <pc:docMk/>
            <pc:sldMk cId="3558224958" sldId="333"/>
            <ac:spMk id="34" creationId="{DF95CE22-E860-1A14-1666-1A99D7D42037}"/>
          </ac:spMkLst>
        </pc:spChg>
        <pc:spChg chg="mod">
          <ac:chgData name="Balian, Sarah" userId="b3b060d9-4d34-479b-ad68-688eaebf93c5" providerId="ADAL" clId="{BD17BC63-F287-4CF6-8C3D-628E6F7E7388}" dt="2022-12-18T23:44:47.303" v="3300" actId="1036"/>
          <ac:spMkLst>
            <pc:docMk/>
            <pc:sldMk cId="3558224958" sldId="333"/>
            <ac:spMk id="35" creationId="{F8F9B46C-36E3-0EA5-56DA-E653E271E8D5}"/>
          </ac:spMkLst>
        </pc:spChg>
        <pc:spChg chg="mod">
          <ac:chgData name="Balian, Sarah" userId="b3b060d9-4d34-479b-ad68-688eaebf93c5" providerId="ADAL" clId="{BD17BC63-F287-4CF6-8C3D-628E6F7E7388}" dt="2022-12-18T23:44:47.303" v="3300" actId="1036"/>
          <ac:spMkLst>
            <pc:docMk/>
            <pc:sldMk cId="3558224958" sldId="333"/>
            <ac:spMk id="36" creationId="{3A6045E7-8748-CF8A-A9B5-1479A6021893}"/>
          </ac:spMkLst>
        </pc:spChg>
        <pc:spChg chg="mod">
          <ac:chgData name="Balian, Sarah" userId="b3b060d9-4d34-479b-ad68-688eaebf93c5" providerId="ADAL" clId="{BD17BC63-F287-4CF6-8C3D-628E6F7E7388}" dt="2022-12-18T23:44:47.303" v="3300" actId="1036"/>
          <ac:spMkLst>
            <pc:docMk/>
            <pc:sldMk cId="3558224958" sldId="333"/>
            <ac:spMk id="37" creationId="{24E116F7-2E45-096C-5484-C30AA3622009}"/>
          </ac:spMkLst>
        </pc:spChg>
        <pc:spChg chg="mod">
          <ac:chgData name="Balian, Sarah" userId="b3b060d9-4d34-479b-ad68-688eaebf93c5" providerId="ADAL" clId="{BD17BC63-F287-4CF6-8C3D-628E6F7E7388}" dt="2022-12-18T23:58:09.282" v="3385" actId="207"/>
          <ac:spMkLst>
            <pc:docMk/>
            <pc:sldMk cId="3558224958" sldId="333"/>
            <ac:spMk id="38" creationId="{AD04D305-2F1B-09A1-7316-2CA8AE0B75EB}"/>
          </ac:spMkLst>
        </pc:spChg>
        <pc:spChg chg="mod">
          <ac:chgData name="Balian, Sarah" userId="b3b060d9-4d34-479b-ad68-688eaebf93c5" providerId="ADAL" clId="{BD17BC63-F287-4CF6-8C3D-628E6F7E7388}" dt="2022-12-18T23:57:10.795" v="3378" actId="207"/>
          <ac:spMkLst>
            <pc:docMk/>
            <pc:sldMk cId="3558224958" sldId="333"/>
            <ac:spMk id="39" creationId="{E8EB246B-21B0-3706-9009-9F756AA23DB1}"/>
          </ac:spMkLst>
        </pc:spChg>
        <pc:spChg chg="mod">
          <ac:chgData name="Balian, Sarah" userId="b3b060d9-4d34-479b-ad68-688eaebf93c5" providerId="ADAL" clId="{BD17BC63-F287-4CF6-8C3D-628E6F7E7388}" dt="2022-12-18T23:57:08.261" v="3377" actId="207"/>
          <ac:spMkLst>
            <pc:docMk/>
            <pc:sldMk cId="3558224958" sldId="333"/>
            <ac:spMk id="40" creationId="{6A2D8D17-55A6-5F49-0564-5524CA389360}"/>
          </ac:spMkLst>
        </pc:spChg>
        <pc:spChg chg="mod">
          <ac:chgData name="Balian, Sarah" userId="b3b060d9-4d34-479b-ad68-688eaebf93c5" providerId="ADAL" clId="{BD17BC63-F287-4CF6-8C3D-628E6F7E7388}" dt="2022-12-18T23:55:31.004" v="3360" actId="20577"/>
          <ac:spMkLst>
            <pc:docMk/>
            <pc:sldMk cId="3558224958" sldId="333"/>
            <ac:spMk id="41" creationId="{D668D04A-DECC-8646-63D2-86090C0B6EC2}"/>
          </ac:spMkLst>
        </pc:spChg>
        <pc:spChg chg="mod">
          <ac:chgData name="Balian, Sarah" userId="b3b060d9-4d34-479b-ad68-688eaebf93c5" providerId="ADAL" clId="{BD17BC63-F287-4CF6-8C3D-628E6F7E7388}" dt="2022-12-18T23:55:52.511" v="3365" actId="20577"/>
          <ac:spMkLst>
            <pc:docMk/>
            <pc:sldMk cId="3558224958" sldId="333"/>
            <ac:spMk id="42" creationId="{CF8A5421-9323-A745-9033-6B0858E056E5}"/>
          </ac:spMkLst>
        </pc:spChg>
        <pc:spChg chg="mod">
          <ac:chgData name="Balian, Sarah" userId="b3b060d9-4d34-479b-ad68-688eaebf93c5" providerId="ADAL" clId="{BD17BC63-F287-4CF6-8C3D-628E6F7E7388}" dt="2022-12-18T23:55:08.062" v="3352" actId="20577"/>
          <ac:spMkLst>
            <pc:docMk/>
            <pc:sldMk cId="3558224958" sldId="333"/>
            <ac:spMk id="43" creationId="{B7FC13D1-752F-56B6-5609-2A21E3445535}"/>
          </ac:spMkLst>
        </pc:spChg>
        <pc:spChg chg="mod">
          <ac:chgData name="Balian, Sarah" userId="b3b060d9-4d34-479b-ad68-688eaebf93c5" providerId="ADAL" clId="{BD17BC63-F287-4CF6-8C3D-628E6F7E7388}" dt="2022-12-18T23:56:16.810" v="3371" actId="6549"/>
          <ac:spMkLst>
            <pc:docMk/>
            <pc:sldMk cId="3558224958" sldId="333"/>
            <ac:spMk id="44" creationId="{4BC63EFC-51D8-5205-E29F-01514C838175}"/>
          </ac:spMkLst>
        </pc:spChg>
        <pc:spChg chg="mod">
          <ac:chgData name="Balian, Sarah" userId="b3b060d9-4d34-479b-ad68-688eaebf93c5" providerId="ADAL" clId="{BD17BC63-F287-4CF6-8C3D-628E6F7E7388}" dt="2022-12-18T23:52:51.085" v="3330" actId="20577"/>
          <ac:spMkLst>
            <pc:docMk/>
            <pc:sldMk cId="3558224958" sldId="333"/>
            <ac:spMk id="45" creationId="{BBE6A571-B611-7C03-DEE0-82AB9841B25B}"/>
          </ac:spMkLst>
        </pc:spChg>
        <pc:spChg chg="mod">
          <ac:chgData name="Balian, Sarah" userId="b3b060d9-4d34-479b-ad68-688eaebf93c5" providerId="ADAL" clId="{BD17BC63-F287-4CF6-8C3D-628E6F7E7388}" dt="2022-12-18T23:55:36.581" v="3362" actId="20577"/>
          <ac:spMkLst>
            <pc:docMk/>
            <pc:sldMk cId="3558224958" sldId="333"/>
            <ac:spMk id="46" creationId="{42DF423A-99C8-4EB4-85E6-B227F5AC86CF}"/>
          </ac:spMkLst>
        </pc:spChg>
        <pc:spChg chg="mod">
          <ac:chgData name="Balian, Sarah" userId="b3b060d9-4d34-479b-ad68-688eaebf93c5" providerId="ADAL" clId="{BD17BC63-F287-4CF6-8C3D-628E6F7E7388}" dt="2022-12-18T23:54:06.575" v="3340" actId="20577"/>
          <ac:spMkLst>
            <pc:docMk/>
            <pc:sldMk cId="3558224958" sldId="333"/>
            <ac:spMk id="47" creationId="{1A54FE55-9EA8-7040-3CAE-58A0BC0B5A7A}"/>
          </ac:spMkLst>
        </pc:spChg>
        <pc:spChg chg="mod">
          <ac:chgData name="Balian, Sarah" userId="b3b060d9-4d34-479b-ad68-688eaebf93c5" providerId="ADAL" clId="{BD17BC63-F287-4CF6-8C3D-628E6F7E7388}" dt="2022-12-18T23:54:41.648" v="3347" actId="20577"/>
          <ac:spMkLst>
            <pc:docMk/>
            <pc:sldMk cId="3558224958" sldId="333"/>
            <ac:spMk id="48" creationId="{C745E97A-7FD6-1663-C9EC-826AD8D437D1}"/>
          </ac:spMkLst>
        </pc:spChg>
        <pc:spChg chg="mod">
          <ac:chgData name="Balian, Sarah" userId="b3b060d9-4d34-479b-ad68-688eaebf93c5" providerId="ADAL" clId="{BD17BC63-F287-4CF6-8C3D-628E6F7E7388}" dt="2022-12-18T23:54:53.164" v="3349" actId="20577"/>
          <ac:spMkLst>
            <pc:docMk/>
            <pc:sldMk cId="3558224958" sldId="333"/>
            <ac:spMk id="49" creationId="{5A089B96-6EB7-40E6-B695-CA14F03E510E}"/>
          </ac:spMkLst>
        </pc:spChg>
        <pc:spChg chg="mod">
          <ac:chgData name="Balian, Sarah" userId="b3b060d9-4d34-479b-ad68-688eaebf93c5" providerId="ADAL" clId="{BD17BC63-F287-4CF6-8C3D-628E6F7E7388}" dt="2022-12-18T23:56:34.398" v="3374" actId="6549"/>
          <ac:spMkLst>
            <pc:docMk/>
            <pc:sldMk cId="3558224958" sldId="333"/>
            <ac:spMk id="50" creationId="{B4A38A1D-ED77-E4A3-DF60-1B2D80DD4252}"/>
          </ac:spMkLst>
        </pc:spChg>
        <pc:spChg chg="mod">
          <ac:chgData name="Balian, Sarah" userId="b3b060d9-4d34-479b-ad68-688eaebf93c5" providerId="ADAL" clId="{BD17BC63-F287-4CF6-8C3D-628E6F7E7388}" dt="2022-12-18T23:53:33.031" v="3334" actId="6549"/>
          <ac:spMkLst>
            <pc:docMk/>
            <pc:sldMk cId="3558224958" sldId="333"/>
            <ac:spMk id="51" creationId="{3D949BF7-3246-03FC-D71D-FF2B194A5867}"/>
          </ac:spMkLst>
        </pc:spChg>
        <pc:spChg chg="mod">
          <ac:chgData name="Balian, Sarah" userId="b3b060d9-4d34-479b-ad68-688eaebf93c5" providerId="ADAL" clId="{BD17BC63-F287-4CF6-8C3D-628E6F7E7388}" dt="2022-12-18T23:53:42.149" v="3336" actId="20577"/>
          <ac:spMkLst>
            <pc:docMk/>
            <pc:sldMk cId="3558224958" sldId="333"/>
            <ac:spMk id="52" creationId="{D73A6417-5A8E-992C-44F0-86E234C17E10}"/>
          </ac:spMkLst>
        </pc:spChg>
        <pc:spChg chg="mod">
          <ac:chgData name="Balian, Sarah" userId="b3b060d9-4d34-479b-ad68-688eaebf93c5" providerId="ADAL" clId="{BD17BC63-F287-4CF6-8C3D-628E6F7E7388}" dt="2022-12-18T23:55:23.911" v="3358" actId="20577"/>
          <ac:spMkLst>
            <pc:docMk/>
            <pc:sldMk cId="3558224958" sldId="333"/>
            <ac:spMk id="53" creationId="{34E58A3B-6C41-24E5-AFB9-0CC8E52DFFBF}"/>
          </ac:spMkLst>
        </pc:spChg>
        <pc:spChg chg="mod">
          <ac:chgData name="Balian, Sarah" userId="b3b060d9-4d34-479b-ad68-688eaebf93c5" providerId="ADAL" clId="{BD17BC63-F287-4CF6-8C3D-628E6F7E7388}" dt="2022-12-18T23:53:28.150" v="3333" actId="20577"/>
          <ac:spMkLst>
            <pc:docMk/>
            <pc:sldMk cId="3558224958" sldId="333"/>
            <ac:spMk id="54" creationId="{3C62B939-790C-DB0F-0CF6-1E2C6F585ED4}"/>
          </ac:spMkLst>
        </pc:spChg>
        <pc:spChg chg="mod">
          <ac:chgData name="Balian, Sarah" userId="b3b060d9-4d34-479b-ad68-688eaebf93c5" providerId="ADAL" clId="{BD17BC63-F287-4CF6-8C3D-628E6F7E7388}" dt="2022-12-18T23:56:27.225" v="3373" actId="20577"/>
          <ac:spMkLst>
            <pc:docMk/>
            <pc:sldMk cId="3558224958" sldId="333"/>
            <ac:spMk id="55" creationId="{16C6B6BA-7222-2A46-CA43-30A3DC2F40E5}"/>
          </ac:spMkLst>
        </pc:spChg>
        <pc:spChg chg="add mod">
          <ac:chgData name="Balian, Sarah" userId="b3b060d9-4d34-479b-ad68-688eaebf93c5" providerId="ADAL" clId="{BD17BC63-F287-4CF6-8C3D-628E6F7E7388}" dt="2022-12-18T23:45:09.180" v="3315" actId="403"/>
          <ac:spMkLst>
            <pc:docMk/>
            <pc:sldMk cId="3558224958" sldId="333"/>
            <ac:spMk id="56" creationId="{AD2C8684-3907-DFD2-561E-D55DE633DDD8}"/>
          </ac:spMkLst>
        </pc:spChg>
        <pc:spChg chg="add mod">
          <ac:chgData name="Balian, Sarah" userId="b3b060d9-4d34-479b-ad68-688eaebf93c5" providerId="ADAL" clId="{BD17BC63-F287-4CF6-8C3D-628E6F7E7388}" dt="2022-12-18T23:53:24.810" v="3331" actId="14100"/>
          <ac:spMkLst>
            <pc:docMk/>
            <pc:sldMk cId="3558224958" sldId="333"/>
            <ac:spMk id="57" creationId="{D9CBD7BC-4CFE-78E9-88FD-FF7234B14014}"/>
          </ac:spMkLst>
        </pc:spChg>
        <pc:spChg chg="mod">
          <ac:chgData name="Balian, Sarah" userId="b3b060d9-4d34-479b-ad68-688eaebf93c5" providerId="ADAL" clId="{BD17BC63-F287-4CF6-8C3D-628E6F7E7388}" dt="2022-12-18T23:54:35.564" v="3345" actId="20577"/>
          <ac:spMkLst>
            <pc:docMk/>
            <pc:sldMk cId="3558224958" sldId="333"/>
            <ac:spMk id="59" creationId="{4D135624-874F-7303-6186-F1323F30C5AA}"/>
          </ac:spMkLst>
        </pc:spChg>
        <pc:spChg chg="mod">
          <ac:chgData name="Balian, Sarah" userId="b3b060d9-4d34-479b-ad68-688eaebf93c5" providerId="ADAL" clId="{BD17BC63-F287-4CF6-8C3D-628E6F7E7388}" dt="2022-12-18T23:53:49.425" v="3338" actId="20577"/>
          <ac:spMkLst>
            <pc:docMk/>
            <pc:sldMk cId="3558224958" sldId="333"/>
            <ac:spMk id="60" creationId="{283A431F-66DE-56D0-6F8C-E197CA434994}"/>
          </ac:spMkLst>
        </pc:spChg>
        <pc:spChg chg="mod">
          <ac:chgData name="Balian, Sarah" userId="b3b060d9-4d34-479b-ad68-688eaebf93c5" providerId="ADAL" clId="{BD17BC63-F287-4CF6-8C3D-628E6F7E7388}" dt="2022-12-18T23:55:44.703" v="3363" actId="20577"/>
          <ac:spMkLst>
            <pc:docMk/>
            <pc:sldMk cId="3558224958" sldId="333"/>
            <ac:spMk id="61" creationId="{13D1EBF7-3808-CC4B-C914-B34A82C02B00}"/>
          </ac:spMkLst>
        </pc:spChg>
        <pc:spChg chg="mod">
          <ac:chgData name="Balian, Sarah" userId="b3b060d9-4d34-479b-ad68-688eaebf93c5" providerId="ADAL" clId="{BD17BC63-F287-4CF6-8C3D-628E6F7E7388}" dt="2022-12-18T23:58:14.178" v="3386" actId="1076"/>
          <ac:spMkLst>
            <pc:docMk/>
            <pc:sldMk cId="3558224958" sldId="333"/>
            <ac:spMk id="1033" creationId="{3CD9B410-05B2-6138-6911-D2332C745AC9}"/>
          </ac:spMkLst>
        </pc:spChg>
        <pc:spChg chg="mod">
          <ac:chgData name="Balian, Sarah" userId="b3b060d9-4d34-479b-ad68-688eaebf93c5" providerId="ADAL" clId="{BD17BC63-F287-4CF6-8C3D-628E6F7E7388}" dt="2022-12-18T23:56:22.091" v="3372" actId="6549"/>
          <ac:spMkLst>
            <pc:docMk/>
            <pc:sldMk cId="3558224958" sldId="333"/>
            <ac:spMk id="1034" creationId="{7DB997D1-C003-D6C6-1F18-F0F31FEDDA4D}"/>
          </ac:spMkLst>
        </pc:spChg>
        <pc:spChg chg="mod">
          <ac:chgData name="Balian, Sarah" userId="b3b060d9-4d34-479b-ad68-688eaebf93c5" providerId="ADAL" clId="{BD17BC63-F287-4CF6-8C3D-628E6F7E7388}" dt="2022-12-18T23:56:10.919" v="3370" actId="20577"/>
          <ac:spMkLst>
            <pc:docMk/>
            <pc:sldMk cId="3558224958" sldId="333"/>
            <ac:spMk id="1035" creationId="{505D2889-80F3-69CB-1B35-181142E76EFB}"/>
          </ac:spMkLst>
        </pc:spChg>
        <pc:spChg chg="mod">
          <ac:chgData name="Balian, Sarah" userId="b3b060d9-4d34-479b-ad68-688eaebf93c5" providerId="ADAL" clId="{BD17BC63-F287-4CF6-8C3D-628E6F7E7388}" dt="2022-12-18T23:54:30.566" v="3344" actId="20577"/>
          <ac:spMkLst>
            <pc:docMk/>
            <pc:sldMk cId="3558224958" sldId="333"/>
            <ac:spMk id="1036" creationId="{857DBFB8-A839-2B3D-F992-3D5B522A6EDA}"/>
          </ac:spMkLst>
        </pc:spChg>
        <pc:spChg chg="mod">
          <ac:chgData name="Balian, Sarah" userId="b3b060d9-4d34-479b-ad68-688eaebf93c5" providerId="ADAL" clId="{BD17BC63-F287-4CF6-8C3D-628E6F7E7388}" dt="2022-12-18T23:55:15.839" v="3354" actId="20577"/>
          <ac:spMkLst>
            <pc:docMk/>
            <pc:sldMk cId="3558224958" sldId="333"/>
            <ac:spMk id="1037" creationId="{A619D19B-59AC-7D09-4061-FA84E7FB471A}"/>
          </ac:spMkLst>
        </pc:spChg>
        <pc:spChg chg="mod">
          <ac:chgData name="Balian, Sarah" userId="b3b060d9-4d34-479b-ad68-688eaebf93c5" providerId="ADAL" clId="{BD17BC63-F287-4CF6-8C3D-628E6F7E7388}" dt="2022-12-18T23:56:00.581" v="3366" actId="20577"/>
          <ac:spMkLst>
            <pc:docMk/>
            <pc:sldMk cId="3558224958" sldId="333"/>
            <ac:spMk id="1038" creationId="{5909F8BF-9101-628B-51F4-11674CFA84EF}"/>
          </ac:spMkLst>
        </pc:spChg>
        <pc:spChg chg="mod">
          <ac:chgData name="Balian, Sarah" userId="b3b060d9-4d34-479b-ad68-688eaebf93c5" providerId="ADAL" clId="{BD17BC63-F287-4CF6-8C3D-628E6F7E7388}" dt="2022-12-18T23:54:59.131" v="3350" actId="20577"/>
          <ac:spMkLst>
            <pc:docMk/>
            <pc:sldMk cId="3558224958" sldId="333"/>
            <ac:spMk id="1041" creationId="{EDDDA1C2-40F2-C465-D3BB-2E406CC881AB}"/>
          </ac:spMkLst>
        </pc:spChg>
        <pc:spChg chg="mod">
          <ac:chgData name="Balian, Sarah" userId="b3b060d9-4d34-479b-ad68-688eaebf93c5" providerId="ADAL" clId="{BD17BC63-F287-4CF6-8C3D-628E6F7E7388}" dt="2022-12-18T23:45:18.810" v="3317" actId="20577"/>
          <ac:spMkLst>
            <pc:docMk/>
            <pc:sldMk cId="3558224958" sldId="333"/>
            <ac:spMk id="1046" creationId="{8A57591F-F75D-FBB3-BD7E-757A1AFC2F44}"/>
          </ac:spMkLst>
        </pc:spChg>
        <pc:grpChg chg="mod">
          <ac:chgData name="Balian, Sarah" userId="b3b060d9-4d34-479b-ad68-688eaebf93c5" providerId="ADAL" clId="{BD17BC63-F287-4CF6-8C3D-628E6F7E7388}" dt="2022-12-18T23:44:47.303" v="3300" actId="1036"/>
          <ac:grpSpMkLst>
            <pc:docMk/>
            <pc:sldMk cId="3558224958" sldId="333"/>
            <ac:grpSpMk id="12" creationId="{5E9238D3-4F99-E415-7A54-9FE1BC3F8A71}"/>
          </ac:grpSpMkLst>
        </pc:grpChg>
        <pc:grpChg chg="mod">
          <ac:chgData name="Balian, Sarah" userId="b3b060d9-4d34-479b-ad68-688eaebf93c5" providerId="ADAL" clId="{BD17BC63-F287-4CF6-8C3D-628E6F7E7388}" dt="2022-12-18T23:44:47.303" v="3300" actId="1036"/>
          <ac:grpSpMkLst>
            <pc:docMk/>
            <pc:sldMk cId="3558224958" sldId="333"/>
            <ac:grpSpMk id="14" creationId="{BC42B063-9625-A786-D121-49378D2AC485}"/>
          </ac:grpSpMkLst>
        </pc:grpChg>
        <pc:cxnChg chg="mod">
          <ac:chgData name="Balian, Sarah" userId="b3b060d9-4d34-479b-ad68-688eaebf93c5" providerId="ADAL" clId="{BD17BC63-F287-4CF6-8C3D-628E6F7E7388}" dt="2022-12-18T23:44:47.303" v="3300" actId="1036"/>
          <ac:cxnSpMkLst>
            <pc:docMk/>
            <pc:sldMk cId="3558224958" sldId="333"/>
            <ac:cxnSpMk id="1028" creationId="{251E71C6-C5DE-756D-28C9-B37F00509337}"/>
          </ac:cxnSpMkLst>
        </pc:cxnChg>
        <pc:cxnChg chg="mod">
          <ac:chgData name="Balian, Sarah" userId="b3b060d9-4d34-479b-ad68-688eaebf93c5" providerId="ADAL" clId="{BD17BC63-F287-4CF6-8C3D-628E6F7E7388}" dt="2022-12-18T23:44:47.303" v="3300" actId="1036"/>
          <ac:cxnSpMkLst>
            <pc:docMk/>
            <pc:sldMk cId="3558224958" sldId="333"/>
            <ac:cxnSpMk id="1039" creationId="{27A9561D-6FFC-F4BF-D6C2-12FEB0D3D959}"/>
          </ac:cxnSpMkLst>
        </pc:cxnChg>
        <pc:cxnChg chg="mod">
          <ac:chgData name="Balian, Sarah" userId="b3b060d9-4d34-479b-ad68-688eaebf93c5" providerId="ADAL" clId="{BD17BC63-F287-4CF6-8C3D-628E6F7E7388}" dt="2022-12-18T23:44:47.303" v="3300" actId="1036"/>
          <ac:cxnSpMkLst>
            <pc:docMk/>
            <pc:sldMk cId="3558224958" sldId="333"/>
            <ac:cxnSpMk id="1044" creationId="{449259B2-AC01-86E5-AAE4-014A1E3AD19E}"/>
          </ac:cxnSpMkLst>
        </pc:cxnChg>
      </pc:sldChg>
      <pc:sldChg chg="addSp delSp modSp mod">
        <pc:chgData name="Balian, Sarah" userId="b3b060d9-4d34-479b-ad68-688eaebf93c5" providerId="ADAL" clId="{BD17BC63-F287-4CF6-8C3D-628E6F7E7388}" dt="2022-12-18T20:22:44.924" v="1252" actId="22"/>
        <pc:sldMkLst>
          <pc:docMk/>
          <pc:sldMk cId="2252892287" sldId="338"/>
        </pc:sldMkLst>
        <pc:spChg chg="mod">
          <ac:chgData name="Balian, Sarah" userId="b3b060d9-4d34-479b-ad68-688eaebf93c5" providerId="ADAL" clId="{BD17BC63-F287-4CF6-8C3D-628E6F7E7388}" dt="2022-12-18T20:16:17.725" v="58" actId="20577"/>
          <ac:spMkLst>
            <pc:docMk/>
            <pc:sldMk cId="2252892287" sldId="338"/>
            <ac:spMk id="2" creationId="{F050121B-D4A7-C426-32A4-BF0987433026}"/>
          </ac:spMkLst>
        </pc:spChg>
        <pc:spChg chg="mod">
          <ac:chgData name="Balian, Sarah" userId="b3b060d9-4d34-479b-ad68-688eaebf93c5" providerId="ADAL" clId="{BD17BC63-F287-4CF6-8C3D-628E6F7E7388}" dt="2022-12-18T20:22:33.407" v="1250" actId="207"/>
          <ac:spMkLst>
            <pc:docMk/>
            <pc:sldMk cId="2252892287" sldId="338"/>
            <ac:spMk id="3" creationId="{B6340F88-FDE5-D8FA-4CB8-7065B97BFE6B}"/>
          </ac:spMkLst>
        </pc:spChg>
        <pc:spChg chg="add del">
          <ac:chgData name="Balian, Sarah" userId="b3b060d9-4d34-479b-ad68-688eaebf93c5" providerId="ADAL" clId="{BD17BC63-F287-4CF6-8C3D-628E6F7E7388}" dt="2022-12-18T20:22:44.924" v="1252" actId="22"/>
          <ac:spMkLst>
            <pc:docMk/>
            <pc:sldMk cId="2252892287" sldId="338"/>
            <ac:spMk id="5" creationId="{CDEBA9AD-6E26-79A1-630D-810727348A68}"/>
          </ac:spMkLst>
        </pc:spChg>
        <pc:spChg chg="del">
          <ac:chgData name="Balian, Sarah" userId="b3b060d9-4d34-479b-ad68-688eaebf93c5" providerId="ADAL" clId="{BD17BC63-F287-4CF6-8C3D-628E6F7E7388}" dt="2022-12-18T20:16:21.409" v="59" actId="478"/>
          <ac:spMkLst>
            <pc:docMk/>
            <pc:sldMk cId="2252892287" sldId="338"/>
            <ac:spMk id="7" creationId="{A740AC67-B1C2-9ADA-0B77-2CE3E656CF08}"/>
          </ac:spMkLst>
        </pc:spChg>
        <pc:spChg chg="del">
          <ac:chgData name="Balian, Sarah" userId="b3b060d9-4d34-479b-ad68-688eaebf93c5" providerId="ADAL" clId="{BD17BC63-F287-4CF6-8C3D-628E6F7E7388}" dt="2022-12-18T20:15:51.622" v="20" actId="478"/>
          <ac:spMkLst>
            <pc:docMk/>
            <pc:sldMk cId="2252892287" sldId="338"/>
            <ac:spMk id="8" creationId="{01C63506-5423-D6DA-D5E6-F13B94D21B7F}"/>
          </ac:spMkLst>
        </pc:spChg>
        <pc:spChg chg="del">
          <ac:chgData name="Balian, Sarah" userId="b3b060d9-4d34-479b-ad68-688eaebf93c5" providerId="ADAL" clId="{BD17BC63-F287-4CF6-8C3D-628E6F7E7388}" dt="2022-12-18T20:15:49.953" v="19" actId="478"/>
          <ac:spMkLst>
            <pc:docMk/>
            <pc:sldMk cId="2252892287" sldId="338"/>
            <ac:spMk id="9" creationId="{04C5497F-F038-9559-74A9-E252109FC2C8}"/>
          </ac:spMkLst>
        </pc:spChg>
      </pc:sldChg>
      <pc:sldChg chg="modSp mod">
        <pc:chgData name="Balian, Sarah" userId="b3b060d9-4d34-479b-ad68-688eaebf93c5" providerId="ADAL" clId="{BD17BC63-F287-4CF6-8C3D-628E6F7E7388}" dt="2022-12-18T20:23:47.103" v="1315" actId="27636"/>
        <pc:sldMkLst>
          <pc:docMk/>
          <pc:sldMk cId="1925418329" sldId="339"/>
        </pc:sldMkLst>
        <pc:spChg chg="mod">
          <ac:chgData name="Balian, Sarah" userId="b3b060d9-4d34-479b-ad68-688eaebf93c5" providerId="ADAL" clId="{BD17BC63-F287-4CF6-8C3D-628E6F7E7388}" dt="2022-12-18T20:23:47.103" v="1315" actId="27636"/>
          <ac:spMkLst>
            <pc:docMk/>
            <pc:sldMk cId="1925418329" sldId="339"/>
            <ac:spMk id="3" creationId="{B6340F88-FDE5-D8FA-4CB8-7065B97BFE6B}"/>
          </ac:spMkLst>
        </pc:spChg>
      </pc:sldChg>
      <pc:sldChg chg="modSp add mod">
        <pc:chgData name="Balian, Sarah" userId="b3b060d9-4d34-479b-ad68-688eaebf93c5" providerId="ADAL" clId="{BD17BC63-F287-4CF6-8C3D-628E6F7E7388}" dt="2022-12-18T20:31:45.277" v="1389" actId="108"/>
        <pc:sldMkLst>
          <pc:docMk/>
          <pc:sldMk cId="3002345635" sldId="340"/>
        </pc:sldMkLst>
        <pc:spChg chg="mod">
          <ac:chgData name="Balian, Sarah" userId="b3b060d9-4d34-479b-ad68-688eaebf93c5" providerId="ADAL" clId="{BD17BC63-F287-4CF6-8C3D-628E6F7E7388}" dt="2022-12-18T20:31:45.277" v="1389" actId="108"/>
          <ac:spMkLst>
            <pc:docMk/>
            <pc:sldMk cId="3002345635" sldId="340"/>
            <ac:spMk id="3" creationId="{7F10B6DC-6AF4-BFD9-E1D5-B98AA266289F}"/>
          </ac:spMkLst>
        </pc:spChg>
      </pc:sldChg>
      <pc:sldChg chg="modSp add mod">
        <pc:chgData name="Balian, Sarah" userId="b3b060d9-4d34-479b-ad68-688eaebf93c5" providerId="ADAL" clId="{BD17BC63-F287-4CF6-8C3D-628E6F7E7388}" dt="2022-12-18T20:54:30.090" v="1842" actId="27918"/>
        <pc:sldMkLst>
          <pc:docMk/>
          <pc:sldMk cId="2719209172" sldId="341"/>
        </pc:sldMkLst>
        <pc:spChg chg="mod">
          <ac:chgData name="Balian, Sarah" userId="b3b060d9-4d34-479b-ad68-688eaebf93c5" providerId="ADAL" clId="{BD17BC63-F287-4CF6-8C3D-628E6F7E7388}" dt="2022-12-18T20:53:49.434" v="1834" actId="20577"/>
          <ac:spMkLst>
            <pc:docMk/>
            <pc:sldMk cId="2719209172" sldId="341"/>
            <ac:spMk id="2" creationId="{F6245169-1799-41CD-B28E-D2D20D16AD73}"/>
          </ac:spMkLst>
        </pc:spChg>
      </pc:sldChg>
      <pc:sldChg chg="addSp modSp add mod">
        <pc:chgData name="Balian, Sarah" userId="b3b060d9-4d34-479b-ad68-688eaebf93c5" providerId="ADAL" clId="{BD17BC63-F287-4CF6-8C3D-628E6F7E7388}" dt="2022-12-18T20:58:22.079" v="1970" actId="27636"/>
        <pc:sldMkLst>
          <pc:docMk/>
          <pc:sldMk cId="127253413" sldId="342"/>
        </pc:sldMkLst>
        <pc:spChg chg="mod">
          <ac:chgData name="Balian, Sarah" userId="b3b060d9-4d34-479b-ad68-688eaebf93c5" providerId="ADAL" clId="{BD17BC63-F287-4CF6-8C3D-628E6F7E7388}" dt="2022-12-18T20:56:51.201" v="1888" actId="1035"/>
          <ac:spMkLst>
            <pc:docMk/>
            <pc:sldMk cId="127253413" sldId="342"/>
            <ac:spMk id="3" creationId="{A8FD50B4-35E4-2D4F-FF67-444D1EC82D17}"/>
          </ac:spMkLst>
        </pc:spChg>
        <pc:spChg chg="mod">
          <ac:chgData name="Balian, Sarah" userId="b3b060d9-4d34-479b-ad68-688eaebf93c5" providerId="ADAL" clId="{BD17BC63-F287-4CF6-8C3D-628E6F7E7388}" dt="2022-12-18T20:56:51.201" v="1888" actId="1035"/>
          <ac:spMkLst>
            <pc:docMk/>
            <pc:sldMk cId="127253413" sldId="342"/>
            <ac:spMk id="4" creationId="{E101C719-EDE0-EBF2-5BF6-CCAEDAE3D2DE}"/>
          </ac:spMkLst>
        </pc:spChg>
        <pc:spChg chg="add mod">
          <ac:chgData name="Balian, Sarah" userId="b3b060d9-4d34-479b-ad68-688eaebf93c5" providerId="ADAL" clId="{BD17BC63-F287-4CF6-8C3D-628E6F7E7388}" dt="2022-12-18T20:58:22.079" v="1970" actId="27636"/>
          <ac:spMkLst>
            <pc:docMk/>
            <pc:sldMk cId="127253413" sldId="342"/>
            <ac:spMk id="5" creationId="{FE0BA0B7-CCD9-B683-F050-47BC8A0724EA}"/>
          </ac:spMkLst>
        </pc:spChg>
        <pc:spChg chg="mod">
          <ac:chgData name="Balian, Sarah" userId="b3b060d9-4d34-479b-ad68-688eaebf93c5" providerId="ADAL" clId="{BD17BC63-F287-4CF6-8C3D-628E6F7E7388}" dt="2022-12-18T20:56:57.105" v="1889" actId="1076"/>
          <ac:spMkLst>
            <pc:docMk/>
            <pc:sldMk cId="127253413" sldId="342"/>
            <ac:spMk id="10" creationId="{2D953FA9-CD59-752E-4FDA-CC41FF4B8DF2}"/>
          </ac:spMkLst>
        </pc:spChg>
        <pc:spChg chg="mod">
          <ac:chgData name="Balian, Sarah" userId="b3b060d9-4d34-479b-ad68-688eaebf93c5" providerId="ADAL" clId="{BD17BC63-F287-4CF6-8C3D-628E6F7E7388}" dt="2022-12-18T20:56:59.227" v="1890" actId="1076"/>
          <ac:spMkLst>
            <pc:docMk/>
            <pc:sldMk cId="127253413" sldId="342"/>
            <ac:spMk id="11" creationId="{8E4E40E9-D792-25A1-4B37-23D4780B1318}"/>
          </ac:spMkLst>
        </pc:spChg>
        <pc:graphicFrameChg chg="mod">
          <ac:chgData name="Balian, Sarah" userId="b3b060d9-4d34-479b-ad68-688eaebf93c5" providerId="ADAL" clId="{BD17BC63-F287-4CF6-8C3D-628E6F7E7388}" dt="2022-12-18T20:57:03.261" v="1891"/>
          <ac:graphicFrameMkLst>
            <pc:docMk/>
            <pc:sldMk cId="127253413" sldId="342"/>
            <ac:graphicFrameMk id="2" creationId="{B0A68F7A-A083-4E2B-B574-D05208620F48}"/>
          </ac:graphicFrameMkLst>
        </pc:graphicFrameChg>
        <pc:cxnChg chg="mod">
          <ac:chgData name="Balian, Sarah" userId="b3b060d9-4d34-479b-ad68-688eaebf93c5" providerId="ADAL" clId="{BD17BC63-F287-4CF6-8C3D-628E6F7E7388}" dt="2022-12-18T20:56:51.201" v="1888" actId="1035"/>
          <ac:cxnSpMkLst>
            <pc:docMk/>
            <pc:sldMk cId="127253413" sldId="342"/>
            <ac:cxnSpMk id="6" creationId="{FDDAC23F-7D2D-478A-4E64-885C12ED54B6}"/>
          </ac:cxnSpMkLst>
        </pc:cxnChg>
        <pc:cxnChg chg="mod">
          <ac:chgData name="Balian, Sarah" userId="b3b060d9-4d34-479b-ad68-688eaebf93c5" providerId="ADAL" clId="{BD17BC63-F287-4CF6-8C3D-628E6F7E7388}" dt="2022-12-18T20:56:51.201" v="1888" actId="1035"/>
          <ac:cxnSpMkLst>
            <pc:docMk/>
            <pc:sldMk cId="127253413" sldId="342"/>
            <ac:cxnSpMk id="7" creationId="{EE1511D1-50B1-6CA4-639F-95560A23DBBA}"/>
          </ac:cxnSpMkLst>
        </pc:cxnChg>
      </pc:sldChg>
      <pc:sldChg chg="addSp modSp add mod">
        <pc:chgData name="Balian, Sarah" userId="b3b060d9-4d34-479b-ad68-688eaebf93c5" providerId="ADAL" clId="{BD17BC63-F287-4CF6-8C3D-628E6F7E7388}" dt="2022-12-18T21:02:08.171" v="2020" actId="1076"/>
        <pc:sldMkLst>
          <pc:docMk/>
          <pc:sldMk cId="847019123" sldId="343"/>
        </pc:sldMkLst>
        <pc:spChg chg="mod">
          <ac:chgData name="Balian, Sarah" userId="b3b060d9-4d34-479b-ad68-688eaebf93c5" providerId="ADAL" clId="{BD17BC63-F287-4CF6-8C3D-628E6F7E7388}" dt="2022-12-18T20:59:51.933" v="1999" actId="20577"/>
          <ac:spMkLst>
            <pc:docMk/>
            <pc:sldMk cId="847019123" sldId="343"/>
            <ac:spMk id="2" creationId="{F6245169-1799-41CD-B28E-D2D20D16AD73}"/>
          </ac:spMkLst>
        </pc:spChg>
        <pc:spChg chg="mod">
          <ac:chgData name="Balian, Sarah" userId="b3b060d9-4d34-479b-ad68-688eaebf93c5" providerId="ADAL" clId="{BD17BC63-F287-4CF6-8C3D-628E6F7E7388}" dt="2022-12-18T21:02:08.171" v="2020" actId="1076"/>
          <ac:spMkLst>
            <pc:docMk/>
            <pc:sldMk cId="847019123" sldId="343"/>
            <ac:spMk id="3" creationId="{E4FD1E92-5DBC-B105-F246-2355E4FF9A74}"/>
          </ac:spMkLst>
        </pc:spChg>
        <pc:spChg chg="add mod">
          <ac:chgData name="Balian, Sarah" userId="b3b060d9-4d34-479b-ad68-688eaebf93c5" providerId="ADAL" clId="{BD17BC63-F287-4CF6-8C3D-628E6F7E7388}" dt="2022-12-18T21:01:45.065" v="2019" actId="20577"/>
          <ac:spMkLst>
            <pc:docMk/>
            <pc:sldMk cId="847019123" sldId="343"/>
            <ac:spMk id="5" creationId="{32783196-2689-3280-21BC-93D6DC3B30CC}"/>
          </ac:spMkLst>
        </pc:spChg>
        <pc:spChg chg="add mod">
          <ac:chgData name="Balian, Sarah" userId="b3b060d9-4d34-479b-ad68-688eaebf93c5" providerId="ADAL" clId="{BD17BC63-F287-4CF6-8C3D-628E6F7E7388}" dt="2022-12-18T21:01:37.427" v="2016" actId="20577"/>
          <ac:spMkLst>
            <pc:docMk/>
            <pc:sldMk cId="847019123" sldId="343"/>
            <ac:spMk id="6" creationId="{2EAAB5BB-CC77-4B8F-98EE-D1CAF50CBD83}"/>
          </ac:spMkLst>
        </pc:spChg>
        <pc:graphicFrameChg chg="mod">
          <ac:chgData name="Balian, Sarah" userId="b3b060d9-4d34-479b-ad68-688eaebf93c5" providerId="ADAL" clId="{BD17BC63-F287-4CF6-8C3D-628E6F7E7388}" dt="2022-12-18T21:01:29.671" v="2011"/>
          <ac:graphicFrameMkLst>
            <pc:docMk/>
            <pc:sldMk cId="847019123" sldId="343"/>
            <ac:graphicFrameMk id="9" creationId="{16BB2B36-D329-083C-5198-BEEC5AC12CFA}"/>
          </ac:graphicFrameMkLst>
        </pc:graphicFrameChg>
        <pc:picChg chg="add mod">
          <ac:chgData name="Balian, Sarah" userId="b3b060d9-4d34-479b-ad68-688eaebf93c5" providerId="ADAL" clId="{BD17BC63-F287-4CF6-8C3D-628E6F7E7388}" dt="2022-12-18T20:59:38.984" v="1972"/>
          <ac:picMkLst>
            <pc:docMk/>
            <pc:sldMk cId="847019123" sldId="343"/>
            <ac:picMk id="4" creationId="{41BC3834-4608-40A5-F26F-E8ECF590BC53}"/>
          </ac:picMkLst>
        </pc:picChg>
      </pc:sldChg>
      <pc:sldChg chg="modSp mod">
        <pc:chgData name="Balian, Sarah" userId="b3b060d9-4d34-479b-ad68-688eaebf93c5" providerId="ADAL" clId="{BD17BC63-F287-4CF6-8C3D-628E6F7E7388}" dt="2022-12-18T21:08:37.542" v="2104" actId="108"/>
        <pc:sldMkLst>
          <pc:docMk/>
          <pc:sldMk cId="2849914987" sldId="344"/>
        </pc:sldMkLst>
        <pc:spChg chg="mod">
          <ac:chgData name="Balian, Sarah" userId="b3b060d9-4d34-479b-ad68-688eaebf93c5" providerId="ADAL" clId="{BD17BC63-F287-4CF6-8C3D-628E6F7E7388}" dt="2022-12-18T21:08:37.542" v="2104" actId="108"/>
          <ac:spMkLst>
            <pc:docMk/>
            <pc:sldMk cId="2849914987" sldId="344"/>
            <ac:spMk id="3" creationId="{7F10B6DC-6AF4-BFD9-E1D5-B98AA266289F}"/>
          </ac:spMkLst>
        </pc:spChg>
      </pc:sldChg>
      <pc:sldChg chg="addSp delSp modSp add mod">
        <pc:chgData name="Balian, Sarah" userId="b3b060d9-4d34-479b-ad68-688eaebf93c5" providerId="ADAL" clId="{BD17BC63-F287-4CF6-8C3D-628E6F7E7388}" dt="2022-12-18T21:28:47.720" v="2447" actId="20577"/>
        <pc:sldMkLst>
          <pc:docMk/>
          <pc:sldMk cId="933831771" sldId="345"/>
        </pc:sldMkLst>
        <pc:spChg chg="del">
          <ac:chgData name="Balian, Sarah" userId="b3b060d9-4d34-479b-ad68-688eaebf93c5" providerId="ADAL" clId="{BD17BC63-F287-4CF6-8C3D-628E6F7E7388}" dt="2022-12-18T21:16:18.029" v="2369" actId="478"/>
          <ac:spMkLst>
            <pc:docMk/>
            <pc:sldMk cId="933831771" sldId="345"/>
            <ac:spMk id="3" creationId="{A8FD50B4-35E4-2D4F-FF67-444D1EC82D17}"/>
          </ac:spMkLst>
        </pc:spChg>
        <pc:spChg chg="del">
          <ac:chgData name="Balian, Sarah" userId="b3b060d9-4d34-479b-ad68-688eaebf93c5" providerId="ADAL" clId="{BD17BC63-F287-4CF6-8C3D-628E6F7E7388}" dt="2022-12-18T21:16:19.829" v="2371" actId="478"/>
          <ac:spMkLst>
            <pc:docMk/>
            <pc:sldMk cId="933831771" sldId="345"/>
            <ac:spMk id="4" creationId="{E101C719-EDE0-EBF2-5BF6-CCAEDAE3D2DE}"/>
          </ac:spMkLst>
        </pc:spChg>
        <pc:spChg chg="add del mod">
          <ac:chgData name="Balian, Sarah" userId="b3b060d9-4d34-479b-ad68-688eaebf93c5" providerId="ADAL" clId="{BD17BC63-F287-4CF6-8C3D-628E6F7E7388}" dt="2022-12-18T21:26:02.754" v="2385" actId="478"/>
          <ac:spMkLst>
            <pc:docMk/>
            <pc:sldMk cId="933831771" sldId="345"/>
            <ac:spMk id="5" creationId="{60AE1752-07C8-5FCC-ACE1-2A402EE29817}"/>
          </ac:spMkLst>
        </pc:spChg>
        <pc:spChg chg="mod">
          <ac:chgData name="Balian, Sarah" userId="b3b060d9-4d34-479b-ad68-688eaebf93c5" providerId="ADAL" clId="{BD17BC63-F287-4CF6-8C3D-628E6F7E7388}" dt="2022-12-18T21:28:47.720" v="2447" actId="20577"/>
          <ac:spMkLst>
            <pc:docMk/>
            <pc:sldMk cId="933831771" sldId="345"/>
            <ac:spMk id="10" creationId="{2D953FA9-CD59-752E-4FDA-CC41FF4B8DF2}"/>
          </ac:spMkLst>
        </pc:spChg>
        <pc:spChg chg="mod">
          <ac:chgData name="Balian, Sarah" userId="b3b060d9-4d34-479b-ad68-688eaebf93c5" providerId="ADAL" clId="{BD17BC63-F287-4CF6-8C3D-628E6F7E7388}" dt="2022-12-18T21:28:44.286" v="2446" actId="1076"/>
          <ac:spMkLst>
            <pc:docMk/>
            <pc:sldMk cId="933831771" sldId="345"/>
            <ac:spMk id="11" creationId="{8E4E40E9-D792-25A1-4B37-23D4780B1318}"/>
          </ac:spMkLst>
        </pc:spChg>
        <pc:graphicFrameChg chg="del">
          <ac:chgData name="Balian, Sarah" userId="b3b060d9-4d34-479b-ad68-688eaebf93c5" providerId="ADAL" clId="{BD17BC63-F287-4CF6-8C3D-628E6F7E7388}" dt="2022-12-18T21:16:15.678" v="2368" actId="478"/>
          <ac:graphicFrameMkLst>
            <pc:docMk/>
            <pc:sldMk cId="933831771" sldId="345"/>
            <ac:graphicFrameMk id="2" creationId="{B0A68F7A-A083-4E2B-B574-D05208620F48}"/>
          </ac:graphicFrameMkLst>
        </pc:graphicFrameChg>
        <pc:graphicFrameChg chg="add mod">
          <ac:chgData name="Balian, Sarah" userId="b3b060d9-4d34-479b-ad68-688eaebf93c5" providerId="ADAL" clId="{BD17BC63-F287-4CF6-8C3D-628E6F7E7388}" dt="2022-12-18T21:28:25.783" v="2411" actId="14100"/>
          <ac:graphicFrameMkLst>
            <pc:docMk/>
            <pc:sldMk cId="933831771" sldId="345"/>
            <ac:graphicFrameMk id="8" creationId="{EDB93101-CAFF-0AD2-384D-BACC6A7146FB}"/>
          </ac:graphicFrameMkLst>
        </pc:graphicFrameChg>
        <pc:cxnChg chg="del">
          <ac:chgData name="Balian, Sarah" userId="b3b060d9-4d34-479b-ad68-688eaebf93c5" providerId="ADAL" clId="{BD17BC63-F287-4CF6-8C3D-628E6F7E7388}" dt="2022-12-18T21:16:18.901" v="2370" actId="478"/>
          <ac:cxnSpMkLst>
            <pc:docMk/>
            <pc:sldMk cId="933831771" sldId="345"/>
            <ac:cxnSpMk id="6" creationId="{FDDAC23F-7D2D-478A-4E64-885C12ED54B6}"/>
          </ac:cxnSpMkLst>
        </pc:cxnChg>
        <pc:cxnChg chg="del">
          <ac:chgData name="Balian, Sarah" userId="b3b060d9-4d34-479b-ad68-688eaebf93c5" providerId="ADAL" clId="{BD17BC63-F287-4CF6-8C3D-628E6F7E7388}" dt="2022-12-18T21:16:21.013" v="2372" actId="478"/>
          <ac:cxnSpMkLst>
            <pc:docMk/>
            <pc:sldMk cId="933831771" sldId="345"/>
            <ac:cxnSpMk id="7" creationId="{EE1511D1-50B1-6CA4-639F-95560A23DBBA}"/>
          </ac:cxnSpMkLst>
        </pc:cxnChg>
      </pc:sldChg>
      <pc:sldChg chg="modSp mod">
        <pc:chgData name="Balian, Sarah" userId="b3b060d9-4d34-479b-ad68-688eaebf93c5" providerId="ADAL" clId="{BD17BC63-F287-4CF6-8C3D-628E6F7E7388}" dt="2022-12-18T21:29:19.365" v="2449" actId="108"/>
        <pc:sldMkLst>
          <pc:docMk/>
          <pc:sldMk cId="958764126" sldId="346"/>
        </pc:sldMkLst>
        <pc:spChg chg="mod">
          <ac:chgData name="Balian, Sarah" userId="b3b060d9-4d34-479b-ad68-688eaebf93c5" providerId="ADAL" clId="{BD17BC63-F287-4CF6-8C3D-628E6F7E7388}" dt="2022-12-18T21:29:19.365" v="2449" actId="108"/>
          <ac:spMkLst>
            <pc:docMk/>
            <pc:sldMk cId="958764126" sldId="346"/>
            <ac:spMk id="3" creationId="{7F10B6DC-6AF4-BFD9-E1D5-B98AA266289F}"/>
          </ac:spMkLst>
        </pc:spChg>
      </pc:sldChg>
      <pc:sldChg chg="delSp modSp add mod">
        <pc:chgData name="Balian, Sarah" userId="b3b060d9-4d34-479b-ad68-688eaebf93c5" providerId="ADAL" clId="{BD17BC63-F287-4CF6-8C3D-628E6F7E7388}" dt="2022-12-19T15:03:06.814" v="3813" actId="20577"/>
        <pc:sldMkLst>
          <pc:docMk/>
          <pc:sldMk cId="174098947" sldId="347"/>
        </pc:sldMkLst>
        <pc:spChg chg="mod">
          <ac:chgData name="Balian, Sarah" userId="b3b060d9-4d34-479b-ad68-688eaebf93c5" providerId="ADAL" clId="{BD17BC63-F287-4CF6-8C3D-628E6F7E7388}" dt="2022-12-19T15:03:06.814" v="3813" actId="20577"/>
          <ac:spMkLst>
            <pc:docMk/>
            <pc:sldMk cId="174098947" sldId="347"/>
            <ac:spMk id="10" creationId="{2D953FA9-CD59-752E-4FDA-CC41FF4B8DF2}"/>
          </ac:spMkLst>
        </pc:spChg>
        <pc:spChg chg="mod">
          <ac:chgData name="Balian, Sarah" userId="b3b060d9-4d34-479b-ad68-688eaebf93c5" providerId="ADAL" clId="{BD17BC63-F287-4CF6-8C3D-628E6F7E7388}" dt="2022-12-18T23:36:45.195" v="3054" actId="14100"/>
          <ac:spMkLst>
            <pc:docMk/>
            <pc:sldMk cId="174098947" sldId="347"/>
            <ac:spMk id="11" creationId="{8E4E40E9-D792-25A1-4B37-23D4780B1318}"/>
          </ac:spMkLst>
        </pc:spChg>
        <pc:picChg chg="del">
          <ac:chgData name="Balian, Sarah" userId="b3b060d9-4d34-479b-ad68-688eaebf93c5" providerId="ADAL" clId="{BD17BC63-F287-4CF6-8C3D-628E6F7E7388}" dt="2022-12-18T23:35:08.878" v="2970" actId="478"/>
          <ac:picMkLst>
            <pc:docMk/>
            <pc:sldMk cId="174098947" sldId="347"/>
            <ac:picMk id="3" creationId="{E9FEF337-E66C-E5E8-BF6C-D7926D121938}"/>
          </ac:picMkLst>
        </pc:picChg>
      </pc:sldChg>
      <pc:sldChg chg="addSp delSp modSp mod">
        <pc:chgData name="Balian, Sarah" userId="b3b060d9-4d34-479b-ad68-688eaebf93c5" providerId="ADAL" clId="{BD17BC63-F287-4CF6-8C3D-628E6F7E7388}" dt="2022-12-21T15:57:28.179" v="3960" actId="20577"/>
        <pc:sldMkLst>
          <pc:docMk/>
          <pc:sldMk cId="3364805724" sldId="348"/>
        </pc:sldMkLst>
        <pc:spChg chg="mod">
          <ac:chgData name="Balian, Sarah" userId="b3b060d9-4d34-479b-ad68-688eaebf93c5" providerId="ADAL" clId="{BD17BC63-F287-4CF6-8C3D-628E6F7E7388}" dt="2022-12-21T15:56:33.267" v="3889" actId="1076"/>
          <ac:spMkLst>
            <pc:docMk/>
            <pc:sldMk cId="3364805724" sldId="348"/>
            <ac:spMk id="2" creationId="{F050121B-D4A7-C426-32A4-BF0987433026}"/>
          </ac:spMkLst>
        </pc:spChg>
        <pc:spChg chg="mod">
          <ac:chgData name="Balian, Sarah" userId="b3b060d9-4d34-479b-ad68-688eaebf93c5" providerId="ADAL" clId="{BD17BC63-F287-4CF6-8C3D-628E6F7E7388}" dt="2022-12-21T15:57:28.179" v="3960" actId="20577"/>
          <ac:spMkLst>
            <pc:docMk/>
            <pc:sldMk cId="3364805724" sldId="348"/>
            <ac:spMk id="3" creationId="{B6340F88-FDE5-D8FA-4CB8-7065B97BFE6B}"/>
          </ac:spMkLst>
        </pc:spChg>
        <pc:picChg chg="add mod">
          <ac:chgData name="Balian, Sarah" userId="b3b060d9-4d34-479b-ad68-688eaebf93c5" providerId="ADAL" clId="{BD17BC63-F287-4CF6-8C3D-628E6F7E7388}" dt="2022-12-21T15:56:39.106" v="3890"/>
          <ac:picMkLst>
            <pc:docMk/>
            <pc:sldMk cId="3364805724" sldId="348"/>
            <ac:picMk id="4" creationId="{5A76E4CC-589A-D15A-61E3-2EFA9CF891D0}"/>
          </ac:picMkLst>
        </pc:picChg>
        <pc:picChg chg="del">
          <ac:chgData name="Balian, Sarah" userId="b3b060d9-4d34-479b-ad68-688eaebf93c5" providerId="ADAL" clId="{BD17BC63-F287-4CF6-8C3D-628E6F7E7388}" dt="2022-12-21T15:56:05.355" v="3838" actId="478"/>
          <ac:picMkLst>
            <pc:docMk/>
            <pc:sldMk cId="3364805724" sldId="348"/>
            <ac:picMk id="5" creationId="{1F88B73B-EEE1-0183-F124-9B027958F712}"/>
          </ac:picMkLst>
        </pc:picChg>
        <pc:picChg chg="del">
          <ac:chgData name="Balian, Sarah" userId="b3b060d9-4d34-479b-ad68-688eaebf93c5" providerId="ADAL" clId="{BD17BC63-F287-4CF6-8C3D-628E6F7E7388}" dt="2022-12-21T15:56:05.355" v="3838" actId="478"/>
          <ac:picMkLst>
            <pc:docMk/>
            <pc:sldMk cId="3364805724" sldId="348"/>
            <ac:picMk id="6" creationId="{AD77C697-B779-6D9D-158A-54003357BF8B}"/>
          </ac:picMkLst>
        </pc:picChg>
        <pc:picChg chg="del mod">
          <ac:chgData name="Balian, Sarah" userId="b3b060d9-4d34-479b-ad68-688eaebf93c5" providerId="ADAL" clId="{BD17BC63-F287-4CF6-8C3D-628E6F7E7388}" dt="2022-12-21T15:56:05.355" v="3838" actId="478"/>
          <ac:picMkLst>
            <pc:docMk/>
            <pc:sldMk cId="3364805724" sldId="348"/>
            <ac:picMk id="7" creationId="{9C297817-C33F-3B47-9958-4CD758B3D999}"/>
          </ac:picMkLst>
        </pc:picChg>
        <pc:picChg chg="del mod">
          <ac:chgData name="Balian, Sarah" userId="b3b060d9-4d34-479b-ad68-688eaebf93c5" providerId="ADAL" clId="{BD17BC63-F287-4CF6-8C3D-628E6F7E7388}" dt="2022-12-21T15:56:05.355" v="3838" actId="478"/>
          <ac:picMkLst>
            <pc:docMk/>
            <pc:sldMk cId="3364805724" sldId="348"/>
            <ac:picMk id="9" creationId="{72BEDD55-7627-F03F-7F65-26D281E6D24B}"/>
          </ac:picMkLst>
        </pc:picChg>
        <pc:picChg chg="del mod">
          <ac:chgData name="Balian, Sarah" userId="b3b060d9-4d34-479b-ad68-688eaebf93c5" providerId="ADAL" clId="{BD17BC63-F287-4CF6-8C3D-628E6F7E7388}" dt="2022-12-21T15:56:05.355" v="3838" actId="478"/>
          <ac:picMkLst>
            <pc:docMk/>
            <pc:sldMk cId="3364805724" sldId="348"/>
            <ac:picMk id="10" creationId="{5C899693-7CC1-8AD2-622E-315E0A3A2881}"/>
          </ac:picMkLst>
        </pc:picChg>
        <pc:picChg chg="del mod">
          <ac:chgData name="Balian, Sarah" userId="b3b060d9-4d34-479b-ad68-688eaebf93c5" providerId="ADAL" clId="{BD17BC63-F287-4CF6-8C3D-628E6F7E7388}" dt="2022-12-21T15:56:05.355" v="3838" actId="478"/>
          <ac:picMkLst>
            <pc:docMk/>
            <pc:sldMk cId="3364805724" sldId="348"/>
            <ac:picMk id="11" creationId="{13889F12-9752-3E30-0276-3182DE0B35FD}"/>
          </ac:picMkLst>
        </pc:picChg>
        <pc:picChg chg="del mod">
          <ac:chgData name="Balian, Sarah" userId="b3b060d9-4d34-479b-ad68-688eaebf93c5" providerId="ADAL" clId="{BD17BC63-F287-4CF6-8C3D-628E6F7E7388}" dt="2022-12-21T15:56:05.355" v="3838" actId="478"/>
          <ac:picMkLst>
            <pc:docMk/>
            <pc:sldMk cId="3364805724" sldId="348"/>
            <ac:picMk id="12" creationId="{81745FEF-8EF0-1D90-070F-7E8D2215A28A}"/>
          </ac:picMkLst>
        </pc:picChg>
        <pc:picChg chg="del mod">
          <ac:chgData name="Balian, Sarah" userId="b3b060d9-4d34-479b-ad68-688eaebf93c5" providerId="ADAL" clId="{BD17BC63-F287-4CF6-8C3D-628E6F7E7388}" dt="2022-12-21T15:56:05.355" v="3838" actId="478"/>
          <ac:picMkLst>
            <pc:docMk/>
            <pc:sldMk cId="3364805724" sldId="348"/>
            <ac:picMk id="13" creationId="{A67CD6B7-75FB-E4D1-7199-72E21C446D10}"/>
          </ac:picMkLst>
        </pc:picChg>
        <pc:picChg chg="del mod">
          <ac:chgData name="Balian, Sarah" userId="b3b060d9-4d34-479b-ad68-688eaebf93c5" providerId="ADAL" clId="{BD17BC63-F287-4CF6-8C3D-628E6F7E7388}" dt="2022-12-21T15:56:05.355" v="3838" actId="478"/>
          <ac:picMkLst>
            <pc:docMk/>
            <pc:sldMk cId="3364805724" sldId="348"/>
            <ac:picMk id="14" creationId="{779E8509-AA90-9C1E-818F-ACFE0164BD35}"/>
          </ac:picMkLst>
        </pc:picChg>
        <pc:picChg chg="del mod">
          <ac:chgData name="Balian, Sarah" userId="b3b060d9-4d34-479b-ad68-688eaebf93c5" providerId="ADAL" clId="{BD17BC63-F287-4CF6-8C3D-628E6F7E7388}" dt="2022-12-21T15:56:05.355" v="3838" actId="478"/>
          <ac:picMkLst>
            <pc:docMk/>
            <pc:sldMk cId="3364805724" sldId="348"/>
            <ac:picMk id="16" creationId="{4C7F7417-7EC7-B932-F2D0-7AC68429426C}"/>
          </ac:picMkLst>
        </pc:picChg>
        <pc:picChg chg="del">
          <ac:chgData name="Balian, Sarah" userId="b3b060d9-4d34-479b-ad68-688eaebf93c5" providerId="ADAL" clId="{BD17BC63-F287-4CF6-8C3D-628E6F7E7388}" dt="2022-12-21T15:56:06.530" v="3839" actId="478"/>
          <ac:picMkLst>
            <pc:docMk/>
            <pc:sldMk cId="3364805724" sldId="348"/>
            <ac:picMk id="17" creationId="{F973C56C-7C50-0575-F0C7-114E0C85A538}"/>
          </ac:picMkLst>
        </pc:picChg>
      </pc:sldChg>
    </pc:docChg>
  </pc:docChgLst>
  <pc:docChgLst>
    <pc:chgData name="Behague, Sabina" userId="2f9f8379-56ce-455c-81be-d1dc66b28ae7" providerId="ADAL" clId="{C5F88965-9D90-42F4-8611-9DF6EC96269D}"/>
    <pc:docChg chg="undo custSel modSld modMainMaster">
      <pc:chgData name="Behague, Sabina" userId="2f9f8379-56ce-455c-81be-d1dc66b28ae7" providerId="ADAL" clId="{C5F88965-9D90-42F4-8611-9DF6EC96269D}" dt="2023-05-27T16:43:15.317" v="233" actId="20577"/>
      <pc:docMkLst>
        <pc:docMk/>
      </pc:docMkLst>
      <pc:sldChg chg="addSp delSp modSp mod">
        <pc:chgData name="Behague, Sabina" userId="2f9f8379-56ce-455c-81be-d1dc66b28ae7" providerId="ADAL" clId="{C5F88965-9D90-42F4-8611-9DF6EC96269D}" dt="2023-05-24T11:19:22.791" v="29"/>
        <pc:sldMkLst>
          <pc:docMk/>
          <pc:sldMk cId="2163988523" sldId="260"/>
        </pc:sldMkLst>
        <pc:spChg chg="del">
          <ac:chgData name="Behague, Sabina" userId="2f9f8379-56ce-455c-81be-d1dc66b28ae7" providerId="ADAL" clId="{C5F88965-9D90-42F4-8611-9DF6EC96269D}" dt="2023-05-24T11:19:19.651" v="26" actId="478"/>
          <ac:spMkLst>
            <pc:docMk/>
            <pc:sldMk cId="2163988523" sldId="260"/>
            <ac:spMk id="6" creationId="{5D0F14F3-1A09-3E96-BCB2-D8B940E469DA}"/>
          </ac:spMkLst>
        </pc:spChg>
        <pc:spChg chg="del">
          <ac:chgData name="Behague, Sabina" userId="2f9f8379-56ce-455c-81be-d1dc66b28ae7" providerId="ADAL" clId="{C5F88965-9D90-42F4-8611-9DF6EC96269D}" dt="2023-05-24T11:19:20.622" v="27" actId="478"/>
          <ac:spMkLst>
            <pc:docMk/>
            <pc:sldMk cId="2163988523" sldId="260"/>
            <ac:spMk id="7" creationId="{CE64F085-394F-89FE-55C1-94E5F28AFADD}"/>
          </ac:spMkLst>
        </pc:spChg>
        <pc:spChg chg="del">
          <ac:chgData name="Behague, Sabina" userId="2f9f8379-56ce-455c-81be-d1dc66b28ae7" providerId="ADAL" clId="{C5F88965-9D90-42F4-8611-9DF6EC96269D}" dt="2023-05-24T11:19:21.337" v="28" actId="478"/>
          <ac:spMkLst>
            <pc:docMk/>
            <pc:sldMk cId="2163988523" sldId="260"/>
            <ac:spMk id="8" creationId="{E39DAA33-FEFE-A8BD-BBEA-A8F3D8B80ECE}"/>
          </ac:spMkLst>
        </pc:spChg>
        <pc:picChg chg="add mod">
          <ac:chgData name="Behague, Sabina" userId="2f9f8379-56ce-455c-81be-d1dc66b28ae7" providerId="ADAL" clId="{C5F88965-9D90-42F4-8611-9DF6EC96269D}" dt="2023-05-24T11:19:22.791" v="29"/>
          <ac:picMkLst>
            <pc:docMk/>
            <pc:sldMk cId="2163988523" sldId="260"/>
            <ac:picMk id="2" creationId="{96E7B8E6-674F-42B2-B200-D2EC11848C46}"/>
          </ac:picMkLst>
        </pc:picChg>
      </pc:sldChg>
      <pc:sldChg chg="modSp">
        <pc:chgData name="Behague, Sabina" userId="2f9f8379-56ce-455c-81be-d1dc66b28ae7" providerId="ADAL" clId="{C5F88965-9D90-42F4-8611-9DF6EC96269D}" dt="2023-05-24T11:22:08.564" v="57" actId="207"/>
        <pc:sldMkLst>
          <pc:docMk/>
          <pc:sldMk cId="2479953464" sldId="264"/>
        </pc:sldMkLst>
        <pc:graphicFrameChg chg="mod">
          <ac:chgData name="Behague, Sabina" userId="2f9f8379-56ce-455c-81be-d1dc66b28ae7" providerId="ADAL" clId="{C5F88965-9D90-42F4-8611-9DF6EC96269D}" dt="2023-05-24T11:22:08.564" v="57" actId="207"/>
          <ac:graphicFrameMkLst>
            <pc:docMk/>
            <pc:sldMk cId="2479953464" sldId="264"/>
            <ac:graphicFrameMk id="9" creationId="{16BB2B36-D329-083C-5198-BEEC5AC12CFA}"/>
          </ac:graphicFrameMkLst>
        </pc:graphicFrameChg>
      </pc:sldChg>
      <pc:sldChg chg="modSp mod">
        <pc:chgData name="Behague, Sabina" userId="2f9f8379-56ce-455c-81be-d1dc66b28ae7" providerId="ADAL" clId="{C5F88965-9D90-42F4-8611-9DF6EC96269D}" dt="2023-05-24T11:22:18.103" v="59" actId="207"/>
        <pc:sldMkLst>
          <pc:docMk/>
          <pc:sldMk cId="3502258445" sldId="283"/>
        </pc:sldMkLst>
        <pc:spChg chg="mod">
          <ac:chgData name="Behague, Sabina" userId="2f9f8379-56ce-455c-81be-d1dc66b28ae7" providerId="ADAL" clId="{C5F88965-9D90-42F4-8611-9DF6EC96269D}" dt="2023-05-24T11:22:18.103" v="59" actId="207"/>
          <ac:spMkLst>
            <pc:docMk/>
            <pc:sldMk cId="3502258445" sldId="283"/>
            <ac:spMk id="5" creationId="{07E7D4A9-A2D8-FCFA-930A-28EF4D10D77F}"/>
          </ac:spMkLst>
        </pc:spChg>
        <pc:graphicFrameChg chg="mod">
          <ac:chgData name="Behague, Sabina" userId="2f9f8379-56ce-455c-81be-d1dc66b28ae7" providerId="ADAL" clId="{C5F88965-9D90-42F4-8611-9DF6EC96269D}" dt="2023-05-24T11:22:12.967" v="58" actId="207"/>
          <ac:graphicFrameMkLst>
            <pc:docMk/>
            <pc:sldMk cId="3502258445" sldId="283"/>
            <ac:graphicFrameMk id="9" creationId="{16BB2B36-D329-083C-5198-BEEC5AC12CFA}"/>
          </ac:graphicFrameMkLst>
        </pc:graphicFrameChg>
      </pc:sldChg>
      <pc:sldChg chg="modSp">
        <pc:chgData name="Behague, Sabina" userId="2f9f8379-56ce-455c-81be-d1dc66b28ae7" providerId="ADAL" clId="{C5F88965-9D90-42F4-8611-9DF6EC96269D}" dt="2023-05-24T11:20:26.502" v="44" actId="207"/>
        <pc:sldMkLst>
          <pc:docMk/>
          <pc:sldMk cId="2004344858" sldId="288"/>
        </pc:sldMkLst>
        <pc:graphicFrameChg chg="mod">
          <ac:chgData name="Behague, Sabina" userId="2f9f8379-56ce-455c-81be-d1dc66b28ae7" providerId="ADAL" clId="{C5F88965-9D90-42F4-8611-9DF6EC96269D}" dt="2023-05-24T11:20:26.502" v="44" actId="207"/>
          <ac:graphicFrameMkLst>
            <pc:docMk/>
            <pc:sldMk cId="2004344858" sldId="288"/>
            <ac:graphicFrameMk id="2" creationId="{B0A68F7A-A083-4E2B-B574-D05208620F48}"/>
          </ac:graphicFrameMkLst>
        </pc:graphicFrameChg>
      </pc:sldChg>
      <pc:sldChg chg="modSp">
        <pc:chgData name="Behague, Sabina" userId="2f9f8379-56ce-455c-81be-d1dc66b28ae7" providerId="ADAL" clId="{C5F88965-9D90-42F4-8611-9DF6EC96269D}" dt="2023-05-24T11:21:03.323" v="48" actId="207"/>
        <pc:sldMkLst>
          <pc:docMk/>
          <pc:sldMk cId="4205298638" sldId="292"/>
        </pc:sldMkLst>
        <pc:graphicFrameChg chg="mod">
          <ac:chgData name="Behague, Sabina" userId="2f9f8379-56ce-455c-81be-d1dc66b28ae7" providerId="ADAL" clId="{C5F88965-9D90-42F4-8611-9DF6EC96269D}" dt="2023-05-24T11:21:03.323" v="48" actId="207"/>
          <ac:graphicFrameMkLst>
            <pc:docMk/>
            <pc:sldMk cId="4205298638" sldId="292"/>
            <ac:graphicFrameMk id="9" creationId="{16BB2B36-D329-083C-5198-BEEC5AC12CFA}"/>
          </ac:graphicFrameMkLst>
        </pc:graphicFrameChg>
      </pc:sldChg>
      <pc:sldChg chg="modSp mod">
        <pc:chgData name="Behague, Sabina" userId="2f9f8379-56ce-455c-81be-d1dc66b28ae7" providerId="ADAL" clId="{C5F88965-9D90-42F4-8611-9DF6EC96269D}" dt="2023-05-27T16:43:15.317" v="233" actId="20577"/>
        <pc:sldMkLst>
          <pc:docMk/>
          <pc:sldMk cId="1925132525" sldId="294"/>
        </pc:sldMkLst>
        <pc:spChg chg="mod">
          <ac:chgData name="Behague, Sabina" userId="2f9f8379-56ce-455c-81be-d1dc66b28ae7" providerId="ADAL" clId="{C5F88965-9D90-42F4-8611-9DF6EC96269D}" dt="2023-05-27T16:43:15.317" v="233" actId="20577"/>
          <ac:spMkLst>
            <pc:docMk/>
            <pc:sldMk cId="1925132525" sldId="294"/>
            <ac:spMk id="4" creationId="{87E0FD17-000E-F917-D7E1-AFF7CACBF13D}"/>
          </ac:spMkLst>
        </pc:spChg>
        <pc:graphicFrameChg chg="mod">
          <ac:chgData name="Behague, Sabina" userId="2f9f8379-56ce-455c-81be-d1dc66b28ae7" providerId="ADAL" clId="{C5F88965-9D90-42F4-8611-9DF6EC96269D}" dt="2023-05-24T11:22:02.218" v="56" actId="207"/>
          <ac:graphicFrameMkLst>
            <pc:docMk/>
            <pc:sldMk cId="1925132525" sldId="294"/>
            <ac:graphicFrameMk id="9" creationId="{16BB2B36-D329-083C-5198-BEEC5AC12CFA}"/>
          </ac:graphicFrameMkLst>
        </pc:graphicFrameChg>
      </pc:sldChg>
      <pc:sldChg chg="modSp">
        <pc:chgData name="Behague, Sabina" userId="2f9f8379-56ce-455c-81be-d1dc66b28ae7" providerId="ADAL" clId="{C5F88965-9D90-42F4-8611-9DF6EC96269D}" dt="2023-05-24T14:13:02.242" v="222" actId="207"/>
        <pc:sldMkLst>
          <pc:docMk/>
          <pc:sldMk cId="476875324" sldId="296"/>
        </pc:sldMkLst>
        <pc:graphicFrameChg chg="mod">
          <ac:chgData name="Behague, Sabina" userId="2f9f8379-56ce-455c-81be-d1dc66b28ae7" providerId="ADAL" clId="{C5F88965-9D90-42F4-8611-9DF6EC96269D}" dt="2023-05-24T14:13:02.242" v="222" actId="207"/>
          <ac:graphicFrameMkLst>
            <pc:docMk/>
            <pc:sldMk cId="476875324" sldId="296"/>
            <ac:graphicFrameMk id="6" creationId="{CE0AC156-79DC-6462-5917-72039B2FC4D8}"/>
          </ac:graphicFrameMkLst>
        </pc:graphicFrameChg>
      </pc:sldChg>
      <pc:sldChg chg="modSp">
        <pc:chgData name="Behague, Sabina" userId="2f9f8379-56ce-455c-81be-d1dc66b28ae7" providerId="ADAL" clId="{C5F88965-9D90-42F4-8611-9DF6EC96269D}" dt="2023-05-24T14:13:35.424" v="226" actId="207"/>
        <pc:sldMkLst>
          <pc:docMk/>
          <pc:sldMk cId="3332005300" sldId="322"/>
        </pc:sldMkLst>
        <pc:graphicFrameChg chg="mod">
          <ac:chgData name="Behague, Sabina" userId="2f9f8379-56ce-455c-81be-d1dc66b28ae7" providerId="ADAL" clId="{C5F88965-9D90-42F4-8611-9DF6EC96269D}" dt="2023-05-24T14:13:35.424" v="226" actId="207"/>
          <ac:graphicFrameMkLst>
            <pc:docMk/>
            <pc:sldMk cId="3332005300" sldId="322"/>
            <ac:graphicFrameMk id="6" creationId="{A9A8CC69-E7C7-8BF8-2D2D-ABB1A61EC758}"/>
          </ac:graphicFrameMkLst>
        </pc:graphicFrameChg>
      </pc:sldChg>
      <pc:sldChg chg="addSp delSp modSp mod">
        <pc:chgData name="Behague, Sabina" userId="2f9f8379-56ce-455c-81be-d1dc66b28ae7" providerId="ADAL" clId="{C5F88965-9D90-42F4-8611-9DF6EC96269D}" dt="2023-05-24T11:19:29.146" v="33"/>
        <pc:sldMkLst>
          <pc:docMk/>
          <pc:sldMk cId="3002345635" sldId="340"/>
        </pc:sldMkLst>
        <pc:spChg chg="del">
          <ac:chgData name="Behague, Sabina" userId="2f9f8379-56ce-455c-81be-d1dc66b28ae7" providerId="ADAL" clId="{C5F88965-9D90-42F4-8611-9DF6EC96269D}" dt="2023-05-24T11:19:26.629" v="30" actId="478"/>
          <ac:spMkLst>
            <pc:docMk/>
            <pc:sldMk cId="3002345635" sldId="340"/>
            <ac:spMk id="6" creationId="{5D0F14F3-1A09-3E96-BCB2-D8B940E469DA}"/>
          </ac:spMkLst>
        </pc:spChg>
        <pc:spChg chg="del">
          <ac:chgData name="Behague, Sabina" userId="2f9f8379-56ce-455c-81be-d1dc66b28ae7" providerId="ADAL" clId="{C5F88965-9D90-42F4-8611-9DF6EC96269D}" dt="2023-05-24T11:19:27.916" v="32" actId="478"/>
          <ac:spMkLst>
            <pc:docMk/>
            <pc:sldMk cId="3002345635" sldId="340"/>
            <ac:spMk id="7" creationId="{CE64F085-394F-89FE-55C1-94E5F28AFADD}"/>
          </ac:spMkLst>
        </pc:spChg>
        <pc:spChg chg="del">
          <ac:chgData name="Behague, Sabina" userId="2f9f8379-56ce-455c-81be-d1dc66b28ae7" providerId="ADAL" clId="{C5F88965-9D90-42F4-8611-9DF6EC96269D}" dt="2023-05-24T11:19:27.416" v="31" actId="478"/>
          <ac:spMkLst>
            <pc:docMk/>
            <pc:sldMk cId="3002345635" sldId="340"/>
            <ac:spMk id="8" creationId="{E39DAA33-FEFE-A8BD-BBEA-A8F3D8B80ECE}"/>
          </ac:spMkLst>
        </pc:spChg>
        <pc:picChg chg="add mod">
          <ac:chgData name="Behague, Sabina" userId="2f9f8379-56ce-455c-81be-d1dc66b28ae7" providerId="ADAL" clId="{C5F88965-9D90-42F4-8611-9DF6EC96269D}" dt="2023-05-24T11:19:29.146" v="33"/>
          <ac:picMkLst>
            <pc:docMk/>
            <pc:sldMk cId="3002345635" sldId="340"/>
            <ac:picMk id="2" creationId="{0A9D539A-5D78-2314-DCA1-442C226FF3DE}"/>
          </ac:picMkLst>
        </pc:picChg>
      </pc:sldChg>
      <pc:sldChg chg="modSp">
        <pc:chgData name="Behague, Sabina" userId="2f9f8379-56ce-455c-81be-d1dc66b28ae7" providerId="ADAL" clId="{C5F88965-9D90-42F4-8611-9DF6EC96269D}" dt="2023-05-24T11:20:43.041" v="45" actId="207"/>
        <pc:sldMkLst>
          <pc:docMk/>
          <pc:sldMk cId="127253413" sldId="342"/>
        </pc:sldMkLst>
        <pc:graphicFrameChg chg="mod">
          <ac:chgData name="Behague, Sabina" userId="2f9f8379-56ce-455c-81be-d1dc66b28ae7" providerId="ADAL" clId="{C5F88965-9D90-42F4-8611-9DF6EC96269D}" dt="2023-05-24T11:20:43.041" v="45" actId="207"/>
          <ac:graphicFrameMkLst>
            <pc:docMk/>
            <pc:sldMk cId="127253413" sldId="342"/>
            <ac:graphicFrameMk id="2" creationId="{B0A68F7A-A083-4E2B-B574-D05208620F48}"/>
          </ac:graphicFrameMkLst>
        </pc:graphicFrameChg>
      </pc:sldChg>
      <pc:sldChg chg="addSp delSp modSp mod">
        <pc:chgData name="Behague, Sabina" userId="2f9f8379-56ce-455c-81be-d1dc66b28ae7" providerId="ADAL" clId="{C5F88965-9D90-42F4-8611-9DF6EC96269D}" dt="2023-05-24T11:19:37.801" v="37"/>
        <pc:sldMkLst>
          <pc:docMk/>
          <pc:sldMk cId="2849914987" sldId="344"/>
        </pc:sldMkLst>
        <pc:spChg chg="del">
          <ac:chgData name="Behague, Sabina" userId="2f9f8379-56ce-455c-81be-d1dc66b28ae7" providerId="ADAL" clId="{C5F88965-9D90-42F4-8611-9DF6EC96269D}" dt="2023-05-24T11:19:34.978" v="34" actId="478"/>
          <ac:spMkLst>
            <pc:docMk/>
            <pc:sldMk cId="2849914987" sldId="344"/>
            <ac:spMk id="6" creationId="{5D0F14F3-1A09-3E96-BCB2-D8B940E469DA}"/>
          </ac:spMkLst>
        </pc:spChg>
        <pc:spChg chg="del">
          <ac:chgData name="Behague, Sabina" userId="2f9f8379-56ce-455c-81be-d1dc66b28ae7" providerId="ADAL" clId="{C5F88965-9D90-42F4-8611-9DF6EC96269D}" dt="2023-05-24T11:19:35.804" v="35" actId="478"/>
          <ac:spMkLst>
            <pc:docMk/>
            <pc:sldMk cId="2849914987" sldId="344"/>
            <ac:spMk id="7" creationId="{CE64F085-394F-89FE-55C1-94E5F28AFADD}"/>
          </ac:spMkLst>
        </pc:spChg>
        <pc:spChg chg="del">
          <ac:chgData name="Behague, Sabina" userId="2f9f8379-56ce-455c-81be-d1dc66b28ae7" providerId="ADAL" clId="{C5F88965-9D90-42F4-8611-9DF6EC96269D}" dt="2023-05-24T11:19:36.505" v="36" actId="478"/>
          <ac:spMkLst>
            <pc:docMk/>
            <pc:sldMk cId="2849914987" sldId="344"/>
            <ac:spMk id="8" creationId="{E39DAA33-FEFE-A8BD-BBEA-A8F3D8B80ECE}"/>
          </ac:spMkLst>
        </pc:spChg>
        <pc:picChg chg="add mod">
          <ac:chgData name="Behague, Sabina" userId="2f9f8379-56ce-455c-81be-d1dc66b28ae7" providerId="ADAL" clId="{C5F88965-9D90-42F4-8611-9DF6EC96269D}" dt="2023-05-24T11:19:37.801" v="37"/>
          <ac:picMkLst>
            <pc:docMk/>
            <pc:sldMk cId="2849914987" sldId="344"/>
            <ac:picMk id="2" creationId="{2D4DE75C-5D8F-BE24-00F1-1818D1EB5715}"/>
          </ac:picMkLst>
        </pc:picChg>
      </pc:sldChg>
      <pc:sldChg chg="modSp">
        <pc:chgData name="Behague, Sabina" userId="2f9f8379-56ce-455c-81be-d1dc66b28ae7" providerId="ADAL" clId="{C5F88965-9D90-42F4-8611-9DF6EC96269D}" dt="2023-05-24T11:21:21.830" v="50" actId="207"/>
        <pc:sldMkLst>
          <pc:docMk/>
          <pc:sldMk cId="933831771" sldId="345"/>
        </pc:sldMkLst>
        <pc:graphicFrameChg chg="mod">
          <ac:chgData name="Behague, Sabina" userId="2f9f8379-56ce-455c-81be-d1dc66b28ae7" providerId="ADAL" clId="{C5F88965-9D90-42F4-8611-9DF6EC96269D}" dt="2023-05-24T11:21:21.830" v="50" actId="207"/>
          <ac:graphicFrameMkLst>
            <pc:docMk/>
            <pc:sldMk cId="933831771" sldId="345"/>
            <ac:graphicFrameMk id="8" creationId="{EDB93101-CAFF-0AD2-384D-BACC6A7146FB}"/>
          </ac:graphicFrameMkLst>
        </pc:graphicFrameChg>
      </pc:sldChg>
      <pc:sldChg chg="addSp delSp modSp mod">
        <pc:chgData name="Behague, Sabina" userId="2f9f8379-56ce-455c-81be-d1dc66b28ae7" providerId="ADAL" clId="{C5F88965-9D90-42F4-8611-9DF6EC96269D}" dt="2023-05-24T11:19:44.560" v="41"/>
        <pc:sldMkLst>
          <pc:docMk/>
          <pc:sldMk cId="958764126" sldId="346"/>
        </pc:sldMkLst>
        <pc:spChg chg="del">
          <ac:chgData name="Behague, Sabina" userId="2f9f8379-56ce-455c-81be-d1dc66b28ae7" providerId="ADAL" clId="{C5F88965-9D90-42F4-8611-9DF6EC96269D}" dt="2023-05-24T11:19:41.594" v="38" actId="478"/>
          <ac:spMkLst>
            <pc:docMk/>
            <pc:sldMk cId="958764126" sldId="346"/>
            <ac:spMk id="6" creationId="{5D0F14F3-1A09-3E96-BCB2-D8B940E469DA}"/>
          </ac:spMkLst>
        </pc:spChg>
        <pc:spChg chg="del">
          <ac:chgData name="Behague, Sabina" userId="2f9f8379-56ce-455c-81be-d1dc66b28ae7" providerId="ADAL" clId="{C5F88965-9D90-42F4-8611-9DF6EC96269D}" dt="2023-05-24T11:19:42.467" v="39" actId="478"/>
          <ac:spMkLst>
            <pc:docMk/>
            <pc:sldMk cId="958764126" sldId="346"/>
            <ac:spMk id="7" creationId="{CE64F085-394F-89FE-55C1-94E5F28AFADD}"/>
          </ac:spMkLst>
        </pc:spChg>
        <pc:spChg chg="del">
          <ac:chgData name="Behague, Sabina" userId="2f9f8379-56ce-455c-81be-d1dc66b28ae7" providerId="ADAL" clId="{C5F88965-9D90-42F4-8611-9DF6EC96269D}" dt="2023-05-24T11:19:43.252" v="40" actId="478"/>
          <ac:spMkLst>
            <pc:docMk/>
            <pc:sldMk cId="958764126" sldId="346"/>
            <ac:spMk id="8" creationId="{E39DAA33-FEFE-A8BD-BBEA-A8F3D8B80ECE}"/>
          </ac:spMkLst>
        </pc:spChg>
        <pc:picChg chg="add mod">
          <ac:chgData name="Behague, Sabina" userId="2f9f8379-56ce-455c-81be-d1dc66b28ae7" providerId="ADAL" clId="{C5F88965-9D90-42F4-8611-9DF6EC96269D}" dt="2023-05-24T11:19:44.560" v="41"/>
          <ac:picMkLst>
            <pc:docMk/>
            <pc:sldMk cId="958764126" sldId="346"/>
            <ac:picMk id="2" creationId="{5B1B0592-F44B-1FA2-0582-F841FD7F6955}"/>
          </ac:picMkLst>
        </pc:picChg>
      </pc:sldChg>
      <pc:sldChg chg="modSp mod">
        <pc:chgData name="Behague, Sabina" userId="2f9f8379-56ce-455c-81be-d1dc66b28ae7" providerId="ADAL" clId="{C5F88965-9D90-42F4-8611-9DF6EC96269D}" dt="2023-05-24T14:12:15.690" v="216" actId="207"/>
        <pc:sldMkLst>
          <pc:docMk/>
          <pc:sldMk cId="3392635422" sldId="534"/>
        </pc:sldMkLst>
        <pc:spChg chg="mod">
          <ac:chgData name="Behague, Sabina" userId="2f9f8379-56ce-455c-81be-d1dc66b28ae7" providerId="ADAL" clId="{C5F88965-9D90-42F4-8611-9DF6EC96269D}" dt="2023-05-24T13:03:22.743" v="134" actId="20577"/>
          <ac:spMkLst>
            <pc:docMk/>
            <pc:sldMk cId="3392635422" sldId="534"/>
            <ac:spMk id="8" creationId="{DB0D3BB3-6ABB-F8B3-9B25-291C12D57C7B}"/>
          </ac:spMkLst>
        </pc:spChg>
        <pc:spChg chg="mod">
          <ac:chgData name="Behague, Sabina" userId="2f9f8379-56ce-455c-81be-d1dc66b28ae7" providerId="ADAL" clId="{C5F88965-9D90-42F4-8611-9DF6EC96269D}" dt="2023-05-24T13:03:43.894" v="137" actId="14100"/>
          <ac:spMkLst>
            <pc:docMk/>
            <pc:sldMk cId="3392635422" sldId="534"/>
            <ac:spMk id="9" creationId="{C3BB95F3-7DE9-10B7-79E7-F8235C566FBB}"/>
          </ac:spMkLst>
        </pc:spChg>
        <pc:spChg chg="mod">
          <ac:chgData name="Behague, Sabina" userId="2f9f8379-56ce-455c-81be-d1dc66b28ae7" providerId="ADAL" clId="{C5F88965-9D90-42F4-8611-9DF6EC96269D}" dt="2023-05-24T13:29:17.808" v="188" actId="207"/>
          <ac:spMkLst>
            <pc:docMk/>
            <pc:sldMk cId="3392635422" sldId="534"/>
            <ac:spMk id="11" creationId="{DCB7606B-3F64-C855-41E1-BA58F4851739}"/>
          </ac:spMkLst>
        </pc:spChg>
        <pc:spChg chg="mod">
          <ac:chgData name="Behague, Sabina" userId="2f9f8379-56ce-455c-81be-d1dc66b28ae7" providerId="ADAL" clId="{C5F88965-9D90-42F4-8611-9DF6EC96269D}" dt="2023-05-24T14:12:15.690" v="216" actId="207"/>
          <ac:spMkLst>
            <pc:docMk/>
            <pc:sldMk cId="3392635422" sldId="534"/>
            <ac:spMk id="12" creationId="{780BCDB9-77B9-A851-910E-F0F2D4611D51}"/>
          </ac:spMkLst>
        </pc:spChg>
        <pc:spChg chg="mod">
          <ac:chgData name="Behague, Sabina" userId="2f9f8379-56ce-455c-81be-d1dc66b28ae7" providerId="ADAL" clId="{C5F88965-9D90-42F4-8611-9DF6EC96269D}" dt="2023-05-24T14:11:20.157" v="210" actId="207"/>
          <ac:spMkLst>
            <pc:docMk/>
            <pc:sldMk cId="3392635422" sldId="534"/>
            <ac:spMk id="13" creationId="{B98330A5-46A4-AD26-CCF8-E2E500BBC3E4}"/>
          </ac:spMkLst>
        </pc:spChg>
        <pc:spChg chg="mod">
          <ac:chgData name="Behague, Sabina" userId="2f9f8379-56ce-455c-81be-d1dc66b28ae7" providerId="ADAL" clId="{C5F88965-9D90-42F4-8611-9DF6EC96269D}" dt="2023-05-24T14:11:27.102" v="211" actId="207"/>
          <ac:spMkLst>
            <pc:docMk/>
            <pc:sldMk cId="3392635422" sldId="534"/>
            <ac:spMk id="14" creationId="{087CEE3A-170D-E269-F4AC-40265F010B51}"/>
          </ac:spMkLst>
        </pc:spChg>
        <pc:spChg chg="mod">
          <ac:chgData name="Behague, Sabina" userId="2f9f8379-56ce-455c-81be-d1dc66b28ae7" providerId="ADAL" clId="{C5F88965-9D90-42F4-8611-9DF6EC96269D}" dt="2023-05-24T13:29:07.370" v="187" actId="207"/>
          <ac:spMkLst>
            <pc:docMk/>
            <pc:sldMk cId="3392635422" sldId="534"/>
            <ac:spMk id="15" creationId="{88844C10-6B79-0C97-9E45-A9B0D340570F}"/>
          </ac:spMkLst>
        </pc:spChg>
        <pc:spChg chg="mod">
          <ac:chgData name="Behague, Sabina" userId="2f9f8379-56ce-455c-81be-d1dc66b28ae7" providerId="ADAL" clId="{C5F88965-9D90-42F4-8611-9DF6EC96269D}" dt="2023-05-24T14:09:55.725" v="209" actId="207"/>
          <ac:spMkLst>
            <pc:docMk/>
            <pc:sldMk cId="3392635422" sldId="534"/>
            <ac:spMk id="16" creationId="{595E94EF-1964-DD19-07D3-282ACC08B81E}"/>
          </ac:spMkLst>
        </pc:spChg>
        <pc:spChg chg="mod">
          <ac:chgData name="Behague, Sabina" userId="2f9f8379-56ce-455c-81be-d1dc66b28ae7" providerId="ADAL" clId="{C5F88965-9D90-42F4-8611-9DF6EC96269D}" dt="2023-05-24T13:06:49.557" v="147" actId="207"/>
          <ac:spMkLst>
            <pc:docMk/>
            <pc:sldMk cId="3392635422" sldId="534"/>
            <ac:spMk id="17" creationId="{C0850D3B-2A13-886A-6885-61EED289CCEE}"/>
          </ac:spMkLst>
        </pc:spChg>
        <pc:spChg chg="mod">
          <ac:chgData name="Behague, Sabina" userId="2f9f8379-56ce-455c-81be-d1dc66b28ae7" providerId="ADAL" clId="{C5F88965-9D90-42F4-8611-9DF6EC96269D}" dt="2023-05-24T14:11:54.083" v="215" actId="207"/>
          <ac:spMkLst>
            <pc:docMk/>
            <pc:sldMk cId="3392635422" sldId="534"/>
            <ac:spMk id="18" creationId="{28BE27C7-BEED-CC9E-3862-EC3672303F11}"/>
          </ac:spMkLst>
        </pc:spChg>
        <pc:spChg chg="mod">
          <ac:chgData name="Behague, Sabina" userId="2f9f8379-56ce-455c-81be-d1dc66b28ae7" providerId="ADAL" clId="{C5F88965-9D90-42F4-8611-9DF6EC96269D}" dt="2023-05-24T14:09:11.779" v="205" actId="207"/>
          <ac:spMkLst>
            <pc:docMk/>
            <pc:sldMk cId="3392635422" sldId="534"/>
            <ac:spMk id="19" creationId="{5AD93251-2900-4D2B-5878-E26F73192014}"/>
          </ac:spMkLst>
        </pc:spChg>
        <pc:spChg chg="mod">
          <ac:chgData name="Behague, Sabina" userId="2f9f8379-56ce-455c-81be-d1dc66b28ae7" providerId="ADAL" clId="{C5F88965-9D90-42F4-8611-9DF6EC96269D}" dt="2023-05-24T13:27:04.330" v="177" actId="207"/>
          <ac:spMkLst>
            <pc:docMk/>
            <pc:sldMk cId="3392635422" sldId="534"/>
            <ac:spMk id="20" creationId="{4157F5E6-EC6D-B979-54DB-65F02006AC2D}"/>
          </ac:spMkLst>
        </pc:spChg>
        <pc:spChg chg="mod">
          <ac:chgData name="Behague, Sabina" userId="2f9f8379-56ce-455c-81be-d1dc66b28ae7" providerId="ADAL" clId="{C5F88965-9D90-42F4-8611-9DF6EC96269D}" dt="2023-05-24T13:27:48.554" v="180" actId="207"/>
          <ac:spMkLst>
            <pc:docMk/>
            <pc:sldMk cId="3392635422" sldId="534"/>
            <ac:spMk id="21" creationId="{322748B4-0AD5-3D3A-D05A-74D7E9E22124}"/>
          </ac:spMkLst>
        </pc:spChg>
        <pc:spChg chg="mod">
          <ac:chgData name="Behague, Sabina" userId="2f9f8379-56ce-455c-81be-d1dc66b28ae7" providerId="ADAL" clId="{C5F88965-9D90-42F4-8611-9DF6EC96269D}" dt="2023-05-24T13:25:49.891" v="172" actId="207"/>
          <ac:spMkLst>
            <pc:docMk/>
            <pc:sldMk cId="3392635422" sldId="534"/>
            <ac:spMk id="22" creationId="{264D5574-5DAF-9DFD-B6F3-780CCFBBCD2B}"/>
          </ac:spMkLst>
        </pc:spChg>
        <pc:spChg chg="mod">
          <ac:chgData name="Behague, Sabina" userId="2f9f8379-56ce-455c-81be-d1dc66b28ae7" providerId="ADAL" clId="{C5F88965-9D90-42F4-8611-9DF6EC96269D}" dt="2023-05-24T14:04:41.964" v="192" actId="207"/>
          <ac:spMkLst>
            <pc:docMk/>
            <pc:sldMk cId="3392635422" sldId="534"/>
            <ac:spMk id="23" creationId="{543D9E5D-5B08-226D-4966-77DCAEB027C5}"/>
          </ac:spMkLst>
        </pc:spChg>
        <pc:spChg chg="mod">
          <ac:chgData name="Behague, Sabina" userId="2f9f8379-56ce-455c-81be-d1dc66b28ae7" providerId="ADAL" clId="{C5F88965-9D90-42F4-8611-9DF6EC96269D}" dt="2023-05-24T13:06:49.557" v="147" actId="207"/>
          <ac:spMkLst>
            <pc:docMk/>
            <pc:sldMk cId="3392635422" sldId="534"/>
            <ac:spMk id="24" creationId="{51ABA779-0162-6C3F-36CE-56ACA1A7953F}"/>
          </ac:spMkLst>
        </pc:spChg>
        <pc:spChg chg="mod">
          <ac:chgData name="Behague, Sabina" userId="2f9f8379-56ce-455c-81be-d1dc66b28ae7" providerId="ADAL" clId="{C5F88965-9D90-42F4-8611-9DF6EC96269D}" dt="2023-05-24T14:09:55.725" v="209" actId="207"/>
          <ac:spMkLst>
            <pc:docMk/>
            <pc:sldMk cId="3392635422" sldId="534"/>
            <ac:spMk id="25" creationId="{CA981538-40C8-3573-8826-CDAA500DE424}"/>
          </ac:spMkLst>
        </pc:spChg>
        <pc:spChg chg="mod">
          <ac:chgData name="Behague, Sabina" userId="2f9f8379-56ce-455c-81be-d1dc66b28ae7" providerId="ADAL" clId="{C5F88965-9D90-42F4-8611-9DF6EC96269D}" dt="2023-05-24T14:11:49.383" v="214" actId="207"/>
          <ac:spMkLst>
            <pc:docMk/>
            <pc:sldMk cId="3392635422" sldId="534"/>
            <ac:spMk id="26" creationId="{59EBB5A7-2577-0DE7-146B-8C1987169540}"/>
          </ac:spMkLst>
        </pc:spChg>
        <pc:spChg chg="mod">
          <ac:chgData name="Behague, Sabina" userId="2f9f8379-56ce-455c-81be-d1dc66b28ae7" providerId="ADAL" clId="{C5F88965-9D90-42F4-8611-9DF6EC96269D}" dt="2023-05-24T14:11:36.103" v="212" actId="207"/>
          <ac:spMkLst>
            <pc:docMk/>
            <pc:sldMk cId="3392635422" sldId="534"/>
            <ac:spMk id="27" creationId="{350C42BD-BE18-2CE5-A810-1276ED031495}"/>
          </ac:spMkLst>
        </pc:spChg>
        <pc:spChg chg="mod">
          <ac:chgData name="Behague, Sabina" userId="2f9f8379-56ce-455c-81be-d1dc66b28ae7" providerId="ADAL" clId="{C5F88965-9D90-42F4-8611-9DF6EC96269D}" dt="2023-05-24T13:18:42.430" v="163" actId="207"/>
          <ac:spMkLst>
            <pc:docMk/>
            <pc:sldMk cId="3392635422" sldId="534"/>
            <ac:spMk id="28" creationId="{BDD510F1-FB42-E318-E641-94BEBC95CE0B}"/>
          </ac:spMkLst>
        </pc:spChg>
        <pc:spChg chg="mod">
          <ac:chgData name="Behague, Sabina" userId="2f9f8379-56ce-455c-81be-d1dc66b28ae7" providerId="ADAL" clId="{C5F88965-9D90-42F4-8611-9DF6EC96269D}" dt="2023-05-24T13:18:17.792" v="159" actId="1076"/>
          <ac:spMkLst>
            <pc:docMk/>
            <pc:sldMk cId="3392635422" sldId="534"/>
            <ac:spMk id="29" creationId="{288020AC-8EC4-16CC-9D1D-F591CEF4057A}"/>
          </ac:spMkLst>
        </pc:spChg>
        <pc:spChg chg="mod">
          <ac:chgData name="Behague, Sabina" userId="2f9f8379-56ce-455c-81be-d1dc66b28ae7" providerId="ADAL" clId="{C5F88965-9D90-42F4-8611-9DF6EC96269D}" dt="2023-05-24T14:05:07.979" v="195" actId="207"/>
          <ac:spMkLst>
            <pc:docMk/>
            <pc:sldMk cId="3392635422" sldId="534"/>
            <ac:spMk id="30" creationId="{4A24EDC6-9672-72A3-ACFF-E0D8F904216C}"/>
          </ac:spMkLst>
        </pc:spChg>
        <pc:spChg chg="mod">
          <ac:chgData name="Behague, Sabina" userId="2f9f8379-56ce-455c-81be-d1dc66b28ae7" providerId="ADAL" clId="{C5F88965-9D90-42F4-8611-9DF6EC96269D}" dt="2023-05-24T13:26:54.002" v="176" actId="207"/>
          <ac:spMkLst>
            <pc:docMk/>
            <pc:sldMk cId="3392635422" sldId="534"/>
            <ac:spMk id="31" creationId="{8EE99AA8-D053-A1CD-F411-DE81541608B5}"/>
          </ac:spMkLst>
        </pc:spChg>
        <pc:spChg chg="mod">
          <ac:chgData name="Behague, Sabina" userId="2f9f8379-56ce-455c-81be-d1dc66b28ae7" providerId="ADAL" clId="{C5F88965-9D90-42F4-8611-9DF6EC96269D}" dt="2023-05-24T13:19:06.477" v="165" actId="207"/>
          <ac:spMkLst>
            <pc:docMk/>
            <pc:sldMk cId="3392635422" sldId="534"/>
            <ac:spMk id="32" creationId="{4A3F1936-9C9E-BC1F-F114-8534FB4D9C60}"/>
          </ac:spMkLst>
        </pc:spChg>
        <pc:spChg chg="mod">
          <ac:chgData name="Behague, Sabina" userId="2f9f8379-56ce-455c-81be-d1dc66b28ae7" providerId="ADAL" clId="{C5F88965-9D90-42F4-8611-9DF6EC96269D}" dt="2023-05-24T13:18:53.384" v="164" actId="207"/>
          <ac:spMkLst>
            <pc:docMk/>
            <pc:sldMk cId="3392635422" sldId="534"/>
            <ac:spMk id="33" creationId="{5C257590-6ED3-5352-8BB4-C08B629EFA6D}"/>
          </ac:spMkLst>
        </pc:spChg>
        <pc:spChg chg="mod">
          <ac:chgData name="Behague, Sabina" userId="2f9f8379-56ce-455c-81be-d1dc66b28ae7" providerId="ADAL" clId="{C5F88965-9D90-42F4-8611-9DF6EC96269D}" dt="2023-05-24T13:05:56.605" v="143" actId="207"/>
          <ac:spMkLst>
            <pc:docMk/>
            <pc:sldMk cId="3392635422" sldId="534"/>
            <ac:spMk id="34" creationId="{5555BA77-02B5-931B-D73F-280391767A2E}"/>
          </ac:spMkLst>
        </pc:spChg>
        <pc:spChg chg="mod">
          <ac:chgData name="Behague, Sabina" userId="2f9f8379-56ce-455c-81be-d1dc66b28ae7" providerId="ADAL" clId="{C5F88965-9D90-42F4-8611-9DF6EC96269D}" dt="2023-05-24T13:06:49.557" v="147" actId="207"/>
          <ac:spMkLst>
            <pc:docMk/>
            <pc:sldMk cId="3392635422" sldId="534"/>
            <ac:spMk id="35" creationId="{8C22EA2B-4B8F-C963-513D-AA7453A2F1D6}"/>
          </ac:spMkLst>
        </pc:spChg>
        <pc:spChg chg="mod">
          <ac:chgData name="Behague, Sabina" userId="2f9f8379-56ce-455c-81be-d1dc66b28ae7" providerId="ADAL" clId="{C5F88965-9D90-42F4-8611-9DF6EC96269D}" dt="2023-05-24T14:05:21.800" v="198" actId="207"/>
          <ac:spMkLst>
            <pc:docMk/>
            <pc:sldMk cId="3392635422" sldId="534"/>
            <ac:spMk id="36" creationId="{779C89AD-E083-8576-2BF7-3CCCDED48298}"/>
          </ac:spMkLst>
        </pc:spChg>
        <pc:spChg chg="mod">
          <ac:chgData name="Behague, Sabina" userId="2f9f8379-56ce-455c-81be-d1dc66b28ae7" providerId="ADAL" clId="{C5F88965-9D90-42F4-8611-9DF6EC96269D}" dt="2023-05-24T14:11:43.479" v="213" actId="207"/>
          <ac:spMkLst>
            <pc:docMk/>
            <pc:sldMk cId="3392635422" sldId="534"/>
            <ac:spMk id="37" creationId="{923B6B36-B4C5-A218-B6FD-900E5B41B1A1}"/>
          </ac:spMkLst>
        </pc:spChg>
        <pc:spChg chg="mod">
          <ac:chgData name="Behague, Sabina" userId="2f9f8379-56ce-455c-81be-d1dc66b28ae7" providerId="ADAL" clId="{C5F88965-9D90-42F4-8611-9DF6EC96269D}" dt="2023-05-24T13:18:25.181" v="160" actId="207"/>
          <ac:spMkLst>
            <pc:docMk/>
            <pc:sldMk cId="3392635422" sldId="534"/>
            <ac:spMk id="38" creationId="{5CCEB400-FDE0-A00F-B3B3-9ACC538583FC}"/>
          </ac:spMkLst>
        </pc:spChg>
        <pc:spChg chg="mod">
          <ac:chgData name="Behague, Sabina" userId="2f9f8379-56ce-455c-81be-d1dc66b28ae7" providerId="ADAL" clId="{C5F88965-9D90-42F4-8611-9DF6EC96269D}" dt="2023-05-24T14:09:55.725" v="209" actId="207"/>
          <ac:spMkLst>
            <pc:docMk/>
            <pc:sldMk cId="3392635422" sldId="534"/>
            <ac:spMk id="39" creationId="{DE86235E-C5DC-F143-2C0A-E9B8E43BDA7F}"/>
          </ac:spMkLst>
        </pc:spChg>
        <pc:spChg chg="mod">
          <ac:chgData name="Behague, Sabina" userId="2f9f8379-56ce-455c-81be-d1dc66b28ae7" providerId="ADAL" clId="{C5F88965-9D90-42F4-8611-9DF6EC96269D}" dt="2023-05-24T14:04:31.042" v="191" actId="207"/>
          <ac:spMkLst>
            <pc:docMk/>
            <pc:sldMk cId="3392635422" sldId="534"/>
            <ac:spMk id="40" creationId="{6B154AFC-2163-5148-3E15-E10E90846F2F}"/>
          </ac:spMkLst>
        </pc:spChg>
        <pc:spChg chg="mod">
          <ac:chgData name="Behague, Sabina" userId="2f9f8379-56ce-455c-81be-d1dc66b28ae7" providerId="ADAL" clId="{C5F88965-9D90-42F4-8611-9DF6EC96269D}" dt="2023-05-24T13:19:55.566" v="170" actId="207"/>
          <ac:spMkLst>
            <pc:docMk/>
            <pc:sldMk cId="3392635422" sldId="534"/>
            <ac:spMk id="41" creationId="{123B538A-CAB9-E5F0-7F39-4504BDF09E2F}"/>
          </ac:spMkLst>
        </pc:spChg>
        <pc:spChg chg="mod">
          <ac:chgData name="Behague, Sabina" userId="2f9f8379-56ce-455c-81be-d1dc66b28ae7" providerId="ADAL" clId="{C5F88965-9D90-42F4-8611-9DF6EC96269D}" dt="2023-05-24T13:26:10.635" v="174" actId="207"/>
          <ac:spMkLst>
            <pc:docMk/>
            <pc:sldMk cId="3392635422" sldId="534"/>
            <ac:spMk id="42" creationId="{FB73BBD8-70DB-87A9-1BDC-9FB16C2C8079}"/>
          </ac:spMkLst>
        </pc:spChg>
        <pc:spChg chg="mod">
          <ac:chgData name="Behague, Sabina" userId="2f9f8379-56ce-455c-81be-d1dc66b28ae7" providerId="ADAL" clId="{C5F88965-9D90-42F4-8611-9DF6EC96269D}" dt="2023-05-24T14:04:12.005" v="189" actId="1076"/>
          <ac:spMkLst>
            <pc:docMk/>
            <pc:sldMk cId="3392635422" sldId="534"/>
            <ac:spMk id="43" creationId="{1DD44152-2796-0BBD-4EF3-6CB8928E2D5E}"/>
          </ac:spMkLst>
        </pc:spChg>
        <pc:spChg chg="mod">
          <ac:chgData name="Behague, Sabina" userId="2f9f8379-56ce-455c-81be-d1dc66b28ae7" providerId="ADAL" clId="{C5F88965-9D90-42F4-8611-9DF6EC96269D}" dt="2023-05-24T14:07:21.038" v="201" actId="207"/>
          <ac:spMkLst>
            <pc:docMk/>
            <pc:sldMk cId="3392635422" sldId="534"/>
            <ac:spMk id="44" creationId="{4CEEE189-A1F6-96FD-7793-17D8CD73F423}"/>
          </ac:spMkLst>
        </pc:spChg>
        <pc:spChg chg="mod">
          <ac:chgData name="Behague, Sabina" userId="2f9f8379-56ce-455c-81be-d1dc66b28ae7" providerId="ADAL" clId="{C5F88965-9D90-42F4-8611-9DF6EC96269D}" dt="2023-05-24T13:19:41.601" v="169" actId="207"/>
          <ac:spMkLst>
            <pc:docMk/>
            <pc:sldMk cId="3392635422" sldId="534"/>
            <ac:spMk id="45" creationId="{B9C9AD43-D7DE-69D0-4758-6C28C53F3917}"/>
          </ac:spMkLst>
        </pc:spChg>
        <pc:spChg chg="mod">
          <ac:chgData name="Behague, Sabina" userId="2f9f8379-56ce-455c-81be-d1dc66b28ae7" providerId="ADAL" clId="{C5F88965-9D90-42F4-8611-9DF6EC96269D}" dt="2023-05-24T13:27:15.038" v="178" actId="207"/>
          <ac:spMkLst>
            <pc:docMk/>
            <pc:sldMk cId="3392635422" sldId="534"/>
            <ac:spMk id="46" creationId="{81F504F2-6B28-8D13-9CC5-ED6139E5394E}"/>
          </ac:spMkLst>
        </pc:spChg>
        <pc:spChg chg="mod">
          <ac:chgData name="Behague, Sabina" userId="2f9f8379-56ce-455c-81be-d1dc66b28ae7" providerId="ADAL" clId="{C5F88965-9D90-42F4-8611-9DF6EC96269D}" dt="2023-05-24T14:08:53.338" v="203" actId="207"/>
          <ac:spMkLst>
            <pc:docMk/>
            <pc:sldMk cId="3392635422" sldId="534"/>
            <ac:spMk id="47" creationId="{836BA40F-76C2-1A8F-41C1-0597E313BD40}"/>
          </ac:spMkLst>
        </pc:spChg>
        <pc:spChg chg="mod">
          <ac:chgData name="Behague, Sabina" userId="2f9f8379-56ce-455c-81be-d1dc66b28ae7" providerId="ADAL" clId="{C5F88965-9D90-42F4-8611-9DF6EC96269D}" dt="2023-05-24T13:26:02.558" v="173" actId="207"/>
          <ac:spMkLst>
            <pc:docMk/>
            <pc:sldMk cId="3392635422" sldId="534"/>
            <ac:spMk id="48" creationId="{AD2A0018-47DF-D1EC-9E8B-D252D2092FE5}"/>
          </ac:spMkLst>
        </pc:spChg>
        <pc:spChg chg="mod">
          <ac:chgData name="Behague, Sabina" userId="2f9f8379-56ce-455c-81be-d1dc66b28ae7" providerId="ADAL" clId="{C5F88965-9D90-42F4-8611-9DF6EC96269D}" dt="2023-05-24T13:06:49.557" v="147" actId="207"/>
          <ac:spMkLst>
            <pc:docMk/>
            <pc:sldMk cId="3392635422" sldId="534"/>
            <ac:spMk id="49" creationId="{919FFF0E-BE0A-C963-6F07-992856E4E329}"/>
          </ac:spMkLst>
        </pc:spChg>
        <pc:spChg chg="mod">
          <ac:chgData name="Behague, Sabina" userId="2f9f8379-56ce-455c-81be-d1dc66b28ae7" providerId="ADAL" clId="{C5F88965-9D90-42F4-8611-9DF6EC96269D}" dt="2023-05-24T14:09:21.953" v="207" actId="207"/>
          <ac:spMkLst>
            <pc:docMk/>
            <pc:sldMk cId="3392635422" sldId="534"/>
            <ac:spMk id="50" creationId="{51AFEB7E-3CAD-34EF-644D-33AA3D3DB7D0}"/>
          </ac:spMkLst>
        </pc:spChg>
        <pc:spChg chg="mod">
          <ac:chgData name="Behague, Sabina" userId="2f9f8379-56ce-455c-81be-d1dc66b28ae7" providerId="ADAL" clId="{C5F88965-9D90-42F4-8611-9DF6EC96269D}" dt="2023-05-24T14:08:43.482" v="202" actId="207"/>
          <ac:spMkLst>
            <pc:docMk/>
            <pc:sldMk cId="3392635422" sldId="534"/>
            <ac:spMk id="51" creationId="{C00CBD91-FD3F-51AD-7122-DAE1B227559A}"/>
          </ac:spMkLst>
        </pc:spChg>
        <pc:spChg chg="mod">
          <ac:chgData name="Behague, Sabina" userId="2f9f8379-56ce-455c-81be-d1dc66b28ae7" providerId="ADAL" clId="{C5F88965-9D90-42F4-8611-9DF6EC96269D}" dt="2023-05-24T13:28:04.138" v="182" actId="207"/>
          <ac:spMkLst>
            <pc:docMk/>
            <pc:sldMk cId="3392635422" sldId="534"/>
            <ac:spMk id="52" creationId="{A64BB58D-7893-7DF3-CF02-E3BCA5236AF0}"/>
          </ac:spMkLst>
        </pc:spChg>
        <pc:spChg chg="mod">
          <ac:chgData name="Behague, Sabina" userId="2f9f8379-56ce-455c-81be-d1dc66b28ae7" providerId="ADAL" clId="{C5F88965-9D90-42F4-8611-9DF6EC96269D}" dt="2023-05-24T13:26:41.602" v="175" actId="207"/>
          <ac:spMkLst>
            <pc:docMk/>
            <pc:sldMk cId="3392635422" sldId="534"/>
            <ac:spMk id="53" creationId="{0515920A-07A3-F8B0-7967-65F6AA2B832E}"/>
          </ac:spMkLst>
        </pc:spChg>
        <pc:spChg chg="mod">
          <ac:chgData name="Behague, Sabina" userId="2f9f8379-56ce-455c-81be-d1dc66b28ae7" providerId="ADAL" clId="{C5F88965-9D90-42F4-8611-9DF6EC96269D}" dt="2023-05-24T13:27:57.892" v="181" actId="207"/>
          <ac:spMkLst>
            <pc:docMk/>
            <pc:sldMk cId="3392635422" sldId="534"/>
            <ac:spMk id="54" creationId="{E1DB06E2-3491-4813-E9F9-48FAAB892C2B}"/>
          </ac:spMkLst>
        </pc:spChg>
        <pc:spChg chg="mod">
          <ac:chgData name="Behague, Sabina" userId="2f9f8379-56ce-455c-81be-d1dc66b28ae7" providerId="ADAL" clId="{C5F88965-9D90-42F4-8611-9DF6EC96269D}" dt="2023-05-24T14:05:55.268" v="200" actId="207"/>
          <ac:spMkLst>
            <pc:docMk/>
            <pc:sldMk cId="3392635422" sldId="534"/>
            <ac:spMk id="55" creationId="{E5B65146-A73F-043C-2D3A-235127507C59}"/>
          </ac:spMkLst>
        </pc:spChg>
        <pc:spChg chg="mod">
          <ac:chgData name="Behague, Sabina" userId="2f9f8379-56ce-455c-81be-d1dc66b28ae7" providerId="ADAL" clId="{C5F88965-9D90-42F4-8611-9DF6EC96269D}" dt="2023-05-24T13:06:49.557" v="147" actId="207"/>
          <ac:spMkLst>
            <pc:docMk/>
            <pc:sldMk cId="3392635422" sldId="534"/>
            <ac:spMk id="56" creationId="{88B2DE11-BFCF-579B-C6F1-2E8CE4D5FF26}"/>
          </ac:spMkLst>
        </pc:spChg>
        <pc:spChg chg="mod">
          <ac:chgData name="Behague, Sabina" userId="2f9f8379-56ce-455c-81be-d1dc66b28ae7" providerId="ADAL" clId="{C5F88965-9D90-42F4-8611-9DF6EC96269D}" dt="2023-05-24T13:28:20.594" v="185" actId="207"/>
          <ac:spMkLst>
            <pc:docMk/>
            <pc:sldMk cId="3392635422" sldId="534"/>
            <ac:spMk id="57" creationId="{2BE4A281-4CB8-1A3F-A62F-FA7F9B9B65D0}"/>
          </ac:spMkLst>
        </pc:spChg>
        <pc:spChg chg="mod">
          <ac:chgData name="Behague, Sabina" userId="2f9f8379-56ce-455c-81be-d1dc66b28ae7" providerId="ADAL" clId="{C5F88965-9D90-42F4-8611-9DF6EC96269D}" dt="2023-05-24T13:04:26.145" v="141" actId="1076"/>
          <ac:spMkLst>
            <pc:docMk/>
            <pc:sldMk cId="3392635422" sldId="534"/>
            <ac:spMk id="58" creationId="{7F5D9A98-F7B2-A50D-C8F1-FBEAA94E0295}"/>
          </ac:spMkLst>
        </pc:spChg>
        <pc:spChg chg="mod">
          <ac:chgData name="Behague, Sabina" userId="2f9f8379-56ce-455c-81be-d1dc66b28ae7" providerId="ADAL" clId="{C5F88965-9D90-42F4-8611-9DF6EC96269D}" dt="2023-05-24T13:06:55.170" v="148" actId="207"/>
          <ac:spMkLst>
            <pc:docMk/>
            <pc:sldMk cId="3392635422" sldId="534"/>
            <ac:spMk id="59" creationId="{F791EF8A-0476-960E-A6CE-35CF070591E7}"/>
          </ac:spMkLst>
        </pc:spChg>
        <pc:spChg chg="mod">
          <ac:chgData name="Behague, Sabina" userId="2f9f8379-56ce-455c-81be-d1dc66b28ae7" providerId="ADAL" clId="{C5F88965-9D90-42F4-8611-9DF6EC96269D}" dt="2023-05-24T13:06:00.988" v="144" actId="207"/>
          <ac:spMkLst>
            <pc:docMk/>
            <pc:sldMk cId="3392635422" sldId="534"/>
            <ac:spMk id="60" creationId="{DBA4C4D4-7CC1-505B-0BA7-EE9AD8759B24}"/>
          </ac:spMkLst>
        </pc:spChg>
        <pc:spChg chg="mod">
          <ac:chgData name="Behague, Sabina" userId="2f9f8379-56ce-455c-81be-d1dc66b28ae7" providerId="ADAL" clId="{C5F88965-9D90-42F4-8611-9DF6EC96269D}" dt="2023-05-24T13:06:59.426" v="149" actId="207"/>
          <ac:spMkLst>
            <pc:docMk/>
            <pc:sldMk cId="3392635422" sldId="534"/>
            <ac:spMk id="61" creationId="{8A70531B-364E-0BFA-C970-63E4CC9871E3}"/>
          </ac:spMkLst>
        </pc:spChg>
        <pc:spChg chg="mod">
          <ac:chgData name="Behague, Sabina" userId="2f9f8379-56ce-455c-81be-d1dc66b28ae7" providerId="ADAL" clId="{C5F88965-9D90-42F4-8611-9DF6EC96269D}" dt="2023-05-24T13:07:02.570" v="150" actId="207"/>
          <ac:spMkLst>
            <pc:docMk/>
            <pc:sldMk cId="3392635422" sldId="534"/>
            <ac:spMk id="62" creationId="{EDF97912-F51B-04B8-607C-12DDD38C7252}"/>
          </ac:spMkLst>
        </pc:spChg>
        <pc:spChg chg="mod">
          <ac:chgData name="Behague, Sabina" userId="2f9f8379-56ce-455c-81be-d1dc66b28ae7" providerId="ADAL" clId="{C5F88965-9D90-42F4-8611-9DF6EC96269D}" dt="2023-05-24T14:09:15.668" v="206" actId="207"/>
          <ac:spMkLst>
            <pc:docMk/>
            <pc:sldMk cId="3392635422" sldId="534"/>
            <ac:spMk id="63" creationId="{F74CD645-D1B4-698B-F0F8-51F7E18AE4DE}"/>
          </ac:spMkLst>
        </pc:spChg>
        <pc:spChg chg="mod">
          <ac:chgData name="Behague, Sabina" userId="2f9f8379-56ce-455c-81be-d1dc66b28ae7" providerId="ADAL" clId="{C5F88965-9D90-42F4-8611-9DF6EC96269D}" dt="2023-05-24T14:08:59.302" v="204" actId="207"/>
          <ac:spMkLst>
            <pc:docMk/>
            <pc:sldMk cId="3392635422" sldId="534"/>
            <ac:spMk id="64" creationId="{98F7064E-C1FB-C06D-1C09-C40F468AC251}"/>
          </ac:spMkLst>
        </pc:spChg>
        <pc:spChg chg="mod">
          <ac:chgData name="Behague, Sabina" userId="2f9f8379-56ce-455c-81be-d1dc66b28ae7" providerId="ADAL" clId="{C5F88965-9D90-42F4-8611-9DF6EC96269D}" dt="2023-05-24T13:02:16.369" v="120" actId="1037"/>
          <ac:spMkLst>
            <pc:docMk/>
            <pc:sldMk cId="3392635422" sldId="534"/>
            <ac:spMk id="65" creationId="{90F3E0E9-ED68-2518-8ACD-95A1714742A1}"/>
          </ac:spMkLst>
        </pc:spChg>
        <pc:spChg chg="mod">
          <ac:chgData name="Behague, Sabina" userId="2f9f8379-56ce-455c-81be-d1dc66b28ae7" providerId="ADAL" clId="{C5F88965-9D90-42F4-8611-9DF6EC96269D}" dt="2023-05-24T14:09:26.287" v="208" actId="207"/>
          <ac:spMkLst>
            <pc:docMk/>
            <pc:sldMk cId="3392635422" sldId="534"/>
            <ac:spMk id="67" creationId="{83971C56-04EA-1051-3379-64D3BCF049D9}"/>
          </ac:spMkLst>
        </pc:spChg>
        <pc:spChg chg="mod">
          <ac:chgData name="Behague, Sabina" userId="2f9f8379-56ce-455c-81be-d1dc66b28ae7" providerId="ADAL" clId="{C5F88965-9D90-42F4-8611-9DF6EC96269D}" dt="2023-05-24T13:19:17.480" v="167" actId="207"/>
          <ac:spMkLst>
            <pc:docMk/>
            <pc:sldMk cId="3392635422" sldId="534"/>
            <ac:spMk id="68" creationId="{6F419703-A402-30E1-E61A-DCDECBD8DDF5}"/>
          </ac:spMkLst>
        </pc:spChg>
        <pc:spChg chg="mod">
          <ac:chgData name="Behague, Sabina" userId="2f9f8379-56ce-455c-81be-d1dc66b28ae7" providerId="ADAL" clId="{C5F88965-9D90-42F4-8611-9DF6EC96269D}" dt="2023-05-24T13:07:06.063" v="151" actId="207"/>
          <ac:spMkLst>
            <pc:docMk/>
            <pc:sldMk cId="3392635422" sldId="534"/>
            <ac:spMk id="69" creationId="{A73D661C-9E97-4630-1E79-A2E36E96BBAA}"/>
          </ac:spMkLst>
        </pc:spChg>
        <pc:spChg chg="mod">
          <ac:chgData name="Behague, Sabina" userId="2f9f8379-56ce-455c-81be-d1dc66b28ae7" providerId="ADAL" clId="{C5F88965-9D90-42F4-8611-9DF6EC96269D}" dt="2023-05-24T13:18:29.413" v="161" actId="1076"/>
          <ac:spMkLst>
            <pc:docMk/>
            <pc:sldMk cId="3392635422" sldId="534"/>
            <ac:spMk id="70" creationId="{C3EEC9BD-3CB2-F2A0-3BFA-354C72A45D8B}"/>
          </ac:spMkLst>
        </pc:spChg>
        <pc:spChg chg="mod">
          <ac:chgData name="Behague, Sabina" userId="2f9f8379-56ce-455c-81be-d1dc66b28ae7" providerId="ADAL" clId="{C5F88965-9D90-42F4-8611-9DF6EC96269D}" dt="2023-05-24T13:18:35.327" v="162" actId="1076"/>
          <ac:spMkLst>
            <pc:docMk/>
            <pc:sldMk cId="3392635422" sldId="534"/>
            <ac:spMk id="72" creationId="{32BE1D80-8B6D-8644-2B97-70F179939006}"/>
          </ac:spMkLst>
        </pc:spChg>
        <pc:spChg chg="mod">
          <ac:chgData name="Behague, Sabina" userId="2f9f8379-56ce-455c-81be-d1dc66b28ae7" providerId="ADAL" clId="{C5F88965-9D90-42F4-8611-9DF6EC96269D}" dt="2023-05-24T13:07:21.490" v="154" actId="20577"/>
          <ac:spMkLst>
            <pc:docMk/>
            <pc:sldMk cId="3392635422" sldId="534"/>
            <ac:spMk id="73" creationId="{A890992E-27A2-EA81-6ABA-CEE4432F7442}"/>
          </ac:spMkLst>
        </pc:spChg>
        <pc:spChg chg="mod">
          <ac:chgData name="Behague, Sabina" userId="2f9f8379-56ce-455c-81be-d1dc66b28ae7" providerId="ADAL" clId="{C5F88965-9D90-42F4-8611-9DF6EC96269D}" dt="2023-05-24T13:19:11.468" v="166" actId="207"/>
          <ac:spMkLst>
            <pc:docMk/>
            <pc:sldMk cId="3392635422" sldId="534"/>
            <ac:spMk id="74" creationId="{A60DBA94-6B4C-6063-CE1E-A5FCAC79295E}"/>
          </ac:spMkLst>
        </pc:spChg>
        <pc:spChg chg="mod">
          <ac:chgData name="Behague, Sabina" userId="2f9f8379-56ce-455c-81be-d1dc66b28ae7" providerId="ADAL" clId="{C5F88965-9D90-42F4-8611-9DF6EC96269D}" dt="2023-05-24T13:02:16.369" v="120" actId="1037"/>
          <ac:spMkLst>
            <pc:docMk/>
            <pc:sldMk cId="3392635422" sldId="534"/>
            <ac:spMk id="76" creationId="{7454B3D7-890F-1EDD-FA57-76E09C2C2A50}"/>
          </ac:spMkLst>
        </pc:spChg>
        <pc:spChg chg="mod">
          <ac:chgData name="Behague, Sabina" userId="2f9f8379-56ce-455c-81be-d1dc66b28ae7" providerId="ADAL" clId="{C5F88965-9D90-42F4-8611-9DF6EC96269D}" dt="2023-05-24T13:02:16.369" v="120" actId="1037"/>
          <ac:spMkLst>
            <pc:docMk/>
            <pc:sldMk cId="3392635422" sldId="534"/>
            <ac:spMk id="78" creationId="{00D4B6B0-E12B-DB5A-2FFD-4D3587ADB2F4}"/>
          </ac:spMkLst>
        </pc:spChg>
        <pc:spChg chg="mod">
          <ac:chgData name="Behague, Sabina" userId="2f9f8379-56ce-455c-81be-d1dc66b28ae7" providerId="ADAL" clId="{C5F88965-9D90-42F4-8611-9DF6EC96269D}" dt="2023-05-24T14:04:49.343" v="193" actId="1076"/>
          <ac:spMkLst>
            <pc:docMk/>
            <pc:sldMk cId="3392635422" sldId="534"/>
            <ac:spMk id="79" creationId="{1BC2A4E5-AB28-E150-3746-A407C712B786}"/>
          </ac:spMkLst>
        </pc:spChg>
        <pc:spChg chg="mod">
          <ac:chgData name="Behague, Sabina" userId="2f9f8379-56ce-455c-81be-d1dc66b28ae7" providerId="ADAL" clId="{C5F88965-9D90-42F4-8611-9DF6EC96269D}" dt="2023-05-24T14:05:29.327" v="199" actId="1076"/>
          <ac:spMkLst>
            <pc:docMk/>
            <pc:sldMk cId="3392635422" sldId="534"/>
            <ac:spMk id="82" creationId="{56A3A438-D5F7-48AB-BE03-68717B13746C}"/>
          </ac:spMkLst>
        </pc:spChg>
        <pc:spChg chg="mod">
          <ac:chgData name="Behague, Sabina" userId="2f9f8379-56ce-455c-81be-d1dc66b28ae7" providerId="ADAL" clId="{C5F88965-9D90-42F4-8611-9DF6EC96269D}" dt="2023-05-24T13:02:37.855" v="123" actId="1076"/>
          <ac:spMkLst>
            <pc:docMk/>
            <pc:sldMk cId="3392635422" sldId="534"/>
            <ac:spMk id="85" creationId="{B814A221-42B1-DFAD-D862-802A4495CEFF}"/>
          </ac:spMkLst>
        </pc:spChg>
        <pc:spChg chg="mod">
          <ac:chgData name="Behague, Sabina" userId="2f9f8379-56ce-455c-81be-d1dc66b28ae7" providerId="ADAL" clId="{C5F88965-9D90-42F4-8611-9DF6EC96269D}" dt="2023-05-24T13:02:45.055" v="125" actId="1076"/>
          <ac:spMkLst>
            <pc:docMk/>
            <pc:sldMk cId="3392635422" sldId="534"/>
            <ac:spMk id="90" creationId="{C98B5443-C603-BC02-72E1-3A710E4E705E}"/>
          </ac:spMkLst>
        </pc:spChg>
        <pc:spChg chg="mod">
          <ac:chgData name="Behague, Sabina" userId="2f9f8379-56ce-455c-81be-d1dc66b28ae7" providerId="ADAL" clId="{C5F88965-9D90-42F4-8611-9DF6EC96269D}" dt="2023-05-24T13:02:41.662" v="124" actId="1076"/>
          <ac:spMkLst>
            <pc:docMk/>
            <pc:sldMk cId="3392635422" sldId="534"/>
            <ac:spMk id="97" creationId="{79533FDC-F41A-DB5F-5E0C-E3FD1A838B3C}"/>
          </ac:spMkLst>
        </pc:spChg>
        <pc:spChg chg="mod">
          <ac:chgData name="Behague, Sabina" userId="2f9f8379-56ce-455c-81be-d1dc66b28ae7" providerId="ADAL" clId="{C5F88965-9D90-42F4-8611-9DF6EC96269D}" dt="2023-05-24T13:02:16.369" v="120" actId="1037"/>
          <ac:spMkLst>
            <pc:docMk/>
            <pc:sldMk cId="3392635422" sldId="534"/>
            <ac:spMk id="103" creationId="{DD27FA09-4E09-0510-4FA7-8CAF622C8588}"/>
          </ac:spMkLst>
        </pc:spChg>
        <pc:spChg chg="mod">
          <ac:chgData name="Behague, Sabina" userId="2f9f8379-56ce-455c-81be-d1dc66b28ae7" providerId="ADAL" clId="{C5F88965-9D90-42F4-8611-9DF6EC96269D}" dt="2023-05-24T13:20:58.809" v="171" actId="207"/>
          <ac:spMkLst>
            <pc:docMk/>
            <pc:sldMk cId="3392635422" sldId="534"/>
            <ac:spMk id="104" creationId="{1A58117E-DE8E-396D-5EC0-ADB41AB39E31}"/>
          </ac:spMkLst>
        </pc:spChg>
        <pc:spChg chg="mod">
          <ac:chgData name="Behague, Sabina" userId="2f9f8379-56ce-455c-81be-d1dc66b28ae7" providerId="ADAL" clId="{C5F88965-9D90-42F4-8611-9DF6EC96269D}" dt="2023-05-24T13:02:16.369" v="120" actId="1037"/>
          <ac:spMkLst>
            <pc:docMk/>
            <pc:sldMk cId="3392635422" sldId="534"/>
            <ac:spMk id="105" creationId="{D1686372-8BDE-3647-8A52-43AF1811D0F9}"/>
          </ac:spMkLst>
        </pc:spChg>
        <pc:spChg chg="mod">
          <ac:chgData name="Behague, Sabina" userId="2f9f8379-56ce-455c-81be-d1dc66b28ae7" providerId="ADAL" clId="{C5F88965-9D90-42F4-8611-9DF6EC96269D}" dt="2023-05-24T13:02:16.369" v="120" actId="1037"/>
          <ac:spMkLst>
            <pc:docMk/>
            <pc:sldMk cId="3392635422" sldId="534"/>
            <ac:spMk id="106" creationId="{72B5EF9F-7B76-C082-7C8A-487E76F7DDDA}"/>
          </ac:spMkLst>
        </pc:spChg>
        <pc:spChg chg="mod">
          <ac:chgData name="Behague, Sabina" userId="2f9f8379-56ce-455c-81be-d1dc66b28ae7" providerId="ADAL" clId="{C5F88965-9D90-42F4-8611-9DF6EC96269D}" dt="2023-05-24T13:02:16.369" v="120" actId="1037"/>
          <ac:spMkLst>
            <pc:docMk/>
            <pc:sldMk cId="3392635422" sldId="534"/>
            <ac:spMk id="107" creationId="{BBC09329-7227-11CA-F6BE-FFCE04127B1D}"/>
          </ac:spMkLst>
        </pc:spChg>
        <pc:spChg chg="mod">
          <ac:chgData name="Behague, Sabina" userId="2f9f8379-56ce-455c-81be-d1dc66b28ae7" providerId="ADAL" clId="{C5F88965-9D90-42F4-8611-9DF6EC96269D}" dt="2023-05-24T13:02:16.369" v="120" actId="1037"/>
          <ac:spMkLst>
            <pc:docMk/>
            <pc:sldMk cId="3392635422" sldId="534"/>
            <ac:spMk id="121" creationId="{ACA12473-50FE-71D2-EB5A-98A0C01CEDD2}"/>
          </ac:spMkLst>
        </pc:spChg>
        <pc:spChg chg="mod">
          <ac:chgData name="Behague, Sabina" userId="2f9f8379-56ce-455c-81be-d1dc66b28ae7" providerId="ADAL" clId="{C5F88965-9D90-42F4-8611-9DF6EC96269D}" dt="2023-05-24T13:02:16.369" v="120" actId="1037"/>
          <ac:spMkLst>
            <pc:docMk/>
            <pc:sldMk cId="3392635422" sldId="534"/>
            <ac:spMk id="125" creationId="{6489D1A9-D3C6-2D27-79FC-3ECD769AB246}"/>
          </ac:spMkLst>
        </pc:spChg>
        <pc:spChg chg="mod">
          <ac:chgData name="Behague, Sabina" userId="2f9f8379-56ce-455c-81be-d1dc66b28ae7" providerId="ADAL" clId="{C5F88965-9D90-42F4-8611-9DF6EC96269D}" dt="2023-05-24T13:02:16.369" v="120" actId="1037"/>
          <ac:spMkLst>
            <pc:docMk/>
            <pc:sldMk cId="3392635422" sldId="534"/>
            <ac:spMk id="129" creationId="{5E9669FC-48BC-147D-1E8A-11249619A34A}"/>
          </ac:spMkLst>
        </pc:spChg>
        <pc:spChg chg="mod">
          <ac:chgData name="Behague, Sabina" userId="2f9f8379-56ce-455c-81be-d1dc66b28ae7" providerId="ADAL" clId="{C5F88965-9D90-42F4-8611-9DF6EC96269D}" dt="2023-05-24T13:02:16.369" v="120" actId="1037"/>
          <ac:spMkLst>
            <pc:docMk/>
            <pc:sldMk cId="3392635422" sldId="534"/>
            <ac:spMk id="133" creationId="{A65D5302-6DEB-8ADF-09E8-3B11E4037EB9}"/>
          </ac:spMkLst>
        </pc:spChg>
        <pc:spChg chg="mod">
          <ac:chgData name="Behague, Sabina" userId="2f9f8379-56ce-455c-81be-d1dc66b28ae7" providerId="ADAL" clId="{C5F88965-9D90-42F4-8611-9DF6EC96269D}" dt="2023-05-24T13:02:16.369" v="120" actId="1037"/>
          <ac:spMkLst>
            <pc:docMk/>
            <pc:sldMk cId="3392635422" sldId="534"/>
            <ac:spMk id="139" creationId="{7DFB5F6E-5CA2-F883-00A8-24C9882DABBE}"/>
          </ac:spMkLst>
        </pc:spChg>
        <pc:spChg chg="mod">
          <ac:chgData name="Behague, Sabina" userId="2f9f8379-56ce-455c-81be-d1dc66b28ae7" providerId="ADAL" clId="{C5F88965-9D90-42F4-8611-9DF6EC96269D}" dt="2023-05-24T13:02:33.178" v="122" actId="1076"/>
          <ac:spMkLst>
            <pc:docMk/>
            <pc:sldMk cId="3392635422" sldId="534"/>
            <ac:spMk id="161" creationId="{3A86F6CD-E651-6EDA-6D86-8E420564385D}"/>
          </ac:spMkLst>
        </pc:spChg>
        <pc:spChg chg="mod">
          <ac:chgData name="Behague, Sabina" userId="2f9f8379-56ce-455c-81be-d1dc66b28ae7" providerId="ADAL" clId="{C5F88965-9D90-42F4-8611-9DF6EC96269D}" dt="2023-05-24T13:02:16.369" v="120" actId="1037"/>
          <ac:spMkLst>
            <pc:docMk/>
            <pc:sldMk cId="3392635422" sldId="534"/>
            <ac:spMk id="162" creationId="{4B9DA9EE-60C5-9542-7B8B-035C7B0B38BD}"/>
          </ac:spMkLst>
        </pc:spChg>
        <pc:spChg chg="mod">
          <ac:chgData name="Behague, Sabina" userId="2f9f8379-56ce-455c-81be-d1dc66b28ae7" providerId="ADAL" clId="{C5F88965-9D90-42F4-8611-9DF6EC96269D}" dt="2023-05-24T13:02:16.369" v="120" actId="1037"/>
          <ac:spMkLst>
            <pc:docMk/>
            <pc:sldMk cId="3392635422" sldId="534"/>
            <ac:spMk id="163" creationId="{960DEA85-367A-876B-C601-80377A2368B9}"/>
          </ac:spMkLst>
        </pc:spChg>
        <pc:spChg chg="mod">
          <ac:chgData name="Behague, Sabina" userId="2f9f8379-56ce-455c-81be-d1dc66b28ae7" providerId="ADAL" clId="{C5F88965-9D90-42F4-8611-9DF6EC96269D}" dt="2023-05-24T13:02:16.369" v="120" actId="1037"/>
          <ac:spMkLst>
            <pc:docMk/>
            <pc:sldMk cId="3392635422" sldId="534"/>
            <ac:spMk id="164" creationId="{CB0A8CF3-C1B9-9AFC-4F5C-6CD0454279F6}"/>
          </ac:spMkLst>
        </pc:spChg>
        <pc:spChg chg="mod">
          <ac:chgData name="Behague, Sabina" userId="2f9f8379-56ce-455c-81be-d1dc66b28ae7" providerId="ADAL" clId="{C5F88965-9D90-42F4-8611-9DF6EC96269D}" dt="2023-05-24T13:02:16.369" v="120" actId="1037"/>
          <ac:spMkLst>
            <pc:docMk/>
            <pc:sldMk cId="3392635422" sldId="534"/>
            <ac:spMk id="165" creationId="{B8793442-F9DC-A6ED-E5C8-76AD6DD777C4}"/>
          </ac:spMkLst>
        </pc:spChg>
        <pc:spChg chg="mod">
          <ac:chgData name="Behague, Sabina" userId="2f9f8379-56ce-455c-81be-d1dc66b28ae7" providerId="ADAL" clId="{C5F88965-9D90-42F4-8611-9DF6EC96269D}" dt="2023-05-24T13:02:16.369" v="120" actId="1037"/>
          <ac:spMkLst>
            <pc:docMk/>
            <pc:sldMk cId="3392635422" sldId="534"/>
            <ac:spMk id="166" creationId="{BEE3FDD8-C78E-CB81-9356-41F3B01E0C02}"/>
          </ac:spMkLst>
        </pc:spChg>
        <pc:spChg chg="mod">
          <ac:chgData name="Behague, Sabina" userId="2f9f8379-56ce-455c-81be-d1dc66b28ae7" providerId="ADAL" clId="{C5F88965-9D90-42F4-8611-9DF6EC96269D}" dt="2023-05-24T14:05:12.047" v="196" actId="1076"/>
          <ac:spMkLst>
            <pc:docMk/>
            <pc:sldMk cId="3392635422" sldId="534"/>
            <ac:spMk id="167" creationId="{C4497B52-6DA9-8217-84CE-0CD5502A1CC4}"/>
          </ac:spMkLst>
        </pc:spChg>
        <pc:spChg chg="mod">
          <ac:chgData name="Behague, Sabina" userId="2f9f8379-56ce-455c-81be-d1dc66b28ae7" providerId="ADAL" clId="{C5F88965-9D90-42F4-8611-9DF6EC96269D}" dt="2023-05-24T13:02:49.354" v="126" actId="1076"/>
          <ac:spMkLst>
            <pc:docMk/>
            <pc:sldMk cId="3392635422" sldId="534"/>
            <ac:spMk id="168" creationId="{7EED0B96-979E-CA1E-ADF6-0F15FC233C34}"/>
          </ac:spMkLst>
        </pc:spChg>
        <pc:spChg chg="mod">
          <ac:chgData name="Behague, Sabina" userId="2f9f8379-56ce-455c-81be-d1dc66b28ae7" providerId="ADAL" clId="{C5F88965-9D90-42F4-8611-9DF6EC96269D}" dt="2023-05-24T13:28:35.933" v="186" actId="207"/>
          <ac:spMkLst>
            <pc:docMk/>
            <pc:sldMk cId="3392635422" sldId="534"/>
            <ac:spMk id="172" creationId="{58A3DD31-6D21-762B-DC72-2115D1B53E4E}"/>
          </ac:spMkLst>
        </pc:spChg>
        <pc:spChg chg="mod">
          <ac:chgData name="Behague, Sabina" userId="2f9f8379-56ce-455c-81be-d1dc66b28ae7" providerId="ADAL" clId="{C5F88965-9D90-42F4-8611-9DF6EC96269D}" dt="2023-05-24T13:02:16.369" v="120" actId="1037"/>
          <ac:spMkLst>
            <pc:docMk/>
            <pc:sldMk cId="3392635422" sldId="534"/>
            <ac:spMk id="189" creationId="{23DD353D-E326-C10E-8F6E-4F07D2525F03}"/>
          </ac:spMkLst>
        </pc:spChg>
        <pc:spChg chg="mod">
          <ac:chgData name="Behague, Sabina" userId="2f9f8379-56ce-455c-81be-d1dc66b28ae7" providerId="ADAL" clId="{C5F88965-9D90-42F4-8611-9DF6EC96269D}" dt="2023-05-24T13:02:16.369" v="120" actId="1037"/>
          <ac:spMkLst>
            <pc:docMk/>
            <pc:sldMk cId="3392635422" sldId="534"/>
            <ac:spMk id="190" creationId="{B56AC990-D98B-D958-142F-4C311E799926}"/>
          </ac:spMkLst>
        </pc:spChg>
        <pc:spChg chg="mod">
          <ac:chgData name="Behague, Sabina" userId="2f9f8379-56ce-455c-81be-d1dc66b28ae7" providerId="ADAL" clId="{C5F88965-9D90-42F4-8611-9DF6EC96269D}" dt="2023-05-24T13:02:16.369" v="120" actId="1037"/>
          <ac:spMkLst>
            <pc:docMk/>
            <pc:sldMk cId="3392635422" sldId="534"/>
            <ac:spMk id="191" creationId="{58C7238F-5264-4744-9A9E-78735368FA86}"/>
          </ac:spMkLst>
        </pc:spChg>
        <pc:spChg chg="mod">
          <ac:chgData name="Behague, Sabina" userId="2f9f8379-56ce-455c-81be-d1dc66b28ae7" providerId="ADAL" clId="{C5F88965-9D90-42F4-8611-9DF6EC96269D}" dt="2023-05-24T13:02:16.369" v="120" actId="1037"/>
          <ac:spMkLst>
            <pc:docMk/>
            <pc:sldMk cId="3392635422" sldId="534"/>
            <ac:spMk id="192" creationId="{34245643-207B-2B8D-0849-E6FD22491BB6}"/>
          </ac:spMkLst>
        </pc:spChg>
        <pc:spChg chg="mod">
          <ac:chgData name="Behague, Sabina" userId="2f9f8379-56ce-455c-81be-d1dc66b28ae7" providerId="ADAL" clId="{C5F88965-9D90-42F4-8611-9DF6EC96269D}" dt="2023-05-24T13:02:16.369" v="120" actId="1037"/>
          <ac:spMkLst>
            <pc:docMk/>
            <pc:sldMk cId="3392635422" sldId="534"/>
            <ac:spMk id="218" creationId="{BC4C3FC7-5A86-0FE0-09E8-B971B70DEF3D}"/>
          </ac:spMkLst>
        </pc:spChg>
        <pc:spChg chg="mod">
          <ac:chgData name="Behague, Sabina" userId="2f9f8379-56ce-455c-81be-d1dc66b28ae7" providerId="ADAL" clId="{C5F88965-9D90-42F4-8611-9DF6EC96269D}" dt="2023-05-24T13:02:16.369" v="120" actId="1037"/>
          <ac:spMkLst>
            <pc:docMk/>
            <pc:sldMk cId="3392635422" sldId="534"/>
            <ac:spMk id="219" creationId="{18905469-9908-63A6-D096-AEA751C96513}"/>
          </ac:spMkLst>
        </pc:spChg>
        <pc:cxnChg chg="mod">
          <ac:chgData name="Behague, Sabina" userId="2f9f8379-56ce-455c-81be-d1dc66b28ae7" providerId="ADAL" clId="{C5F88965-9D90-42F4-8611-9DF6EC96269D}" dt="2023-05-24T13:02:16.369" v="120" actId="1037"/>
          <ac:cxnSpMkLst>
            <pc:docMk/>
            <pc:sldMk cId="3392635422" sldId="534"/>
            <ac:cxnSpMk id="71" creationId="{F38E8D7C-8F8C-399B-EA05-6AB8F169B72D}"/>
          </ac:cxnSpMkLst>
        </pc:cxnChg>
        <pc:cxnChg chg="mod">
          <ac:chgData name="Behague, Sabina" userId="2f9f8379-56ce-455c-81be-d1dc66b28ae7" providerId="ADAL" clId="{C5F88965-9D90-42F4-8611-9DF6EC96269D}" dt="2023-05-24T13:02:16.369" v="120" actId="1037"/>
          <ac:cxnSpMkLst>
            <pc:docMk/>
            <pc:sldMk cId="3392635422" sldId="534"/>
            <ac:cxnSpMk id="86" creationId="{4EC54454-20D6-966F-6A31-A292AF6280AD}"/>
          </ac:cxnSpMkLst>
        </pc:cxnChg>
        <pc:cxnChg chg="mod">
          <ac:chgData name="Behague, Sabina" userId="2f9f8379-56ce-455c-81be-d1dc66b28ae7" providerId="ADAL" clId="{C5F88965-9D90-42F4-8611-9DF6EC96269D}" dt="2023-05-24T13:02:16.369" v="120" actId="1037"/>
          <ac:cxnSpMkLst>
            <pc:docMk/>
            <pc:sldMk cId="3392635422" sldId="534"/>
            <ac:cxnSpMk id="91" creationId="{5DBA388D-061E-6686-0D3A-789B8C470D25}"/>
          </ac:cxnSpMkLst>
        </pc:cxnChg>
        <pc:cxnChg chg="mod">
          <ac:chgData name="Behague, Sabina" userId="2f9f8379-56ce-455c-81be-d1dc66b28ae7" providerId="ADAL" clId="{C5F88965-9D90-42F4-8611-9DF6EC96269D}" dt="2023-05-24T13:02:16.369" v="120" actId="1037"/>
          <ac:cxnSpMkLst>
            <pc:docMk/>
            <pc:sldMk cId="3392635422" sldId="534"/>
            <ac:cxnSpMk id="98" creationId="{5DF1ED6D-D68D-FC75-C60E-1C199562E16B}"/>
          </ac:cxnSpMkLst>
        </pc:cxnChg>
        <pc:cxnChg chg="mod">
          <ac:chgData name="Behague, Sabina" userId="2f9f8379-56ce-455c-81be-d1dc66b28ae7" providerId="ADAL" clId="{C5F88965-9D90-42F4-8611-9DF6EC96269D}" dt="2023-05-24T13:02:16.369" v="120" actId="1037"/>
          <ac:cxnSpMkLst>
            <pc:docMk/>
            <pc:sldMk cId="3392635422" sldId="534"/>
            <ac:cxnSpMk id="108" creationId="{C7E80B58-D1C9-1BE9-2497-7BC7D60D6B25}"/>
          </ac:cxnSpMkLst>
        </pc:cxnChg>
        <pc:cxnChg chg="mod">
          <ac:chgData name="Behague, Sabina" userId="2f9f8379-56ce-455c-81be-d1dc66b28ae7" providerId="ADAL" clId="{C5F88965-9D90-42F4-8611-9DF6EC96269D}" dt="2023-05-24T13:02:16.369" v="120" actId="1037"/>
          <ac:cxnSpMkLst>
            <pc:docMk/>
            <pc:sldMk cId="3392635422" sldId="534"/>
            <ac:cxnSpMk id="119" creationId="{BDC87583-393F-730B-6AE0-88679B009D8E}"/>
          </ac:cxnSpMkLst>
        </pc:cxnChg>
        <pc:cxnChg chg="mod">
          <ac:chgData name="Behague, Sabina" userId="2f9f8379-56ce-455c-81be-d1dc66b28ae7" providerId="ADAL" clId="{C5F88965-9D90-42F4-8611-9DF6EC96269D}" dt="2023-05-24T13:02:16.369" v="120" actId="1037"/>
          <ac:cxnSpMkLst>
            <pc:docMk/>
            <pc:sldMk cId="3392635422" sldId="534"/>
            <ac:cxnSpMk id="122" creationId="{47C71274-38D5-B539-6D1E-3209408245CB}"/>
          </ac:cxnSpMkLst>
        </pc:cxnChg>
        <pc:cxnChg chg="mod">
          <ac:chgData name="Behague, Sabina" userId="2f9f8379-56ce-455c-81be-d1dc66b28ae7" providerId="ADAL" clId="{C5F88965-9D90-42F4-8611-9DF6EC96269D}" dt="2023-05-24T13:02:16.369" v="120" actId="1037"/>
          <ac:cxnSpMkLst>
            <pc:docMk/>
            <pc:sldMk cId="3392635422" sldId="534"/>
            <ac:cxnSpMk id="126" creationId="{DABAFE45-C1F9-1D1A-8144-90DB5B19CB45}"/>
          </ac:cxnSpMkLst>
        </pc:cxnChg>
        <pc:cxnChg chg="mod">
          <ac:chgData name="Behague, Sabina" userId="2f9f8379-56ce-455c-81be-d1dc66b28ae7" providerId="ADAL" clId="{C5F88965-9D90-42F4-8611-9DF6EC96269D}" dt="2023-05-24T13:02:16.369" v="120" actId="1037"/>
          <ac:cxnSpMkLst>
            <pc:docMk/>
            <pc:sldMk cId="3392635422" sldId="534"/>
            <ac:cxnSpMk id="130" creationId="{D6E388FB-A30F-854D-FFE6-2E4CC7988829}"/>
          </ac:cxnSpMkLst>
        </pc:cxnChg>
        <pc:cxnChg chg="mod">
          <ac:chgData name="Behague, Sabina" userId="2f9f8379-56ce-455c-81be-d1dc66b28ae7" providerId="ADAL" clId="{C5F88965-9D90-42F4-8611-9DF6EC96269D}" dt="2023-05-24T13:02:16.369" v="120" actId="1037"/>
          <ac:cxnSpMkLst>
            <pc:docMk/>
            <pc:sldMk cId="3392635422" sldId="534"/>
            <ac:cxnSpMk id="134" creationId="{447D38E2-B69A-234B-5A13-578A020C7E56}"/>
          </ac:cxnSpMkLst>
        </pc:cxnChg>
        <pc:cxnChg chg="mod">
          <ac:chgData name="Behague, Sabina" userId="2f9f8379-56ce-455c-81be-d1dc66b28ae7" providerId="ADAL" clId="{C5F88965-9D90-42F4-8611-9DF6EC96269D}" dt="2023-05-24T13:02:16.369" v="120" actId="1037"/>
          <ac:cxnSpMkLst>
            <pc:docMk/>
            <pc:sldMk cId="3392635422" sldId="534"/>
            <ac:cxnSpMk id="140" creationId="{0602DBC3-F1F4-8AE9-20D2-DDC7107E8AA8}"/>
          </ac:cxnSpMkLst>
        </pc:cxnChg>
        <pc:cxnChg chg="mod">
          <ac:chgData name="Behague, Sabina" userId="2f9f8379-56ce-455c-81be-d1dc66b28ae7" providerId="ADAL" clId="{C5F88965-9D90-42F4-8611-9DF6EC96269D}" dt="2023-05-24T13:02:16.369" v="120" actId="1037"/>
          <ac:cxnSpMkLst>
            <pc:docMk/>
            <pc:sldMk cId="3392635422" sldId="534"/>
            <ac:cxnSpMk id="154" creationId="{DE2D8599-5969-29BC-6039-4726FA9899A3}"/>
          </ac:cxnSpMkLst>
        </pc:cxnChg>
        <pc:cxnChg chg="mod">
          <ac:chgData name="Behague, Sabina" userId="2f9f8379-56ce-455c-81be-d1dc66b28ae7" providerId="ADAL" clId="{C5F88965-9D90-42F4-8611-9DF6EC96269D}" dt="2023-05-24T13:02:16.369" v="120" actId="1037"/>
          <ac:cxnSpMkLst>
            <pc:docMk/>
            <pc:sldMk cId="3392635422" sldId="534"/>
            <ac:cxnSpMk id="157" creationId="{847C7E4A-A9E9-EB04-B78B-F89CD0BD9A38}"/>
          </ac:cxnSpMkLst>
        </pc:cxnChg>
        <pc:cxnChg chg="mod">
          <ac:chgData name="Behague, Sabina" userId="2f9f8379-56ce-455c-81be-d1dc66b28ae7" providerId="ADAL" clId="{C5F88965-9D90-42F4-8611-9DF6EC96269D}" dt="2023-05-24T13:02:16.369" v="120" actId="1037"/>
          <ac:cxnSpMkLst>
            <pc:docMk/>
            <pc:sldMk cId="3392635422" sldId="534"/>
            <ac:cxnSpMk id="170" creationId="{32D0F053-B0E8-DFDA-8B80-729C26BDAD38}"/>
          </ac:cxnSpMkLst>
        </pc:cxnChg>
        <pc:cxnChg chg="mod">
          <ac:chgData name="Behague, Sabina" userId="2f9f8379-56ce-455c-81be-d1dc66b28ae7" providerId="ADAL" clId="{C5F88965-9D90-42F4-8611-9DF6EC96269D}" dt="2023-05-24T13:02:16.369" v="120" actId="1037"/>
          <ac:cxnSpMkLst>
            <pc:docMk/>
            <pc:sldMk cId="3392635422" sldId="534"/>
            <ac:cxnSpMk id="173" creationId="{9281572A-49E2-D403-BF2E-5224185FFD51}"/>
          </ac:cxnSpMkLst>
        </pc:cxnChg>
        <pc:cxnChg chg="mod">
          <ac:chgData name="Behague, Sabina" userId="2f9f8379-56ce-455c-81be-d1dc66b28ae7" providerId="ADAL" clId="{C5F88965-9D90-42F4-8611-9DF6EC96269D}" dt="2023-05-24T13:02:16.369" v="120" actId="1037"/>
          <ac:cxnSpMkLst>
            <pc:docMk/>
            <pc:sldMk cId="3392635422" sldId="534"/>
            <ac:cxnSpMk id="176" creationId="{2DA967EC-344C-4DA5-5188-5C0FA8226E1C}"/>
          </ac:cxnSpMkLst>
        </pc:cxnChg>
        <pc:cxnChg chg="mod">
          <ac:chgData name="Behague, Sabina" userId="2f9f8379-56ce-455c-81be-d1dc66b28ae7" providerId="ADAL" clId="{C5F88965-9D90-42F4-8611-9DF6EC96269D}" dt="2023-05-24T13:02:16.369" v="120" actId="1037"/>
          <ac:cxnSpMkLst>
            <pc:docMk/>
            <pc:sldMk cId="3392635422" sldId="534"/>
            <ac:cxnSpMk id="178" creationId="{3B4DEFC2-5C95-7CB7-9AE2-382F740A3F11}"/>
          </ac:cxnSpMkLst>
        </pc:cxnChg>
        <pc:cxnChg chg="mod">
          <ac:chgData name="Behague, Sabina" userId="2f9f8379-56ce-455c-81be-d1dc66b28ae7" providerId="ADAL" clId="{C5F88965-9D90-42F4-8611-9DF6EC96269D}" dt="2023-05-24T13:02:16.369" v="120" actId="1037"/>
          <ac:cxnSpMkLst>
            <pc:docMk/>
            <pc:sldMk cId="3392635422" sldId="534"/>
            <ac:cxnSpMk id="180" creationId="{8EC91797-ACF8-E879-C22D-E61E895AA554}"/>
          </ac:cxnSpMkLst>
        </pc:cxnChg>
        <pc:cxnChg chg="mod">
          <ac:chgData name="Behague, Sabina" userId="2f9f8379-56ce-455c-81be-d1dc66b28ae7" providerId="ADAL" clId="{C5F88965-9D90-42F4-8611-9DF6EC96269D}" dt="2023-05-24T13:02:16.369" v="120" actId="1037"/>
          <ac:cxnSpMkLst>
            <pc:docMk/>
            <pc:sldMk cId="3392635422" sldId="534"/>
            <ac:cxnSpMk id="193" creationId="{5728956D-65C2-BA26-3E49-E7D8CF6264BD}"/>
          </ac:cxnSpMkLst>
        </pc:cxnChg>
        <pc:cxnChg chg="mod">
          <ac:chgData name="Behague, Sabina" userId="2f9f8379-56ce-455c-81be-d1dc66b28ae7" providerId="ADAL" clId="{C5F88965-9D90-42F4-8611-9DF6EC96269D}" dt="2023-05-24T13:02:16.369" v="120" actId="1037"/>
          <ac:cxnSpMkLst>
            <pc:docMk/>
            <pc:sldMk cId="3392635422" sldId="534"/>
            <ac:cxnSpMk id="195" creationId="{F77EAC52-060B-8EFE-ADD5-F75105410A18}"/>
          </ac:cxnSpMkLst>
        </pc:cxnChg>
        <pc:cxnChg chg="mod">
          <ac:chgData name="Behague, Sabina" userId="2f9f8379-56ce-455c-81be-d1dc66b28ae7" providerId="ADAL" clId="{C5F88965-9D90-42F4-8611-9DF6EC96269D}" dt="2023-05-24T13:02:16.369" v="120" actId="1037"/>
          <ac:cxnSpMkLst>
            <pc:docMk/>
            <pc:sldMk cId="3392635422" sldId="534"/>
            <ac:cxnSpMk id="198" creationId="{D7C92601-EB65-407C-66C0-C99FFFFF4D61}"/>
          </ac:cxnSpMkLst>
        </pc:cxnChg>
        <pc:cxnChg chg="mod">
          <ac:chgData name="Behague, Sabina" userId="2f9f8379-56ce-455c-81be-d1dc66b28ae7" providerId="ADAL" clId="{C5F88965-9D90-42F4-8611-9DF6EC96269D}" dt="2023-05-24T13:02:16.369" v="120" actId="1037"/>
          <ac:cxnSpMkLst>
            <pc:docMk/>
            <pc:sldMk cId="3392635422" sldId="534"/>
            <ac:cxnSpMk id="216" creationId="{9B7E0C67-7661-90E3-B618-41FD090016EC}"/>
          </ac:cxnSpMkLst>
        </pc:cxnChg>
        <pc:cxnChg chg="mod">
          <ac:chgData name="Behague, Sabina" userId="2f9f8379-56ce-455c-81be-d1dc66b28ae7" providerId="ADAL" clId="{C5F88965-9D90-42F4-8611-9DF6EC96269D}" dt="2023-05-24T13:02:16.369" v="120" actId="1037"/>
          <ac:cxnSpMkLst>
            <pc:docMk/>
            <pc:sldMk cId="3392635422" sldId="534"/>
            <ac:cxnSpMk id="221" creationId="{7C54C05D-63BA-FD68-3C83-796981C06435}"/>
          </ac:cxnSpMkLst>
        </pc:cxnChg>
        <pc:cxnChg chg="mod">
          <ac:chgData name="Behague, Sabina" userId="2f9f8379-56ce-455c-81be-d1dc66b28ae7" providerId="ADAL" clId="{C5F88965-9D90-42F4-8611-9DF6EC96269D}" dt="2023-05-24T13:02:16.369" v="120" actId="1037"/>
          <ac:cxnSpMkLst>
            <pc:docMk/>
            <pc:sldMk cId="3392635422" sldId="534"/>
            <ac:cxnSpMk id="223" creationId="{6BD40DD2-F697-CD2F-5747-0710E1216664}"/>
          </ac:cxnSpMkLst>
        </pc:cxnChg>
        <pc:cxnChg chg="mod">
          <ac:chgData name="Behague, Sabina" userId="2f9f8379-56ce-455c-81be-d1dc66b28ae7" providerId="ADAL" clId="{C5F88965-9D90-42F4-8611-9DF6EC96269D}" dt="2023-05-24T13:02:16.369" v="120" actId="1037"/>
          <ac:cxnSpMkLst>
            <pc:docMk/>
            <pc:sldMk cId="3392635422" sldId="534"/>
            <ac:cxnSpMk id="225" creationId="{A1813CC9-1A59-8622-1283-7CEE295D949D}"/>
          </ac:cxnSpMkLst>
        </pc:cxnChg>
      </pc:sldChg>
      <pc:sldMasterChg chg="addSp modSp mod modSldLayout">
        <pc:chgData name="Behague, Sabina" userId="2f9f8379-56ce-455c-81be-d1dc66b28ae7" providerId="ADAL" clId="{C5F88965-9D90-42F4-8611-9DF6EC96269D}" dt="2023-05-24T11:23:36.166" v="65" actId="1036"/>
        <pc:sldMasterMkLst>
          <pc:docMk/>
          <pc:sldMasterMk cId="3850865728" sldId="2147483662"/>
        </pc:sldMasterMkLst>
        <pc:spChg chg="mod">
          <ac:chgData name="Behague, Sabina" userId="2f9f8379-56ce-455c-81be-d1dc66b28ae7" providerId="ADAL" clId="{C5F88965-9D90-42F4-8611-9DF6EC96269D}" dt="2023-05-24T11:18:11.165" v="13" actId="20577"/>
          <ac:spMkLst>
            <pc:docMk/>
            <pc:sldMasterMk cId="3850865728" sldId="2147483662"/>
            <ac:spMk id="2" creationId="{A1AF6A25-C05E-275F-43E1-F8E93E3EEC0C}"/>
          </ac:spMkLst>
        </pc:spChg>
        <pc:spChg chg="mod">
          <ac:chgData name="Behague, Sabina" userId="2f9f8379-56ce-455c-81be-d1dc66b28ae7" providerId="ADAL" clId="{C5F88965-9D90-42F4-8611-9DF6EC96269D}" dt="2023-05-24T11:18:25.540" v="20" actId="20577"/>
          <ac:spMkLst>
            <pc:docMk/>
            <pc:sldMasterMk cId="3850865728" sldId="2147483662"/>
            <ac:spMk id="4" creationId="{EF1B5812-A233-6083-8BE7-6465D675F0CA}"/>
          </ac:spMkLst>
        </pc:spChg>
        <pc:spChg chg="add mod ord">
          <ac:chgData name="Behague, Sabina" userId="2f9f8379-56ce-455c-81be-d1dc66b28ae7" providerId="ADAL" clId="{C5F88965-9D90-42F4-8611-9DF6EC96269D}" dt="2023-05-24T11:18:04.067" v="8" actId="167"/>
          <ac:spMkLst>
            <pc:docMk/>
            <pc:sldMasterMk cId="3850865728" sldId="2147483662"/>
            <ac:spMk id="5" creationId="{65F29398-DA9F-6985-9177-69E210BF4C09}"/>
          </ac:spMkLst>
        </pc:spChg>
        <pc:spChg chg="mod">
          <ac:chgData name="Behague, Sabina" userId="2f9f8379-56ce-455c-81be-d1dc66b28ae7" providerId="ADAL" clId="{C5F88965-9D90-42F4-8611-9DF6EC96269D}" dt="2023-05-24T11:17:05.462" v="3" actId="2085"/>
          <ac:spMkLst>
            <pc:docMk/>
            <pc:sldMasterMk cId="3850865728" sldId="2147483662"/>
            <ac:spMk id="7" creationId="{2139826A-640E-12A1-234F-57C1984C22CC}"/>
          </ac:spMkLst>
        </pc:spChg>
        <pc:spChg chg="mod">
          <ac:chgData name="Behague, Sabina" userId="2f9f8379-56ce-455c-81be-d1dc66b28ae7" providerId="ADAL" clId="{C5F88965-9D90-42F4-8611-9DF6EC96269D}" dt="2023-05-24T11:17:13.795" v="5" actId="2085"/>
          <ac:spMkLst>
            <pc:docMk/>
            <pc:sldMasterMk cId="3850865728" sldId="2147483662"/>
            <ac:spMk id="8" creationId="{BD89CD6A-460E-F8B9-A2A8-47A478D0A124}"/>
          </ac:spMkLst>
        </pc:spChg>
        <pc:picChg chg="add mod">
          <ac:chgData name="Behague, Sabina" userId="2f9f8379-56ce-455c-81be-d1dc66b28ae7" providerId="ADAL" clId="{C5F88965-9D90-42F4-8611-9DF6EC96269D}" dt="2023-05-24T11:23:36.166" v="65" actId="1036"/>
          <ac:picMkLst>
            <pc:docMk/>
            <pc:sldMasterMk cId="3850865728" sldId="2147483662"/>
            <ac:picMk id="3" creationId="{3187670C-40A0-3DCF-503B-65044D3D38C6}"/>
          </ac:picMkLst>
        </pc:picChg>
        <pc:sldLayoutChg chg="modSp mod">
          <pc:chgData name="Behague, Sabina" userId="2f9f8379-56ce-455c-81be-d1dc66b28ae7" providerId="ADAL" clId="{C5F88965-9D90-42F4-8611-9DF6EC96269D}" dt="2023-05-24T11:19:06.240" v="25" actId="20577"/>
          <pc:sldLayoutMkLst>
            <pc:docMk/>
            <pc:sldMasterMk cId="3850865728" sldId="2147483662"/>
            <pc:sldLayoutMk cId="3824787925" sldId="2147483686"/>
          </pc:sldLayoutMkLst>
          <pc:spChg chg="mod">
            <ac:chgData name="Behague, Sabina" userId="2f9f8379-56ce-455c-81be-d1dc66b28ae7" providerId="ADAL" clId="{C5F88965-9D90-42F4-8611-9DF6EC96269D}" dt="2023-05-24T11:19:06.240" v="25" actId="20577"/>
            <ac:spMkLst>
              <pc:docMk/>
              <pc:sldMasterMk cId="3850865728" sldId="2147483662"/>
              <pc:sldLayoutMk cId="3824787925" sldId="2147483686"/>
              <ac:spMk id="4" creationId="{EC71831F-1B8F-EA98-3184-E4EB3C6D8FB1}"/>
            </ac:spMkLst>
          </pc:spChg>
        </pc:sldLayoutChg>
      </pc:sldMasterChg>
    </pc:docChg>
  </pc:docChgLst>
  <pc:docChgLst>
    <pc:chgData name="Balian, Sarah (CNTR)" userId="b3b060d9-4d34-479b-ad68-688eaebf93c5" providerId="ADAL" clId="{48296009-81FB-4695-95B6-E542F05CCB8F}"/>
    <pc:docChg chg="custSel modSld">
      <pc:chgData name="Balian, Sarah (CNTR)" userId="b3b060d9-4d34-479b-ad68-688eaebf93c5" providerId="ADAL" clId="{48296009-81FB-4695-95B6-E542F05CCB8F}" dt="2023-06-15T01:52:17.733" v="497" actId="207"/>
      <pc:docMkLst>
        <pc:docMk/>
      </pc:docMkLst>
      <pc:sldChg chg="modSp mod">
        <pc:chgData name="Balian, Sarah (CNTR)" userId="b3b060d9-4d34-479b-ad68-688eaebf93c5" providerId="ADAL" clId="{48296009-81FB-4695-95B6-E542F05CCB8F}" dt="2023-06-15T01:46:08.382" v="96" actId="208"/>
        <pc:sldMkLst>
          <pc:docMk/>
          <pc:sldMk cId="2163988523" sldId="260"/>
        </pc:sldMkLst>
        <pc:picChg chg="mod">
          <ac:chgData name="Balian, Sarah (CNTR)" userId="b3b060d9-4d34-479b-ad68-688eaebf93c5" providerId="ADAL" clId="{48296009-81FB-4695-95B6-E542F05CCB8F}" dt="2023-06-15T01:46:08.382" v="96" actId="208"/>
          <ac:picMkLst>
            <pc:docMk/>
            <pc:sldMk cId="2163988523" sldId="260"/>
            <ac:picMk id="2" creationId="{96E7B8E6-674F-42B2-B200-D2EC11848C46}"/>
          </ac:picMkLst>
        </pc:picChg>
      </pc:sldChg>
      <pc:sldChg chg="modSp modNotesTx">
        <pc:chgData name="Balian, Sarah (CNTR)" userId="b3b060d9-4d34-479b-ad68-688eaebf93c5" providerId="ADAL" clId="{48296009-81FB-4695-95B6-E542F05CCB8F}" dt="2023-06-15T01:52:05.901" v="495" actId="20577"/>
        <pc:sldMkLst>
          <pc:docMk/>
          <pc:sldMk cId="2479953464" sldId="264"/>
        </pc:sldMkLst>
        <pc:graphicFrameChg chg="mod">
          <ac:chgData name="Balian, Sarah (CNTR)" userId="b3b060d9-4d34-479b-ad68-688eaebf93c5" providerId="ADAL" clId="{48296009-81FB-4695-95B6-E542F05CCB8F}" dt="2023-06-15T01:51:09.874" v="302" actId="207"/>
          <ac:graphicFrameMkLst>
            <pc:docMk/>
            <pc:sldMk cId="2479953464" sldId="264"/>
            <ac:graphicFrameMk id="9" creationId="{16BB2B36-D329-083C-5198-BEEC5AC12CFA}"/>
          </ac:graphicFrameMkLst>
        </pc:graphicFrameChg>
      </pc:sldChg>
      <pc:sldChg chg="modSp mod">
        <pc:chgData name="Balian, Sarah (CNTR)" userId="b3b060d9-4d34-479b-ad68-688eaebf93c5" providerId="ADAL" clId="{48296009-81FB-4695-95B6-E542F05CCB8F}" dt="2023-06-15T01:52:17.733" v="497" actId="207"/>
        <pc:sldMkLst>
          <pc:docMk/>
          <pc:sldMk cId="3502258445" sldId="283"/>
        </pc:sldMkLst>
        <pc:spChg chg="mod">
          <ac:chgData name="Balian, Sarah (CNTR)" userId="b3b060d9-4d34-479b-ad68-688eaebf93c5" providerId="ADAL" clId="{48296009-81FB-4695-95B6-E542F05CCB8F}" dt="2023-06-15T01:52:15.518" v="496" actId="207"/>
          <ac:spMkLst>
            <pc:docMk/>
            <pc:sldMk cId="3502258445" sldId="283"/>
            <ac:spMk id="5" creationId="{07E7D4A9-A2D8-FCFA-930A-28EF4D10D77F}"/>
          </ac:spMkLst>
        </pc:spChg>
        <pc:graphicFrameChg chg="mod">
          <ac:chgData name="Balian, Sarah (CNTR)" userId="b3b060d9-4d34-479b-ad68-688eaebf93c5" providerId="ADAL" clId="{48296009-81FB-4695-95B6-E542F05CCB8F}" dt="2023-06-15T01:52:17.733" v="497" actId="207"/>
          <ac:graphicFrameMkLst>
            <pc:docMk/>
            <pc:sldMk cId="3502258445" sldId="283"/>
            <ac:graphicFrameMk id="9" creationId="{16BB2B36-D329-083C-5198-BEEC5AC12CFA}"/>
          </ac:graphicFrameMkLst>
        </pc:graphicFrameChg>
      </pc:sldChg>
      <pc:sldChg chg="mod delCm">
        <pc:chgData name="Balian, Sarah (CNTR)" userId="b3b060d9-4d34-479b-ad68-688eaebf93c5" providerId="ADAL" clId="{48296009-81FB-4695-95B6-E542F05CCB8F}" dt="2023-06-04T13:55:36.859" v="15"/>
        <pc:sldMkLst>
          <pc:docMk/>
          <pc:sldMk cId="2004344858" sldId="288"/>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3:55:36.859" v="15"/>
              <pc2:cmMkLst xmlns:pc2="http://schemas.microsoft.com/office/powerpoint/2019/9/main/command">
                <pc:docMk/>
                <pc:sldMk cId="2004344858" sldId="288"/>
                <pc2:cmMk id="{D5701D05-8DAA-4369-B6A5-5B005F0523CE}"/>
              </pc2:cmMkLst>
            </pc226:cmChg>
          </p:ext>
        </pc:extLst>
      </pc:sldChg>
      <pc:sldChg chg="modSp mod delCm">
        <pc:chgData name="Balian, Sarah (CNTR)" userId="b3b060d9-4d34-479b-ad68-688eaebf93c5" providerId="ADAL" clId="{48296009-81FB-4695-95B6-E542F05CCB8F}" dt="2023-06-04T14:07:53.754" v="95"/>
        <pc:sldMkLst>
          <pc:docMk/>
          <pc:sldMk cId="3475639167" sldId="289"/>
        </pc:sldMkLst>
        <pc:spChg chg="mod">
          <ac:chgData name="Balian, Sarah (CNTR)" userId="b3b060d9-4d34-479b-ad68-688eaebf93c5" providerId="ADAL" clId="{48296009-81FB-4695-95B6-E542F05CCB8F}" dt="2023-06-04T14:07:49.992" v="94"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7:44.492" v="93"/>
              <pc2:cmMkLst xmlns:pc2="http://schemas.microsoft.com/office/powerpoint/2019/9/main/command">
                <pc:docMk/>
                <pc:sldMk cId="3475639167" sldId="289"/>
                <pc2:cmMk id="{2DEAD97D-A688-4E40-9364-09468691891F}"/>
              </pc2:cmMkLst>
            </pc226:cmChg>
            <pc226:cmChg xmlns:pc226="http://schemas.microsoft.com/office/powerpoint/2022/06/main/command" chg="del">
              <pc226:chgData name="Balian, Sarah (CNTR)" userId="b3b060d9-4d34-479b-ad68-688eaebf93c5" providerId="ADAL" clId="{48296009-81FB-4695-95B6-E542F05CCB8F}" dt="2023-06-04T14:07:53.754" v="95"/>
              <pc2:cmMkLst xmlns:pc2="http://schemas.microsoft.com/office/powerpoint/2019/9/main/command">
                <pc:docMk/>
                <pc:sldMk cId="3475639167" sldId="289"/>
                <pc2:cmMk id="{162E9DB9-F695-4DED-863E-4D08E48CCE64}"/>
              </pc2:cmMkLst>
            </pc226:cmChg>
          </p:ext>
        </pc:extLst>
      </pc:sldChg>
      <pc:sldChg chg="delSp modSp mod delCm modNotesTx">
        <pc:chgData name="Balian, Sarah (CNTR)" userId="b3b060d9-4d34-479b-ad68-688eaebf93c5" providerId="ADAL" clId="{48296009-81FB-4695-95B6-E542F05CCB8F}" dt="2023-06-15T01:48:16.665" v="194" actId="20577"/>
        <pc:sldMkLst>
          <pc:docMk/>
          <pc:sldMk cId="4205298638" sldId="292"/>
        </pc:sldMkLst>
        <pc:spChg chg="del">
          <ac:chgData name="Balian, Sarah (CNTR)" userId="b3b060d9-4d34-479b-ad68-688eaebf93c5" providerId="ADAL" clId="{48296009-81FB-4695-95B6-E542F05CCB8F}" dt="2023-06-04T14:00:28.353" v="28" actId="478"/>
          <ac:spMkLst>
            <pc:docMk/>
            <pc:sldMk cId="4205298638" sldId="292"/>
            <ac:spMk id="5" creationId="{65096ECE-03F1-2767-808A-DED55CEAA1F1}"/>
          </ac:spMkLst>
        </pc:spChg>
        <pc:graphicFrameChg chg="mod">
          <ac:chgData name="Balian, Sarah (CNTR)" userId="b3b060d9-4d34-479b-ad68-688eaebf93c5" providerId="ADAL" clId="{48296009-81FB-4695-95B6-E542F05CCB8F}" dt="2023-06-04T14:00:42.429" v="31" actId="113"/>
          <ac:graphicFrameMkLst>
            <pc:docMk/>
            <pc:sldMk cId="4205298638" sldId="292"/>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0:45.391" v="32"/>
              <pc2:cmMkLst xmlns:pc2="http://schemas.microsoft.com/office/powerpoint/2019/9/main/command">
                <pc:docMk/>
                <pc:sldMk cId="4205298638" sldId="292"/>
                <pc2:cmMk id="{5FF36EC3-8A55-47CA-BA42-FEB60FE920C9}"/>
              </pc2:cmMkLst>
            </pc226:cmChg>
          </p:ext>
        </pc:extLst>
      </pc:sldChg>
      <pc:sldChg chg="delCm modNotesTx">
        <pc:chgData name="Balian, Sarah (CNTR)" userId="b3b060d9-4d34-479b-ad68-688eaebf93c5" providerId="ADAL" clId="{48296009-81FB-4695-95B6-E542F05CCB8F}" dt="2023-06-15T01:50:59.338" v="301" actId="6549"/>
        <pc:sldMkLst>
          <pc:docMk/>
          <pc:sldMk cId="1925132525" sldId="294"/>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7:38.538" v="92"/>
              <pc2:cmMkLst xmlns:pc2="http://schemas.microsoft.com/office/powerpoint/2019/9/main/command">
                <pc:docMk/>
                <pc:sldMk cId="1925132525" sldId="294"/>
                <pc2:cmMk id="{5D66B79D-6654-46B8-89B3-9309EFAD2316}"/>
              </pc2:cmMkLst>
            </pc226:cmChg>
          </p:ext>
        </pc:extLst>
      </pc:sldChg>
      <pc:sldChg chg="delCm">
        <pc:chgData name="Balian, Sarah (CNTR)" userId="b3b060d9-4d34-479b-ad68-688eaebf93c5" providerId="ADAL" clId="{48296009-81FB-4695-95B6-E542F05CCB8F}" dt="2023-06-04T14:03:47.532" v="90"/>
        <pc:sldMkLst>
          <pc:docMk/>
          <pc:sldMk cId="476875324" sldId="296"/>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3:47.532" v="90"/>
              <pc2:cmMkLst xmlns:pc2="http://schemas.microsoft.com/office/powerpoint/2019/9/main/command">
                <pc:docMk/>
                <pc:sldMk cId="476875324" sldId="296"/>
                <pc2:cmMk id="{2089234D-8D0A-4DB2-ACA0-CC863ADCFFB7}"/>
              </pc2:cmMkLst>
            </pc226:cmChg>
          </p:ext>
        </pc:extLst>
      </pc:sldChg>
      <pc:sldChg chg="addSp modSp mod delCm">
        <pc:chgData name="Balian, Sarah (CNTR)" userId="b3b060d9-4d34-479b-ad68-688eaebf93c5" providerId="ADAL" clId="{48296009-81FB-4695-95B6-E542F05CCB8F}" dt="2023-06-04T14:03:34.853" v="89" actId="1076"/>
        <pc:sldMkLst>
          <pc:docMk/>
          <pc:sldMk cId="3332005300" sldId="322"/>
        </pc:sldMkLst>
        <pc:spChg chg="add mod">
          <ac:chgData name="Balian, Sarah (CNTR)" userId="b3b060d9-4d34-479b-ad68-688eaebf93c5" providerId="ADAL" clId="{48296009-81FB-4695-95B6-E542F05CCB8F}" dt="2023-06-04T14:03:34.853" v="89" actId="1076"/>
          <ac:spMkLst>
            <pc:docMk/>
            <pc:sldMk cId="3332005300" sldId="322"/>
            <ac:spMk id="4" creationId="{8BF63565-35B8-C849-5B98-AC0B0E492E27}"/>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2:16.316" v="41"/>
              <pc2:cmMkLst xmlns:pc2="http://schemas.microsoft.com/office/powerpoint/2019/9/main/command">
                <pc:docMk/>
                <pc:sldMk cId="3332005300" sldId="322"/>
                <pc2:cmMk id="{5562D98C-4B65-426A-8626-B24CC1CB14B8}"/>
              </pc2:cmMkLst>
            </pc226:cmChg>
          </p:ext>
        </pc:extLst>
      </pc:sldChg>
      <pc:sldChg chg="modSp mod">
        <pc:chgData name="Balian, Sarah (CNTR)" userId="b3b060d9-4d34-479b-ad68-688eaebf93c5" providerId="ADAL" clId="{48296009-81FB-4695-95B6-E542F05CCB8F}" dt="2023-06-04T10:44:26.984" v="3" actId="20577"/>
        <pc:sldMkLst>
          <pc:docMk/>
          <pc:sldMk cId="2252892287" sldId="338"/>
        </pc:sldMkLst>
        <pc:spChg chg="mod">
          <ac:chgData name="Balian, Sarah (CNTR)" userId="b3b060d9-4d34-479b-ad68-688eaebf93c5" providerId="ADAL" clId="{48296009-81FB-4695-95B6-E542F05CCB8F}" dt="2023-06-04T10:44:26.984" v="3" actId="20577"/>
          <ac:spMkLst>
            <pc:docMk/>
            <pc:sldMk cId="2252892287" sldId="338"/>
            <ac:spMk id="2" creationId="{F050121B-D4A7-C426-32A4-BF0987433026}"/>
          </ac:spMkLst>
        </pc:spChg>
      </pc:sldChg>
      <pc:sldChg chg="modSp mod">
        <pc:chgData name="Balian, Sarah (CNTR)" userId="b3b060d9-4d34-479b-ad68-688eaebf93c5" providerId="ADAL" clId="{48296009-81FB-4695-95B6-E542F05CCB8F}" dt="2023-06-04T10:44:34.487" v="7" actId="20577"/>
        <pc:sldMkLst>
          <pc:docMk/>
          <pc:sldMk cId="1925418329" sldId="339"/>
        </pc:sldMkLst>
        <pc:spChg chg="mod">
          <ac:chgData name="Balian, Sarah (CNTR)" userId="b3b060d9-4d34-479b-ad68-688eaebf93c5" providerId="ADAL" clId="{48296009-81FB-4695-95B6-E542F05CCB8F}" dt="2023-06-04T10:44:34.487" v="7" actId="20577"/>
          <ac:spMkLst>
            <pc:docMk/>
            <pc:sldMk cId="1925418329" sldId="339"/>
            <ac:spMk id="2" creationId="{F050121B-D4A7-C426-32A4-BF0987433026}"/>
          </ac:spMkLst>
        </pc:spChg>
      </pc:sldChg>
      <pc:sldChg chg="modSp mod">
        <pc:chgData name="Balian, Sarah (CNTR)" userId="b3b060d9-4d34-479b-ad68-688eaebf93c5" providerId="ADAL" clId="{48296009-81FB-4695-95B6-E542F05CCB8F}" dt="2023-06-15T01:46:21.403" v="97" actId="208"/>
        <pc:sldMkLst>
          <pc:docMk/>
          <pc:sldMk cId="3002345635" sldId="340"/>
        </pc:sldMkLst>
        <pc:picChg chg="mod">
          <ac:chgData name="Balian, Sarah (CNTR)" userId="b3b060d9-4d34-479b-ad68-688eaebf93c5" providerId="ADAL" clId="{48296009-81FB-4695-95B6-E542F05CCB8F}" dt="2023-06-15T01:46:21.403" v="97" actId="208"/>
          <ac:picMkLst>
            <pc:docMk/>
            <pc:sldMk cId="3002345635" sldId="340"/>
            <ac:picMk id="2" creationId="{0A9D539A-5D78-2314-DCA1-442C226FF3DE}"/>
          </ac:picMkLst>
        </pc:picChg>
      </pc:sldChg>
      <pc:sldChg chg="modNotesTx">
        <pc:chgData name="Balian, Sarah (CNTR)" userId="b3b060d9-4d34-479b-ad68-688eaebf93c5" providerId="ADAL" clId="{48296009-81FB-4695-95B6-E542F05CCB8F}" dt="2023-06-15T01:47:02.330" v="103" actId="20577"/>
        <pc:sldMkLst>
          <pc:docMk/>
          <pc:sldMk cId="2719209172" sldId="341"/>
        </pc:sldMkLst>
      </pc:sldChg>
      <pc:sldChg chg="mod delCm">
        <pc:chgData name="Balian, Sarah (CNTR)" userId="b3b060d9-4d34-479b-ad68-688eaebf93c5" providerId="ADAL" clId="{48296009-81FB-4695-95B6-E542F05CCB8F}" dt="2023-06-04T13:57:56.349" v="19"/>
        <pc:sldMkLst>
          <pc:docMk/>
          <pc:sldMk cId="127253413" sldId="342"/>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3:57:56.349" v="19"/>
              <pc2:cmMkLst xmlns:pc2="http://schemas.microsoft.com/office/powerpoint/2019/9/main/command">
                <pc:docMk/>
                <pc:sldMk cId="127253413" sldId="342"/>
                <pc2:cmMk id="{87B4863A-596E-431F-A948-D5026AECBAB4}"/>
              </pc2:cmMkLst>
            </pc226:cmChg>
          </p:ext>
        </pc:extLst>
      </pc:sldChg>
      <pc:sldChg chg="mod delCm">
        <pc:chgData name="Balian, Sarah (CNTR)" userId="b3b060d9-4d34-479b-ad68-688eaebf93c5" providerId="ADAL" clId="{48296009-81FB-4695-95B6-E542F05CCB8F}" dt="2023-06-04T14:01:54.182" v="38"/>
        <pc:sldMkLst>
          <pc:docMk/>
          <pc:sldMk cId="847019123" sldId="343"/>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1:54.182" v="38"/>
              <pc2:cmMkLst xmlns:pc2="http://schemas.microsoft.com/office/powerpoint/2019/9/main/command">
                <pc:docMk/>
                <pc:sldMk cId="847019123" sldId="343"/>
                <pc2:cmMk id="{605FF037-5359-4AF8-A83C-013BCD7A18C9}"/>
              </pc2:cmMkLst>
            </pc226:cmChg>
          </p:ext>
        </pc:extLst>
      </pc:sldChg>
      <pc:sldChg chg="modSp mod">
        <pc:chgData name="Balian, Sarah (CNTR)" userId="b3b060d9-4d34-479b-ad68-688eaebf93c5" providerId="ADAL" clId="{48296009-81FB-4695-95B6-E542F05CCB8F}" dt="2023-06-15T01:48:33.802" v="195" actId="208"/>
        <pc:sldMkLst>
          <pc:docMk/>
          <pc:sldMk cId="2849914987" sldId="344"/>
        </pc:sldMkLst>
        <pc:picChg chg="mod">
          <ac:chgData name="Balian, Sarah (CNTR)" userId="b3b060d9-4d34-479b-ad68-688eaebf93c5" providerId="ADAL" clId="{48296009-81FB-4695-95B6-E542F05CCB8F}" dt="2023-06-15T01:48:33.802" v="195" actId="208"/>
          <ac:picMkLst>
            <pc:docMk/>
            <pc:sldMk cId="2849914987" sldId="344"/>
            <ac:picMk id="2" creationId="{2D4DE75C-5D8F-BE24-00F1-1818D1EB5715}"/>
          </ac:picMkLst>
        </pc:picChg>
      </pc:sldChg>
      <pc:sldChg chg="modSp mod">
        <pc:chgData name="Balian, Sarah (CNTR)" userId="b3b060d9-4d34-479b-ad68-688eaebf93c5" providerId="ADAL" clId="{48296009-81FB-4695-95B6-E542F05CCB8F}" dt="2023-06-15T01:49:00.803" v="196" actId="208"/>
        <pc:sldMkLst>
          <pc:docMk/>
          <pc:sldMk cId="958764126" sldId="346"/>
        </pc:sldMkLst>
        <pc:picChg chg="mod">
          <ac:chgData name="Balian, Sarah (CNTR)" userId="b3b060d9-4d34-479b-ad68-688eaebf93c5" providerId="ADAL" clId="{48296009-81FB-4695-95B6-E542F05CCB8F}" dt="2023-06-15T01:49:00.803" v="196" actId="208"/>
          <ac:picMkLst>
            <pc:docMk/>
            <pc:sldMk cId="958764126" sldId="346"/>
            <ac:picMk id="2" creationId="{5B1B0592-F44B-1FA2-0582-F841FD7F6955}"/>
          </ac:picMkLst>
        </pc:picChg>
      </pc:sldChg>
      <pc:sldChg chg="delCm modNotesTx">
        <pc:chgData name="Balian, Sarah (CNTR)" userId="b3b060d9-4d34-479b-ad68-688eaebf93c5" providerId="ADAL" clId="{48296009-81FB-4695-95B6-E542F05CCB8F}" dt="2023-06-15T01:50:00.331" v="269" actId="20577"/>
        <pc:sldMkLst>
          <pc:docMk/>
          <pc:sldMk cId="174098947" sldId="347"/>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7:23.282" v="91"/>
              <pc2:cmMkLst xmlns:pc2="http://schemas.microsoft.com/office/powerpoint/2019/9/main/command">
                <pc:docMk/>
                <pc:sldMk cId="174098947" sldId="347"/>
                <pc2:cmMk id="{7DCF413B-B929-4972-90E3-B24D4A457029}"/>
              </pc2:cmMkLst>
            </pc226:cmChg>
          </p:ext>
        </pc:extLst>
      </pc:sldChg>
      <pc:sldChg chg="modSp mod delCm">
        <pc:chgData name="Balian, Sarah (CNTR)" userId="b3b060d9-4d34-479b-ad68-688eaebf93c5" providerId="ADAL" clId="{48296009-81FB-4695-95B6-E542F05CCB8F}" dt="2023-06-04T14:01:22.398" v="34"/>
        <pc:sldMkLst>
          <pc:docMk/>
          <pc:sldMk cId="3364805724" sldId="348"/>
        </pc:sldMkLst>
        <pc:spChg chg="mod">
          <ac:chgData name="Balian, Sarah (CNTR)" userId="b3b060d9-4d34-479b-ad68-688eaebf93c5" providerId="ADAL" clId="{48296009-81FB-4695-95B6-E542F05CCB8F}" dt="2023-06-04T14:01:20.524" v="33" actId="20577"/>
          <ac:spMkLst>
            <pc:docMk/>
            <pc:sldMk cId="3364805724" sldId="348"/>
            <ac:spMk id="3" creationId="{B6340F88-FDE5-D8FA-4CB8-7065B97BFE6B}"/>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48296009-81FB-4695-95B6-E542F05CCB8F}" dt="2023-06-04T14:01:22.398" v="34"/>
              <pc2:cmMkLst xmlns:pc2="http://schemas.microsoft.com/office/powerpoint/2019/9/main/command">
                <pc:docMk/>
                <pc:sldMk cId="3364805724" sldId="348"/>
                <pc2:cmMk id="{789E2293-2092-467D-A198-64996FFC1E79}"/>
              </pc2:cmMkLst>
            </pc226:cmChg>
          </p:ext>
        </pc:extLst>
      </pc:sldChg>
    </pc:docChg>
  </pc:docChgLst>
  <pc:docChgLst>
    <pc:chgData name="Behague, Sabina" userId="2f9f8379-56ce-455c-81be-d1dc66b28ae7" providerId="ADAL" clId="{2623C8A1-F0A1-4CDA-B565-2E575953FB5F}"/>
    <pc:docChg chg="undo custSel modSld">
      <pc:chgData name="Behague, Sabina" userId="2f9f8379-56ce-455c-81be-d1dc66b28ae7" providerId="ADAL" clId="{2623C8A1-F0A1-4CDA-B565-2E575953FB5F}" dt="2023-02-01T20:12:04.687" v="61" actId="113"/>
      <pc:docMkLst>
        <pc:docMk/>
      </pc:docMkLst>
      <pc:sldChg chg="modSp mod">
        <pc:chgData name="Behague, Sabina" userId="2f9f8379-56ce-455c-81be-d1dc66b28ae7" providerId="ADAL" clId="{2623C8A1-F0A1-4CDA-B565-2E575953FB5F}" dt="2023-01-26T14:58:07.554" v="0" actId="1076"/>
        <pc:sldMkLst>
          <pc:docMk/>
          <pc:sldMk cId="2163988523" sldId="260"/>
        </pc:sldMkLst>
        <pc:spChg chg="mod">
          <ac:chgData name="Behague, Sabina" userId="2f9f8379-56ce-455c-81be-d1dc66b28ae7" providerId="ADAL" clId="{2623C8A1-F0A1-4CDA-B565-2E575953FB5F}" dt="2023-01-26T14:58:07.554" v="0" actId="1076"/>
          <ac:spMkLst>
            <pc:docMk/>
            <pc:sldMk cId="2163988523" sldId="260"/>
            <ac:spMk id="9" creationId="{E690F70B-E368-D7F5-795E-B5139345EF71}"/>
          </ac:spMkLst>
        </pc:spChg>
      </pc:sldChg>
      <pc:sldChg chg="addSp delSp modSp mod">
        <pc:chgData name="Behague, Sabina" userId="2f9f8379-56ce-455c-81be-d1dc66b28ae7" providerId="ADAL" clId="{2623C8A1-F0A1-4CDA-B565-2E575953FB5F}" dt="2023-01-26T15:14:41.588" v="56" actId="1076"/>
        <pc:sldMkLst>
          <pc:docMk/>
          <pc:sldMk cId="2479953464" sldId="264"/>
        </pc:sldMkLst>
        <pc:spChg chg="del">
          <ac:chgData name="Behague, Sabina" userId="2f9f8379-56ce-455c-81be-d1dc66b28ae7" providerId="ADAL" clId="{2623C8A1-F0A1-4CDA-B565-2E575953FB5F}" dt="2023-01-26T15:13:02.708" v="43" actId="478"/>
          <ac:spMkLst>
            <pc:docMk/>
            <pc:sldMk cId="2479953464" sldId="264"/>
            <ac:spMk id="3" creationId="{CFBB141F-C6A9-B9F7-82C1-17FE9E23A6E3}"/>
          </ac:spMkLst>
        </pc:spChg>
        <pc:spChg chg="add mod">
          <ac:chgData name="Behague, Sabina" userId="2f9f8379-56ce-455c-81be-d1dc66b28ae7" providerId="ADAL" clId="{2623C8A1-F0A1-4CDA-B565-2E575953FB5F}" dt="2023-01-26T15:13:04.204" v="44"/>
          <ac:spMkLst>
            <pc:docMk/>
            <pc:sldMk cId="2479953464" sldId="264"/>
            <ac:spMk id="4" creationId="{413794E4-3A9D-20E8-785D-95B979A005A0}"/>
          </ac:spMkLst>
        </pc:spChg>
        <pc:spChg chg="mod">
          <ac:chgData name="Behague, Sabina" userId="2f9f8379-56ce-455c-81be-d1dc66b28ae7" providerId="ADAL" clId="{2623C8A1-F0A1-4CDA-B565-2E575953FB5F}" dt="2023-01-26T15:14:41.588" v="56" actId="1076"/>
          <ac:spMkLst>
            <pc:docMk/>
            <pc:sldMk cId="2479953464" sldId="264"/>
            <ac:spMk id="17" creationId="{85ED22CB-3BA1-A469-F33D-C4DBE09CA034}"/>
          </ac:spMkLst>
        </pc:spChg>
      </pc:sldChg>
      <pc:sldChg chg="addSp delSp modSp mod">
        <pc:chgData name="Behague, Sabina" userId="2f9f8379-56ce-455c-81be-d1dc66b28ae7" providerId="ADAL" clId="{2623C8A1-F0A1-4CDA-B565-2E575953FB5F}" dt="2023-01-26T15:13:17.204" v="47" actId="1076"/>
        <pc:sldMkLst>
          <pc:docMk/>
          <pc:sldMk cId="3502258445" sldId="283"/>
        </pc:sldMkLst>
        <pc:spChg chg="del">
          <ac:chgData name="Behague, Sabina" userId="2f9f8379-56ce-455c-81be-d1dc66b28ae7" providerId="ADAL" clId="{2623C8A1-F0A1-4CDA-B565-2E575953FB5F}" dt="2023-01-26T15:13:08.558" v="45" actId="478"/>
          <ac:spMkLst>
            <pc:docMk/>
            <pc:sldMk cId="3502258445" sldId="283"/>
            <ac:spMk id="3" creationId="{A03C1582-A54B-1B01-908F-5E0125A269A7}"/>
          </ac:spMkLst>
        </pc:spChg>
        <pc:spChg chg="add mod">
          <ac:chgData name="Behague, Sabina" userId="2f9f8379-56ce-455c-81be-d1dc66b28ae7" providerId="ADAL" clId="{2623C8A1-F0A1-4CDA-B565-2E575953FB5F}" dt="2023-01-26T15:13:17.204" v="47" actId="1076"/>
          <ac:spMkLst>
            <pc:docMk/>
            <pc:sldMk cId="3502258445" sldId="283"/>
            <ac:spMk id="4" creationId="{7B483EAE-BCDF-13EF-481E-D58C50E1A5EA}"/>
          </ac:spMkLst>
        </pc:spChg>
      </pc:sldChg>
      <pc:sldChg chg="modSp mod">
        <pc:chgData name="Behague, Sabina" userId="2f9f8379-56ce-455c-81be-d1dc66b28ae7" providerId="ADAL" clId="{2623C8A1-F0A1-4CDA-B565-2E575953FB5F}" dt="2023-01-26T15:00:21.339" v="5" actId="20577"/>
        <pc:sldMkLst>
          <pc:docMk/>
          <pc:sldMk cId="2004344858" sldId="288"/>
        </pc:sldMkLst>
        <pc:spChg chg="mod">
          <ac:chgData name="Behague, Sabina" userId="2f9f8379-56ce-455c-81be-d1dc66b28ae7" providerId="ADAL" clId="{2623C8A1-F0A1-4CDA-B565-2E575953FB5F}" dt="2023-01-26T15:00:16.914" v="4" actId="20577"/>
          <ac:spMkLst>
            <pc:docMk/>
            <pc:sldMk cId="2004344858" sldId="288"/>
            <ac:spMk id="3" creationId="{A8FD50B4-35E4-2D4F-FF67-444D1EC82D17}"/>
          </ac:spMkLst>
        </pc:spChg>
        <pc:spChg chg="mod">
          <ac:chgData name="Behague, Sabina" userId="2f9f8379-56ce-455c-81be-d1dc66b28ae7" providerId="ADAL" clId="{2623C8A1-F0A1-4CDA-B565-2E575953FB5F}" dt="2023-01-26T15:00:21.339" v="5" actId="20577"/>
          <ac:spMkLst>
            <pc:docMk/>
            <pc:sldMk cId="2004344858" sldId="288"/>
            <ac:spMk id="4" creationId="{E101C719-EDE0-EBF2-5BF6-CCAEDAE3D2DE}"/>
          </ac:spMkLst>
        </pc:spChg>
      </pc:sldChg>
      <pc:sldChg chg="addCm delCm">
        <pc:chgData name="Behague, Sabina" userId="2f9f8379-56ce-455c-81be-d1dc66b28ae7" providerId="ADAL" clId="{2623C8A1-F0A1-4CDA-B565-2E575953FB5F}" dt="2023-01-26T15:18:45.281" v="58"/>
        <pc:sldMkLst>
          <pc:docMk/>
          <pc:sldMk cId="3475639167" sldId="289"/>
        </pc:sldMkLst>
        <pc:extLst>
          <p:ext xmlns:p="http://schemas.openxmlformats.org/presentationml/2006/main" uri="{D6D511B9-2390-475A-947B-AFAB55BFBCF1}">
            <pc226:cmChg xmlns:pc226="http://schemas.microsoft.com/office/powerpoint/2022/06/main/command" chg="add del">
              <pc226:chgData name="Behague, Sabina" userId="2f9f8379-56ce-455c-81be-d1dc66b28ae7" providerId="ADAL" clId="{2623C8A1-F0A1-4CDA-B565-2E575953FB5F}" dt="2023-01-26T15:18:45.281" v="58"/>
              <pc2:cmMkLst xmlns:pc2="http://schemas.microsoft.com/office/powerpoint/2019/9/main/command">
                <pc:docMk/>
                <pc:sldMk cId="3475639167" sldId="289"/>
                <pc2:cmMk id="{C27FAEB6-7B91-4EA2-B557-0D7FCC2D8794}"/>
              </pc2:cmMkLst>
            </pc226:cmChg>
          </p:ext>
        </pc:extLst>
      </pc:sldChg>
      <pc:sldChg chg="addCm">
        <pc:chgData name="Behague, Sabina" userId="2f9f8379-56ce-455c-81be-d1dc66b28ae7" providerId="ADAL" clId="{2623C8A1-F0A1-4CDA-B565-2E575953FB5F}" dt="2023-01-26T15:02:44.707" v="8"/>
        <pc:sldMkLst>
          <pc:docMk/>
          <pc:sldMk cId="4205298638" sldId="292"/>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2623C8A1-F0A1-4CDA-B565-2E575953FB5F}" dt="2023-01-26T15:02:44.707" v="8"/>
              <pc2:cmMkLst xmlns:pc2="http://schemas.microsoft.com/office/powerpoint/2019/9/main/command">
                <pc:docMk/>
                <pc:sldMk cId="4205298638" sldId="292"/>
                <pc2:cmMk id="{DE437266-AEE2-4DFA-8C0B-AFF4C05A6A7A}"/>
              </pc2:cmMkLst>
            </pc226:cmChg>
          </p:ext>
        </pc:extLst>
      </pc:sldChg>
      <pc:sldChg chg="addSp delSp modSp mod addCm">
        <pc:chgData name="Behague, Sabina" userId="2f9f8379-56ce-455c-81be-d1dc66b28ae7" providerId="ADAL" clId="{2623C8A1-F0A1-4CDA-B565-2E575953FB5F}" dt="2023-01-26T15:14:29.627" v="55"/>
        <pc:sldMkLst>
          <pc:docMk/>
          <pc:sldMk cId="1925132525" sldId="294"/>
        </pc:sldMkLst>
        <pc:spChg chg="mod">
          <ac:chgData name="Behague, Sabina" userId="2f9f8379-56ce-455c-81be-d1dc66b28ae7" providerId="ADAL" clId="{2623C8A1-F0A1-4CDA-B565-2E575953FB5F}" dt="2023-01-26T15:14:06.689" v="54" actId="113"/>
          <ac:spMkLst>
            <pc:docMk/>
            <pc:sldMk cId="1925132525" sldId="294"/>
            <ac:spMk id="4" creationId="{87E0FD17-000E-F917-D7E1-AFF7CACBF13D}"/>
          </ac:spMkLst>
        </pc:spChg>
        <pc:spChg chg="del">
          <ac:chgData name="Behague, Sabina" userId="2f9f8379-56ce-455c-81be-d1dc66b28ae7" providerId="ADAL" clId="{2623C8A1-F0A1-4CDA-B565-2E575953FB5F}" dt="2023-01-26T15:12:55.760" v="41" actId="478"/>
          <ac:spMkLst>
            <pc:docMk/>
            <pc:sldMk cId="1925132525" sldId="294"/>
            <ac:spMk id="5" creationId="{9309038A-385A-1CAC-7405-5F502B16D108}"/>
          </ac:spMkLst>
        </pc:spChg>
        <pc:spChg chg="add mod">
          <ac:chgData name="Behague, Sabina" userId="2f9f8379-56ce-455c-81be-d1dc66b28ae7" providerId="ADAL" clId="{2623C8A1-F0A1-4CDA-B565-2E575953FB5F}" dt="2023-01-26T15:12:57.278" v="42"/>
          <ac:spMkLst>
            <pc:docMk/>
            <pc:sldMk cId="1925132525" sldId="294"/>
            <ac:spMk id="6" creationId="{8FC12757-3E2C-5F51-7EA2-A986165D1D51}"/>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2623C8A1-F0A1-4CDA-B565-2E575953FB5F}" dt="2023-01-26T15:14:29.627" v="55"/>
              <pc2:cmMkLst xmlns:pc2="http://schemas.microsoft.com/office/powerpoint/2019/9/main/command">
                <pc:docMk/>
                <pc:sldMk cId="1925132525" sldId="294"/>
                <pc2:cmMk id="{E55B65CB-D2DD-4DD2-82FF-A36CEE34A503}"/>
              </pc2:cmMkLst>
            </pc226:cmChg>
          </p:ext>
        </pc:extLst>
      </pc:sldChg>
      <pc:sldChg chg="addCm">
        <pc:chgData name="Behague, Sabina" userId="2f9f8379-56ce-455c-81be-d1dc66b28ae7" providerId="ADAL" clId="{2623C8A1-F0A1-4CDA-B565-2E575953FB5F}" dt="2023-01-26T15:11:55.626" v="35"/>
        <pc:sldMkLst>
          <pc:docMk/>
          <pc:sldMk cId="476875324" sldId="296"/>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2623C8A1-F0A1-4CDA-B565-2E575953FB5F}" dt="2023-01-26T15:11:55.626" v="35"/>
              <pc2:cmMkLst xmlns:pc2="http://schemas.microsoft.com/office/powerpoint/2019/9/main/command">
                <pc:docMk/>
                <pc:sldMk cId="476875324" sldId="296"/>
                <pc2:cmMk id="{F9708234-D3C9-415F-B968-CD9F0601462C}"/>
              </pc2:cmMkLst>
            </pc226:cmChg>
          </p:ext>
        </pc:extLst>
      </pc:sldChg>
      <pc:sldChg chg="modSp addCm delCm">
        <pc:chgData name="Behague, Sabina" userId="2f9f8379-56ce-455c-81be-d1dc66b28ae7" providerId="ADAL" clId="{2623C8A1-F0A1-4CDA-B565-2E575953FB5F}" dt="2023-02-01T20:12:04.687" v="61" actId="113"/>
        <pc:sldMkLst>
          <pc:docMk/>
          <pc:sldMk cId="3332005300" sldId="322"/>
        </pc:sldMkLst>
        <pc:graphicFrameChg chg="mod">
          <ac:chgData name="Behague, Sabina" userId="2f9f8379-56ce-455c-81be-d1dc66b28ae7" providerId="ADAL" clId="{2623C8A1-F0A1-4CDA-B565-2E575953FB5F}" dt="2023-02-01T20:12:04.687" v="61" actId="113"/>
          <ac:graphicFrameMkLst>
            <pc:docMk/>
            <pc:sldMk cId="3332005300" sldId="322"/>
            <ac:graphicFrameMk id="6" creationId="{A9A8CC69-E7C7-8BF8-2D2D-ABB1A61EC758}"/>
          </ac:graphicFrameMkLst>
        </pc:graphicFrameChg>
        <pc:extLst>
          <p:ext xmlns:p="http://schemas.openxmlformats.org/presentationml/2006/main" uri="{D6D511B9-2390-475A-947B-AFAB55BFBCF1}">
            <pc226:cmChg xmlns:pc226="http://schemas.microsoft.com/office/powerpoint/2022/06/main/command" chg="add del">
              <pc226:chgData name="Behague, Sabina" userId="2f9f8379-56ce-455c-81be-d1dc66b28ae7" providerId="ADAL" clId="{2623C8A1-F0A1-4CDA-B565-2E575953FB5F}" dt="2023-02-01T20:11:45.554" v="59"/>
              <pc2:cmMkLst xmlns:pc2="http://schemas.microsoft.com/office/powerpoint/2019/9/main/command">
                <pc:docMk/>
                <pc:sldMk cId="3332005300" sldId="322"/>
                <pc2:cmMk id="{AFFB9EA6-8100-48EA-B608-A2FF67835B23}"/>
              </pc2:cmMkLst>
            </pc226:cmChg>
          </p:ext>
        </pc:extLst>
      </pc:sldChg>
      <pc:sldChg chg="modSp mod">
        <pc:chgData name="Behague, Sabina" userId="2f9f8379-56ce-455c-81be-d1dc66b28ae7" providerId="ADAL" clId="{2623C8A1-F0A1-4CDA-B565-2E575953FB5F}" dt="2023-01-26T15:12:28.083" v="40" actId="1076"/>
        <pc:sldMkLst>
          <pc:docMk/>
          <pc:sldMk cId="3632646033" sldId="328"/>
        </pc:sldMkLst>
        <pc:spChg chg="mod">
          <ac:chgData name="Behague, Sabina" userId="2f9f8379-56ce-455c-81be-d1dc66b28ae7" providerId="ADAL" clId="{2623C8A1-F0A1-4CDA-B565-2E575953FB5F}" dt="2023-01-26T15:12:28.083" v="40" actId="1076"/>
          <ac:spMkLst>
            <pc:docMk/>
            <pc:sldMk cId="3632646033" sldId="328"/>
            <ac:spMk id="5" creationId="{F5B44C3E-7C8D-1C70-3674-72CF216CA3A0}"/>
          </ac:spMkLst>
        </pc:spChg>
      </pc:sldChg>
      <pc:sldChg chg="addSp delSp modSp mod">
        <pc:chgData name="Behague, Sabina" userId="2f9f8379-56ce-455c-81be-d1dc66b28ae7" providerId="ADAL" clId="{2623C8A1-F0A1-4CDA-B565-2E575953FB5F}" dt="2023-01-26T15:13:46.092" v="53" actId="1076"/>
        <pc:sldMkLst>
          <pc:docMk/>
          <pc:sldMk cId="3558224958" sldId="333"/>
        </pc:sldMkLst>
        <pc:spChg chg="del">
          <ac:chgData name="Behague, Sabina" userId="2f9f8379-56ce-455c-81be-d1dc66b28ae7" providerId="ADAL" clId="{2623C8A1-F0A1-4CDA-B565-2E575953FB5F}" dt="2023-01-26T15:13:28.944" v="50" actId="478"/>
          <ac:spMkLst>
            <pc:docMk/>
            <pc:sldMk cId="3558224958" sldId="333"/>
            <ac:spMk id="3" creationId="{0A79CE97-8A91-E43C-5EE2-2F1D25EE8286}"/>
          </ac:spMkLst>
        </pc:spChg>
        <pc:spChg chg="add mod">
          <ac:chgData name="Behague, Sabina" userId="2f9f8379-56ce-455c-81be-d1dc66b28ae7" providerId="ADAL" clId="{2623C8A1-F0A1-4CDA-B565-2E575953FB5F}" dt="2023-01-26T15:13:34.925" v="52" actId="1076"/>
          <ac:spMkLst>
            <pc:docMk/>
            <pc:sldMk cId="3558224958" sldId="333"/>
            <ac:spMk id="4" creationId="{F8AA4074-27C9-8B1B-037E-0C2D5EA9D9E3}"/>
          </ac:spMkLst>
        </pc:spChg>
        <pc:grpChg chg="mod">
          <ac:chgData name="Behague, Sabina" userId="2f9f8379-56ce-455c-81be-d1dc66b28ae7" providerId="ADAL" clId="{2623C8A1-F0A1-4CDA-B565-2E575953FB5F}" dt="2023-01-26T15:13:46.092" v="53" actId="1076"/>
          <ac:grpSpMkLst>
            <pc:docMk/>
            <pc:sldMk cId="3558224958" sldId="333"/>
            <ac:grpSpMk id="12" creationId="{5E9238D3-4F99-E415-7A54-9FE1BC3F8A71}"/>
          </ac:grpSpMkLst>
        </pc:grpChg>
        <pc:picChg chg="add del">
          <ac:chgData name="Behague, Sabina" userId="2f9f8379-56ce-455c-81be-d1dc66b28ae7" providerId="ADAL" clId="{2623C8A1-F0A1-4CDA-B565-2E575953FB5F}" dt="2023-01-26T15:13:25.483" v="49" actId="478"/>
          <ac:picMkLst>
            <pc:docMk/>
            <pc:sldMk cId="3558224958" sldId="333"/>
            <ac:picMk id="2" creationId="{C643F56A-A278-7305-EDB4-58D4F2AE702D}"/>
          </ac:picMkLst>
        </pc:picChg>
      </pc:sldChg>
      <pc:sldChg chg="modSp mod">
        <pc:chgData name="Behague, Sabina" userId="2f9f8379-56ce-455c-81be-d1dc66b28ae7" providerId="ADAL" clId="{2623C8A1-F0A1-4CDA-B565-2E575953FB5F}" dt="2023-01-26T14:59:25.586" v="1" actId="1076"/>
        <pc:sldMkLst>
          <pc:docMk/>
          <pc:sldMk cId="3002345635" sldId="340"/>
        </pc:sldMkLst>
        <pc:spChg chg="mod">
          <ac:chgData name="Behague, Sabina" userId="2f9f8379-56ce-455c-81be-d1dc66b28ae7" providerId="ADAL" clId="{2623C8A1-F0A1-4CDA-B565-2E575953FB5F}" dt="2023-01-26T14:59:25.586" v="1" actId="1076"/>
          <ac:spMkLst>
            <pc:docMk/>
            <pc:sldMk cId="3002345635" sldId="340"/>
            <ac:spMk id="9" creationId="{E690F70B-E368-D7F5-795E-B5139345EF71}"/>
          </ac:spMkLst>
        </pc:spChg>
      </pc:sldChg>
      <pc:sldChg chg="modSp mod">
        <pc:chgData name="Behague, Sabina" userId="2f9f8379-56ce-455c-81be-d1dc66b28ae7" providerId="ADAL" clId="{2623C8A1-F0A1-4CDA-B565-2E575953FB5F}" dt="2023-01-26T15:01:19.585" v="7" actId="20577"/>
        <pc:sldMkLst>
          <pc:docMk/>
          <pc:sldMk cId="127253413" sldId="342"/>
        </pc:sldMkLst>
        <pc:spChg chg="mod">
          <ac:chgData name="Behague, Sabina" userId="2f9f8379-56ce-455c-81be-d1dc66b28ae7" providerId="ADAL" clId="{2623C8A1-F0A1-4CDA-B565-2E575953FB5F}" dt="2023-01-26T15:01:16.556" v="6" actId="20577"/>
          <ac:spMkLst>
            <pc:docMk/>
            <pc:sldMk cId="127253413" sldId="342"/>
            <ac:spMk id="3" creationId="{A8FD50B4-35E4-2D4F-FF67-444D1EC82D17}"/>
          </ac:spMkLst>
        </pc:spChg>
        <pc:spChg chg="mod">
          <ac:chgData name="Behague, Sabina" userId="2f9f8379-56ce-455c-81be-d1dc66b28ae7" providerId="ADAL" clId="{2623C8A1-F0A1-4CDA-B565-2E575953FB5F}" dt="2023-01-26T15:01:19.585" v="7" actId="20577"/>
          <ac:spMkLst>
            <pc:docMk/>
            <pc:sldMk cId="127253413" sldId="342"/>
            <ac:spMk id="4" creationId="{E101C719-EDE0-EBF2-5BF6-CCAEDAE3D2DE}"/>
          </ac:spMkLst>
        </pc:spChg>
      </pc:sldChg>
      <pc:sldChg chg="modSp mod addCm">
        <pc:chgData name="Behague, Sabina" userId="2f9f8379-56ce-455c-81be-d1dc66b28ae7" providerId="ADAL" clId="{2623C8A1-F0A1-4CDA-B565-2E575953FB5F}" dt="2023-01-26T15:06:16.649" v="26"/>
        <pc:sldMkLst>
          <pc:docMk/>
          <pc:sldMk cId="847019123" sldId="343"/>
        </pc:sldMkLst>
        <pc:spChg chg="mod">
          <ac:chgData name="Behague, Sabina" userId="2f9f8379-56ce-455c-81be-d1dc66b28ae7" providerId="ADAL" clId="{2623C8A1-F0A1-4CDA-B565-2E575953FB5F}" dt="2023-01-26T15:04:26.709" v="18" actId="1076"/>
          <ac:spMkLst>
            <pc:docMk/>
            <pc:sldMk cId="847019123" sldId="343"/>
            <ac:spMk id="8" creationId="{6EBAB372-B395-8FDF-76C3-F7E633EF436C}"/>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2623C8A1-F0A1-4CDA-B565-2E575953FB5F}" dt="2023-01-26T15:06:16.649" v="26"/>
              <pc2:cmMkLst xmlns:pc2="http://schemas.microsoft.com/office/powerpoint/2019/9/main/command">
                <pc:docMk/>
                <pc:sldMk cId="847019123" sldId="343"/>
                <pc2:cmMk id="{F43D3577-2283-4650-B14D-4A5886073163}"/>
              </pc2:cmMkLst>
            </pc226:cmChg>
          </p:ext>
        </pc:extLst>
      </pc:sldChg>
      <pc:sldChg chg="modSp mod">
        <pc:chgData name="Behague, Sabina" userId="2f9f8379-56ce-455c-81be-d1dc66b28ae7" providerId="ADAL" clId="{2623C8A1-F0A1-4CDA-B565-2E575953FB5F}" dt="2023-01-26T15:06:26.335" v="27" actId="1076"/>
        <pc:sldMkLst>
          <pc:docMk/>
          <pc:sldMk cId="2849914987" sldId="344"/>
        </pc:sldMkLst>
        <pc:spChg chg="mod">
          <ac:chgData name="Behague, Sabina" userId="2f9f8379-56ce-455c-81be-d1dc66b28ae7" providerId="ADAL" clId="{2623C8A1-F0A1-4CDA-B565-2E575953FB5F}" dt="2023-01-26T15:06:26.335" v="27" actId="1076"/>
          <ac:spMkLst>
            <pc:docMk/>
            <pc:sldMk cId="2849914987" sldId="344"/>
            <ac:spMk id="9" creationId="{E690F70B-E368-D7F5-795E-B5139345EF71}"/>
          </ac:spMkLst>
        </pc:spChg>
      </pc:sldChg>
      <pc:sldChg chg="addCm">
        <pc:chgData name="Behague, Sabina" userId="2f9f8379-56ce-455c-81be-d1dc66b28ae7" providerId="ADAL" clId="{2623C8A1-F0A1-4CDA-B565-2E575953FB5F}" dt="2023-01-26T15:08:28.471" v="33"/>
        <pc:sldMkLst>
          <pc:docMk/>
          <pc:sldMk cId="933831771" sldId="345"/>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2623C8A1-F0A1-4CDA-B565-2E575953FB5F}" dt="2023-01-26T15:08:28.471" v="33"/>
              <pc2:cmMkLst xmlns:pc2="http://schemas.microsoft.com/office/powerpoint/2019/9/main/command">
                <pc:docMk/>
                <pc:sldMk cId="933831771" sldId="345"/>
                <pc2:cmMk id="{E57B3035-C712-4199-B5CC-5FFFF573734B}"/>
              </pc2:cmMkLst>
            </pc226:cmChg>
          </p:ext>
        </pc:extLst>
      </pc:sldChg>
      <pc:sldChg chg="modSp mod">
        <pc:chgData name="Behague, Sabina" userId="2f9f8379-56ce-455c-81be-d1dc66b28ae7" providerId="ADAL" clId="{2623C8A1-F0A1-4CDA-B565-2E575953FB5F}" dt="2023-01-26T15:10:47.815" v="34" actId="1076"/>
        <pc:sldMkLst>
          <pc:docMk/>
          <pc:sldMk cId="958764126" sldId="346"/>
        </pc:sldMkLst>
        <pc:spChg chg="mod">
          <ac:chgData name="Behague, Sabina" userId="2f9f8379-56ce-455c-81be-d1dc66b28ae7" providerId="ADAL" clId="{2623C8A1-F0A1-4CDA-B565-2E575953FB5F}" dt="2023-01-26T15:10:47.815" v="34" actId="1076"/>
          <ac:spMkLst>
            <pc:docMk/>
            <pc:sldMk cId="958764126" sldId="346"/>
            <ac:spMk id="9" creationId="{E690F70B-E368-D7F5-795E-B5139345EF71}"/>
          </ac:spMkLst>
        </pc:spChg>
      </pc:sldChg>
      <pc:sldChg chg="modSp mod">
        <pc:chgData name="Behague, Sabina" userId="2f9f8379-56ce-455c-81be-d1dc66b28ae7" providerId="ADAL" clId="{2623C8A1-F0A1-4CDA-B565-2E575953FB5F}" dt="2023-01-26T15:04:01.682" v="13" actId="1076"/>
        <pc:sldMkLst>
          <pc:docMk/>
          <pc:sldMk cId="3364805724" sldId="348"/>
        </pc:sldMkLst>
        <pc:spChg chg="mod">
          <ac:chgData name="Behague, Sabina" userId="2f9f8379-56ce-455c-81be-d1dc66b28ae7" providerId="ADAL" clId="{2623C8A1-F0A1-4CDA-B565-2E575953FB5F}" dt="2023-01-26T15:04:01.682" v="13" actId="1076"/>
          <ac:spMkLst>
            <pc:docMk/>
            <pc:sldMk cId="3364805724" sldId="348"/>
            <ac:spMk id="6" creationId="{D0F80AC6-B85E-876D-3F7F-2D945C3A0FA6}"/>
          </ac:spMkLst>
        </pc:spChg>
      </pc:sldChg>
    </pc:docChg>
  </pc:docChgLst>
  <pc:docChgLst>
    <pc:chgData name="Twesigye, Gloria" userId="6464a502-8a44-4d67-8fab-8f3aa9495827" providerId="ADAL" clId="{E43AF64B-14D0-4A79-BE21-9893EA8A11B3}"/>
    <pc:docChg chg="undo redo custSel modSld">
      <pc:chgData name="Twesigye, Gloria" userId="6464a502-8a44-4d67-8fab-8f3aa9495827" providerId="ADAL" clId="{E43AF64B-14D0-4A79-BE21-9893EA8A11B3}" dt="2023-01-27T21:22:24.995" v="17"/>
      <pc:docMkLst>
        <pc:docMk/>
      </pc:docMkLst>
      <pc:sldChg chg="modSp mod">
        <pc:chgData name="Twesigye, Gloria" userId="6464a502-8a44-4d67-8fab-8f3aa9495827" providerId="ADAL" clId="{E43AF64B-14D0-4A79-BE21-9893EA8A11B3}" dt="2023-01-27T21:14:21.078" v="9" actId="6549"/>
        <pc:sldMkLst>
          <pc:docMk/>
          <pc:sldMk cId="2479953464" sldId="264"/>
        </pc:sldMkLst>
        <pc:spChg chg="mod">
          <ac:chgData name="Twesigye, Gloria" userId="6464a502-8a44-4d67-8fab-8f3aa9495827" providerId="ADAL" clId="{E43AF64B-14D0-4A79-BE21-9893EA8A11B3}" dt="2023-01-27T21:14:21.078" v="9" actId="6549"/>
          <ac:spMkLst>
            <pc:docMk/>
            <pc:sldMk cId="2479953464" sldId="264"/>
            <ac:spMk id="17" creationId="{85ED22CB-3BA1-A469-F33D-C4DBE09CA034}"/>
          </ac:spMkLst>
        </pc:spChg>
      </pc:sldChg>
      <pc:sldChg chg="modSp mod addCm modCm">
        <pc:chgData name="Twesigye, Gloria" userId="6464a502-8a44-4d67-8fab-8f3aa9495827" providerId="ADAL" clId="{E43AF64B-14D0-4A79-BE21-9893EA8A11B3}" dt="2023-01-27T21:19:27.300" v="16" actId="13926"/>
        <pc:sldMkLst>
          <pc:docMk/>
          <pc:sldMk cId="3475639167" sldId="289"/>
        </pc:sldMkLst>
        <pc:spChg chg="mod">
          <ac:chgData name="Twesigye, Gloria" userId="6464a502-8a44-4d67-8fab-8f3aa9495827" providerId="ADAL" clId="{E43AF64B-14D0-4A79-BE21-9893EA8A11B3}" dt="2023-01-27T21:19:27.300" v="16" actId="13926"/>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E43AF64B-14D0-4A79-BE21-9893EA8A11B3}" dt="2023-01-27T21:19:17.364" v="15"/>
              <pc2:cmMkLst xmlns:pc2="http://schemas.microsoft.com/office/powerpoint/2019/9/main/command">
                <pc:docMk/>
                <pc:sldMk cId="3475639167" sldId="289"/>
                <pc2:cmMk id="{2DEAD97D-A688-4E40-9364-09468691891F}"/>
              </pc2:cmMkLst>
            </pc226:cmChg>
            <pc226:cmChg xmlns:pc226="http://schemas.microsoft.com/office/powerpoint/2022/06/main/command" chg="add mod">
              <pc226:chgData name="Twesigye, Gloria" userId="6464a502-8a44-4d67-8fab-8f3aa9495827" providerId="ADAL" clId="{E43AF64B-14D0-4A79-BE21-9893EA8A11B3}" dt="2023-01-27T21:16:31.701" v="14" actId="20577"/>
              <pc2:cmMkLst xmlns:pc2="http://schemas.microsoft.com/office/powerpoint/2019/9/main/command">
                <pc:docMk/>
                <pc:sldMk cId="3475639167" sldId="289"/>
                <pc2:cmMk id="{F20D34CA-D1F1-4055-8B45-5452D98E809A}"/>
              </pc2:cmMkLst>
            </pc226:cmChg>
          </p:ext>
        </pc:extLst>
      </pc:sldChg>
      <pc:sldChg chg="addCm">
        <pc:chgData name="Twesigye, Gloria" userId="6464a502-8a44-4d67-8fab-8f3aa9495827" providerId="ADAL" clId="{E43AF64B-14D0-4A79-BE21-9893EA8A11B3}" dt="2023-01-27T21:22:24.995" v="17"/>
        <pc:sldMkLst>
          <pc:docMk/>
          <pc:sldMk cId="1925132525" sldId="294"/>
        </pc:sldMkLst>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E43AF64B-14D0-4A79-BE21-9893EA8A11B3}" dt="2023-01-27T21:22:24.995" v="17"/>
              <pc2:cmMkLst xmlns:pc2="http://schemas.microsoft.com/office/powerpoint/2019/9/main/command">
                <pc:docMk/>
                <pc:sldMk cId="1925132525" sldId="294"/>
                <pc2:cmMk id="{5D66B79D-6654-46B8-89B3-9309EFAD2316}"/>
              </pc2:cmMkLst>
            </pc226:cmChg>
          </p:ext>
        </pc:extLst>
      </pc:sldChg>
      <pc:sldChg chg="modSp mod">
        <pc:chgData name="Twesigye, Gloria" userId="6464a502-8a44-4d67-8fab-8f3aa9495827" providerId="ADAL" clId="{E43AF64B-14D0-4A79-BE21-9893EA8A11B3}" dt="2023-01-27T21:14:13.403" v="8" actId="6549"/>
        <pc:sldMkLst>
          <pc:docMk/>
          <pc:sldMk cId="3558224958" sldId="333"/>
        </pc:sldMkLst>
        <pc:spChg chg="mod">
          <ac:chgData name="Twesigye, Gloria" userId="6464a502-8a44-4d67-8fab-8f3aa9495827" providerId="ADAL" clId="{E43AF64B-14D0-4A79-BE21-9893EA8A11B3}" dt="2023-01-27T21:14:13.403" v="8" actId="6549"/>
          <ac:spMkLst>
            <pc:docMk/>
            <pc:sldMk cId="3558224958" sldId="333"/>
            <ac:spMk id="57" creationId="{D9CBD7BC-4CFE-78E9-88FD-FF7234B14014}"/>
          </ac:spMkLst>
        </pc:spChg>
      </pc:sldChg>
    </pc:docChg>
  </pc:docChgLst>
  <pc:docChgLst>
    <pc:chgData name="McFarland, Annette" userId="e93d1f50-85ab-41a8-a34a-185a53159573" providerId="ADAL" clId="{41917E24-5732-4ABA-B6E2-3809DA045350}"/>
    <pc:docChg chg="undo custSel modSld sldOrd">
      <pc:chgData name="McFarland, Annette" userId="e93d1f50-85ab-41a8-a34a-185a53159573" providerId="ADAL" clId="{41917E24-5732-4ABA-B6E2-3809DA045350}" dt="2023-01-20T20:35:46.130" v="1589"/>
      <pc:docMkLst>
        <pc:docMk/>
      </pc:docMkLst>
      <pc:sldChg chg="modSp mod">
        <pc:chgData name="McFarland, Annette" userId="e93d1f50-85ab-41a8-a34a-185a53159573" providerId="ADAL" clId="{41917E24-5732-4ABA-B6E2-3809DA045350}" dt="2023-01-13T19:53:25.381" v="18" actId="20577"/>
        <pc:sldMkLst>
          <pc:docMk/>
          <pc:sldMk cId="2163988523" sldId="260"/>
        </pc:sldMkLst>
        <pc:spChg chg="mod">
          <ac:chgData name="McFarland, Annette" userId="e93d1f50-85ab-41a8-a34a-185a53159573" providerId="ADAL" clId="{41917E24-5732-4ABA-B6E2-3809DA045350}" dt="2023-01-13T19:53:25.381" v="18" actId="20577"/>
          <ac:spMkLst>
            <pc:docMk/>
            <pc:sldMk cId="2163988523" sldId="260"/>
            <ac:spMk id="9" creationId="{E690F70B-E368-D7F5-795E-B5139345EF71}"/>
          </ac:spMkLst>
        </pc:spChg>
      </pc:sldChg>
      <pc:sldChg chg="addSp delSp modSp mod addCm delCm modCm">
        <pc:chgData name="McFarland, Annette" userId="e93d1f50-85ab-41a8-a34a-185a53159573" providerId="ADAL" clId="{41917E24-5732-4ABA-B6E2-3809DA045350}" dt="2023-01-20T17:32:14.372" v="1369"/>
        <pc:sldMkLst>
          <pc:docMk/>
          <pc:sldMk cId="2479953464" sldId="264"/>
        </pc:sldMkLst>
        <pc:spChg chg="add mod">
          <ac:chgData name="McFarland, Annette" userId="e93d1f50-85ab-41a8-a34a-185a53159573" providerId="ADAL" clId="{41917E24-5732-4ABA-B6E2-3809DA045350}" dt="2023-01-17T14:19:52.225" v="823"/>
          <ac:spMkLst>
            <pc:docMk/>
            <pc:sldMk cId="2479953464" sldId="264"/>
            <ac:spMk id="3" creationId="{CFBB141F-C6A9-B9F7-82C1-17FE9E23A6E3}"/>
          </ac:spMkLst>
        </pc:spChg>
        <pc:spChg chg="mod">
          <ac:chgData name="McFarland, Annette" userId="e93d1f50-85ab-41a8-a34a-185a53159573" providerId="ADAL" clId="{41917E24-5732-4ABA-B6E2-3809DA045350}" dt="2023-01-20T17:32:11.057" v="1368" actId="1076"/>
          <ac:spMkLst>
            <pc:docMk/>
            <pc:sldMk cId="2479953464" sldId="264"/>
            <ac:spMk id="16" creationId="{DD732E95-7BE6-171B-809D-24DCBC6A0F54}"/>
          </ac:spMkLst>
        </pc:spChg>
        <pc:spChg chg="mod">
          <ac:chgData name="McFarland, Annette" userId="e93d1f50-85ab-41a8-a34a-185a53159573" providerId="ADAL" clId="{41917E24-5732-4ABA-B6E2-3809DA045350}" dt="2023-01-20T17:32:11.057" v="1368" actId="1076"/>
          <ac:spMkLst>
            <pc:docMk/>
            <pc:sldMk cId="2479953464" sldId="264"/>
            <ac:spMk id="17" creationId="{85ED22CB-3BA1-A469-F33D-C4DBE09CA034}"/>
          </ac:spMkLst>
        </pc:spChg>
        <pc:picChg chg="add mod">
          <ac:chgData name="McFarland, Annette" userId="e93d1f50-85ab-41a8-a34a-185a53159573" providerId="ADAL" clId="{41917E24-5732-4ABA-B6E2-3809DA045350}" dt="2023-01-17T14:19:52.225" v="823"/>
          <ac:picMkLst>
            <pc:docMk/>
            <pc:sldMk cId="2479953464" sldId="264"/>
            <ac:picMk id="2" creationId="{DAC7FA72-7AF7-3EB7-B172-E71DF9FF7E87}"/>
          </ac:picMkLst>
        </pc:picChg>
        <pc:picChg chg="del">
          <ac:chgData name="McFarland, Annette" userId="e93d1f50-85ab-41a8-a34a-185a53159573" providerId="ADAL" clId="{41917E24-5732-4ABA-B6E2-3809DA045350}" dt="2023-01-17T14:19:51.876" v="822" actId="478"/>
          <ac:picMkLst>
            <pc:docMk/>
            <pc:sldMk cId="2479953464" sldId="264"/>
            <ac:picMk id="14" creationId="{1F4E151D-79B0-2594-1670-74173B816B17}"/>
          </ac:picMkLst>
        </pc:picChg>
      </pc:sldChg>
      <pc:sldChg chg="addSp delSp modSp mod">
        <pc:chgData name="McFarland, Annette" userId="e93d1f50-85ab-41a8-a34a-185a53159573" providerId="ADAL" clId="{41917E24-5732-4ABA-B6E2-3809DA045350}" dt="2023-01-17T14:20:30.391" v="847" actId="2085"/>
        <pc:sldMkLst>
          <pc:docMk/>
          <pc:sldMk cId="3502258445" sldId="283"/>
        </pc:sldMkLst>
        <pc:spChg chg="add mod">
          <ac:chgData name="McFarland, Annette" userId="e93d1f50-85ab-41a8-a34a-185a53159573" providerId="ADAL" clId="{41917E24-5732-4ABA-B6E2-3809DA045350}" dt="2023-01-17T14:19:55.854" v="825"/>
          <ac:spMkLst>
            <pc:docMk/>
            <pc:sldMk cId="3502258445" sldId="283"/>
            <ac:spMk id="3" creationId="{A03C1582-A54B-1B01-908F-5E0125A269A7}"/>
          </ac:spMkLst>
        </pc:spChg>
        <pc:spChg chg="mod">
          <ac:chgData name="McFarland, Annette" userId="e93d1f50-85ab-41a8-a34a-185a53159573" providerId="ADAL" clId="{41917E24-5732-4ABA-B6E2-3809DA045350}" dt="2023-01-17T14:20:30.391" v="847" actId="2085"/>
          <ac:spMkLst>
            <pc:docMk/>
            <pc:sldMk cId="3502258445" sldId="283"/>
            <ac:spMk id="5" creationId="{07E7D4A9-A2D8-FCFA-930A-28EF4D10D77F}"/>
          </ac:spMkLst>
        </pc:spChg>
        <pc:spChg chg="mod">
          <ac:chgData name="McFarland, Annette" userId="e93d1f50-85ab-41a8-a34a-185a53159573" providerId="ADAL" clId="{41917E24-5732-4ABA-B6E2-3809DA045350}" dt="2023-01-17T14:20:16.132" v="837" actId="20577"/>
          <ac:spMkLst>
            <pc:docMk/>
            <pc:sldMk cId="3502258445" sldId="283"/>
            <ac:spMk id="20" creationId="{610FCD09-B693-E77C-4EC3-F37CE004BED0}"/>
          </ac:spMkLst>
        </pc:spChg>
        <pc:spChg chg="mod">
          <ac:chgData name="McFarland, Annette" userId="e93d1f50-85ab-41a8-a34a-185a53159573" providerId="ADAL" clId="{41917E24-5732-4ABA-B6E2-3809DA045350}" dt="2023-01-17T14:20:20.102" v="846" actId="20577"/>
          <ac:spMkLst>
            <pc:docMk/>
            <pc:sldMk cId="3502258445" sldId="283"/>
            <ac:spMk id="21" creationId="{48177657-8A3D-A9A8-205B-ECCF29700155}"/>
          </ac:spMkLst>
        </pc:spChg>
        <pc:picChg chg="add mod">
          <ac:chgData name="McFarland, Annette" userId="e93d1f50-85ab-41a8-a34a-185a53159573" providerId="ADAL" clId="{41917E24-5732-4ABA-B6E2-3809DA045350}" dt="2023-01-17T14:19:55.854" v="825"/>
          <ac:picMkLst>
            <pc:docMk/>
            <pc:sldMk cId="3502258445" sldId="283"/>
            <ac:picMk id="2" creationId="{1123BA8A-40A7-52DE-51B2-5B7352EC879D}"/>
          </ac:picMkLst>
        </pc:picChg>
        <pc:picChg chg="del">
          <ac:chgData name="McFarland, Annette" userId="e93d1f50-85ab-41a8-a34a-185a53159573" providerId="ADAL" clId="{41917E24-5732-4ABA-B6E2-3809DA045350}" dt="2023-01-17T14:19:55.597" v="824" actId="478"/>
          <ac:picMkLst>
            <pc:docMk/>
            <pc:sldMk cId="3502258445" sldId="283"/>
            <ac:picMk id="19" creationId="{C1C35796-9F1E-5306-E9AC-80257CC6FADB}"/>
          </ac:picMkLst>
        </pc:picChg>
      </pc:sldChg>
      <pc:sldChg chg="addSp modSp mod addCm delCm modCm modNotesTx">
        <pc:chgData name="McFarland, Annette" userId="e93d1f50-85ab-41a8-a34a-185a53159573" providerId="ADAL" clId="{41917E24-5732-4ABA-B6E2-3809DA045350}" dt="2023-01-20T17:23:54.797" v="1261"/>
        <pc:sldMkLst>
          <pc:docMk/>
          <pc:sldMk cId="2004344858" sldId="288"/>
        </pc:sldMkLst>
        <pc:spChg chg="mod">
          <ac:chgData name="McFarland, Annette" userId="e93d1f50-85ab-41a8-a34a-185a53159573" providerId="ADAL" clId="{41917E24-5732-4ABA-B6E2-3809DA045350}" dt="2023-01-13T20:03:57.674" v="55" actId="20577"/>
          <ac:spMkLst>
            <pc:docMk/>
            <pc:sldMk cId="2004344858" sldId="288"/>
            <ac:spMk id="3" creationId="{A8FD50B4-35E4-2D4F-FF67-444D1EC82D17}"/>
          </ac:spMkLst>
        </pc:spChg>
        <pc:spChg chg="mod">
          <ac:chgData name="McFarland, Annette" userId="e93d1f50-85ab-41a8-a34a-185a53159573" providerId="ADAL" clId="{41917E24-5732-4ABA-B6E2-3809DA045350}" dt="2023-01-13T20:04:01.914" v="61" actId="20577"/>
          <ac:spMkLst>
            <pc:docMk/>
            <pc:sldMk cId="2004344858" sldId="288"/>
            <ac:spMk id="4" creationId="{E101C719-EDE0-EBF2-5BF6-CCAEDAE3D2DE}"/>
          </ac:spMkLst>
        </pc:spChg>
        <pc:spChg chg="add mod">
          <ac:chgData name="McFarland, Annette" userId="e93d1f50-85ab-41a8-a34a-185a53159573" providerId="ADAL" clId="{41917E24-5732-4ABA-B6E2-3809DA045350}" dt="2023-01-13T20:06:29.227" v="144" actId="27636"/>
          <ac:spMkLst>
            <pc:docMk/>
            <pc:sldMk cId="2004344858" sldId="288"/>
            <ac:spMk id="5" creationId="{0BE64CEA-D385-49E3-C36A-1AA3144DD3FD}"/>
          </ac:spMkLst>
        </pc:spChg>
        <pc:spChg chg="mod">
          <ac:chgData name="McFarland, Annette" userId="e93d1f50-85ab-41a8-a34a-185a53159573" providerId="ADAL" clId="{41917E24-5732-4ABA-B6E2-3809DA045350}" dt="2023-01-20T17:21:27.574" v="1218" actId="20577"/>
          <ac:spMkLst>
            <pc:docMk/>
            <pc:sldMk cId="2004344858" sldId="288"/>
            <ac:spMk id="10" creationId="{2D953FA9-CD59-752E-4FDA-CC41FF4B8DF2}"/>
          </ac:spMkLst>
        </pc:spChg>
        <pc:spChg chg="mod">
          <ac:chgData name="McFarland, Annette" userId="e93d1f50-85ab-41a8-a34a-185a53159573" providerId="ADAL" clId="{41917E24-5732-4ABA-B6E2-3809DA045350}" dt="2023-01-13T20:02:58.018" v="49" actId="20577"/>
          <ac:spMkLst>
            <pc:docMk/>
            <pc:sldMk cId="2004344858" sldId="288"/>
            <ac:spMk id="11" creationId="{8E4E40E9-D792-25A1-4B37-23D4780B1318}"/>
          </ac:spMkLst>
        </pc:spChg>
        <pc:graphicFrameChg chg="mod">
          <ac:chgData name="McFarland, Annette" userId="e93d1f50-85ab-41a8-a34a-185a53159573" providerId="ADAL" clId="{41917E24-5732-4ABA-B6E2-3809DA045350}" dt="2023-01-13T20:06:22.099" v="142"/>
          <ac:graphicFrameMkLst>
            <pc:docMk/>
            <pc:sldMk cId="2004344858" sldId="288"/>
            <ac:graphicFrameMk id="2" creationId="{B0A68F7A-A083-4E2B-B574-D05208620F48}"/>
          </ac:graphicFrameMkLst>
        </pc:graphicFrameChg>
      </pc:sldChg>
      <pc:sldChg chg="modSp mod">
        <pc:chgData name="McFarland, Annette" userId="e93d1f50-85ab-41a8-a34a-185a53159573" providerId="ADAL" clId="{41917E24-5732-4ABA-B6E2-3809DA045350}" dt="2023-01-17T14:21:49.607" v="885" actId="20577"/>
        <pc:sldMkLst>
          <pc:docMk/>
          <pc:sldMk cId="3475639167" sldId="289"/>
        </pc:sldMkLst>
        <pc:spChg chg="mod">
          <ac:chgData name="McFarland, Annette" userId="e93d1f50-85ab-41a8-a34a-185a53159573" providerId="ADAL" clId="{41917E24-5732-4ABA-B6E2-3809DA045350}" dt="2023-01-17T14:21:49.607" v="885" actId="20577"/>
          <ac:spMkLst>
            <pc:docMk/>
            <pc:sldMk cId="3475639167" sldId="289"/>
            <ac:spMk id="3" creationId="{F2A31AE5-F919-CA50-BF07-AF012D87D146}"/>
          </ac:spMkLst>
        </pc:spChg>
      </pc:sldChg>
      <pc:sldChg chg="addSp delSp modSp mod ord addCm delCm modCm">
        <pc:chgData name="McFarland, Annette" userId="e93d1f50-85ab-41a8-a34a-185a53159573" providerId="ADAL" clId="{41917E24-5732-4ABA-B6E2-3809DA045350}" dt="2023-01-20T17:27:21.629" v="1324"/>
        <pc:sldMkLst>
          <pc:docMk/>
          <pc:sldMk cId="4205298638" sldId="292"/>
        </pc:sldMkLst>
        <pc:spChg chg="mod">
          <ac:chgData name="McFarland, Annette" userId="e93d1f50-85ab-41a8-a34a-185a53159573" providerId="ADAL" clId="{41917E24-5732-4ABA-B6E2-3809DA045350}" dt="2023-01-13T20:14:46.285" v="290" actId="20577"/>
          <ac:spMkLst>
            <pc:docMk/>
            <pc:sldMk cId="4205298638" sldId="292"/>
            <ac:spMk id="2" creationId="{F6245169-1799-41CD-B28E-D2D20D16AD73}"/>
          </ac:spMkLst>
        </pc:spChg>
        <pc:spChg chg="mod">
          <ac:chgData name="McFarland, Annette" userId="e93d1f50-85ab-41a8-a34a-185a53159573" providerId="ADAL" clId="{41917E24-5732-4ABA-B6E2-3809DA045350}" dt="2023-01-17T13:59:57.276" v="638" actId="20577"/>
          <ac:spMkLst>
            <pc:docMk/>
            <pc:sldMk cId="4205298638" sldId="292"/>
            <ac:spMk id="3" creationId="{E4FD1E92-5DBC-B105-F246-2355E4FF9A74}"/>
          </ac:spMkLst>
        </pc:spChg>
        <pc:spChg chg="add mod">
          <ac:chgData name="McFarland, Annette" userId="e93d1f50-85ab-41a8-a34a-185a53159573" providerId="ADAL" clId="{41917E24-5732-4ABA-B6E2-3809DA045350}" dt="2023-01-20T17:27:05.898" v="1321" actId="122"/>
          <ac:spMkLst>
            <pc:docMk/>
            <pc:sldMk cId="4205298638" sldId="292"/>
            <ac:spMk id="4" creationId="{B89269E4-357A-5DFD-D129-0D281D64DE26}"/>
          </ac:spMkLst>
        </pc:spChg>
        <pc:spChg chg="mod">
          <ac:chgData name="McFarland, Annette" userId="e93d1f50-85ab-41a8-a34a-185a53159573" providerId="ADAL" clId="{41917E24-5732-4ABA-B6E2-3809DA045350}" dt="2023-01-17T14:00:29.910" v="643" actId="1076"/>
          <ac:spMkLst>
            <pc:docMk/>
            <pc:sldMk cId="4205298638" sldId="292"/>
            <ac:spMk id="5" creationId="{65096ECE-03F1-2767-808A-DED55CEAA1F1}"/>
          </ac:spMkLst>
        </pc:spChg>
        <pc:spChg chg="add mod">
          <ac:chgData name="McFarland, Annette" userId="e93d1f50-85ab-41a8-a34a-185a53159573" providerId="ADAL" clId="{41917E24-5732-4ABA-B6E2-3809DA045350}" dt="2023-01-20T17:26:58.328" v="1319" actId="122"/>
          <ac:spMkLst>
            <pc:docMk/>
            <pc:sldMk cId="4205298638" sldId="292"/>
            <ac:spMk id="6" creationId="{63D5920A-B047-6C4E-D3B8-EDD7EA88577D}"/>
          </ac:spMkLst>
        </pc:spChg>
        <pc:spChg chg="add mod">
          <ac:chgData name="McFarland, Annette" userId="e93d1f50-85ab-41a8-a34a-185a53159573" providerId="ADAL" clId="{41917E24-5732-4ABA-B6E2-3809DA045350}" dt="2023-01-17T13:59:11.794" v="611" actId="1076"/>
          <ac:spMkLst>
            <pc:docMk/>
            <pc:sldMk cId="4205298638" sldId="292"/>
            <ac:spMk id="7" creationId="{5712B7CF-64CA-FA11-549B-7CAB8FA5DD27}"/>
          </ac:spMkLst>
        </pc:spChg>
        <pc:spChg chg="add mod">
          <ac:chgData name="McFarland, Annette" userId="e93d1f50-85ab-41a8-a34a-185a53159573" providerId="ADAL" clId="{41917E24-5732-4ABA-B6E2-3809DA045350}" dt="2023-01-17T13:59:11.794" v="611" actId="1076"/>
          <ac:spMkLst>
            <pc:docMk/>
            <pc:sldMk cId="4205298638" sldId="292"/>
            <ac:spMk id="8" creationId="{719F6631-9198-0B8E-736D-FDA9341DAE31}"/>
          </ac:spMkLst>
        </pc:spChg>
        <pc:spChg chg="add del mod">
          <ac:chgData name="McFarland, Annette" userId="e93d1f50-85ab-41a8-a34a-185a53159573" providerId="ADAL" clId="{41917E24-5732-4ABA-B6E2-3809DA045350}" dt="2023-01-17T13:55:45.395" v="579" actId="21"/>
          <ac:spMkLst>
            <pc:docMk/>
            <pc:sldMk cId="4205298638" sldId="292"/>
            <ac:spMk id="10" creationId="{4CE02F8A-82A0-7F09-2324-629D59AC6A09}"/>
          </ac:spMkLst>
        </pc:spChg>
        <pc:spChg chg="add mod">
          <ac:chgData name="McFarland, Annette" userId="e93d1f50-85ab-41a8-a34a-185a53159573" providerId="ADAL" clId="{41917E24-5732-4ABA-B6E2-3809DA045350}" dt="2023-01-17T13:59:11.794" v="611" actId="1076"/>
          <ac:spMkLst>
            <pc:docMk/>
            <pc:sldMk cId="4205298638" sldId="292"/>
            <ac:spMk id="11" creationId="{01408482-9774-63BE-6CED-CB3D4F7D4C3B}"/>
          </ac:spMkLst>
        </pc:spChg>
        <pc:spChg chg="add mod">
          <ac:chgData name="McFarland, Annette" userId="e93d1f50-85ab-41a8-a34a-185a53159573" providerId="ADAL" clId="{41917E24-5732-4ABA-B6E2-3809DA045350}" dt="2023-01-17T13:59:11.794" v="611" actId="1076"/>
          <ac:spMkLst>
            <pc:docMk/>
            <pc:sldMk cId="4205298638" sldId="292"/>
            <ac:spMk id="12" creationId="{5A08B952-F47E-64C0-7A45-63ED2FD4C028}"/>
          </ac:spMkLst>
        </pc:spChg>
        <pc:spChg chg="add mod">
          <ac:chgData name="McFarland, Annette" userId="e93d1f50-85ab-41a8-a34a-185a53159573" providerId="ADAL" clId="{41917E24-5732-4ABA-B6E2-3809DA045350}" dt="2023-01-17T13:59:11.794" v="611" actId="1076"/>
          <ac:spMkLst>
            <pc:docMk/>
            <pc:sldMk cId="4205298638" sldId="292"/>
            <ac:spMk id="13" creationId="{D6EEC4E6-5458-C433-8409-DAE79392E5C6}"/>
          </ac:spMkLst>
        </pc:spChg>
        <pc:spChg chg="add mod">
          <ac:chgData name="McFarland, Annette" userId="e93d1f50-85ab-41a8-a34a-185a53159573" providerId="ADAL" clId="{41917E24-5732-4ABA-B6E2-3809DA045350}" dt="2023-01-17T13:59:11.794" v="611" actId="1076"/>
          <ac:spMkLst>
            <pc:docMk/>
            <pc:sldMk cId="4205298638" sldId="292"/>
            <ac:spMk id="14" creationId="{154F1BF2-AA90-65D6-8059-B563BDA0F340}"/>
          </ac:spMkLst>
        </pc:spChg>
        <pc:graphicFrameChg chg="add del mod">
          <ac:chgData name="McFarland, Annette" userId="e93d1f50-85ab-41a8-a34a-185a53159573" providerId="ADAL" clId="{41917E24-5732-4ABA-B6E2-3809DA045350}" dt="2023-01-13T20:28:37.357" v="353"/>
          <ac:graphicFrameMkLst>
            <pc:docMk/>
            <pc:sldMk cId="4205298638" sldId="292"/>
            <ac:graphicFrameMk id="6" creationId="{0DDEDFD4-F3DD-11AB-8CF5-F3A0B617CA40}"/>
          </ac:graphicFrameMkLst>
        </pc:graphicFrameChg>
        <pc:graphicFrameChg chg="mod">
          <ac:chgData name="McFarland, Annette" userId="e93d1f50-85ab-41a8-a34a-185a53159573" providerId="ADAL" clId="{41917E24-5732-4ABA-B6E2-3809DA045350}" dt="2023-01-17T13:59:26.161" v="614" actId="14100"/>
          <ac:graphicFrameMkLst>
            <pc:docMk/>
            <pc:sldMk cId="4205298638" sldId="292"/>
            <ac:graphicFrameMk id="9" creationId="{16BB2B36-D329-083C-5198-BEEC5AC12CFA}"/>
          </ac:graphicFrameMkLst>
        </pc:graphicFrameChg>
        <pc:cxnChg chg="add mod">
          <ac:chgData name="McFarland, Annette" userId="e93d1f50-85ab-41a8-a34a-185a53159573" providerId="ADAL" clId="{41917E24-5732-4ABA-B6E2-3809DA045350}" dt="2023-01-20T17:27:11.452" v="1322" actId="1076"/>
          <ac:cxnSpMkLst>
            <pc:docMk/>
            <pc:sldMk cId="4205298638" sldId="292"/>
            <ac:cxnSpMk id="10" creationId="{F1EC5209-DF5E-3950-E204-65B287D29FE0}"/>
          </ac:cxnSpMkLst>
        </pc:cxnChg>
        <pc:cxnChg chg="add mod">
          <ac:chgData name="McFarland, Annette" userId="e93d1f50-85ab-41a8-a34a-185a53159573" providerId="ADAL" clId="{41917E24-5732-4ABA-B6E2-3809DA045350}" dt="2023-01-20T17:27:17.661" v="1323" actId="1076"/>
          <ac:cxnSpMkLst>
            <pc:docMk/>
            <pc:sldMk cId="4205298638" sldId="292"/>
            <ac:cxnSpMk id="16" creationId="{0560DE5B-7690-078C-287A-A3BB7D3E5E34}"/>
          </ac:cxnSpMkLst>
        </pc:cxnChg>
      </pc:sldChg>
      <pc:sldChg chg="addSp delSp modSp mod addCm delCm">
        <pc:chgData name="McFarland, Annette" userId="e93d1f50-85ab-41a8-a34a-185a53159573" providerId="ADAL" clId="{41917E24-5732-4ABA-B6E2-3809DA045350}" dt="2023-01-20T17:31:46.038" v="1356" actId="20577"/>
        <pc:sldMkLst>
          <pc:docMk/>
          <pc:sldMk cId="1925132525" sldId="294"/>
        </pc:sldMkLst>
        <pc:spChg chg="mod">
          <ac:chgData name="McFarland, Annette" userId="e93d1f50-85ab-41a8-a34a-185a53159573" providerId="ADAL" clId="{41917E24-5732-4ABA-B6E2-3809DA045350}" dt="2023-01-20T17:31:46.038" v="1356" actId="20577"/>
          <ac:spMkLst>
            <pc:docMk/>
            <pc:sldMk cId="1925132525" sldId="294"/>
            <ac:spMk id="2" creationId="{F6245169-1799-41CD-B28E-D2D20D16AD73}"/>
          </ac:spMkLst>
        </pc:spChg>
        <pc:spChg chg="mod">
          <ac:chgData name="McFarland, Annette" userId="e93d1f50-85ab-41a8-a34a-185a53159573" providerId="ADAL" clId="{41917E24-5732-4ABA-B6E2-3809DA045350}" dt="2023-01-20T17:31:05.322" v="1345" actId="20577"/>
          <ac:spMkLst>
            <pc:docMk/>
            <pc:sldMk cId="1925132525" sldId="294"/>
            <ac:spMk id="4" creationId="{87E0FD17-000E-F917-D7E1-AFF7CACBF13D}"/>
          </ac:spMkLst>
        </pc:spChg>
        <pc:spChg chg="add mod">
          <ac:chgData name="McFarland, Annette" userId="e93d1f50-85ab-41a8-a34a-185a53159573" providerId="ADAL" clId="{41917E24-5732-4ABA-B6E2-3809DA045350}" dt="2023-01-17T14:17:28.628" v="783"/>
          <ac:spMkLst>
            <pc:docMk/>
            <pc:sldMk cId="1925132525" sldId="294"/>
            <ac:spMk id="5" creationId="{9309038A-385A-1CAC-7405-5F502B16D108}"/>
          </ac:spMkLst>
        </pc:spChg>
        <pc:spChg chg="mod">
          <ac:chgData name="McFarland, Annette" userId="e93d1f50-85ab-41a8-a34a-185a53159573" providerId="ADAL" clId="{41917E24-5732-4ABA-B6E2-3809DA045350}" dt="2023-01-17T14:17:49.483" v="795" actId="20577"/>
          <ac:spMkLst>
            <pc:docMk/>
            <pc:sldMk cId="1925132525" sldId="294"/>
            <ac:spMk id="13" creationId="{4C8CD7F4-6CDE-8575-B97F-CB652386122E}"/>
          </ac:spMkLst>
        </pc:spChg>
        <pc:graphicFrameChg chg="mod">
          <ac:chgData name="McFarland, Annette" userId="e93d1f50-85ab-41a8-a34a-185a53159573" providerId="ADAL" clId="{41917E24-5732-4ABA-B6E2-3809DA045350}" dt="2023-01-20T17:31:15.493" v="1346" actId="14100"/>
          <ac:graphicFrameMkLst>
            <pc:docMk/>
            <pc:sldMk cId="1925132525" sldId="294"/>
            <ac:graphicFrameMk id="9" creationId="{16BB2B36-D329-083C-5198-BEEC5AC12CFA}"/>
          </ac:graphicFrameMkLst>
        </pc:graphicFrameChg>
        <pc:picChg chg="add mod">
          <ac:chgData name="McFarland, Annette" userId="e93d1f50-85ab-41a8-a34a-185a53159573" providerId="ADAL" clId="{41917E24-5732-4ABA-B6E2-3809DA045350}" dt="2023-01-17T14:17:28.628" v="783"/>
          <ac:picMkLst>
            <pc:docMk/>
            <pc:sldMk cId="1925132525" sldId="294"/>
            <ac:picMk id="3" creationId="{191AA408-4559-3CF3-13CC-C0DD165D43B9}"/>
          </ac:picMkLst>
        </pc:picChg>
        <pc:picChg chg="del">
          <ac:chgData name="McFarland, Annette" userId="e93d1f50-85ab-41a8-a34a-185a53159573" providerId="ADAL" clId="{41917E24-5732-4ABA-B6E2-3809DA045350}" dt="2023-01-17T14:17:28.220" v="782" actId="478"/>
          <ac:picMkLst>
            <pc:docMk/>
            <pc:sldMk cId="1925132525" sldId="294"/>
            <ac:picMk id="12" creationId="{86EF5F35-8776-3407-F5FB-EFEDE4A66A6A}"/>
          </ac:picMkLst>
        </pc:picChg>
      </pc:sldChg>
      <pc:sldChg chg="modSp mod addCm delCm">
        <pc:chgData name="McFarland, Annette" userId="e93d1f50-85ab-41a8-a34a-185a53159573" providerId="ADAL" clId="{41917E24-5732-4ABA-B6E2-3809DA045350}" dt="2023-01-20T17:30:04.287" v="1333"/>
        <pc:sldMkLst>
          <pc:docMk/>
          <pc:sldMk cId="476875324" sldId="296"/>
        </pc:sldMkLst>
        <pc:spChg chg="mod">
          <ac:chgData name="McFarland, Annette" userId="e93d1f50-85ab-41a8-a34a-185a53159573" providerId="ADAL" clId="{41917E24-5732-4ABA-B6E2-3809DA045350}" dt="2023-01-17T14:11:08.223" v="712" actId="20577"/>
          <ac:spMkLst>
            <pc:docMk/>
            <pc:sldMk cId="476875324" sldId="296"/>
            <ac:spMk id="2" creationId="{F6245169-1799-41CD-B28E-D2D20D16AD73}"/>
          </ac:spMkLst>
        </pc:spChg>
        <pc:spChg chg="mod">
          <ac:chgData name="McFarland, Annette" userId="e93d1f50-85ab-41a8-a34a-185a53159573" providerId="ADAL" clId="{41917E24-5732-4ABA-B6E2-3809DA045350}" dt="2023-01-17T14:11:21.114" v="718" actId="20577"/>
          <ac:spMkLst>
            <pc:docMk/>
            <pc:sldMk cId="476875324" sldId="296"/>
            <ac:spMk id="3" creationId="{E4FD1E92-5DBC-B105-F246-2355E4FF9A74}"/>
          </ac:spMkLst>
        </pc:spChg>
        <pc:graphicFrameChg chg="mod">
          <ac:chgData name="McFarland, Annette" userId="e93d1f50-85ab-41a8-a34a-185a53159573" providerId="ADAL" clId="{41917E24-5732-4ABA-B6E2-3809DA045350}" dt="2023-01-20T17:29:48.701" v="1332" actId="207"/>
          <ac:graphicFrameMkLst>
            <pc:docMk/>
            <pc:sldMk cId="476875324" sldId="296"/>
            <ac:graphicFrameMk id="6" creationId="{CE0AC156-79DC-6462-5917-72039B2FC4D8}"/>
          </ac:graphicFrameMkLst>
        </pc:graphicFrameChg>
      </pc:sldChg>
      <pc:sldChg chg="modSp mod addCm delCm">
        <pc:chgData name="McFarland, Annette" userId="e93d1f50-85ab-41a8-a34a-185a53159573" providerId="ADAL" clId="{41917E24-5732-4ABA-B6E2-3809DA045350}" dt="2023-01-20T17:28:30.437" v="1326"/>
        <pc:sldMkLst>
          <pc:docMk/>
          <pc:sldMk cId="3332005300" sldId="322"/>
        </pc:sldMkLst>
        <pc:spChg chg="mod">
          <ac:chgData name="McFarland, Annette" userId="e93d1f50-85ab-41a8-a34a-185a53159573" providerId="ADAL" clId="{41917E24-5732-4ABA-B6E2-3809DA045350}" dt="2023-01-17T14:06:16.743" v="680" actId="20577"/>
          <ac:spMkLst>
            <pc:docMk/>
            <pc:sldMk cId="3332005300" sldId="322"/>
            <ac:spMk id="2" creationId="{F6245169-1799-41CD-B28E-D2D20D16AD73}"/>
          </ac:spMkLst>
        </pc:spChg>
        <pc:graphicFrameChg chg="mod">
          <ac:chgData name="McFarland, Annette" userId="e93d1f50-85ab-41a8-a34a-185a53159573" providerId="ADAL" clId="{41917E24-5732-4ABA-B6E2-3809DA045350}" dt="2023-01-17T14:07:11.146" v="686"/>
          <ac:graphicFrameMkLst>
            <pc:docMk/>
            <pc:sldMk cId="3332005300" sldId="322"/>
            <ac:graphicFrameMk id="6" creationId="{A9A8CC69-E7C7-8BF8-2D2D-ABB1A61EC758}"/>
          </ac:graphicFrameMkLst>
        </pc:graphicFrameChg>
      </pc:sldChg>
      <pc:sldChg chg="addSp delSp modSp mod">
        <pc:chgData name="McFarland, Annette" userId="e93d1f50-85ab-41a8-a34a-185a53159573" providerId="ADAL" clId="{41917E24-5732-4ABA-B6E2-3809DA045350}" dt="2023-01-17T14:17:24.034" v="781"/>
        <pc:sldMkLst>
          <pc:docMk/>
          <pc:sldMk cId="3632646033" sldId="328"/>
        </pc:sldMkLst>
        <pc:spChg chg="add mod">
          <ac:chgData name="McFarland, Annette" userId="e93d1f50-85ab-41a8-a34a-185a53159573" providerId="ADAL" clId="{41917E24-5732-4ABA-B6E2-3809DA045350}" dt="2023-01-17T14:17:24.034" v="781"/>
          <ac:spMkLst>
            <pc:docMk/>
            <pc:sldMk cId="3632646033" sldId="328"/>
            <ac:spMk id="5" creationId="{F5B44C3E-7C8D-1C70-3674-72CF216CA3A0}"/>
          </ac:spMkLst>
        </pc:spChg>
        <pc:spChg chg="mod">
          <ac:chgData name="McFarland, Annette" userId="e93d1f50-85ab-41a8-a34a-185a53159573" providerId="ADAL" clId="{41917E24-5732-4ABA-B6E2-3809DA045350}" dt="2023-01-17T14:15:40.566" v="765" actId="20577"/>
          <ac:spMkLst>
            <pc:docMk/>
            <pc:sldMk cId="3632646033" sldId="328"/>
            <ac:spMk id="10" creationId="{2D953FA9-CD59-752E-4FDA-CC41FF4B8DF2}"/>
          </ac:spMkLst>
        </pc:spChg>
        <pc:spChg chg="mod">
          <ac:chgData name="McFarland, Annette" userId="e93d1f50-85ab-41a8-a34a-185a53159573" providerId="ADAL" clId="{41917E24-5732-4ABA-B6E2-3809DA045350}" dt="2023-01-17T14:16:29.103" v="777" actId="255"/>
          <ac:spMkLst>
            <pc:docMk/>
            <pc:sldMk cId="3632646033" sldId="328"/>
            <ac:spMk id="11" creationId="{8E4E40E9-D792-25A1-4B37-23D4780B1318}"/>
          </ac:spMkLst>
        </pc:spChg>
        <pc:graphicFrameChg chg="mod">
          <ac:chgData name="McFarland, Annette" userId="e93d1f50-85ab-41a8-a34a-185a53159573" providerId="ADAL" clId="{41917E24-5732-4ABA-B6E2-3809DA045350}" dt="2023-01-17T14:16:43.629" v="779"/>
          <ac:graphicFrameMkLst>
            <pc:docMk/>
            <pc:sldMk cId="3632646033" sldId="328"/>
            <ac:graphicFrameMk id="2" creationId="{B0A68F7A-A083-4E2B-B574-D05208620F48}"/>
          </ac:graphicFrameMkLst>
        </pc:graphicFrameChg>
        <pc:picChg chg="del">
          <ac:chgData name="McFarland, Annette" userId="e93d1f50-85ab-41a8-a34a-185a53159573" providerId="ADAL" clId="{41917E24-5732-4ABA-B6E2-3809DA045350}" dt="2023-01-17T14:17:23.571" v="780" actId="478"/>
          <ac:picMkLst>
            <pc:docMk/>
            <pc:sldMk cId="3632646033" sldId="328"/>
            <ac:picMk id="3" creationId="{E9FEF337-E66C-E5E8-BF6C-D7926D121938}"/>
          </ac:picMkLst>
        </pc:picChg>
        <pc:picChg chg="add mod">
          <ac:chgData name="McFarland, Annette" userId="e93d1f50-85ab-41a8-a34a-185a53159573" providerId="ADAL" clId="{41917E24-5732-4ABA-B6E2-3809DA045350}" dt="2023-01-17T14:17:24.034" v="781"/>
          <ac:picMkLst>
            <pc:docMk/>
            <pc:sldMk cId="3632646033" sldId="328"/>
            <ac:picMk id="4" creationId="{5BAD7848-7970-DFAE-AAB3-FCD4ACB035BA}"/>
          </ac:picMkLst>
        </pc:picChg>
      </pc:sldChg>
      <pc:sldChg chg="modSp mod addCm delCm modNotesTx">
        <pc:chgData name="McFarland, Annette" userId="e93d1f50-85ab-41a8-a34a-185a53159573" providerId="ADAL" clId="{41917E24-5732-4ABA-B6E2-3809DA045350}" dt="2023-01-20T17:21:37.115" v="1220"/>
        <pc:sldMkLst>
          <pc:docMk/>
          <pc:sldMk cId="1612805360" sldId="331"/>
        </pc:sldMkLst>
        <pc:spChg chg="mod">
          <ac:chgData name="McFarland, Annette" userId="e93d1f50-85ab-41a8-a34a-185a53159573" providerId="ADAL" clId="{41917E24-5732-4ABA-B6E2-3809DA045350}" dt="2023-01-13T19:59:56.017" v="30" actId="20577"/>
          <ac:spMkLst>
            <pc:docMk/>
            <pc:sldMk cId="1612805360" sldId="331"/>
            <ac:spMk id="2" creationId="{F6245169-1799-41CD-B28E-D2D20D16AD73}"/>
          </ac:spMkLst>
        </pc:spChg>
        <pc:graphicFrameChg chg="mod">
          <ac:chgData name="McFarland, Annette" userId="e93d1f50-85ab-41a8-a34a-185a53159573" providerId="ADAL" clId="{41917E24-5732-4ABA-B6E2-3809DA045350}" dt="2023-01-13T20:01:46.714" v="38"/>
          <ac:graphicFrameMkLst>
            <pc:docMk/>
            <pc:sldMk cId="1612805360" sldId="331"/>
            <ac:graphicFrameMk id="9" creationId="{16BB2B36-D329-083C-5198-BEEC5AC12CFA}"/>
          </ac:graphicFrameMkLst>
        </pc:graphicFrameChg>
      </pc:sldChg>
      <pc:sldChg chg="addSp delSp modSp mod">
        <pc:chgData name="McFarland, Annette" userId="e93d1f50-85ab-41a8-a34a-185a53159573" providerId="ADAL" clId="{41917E24-5732-4ABA-B6E2-3809DA045350}" dt="2023-01-17T14:21:19.707" v="874" actId="20577"/>
        <pc:sldMkLst>
          <pc:docMk/>
          <pc:sldMk cId="3558224958" sldId="333"/>
        </pc:sldMkLst>
        <pc:spChg chg="add mod">
          <ac:chgData name="McFarland, Annette" userId="e93d1f50-85ab-41a8-a34a-185a53159573" providerId="ADAL" clId="{41917E24-5732-4ABA-B6E2-3809DA045350}" dt="2023-01-17T14:20:40.765" v="849"/>
          <ac:spMkLst>
            <pc:docMk/>
            <pc:sldMk cId="3558224958" sldId="333"/>
            <ac:spMk id="3" creationId="{0A79CE97-8A91-E43C-5EE2-2F1D25EE8286}"/>
          </ac:spMkLst>
        </pc:spChg>
        <pc:spChg chg="mod">
          <ac:chgData name="McFarland, Annette" userId="e93d1f50-85ab-41a8-a34a-185a53159573" providerId="ADAL" clId="{41917E24-5732-4ABA-B6E2-3809DA045350}" dt="2023-01-17T14:21:19.707" v="874" actId="20577"/>
          <ac:spMkLst>
            <pc:docMk/>
            <pc:sldMk cId="3558224958" sldId="333"/>
            <ac:spMk id="56" creationId="{AD2C8684-3907-DFD2-561E-D55DE633DDD8}"/>
          </ac:spMkLst>
        </pc:spChg>
        <pc:spChg chg="mod">
          <ac:chgData name="McFarland, Annette" userId="e93d1f50-85ab-41a8-a34a-185a53159573" providerId="ADAL" clId="{41917E24-5732-4ABA-B6E2-3809DA045350}" dt="2023-01-17T14:21:01.422" v="862" actId="6549"/>
          <ac:spMkLst>
            <pc:docMk/>
            <pc:sldMk cId="3558224958" sldId="333"/>
            <ac:spMk id="57" creationId="{D9CBD7BC-4CFE-78E9-88FD-FF7234B14014}"/>
          </ac:spMkLst>
        </pc:spChg>
        <pc:picChg chg="add mod">
          <ac:chgData name="McFarland, Annette" userId="e93d1f50-85ab-41a8-a34a-185a53159573" providerId="ADAL" clId="{41917E24-5732-4ABA-B6E2-3809DA045350}" dt="2023-01-17T14:20:40.765" v="849"/>
          <ac:picMkLst>
            <pc:docMk/>
            <pc:sldMk cId="3558224958" sldId="333"/>
            <ac:picMk id="2" creationId="{C643F56A-A278-7305-EDB4-58D4F2AE702D}"/>
          </ac:picMkLst>
        </pc:picChg>
        <pc:picChg chg="del">
          <ac:chgData name="McFarland, Annette" userId="e93d1f50-85ab-41a8-a34a-185a53159573" providerId="ADAL" clId="{41917E24-5732-4ABA-B6E2-3809DA045350}" dt="2023-01-17T14:20:40.254" v="848" actId="478"/>
          <ac:picMkLst>
            <pc:docMk/>
            <pc:sldMk cId="3558224958" sldId="333"/>
            <ac:picMk id="1047" creationId="{D7FE3863-12E1-E1C6-6EF5-9F3DE5DF3376}"/>
          </ac:picMkLst>
        </pc:picChg>
      </pc:sldChg>
      <pc:sldChg chg="modSp mod">
        <pc:chgData name="McFarland, Annette" userId="e93d1f50-85ab-41a8-a34a-185a53159573" providerId="ADAL" clId="{41917E24-5732-4ABA-B6E2-3809DA045350}" dt="2023-01-13T19:51:59.710" v="15" actId="6549"/>
        <pc:sldMkLst>
          <pc:docMk/>
          <pc:sldMk cId="2252892287" sldId="338"/>
        </pc:sldMkLst>
        <pc:spChg chg="mod">
          <ac:chgData name="McFarland, Annette" userId="e93d1f50-85ab-41a8-a34a-185a53159573" providerId="ADAL" clId="{41917E24-5732-4ABA-B6E2-3809DA045350}" dt="2023-01-13T19:51:34.109" v="3" actId="20577"/>
          <ac:spMkLst>
            <pc:docMk/>
            <pc:sldMk cId="2252892287" sldId="338"/>
            <ac:spMk id="2" creationId="{F050121B-D4A7-C426-32A4-BF0987433026}"/>
          </ac:spMkLst>
        </pc:spChg>
        <pc:spChg chg="mod">
          <ac:chgData name="McFarland, Annette" userId="e93d1f50-85ab-41a8-a34a-185a53159573" providerId="ADAL" clId="{41917E24-5732-4ABA-B6E2-3809DA045350}" dt="2023-01-13T19:51:59.710" v="15" actId="6549"/>
          <ac:spMkLst>
            <pc:docMk/>
            <pc:sldMk cId="2252892287" sldId="338"/>
            <ac:spMk id="3" creationId="{B6340F88-FDE5-D8FA-4CB8-7065B97BFE6B}"/>
          </ac:spMkLst>
        </pc:spChg>
      </pc:sldChg>
      <pc:sldChg chg="modSp mod addCm delCm">
        <pc:chgData name="McFarland, Annette" userId="e93d1f50-85ab-41a8-a34a-185a53159573" providerId="ADAL" clId="{41917E24-5732-4ABA-B6E2-3809DA045350}" dt="2023-01-20T20:34:24.665" v="1588"/>
        <pc:sldMkLst>
          <pc:docMk/>
          <pc:sldMk cId="1925418329" sldId="339"/>
        </pc:sldMkLst>
        <pc:spChg chg="mod">
          <ac:chgData name="McFarland, Annette" userId="e93d1f50-85ab-41a8-a34a-185a53159573" providerId="ADAL" clId="{41917E24-5732-4ABA-B6E2-3809DA045350}" dt="2023-01-13T19:53:57.223" v="22" actId="20577"/>
          <ac:spMkLst>
            <pc:docMk/>
            <pc:sldMk cId="1925418329" sldId="339"/>
            <ac:spMk id="2" creationId="{F050121B-D4A7-C426-32A4-BF0987433026}"/>
          </ac:spMkLst>
        </pc:spChg>
        <pc:spChg chg="mod">
          <ac:chgData name="McFarland, Annette" userId="e93d1f50-85ab-41a8-a34a-185a53159573" providerId="ADAL" clId="{41917E24-5732-4ABA-B6E2-3809DA045350}" dt="2023-01-20T20:34:20.461" v="1587" actId="6549"/>
          <ac:spMkLst>
            <pc:docMk/>
            <pc:sldMk cId="1925418329" sldId="339"/>
            <ac:spMk id="3" creationId="{B6340F88-FDE5-D8FA-4CB8-7065B97BFE6B}"/>
          </ac:spMkLst>
        </pc:spChg>
      </pc:sldChg>
      <pc:sldChg chg="modSp mod">
        <pc:chgData name="McFarland, Annette" userId="e93d1f50-85ab-41a8-a34a-185a53159573" providerId="ADAL" clId="{41917E24-5732-4ABA-B6E2-3809DA045350}" dt="2023-01-13T19:59:50.267" v="26" actId="20577"/>
        <pc:sldMkLst>
          <pc:docMk/>
          <pc:sldMk cId="3002345635" sldId="340"/>
        </pc:sldMkLst>
        <pc:spChg chg="mod">
          <ac:chgData name="McFarland, Annette" userId="e93d1f50-85ab-41a8-a34a-185a53159573" providerId="ADAL" clId="{41917E24-5732-4ABA-B6E2-3809DA045350}" dt="2023-01-13T19:59:50.267" v="26" actId="20577"/>
          <ac:spMkLst>
            <pc:docMk/>
            <pc:sldMk cId="3002345635" sldId="340"/>
            <ac:spMk id="9" creationId="{E690F70B-E368-D7F5-795E-B5139345EF71}"/>
          </ac:spMkLst>
        </pc:spChg>
      </pc:sldChg>
      <pc:sldChg chg="addSp delSp modSp mod addCm delCm modCm modNotesTx">
        <pc:chgData name="McFarland, Annette" userId="e93d1f50-85ab-41a8-a34a-185a53159573" providerId="ADAL" clId="{41917E24-5732-4ABA-B6E2-3809DA045350}" dt="2023-01-20T20:35:46.130" v="1589"/>
        <pc:sldMkLst>
          <pc:docMk/>
          <pc:sldMk cId="2719209172" sldId="341"/>
        </pc:sldMkLst>
        <pc:spChg chg="mod">
          <ac:chgData name="McFarland, Annette" userId="e93d1f50-85ab-41a8-a34a-185a53159573" providerId="ADAL" clId="{41917E24-5732-4ABA-B6E2-3809DA045350}" dt="2023-01-13T20:06:36.919" v="148" actId="20577"/>
          <ac:spMkLst>
            <pc:docMk/>
            <pc:sldMk cId="2719209172" sldId="341"/>
            <ac:spMk id="2" creationId="{F6245169-1799-41CD-B28E-D2D20D16AD73}"/>
          </ac:spMkLst>
        </pc:spChg>
        <pc:spChg chg="add del mod">
          <ac:chgData name="McFarland, Annette" userId="e93d1f50-85ab-41a8-a34a-185a53159573" providerId="ADAL" clId="{41917E24-5732-4ABA-B6E2-3809DA045350}" dt="2023-01-17T14:45:33.343" v="1187" actId="478"/>
          <ac:spMkLst>
            <pc:docMk/>
            <pc:sldMk cId="2719209172" sldId="341"/>
            <ac:spMk id="4" creationId="{E6E2EF9E-91F9-FAD7-F121-442CF332C0A6}"/>
          </ac:spMkLst>
        </pc:spChg>
        <pc:graphicFrameChg chg="mod">
          <ac:chgData name="McFarland, Annette" userId="e93d1f50-85ab-41a8-a34a-185a53159573" providerId="ADAL" clId="{41917E24-5732-4ABA-B6E2-3809DA045350}" dt="2023-01-13T20:08:10.502" v="158"/>
          <ac:graphicFrameMkLst>
            <pc:docMk/>
            <pc:sldMk cId="2719209172" sldId="341"/>
            <ac:graphicFrameMk id="9" creationId="{16BB2B36-D329-083C-5198-BEEC5AC12CFA}"/>
          </ac:graphicFrameMkLst>
        </pc:graphicFrameChg>
      </pc:sldChg>
      <pc:sldChg chg="modSp mod addCm delCm modCm">
        <pc:chgData name="McFarland, Annette" userId="e93d1f50-85ab-41a8-a34a-185a53159573" providerId="ADAL" clId="{41917E24-5732-4ABA-B6E2-3809DA045350}" dt="2023-01-20T17:25:52.041" v="1312" actId="20577"/>
        <pc:sldMkLst>
          <pc:docMk/>
          <pc:sldMk cId="127253413" sldId="342"/>
        </pc:sldMkLst>
        <pc:spChg chg="mod">
          <ac:chgData name="McFarland, Annette" userId="e93d1f50-85ab-41a8-a34a-185a53159573" providerId="ADAL" clId="{41917E24-5732-4ABA-B6E2-3809DA045350}" dt="2023-01-13T20:09:45.622" v="242" actId="20577"/>
          <ac:spMkLst>
            <pc:docMk/>
            <pc:sldMk cId="127253413" sldId="342"/>
            <ac:spMk id="3" creationId="{A8FD50B4-35E4-2D4F-FF67-444D1EC82D17}"/>
          </ac:spMkLst>
        </pc:spChg>
        <pc:spChg chg="mod">
          <ac:chgData name="McFarland, Annette" userId="e93d1f50-85ab-41a8-a34a-185a53159573" providerId="ADAL" clId="{41917E24-5732-4ABA-B6E2-3809DA045350}" dt="2023-01-13T20:09:51.024" v="248" actId="20577"/>
          <ac:spMkLst>
            <pc:docMk/>
            <pc:sldMk cId="127253413" sldId="342"/>
            <ac:spMk id="4" creationId="{E101C719-EDE0-EBF2-5BF6-CCAEDAE3D2DE}"/>
          </ac:spMkLst>
        </pc:spChg>
        <pc:spChg chg="mod">
          <ac:chgData name="McFarland, Annette" userId="e93d1f50-85ab-41a8-a34a-185a53159573" providerId="ADAL" clId="{41917E24-5732-4ABA-B6E2-3809DA045350}" dt="2023-01-20T17:25:52.041" v="1312" actId="20577"/>
          <ac:spMkLst>
            <pc:docMk/>
            <pc:sldMk cId="127253413" sldId="342"/>
            <ac:spMk id="5" creationId="{FE0BA0B7-CCD9-B683-F050-47BC8A0724EA}"/>
          </ac:spMkLst>
        </pc:spChg>
        <pc:spChg chg="mod">
          <ac:chgData name="McFarland, Annette" userId="e93d1f50-85ab-41a8-a34a-185a53159573" providerId="ADAL" clId="{41917E24-5732-4ABA-B6E2-3809DA045350}" dt="2023-01-20T17:25:39.488" v="1285" actId="20577"/>
          <ac:spMkLst>
            <pc:docMk/>
            <pc:sldMk cId="127253413" sldId="342"/>
            <ac:spMk id="10" creationId="{2D953FA9-CD59-752E-4FDA-CC41FF4B8DF2}"/>
          </ac:spMkLst>
        </pc:spChg>
        <pc:spChg chg="mod">
          <ac:chgData name="McFarland, Annette" userId="e93d1f50-85ab-41a8-a34a-185a53159573" providerId="ADAL" clId="{41917E24-5732-4ABA-B6E2-3809DA045350}" dt="2023-01-13T20:09:35.040" v="236" actId="20577"/>
          <ac:spMkLst>
            <pc:docMk/>
            <pc:sldMk cId="127253413" sldId="342"/>
            <ac:spMk id="11" creationId="{8E4E40E9-D792-25A1-4B37-23D4780B1318}"/>
          </ac:spMkLst>
        </pc:spChg>
      </pc:sldChg>
      <pc:sldChg chg="addSp delSp modSp mod">
        <pc:chgData name="McFarland, Annette" userId="e93d1f50-85ab-41a8-a34a-185a53159573" providerId="ADAL" clId="{41917E24-5732-4ABA-B6E2-3809DA045350}" dt="2023-01-17T14:03:04.862" v="671" actId="27918"/>
        <pc:sldMkLst>
          <pc:docMk/>
          <pc:sldMk cId="847019123" sldId="343"/>
        </pc:sldMkLst>
        <pc:spChg chg="mod">
          <ac:chgData name="McFarland, Annette" userId="e93d1f50-85ab-41a8-a34a-185a53159573" providerId="ADAL" clId="{41917E24-5732-4ABA-B6E2-3809DA045350}" dt="2023-01-17T14:02:08.775" v="654" actId="20577"/>
          <ac:spMkLst>
            <pc:docMk/>
            <pc:sldMk cId="847019123" sldId="343"/>
            <ac:spMk id="2" creationId="{F6245169-1799-41CD-B28E-D2D20D16AD73}"/>
          </ac:spMkLst>
        </pc:spChg>
        <pc:spChg chg="add mod">
          <ac:chgData name="McFarland, Annette" userId="e93d1f50-85ab-41a8-a34a-185a53159573" providerId="ADAL" clId="{41917E24-5732-4ABA-B6E2-3809DA045350}" dt="2023-01-17T14:02:57.128" v="667" actId="20577"/>
          <ac:spMkLst>
            <pc:docMk/>
            <pc:sldMk cId="847019123" sldId="343"/>
            <ac:spMk id="8" creationId="{6EBAB372-B395-8FDF-76C3-F7E633EF436C}"/>
          </ac:spMkLst>
        </pc:spChg>
        <pc:picChg chg="del">
          <ac:chgData name="McFarland, Annette" userId="e93d1f50-85ab-41a8-a34a-185a53159573" providerId="ADAL" clId="{41917E24-5732-4ABA-B6E2-3809DA045350}" dt="2023-01-17T14:02:47.677" v="655" actId="478"/>
          <ac:picMkLst>
            <pc:docMk/>
            <pc:sldMk cId="847019123" sldId="343"/>
            <ac:picMk id="4" creationId="{41BC3834-4608-40A5-F26F-E8ECF590BC53}"/>
          </ac:picMkLst>
        </pc:picChg>
        <pc:picChg chg="add mod">
          <ac:chgData name="McFarland, Annette" userId="e93d1f50-85ab-41a8-a34a-185a53159573" providerId="ADAL" clId="{41917E24-5732-4ABA-B6E2-3809DA045350}" dt="2023-01-17T14:02:48.026" v="656"/>
          <ac:picMkLst>
            <pc:docMk/>
            <pc:sldMk cId="847019123" sldId="343"/>
            <ac:picMk id="7" creationId="{F0B81754-AFA0-C91A-7EF0-BBEB5284A9F8}"/>
          </ac:picMkLst>
        </pc:picChg>
      </pc:sldChg>
      <pc:sldChg chg="modSp mod">
        <pc:chgData name="McFarland, Annette" userId="e93d1f50-85ab-41a8-a34a-185a53159573" providerId="ADAL" clId="{41917E24-5732-4ABA-B6E2-3809DA045350}" dt="2023-01-17T14:05:20.566" v="674" actId="20577"/>
        <pc:sldMkLst>
          <pc:docMk/>
          <pc:sldMk cId="2849914987" sldId="344"/>
        </pc:sldMkLst>
        <pc:spChg chg="mod">
          <ac:chgData name="McFarland, Annette" userId="e93d1f50-85ab-41a8-a34a-185a53159573" providerId="ADAL" clId="{41917E24-5732-4ABA-B6E2-3809DA045350}" dt="2023-01-17T14:05:20.566" v="674" actId="20577"/>
          <ac:spMkLst>
            <pc:docMk/>
            <pc:sldMk cId="2849914987" sldId="344"/>
            <ac:spMk id="9" creationId="{E690F70B-E368-D7F5-795E-B5139345EF71}"/>
          </ac:spMkLst>
        </pc:spChg>
      </pc:sldChg>
      <pc:sldChg chg="modSp mod">
        <pc:chgData name="McFarland, Annette" userId="e93d1f50-85ab-41a8-a34a-185a53159573" providerId="ADAL" clId="{41917E24-5732-4ABA-B6E2-3809DA045350}" dt="2023-01-17T14:08:59.252" v="700"/>
        <pc:sldMkLst>
          <pc:docMk/>
          <pc:sldMk cId="933831771" sldId="345"/>
        </pc:sldMkLst>
        <pc:spChg chg="mod">
          <ac:chgData name="McFarland, Annette" userId="e93d1f50-85ab-41a8-a34a-185a53159573" providerId="ADAL" clId="{41917E24-5732-4ABA-B6E2-3809DA045350}" dt="2023-01-17T14:08:18.926" v="699" actId="20577"/>
          <ac:spMkLst>
            <pc:docMk/>
            <pc:sldMk cId="933831771" sldId="345"/>
            <ac:spMk id="10" creationId="{2D953FA9-CD59-752E-4FDA-CC41FF4B8DF2}"/>
          </ac:spMkLst>
        </pc:spChg>
        <pc:graphicFrameChg chg="mod">
          <ac:chgData name="McFarland, Annette" userId="e93d1f50-85ab-41a8-a34a-185a53159573" providerId="ADAL" clId="{41917E24-5732-4ABA-B6E2-3809DA045350}" dt="2023-01-17T14:08:59.252" v="700"/>
          <ac:graphicFrameMkLst>
            <pc:docMk/>
            <pc:sldMk cId="933831771" sldId="345"/>
            <ac:graphicFrameMk id="8" creationId="{EDB93101-CAFF-0AD2-384D-BACC6A7146FB}"/>
          </ac:graphicFrameMkLst>
        </pc:graphicFrameChg>
      </pc:sldChg>
      <pc:sldChg chg="modSp mod addCm delCm">
        <pc:chgData name="McFarland, Annette" userId="e93d1f50-85ab-41a8-a34a-185a53159573" providerId="ADAL" clId="{41917E24-5732-4ABA-B6E2-3809DA045350}" dt="2023-01-20T17:29:00.437" v="1327"/>
        <pc:sldMkLst>
          <pc:docMk/>
          <pc:sldMk cId="958764126" sldId="346"/>
        </pc:sldMkLst>
        <pc:spChg chg="mod">
          <ac:chgData name="McFarland, Annette" userId="e93d1f50-85ab-41a8-a34a-185a53159573" providerId="ADAL" clId="{41917E24-5732-4ABA-B6E2-3809DA045350}" dt="2023-01-17T14:09:21.575" v="703" actId="20577"/>
          <ac:spMkLst>
            <pc:docMk/>
            <pc:sldMk cId="958764126" sldId="346"/>
            <ac:spMk id="9" creationId="{E690F70B-E368-D7F5-795E-B5139345EF71}"/>
          </ac:spMkLst>
        </pc:spChg>
      </pc:sldChg>
      <pc:sldChg chg="modSp mod addCm delCm">
        <pc:chgData name="McFarland, Annette" userId="e93d1f50-85ab-41a8-a34a-185a53159573" providerId="ADAL" clId="{41917E24-5732-4ABA-B6E2-3809DA045350}" dt="2023-01-20T17:30:22.110" v="1334"/>
        <pc:sldMkLst>
          <pc:docMk/>
          <pc:sldMk cId="174098947" sldId="347"/>
        </pc:sldMkLst>
        <pc:spChg chg="mod">
          <ac:chgData name="McFarland, Annette" userId="e93d1f50-85ab-41a8-a34a-185a53159573" providerId="ADAL" clId="{41917E24-5732-4ABA-B6E2-3809DA045350}" dt="2023-01-17T14:13:12.879" v="732" actId="20577"/>
          <ac:spMkLst>
            <pc:docMk/>
            <pc:sldMk cId="174098947" sldId="347"/>
            <ac:spMk id="10" creationId="{2D953FA9-CD59-752E-4FDA-CC41FF4B8DF2}"/>
          </ac:spMkLst>
        </pc:spChg>
        <pc:spChg chg="mod">
          <ac:chgData name="McFarland, Annette" userId="e93d1f50-85ab-41a8-a34a-185a53159573" providerId="ADAL" clId="{41917E24-5732-4ABA-B6E2-3809DA045350}" dt="2023-01-17T14:14:53.963" v="753" actId="20577"/>
          <ac:spMkLst>
            <pc:docMk/>
            <pc:sldMk cId="174098947" sldId="347"/>
            <ac:spMk id="11" creationId="{8E4E40E9-D792-25A1-4B37-23D4780B1318}"/>
          </ac:spMkLst>
        </pc:spChg>
        <pc:graphicFrameChg chg="mod">
          <ac:chgData name="McFarland, Annette" userId="e93d1f50-85ab-41a8-a34a-185a53159573" providerId="ADAL" clId="{41917E24-5732-4ABA-B6E2-3809DA045350}" dt="2023-01-17T14:14:59.762" v="755"/>
          <ac:graphicFrameMkLst>
            <pc:docMk/>
            <pc:sldMk cId="174098947" sldId="347"/>
            <ac:graphicFrameMk id="2" creationId="{B0A68F7A-A083-4E2B-B574-D05208620F48}"/>
          </ac:graphicFrameMkLst>
        </pc:graphicFrameChg>
      </pc:sldChg>
      <pc:sldChg chg="addSp delSp modSp mod addCm delCm">
        <pc:chgData name="McFarland, Annette" userId="e93d1f50-85ab-41a8-a34a-185a53159573" providerId="ADAL" clId="{41917E24-5732-4ABA-B6E2-3809DA045350}" dt="2023-01-20T17:27:56.537" v="1325"/>
        <pc:sldMkLst>
          <pc:docMk/>
          <pc:sldMk cId="3364805724" sldId="348"/>
        </pc:sldMkLst>
        <pc:spChg chg="mod">
          <ac:chgData name="McFarland, Annette" userId="e93d1f50-85ab-41a8-a34a-185a53159573" providerId="ADAL" clId="{41917E24-5732-4ABA-B6E2-3809DA045350}" dt="2023-01-13T20:12:50.802" v="260" actId="6549"/>
          <ac:spMkLst>
            <pc:docMk/>
            <pc:sldMk cId="3364805724" sldId="348"/>
            <ac:spMk id="2" creationId="{F050121B-D4A7-C426-32A4-BF0987433026}"/>
          </ac:spMkLst>
        </pc:spChg>
        <pc:spChg chg="add mod">
          <ac:chgData name="McFarland, Annette" userId="e93d1f50-85ab-41a8-a34a-185a53159573" providerId="ADAL" clId="{41917E24-5732-4ABA-B6E2-3809DA045350}" dt="2023-01-13T20:13:34.741" v="283" actId="6549"/>
          <ac:spMkLst>
            <pc:docMk/>
            <pc:sldMk cId="3364805724" sldId="348"/>
            <ac:spMk id="6" creationId="{D0F80AC6-B85E-876D-3F7F-2D945C3A0FA6}"/>
          </ac:spMkLst>
        </pc:spChg>
        <pc:picChg chg="del">
          <ac:chgData name="McFarland, Annette" userId="e93d1f50-85ab-41a8-a34a-185a53159573" providerId="ADAL" clId="{41917E24-5732-4ABA-B6E2-3809DA045350}" dt="2023-01-13T20:13:23.409" v="261" actId="478"/>
          <ac:picMkLst>
            <pc:docMk/>
            <pc:sldMk cId="3364805724" sldId="348"/>
            <ac:picMk id="4" creationId="{5A76E4CC-589A-D15A-61E3-2EFA9CF891D0}"/>
          </ac:picMkLst>
        </pc:picChg>
        <pc:picChg chg="add mod">
          <ac:chgData name="McFarland, Annette" userId="e93d1f50-85ab-41a8-a34a-185a53159573" providerId="ADAL" clId="{41917E24-5732-4ABA-B6E2-3809DA045350}" dt="2023-01-13T20:13:23.741" v="262"/>
          <ac:picMkLst>
            <pc:docMk/>
            <pc:sldMk cId="3364805724" sldId="348"/>
            <ac:picMk id="5" creationId="{A0CCB558-D334-C73D-70FF-B925B385DF8B}"/>
          </ac:picMkLst>
        </pc:picChg>
      </pc:sldChg>
    </pc:docChg>
  </pc:docChgLst>
  <pc:docChgLst>
    <pc:chgData name="Sarah Balian" userId="b9b6ec2c-f67a-4485-ae9a-27dddf9569d2" providerId="ADAL" clId="{BB214F9E-113E-4EA9-8FB3-FE8A292AEA75}"/>
    <pc:docChg chg="undo redo custSel modSld">
      <pc:chgData name="Sarah Balian" userId="b9b6ec2c-f67a-4485-ae9a-27dddf9569d2" providerId="ADAL" clId="{BB214F9E-113E-4EA9-8FB3-FE8A292AEA75}" dt="2023-02-02T19:17:44.198" v="106"/>
      <pc:docMkLst>
        <pc:docMk/>
      </pc:docMkLst>
      <pc:sldChg chg="modSp mod delCm modCm">
        <pc:chgData name="Sarah Balian" userId="b9b6ec2c-f67a-4485-ae9a-27dddf9569d2" providerId="ADAL" clId="{BB214F9E-113E-4EA9-8FB3-FE8A292AEA75}" dt="2023-02-02T19:17:44.198" v="106"/>
        <pc:sldMkLst>
          <pc:docMk/>
          <pc:sldMk cId="3475639167" sldId="289"/>
        </pc:sldMkLst>
        <pc:spChg chg="mod">
          <ac:chgData name="Sarah Balian" userId="b9b6ec2c-f67a-4485-ae9a-27dddf9569d2" providerId="ADAL" clId="{BB214F9E-113E-4EA9-8FB3-FE8A292AEA75}" dt="2023-02-02T19:17:26.474" v="104" actId="1076"/>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B214F9E-113E-4EA9-8FB3-FE8A292AEA75}" dt="2023-02-02T19:17:44.198" v="106"/>
              <pc2:cmMkLst xmlns:pc2="http://schemas.microsoft.com/office/powerpoint/2019/9/main/command">
                <pc:docMk/>
                <pc:sldMk cId="3475639167" sldId="289"/>
                <pc2:cmMk id="{2DEAD97D-A688-4E40-9364-09468691891F}"/>
              </pc2:cmMkLst>
              <pc226:cmRplyChg chg="add">
                <pc226:chgData name="Sarah Balian" userId="b9b6ec2c-f67a-4485-ae9a-27dddf9569d2" providerId="ADAL" clId="{BB214F9E-113E-4EA9-8FB3-FE8A292AEA75}" dt="2023-02-02T19:17:38.977" v="105"/>
                <pc2:cmRplyMkLst xmlns:pc2="http://schemas.microsoft.com/office/powerpoint/2019/9/main/command">
                  <pc:docMk/>
                  <pc:sldMk cId="3475639167" sldId="289"/>
                  <pc2:cmMk id="{2DEAD97D-A688-4E40-9364-09468691891F}"/>
                  <pc2:cmRplyMk id="{B34258AC-9087-40AE-9975-CB827D1C0F19}"/>
                </pc2:cmRplyMkLst>
              </pc226:cmRplyChg>
            </pc226:cmChg>
            <pc226:cmChg xmlns:pc226="http://schemas.microsoft.com/office/powerpoint/2022/06/main/command" chg="del mod">
              <pc226:chgData name="Sarah Balian" userId="b9b6ec2c-f67a-4485-ae9a-27dddf9569d2" providerId="ADAL" clId="{BB214F9E-113E-4EA9-8FB3-FE8A292AEA75}" dt="2023-02-02T19:15:19.826" v="16"/>
              <pc2:cmMkLst xmlns:pc2="http://schemas.microsoft.com/office/powerpoint/2019/9/main/command">
                <pc:docMk/>
                <pc:sldMk cId="3475639167" sldId="289"/>
                <pc2:cmMk id="{F20D34CA-D1F1-4055-8B45-5452D98E809A}"/>
              </pc2:cmMkLst>
            </pc226:cmChg>
          </p:ext>
        </pc:extLst>
      </pc:sldChg>
      <pc:sldChg chg="delCm">
        <pc:chgData name="Sarah Balian" userId="b9b6ec2c-f67a-4485-ae9a-27dddf9569d2" providerId="ADAL" clId="{BB214F9E-113E-4EA9-8FB3-FE8A292AEA75}" dt="2023-02-02T18:47:42.813" v="3"/>
        <pc:sldMkLst>
          <pc:docMk/>
          <pc:sldMk cId="4205298638" sldId="292"/>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B214F9E-113E-4EA9-8FB3-FE8A292AEA75}" dt="2023-02-02T18:47:42.813" v="3"/>
              <pc2:cmMkLst xmlns:pc2="http://schemas.microsoft.com/office/powerpoint/2019/9/main/command">
                <pc:docMk/>
                <pc:sldMk cId="4205298638" sldId="292"/>
                <pc2:cmMk id="{DE437266-AEE2-4DFA-8C0B-AFF4C05A6A7A}"/>
              </pc2:cmMkLst>
            </pc226:cmChg>
          </p:ext>
        </pc:extLst>
      </pc:sldChg>
      <pc:sldChg chg="delCm">
        <pc:chgData name="Sarah Balian" userId="b9b6ec2c-f67a-4485-ae9a-27dddf9569d2" providerId="ADAL" clId="{BB214F9E-113E-4EA9-8FB3-FE8A292AEA75}" dt="2023-02-02T18:50:56.670" v="10"/>
        <pc:sldMkLst>
          <pc:docMk/>
          <pc:sldMk cId="1925132525" sldId="29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B214F9E-113E-4EA9-8FB3-FE8A292AEA75}" dt="2023-02-02T18:50:56.670" v="10"/>
              <pc2:cmMkLst xmlns:pc2="http://schemas.microsoft.com/office/powerpoint/2019/9/main/command">
                <pc:docMk/>
                <pc:sldMk cId="1925132525" sldId="294"/>
                <pc2:cmMk id="{E55B65CB-D2DD-4DD2-82FF-A36CEE34A503}"/>
              </pc2:cmMkLst>
            </pc226:cmChg>
          </p:ext>
        </pc:extLst>
      </pc:sldChg>
      <pc:sldChg chg="modCm">
        <pc:chgData name="Sarah Balian" userId="b9b6ec2c-f67a-4485-ae9a-27dddf9569d2" providerId="ADAL" clId="{BB214F9E-113E-4EA9-8FB3-FE8A292AEA75}" dt="2023-02-02T18:49:16.036" v="9"/>
        <pc:sldMkLst>
          <pc:docMk/>
          <pc:sldMk cId="476875324" sldId="296"/>
        </pc:sldMkLst>
        <pc:extLst>
          <p:ext xmlns:p="http://schemas.openxmlformats.org/presentationml/2006/main" uri="{D6D511B9-2390-475A-947B-AFAB55BFBCF1}">
            <pc226:cmChg xmlns:pc226="http://schemas.microsoft.com/office/powerpoint/2022/06/main/command" chg="">
              <pc226:chgData name="Sarah Balian" userId="b9b6ec2c-f67a-4485-ae9a-27dddf9569d2" providerId="ADAL" clId="{BB214F9E-113E-4EA9-8FB3-FE8A292AEA75}" dt="2023-02-02T18:49:16.036" v="9"/>
              <pc2:cmMkLst xmlns:pc2="http://schemas.microsoft.com/office/powerpoint/2019/9/main/command">
                <pc:docMk/>
                <pc:sldMk cId="476875324" sldId="296"/>
                <pc2:cmMk id="{F9708234-D3C9-415F-B968-CD9F0601462C}"/>
              </pc2:cmMkLst>
              <pc226:cmRplyChg chg="add">
                <pc226:chgData name="Sarah Balian" userId="b9b6ec2c-f67a-4485-ae9a-27dddf9569d2" providerId="ADAL" clId="{BB214F9E-113E-4EA9-8FB3-FE8A292AEA75}" dt="2023-02-02T18:49:16.036" v="9"/>
                <pc2:cmRplyMkLst xmlns:pc2="http://schemas.microsoft.com/office/powerpoint/2019/9/main/command">
                  <pc:docMk/>
                  <pc:sldMk cId="476875324" sldId="296"/>
                  <pc2:cmMk id="{F9708234-D3C9-415F-B968-CD9F0601462C}"/>
                  <pc2:cmRplyMk id="{47C065BF-A79F-4FB7-93FC-6416DABFA3D5}"/>
                </pc2:cmRplyMkLst>
              </pc226:cmRplyChg>
            </pc226:cmChg>
          </p:ext>
        </pc:extLst>
      </pc:sldChg>
      <pc:sldChg chg="modSp mod">
        <pc:chgData name="Sarah Balian" userId="b9b6ec2c-f67a-4485-ae9a-27dddf9569d2" providerId="ADAL" clId="{BB214F9E-113E-4EA9-8FB3-FE8A292AEA75}" dt="2023-02-02T18:48:22.404" v="7" actId="207"/>
        <pc:sldMkLst>
          <pc:docMk/>
          <pc:sldMk cId="3332005300" sldId="322"/>
        </pc:sldMkLst>
        <pc:graphicFrameChg chg="mod">
          <ac:chgData name="Sarah Balian" userId="b9b6ec2c-f67a-4485-ae9a-27dddf9569d2" providerId="ADAL" clId="{BB214F9E-113E-4EA9-8FB3-FE8A292AEA75}" dt="2023-02-02T18:48:22.404" v="7" actId="207"/>
          <ac:graphicFrameMkLst>
            <pc:docMk/>
            <pc:sldMk cId="3332005300" sldId="322"/>
            <ac:graphicFrameMk id="6" creationId="{A9A8CC69-E7C7-8BF8-2D2D-ABB1A61EC758}"/>
          </ac:graphicFrameMkLst>
        </pc:graphicFrameChg>
      </pc:sldChg>
      <pc:sldChg chg="modSp mod">
        <pc:chgData name="Sarah Balian" userId="b9b6ec2c-f67a-4485-ae9a-27dddf9569d2" providerId="ADAL" clId="{BB214F9E-113E-4EA9-8FB3-FE8A292AEA75}" dt="2023-02-02T18:47:06.321" v="1" actId="20577"/>
        <pc:sldMkLst>
          <pc:docMk/>
          <pc:sldMk cId="2252892287" sldId="338"/>
        </pc:sldMkLst>
        <pc:spChg chg="mod">
          <ac:chgData name="Sarah Balian" userId="b9b6ec2c-f67a-4485-ae9a-27dddf9569d2" providerId="ADAL" clId="{BB214F9E-113E-4EA9-8FB3-FE8A292AEA75}" dt="2023-02-02T18:47:06.321" v="1" actId="20577"/>
          <ac:spMkLst>
            <pc:docMk/>
            <pc:sldMk cId="2252892287" sldId="338"/>
            <ac:spMk id="2" creationId="{F050121B-D4A7-C426-32A4-BF0987433026}"/>
          </ac:spMkLst>
        </pc:spChg>
      </pc:sldChg>
      <pc:sldChg chg="delCm">
        <pc:chgData name="Sarah Balian" userId="b9b6ec2c-f67a-4485-ae9a-27dddf9569d2" providerId="ADAL" clId="{BB214F9E-113E-4EA9-8FB3-FE8A292AEA75}" dt="2023-02-02T18:47:35.071" v="2"/>
        <pc:sldMkLst>
          <pc:docMk/>
          <pc:sldMk cId="127253413" sldId="342"/>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B214F9E-113E-4EA9-8FB3-FE8A292AEA75}" dt="2023-02-02T18:47:35.071" v="2"/>
              <pc2:cmMkLst xmlns:pc2="http://schemas.microsoft.com/office/powerpoint/2019/9/main/command">
                <pc:docMk/>
                <pc:sldMk cId="127253413" sldId="342"/>
                <pc2:cmMk id="{F5FF777C-8968-4448-B66F-6FB6FC71B0F9}"/>
              </pc2:cmMkLst>
            </pc226:cmChg>
          </p:ext>
        </pc:extLst>
      </pc:sldChg>
      <pc:sldChg chg="modCm">
        <pc:chgData name="Sarah Balian" userId="b9b6ec2c-f67a-4485-ae9a-27dddf9569d2" providerId="ADAL" clId="{BB214F9E-113E-4EA9-8FB3-FE8A292AEA75}" dt="2023-02-02T18:48:03.608" v="4"/>
        <pc:sldMkLst>
          <pc:docMk/>
          <pc:sldMk cId="847019123" sldId="343"/>
        </pc:sldMkLst>
        <pc:extLst>
          <p:ext xmlns:p="http://schemas.openxmlformats.org/presentationml/2006/main" uri="{D6D511B9-2390-475A-947B-AFAB55BFBCF1}">
            <pc226:cmChg xmlns:pc226="http://schemas.microsoft.com/office/powerpoint/2022/06/main/command" chg="">
              <pc226:chgData name="Sarah Balian" userId="b9b6ec2c-f67a-4485-ae9a-27dddf9569d2" providerId="ADAL" clId="{BB214F9E-113E-4EA9-8FB3-FE8A292AEA75}" dt="2023-02-02T18:48:03.608" v="4"/>
              <pc2:cmMkLst xmlns:pc2="http://schemas.microsoft.com/office/powerpoint/2019/9/main/command">
                <pc:docMk/>
                <pc:sldMk cId="847019123" sldId="343"/>
                <pc2:cmMk id="{F43D3577-2283-4650-B14D-4A5886073163}"/>
              </pc2:cmMkLst>
              <pc226:cmRplyChg chg="add">
                <pc226:chgData name="Sarah Balian" userId="b9b6ec2c-f67a-4485-ae9a-27dddf9569d2" providerId="ADAL" clId="{BB214F9E-113E-4EA9-8FB3-FE8A292AEA75}" dt="2023-02-02T18:48:03.608" v="4"/>
                <pc2:cmRplyMkLst xmlns:pc2="http://schemas.microsoft.com/office/powerpoint/2019/9/main/command">
                  <pc:docMk/>
                  <pc:sldMk cId="847019123" sldId="343"/>
                  <pc2:cmMk id="{F43D3577-2283-4650-B14D-4A5886073163}"/>
                  <pc2:cmRplyMk id="{9B180D57-7B67-47EE-AA1E-B72AD28802F9}"/>
                </pc2:cmRplyMkLst>
              </pc226:cmRplyChg>
            </pc226:cmChg>
          </p:ext>
        </pc:extLst>
      </pc:sldChg>
      <pc:sldChg chg="delCm">
        <pc:chgData name="Sarah Balian" userId="b9b6ec2c-f67a-4485-ae9a-27dddf9569d2" providerId="ADAL" clId="{BB214F9E-113E-4EA9-8FB3-FE8A292AEA75}" dt="2023-02-02T18:48:26.650" v="8"/>
        <pc:sldMkLst>
          <pc:docMk/>
          <pc:sldMk cId="933831771" sldId="345"/>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B214F9E-113E-4EA9-8FB3-FE8A292AEA75}" dt="2023-02-02T18:48:26.650" v="8"/>
              <pc2:cmMkLst xmlns:pc2="http://schemas.microsoft.com/office/powerpoint/2019/9/main/command">
                <pc:docMk/>
                <pc:sldMk cId="933831771" sldId="345"/>
                <pc2:cmMk id="{E57B3035-C712-4199-B5CC-5FFFF573734B}"/>
              </pc2:cmMkLst>
            </pc226:cmChg>
          </p:ext>
        </pc:extLst>
      </pc:sldChg>
    </pc:docChg>
  </pc:docChgLst>
  <pc:docChgLst>
    <pc:chgData name="Joe Millward" userId="b155a340-7689-4e99-8dff-d2d82efa4ef8" providerId="ADAL" clId="{A36B6678-F560-4D42-A8A3-2328699D8B2F}"/>
    <pc:docChg chg="undo custSel addSld delSld modSld">
      <pc:chgData name="Joe Millward" userId="b155a340-7689-4e99-8dff-d2d82efa4ef8" providerId="ADAL" clId="{A36B6678-F560-4D42-A8A3-2328699D8B2F}" dt="2023-05-23T04:03:20.613" v="420" actId="47"/>
      <pc:docMkLst>
        <pc:docMk/>
      </pc:docMkLst>
      <pc:sldChg chg="mod">
        <pc:chgData name="Joe Millward" userId="b155a340-7689-4e99-8dff-d2d82efa4ef8" providerId="ADAL" clId="{A36B6678-F560-4D42-A8A3-2328699D8B2F}" dt="2023-05-22T20:45:12.002" v="164" actId="27918"/>
        <pc:sldMkLst>
          <pc:docMk/>
          <pc:sldMk cId="2479953464" sldId="264"/>
        </pc:sldMkLst>
      </pc:sldChg>
      <pc:sldChg chg="mod">
        <pc:chgData name="Joe Millward" userId="b155a340-7689-4e99-8dff-d2d82efa4ef8" providerId="ADAL" clId="{A36B6678-F560-4D42-A8A3-2328699D8B2F}" dt="2023-05-22T20:45:29.158" v="171" actId="27918"/>
        <pc:sldMkLst>
          <pc:docMk/>
          <pc:sldMk cId="3502258445" sldId="283"/>
        </pc:sldMkLst>
      </pc:sldChg>
      <pc:sldChg chg="delSp modSp mod">
        <pc:chgData name="Joe Millward" userId="b155a340-7689-4e99-8dff-d2d82efa4ef8" providerId="ADAL" clId="{A36B6678-F560-4D42-A8A3-2328699D8B2F}" dt="2023-05-22T20:10:10.254" v="20" actId="20577"/>
        <pc:sldMkLst>
          <pc:docMk/>
          <pc:sldMk cId="2004344858" sldId="288"/>
        </pc:sldMkLst>
        <pc:spChg chg="del">
          <ac:chgData name="Joe Millward" userId="b155a340-7689-4e99-8dff-d2d82efa4ef8" providerId="ADAL" clId="{A36B6678-F560-4D42-A8A3-2328699D8B2F}" dt="2023-05-22T20:09:58.830" v="16" actId="478"/>
          <ac:spMkLst>
            <pc:docMk/>
            <pc:sldMk cId="2004344858" sldId="288"/>
            <ac:spMk id="5" creationId="{0BE64CEA-D385-49E3-C36A-1AA3144DD3FD}"/>
          </ac:spMkLst>
        </pc:spChg>
        <pc:graphicFrameChg chg="mod">
          <ac:chgData name="Joe Millward" userId="b155a340-7689-4e99-8dff-d2d82efa4ef8" providerId="ADAL" clId="{A36B6678-F560-4D42-A8A3-2328699D8B2F}" dt="2023-05-22T20:10:10.254" v="20" actId="20577"/>
          <ac:graphicFrameMkLst>
            <pc:docMk/>
            <pc:sldMk cId="2004344858" sldId="288"/>
            <ac:graphicFrameMk id="2" creationId="{B0A68F7A-A083-4E2B-B574-D05208620F48}"/>
          </ac:graphicFrameMkLst>
        </pc:graphicFrameChg>
      </pc:sldChg>
      <pc:sldChg chg="modSp mod modCm">
        <pc:chgData name="Joe Millward" userId="b155a340-7689-4e99-8dff-d2d82efa4ef8" providerId="ADAL" clId="{A36B6678-F560-4D42-A8A3-2328699D8B2F}" dt="2023-05-22T20:52:36.402" v="195" actId="20577"/>
        <pc:sldMkLst>
          <pc:docMk/>
          <pc:sldMk cId="3475639167" sldId="289"/>
        </pc:sldMkLst>
        <pc:spChg chg="mod">
          <ac:chgData name="Joe Millward" userId="b155a340-7689-4e99-8dff-d2d82efa4ef8" providerId="ADAL" clId="{A36B6678-F560-4D42-A8A3-2328699D8B2F}" dt="2023-05-22T20:52:36.402" v="195"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mod">
              <pc226:chgData name="Joe Millward" userId="b155a340-7689-4e99-8dff-d2d82efa4ef8" providerId="ADAL" clId="{A36B6678-F560-4D42-A8A3-2328699D8B2F}" dt="2023-05-22T20:52:36.402" v="195" actId="20577"/>
              <pc2:cmMkLst xmlns:pc2="http://schemas.microsoft.com/office/powerpoint/2019/9/main/command">
                <pc:docMk/>
                <pc:sldMk cId="3475639167" sldId="289"/>
                <pc2:cmMk id="{2DEAD97D-A688-4E40-9364-09468691891F}"/>
              </pc2:cmMkLst>
            </pc226:cmChg>
          </p:ext>
        </pc:extLst>
      </pc:sldChg>
      <pc:sldChg chg="mod">
        <pc:chgData name="Joe Millward" userId="b155a340-7689-4e99-8dff-d2d82efa4ef8" providerId="ADAL" clId="{A36B6678-F560-4D42-A8A3-2328699D8B2F}" dt="2023-05-22T20:22:00.969" v="46" actId="27918"/>
        <pc:sldMkLst>
          <pc:docMk/>
          <pc:sldMk cId="4205298638" sldId="292"/>
        </pc:sldMkLst>
      </pc:sldChg>
      <pc:sldChg chg="modSp mod">
        <pc:chgData name="Joe Millward" userId="b155a340-7689-4e99-8dff-d2d82efa4ef8" providerId="ADAL" clId="{A36B6678-F560-4D42-A8A3-2328699D8B2F}" dt="2023-05-22T20:44:38.551" v="158" actId="27918"/>
        <pc:sldMkLst>
          <pc:docMk/>
          <pc:sldMk cId="1925132525" sldId="294"/>
        </pc:sldMkLst>
        <pc:spChg chg="mod">
          <ac:chgData name="Joe Millward" userId="b155a340-7689-4e99-8dff-d2d82efa4ef8" providerId="ADAL" clId="{A36B6678-F560-4D42-A8A3-2328699D8B2F}" dt="2023-05-22T20:42:42.780" v="144" actId="13926"/>
          <ac:spMkLst>
            <pc:docMk/>
            <pc:sldMk cId="1925132525" sldId="294"/>
            <ac:spMk id="2" creationId="{F6245169-1799-41CD-B28E-D2D20D16AD73}"/>
          </ac:spMkLst>
        </pc:spChg>
      </pc:sldChg>
      <pc:sldChg chg="delSp mod addCm delCm">
        <pc:chgData name="Joe Millward" userId="b155a340-7689-4e99-8dff-d2d82efa4ef8" providerId="ADAL" clId="{A36B6678-F560-4D42-A8A3-2328699D8B2F}" dt="2023-05-22T20:37:23.101" v="107"/>
        <pc:sldMkLst>
          <pc:docMk/>
          <pc:sldMk cId="476875324" sldId="296"/>
        </pc:sldMkLst>
        <pc:spChg chg="del">
          <ac:chgData name="Joe Millward" userId="b155a340-7689-4e99-8dff-d2d82efa4ef8" providerId="ADAL" clId="{A36B6678-F560-4D42-A8A3-2328699D8B2F}" dt="2023-05-22T20:37:09.137" v="106" actId="478"/>
          <ac:spMkLst>
            <pc:docMk/>
            <pc:sldMk cId="476875324" sldId="296"/>
            <ac:spMk id="8" creationId="{B2A850FD-2FCC-C1BF-2137-2EA009C0E22A}"/>
          </ac:spMkLst>
        </pc:spChg>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A36B6678-F560-4D42-A8A3-2328699D8B2F}" dt="2023-05-22T20:35:03.127" v="85"/>
              <pc2:cmMkLst xmlns:pc2="http://schemas.microsoft.com/office/powerpoint/2019/9/main/command">
                <pc:docMk/>
                <pc:sldMk cId="476875324" sldId="296"/>
                <pc2:cmMk id="{F9708234-D3C9-415F-B968-CD9F0601462C}"/>
              </pc2:cmMkLst>
            </pc226:cmChg>
            <pc226:cmChg xmlns:pc226="http://schemas.microsoft.com/office/powerpoint/2022/06/main/command" chg="add">
              <pc226:chgData name="Joe Millward" userId="b155a340-7689-4e99-8dff-d2d82efa4ef8" providerId="ADAL" clId="{A36B6678-F560-4D42-A8A3-2328699D8B2F}" dt="2023-05-22T20:37:23.101" v="107"/>
              <pc2:cmMkLst xmlns:pc2="http://schemas.microsoft.com/office/powerpoint/2019/9/main/command">
                <pc:docMk/>
                <pc:sldMk cId="476875324" sldId="296"/>
                <pc2:cmMk id="{2089234D-8D0A-4DB2-ACA0-CC863ADCFFB7}"/>
              </pc2:cmMkLst>
            </pc226:cmChg>
          </p:ext>
        </pc:extLst>
      </pc:sldChg>
      <pc:sldChg chg="modSp mod">
        <pc:chgData name="Joe Millward" userId="b155a340-7689-4e99-8dff-d2d82efa4ef8" providerId="ADAL" clId="{A36B6678-F560-4D42-A8A3-2328699D8B2F}" dt="2023-05-22T20:33:11.655" v="72"/>
        <pc:sldMkLst>
          <pc:docMk/>
          <pc:sldMk cId="3332005300" sldId="322"/>
        </pc:sldMkLst>
        <pc:graphicFrameChg chg="mod">
          <ac:chgData name="Joe Millward" userId="b155a340-7689-4e99-8dff-d2d82efa4ef8" providerId="ADAL" clId="{A36B6678-F560-4D42-A8A3-2328699D8B2F}" dt="2023-05-22T20:33:11.655" v="72"/>
          <ac:graphicFrameMkLst>
            <pc:docMk/>
            <pc:sldMk cId="3332005300" sldId="322"/>
            <ac:graphicFrameMk id="6" creationId="{A9A8CC69-E7C7-8BF8-2D2D-ABB1A61EC758}"/>
          </ac:graphicFrameMkLst>
        </pc:graphicFrameChg>
      </pc:sldChg>
      <pc:sldChg chg="modSp mod">
        <pc:chgData name="Joe Millward" userId="b155a340-7689-4e99-8dff-d2d82efa4ef8" providerId="ADAL" clId="{A36B6678-F560-4D42-A8A3-2328699D8B2F}" dt="2023-05-22T20:43:13.539" v="147" actId="27918"/>
        <pc:sldMkLst>
          <pc:docMk/>
          <pc:sldMk cId="3632646033" sldId="328"/>
        </pc:sldMkLst>
        <pc:spChg chg="mod">
          <ac:chgData name="Joe Millward" userId="b155a340-7689-4e99-8dff-d2d82efa4ef8" providerId="ADAL" clId="{A36B6678-F560-4D42-A8A3-2328699D8B2F}" dt="2023-05-22T20:41:34.651" v="136" actId="13926"/>
          <ac:spMkLst>
            <pc:docMk/>
            <pc:sldMk cId="3632646033" sldId="328"/>
            <ac:spMk id="10" creationId="{2D953FA9-CD59-752E-4FDA-CC41FF4B8DF2}"/>
          </ac:spMkLst>
        </pc:spChg>
      </pc:sldChg>
      <pc:sldChg chg="mod">
        <pc:chgData name="Joe Millward" userId="b155a340-7689-4e99-8dff-d2d82efa4ef8" providerId="ADAL" clId="{A36B6678-F560-4D42-A8A3-2328699D8B2F}" dt="2023-05-22T20:08:37.860" v="9" actId="27918"/>
        <pc:sldMkLst>
          <pc:docMk/>
          <pc:sldMk cId="1612805360" sldId="331"/>
        </pc:sldMkLst>
      </pc:sldChg>
      <pc:sldChg chg="del addCm">
        <pc:chgData name="Joe Millward" userId="b155a340-7689-4e99-8dff-d2d82efa4ef8" providerId="ADAL" clId="{A36B6678-F560-4D42-A8A3-2328699D8B2F}" dt="2023-05-23T04:03:20.613" v="420" actId="47"/>
        <pc:sldMkLst>
          <pc:docMk/>
          <pc:sldMk cId="3558224958" sldId="333"/>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A36B6678-F560-4D42-A8A3-2328699D8B2F}" dt="2023-05-22T20:45:33.907" v="172"/>
              <pc2:cmMkLst xmlns:pc2="http://schemas.microsoft.com/office/powerpoint/2019/9/main/command">
                <pc:docMk/>
                <pc:sldMk cId="3558224958" sldId="333"/>
                <pc2:cmMk id="{94740602-4828-457B-BF15-5DFE0F6763B9}"/>
              </pc2:cmMkLst>
            </pc226:cmChg>
          </p:ext>
        </pc:extLst>
      </pc:sldChg>
      <pc:sldChg chg="mod">
        <pc:chgData name="Joe Millward" userId="b155a340-7689-4e99-8dff-d2d82efa4ef8" providerId="ADAL" clId="{A36B6678-F560-4D42-A8A3-2328699D8B2F}" dt="2023-05-22T20:10:43.806" v="24" actId="27918"/>
        <pc:sldMkLst>
          <pc:docMk/>
          <pc:sldMk cId="2719209172" sldId="341"/>
        </pc:sldMkLst>
      </pc:sldChg>
      <pc:sldChg chg="mod">
        <pc:chgData name="Joe Millward" userId="b155a340-7689-4e99-8dff-d2d82efa4ef8" providerId="ADAL" clId="{A36B6678-F560-4D42-A8A3-2328699D8B2F}" dt="2023-05-22T20:19:26.820" v="29" actId="27918"/>
        <pc:sldMkLst>
          <pc:docMk/>
          <pc:sldMk cId="127253413" sldId="342"/>
        </pc:sldMkLst>
      </pc:sldChg>
      <pc:sldChg chg="delSp modSp mod delCm">
        <pc:chgData name="Joe Millward" userId="b155a340-7689-4e99-8dff-d2d82efa4ef8" providerId="ADAL" clId="{A36B6678-F560-4D42-A8A3-2328699D8B2F}" dt="2023-05-22T20:23:55.606" v="55" actId="113"/>
        <pc:sldMkLst>
          <pc:docMk/>
          <pc:sldMk cId="847019123" sldId="343"/>
        </pc:sldMkLst>
        <pc:spChg chg="del">
          <ac:chgData name="Joe Millward" userId="b155a340-7689-4e99-8dff-d2d82efa4ef8" providerId="ADAL" clId="{A36B6678-F560-4D42-A8A3-2328699D8B2F}" dt="2023-05-22T20:23:52.589" v="54" actId="478"/>
          <ac:spMkLst>
            <pc:docMk/>
            <pc:sldMk cId="847019123" sldId="343"/>
            <ac:spMk id="5" creationId="{32783196-2689-3280-21BC-93D6DC3B30CC}"/>
          </ac:spMkLst>
        </pc:spChg>
        <pc:spChg chg="del">
          <ac:chgData name="Joe Millward" userId="b155a340-7689-4e99-8dff-d2d82efa4ef8" providerId="ADAL" clId="{A36B6678-F560-4D42-A8A3-2328699D8B2F}" dt="2023-05-22T20:23:49.529" v="53" actId="478"/>
          <ac:spMkLst>
            <pc:docMk/>
            <pc:sldMk cId="847019123" sldId="343"/>
            <ac:spMk id="6" creationId="{2EAAB5BB-CC77-4B8F-98EE-D1CAF50CBD83}"/>
          </ac:spMkLst>
        </pc:spChg>
        <pc:graphicFrameChg chg="mod">
          <ac:chgData name="Joe Millward" userId="b155a340-7689-4e99-8dff-d2d82efa4ef8" providerId="ADAL" clId="{A36B6678-F560-4D42-A8A3-2328699D8B2F}" dt="2023-05-22T20:23:55.606" v="55" actId="113"/>
          <ac:graphicFrameMkLst>
            <pc:docMk/>
            <pc:sldMk cId="847019123" sldId="343"/>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A36B6678-F560-4D42-A8A3-2328699D8B2F}" dt="2023-05-22T20:22:49.735" v="49"/>
              <pc2:cmMkLst xmlns:pc2="http://schemas.microsoft.com/office/powerpoint/2019/9/main/command">
                <pc:docMk/>
                <pc:sldMk cId="847019123" sldId="343"/>
                <pc2:cmMk id="{F43D3577-2283-4650-B14D-4A5886073163}"/>
              </pc2:cmMkLst>
            </pc226:cmChg>
          </p:ext>
        </pc:extLst>
      </pc:sldChg>
      <pc:sldChg chg="mod">
        <pc:chgData name="Joe Millward" userId="b155a340-7689-4e99-8dff-d2d82efa4ef8" providerId="ADAL" clId="{A36B6678-F560-4D42-A8A3-2328699D8B2F}" dt="2023-05-22T20:34:49.433" v="84" actId="27918"/>
        <pc:sldMkLst>
          <pc:docMk/>
          <pc:sldMk cId="933831771" sldId="345"/>
        </pc:sldMkLst>
      </pc:sldChg>
      <pc:sldChg chg="modSp mod addCm">
        <pc:chgData name="Joe Millward" userId="b155a340-7689-4e99-8dff-d2d82efa4ef8" providerId="ADAL" clId="{A36B6678-F560-4D42-A8A3-2328699D8B2F}" dt="2023-05-22T20:43:28.963" v="150" actId="27918"/>
        <pc:sldMkLst>
          <pc:docMk/>
          <pc:sldMk cId="174098947" sldId="347"/>
        </pc:sldMkLst>
        <pc:spChg chg="mod">
          <ac:chgData name="Joe Millward" userId="b155a340-7689-4e99-8dff-d2d82efa4ef8" providerId="ADAL" clId="{A36B6678-F560-4D42-A8A3-2328699D8B2F}" dt="2023-05-22T20:41:21.372" v="135" actId="20577"/>
          <ac:spMkLst>
            <pc:docMk/>
            <pc:sldMk cId="174098947" sldId="347"/>
            <ac:spMk id="10" creationId="{2D953FA9-CD59-752E-4FDA-CC41FF4B8DF2}"/>
          </ac:spMkLst>
        </pc:spChg>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A36B6678-F560-4D42-A8A3-2328699D8B2F}" dt="2023-05-22T20:41:14.179" v="120"/>
              <pc2:cmMkLst xmlns:pc2="http://schemas.microsoft.com/office/powerpoint/2019/9/main/command">
                <pc:docMk/>
                <pc:sldMk cId="174098947" sldId="347"/>
                <pc2:cmMk id="{7DCF413B-B929-4972-90E3-B24D4A457029}"/>
              </pc2:cmMkLst>
            </pc226:cmChg>
          </p:ext>
        </pc:extLst>
      </pc:sldChg>
      <pc:sldChg chg="modSp mod">
        <pc:chgData name="Joe Millward" userId="b155a340-7689-4e99-8dff-d2d82efa4ef8" providerId="ADAL" clId="{A36B6678-F560-4D42-A8A3-2328699D8B2F}" dt="2023-05-22T20:22:40.094" v="48" actId="20577"/>
        <pc:sldMkLst>
          <pc:docMk/>
          <pc:sldMk cId="3364805724" sldId="348"/>
        </pc:sldMkLst>
        <pc:spChg chg="mod">
          <ac:chgData name="Joe Millward" userId="b155a340-7689-4e99-8dff-d2d82efa4ef8" providerId="ADAL" clId="{A36B6678-F560-4D42-A8A3-2328699D8B2F}" dt="2023-05-22T20:22:40.094" v="48" actId="20577"/>
          <ac:spMkLst>
            <pc:docMk/>
            <pc:sldMk cId="3364805724" sldId="348"/>
            <ac:spMk id="3" creationId="{B6340F88-FDE5-D8FA-4CB8-7065B97BFE6B}"/>
          </ac:spMkLst>
        </pc:spChg>
      </pc:sldChg>
      <pc:sldChg chg="addSp delSp modSp add mod">
        <pc:chgData name="Joe Millward" userId="b155a340-7689-4e99-8dff-d2d82efa4ef8" providerId="ADAL" clId="{A36B6678-F560-4D42-A8A3-2328699D8B2F}" dt="2023-05-23T04:03:09.940" v="419" actId="1076"/>
        <pc:sldMkLst>
          <pc:docMk/>
          <pc:sldMk cId="3392635422" sldId="534"/>
        </pc:sldMkLst>
        <pc:spChg chg="add del mod">
          <ac:chgData name="Joe Millward" userId="b155a340-7689-4e99-8dff-d2d82efa4ef8" providerId="ADAL" clId="{A36B6678-F560-4D42-A8A3-2328699D8B2F}" dt="2023-05-23T03:45:39.579" v="200" actId="478"/>
          <ac:spMkLst>
            <pc:docMk/>
            <pc:sldMk cId="3392635422" sldId="534"/>
            <ac:spMk id="3" creationId="{F04E86DF-DAFC-478A-EFAD-3814D9588AFD}"/>
          </ac:spMkLst>
        </pc:spChg>
        <pc:spChg chg="del">
          <ac:chgData name="Joe Millward" userId="b155a340-7689-4e99-8dff-d2d82efa4ef8" providerId="ADAL" clId="{A36B6678-F560-4D42-A8A3-2328699D8B2F}" dt="2023-05-23T03:45:35.775" v="197" actId="478"/>
          <ac:spMkLst>
            <pc:docMk/>
            <pc:sldMk cId="3392635422" sldId="534"/>
            <ac:spMk id="4" creationId="{03D80631-3341-F5D3-9CA2-72BB8C9D8C53}"/>
          </ac:spMkLst>
        </pc:spChg>
        <pc:spChg chg="del">
          <ac:chgData name="Joe Millward" userId="b155a340-7689-4e99-8dff-d2d82efa4ef8" providerId="ADAL" clId="{A36B6678-F560-4D42-A8A3-2328699D8B2F}" dt="2023-05-23T03:45:37.197" v="198" actId="478"/>
          <ac:spMkLst>
            <pc:docMk/>
            <pc:sldMk cId="3392635422" sldId="534"/>
            <ac:spMk id="5" creationId="{4D682BEB-F89D-A0BE-9A6D-CB60851FB03D}"/>
          </ac:spMkLst>
        </pc:spChg>
        <pc:spChg chg="add del mod">
          <ac:chgData name="Joe Millward" userId="b155a340-7689-4e99-8dff-d2d82efa4ef8" providerId="ADAL" clId="{A36B6678-F560-4D42-A8A3-2328699D8B2F}" dt="2023-05-23T03:45:38.759" v="199" actId="478"/>
          <ac:spMkLst>
            <pc:docMk/>
            <pc:sldMk cId="3392635422" sldId="534"/>
            <ac:spMk id="7" creationId="{52140948-CB08-8E6F-090C-2FBB7C7EDEE5}"/>
          </ac:spMkLst>
        </pc:spChg>
        <pc:spChg chg="add mod">
          <ac:chgData name="Joe Millward" userId="b155a340-7689-4e99-8dff-d2d82efa4ef8" providerId="ADAL" clId="{A36B6678-F560-4D42-A8A3-2328699D8B2F}" dt="2023-05-23T03:46:42.108" v="208" actId="20577"/>
          <ac:spMkLst>
            <pc:docMk/>
            <pc:sldMk cId="3392635422" sldId="534"/>
            <ac:spMk id="8" creationId="{DB0D3BB3-6ABB-F8B3-9B25-291C12D57C7B}"/>
          </ac:spMkLst>
        </pc:spChg>
        <pc:spChg chg="add mod">
          <ac:chgData name="Joe Millward" userId="b155a340-7689-4e99-8dff-d2d82efa4ef8" providerId="ADAL" clId="{A36B6678-F560-4D42-A8A3-2328699D8B2F}" dt="2023-05-23T03:45:47.547" v="202" actId="1076"/>
          <ac:spMkLst>
            <pc:docMk/>
            <pc:sldMk cId="3392635422" sldId="534"/>
            <ac:spMk id="9" creationId="{C3BB95F3-7DE9-10B7-79E7-F8235C566FBB}"/>
          </ac:spMkLst>
        </pc:spChg>
        <pc:spChg chg="mod">
          <ac:chgData name="Joe Millward" userId="b155a340-7689-4e99-8dff-d2d82efa4ef8" providerId="ADAL" clId="{A36B6678-F560-4D42-A8A3-2328699D8B2F}" dt="2023-05-23T04:01:26.018" v="407" actId="207"/>
          <ac:spMkLst>
            <pc:docMk/>
            <pc:sldMk cId="3392635422" sldId="534"/>
            <ac:spMk id="12" creationId="{780BCDB9-77B9-A851-910E-F0F2D4611D51}"/>
          </ac:spMkLst>
        </pc:spChg>
        <pc:spChg chg="mod">
          <ac:chgData name="Joe Millward" userId="b155a340-7689-4e99-8dff-d2d82efa4ef8" providerId="ADAL" clId="{A36B6678-F560-4D42-A8A3-2328699D8B2F}" dt="2023-05-23T04:02:38.878" v="416" actId="207"/>
          <ac:spMkLst>
            <pc:docMk/>
            <pc:sldMk cId="3392635422" sldId="534"/>
            <ac:spMk id="13" creationId="{B98330A5-46A4-AD26-CCF8-E2E500BBC3E4}"/>
          </ac:spMkLst>
        </pc:spChg>
        <pc:spChg chg="mod">
          <ac:chgData name="Joe Millward" userId="b155a340-7689-4e99-8dff-d2d82efa4ef8" providerId="ADAL" clId="{A36B6678-F560-4D42-A8A3-2328699D8B2F}" dt="2023-05-23T04:01:50.565" v="410" actId="207"/>
          <ac:spMkLst>
            <pc:docMk/>
            <pc:sldMk cId="3392635422" sldId="534"/>
            <ac:spMk id="18" creationId="{28BE27C7-BEED-CC9E-3862-EC3672303F11}"/>
          </ac:spMkLst>
        </pc:spChg>
        <pc:spChg chg="mod">
          <ac:chgData name="Joe Millward" userId="b155a340-7689-4e99-8dff-d2d82efa4ef8" providerId="ADAL" clId="{A36B6678-F560-4D42-A8A3-2328699D8B2F}" dt="2023-05-23T03:58:45.836" v="381" actId="207"/>
          <ac:spMkLst>
            <pc:docMk/>
            <pc:sldMk cId="3392635422" sldId="534"/>
            <ac:spMk id="19" creationId="{5AD93251-2900-4D2B-5878-E26F73192014}"/>
          </ac:spMkLst>
        </pc:spChg>
        <pc:spChg chg="mod">
          <ac:chgData name="Joe Millward" userId="b155a340-7689-4e99-8dff-d2d82efa4ef8" providerId="ADAL" clId="{A36B6678-F560-4D42-A8A3-2328699D8B2F}" dt="2023-05-23T04:02:52.275" v="417" actId="207"/>
          <ac:spMkLst>
            <pc:docMk/>
            <pc:sldMk cId="3392635422" sldId="534"/>
            <ac:spMk id="21" creationId="{322748B4-0AD5-3D3A-D05A-74D7E9E22124}"/>
          </ac:spMkLst>
        </pc:spChg>
        <pc:spChg chg="mod">
          <ac:chgData name="Joe Millward" userId="b155a340-7689-4e99-8dff-d2d82efa4ef8" providerId="ADAL" clId="{A36B6678-F560-4D42-A8A3-2328699D8B2F}" dt="2023-05-23T04:01:42.970" v="409" actId="207"/>
          <ac:spMkLst>
            <pc:docMk/>
            <pc:sldMk cId="3392635422" sldId="534"/>
            <ac:spMk id="22" creationId="{264D5574-5DAF-9DFD-B6F3-780CCFBBCD2B}"/>
          </ac:spMkLst>
        </pc:spChg>
        <pc:spChg chg="mod">
          <ac:chgData name="Joe Millward" userId="b155a340-7689-4e99-8dff-d2d82efa4ef8" providerId="ADAL" clId="{A36B6678-F560-4D42-A8A3-2328699D8B2F}" dt="2023-05-23T03:58:58.700" v="383" actId="207"/>
          <ac:spMkLst>
            <pc:docMk/>
            <pc:sldMk cId="3392635422" sldId="534"/>
            <ac:spMk id="24" creationId="{51ABA779-0162-6C3F-36CE-56ACA1A7953F}"/>
          </ac:spMkLst>
        </pc:spChg>
        <pc:spChg chg="mod">
          <ac:chgData name="Joe Millward" userId="b155a340-7689-4e99-8dff-d2d82efa4ef8" providerId="ADAL" clId="{A36B6678-F560-4D42-A8A3-2328699D8B2F}" dt="2023-05-23T04:00:26.037" v="399" actId="207"/>
          <ac:spMkLst>
            <pc:docMk/>
            <pc:sldMk cId="3392635422" sldId="534"/>
            <ac:spMk id="28" creationId="{BDD510F1-FB42-E318-E641-94BEBC95CE0B}"/>
          </ac:spMkLst>
        </pc:spChg>
        <pc:spChg chg="mod">
          <ac:chgData name="Joe Millward" userId="b155a340-7689-4e99-8dff-d2d82efa4ef8" providerId="ADAL" clId="{A36B6678-F560-4D42-A8A3-2328699D8B2F}" dt="2023-05-23T03:59:16.853" v="386" actId="207"/>
          <ac:spMkLst>
            <pc:docMk/>
            <pc:sldMk cId="3392635422" sldId="534"/>
            <ac:spMk id="29" creationId="{288020AC-8EC4-16CC-9D1D-F591CEF4057A}"/>
          </ac:spMkLst>
        </pc:spChg>
        <pc:spChg chg="mod">
          <ac:chgData name="Joe Millward" userId="b155a340-7689-4e99-8dff-d2d82efa4ef8" providerId="ADAL" clId="{A36B6678-F560-4D42-A8A3-2328699D8B2F}" dt="2023-05-23T04:00:13.130" v="396" actId="207"/>
          <ac:spMkLst>
            <pc:docMk/>
            <pc:sldMk cId="3392635422" sldId="534"/>
            <ac:spMk id="32" creationId="{4A3F1936-9C9E-BC1F-F114-8534FB4D9C60}"/>
          </ac:spMkLst>
        </pc:spChg>
        <pc:spChg chg="mod">
          <ac:chgData name="Joe Millward" userId="b155a340-7689-4e99-8dff-d2d82efa4ef8" providerId="ADAL" clId="{A36B6678-F560-4D42-A8A3-2328699D8B2F}" dt="2023-05-23T04:00:13.130" v="396" actId="207"/>
          <ac:spMkLst>
            <pc:docMk/>
            <pc:sldMk cId="3392635422" sldId="534"/>
            <ac:spMk id="33" creationId="{5C257590-6ED3-5352-8BB4-C08B629EFA6D}"/>
          </ac:spMkLst>
        </pc:spChg>
        <pc:spChg chg="mod">
          <ac:chgData name="Joe Millward" userId="b155a340-7689-4e99-8dff-d2d82efa4ef8" providerId="ADAL" clId="{A36B6678-F560-4D42-A8A3-2328699D8B2F}" dt="2023-05-23T04:00:49.832" v="401" actId="207"/>
          <ac:spMkLst>
            <pc:docMk/>
            <pc:sldMk cId="3392635422" sldId="534"/>
            <ac:spMk id="36" creationId="{779C89AD-E083-8576-2BF7-3CCCDED48298}"/>
          </ac:spMkLst>
        </pc:spChg>
        <pc:spChg chg="mod">
          <ac:chgData name="Joe Millward" userId="b155a340-7689-4e99-8dff-d2d82efa4ef8" providerId="ADAL" clId="{A36B6678-F560-4D42-A8A3-2328699D8B2F}" dt="2023-05-23T04:01:55.225" v="411" actId="207"/>
          <ac:spMkLst>
            <pc:docMk/>
            <pc:sldMk cId="3392635422" sldId="534"/>
            <ac:spMk id="37" creationId="{923B6B36-B4C5-A218-B6FD-900E5B41B1A1}"/>
          </ac:spMkLst>
        </pc:spChg>
        <pc:spChg chg="mod">
          <ac:chgData name="Joe Millward" userId="b155a340-7689-4e99-8dff-d2d82efa4ef8" providerId="ADAL" clId="{A36B6678-F560-4D42-A8A3-2328699D8B2F}" dt="2023-05-23T03:59:41.145" v="390" actId="207"/>
          <ac:spMkLst>
            <pc:docMk/>
            <pc:sldMk cId="3392635422" sldId="534"/>
            <ac:spMk id="38" creationId="{5CCEB400-FDE0-A00F-B3B3-9ACC538583FC}"/>
          </ac:spMkLst>
        </pc:spChg>
        <pc:spChg chg="mod">
          <ac:chgData name="Joe Millward" userId="b155a340-7689-4e99-8dff-d2d82efa4ef8" providerId="ADAL" clId="{A36B6678-F560-4D42-A8A3-2328699D8B2F}" dt="2023-05-23T04:00:18.534" v="397" actId="207"/>
          <ac:spMkLst>
            <pc:docMk/>
            <pc:sldMk cId="3392635422" sldId="534"/>
            <ac:spMk id="40" creationId="{6B154AFC-2163-5148-3E15-E10E90846F2F}"/>
          </ac:spMkLst>
        </pc:spChg>
        <pc:spChg chg="mod">
          <ac:chgData name="Joe Millward" userId="b155a340-7689-4e99-8dff-d2d82efa4ef8" providerId="ADAL" clId="{A36B6678-F560-4D42-A8A3-2328699D8B2F}" dt="2023-05-23T04:01:00.438" v="403" actId="207"/>
          <ac:spMkLst>
            <pc:docMk/>
            <pc:sldMk cId="3392635422" sldId="534"/>
            <ac:spMk id="41" creationId="{123B538A-CAB9-E5F0-7F39-4504BDF09E2F}"/>
          </ac:spMkLst>
        </pc:spChg>
        <pc:spChg chg="mod">
          <ac:chgData name="Joe Millward" userId="b155a340-7689-4e99-8dff-d2d82efa4ef8" providerId="ADAL" clId="{A36B6678-F560-4D42-A8A3-2328699D8B2F}" dt="2023-05-23T04:02:05.067" v="412" actId="207"/>
          <ac:spMkLst>
            <pc:docMk/>
            <pc:sldMk cId="3392635422" sldId="534"/>
            <ac:spMk id="42" creationId="{FB73BBD8-70DB-87A9-1BDC-9FB16C2C8079}"/>
          </ac:spMkLst>
        </pc:spChg>
        <pc:spChg chg="mod">
          <ac:chgData name="Joe Millward" userId="b155a340-7689-4e99-8dff-d2d82efa4ef8" providerId="ADAL" clId="{A36B6678-F560-4D42-A8A3-2328699D8B2F}" dt="2023-05-23T04:01:17.730" v="406" actId="207"/>
          <ac:spMkLst>
            <pc:docMk/>
            <pc:sldMk cId="3392635422" sldId="534"/>
            <ac:spMk id="43" creationId="{1DD44152-2796-0BBD-4EF3-6CB8928E2D5E}"/>
          </ac:spMkLst>
        </pc:spChg>
        <pc:spChg chg="mod">
          <ac:chgData name="Joe Millward" userId="b155a340-7689-4e99-8dff-d2d82efa4ef8" providerId="ADAL" clId="{A36B6678-F560-4D42-A8A3-2328699D8B2F}" dt="2023-05-23T04:01:33.095" v="408" actId="207"/>
          <ac:spMkLst>
            <pc:docMk/>
            <pc:sldMk cId="3392635422" sldId="534"/>
            <ac:spMk id="44" creationId="{4CEEE189-A1F6-96FD-7793-17D8CD73F423}"/>
          </ac:spMkLst>
        </pc:spChg>
        <pc:spChg chg="mod">
          <ac:chgData name="Joe Millward" userId="b155a340-7689-4e99-8dff-d2d82efa4ef8" providerId="ADAL" clId="{A36B6678-F560-4D42-A8A3-2328699D8B2F}" dt="2023-05-23T03:58:36.394" v="379" actId="207"/>
          <ac:spMkLst>
            <pc:docMk/>
            <pc:sldMk cId="3392635422" sldId="534"/>
            <ac:spMk id="47" creationId="{836BA40F-76C2-1A8F-41C1-0597E313BD40}"/>
          </ac:spMkLst>
        </pc:spChg>
        <pc:spChg chg="mod">
          <ac:chgData name="Joe Millward" userId="b155a340-7689-4e99-8dff-d2d82efa4ef8" providerId="ADAL" clId="{A36B6678-F560-4D42-A8A3-2328699D8B2F}" dt="2023-05-23T04:02:14.482" v="413" actId="207"/>
          <ac:spMkLst>
            <pc:docMk/>
            <pc:sldMk cId="3392635422" sldId="534"/>
            <ac:spMk id="48" creationId="{AD2A0018-47DF-D1EC-9E8B-D252D2092FE5}"/>
          </ac:spMkLst>
        </pc:spChg>
        <pc:spChg chg="mod">
          <ac:chgData name="Joe Millward" userId="b155a340-7689-4e99-8dff-d2d82efa4ef8" providerId="ADAL" clId="{A36B6678-F560-4D42-A8A3-2328699D8B2F}" dt="2023-05-23T03:59:47.082" v="392" actId="207"/>
          <ac:spMkLst>
            <pc:docMk/>
            <pc:sldMk cId="3392635422" sldId="534"/>
            <ac:spMk id="49" creationId="{919FFF0E-BE0A-C963-6F07-992856E4E329}"/>
          </ac:spMkLst>
        </pc:spChg>
        <pc:spChg chg="mod">
          <ac:chgData name="Joe Millward" userId="b155a340-7689-4e99-8dff-d2d82efa4ef8" providerId="ADAL" clId="{A36B6678-F560-4D42-A8A3-2328699D8B2F}" dt="2023-05-23T03:59:59.170" v="394" actId="207"/>
          <ac:spMkLst>
            <pc:docMk/>
            <pc:sldMk cId="3392635422" sldId="534"/>
            <ac:spMk id="50" creationId="{51AFEB7E-3CAD-34EF-644D-33AA3D3DB7D0}"/>
          </ac:spMkLst>
        </pc:spChg>
        <pc:spChg chg="mod">
          <ac:chgData name="Joe Millward" userId="b155a340-7689-4e99-8dff-d2d82efa4ef8" providerId="ADAL" clId="{A36B6678-F560-4D42-A8A3-2328699D8B2F}" dt="2023-05-23T04:02:33.376" v="415" actId="207"/>
          <ac:spMkLst>
            <pc:docMk/>
            <pc:sldMk cId="3392635422" sldId="534"/>
            <ac:spMk id="52" creationId="{A64BB58D-7893-7DF3-CF02-E3BCA5236AF0}"/>
          </ac:spMkLst>
        </pc:spChg>
        <pc:spChg chg="mod">
          <ac:chgData name="Joe Millward" userId="b155a340-7689-4e99-8dff-d2d82efa4ef8" providerId="ADAL" clId="{A36B6678-F560-4D42-A8A3-2328699D8B2F}" dt="2023-05-23T03:58:28.352" v="377" actId="207"/>
          <ac:spMkLst>
            <pc:docMk/>
            <pc:sldMk cId="3392635422" sldId="534"/>
            <ac:spMk id="53" creationId="{0515920A-07A3-F8B0-7967-65F6AA2B832E}"/>
          </ac:spMkLst>
        </pc:spChg>
        <pc:spChg chg="mod">
          <ac:chgData name="Joe Millward" userId="b155a340-7689-4e99-8dff-d2d82efa4ef8" providerId="ADAL" clId="{A36B6678-F560-4D42-A8A3-2328699D8B2F}" dt="2023-05-23T03:58:03.024" v="374" actId="207"/>
          <ac:spMkLst>
            <pc:docMk/>
            <pc:sldMk cId="3392635422" sldId="534"/>
            <ac:spMk id="56" creationId="{88B2DE11-BFCF-579B-C6F1-2E8CE4D5FF26}"/>
          </ac:spMkLst>
        </pc:spChg>
        <pc:spChg chg="mod">
          <ac:chgData name="Joe Millward" userId="b155a340-7689-4e99-8dff-d2d82efa4ef8" providerId="ADAL" clId="{A36B6678-F560-4D42-A8A3-2328699D8B2F}" dt="2023-05-23T03:58:31.301" v="378" actId="207"/>
          <ac:spMkLst>
            <pc:docMk/>
            <pc:sldMk cId="3392635422" sldId="534"/>
            <ac:spMk id="58" creationId="{7F5D9A98-F7B2-A50D-C8F1-FBEAA94E0295}"/>
          </ac:spMkLst>
        </pc:spChg>
        <pc:spChg chg="mod">
          <ac:chgData name="Joe Millward" userId="b155a340-7689-4e99-8dff-d2d82efa4ef8" providerId="ADAL" clId="{A36B6678-F560-4D42-A8A3-2328699D8B2F}" dt="2023-05-23T03:55:18.170" v="334" actId="20577"/>
          <ac:spMkLst>
            <pc:docMk/>
            <pc:sldMk cId="3392635422" sldId="534"/>
            <ac:spMk id="59" creationId="{F791EF8A-0476-960E-A6CE-35CF070591E7}"/>
          </ac:spMkLst>
        </pc:spChg>
        <pc:spChg chg="mod">
          <ac:chgData name="Joe Millward" userId="b155a340-7689-4e99-8dff-d2d82efa4ef8" providerId="ADAL" clId="{A36B6678-F560-4D42-A8A3-2328699D8B2F}" dt="2023-05-23T03:56:52.786" v="373" actId="20577"/>
          <ac:spMkLst>
            <pc:docMk/>
            <pc:sldMk cId="3392635422" sldId="534"/>
            <ac:spMk id="60" creationId="{DBA4C4D4-7CC1-505B-0BA7-EE9AD8759B24}"/>
          </ac:spMkLst>
        </pc:spChg>
        <pc:spChg chg="mod">
          <ac:chgData name="Joe Millward" userId="b155a340-7689-4e99-8dff-d2d82efa4ef8" providerId="ADAL" clId="{A36B6678-F560-4D42-A8A3-2328699D8B2F}" dt="2023-05-23T03:56:49.272" v="371" actId="20577"/>
          <ac:spMkLst>
            <pc:docMk/>
            <pc:sldMk cId="3392635422" sldId="534"/>
            <ac:spMk id="61" creationId="{8A70531B-364E-0BFA-C970-63E4CC9871E3}"/>
          </ac:spMkLst>
        </pc:spChg>
        <pc:spChg chg="mod">
          <ac:chgData name="Joe Millward" userId="b155a340-7689-4e99-8dff-d2d82efa4ef8" providerId="ADAL" clId="{A36B6678-F560-4D42-A8A3-2328699D8B2F}" dt="2023-05-23T03:56:38.462" v="366" actId="20577"/>
          <ac:spMkLst>
            <pc:docMk/>
            <pc:sldMk cId="3392635422" sldId="534"/>
            <ac:spMk id="62" creationId="{EDF97912-F51B-04B8-607C-12DDD38C7252}"/>
          </ac:spMkLst>
        </pc:spChg>
        <pc:spChg chg="mod">
          <ac:chgData name="Joe Millward" userId="b155a340-7689-4e99-8dff-d2d82efa4ef8" providerId="ADAL" clId="{A36B6678-F560-4D42-A8A3-2328699D8B2F}" dt="2023-05-23T03:58:48.419" v="382" actId="207"/>
          <ac:spMkLst>
            <pc:docMk/>
            <pc:sldMk cId="3392635422" sldId="534"/>
            <ac:spMk id="63" creationId="{F74CD645-D1B4-698B-F0F8-51F7E18AE4DE}"/>
          </ac:spMkLst>
        </pc:spChg>
        <pc:spChg chg="mod">
          <ac:chgData name="Joe Millward" userId="b155a340-7689-4e99-8dff-d2d82efa4ef8" providerId="ADAL" clId="{A36B6678-F560-4D42-A8A3-2328699D8B2F}" dt="2023-05-23T03:58:38.953" v="380" actId="207"/>
          <ac:spMkLst>
            <pc:docMk/>
            <pc:sldMk cId="3392635422" sldId="534"/>
            <ac:spMk id="64" creationId="{98F7064E-C1FB-C06D-1C09-C40F468AC251}"/>
          </ac:spMkLst>
        </pc:spChg>
        <pc:spChg chg="mod">
          <ac:chgData name="Joe Millward" userId="b155a340-7689-4e99-8dff-d2d82efa4ef8" providerId="ADAL" clId="{A36B6678-F560-4D42-A8A3-2328699D8B2F}" dt="2023-05-23T03:56:25.938" v="360" actId="20577"/>
          <ac:spMkLst>
            <pc:docMk/>
            <pc:sldMk cId="3392635422" sldId="534"/>
            <ac:spMk id="65" creationId="{90F3E0E9-ED68-2518-8ACD-95A1714742A1}"/>
          </ac:spMkLst>
        </pc:spChg>
        <pc:spChg chg="mod">
          <ac:chgData name="Joe Millward" userId="b155a340-7689-4e99-8dff-d2d82efa4ef8" providerId="ADAL" clId="{A36B6678-F560-4D42-A8A3-2328699D8B2F}" dt="2023-05-23T03:56:21.046" v="358" actId="20577"/>
          <ac:spMkLst>
            <pc:docMk/>
            <pc:sldMk cId="3392635422" sldId="534"/>
            <ac:spMk id="67" creationId="{83971C56-04EA-1051-3379-64D3BCF049D9}"/>
          </ac:spMkLst>
        </pc:spChg>
        <pc:spChg chg="mod">
          <ac:chgData name="Joe Millward" userId="b155a340-7689-4e99-8dff-d2d82efa4ef8" providerId="ADAL" clId="{A36B6678-F560-4D42-A8A3-2328699D8B2F}" dt="2023-05-23T04:00:32.429" v="400" actId="207"/>
          <ac:spMkLst>
            <pc:docMk/>
            <pc:sldMk cId="3392635422" sldId="534"/>
            <ac:spMk id="68" creationId="{6F419703-A402-30E1-E61A-DCDECBD8DDF5}"/>
          </ac:spMkLst>
        </pc:spChg>
        <pc:spChg chg="add del mod">
          <ac:chgData name="Joe Millward" userId="b155a340-7689-4e99-8dff-d2d82efa4ef8" providerId="ADAL" clId="{A36B6678-F560-4D42-A8A3-2328699D8B2F}" dt="2023-05-23T03:59:02.905" v="384" actId="207"/>
          <ac:spMkLst>
            <pc:docMk/>
            <pc:sldMk cId="3392635422" sldId="534"/>
            <ac:spMk id="69" creationId="{A73D661C-9E97-4630-1E79-A2E36E96BBAA}"/>
          </ac:spMkLst>
        </pc:spChg>
        <pc:spChg chg="mod">
          <ac:chgData name="Joe Millward" userId="b155a340-7689-4e99-8dff-d2d82efa4ef8" providerId="ADAL" clId="{A36B6678-F560-4D42-A8A3-2328699D8B2F}" dt="2023-05-23T03:56:11.798" v="354" actId="20577"/>
          <ac:spMkLst>
            <pc:docMk/>
            <pc:sldMk cId="3392635422" sldId="534"/>
            <ac:spMk id="70" creationId="{C3EEC9BD-3CB2-F2A0-3BFA-354C72A45D8B}"/>
          </ac:spMkLst>
        </pc:spChg>
        <pc:spChg chg="mod">
          <ac:chgData name="Joe Millward" userId="b155a340-7689-4e99-8dff-d2d82efa4ef8" providerId="ADAL" clId="{A36B6678-F560-4D42-A8A3-2328699D8B2F}" dt="2023-05-23T03:59:43.286" v="391" actId="1076"/>
          <ac:spMkLst>
            <pc:docMk/>
            <pc:sldMk cId="3392635422" sldId="534"/>
            <ac:spMk id="72" creationId="{32BE1D80-8B6D-8644-2B97-70F179939006}"/>
          </ac:spMkLst>
        </pc:spChg>
        <pc:spChg chg="mod">
          <ac:chgData name="Joe Millward" userId="b155a340-7689-4e99-8dff-d2d82efa4ef8" providerId="ADAL" clId="{A36B6678-F560-4D42-A8A3-2328699D8B2F}" dt="2023-05-23T03:59:54.022" v="393" actId="207"/>
          <ac:spMkLst>
            <pc:docMk/>
            <pc:sldMk cId="3392635422" sldId="534"/>
            <ac:spMk id="73" creationId="{A890992E-27A2-EA81-6ABA-CEE4432F7442}"/>
          </ac:spMkLst>
        </pc:spChg>
        <pc:spChg chg="mod">
          <ac:chgData name="Joe Millward" userId="b155a340-7689-4e99-8dff-d2d82efa4ef8" providerId="ADAL" clId="{A36B6678-F560-4D42-A8A3-2328699D8B2F}" dt="2023-05-23T04:00:32.429" v="400" actId="207"/>
          <ac:spMkLst>
            <pc:docMk/>
            <pc:sldMk cId="3392635422" sldId="534"/>
            <ac:spMk id="74" creationId="{A60DBA94-6B4C-6063-CE1E-A5FCAC79295E}"/>
          </ac:spMkLst>
        </pc:spChg>
        <pc:spChg chg="mod">
          <ac:chgData name="Joe Millward" userId="b155a340-7689-4e99-8dff-d2d82efa4ef8" providerId="ADAL" clId="{A36B6678-F560-4D42-A8A3-2328699D8B2F}" dt="2023-05-23T03:55:04.871" v="328" actId="20577"/>
          <ac:spMkLst>
            <pc:docMk/>
            <pc:sldMk cId="3392635422" sldId="534"/>
            <ac:spMk id="76" creationId="{7454B3D7-890F-1EDD-FA57-76E09C2C2A50}"/>
          </ac:spMkLst>
        </pc:spChg>
        <pc:spChg chg="mod">
          <ac:chgData name="Joe Millward" userId="b155a340-7689-4e99-8dff-d2d82efa4ef8" providerId="ADAL" clId="{A36B6678-F560-4D42-A8A3-2328699D8B2F}" dt="2023-05-23T04:01:08.870" v="405" actId="207"/>
          <ac:spMkLst>
            <pc:docMk/>
            <pc:sldMk cId="3392635422" sldId="534"/>
            <ac:spMk id="78" creationId="{00D4B6B0-E12B-DB5A-2FFD-4D3587ADB2F4}"/>
          </ac:spMkLst>
        </pc:spChg>
        <pc:spChg chg="mod">
          <ac:chgData name="Joe Millward" userId="b155a340-7689-4e99-8dff-d2d82efa4ef8" providerId="ADAL" clId="{A36B6678-F560-4D42-A8A3-2328699D8B2F}" dt="2023-05-23T04:00:32.429" v="400" actId="207"/>
          <ac:spMkLst>
            <pc:docMk/>
            <pc:sldMk cId="3392635422" sldId="534"/>
            <ac:spMk id="79" creationId="{1BC2A4E5-AB28-E150-3746-A407C712B786}"/>
          </ac:spMkLst>
        </pc:spChg>
        <pc:spChg chg="mod">
          <ac:chgData name="Joe Millward" userId="b155a340-7689-4e99-8dff-d2d82efa4ef8" providerId="ADAL" clId="{A36B6678-F560-4D42-A8A3-2328699D8B2F}" dt="2023-05-23T04:00:54.874" v="402" actId="1076"/>
          <ac:spMkLst>
            <pc:docMk/>
            <pc:sldMk cId="3392635422" sldId="534"/>
            <ac:spMk id="82" creationId="{56A3A438-D5F7-48AB-BE03-68717B13746C}"/>
          </ac:spMkLst>
        </pc:spChg>
        <pc:spChg chg="mod">
          <ac:chgData name="Joe Millward" userId="b155a340-7689-4e99-8dff-d2d82efa4ef8" providerId="ADAL" clId="{A36B6678-F560-4D42-A8A3-2328699D8B2F}" dt="2023-05-23T03:56:45.682" v="370" actId="20577"/>
          <ac:spMkLst>
            <pc:docMk/>
            <pc:sldMk cId="3392635422" sldId="534"/>
            <ac:spMk id="85" creationId="{B814A221-42B1-DFAD-D862-802A4495CEFF}"/>
          </ac:spMkLst>
        </pc:spChg>
        <pc:spChg chg="mod">
          <ac:chgData name="Joe Millward" userId="b155a340-7689-4e99-8dff-d2d82efa4ef8" providerId="ADAL" clId="{A36B6678-F560-4D42-A8A3-2328699D8B2F}" dt="2023-05-23T03:56:35.102" v="364" actId="20577"/>
          <ac:spMkLst>
            <pc:docMk/>
            <pc:sldMk cId="3392635422" sldId="534"/>
            <ac:spMk id="90" creationId="{C98B5443-C603-BC02-72E1-3A710E4E705E}"/>
          </ac:spMkLst>
        </pc:spChg>
        <pc:spChg chg="mod">
          <ac:chgData name="Joe Millward" userId="b155a340-7689-4e99-8dff-d2d82efa4ef8" providerId="ADAL" clId="{A36B6678-F560-4D42-A8A3-2328699D8B2F}" dt="2023-05-23T03:56:41.883" v="368" actId="20577"/>
          <ac:spMkLst>
            <pc:docMk/>
            <pc:sldMk cId="3392635422" sldId="534"/>
            <ac:spMk id="97" creationId="{79533FDC-F41A-DB5F-5E0C-E3FD1A838B3C}"/>
          </ac:spMkLst>
        </pc:spChg>
        <pc:spChg chg="mod">
          <ac:chgData name="Joe Millward" userId="b155a340-7689-4e99-8dff-d2d82efa4ef8" providerId="ADAL" clId="{A36B6678-F560-4D42-A8A3-2328699D8B2F}" dt="2023-05-23T03:54:32.207" v="316" actId="20577"/>
          <ac:spMkLst>
            <pc:docMk/>
            <pc:sldMk cId="3392635422" sldId="534"/>
            <ac:spMk id="103" creationId="{DD27FA09-4E09-0510-4FA7-8CAF622C8588}"/>
          </ac:spMkLst>
        </pc:spChg>
        <pc:spChg chg="mod">
          <ac:chgData name="Joe Millward" userId="b155a340-7689-4e99-8dff-d2d82efa4ef8" providerId="ADAL" clId="{A36B6678-F560-4D42-A8A3-2328699D8B2F}" dt="2023-05-23T04:01:03.430" v="404" actId="207"/>
          <ac:spMkLst>
            <pc:docMk/>
            <pc:sldMk cId="3392635422" sldId="534"/>
            <ac:spMk id="104" creationId="{1A58117E-DE8E-396D-5EC0-ADB41AB39E31}"/>
          </ac:spMkLst>
        </pc:spChg>
        <pc:spChg chg="mod">
          <ac:chgData name="Joe Millward" userId="b155a340-7689-4e99-8dff-d2d82efa4ef8" providerId="ADAL" clId="{A36B6678-F560-4D42-A8A3-2328699D8B2F}" dt="2023-05-23T03:54:29.270" v="314" actId="20577"/>
          <ac:spMkLst>
            <pc:docMk/>
            <pc:sldMk cId="3392635422" sldId="534"/>
            <ac:spMk id="105" creationId="{D1686372-8BDE-3647-8A52-43AF1811D0F9}"/>
          </ac:spMkLst>
        </pc:spChg>
        <pc:spChg chg="mod">
          <ac:chgData name="Joe Millward" userId="b155a340-7689-4e99-8dff-d2d82efa4ef8" providerId="ADAL" clId="{A36B6678-F560-4D42-A8A3-2328699D8B2F}" dt="2023-05-23T03:55:45.187" v="346" actId="20577"/>
          <ac:spMkLst>
            <pc:docMk/>
            <pc:sldMk cId="3392635422" sldId="534"/>
            <ac:spMk id="106" creationId="{72B5EF9F-7B76-C082-7C8A-487E76F7DDDA}"/>
          </ac:spMkLst>
        </pc:spChg>
        <pc:spChg chg="mod">
          <ac:chgData name="Joe Millward" userId="b155a340-7689-4e99-8dff-d2d82efa4ef8" providerId="ADAL" clId="{A36B6678-F560-4D42-A8A3-2328699D8B2F}" dt="2023-05-23T03:55:38.217" v="344" actId="20577"/>
          <ac:spMkLst>
            <pc:docMk/>
            <pc:sldMk cId="3392635422" sldId="534"/>
            <ac:spMk id="107" creationId="{BBC09329-7227-11CA-F6BE-FFCE04127B1D}"/>
          </ac:spMkLst>
        </pc:spChg>
        <pc:spChg chg="mod">
          <ac:chgData name="Joe Millward" userId="b155a340-7689-4e99-8dff-d2d82efa4ef8" providerId="ADAL" clId="{A36B6678-F560-4D42-A8A3-2328699D8B2F}" dt="2023-05-23T03:54:23.990" v="312" actId="20577"/>
          <ac:spMkLst>
            <pc:docMk/>
            <pc:sldMk cId="3392635422" sldId="534"/>
            <ac:spMk id="121" creationId="{ACA12473-50FE-71D2-EB5A-98A0C01CEDD2}"/>
          </ac:spMkLst>
        </pc:spChg>
        <pc:spChg chg="mod">
          <ac:chgData name="Joe Millward" userId="b155a340-7689-4e99-8dff-d2d82efa4ef8" providerId="ADAL" clId="{A36B6678-F560-4D42-A8A3-2328699D8B2F}" dt="2023-05-23T04:03:09.940" v="419" actId="1076"/>
          <ac:spMkLst>
            <pc:docMk/>
            <pc:sldMk cId="3392635422" sldId="534"/>
            <ac:spMk id="125" creationId="{6489D1A9-D3C6-2D27-79FC-3ECD769AB246}"/>
          </ac:spMkLst>
        </pc:spChg>
        <pc:spChg chg="mod">
          <ac:chgData name="Joe Millward" userId="b155a340-7689-4e99-8dff-d2d82efa4ef8" providerId="ADAL" clId="{A36B6678-F560-4D42-A8A3-2328699D8B2F}" dt="2023-05-23T03:54:11.339" v="306" actId="20577"/>
          <ac:spMkLst>
            <pc:docMk/>
            <pc:sldMk cId="3392635422" sldId="534"/>
            <ac:spMk id="129" creationId="{5E9669FC-48BC-147D-1E8A-11249619A34A}"/>
          </ac:spMkLst>
        </pc:spChg>
        <pc:spChg chg="mod">
          <ac:chgData name="Joe Millward" userId="b155a340-7689-4e99-8dff-d2d82efa4ef8" providerId="ADAL" clId="{A36B6678-F560-4D42-A8A3-2328699D8B2F}" dt="2023-05-23T03:54:19.563" v="310" actId="20577"/>
          <ac:spMkLst>
            <pc:docMk/>
            <pc:sldMk cId="3392635422" sldId="534"/>
            <ac:spMk id="133" creationId="{A65D5302-6DEB-8ADF-09E8-3B11E4037EB9}"/>
          </ac:spMkLst>
        </pc:spChg>
        <pc:spChg chg="mod">
          <ac:chgData name="Joe Millward" userId="b155a340-7689-4e99-8dff-d2d82efa4ef8" providerId="ADAL" clId="{A36B6678-F560-4D42-A8A3-2328699D8B2F}" dt="2023-05-23T03:53:29.623" v="288" actId="20577"/>
          <ac:spMkLst>
            <pc:docMk/>
            <pc:sldMk cId="3392635422" sldId="534"/>
            <ac:spMk id="139" creationId="{7DFB5F6E-5CA2-F883-00A8-24C9882DABBE}"/>
          </ac:spMkLst>
        </pc:spChg>
        <pc:spChg chg="mod">
          <ac:chgData name="Joe Millward" userId="b155a340-7689-4e99-8dff-d2d82efa4ef8" providerId="ADAL" clId="{A36B6678-F560-4D42-A8A3-2328699D8B2F}" dt="2023-05-23T03:53:24.954" v="286" actId="20577"/>
          <ac:spMkLst>
            <pc:docMk/>
            <pc:sldMk cId="3392635422" sldId="534"/>
            <ac:spMk id="161" creationId="{3A86F6CD-E651-6EDA-6D86-8E420564385D}"/>
          </ac:spMkLst>
        </pc:spChg>
        <pc:spChg chg="mod">
          <ac:chgData name="Joe Millward" userId="b155a340-7689-4e99-8dff-d2d82efa4ef8" providerId="ADAL" clId="{A36B6678-F560-4D42-A8A3-2328699D8B2F}" dt="2023-05-23T03:53:44.766" v="296" actId="20577"/>
          <ac:spMkLst>
            <pc:docMk/>
            <pc:sldMk cId="3392635422" sldId="534"/>
            <ac:spMk id="162" creationId="{4B9DA9EE-60C5-9542-7B8B-035C7B0B38BD}"/>
          </ac:spMkLst>
        </pc:spChg>
        <pc:spChg chg="mod">
          <ac:chgData name="Joe Millward" userId="b155a340-7689-4e99-8dff-d2d82efa4ef8" providerId="ADAL" clId="{A36B6678-F560-4D42-A8A3-2328699D8B2F}" dt="2023-05-23T03:53:58.350" v="300" actId="20577"/>
          <ac:spMkLst>
            <pc:docMk/>
            <pc:sldMk cId="3392635422" sldId="534"/>
            <ac:spMk id="163" creationId="{960DEA85-367A-876B-C601-80377A2368B9}"/>
          </ac:spMkLst>
        </pc:spChg>
        <pc:spChg chg="mod">
          <ac:chgData name="Joe Millward" userId="b155a340-7689-4e99-8dff-d2d82efa4ef8" providerId="ADAL" clId="{A36B6678-F560-4D42-A8A3-2328699D8B2F}" dt="2023-05-23T03:53:13.954" v="282" actId="20577"/>
          <ac:spMkLst>
            <pc:docMk/>
            <pc:sldMk cId="3392635422" sldId="534"/>
            <ac:spMk id="164" creationId="{CB0A8CF3-C1B9-9AFC-4F5C-6CD0454279F6}"/>
          </ac:spMkLst>
        </pc:spChg>
        <pc:spChg chg="mod">
          <ac:chgData name="Joe Millward" userId="b155a340-7689-4e99-8dff-d2d82efa4ef8" providerId="ADAL" clId="{A36B6678-F560-4D42-A8A3-2328699D8B2F}" dt="2023-05-23T03:53:53.379" v="298" actId="20577"/>
          <ac:spMkLst>
            <pc:docMk/>
            <pc:sldMk cId="3392635422" sldId="534"/>
            <ac:spMk id="165" creationId="{B8793442-F9DC-A6ED-E5C8-76AD6DD777C4}"/>
          </ac:spMkLst>
        </pc:spChg>
        <pc:spChg chg="mod">
          <ac:chgData name="Joe Millward" userId="b155a340-7689-4e99-8dff-d2d82efa4ef8" providerId="ADAL" clId="{A36B6678-F560-4D42-A8A3-2328699D8B2F}" dt="2023-05-23T03:54:54.222" v="326" actId="20577"/>
          <ac:spMkLst>
            <pc:docMk/>
            <pc:sldMk cId="3392635422" sldId="534"/>
            <ac:spMk id="166" creationId="{BEE3FDD8-C78E-CB81-9356-41F3B01E0C02}"/>
          </ac:spMkLst>
        </pc:spChg>
        <pc:spChg chg="mod">
          <ac:chgData name="Joe Millward" userId="b155a340-7689-4e99-8dff-d2d82efa4ef8" providerId="ADAL" clId="{A36B6678-F560-4D42-A8A3-2328699D8B2F}" dt="2023-05-23T03:55:09.194" v="330" actId="20577"/>
          <ac:spMkLst>
            <pc:docMk/>
            <pc:sldMk cId="3392635422" sldId="534"/>
            <ac:spMk id="167" creationId="{C4497B52-6DA9-8217-84CE-0CD5502A1CC4}"/>
          </ac:spMkLst>
        </pc:spChg>
        <pc:spChg chg="mod">
          <ac:chgData name="Joe Millward" userId="b155a340-7689-4e99-8dff-d2d82efa4ef8" providerId="ADAL" clId="{A36B6678-F560-4D42-A8A3-2328699D8B2F}" dt="2023-05-23T03:56:31.793" v="362" actId="20577"/>
          <ac:spMkLst>
            <pc:docMk/>
            <pc:sldMk cId="3392635422" sldId="534"/>
            <ac:spMk id="168" creationId="{7EED0B96-979E-CA1E-ADF6-0F15FC233C34}"/>
          </ac:spMkLst>
        </pc:spChg>
        <pc:spChg chg="mod">
          <ac:chgData name="Joe Millward" userId="b155a340-7689-4e99-8dff-d2d82efa4ef8" providerId="ADAL" clId="{A36B6678-F560-4D42-A8A3-2328699D8B2F}" dt="2023-05-23T03:54:47.159" v="322" actId="20577"/>
          <ac:spMkLst>
            <pc:docMk/>
            <pc:sldMk cId="3392635422" sldId="534"/>
            <ac:spMk id="172" creationId="{58A3DD31-6D21-762B-DC72-2115D1B53E4E}"/>
          </ac:spMkLst>
        </pc:spChg>
        <pc:spChg chg="mod">
          <ac:chgData name="Joe Millward" userId="b155a340-7689-4e99-8dff-d2d82efa4ef8" providerId="ADAL" clId="{A36B6678-F560-4D42-A8A3-2328699D8B2F}" dt="2023-05-23T03:54:07.857" v="304" actId="20577"/>
          <ac:spMkLst>
            <pc:docMk/>
            <pc:sldMk cId="3392635422" sldId="534"/>
            <ac:spMk id="189" creationId="{23DD353D-E326-C10E-8F6E-4F07D2525F03}"/>
          </ac:spMkLst>
        </pc:spChg>
        <pc:spChg chg="mod">
          <ac:chgData name="Joe Millward" userId="b155a340-7689-4e99-8dff-d2d82efa4ef8" providerId="ADAL" clId="{A36B6678-F560-4D42-A8A3-2328699D8B2F}" dt="2023-05-23T03:53:21.050" v="284" actId="20577"/>
          <ac:spMkLst>
            <pc:docMk/>
            <pc:sldMk cId="3392635422" sldId="534"/>
            <ac:spMk id="190" creationId="{B56AC990-D98B-D958-142F-4C311E799926}"/>
          </ac:spMkLst>
        </pc:spChg>
        <pc:spChg chg="mod">
          <ac:chgData name="Joe Millward" userId="b155a340-7689-4e99-8dff-d2d82efa4ef8" providerId="ADAL" clId="{A36B6678-F560-4D42-A8A3-2328699D8B2F}" dt="2023-05-23T03:53:37.946" v="292" actId="20577"/>
          <ac:spMkLst>
            <pc:docMk/>
            <pc:sldMk cId="3392635422" sldId="534"/>
            <ac:spMk id="191" creationId="{58C7238F-5264-4744-9A9E-78735368FA86}"/>
          </ac:spMkLst>
        </pc:spChg>
        <pc:spChg chg="mod">
          <ac:chgData name="Joe Millward" userId="b155a340-7689-4e99-8dff-d2d82efa4ef8" providerId="ADAL" clId="{A36B6678-F560-4D42-A8A3-2328699D8B2F}" dt="2023-05-23T03:53:41.334" v="294" actId="20577"/>
          <ac:spMkLst>
            <pc:docMk/>
            <pc:sldMk cId="3392635422" sldId="534"/>
            <ac:spMk id="192" creationId="{34245643-207B-2B8D-0849-E6FD22491BB6}"/>
          </ac:spMkLst>
        </pc:spChg>
        <pc:spChg chg="mod">
          <ac:chgData name="Joe Millward" userId="b155a340-7689-4e99-8dff-d2d82efa4ef8" providerId="ADAL" clId="{A36B6678-F560-4D42-A8A3-2328699D8B2F}" dt="2023-05-23T03:54:03.714" v="302" actId="20577"/>
          <ac:spMkLst>
            <pc:docMk/>
            <pc:sldMk cId="3392635422" sldId="534"/>
            <ac:spMk id="218" creationId="{BC4C3FC7-5A86-0FE0-09E8-B971B70DEF3D}"/>
          </ac:spMkLst>
        </pc:spChg>
        <pc:spChg chg="mod">
          <ac:chgData name="Joe Millward" userId="b155a340-7689-4e99-8dff-d2d82efa4ef8" providerId="ADAL" clId="{A36B6678-F560-4D42-A8A3-2328699D8B2F}" dt="2023-05-23T03:53:34.578" v="290" actId="20577"/>
          <ac:spMkLst>
            <pc:docMk/>
            <pc:sldMk cId="3392635422" sldId="534"/>
            <ac:spMk id="219" creationId="{18905469-9908-63A6-D096-AEA751C96513}"/>
          </ac:spMkLst>
        </pc:spChg>
        <pc:spChg chg="mod">
          <ac:chgData name="Joe Millward" userId="b155a340-7689-4e99-8dff-d2d82efa4ef8" providerId="ADAL" clId="{A36B6678-F560-4D42-A8A3-2328699D8B2F}" dt="2023-05-23T03:53:09.266" v="280" actId="20577"/>
          <ac:spMkLst>
            <pc:docMk/>
            <pc:sldMk cId="3392635422" sldId="534"/>
            <ac:spMk id="236" creationId="{604C40E8-F683-0EEC-C235-FEB83DE3E8D5}"/>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1.9308246941623874E-2"/>
          <c:w val="0.95416666666666672"/>
          <c:h val="0.7247775702729703"/>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experienced physical 
violence by any perpetrator 
since age 15</c:v>
                </c:pt>
                <c:pt idx="1">
                  <c:v>Experienced physical violence 
by any perpetrator
in the last 12 months</c:v>
                </c:pt>
              </c:strCache>
            </c:strRef>
          </c:cat>
          <c:val>
            <c:numRef>
              <c:f>Sheet1!$B$2:$C$2</c:f>
              <c:numCache>
                <c:formatCode>General</c:formatCode>
                <c:ptCount val="2"/>
                <c:pt idx="0">
                  <c:v>34</c:v>
                </c:pt>
                <c:pt idx="1">
                  <c:v>31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3819999733609199E-2"/>
          <c:w val="0.99392242559276067"/>
          <c:h val="0.71161441707032269"/>
        </c:manualLayout>
      </c:layout>
      <c:barChart>
        <c:barDir val="col"/>
        <c:grouping val="clustered"/>
        <c:varyColors val="0"/>
        <c:ser>
          <c:idx val="0"/>
          <c:order val="0"/>
          <c:tx>
            <c:strRef>
              <c:f>Sheet1!$A$2</c:f>
              <c:strCache>
                <c:ptCount val="1"/>
                <c:pt idx="0">
                  <c:v>Emotional violence</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Emotional violence</c:v>
                </c:pt>
                <c:pt idx="1">
                  <c:v>Physical violence</c:v>
                </c:pt>
                <c:pt idx="2">
                  <c:v>Sexual violence</c:v>
                </c:pt>
                <c:pt idx="3">
                  <c:v>Physical or sexual or emotional violence</c:v>
                </c:pt>
              </c:strCache>
            </c:strRef>
          </c:cat>
          <c:val>
            <c:numRef>
              <c:f>Sheet1!$B$2:$B$5</c:f>
              <c:numCache>
                <c:formatCode>General</c:formatCode>
                <c:ptCount val="4"/>
                <c:pt idx="0">
                  <c:v>30</c:v>
                </c:pt>
                <c:pt idx="1">
                  <c:v>28</c:v>
                </c:pt>
                <c:pt idx="2">
                  <c:v>10</c:v>
                </c:pt>
                <c:pt idx="3">
                  <c:v>40</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5609768619669177E-2"/>
          <c:w val="0.99392242559276067"/>
          <c:h val="0.71982459203551719"/>
        </c:manualLayout>
      </c:layout>
      <c:barChart>
        <c:barDir val="col"/>
        <c:grouping val="clustered"/>
        <c:varyColors val="0"/>
        <c:ser>
          <c:idx val="0"/>
          <c:order val="0"/>
          <c:tx>
            <c:strRef>
              <c:f>Sheet1!$A$2</c:f>
              <c:strCache>
                <c:ptCount val="1"/>
                <c:pt idx="0">
                  <c:v>Emotional violence</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Emotional violence</c:v>
                </c:pt>
                <c:pt idx="1">
                  <c:v>Physical violence</c:v>
                </c:pt>
                <c:pt idx="2">
                  <c:v>Sexual violence</c:v>
                </c:pt>
                <c:pt idx="3">
                  <c:v>Physical or sexual or emotional violence</c:v>
                </c:pt>
              </c:strCache>
            </c:strRef>
          </c:cat>
          <c:val>
            <c:numRef>
              <c:f>Sheet1!$B$2:$B$5</c:f>
              <c:numCache>
                <c:formatCode>General</c:formatCode>
                <c:ptCount val="4"/>
                <c:pt idx="0">
                  <c:v>22</c:v>
                </c:pt>
                <c:pt idx="1">
                  <c:v>16</c:v>
                </c:pt>
                <c:pt idx="2">
                  <c:v>7</c:v>
                </c:pt>
                <c:pt idx="3">
                  <c:v>28</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99047008833E-2"/>
          <c:y val="3.896811170960026E-2"/>
          <c:w val="0.95416666666666672"/>
          <c:h val="0.83805808308298213"/>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6975-4C91-9E2D-09E120216A84}"/>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1-6975-4C91-9E2D-09E120216A84}"/>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2-6975-4C91-9E2D-09E120216A84}"/>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3-6975-4C91-9E2D-09E120216A84}"/>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4-6975-4C91-9E2D-09E120216A84}"/>
              </c:ext>
            </c:extLst>
          </c:dPt>
          <c:dPt>
            <c:idx val="5"/>
            <c:invertIfNegative val="0"/>
            <c:bubble3D val="0"/>
            <c:spPr>
              <a:solidFill>
                <a:schemeClr val="accent4"/>
              </a:solidFill>
              <a:ln>
                <a:noFill/>
              </a:ln>
              <a:effectLst/>
            </c:spPr>
            <c:extLst>
              <c:ext xmlns:c16="http://schemas.microsoft.com/office/drawing/2014/chart" uri="{C3380CC4-5D6E-409C-BE32-E72D297353CC}">
                <c16:uniqueId val="{00000005-6975-4C91-9E2D-09E120216A84}"/>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15-19</c:v>
                </c:pt>
                <c:pt idx="2">
                  <c:v>20-24</c:v>
                </c:pt>
                <c:pt idx="3">
                  <c:v>25-29</c:v>
                </c:pt>
                <c:pt idx="4">
                  <c:v>30-39</c:v>
                </c:pt>
                <c:pt idx="5">
                  <c:v>40-49</c:v>
                </c:pt>
              </c:strCache>
            </c:strRef>
          </c:cat>
          <c:val>
            <c:numRef>
              <c:f>Sheet1!$B$2:$B$7</c:f>
              <c:numCache>
                <c:formatCode>0</c:formatCode>
                <c:ptCount val="6"/>
                <c:pt idx="0">
                  <c:v>28</c:v>
                </c:pt>
                <c:pt idx="1">
                  <c:v>21</c:v>
                </c:pt>
                <c:pt idx="2">
                  <c:v>27</c:v>
                </c:pt>
                <c:pt idx="3">
                  <c:v>31</c:v>
                </c:pt>
                <c:pt idx="4">
                  <c:v>30</c:v>
                </c:pt>
                <c:pt idx="5">
                  <c:v>27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7.889316949568155E-2"/>
          <c:w val="0.95416666666666672"/>
          <c:h val="0.75901217884096672"/>
        </c:manualLayout>
      </c:layout>
      <c:barChart>
        <c:barDir val="col"/>
        <c:grouping val="clustered"/>
        <c:varyColors val="0"/>
        <c:ser>
          <c:idx val="0"/>
          <c:order val="0"/>
          <c:tx>
            <c:strRef>
              <c:f>Sheet1!$B$1</c:f>
              <c:strCache>
                <c:ptCount val="1"/>
                <c:pt idx="0">
                  <c:v>Column1</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27</c:v>
                </c:pt>
                <c:pt idx="1">
                  <c:v>35</c:v>
                </c:pt>
                <c:pt idx="2">
                  <c:v>27</c:v>
                </c:pt>
                <c:pt idx="3">
                  <c:v>18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Lowest</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33</c:v>
                </c:pt>
                <c:pt idx="1">
                  <c:v>33</c:v>
                </c:pt>
                <c:pt idx="2" formatCode="General">
                  <c:v>31</c:v>
                </c:pt>
                <c:pt idx="3" formatCode="General">
                  <c:v>27</c:v>
                </c:pt>
                <c:pt idx="4" formatCode="General">
                  <c:v>21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169318802736778E-2"/>
          <c:w val="0.99392242559276067"/>
          <c:h val="0.6104189967799809"/>
        </c:manualLayout>
      </c:layout>
      <c:barChart>
        <c:barDir val="col"/>
        <c:grouping val="clustered"/>
        <c:varyColors val="0"/>
        <c:ser>
          <c:idx val="0"/>
          <c:order val="0"/>
          <c:tx>
            <c:strRef>
              <c:f>Sheet1!$A$2</c:f>
              <c:strCache>
                <c:ptCount val="1"/>
                <c:pt idx="0">
                  <c:v>Current husband/ intimate 
partner</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6-DF6C-4989-9D1D-C38509042BBD}"/>
              </c:ext>
            </c:extLst>
          </c:dPt>
          <c:dLbls>
            <c:dLbl>
              <c:idx val="4"/>
              <c:tx>
                <c:rich>
                  <a:bodyPr/>
                  <a:lstStyle/>
                  <a:p>
                    <a:fld id="{955B6F76-DF1E-49D2-B4C2-6D24D2667348}"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DF6C-4989-9D1D-C38509042BB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 intimate 
partner</c:v>
                </c:pt>
                <c:pt idx="1">
                  <c:v>Former husband/ intimate 
partner</c:v>
                </c:pt>
                <c:pt idx="3">
                  <c:v>Teacher</c:v>
                </c:pt>
                <c:pt idx="4">
                  <c:v>Mother/
step-mother</c:v>
                </c:pt>
              </c:strCache>
            </c:strRef>
          </c:cat>
          <c:val>
            <c:numRef>
              <c:f>Sheet1!$B$2:$B$6</c:f>
              <c:numCache>
                <c:formatCode>General</c:formatCode>
                <c:ptCount val="5"/>
                <c:pt idx="0">
                  <c:v>54</c:v>
                </c:pt>
                <c:pt idx="1">
                  <c:v>34</c:v>
                </c:pt>
                <c:pt idx="3">
                  <c:v>33</c:v>
                </c:pt>
                <c:pt idx="4">
                  <c:v>25</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1.400521742942952E-2"/>
          <c:w val="0.95416666666666672"/>
          <c:h val="0.7118385501264638"/>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experienced sexual violence 
by any perpetrator</c:v>
                </c:pt>
                <c:pt idx="1">
                  <c:v>Experienced sexual violence 
by any perpetrator
in the last 12 months</c:v>
                </c:pt>
              </c:strCache>
            </c:strRef>
          </c:cat>
          <c:val>
            <c:numRef>
              <c:f>Sheet1!$B$2:$C$2</c:f>
              <c:numCache>
                <c:formatCode>General</c:formatCode>
                <c:ptCount val="2"/>
                <c:pt idx="0">
                  <c:v>13</c:v>
                </c:pt>
                <c:pt idx="1">
                  <c:v>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889946351445645E-4"/>
          <c:y val="2.1693188271898804E-2"/>
          <c:w val="0.99960110053648554"/>
          <c:h val="0.65863566159925313"/>
        </c:manualLayout>
      </c:layout>
      <c:barChart>
        <c:barDir val="col"/>
        <c:grouping val="clustered"/>
        <c:varyColors val="0"/>
        <c:ser>
          <c:idx val="0"/>
          <c:order val="0"/>
          <c:tx>
            <c:strRef>
              <c:f>Sheet1!$A$2</c:f>
              <c:strCache>
                <c:ptCount val="1"/>
                <c:pt idx="0">
                  <c:v>Current husband/ intimate 
partner</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6-DF6C-4989-9D1D-C38509042BBD}"/>
              </c:ext>
            </c:extLst>
          </c:dPt>
          <c:dLbls>
            <c:dLbl>
              <c:idx val="3"/>
              <c:delete val="1"/>
              <c:extLst>
                <c:ext xmlns:c15="http://schemas.microsoft.com/office/drawing/2012/chart" uri="{CE6537A1-D6FC-4f65-9D91-7224C49458BB}"/>
                <c:ext xmlns:c16="http://schemas.microsoft.com/office/drawing/2014/chart" uri="{C3380CC4-5D6E-409C-BE32-E72D297353CC}">
                  <c16:uniqueId val="{00000005-DF6C-4989-9D1D-C38509042BBD}"/>
                </c:ext>
              </c:extLst>
            </c:dLbl>
            <c:dLbl>
              <c:idx val="4"/>
              <c:delete val="1"/>
              <c:extLst>
                <c:ext xmlns:c15="http://schemas.microsoft.com/office/drawing/2012/chart" uri="{CE6537A1-D6FC-4f65-9D91-7224C49458BB}"/>
                <c:ext xmlns:c16="http://schemas.microsoft.com/office/drawing/2014/chart" uri="{C3380CC4-5D6E-409C-BE32-E72D297353CC}">
                  <c16:uniqueId val="{00000006-DF6C-4989-9D1D-C38509042BB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2"/>
                <c:pt idx="0">
                  <c:v>Current husband/ intimate 
partner</c:v>
                </c:pt>
                <c:pt idx="1">
                  <c:v>Former husband/ intimate 
partner</c:v>
                </c:pt>
              </c:strCache>
            </c:strRef>
          </c:cat>
          <c:val>
            <c:numRef>
              <c:f>Sheet1!$B$2:$B$6</c:f>
              <c:numCache>
                <c:formatCode>General</c:formatCode>
                <c:ptCount val="5"/>
                <c:pt idx="0">
                  <c:v>71</c:v>
                </c:pt>
                <c:pt idx="1">
                  <c:v>19</c:v>
                </c:pt>
                <c:pt idx="3">
                  <c:v>0</c:v>
                </c:pt>
                <c:pt idx="4">
                  <c:v>0</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6466268319824191E-2"/>
          <c:w val="0.95416666666666672"/>
          <c:h val="0.76313201823455856"/>
        </c:manualLayout>
      </c:layout>
      <c:barChart>
        <c:barDir val="col"/>
        <c:grouping val="clustered"/>
        <c:varyColors val="0"/>
        <c:ser>
          <c:idx val="0"/>
          <c:order val="0"/>
          <c:tx>
            <c:strRef>
              <c:f>Sheet1!$A$2</c:f>
              <c:strCache>
                <c:ptCount val="1"/>
                <c:pt idx="0">
                  <c:v>Never had an intimate partner</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Physical violence by any perpetrator since age 15</c:v>
                </c:pt>
                <c:pt idx="1">
                  <c:v>Sexual violence 
by any perpetrator</c:v>
                </c:pt>
              </c:strCache>
            </c:strRef>
          </c:cat>
          <c:val>
            <c:numRef>
              <c:f>Sheet1!$B$2:$C$2</c:f>
              <c:numCache>
                <c:formatCode>General</c:formatCode>
                <c:ptCount val="2"/>
                <c:pt idx="0">
                  <c:v>12</c:v>
                </c:pt>
                <c:pt idx="1">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Ever had an intimate partner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Physical violence by any perpetrator since age 15</c:v>
                </c:pt>
                <c:pt idx="1">
                  <c:v>Sexual violence 
by any perpetrator</c:v>
                </c:pt>
              </c:strCache>
            </c:strRef>
          </c:cat>
          <c:val>
            <c:numRef>
              <c:f>Sheet1!$B$3:$C$3</c:f>
              <c:numCache>
                <c:formatCode>General</c:formatCode>
                <c:ptCount val="2"/>
                <c:pt idx="0">
                  <c:v>25</c:v>
                </c:pt>
                <c:pt idx="1">
                  <c:v>12</c:v>
                </c:pt>
              </c:numCache>
            </c:numRef>
          </c:val>
          <c:extLst>
            <c:ext xmlns:c16="http://schemas.microsoft.com/office/drawing/2014/chart" uri="{C3380CC4-5D6E-409C-BE32-E72D297353CC}">
              <c16:uniqueId val="{00000001-F103-4BD6-A737-F89A69E717A2}"/>
            </c:ext>
          </c:extLst>
        </c:ser>
        <c:ser>
          <c:idx val="2"/>
          <c:order val="2"/>
          <c:tx>
            <c:strRef>
              <c:f>Sheet1!$A$4</c:f>
              <c:strCache>
                <c:ptCount val="1"/>
                <c:pt idx="0">
                  <c:v>Married/ living together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Physical violence by any perpetrator since age 15</c:v>
                </c:pt>
                <c:pt idx="1">
                  <c:v>Sexual violence 
by any perpetrator</c:v>
                </c:pt>
              </c:strCache>
            </c:strRef>
          </c:cat>
          <c:val>
            <c:numRef>
              <c:f>Sheet1!$B$4:$C$4</c:f>
              <c:numCache>
                <c:formatCode>General</c:formatCode>
                <c:ptCount val="2"/>
                <c:pt idx="0">
                  <c:v>37</c:v>
                </c:pt>
                <c:pt idx="1">
                  <c:v>13</c:v>
                </c:pt>
              </c:numCache>
            </c:numRef>
          </c:val>
          <c:extLst>
            <c:ext xmlns:c16="http://schemas.microsoft.com/office/drawing/2014/chart" uri="{C3380CC4-5D6E-409C-BE32-E72D297353CC}">
              <c16:uniqueId val="{00000000-E369-4CE4-BD15-4F6BA3CB40E0}"/>
            </c:ext>
          </c:extLst>
        </c:ser>
        <c:ser>
          <c:idx val="3"/>
          <c:order val="3"/>
          <c:tx>
            <c:strRef>
              <c:f>Sheet1!$A$5</c:f>
              <c:strCache>
                <c:ptCount val="1"/>
                <c:pt idx="0">
                  <c:v>Divorced/ separated/ widowed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Physical violence by any perpetrator since age 15</c:v>
                </c:pt>
                <c:pt idx="1">
                  <c:v>Sexual violence 
by any perpetrator</c:v>
                </c:pt>
              </c:strCache>
            </c:strRef>
          </c:cat>
          <c:val>
            <c:numRef>
              <c:f>Sheet1!$B$5:$C$5</c:f>
              <c:numCache>
                <c:formatCode>General</c:formatCode>
                <c:ptCount val="2"/>
                <c:pt idx="0">
                  <c:v>58</c:v>
                </c:pt>
                <c:pt idx="1">
                  <c:v>27</c:v>
                </c:pt>
              </c:numCache>
            </c:numRef>
          </c:val>
          <c:extLst>
            <c:ext xmlns:c16="http://schemas.microsoft.com/office/drawing/2014/chart" uri="{C3380CC4-5D6E-409C-BE32-E72D297353CC}">
              <c16:uniqueId val="{00000001-E369-4CE4-BD15-4F6BA3CB40E0}"/>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5.1126424014790027E-2"/>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experienced sexual violence by someone other than a husband/intimate partner</c:v>
                </c:pt>
                <c:pt idx="1">
                  <c:v>Experienced sexual violence
in the last 12 months by someone other than a husband/intimate partner</c:v>
                </c:pt>
              </c:strCache>
            </c:strRef>
          </c:cat>
          <c:val>
            <c:numRef>
              <c:f>Sheet1!$B$2:$C$2</c:f>
              <c:numCache>
                <c:formatCode>General</c:formatCode>
                <c:ptCount val="2"/>
                <c:pt idx="0">
                  <c:v>4</c:v>
                </c:pt>
                <c:pt idx="1">
                  <c:v>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672707746843403E-2"/>
          <c:y val="4.1836169525692087E-2"/>
          <c:w val="0.72787149836666321"/>
          <c:h val="0.95816383047430786"/>
        </c:manualLayout>
      </c:layout>
      <c:pie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4"/>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explosion val="1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Lbls>
            <c:dLbl>
              <c:idx val="0"/>
              <c:delete val="1"/>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2.7510405583903866E-3"/>
                  <c:y val="-2.9478134082257731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6453944143499147"/>
                      <c:h val="0.23523363114168566"/>
                    </c:manualLayout>
                  </c15:layout>
                </c:ext>
                <c:ext xmlns:c16="http://schemas.microsoft.com/office/drawing/2014/chart" uri="{C3380CC4-5D6E-409C-BE32-E72D297353CC}">
                  <c16:uniqueId val="{00000001-AFA1-4794-A37B-898FEAB5CD79}"/>
                </c:ext>
              </c:extLst>
            </c:dLbl>
            <c:dLbl>
              <c:idx val="2"/>
              <c:layout>
                <c:manualLayout>
                  <c:x val="0.17583160478613205"/>
                  <c:y val="0.10004315448522864"/>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81601730251842"/>
                      <c:h val="0.181755340489867"/>
                    </c:manualLayout>
                  </c15:layout>
                </c:ext>
                <c:ext xmlns:c16="http://schemas.microsoft.com/office/drawing/2014/chart" uri="{C3380CC4-5D6E-409C-BE32-E72D297353CC}">
                  <c16:uniqueId val="{00000001-908B-4CA9-A2FA-30018FEB18CC}"/>
                </c:ext>
              </c:extLst>
            </c:dLbl>
            <c:dLbl>
              <c:idx val="3"/>
              <c:layout>
                <c:manualLayout>
                  <c:x val="-0.16157498818185106"/>
                  <c:y val="0.1044627217661046"/>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721652969255352"/>
                      <c:h val="0.18303725376990143"/>
                    </c:manualLayout>
                  </c15:layout>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Sought help to stop violence</c:v>
                </c:pt>
                <c:pt idx="1">
                  <c:v>Never sought help but told someone</c:v>
                </c:pt>
                <c:pt idx="2">
                  <c:v>Never sought help, never told anyone</c:v>
                </c:pt>
              </c:strCache>
            </c:strRef>
          </c:cat>
          <c:val>
            <c:numRef>
              <c:f>Sheet1!$B$2:$B$4</c:f>
              <c:numCache>
                <c:formatCode>General</c:formatCode>
                <c:ptCount val="3"/>
                <c:pt idx="0">
                  <c:v>42</c:v>
                </c:pt>
                <c:pt idx="1">
                  <c:v>17</c:v>
                </c:pt>
                <c:pt idx="2">
                  <c:v>42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b="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9.4203582762312443E-2"/>
          <c:w val="0.95416666666666672"/>
          <c:h val="0.77980614027665185"/>
        </c:manualLayout>
      </c:layout>
      <c:barChart>
        <c:barDir val="col"/>
        <c:grouping val="clustered"/>
        <c:varyColors val="0"/>
        <c:ser>
          <c:idx val="0"/>
          <c:order val="0"/>
          <c:tx>
            <c:strRef>
              <c:f>Sheet1!$A$2</c:f>
              <c:strCache>
                <c:ptCount val="1"/>
                <c:pt idx="0">
                  <c:v>Physical only</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Own family</c:v>
                </c:pt>
                <c:pt idx="1">
                  <c:v>Police</c:v>
                </c:pt>
                <c:pt idx="2">
                  <c:v>Neighbor</c:v>
                </c:pt>
              </c:strCache>
            </c:strRef>
          </c:cat>
          <c:val>
            <c:numRef>
              <c:f>Sheet1!$B$2:$D$2</c:f>
              <c:numCache>
                <c:formatCode>General</c:formatCode>
                <c:ptCount val="3"/>
                <c:pt idx="0">
                  <c:v>62</c:v>
                </c:pt>
                <c:pt idx="1">
                  <c:v>10</c:v>
                </c:pt>
                <c:pt idx="2">
                  <c:v>8</c:v>
                </c:pt>
              </c:numCache>
            </c:numRef>
          </c:val>
          <c:extLst>
            <c:ext xmlns:c16="http://schemas.microsoft.com/office/drawing/2014/chart" uri="{C3380CC4-5D6E-409C-BE32-E72D297353CC}">
              <c16:uniqueId val="{00000001-ADB3-4CAB-A54C-DF8C88CC3E02}"/>
            </c:ext>
          </c:extLst>
        </c:ser>
        <c:ser>
          <c:idx val="1"/>
          <c:order val="1"/>
          <c:tx>
            <c:strRef>
              <c:f>Sheet1!$A$3</c:f>
              <c:strCache>
                <c:ptCount val="1"/>
                <c:pt idx="0">
                  <c:v>Both physical and sexual</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Own family</c:v>
                </c:pt>
                <c:pt idx="1">
                  <c:v>Police</c:v>
                </c:pt>
                <c:pt idx="2">
                  <c:v>Neighbor</c:v>
                </c:pt>
              </c:strCache>
            </c:strRef>
          </c:cat>
          <c:val>
            <c:numRef>
              <c:f>Sheet1!$B$3:$D$3</c:f>
              <c:numCache>
                <c:formatCode>General</c:formatCode>
                <c:ptCount val="3"/>
                <c:pt idx="0">
                  <c:v>69</c:v>
                </c:pt>
                <c:pt idx="1">
                  <c:v>14</c:v>
                </c:pt>
                <c:pt idx="2">
                  <c:v>11</c:v>
                </c:pt>
              </c:numCache>
            </c:numRef>
          </c:val>
          <c:extLst>
            <c:ext xmlns:c16="http://schemas.microsoft.com/office/drawing/2014/chart" uri="{C3380CC4-5D6E-409C-BE32-E72D297353CC}">
              <c16:uniqueId val="{00000002-ADB3-4CAB-A54C-DF8C88CC3E02}"/>
            </c:ext>
          </c:extLst>
        </c:ser>
        <c:ser>
          <c:idx val="2"/>
          <c:order val="2"/>
          <c:tx>
            <c:strRef>
              <c:f>Sheet1!$A$4</c:f>
              <c:strCache>
                <c:ptCount val="1"/>
                <c:pt idx="0">
                  <c:v>Physical or sexual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Own family</c:v>
                </c:pt>
                <c:pt idx="1">
                  <c:v>Police</c:v>
                </c:pt>
                <c:pt idx="2">
                  <c:v>Neighbor</c:v>
                </c:pt>
              </c:strCache>
            </c:strRef>
          </c:cat>
          <c:val>
            <c:numRef>
              <c:f>Sheet1!$B$4:$D$4</c:f>
              <c:numCache>
                <c:formatCode>General</c:formatCode>
                <c:ptCount val="3"/>
                <c:pt idx="0">
                  <c:v>64</c:v>
                </c:pt>
                <c:pt idx="1">
                  <c:v>12</c:v>
                </c:pt>
                <c:pt idx="2">
                  <c:v>9</c:v>
                </c:pt>
              </c:numCache>
            </c:numRef>
          </c:val>
          <c:extLst>
            <c:ext xmlns:c16="http://schemas.microsoft.com/office/drawing/2014/chart" uri="{C3380CC4-5D6E-409C-BE32-E72D297353CC}">
              <c16:uniqueId val="{00000003-ADB3-4CAB-A54C-DF8C88CC3E0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071926637742017"/>
          <c:y val="4.4130233832038068E-2"/>
          <c:w val="0.44681784602722319"/>
          <c:h val="0.93389460614056174"/>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1-1B89-43D6-A24A-1F31023E35BD}"/>
              </c:ext>
            </c:extLst>
          </c:dPt>
          <c:dPt>
            <c:idx val="1"/>
            <c:invertIfNegative val="0"/>
            <c:bubble3D val="0"/>
            <c:spPr>
              <a:solidFill>
                <a:schemeClr val="accent5"/>
              </a:solidFill>
              <a:ln>
                <a:noFill/>
              </a:ln>
              <a:effectLst/>
            </c:spPr>
            <c:extLst>
              <c:ext xmlns:c16="http://schemas.microsoft.com/office/drawing/2014/chart" uri="{C3380CC4-5D6E-409C-BE32-E72D297353CC}">
                <c16:uniqueId val="{00000000-1B89-43D6-A24A-1F31023E35BD}"/>
              </c:ext>
            </c:extLst>
          </c:dPt>
          <c:dPt>
            <c:idx val="2"/>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4-B6E0-443A-A936-ED44EF2D1B13}"/>
              </c:ext>
            </c:extLst>
          </c:dPt>
          <c:dPt>
            <c:idx val="3"/>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5-B6E0-443A-A936-ED44EF2D1B13}"/>
              </c:ext>
            </c:extLst>
          </c:dPt>
          <c:dPt>
            <c:idx val="4"/>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6-B6E0-443A-A936-ED44EF2D1B13}"/>
              </c:ext>
            </c:extLst>
          </c:dPt>
          <c:dPt>
            <c:idx val="5"/>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7-B6E0-443A-A936-ED44EF2D1B13}"/>
              </c:ext>
            </c:extLst>
          </c:dPt>
          <c:dPt>
            <c:idx val="6"/>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8-B6E0-443A-A936-ED44EF2D1B13}"/>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specific behaviors</c:v>
                </c:pt>
                <c:pt idx="1">
                  <c:v>Displays 3 or more of the specific behaviors</c:v>
                </c:pt>
                <c:pt idx="2">
                  <c:v>Insists on knowing where she is at all times</c:v>
                </c:pt>
                <c:pt idx="3">
                  <c:v>Tries to limit her contact with her family</c:v>
                </c:pt>
                <c:pt idx="4">
                  <c:v>Does not permit her to meet her female friends</c:v>
                </c:pt>
                <c:pt idx="5">
                  <c:v>Wrongly accuses her of being unfaithful</c:v>
                </c:pt>
                <c:pt idx="6">
                  <c:v>Is jealous or angry if she talks to other men</c:v>
                </c:pt>
              </c:strCache>
            </c:strRef>
          </c:cat>
          <c:val>
            <c:numRef>
              <c:f>Sheet1!$B$2:$B$8</c:f>
              <c:numCache>
                <c:formatCode>General</c:formatCode>
                <c:ptCount val="7"/>
                <c:pt idx="0">
                  <c:v>38</c:v>
                </c:pt>
                <c:pt idx="1">
                  <c:v>20</c:v>
                </c:pt>
                <c:pt idx="2">
                  <c:v>35</c:v>
                </c:pt>
                <c:pt idx="3">
                  <c:v>9</c:v>
                </c:pt>
                <c:pt idx="4">
                  <c:v>16</c:v>
                </c:pt>
                <c:pt idx="5">
                  <c:v>21</c:v>
                </c:pt>
                <c:pt idx="6">
                  <c:v>52</c:v>
                </c:pt>
              </c:numCache>
            </c:numRef>
          </c:val>
          <c:extLst>
            <c:ext xmlns:c16="http://schemas.microsoft.com/office/drawing/2014/chart" uri="{C3380CC4-5D6E-409C-BE32-E72D297353CC}">
              <c16:uniqueId val="{00000000-104B-4215-BA43-59D29F4997F0}"/>
            </c:ext>
          </c:extLst>
        </c:ser>
        <c:dLbls>
          <c:dLblPos val="outEnd"/>
          <c:showLegendKey val="0"/>
          <c:showVal val="1"/>
          <c:showCatName val="0"/>
          <c:showSerName val="0"/>
          <c:showPercent val="0"/>
          <c:showBubbleSize val="0"/>
        </c:dLbls>
        <c:gapWidth val="182"/>
        <c:axId val="38386367"/>
        <c:axId val="38386783"/>
      </c:barChart>
      <c:catAx>
        <c:axId val="38386367"/>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38386783"/>
        <c:crosses val="autoZero"/>
        <c:auto val="1"/>
        <c:lblAlgn val="ctr"/>
        <c:lblOffset val="100"/>
        <c:noMultiLvlLbl val="0"/>
      </c:catAx>
      <c:valAx>
        <c:axId val="38386783"/>
        <c:scaling>
          <c:orientation val="minMax"/>
          <c:max val="100"/>
        </c:scaling>
        <c:delete val="1"/>
        <c:axPos val="b"/>
        <c:numFmt formatCode="General" sourceLinked="1"/>
        <c:majorTickMark val="none"/>
        <c:minorTickMark val="none"/>
        <c:tickLblPos val="nextTo"/>
        <c:crossAx val="3838636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6/30/2023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F518F8C-009B-4A2C-9AAF-305BA862A756}" type="datetimeFigureOut">
              <a:rPr lang="en-US" smtClean="0"/>
              <a:t>6/30/2023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6C3D64E-78CB-41C6-B861-9BD6719652BF}" type="slidenum">
              <a:rPr lang="en-US" smtClean="0"/>
              <a:t>‹#›</a:t>
            </a:fld>
            <a:endParaRPr lang="en-US"/>
          </a:p>
        </p:txBody>
      </p:sp>
    </p:spTree>
    <p:extLst>
      <p:ext uri="{BB962C8B-B14F-4D97-AF65-F5344CB8AC3E}">
        <p14:creationId xmlns:p14="http://schemas.microsoft.com/office/powerpoint/2010/main" val="32635151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34% of women have experienced physical violence since age 15; 31% have experienced it in the last 12 months.</a:t>
            </a:r>
          </a:p>
          <a:p>
            <a:endParaRPr lang="en-US" dirty="0"/>
          </a:p>
          <a:p>
            <a:r>
              <a:rPr lang="en-US" dirty="0"/>
              <a:t>Note: Ever experienced physical violence by any perpetrator since age 15 includes physical violence in the last 12 months.</a:t>
            </a:r>
          </a:p>
        </p:txBody>
      </p:sp>
      <p:sp>
        <p:nvSpPr>
          <p:cNvPr id="4" name="Slide Number Placeholder 3"/>
          <p:cNvSpPr>
            <a:spLocks noGrp="1"/>
          </p:cNvSpPr>
          <p:nvPr>
            <p:ph type="sldNum" sz="quarter" idx="5"/>
          </p:nvPr>
        </p:nvSpPr>
        <p:spPr/>
        <p:txBody>
          <a:bodyPr/>
          <a:lstStyle/>
          <a:p>
            <a:fld id="{E6C3D64E-78CB-41C6-B861-9BD6719652BF}" type="slidenum">
              <a:rPr lang="en-US" smtClean="0"/>
              <a:t>6</a:t>
            </a:fld>
            <a:endParaRPr lang="en-US"/>
          </a:p>
        </p:txBody>
      </p:sp>
    </p:spTree>
    <p:extLst>
      <p:ext uri="{BB962C8B-B14F-4D97-AF65-F5344CB8AC3E}">
        <p14:creationId xmlns:p14="http://schemas.microsoft.com/office/powerpoint/2010/main" val="37454592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40% of women who have ever had an intimate partner experienced physical or sexual or emotional violence by their current or most recent husband or partner.</a:t>
            </a:r>
          </a:p>
        </p:txBody>
      </p:sp>
      <p:sp>
        <p:nvSpPr>
          <p:cNvPr id="4" name="Slide Number Placeholder 3"/>
          <p:cNvSpPr>
            <a:spLocks noGrp="1"/>
          </p:cNvSpPr>
          <p:nvPr>
            <p:ph type="sldNum" sz="quarter" idx="5"/>
          </p:nvPr>
        </p:nvSpPr>
        <p:spPr/>
        <p:txBody>
          <a:bodyPr/>
          <a:lstStyle/>
          <a:p>
            <a:fld id="{E6C3D64E-78CB-41C6-B861-9BD6719652BF}" type="slidenum">
              <a:rPr lang="en-US" smtClean="0"/>
              <a:t>18</a:t>
            </a:fld>
            <a:endParaRPr lang="en-US"/>
          </a:p>
        </p:txBody>
      </p:sp>
    </p:spTree>
    <p:extLst>
      <p:ext uri="{BB962C8B-B14F-4D97-AF65-F5344CB8AC3E}">
        <p14:creationId xmlns:p14="http://schemas.microsoft.com/office/powerpoint/2010/main" val="26116700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28% of women who have experienced physical or sexual or emotional violence have experienced it by any husband or partner, current or past.</a:t>
            </a:r>
          </a:p>
          <a:p>
            <a:endParaRPr lang="en-US" dirty="0"/>
          </a:p>
        </p:txBody>
      </p:sp>
      <p:sp>
        <p:nvSpPr>
          <p:cNvPr id="4" name="Slide Number Placeholder 3"/>
          <p:cNvSpPr>
            <a:spLocks noGrp="1"/>
          </p:cNvSpPr>
          <p:nvPr>
            <p:ph type="sldNum" sz="quarter" idx="5"/>
          </p:nvPr>
        </p:nvSpPr>
        <p:spPr/>
        <p:txBody>
          <a:bodyPr/>
          <a:lstStyle/>
          <a:p>
            <a:fld id="{E6C3D64E-78CB-41C6-B861-9BD6719652BF}" type="slidenum">
              <a:rPr lang="en-US" smtClean="0"/>
              <a:t>19</a:t>
            </a:fld>
            <a:endParaRPr lang="en-US"/>
          </a:p>
        </p:txBody>
      </p:sp>
    </p:spTree>
    <p:extLst>
      <p:ext uri="{BB962C8B-B14F-4D97-AF65-F5344CB8AC3E}">
        <p14:creationId xmlns:p14="http://schemas.microsoft.com/office/powerpoint/2010/main" val="5680661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28% of women have experienced physical or sexual or emotional violence in the past 12 months by any husband or intimate partner, current or past. </a:t>
            </a:r>
          </a:p>
          <a:p>
            <a:endParaRPr lang="en-US" dirty="0"/>
          </a:p>
        </p:txBody>
      </p:sp>
      <p:sp>
        <p:nvSpPr>
          <p:cNvPr id="4" name="Slide Number Placeholder 3"/>
          <p:cNvSpPr>
            <a:spLocks noGrp="1"/>
          </p:cNvSpPr>
          <p:nvPr>
            <p:ph type="sldNum" sz="quarter" idx="5"/>
          </p:nvPr>
        </p:nvSpPr>
        <p:spPr/>
        <p:txBody>
          <a:bodyPr/>
          <a:lstStyle/>
          <a:p>
            <a:fld id="{E6C3D64E-78CB-41C6-B861-9BD6719652BF}" type="slidenum">
              <a:rPr lang="en-US" smtClean="0"/>
              <a:t>20</a:t>
            </a:fld>
            <a:endParaRPr lang="en-US"/>
          </a:p>
        </p:txBody>
      </p:sp>
    </p:spTree>
    <p:extLst>
      <p:ext uri="{BB962C8B-B14F-4D97-AF65-F5344CB8AC3E}">
        <p14:creationId xmlns:p14="http://schemas.microsoft.com/office/powerpoint/2010/main" val="20842012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35% of women with primary education have experienced intimate partner violence in the last 12 months, compared to 18% of women with more than secondary education.</a:t>
            </a:r>
          </a:p>
        </p:txBody>
      </p:sp>
      <p:sp>
        <p:nvSpPr>
          <p:cNvPr id="4" name="Slide Number Placeholder 3"/>
          <p:cNvSpPr>
            <a:spLocks noGrp="1"/>
          </p:cNvSpPr>
          <p:nvPr>
            <p:ph type="sldNum" sz="quarter" idx="5"/>
          </p:nvPr>
        </p:nvSpPr>
        <p:spPr/>
        <p:txBody>
          <a:bodyPr/>
          <a:lstStyle/>
          <a:p>
            <a:fld id="{E6C3D64E-78CB-41C6-B861-9BD6719652BF}" type="slidenum">
              <a:rPr lang="en-US" smtClean="0"/>
              <a:t>21</a:t>
            </a:fld>
            <a:endParaRPr lang="en-US"/>
          </a:p>
        </p:txBody>
      </p:sp>
    </p:spTree>
    <p:extLst>
      <p:ext uri="{BB962C8B-B14F-4D97-AF65-F5344CB8AC3E}">
        <p14:creationId xmlns:p14="http://schemas.microsoft.com/office/powerpoint/2010/main" val="28754766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 of women who have experienced physical or sexual or emotional violence by any husband or partner in the last 12 months decreases as household wealth increases.</a:t>
            </a:r>
          </a:p>
        </p:txBody>
      </p:sp>
      <p:sp>
        <p:nvSpPr>
          <p:cNvPr id="4" name="Slide Number Placeholder 3"/>
          <p:cNvSpPr>
            <a:spLocks noGrp="1"/>
          </p:cNvSpPr>
          <p:nvPr>
            <p:ph type="sldNum" sz="quarter" idx="5"/>
          </p:nvPr>
        </p:nvSpPr>
        <p:spPr/>
        <p:txBody>
          <a:bodyPr/>
          <a:lstStyle/>
          <a:p>
            <a:fld id="{E6C3D64E-78CB-41C6-B861-9BD6719652BF}" type="slidenum">
              <a:rPr lang="en-US" smtClean="0"/>
              <a:t>22</a:t>
            </a:fld>
            <a:endParaRPr lang="en-US"/>
          </a:p>
        </p:txBody>
      </p:sp>
    </p:spTree>
    <p:extLst>
      <p:ext uri="{BB962C8B-B14F-4D97-AF65-F5344CB8AC3E}">
        <p14:creationId xmlns:p14="http://schemas.microsoft.com/office/powerpoint/2010/main" val="28196559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counties with the highest incidence of physical or sexual or emotional violence against women by any husband or partner, current or past, in the last 12 months are Bungoma and Embu at 48% each. Those with the lowest are Mandera (10%) and </a:t>
            </a:r>
            <a:r>
              <a:rPr lang="en-US" dirty="0" err="1"/>
              <a:t>Wajir</a:t>
            </a:r>
            <a:r>
              <a:rPr lang="en-US" dirty="0"/>
              <a:t> (9%).</a:t>
            </a:r>
          </a:p>
        </p:txBody>
      </p:sp>
      <p:sp>
        <p:nvSpPr>
          <p:cNvPr id="4" name="Slide Number Placeholder 3"/>
          <p:cNvSpPr>
            <a:spLocks noGrp="1"/>
          </p:cNvSpPr>
          <p:nvPr>
            <p:ph type="sldNum" sz="quarter" idx="5"/>
          </p:nvPr>
        </p:nvSpPr>
        <p:spPr/>
        <p:txBody>
          <a:bodyPr/>
          <a:lstStyle/>
          <a:p>
            <a:fld id="{C7E0D0A6-21A2-4992-953A-4ACAAFC886D8}" type="slidenum">
              <a:rPr lang="en-US" smtClean="0"/>
              <a:t>23</a:t>
            </a:fld>
            <a:endParaRPr lang="en-US"/>
          </a:p>
        </p:txBody>
      </p:sp>
    </p:spTree>
    <p:extLst>
      <p:ext uri="{BB962C8B-B14F-4D97-AF65-F5344CB8AC3E}">
        <p14:creationId xmlns:p14="http://schemas.microsoft.com/office/powerpoint/2010/main" val="16249567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Of women who have been married or had an intimate partner, over half have experienced physical violence by their current husband/partner and about one third by a former husband/intimate partner. Of those who have never been married or had an intimate partner, about one third have experienced physical violence by a teacher and one quarter have experienced it by a mother or step-mother.</a:t>
            </a:r>
          </a:p>
          <a:p>
            <a:endParaRPr lang="en-US" dirty="0"/>
          </a:p>
          <a:p>
            <a:r>
              <a:rPr lang="en-US" dirty="0"/>
              <a:t>Note: </a:t>
            </a:r>
            <a:r>
              <a:rPr lang="en-US" sz="1800" dirty="0">
                <a:effectLst/>
                <a:latin typeface="Segoe UI" panose="020B0502040204020203" pitchFamily="34" charset="0"/>
              </a:rPr>
              <a:t>only the top 2 most frequently cited perpetrators for each sub-category of women are displayed on this slide.</a:t>
            </a:r>
            <a:endParaRPr lang="en-US" dirty="0"/>
          </a:p>
        </p:txBody>
      </p:sp>
      <p:sp>
        <p:nvSpPr>
          <p:cNvPr id="4" name="Slide Number Placeholder 3"/>
          <p:cNvSpPr>
            <a:spLocks noGrp="1"/>
          </p:cNvSpPr>
          <p:nvPr>
            <p:ph type="sldNum" sz="quarter" idx="5"/>
          </p:nvPr>
        </p:nvSpPr>
        <p:spPr/>
        <p:txBody>
          <a:bodyPr/>
          <a:lstStyle/>
          <a:p>
            <a:fld id="{E6C3D64E-78CB-41C6-B861-9BD6719652BF}" type="slidenum">
              <a:rPr lang="en-US" smtClean="0"/>
              <a:t>7</a:t>
            </a:fld>
            <a:endParaRPr lang="en-US"/>
          </a:p>
        </p:txBody>
      </p:sp>
    </p:spTree>
    <p:extLst>
      <p:ext uri="{BB962C8B-B14F-4D97-AF65-F5344CB8AC3E}">
        <p14:creationId xmlns:p14="http://schemas.microsoft.com/office/powerpoint/2010/main" val="42758611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13% of women have ever experienced sexual violence; 7% have experienced it in the last 12 months.</a:t>
            </a:r>
          </a:p>
          <a:p>
            <a:endParaRPr lang="en-US" dirty="0"/>
          </a:p>
          <a:p>
            <a:r>
              <a:rPr lang="en-US" dirty="0"/>
              <a:t>Note: Ever experienced sexual violence by any perpetrator includes experience of sexual violence in the last 12 months.</a:t>
            </a:r>
          </a:p>
        </p:txBody>
      </p:sp>
      <p:sp>
        <p:nvSpPr>
          <p:cNvPr id="4" name="Slide Number Placeholder 3"/>
          <p:cNvSpPr>
            <a:spLocks noGrp="1"/>
          </p:cNvSpPr>
          <p:nvPr>
            <p:ph type="sldNum" sz="quarter" idx="5"/>
          </p:nvPr>
        </p:nvSpPr>
        <p:spPr/>
        <p:txBody>
          <a:bodyPr/>
          <a:lstStyle/>
          <a:p>
            <a:fld id="{E6C3D64E-78CB-41C6-B861-9BD6719652BF}" type="slidenum">
              <a:rPr lang="en-US" smtClean="0"/>
              <a:t>8</a:t>
            </a:fld>
            <a:endParaRPr lang="en-US"/>
          </a:p>
        </p:txBody>
      </p:sp>
    </p:spTree>
    <p:extLst>
      <p:ext uri="{BB962C8B-B14F-4D97-AF65-F5344CB8AC3E}">
        <p14:creationId xmlns:p14="http://schemas.microsoft.com/office/powerpoint/2010/main" val="41405109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women who have ever experienced sexual violence, 71% experienced it by their current husband/partner and 19% by a former husband/partner. </a:t>
            </a:r>
          </a:p>
        </p:txBody>
      </p:sp>
      <p:sp>
        <p:nvSpPr>
          <p:cNvPr id="4" name="Slide Number Placeholder 3"/>
          <p:cNvSpPr>
            <a:spLocks noGrp="1"/>
          </p:cNvSpPr>
          <p:nvPr>
            <p:ph type="sldNum" sz="quarter" idx="5"/>
          </p:nvPr>
        </p:nvSpPr>
        <p:spPr/>
        <p:txBody>
          <a:bodyPr/>
          <a:lstStyle/>
          <a:p>
            <a:fld id="{E6C3D64E-78CB-41C6-B861-9BD6719652BF}" type="slidenum">
              <a:rPr lang="en-US" smtClean="0"/>
              <a:t>9</a:t>
            </a:fld>
            <a:endParaRPr lang="en-US"/>
          </a:p>
        </p:txBody>
      </p:sp>
    </p:spTree>
    <p:extLst>
      <p:ext uri="{BB962C8B-B14F-4D97-AF65-F5344CB8AC3E}">
        <p14:creationId xmlns:p14="http://schemas.microsoft.com/office/powerpoint/2010/main" val="29337145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fewer women who have never been married or had an intimate partner have experienced physical or sexual violence, than those who have ever been married or had an intimate partner. </a:t>
            </a:r>
          </a:p>
        </p:txBody>
      </p:sp>
      <p:sp>
        <p:nvSpPr>
          <p:cNvPr id="4" name="Slide Number Placeholder 3"/>
          <p:cNvSpPr>
            <a:spLocks noGrp="1"/>
          </p:cNvSpPr>
          <p:nvPr>
            <p:ph type="sldNum" sz="quarter" idx="5"/>
          </p:nvPr>
        </p:nvSpPr>
        <p:spPr/>
        <p:txBody>
          <a:bodyPr/>
          <a:lstStyle/>
          <a:p>
            <a:fld id="{E6C3D64E-78CB-41C6-B861-9BD6719652BF}" type="slidenum">
              <a:rPr lang="en-US" smtClean="0"/>
              <a:t>10</a:t>
            </a:fld>
            <a:endParaRPr lang="en-US"/>
          </a:p>
        </p:txBody>
      </p:sp>
    </p:spTree>
    <p:extLst>
      <p:ext uri="{BB962C8B-B14F-4D97-AF65-F5344CB8AC3E}">
        <p14:creationId xmlns:p14="http://schemas.microsoft.com/office/powerpoint/2010/main" val="42818126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 of women have experienced sexual violence by someone other than a husband or partner; 1% have experienced sexual violence by someone other than a husband or partner in the last 12 months.</a:t>
            </a:r>
          </a:p>
        </p:txBody>
      </p:sp>
      <p:sp>
        <p:nvSpPr>
          <p:cNvPr id="4" name="Slide Number Placeholder 3"/>
          <p:cNvSpPr>
            <a:spLocks noGrp="1"/>
          </p:cNvSpPr>
          <p:nvPr>
            <p:ph type="sldNum" sz="quarter" idx="5"/>
          </p:nvPr>
        </p:nvSpPr>
        <p:spPr/>
        <p:txBody>
          <a:bodyPr/>
          <a:lstStyle/>
          <a:p>
            <a:fld id="{E6C3D64E-78CB-41C6-B861-9BD6719652BF}" type="slidenum">
              <a:rPr lang="en-US" smtClean="0"/>
              <a:t>12</a:t>
            </a:fld>
            <a:endParaRPr lang="en-US"/>
          </a:p>
        </p:txBody>
      </p:sp>
    </p:spTree>
    <p:extLst>
      <p:ext uri="{BB962C8B-B14F-4D97-AF65-F5344CB8AC3E}">
        <p14:creationId xmlns:p14="http://schemas.microsoft.com/office/powerpoint/2010/main" val="8641163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42% of women who experienced sexual or physical violence never sought help and never told anyone. 17% did tell someone but didn’t seek help. 42% did seek help.</a:t>
            </a:r>
          </a:p>
        </p:txBody>
      </p:sp>
      <p:sp>
        <p:nvSpPr>
          <p:cNvPr id="4" name="Slide Number Placeholder 3"/>
          <p:cNvSpPr>
            <a:spLocks noGrp="1"/>
          </p:cNvSpPr>
          <p:nvPr>
            <p:ph type="sldNum" sz="quarter" idx="5"/>
          </p:nvPr>
        </p:nvSpPr>
        <p:spPr/>
        <p:txBody>
          <a:bodyPr/>
          <a:lstStyle/>
          <a:p>
            <a:fld id="{E6C3D64E-78CB-41C6-B861-9BD6719652BF}" type="slidenum">
              <a:rPr lang="en-US" smtClean="0"/>
              <a:t>14</a:t>
            </a:fld>
            <a:endParaRPr lang="en-US"/>
          </a:p>
        </p:txBody>
      </p:sp>
    </p:spTree>
    <p:extLst>
      <p:ext uri="{BB962C8B-B14F-4D97-AF65-F5344CB8AC3E}">
        <p14:creationId xmlns:p14="http://schemas.microsoft.com/office/powerpoint/2010/main" val="32344602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the women who ever experienced physical or sexual violence and sought help, most went to their own family.</a:t>
            </a:r>
          </a:p>
        </p:txBody>
      </p:sp>
      <p:sp>
        <p:nvSpPr>
          <p:cNvPr id="4" name="Slide Number Placeholder 3"/>
          <p:cNvSpPr>
            <a:spLocks noGrp="1"/>
          </p:cNvSpPr>
          <p:nvPr>
            <p:ph type="sldNum" sz="quarter" idx="5"/>
          </p:nvPr>
        </p:nvSpPr>
        <p:spPr/>
        <p:txBody>
          <a:bodyPr/>
          <a:lstStyle/>
          <a:p>
            <a:fld id="{E6C3D64E-78CB-41C6-B861-9BD6719652BF}" type="slidenum">
              <a:rPr lang="en-US" smtClean="0"/>
              <a:t>15</a:t>
            </a:fld>
            <a:endParaRPr lang="en-US"/>
          </a:p>
        </p:txBody>
      </p:sp>
    </p:spTree>
    <p:extLst>
      <p:ext uri="{BB962C8B-B14F-4D97-AF65-F5344CB8AC3E}">
        <p14:creationId xmlns:p14="http://schemas.microsoft.com/office/powerpoint/2010/main" val="25324761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 of women have had a husband or partner who have displayed 3 or more of the controlling behaviors above.</a:t>
            </a:r>
          </a:p>
        </p:txBody>
      </p:sp>
      <p:sp>
        <p:nvSpPr>
          <p:cNvPr id="4" name="Slide Number Placeholder 3"/>
          <p:cNvSpPr>
            <a:spLocks noGrp="1"/>
          </p:cNvSpPr>
          <p:nvPr>
            <p:ph type="sldNum" sz="quarter" idx="5"/>
          </p:nvPr>
        </p:nvSpPr>
        <p:spPr/>
        <p:txBody>
          <a:bodyPr/>
          <a:lstStyle/>
          <a:p>
            <a:fld id="{E6C3D64E-78CB-41C6-B861-9BD6719652BF}" type="slidenum">
              <a:rPr lang="en-US" smtClean="0"/>
              <a:t>17</a:t>
            </a:fld>
            <a:endParaRPr lang="en-US"/>
          </a:p>
        </p:txBody>
      </p:sp>
    </p:spTree>
    <p:extLst>
      <p:ext uri="{BB962C8B-B14F-4D97-AF65-F5344CB8AC3E}">
        <p14:creationId xmlns:p14="http://schemas.microsoft.com/office/powerpoint/2010/main" val="24876260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dirty="0"/>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6/30/2023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5F29398-DA9F-6985-9177-69E210BF4C09}"/>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#KenyaDHS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F1B5812-A233-6083-8BE7-6465D675F0CA}"/>
              </a:ext>
            </a:extLst>
          </p:cNvPr>
          <p:cNvSpPr txBox="1"/>
          <p:nvPr userDrawn="1"/>
        </p:nvSpPr>
        <p:spPr>
          <a:xfrm>
            <a:off x="628649" y="5571242"/>
            <a:ext cx="825139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3187670C-40A0-3DCF-503B-65044D3D38C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62517"/>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650966"/>
          </a:xfrm>
          <a:prstGeom prst="rect">
            <a:avLst/>
          </a:prstGeom>
        </p:spPr>
        <p:txBody>
          <a:bodyPr/>
          <a:lstStyle/>
          <a:p>
            <a:r>
              <a:rPr lang="en-US" dirty="0"/>
              <a:t>Gender Based Violence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Experience of Violence by Marital Status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273802"/>
            <a:ext cx="7886700" cy="419100"/>
          </a:xfrm>
        </p:spPr>
        <p:txBody>
          <a:bodyPr>
            <a:normAutofit/>
          </a:bodyPr>
          <a:lstStyle/>
          <a:p>
            <a:r>
              <a:rPr lang="en-US" dirty="0"/>
              <a:t>Percent of women age 15-49 who have ever experienced: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72279691"/>
              </p:ext>
            </p:extLst>
          </p:nvPr>
        </p:nvGraphicFramePr>
        <p:xfrm>
          <a:off x="628651" y="2846484"/>
          <a:ext cx="8126244" cy="3848230"/>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B89269E4-357A-5DFD-D129-0D281D64DE26}"/>
              </a:ext>
            </a:extLst>
          </p:cNvPr>
          <p:cNvSpPr txBox="1">
            <a:spLocks/>
          </p:cNvSpPr>
          <p:nvPr/>
        </p:nvSpPr>
        <p:spPr>
          <a:xfrm>
            <a:off x="815387" y="1827838"/>
            <a:ext cx="3378925" cy="402346"/>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i="0" dirty="0"/>
              <a:t>Never married</a:t>
            </a:r>
          </a:p>
        </p:txBody>
      </p:sp>
      <p:sp>
        <p:nvSpPr>
          <p:cNvPr id="6" name="Content Placeholder 2">
            <a:extLst>
              <a:ext uri="{FF2B5EF4-FFF2-40B4-BE49-F238E27FC236}">
                <a16:creationId xmlns:a16="http://schemas.microsoft.com/office/drawing/2014/main" id="{63D5920A-B047-6C4E-D3B8-EDD7EA88577D}"/>
              </a:ext>
            </a:extLst>
          </p:cNvPr>
          <p:cNvSpPr txBox="1">
            <a:spLocks/>
          </p:cNvSpPr>
          <p:nvPr/>
        </p:nvSpPr>
        <p:spPr>
          <a:xfrm>
            <a:off x="5275787" y="1801731"/>
            <a:ext cx="2957754" cy="402346"/>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i="0" dirty="0"/>
              <a:t>Ever married</a:t>
            </a:r>
          </a:p>
        </p:txBody>
      </p:sp>
      <p:sp>
        <p:nvSpPr>
          <p:cNvPr id="7" name="Content Placeholder 2">
            <a:extLst>
              <a:ext uri="{FF2B5EF4-FFF2-40B4-BE49-F238E27FC236}">
                <a16:creationId xmlns:a16="http://schemas.microsoft.com/office/drawing/2014/main" id="{5712B7CF-64CA-FA11-549B-7CAB8FA5DD27}"/>
              </a:ext>
            </a:extLst>
          </p:cNvPr>
          <p:cNvSpPr txBox="1">
            <a:spLocks/>
          </p:cNvSpPr>
          <p:nvPr/>
        </p:nvSpPr>
        <p:spPr>
          <a:xfrm>
            <a:off x="927513" y="2183200"/>
            <a:ext cx="3575214" cy="40234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i="0" dirty="0"/>
              <a:t>…Never had an intimate partner</a:t>
            </a:r>
          </a:p>
          <a:p>
            <a:pPr>
              <a:lnSpc>
                <a:spcPct val="100000"/>
              </a:lnSpc>
              <a:spcBef>
                <a:spcPts val="0"/>
              </a:spcBef>
            </a:pPr>
            <a:r>
              <a:rPr lang="en-US" i="0" dirty="0"/>
              <a:t>…Ever had an intimate partner</a:t>
            </a:r>
          </a:p>
        </p:txBody>
      </p:sp>
      <p:sp>
        <p:nvSpPr>
          <p:cNvPr id="8" name="Content Placeholder 2">
            <a:extLst>
              <a:ext uri="{FF2B5EF4-FFF2-40B4-BE49-F238E27FC236}">
                <a16:creationId xmlns:a16="http://schemas.microsoft.com/office/drawing/2014/main" id="{719F6631-9198-0B8E-736D-FDA9341DAE31}"/>
              </a:ext>
            </a:extLst>
          </p:cNvPr>
          <p:cNvSpPr txBox="1">
            <a:spLocks/>
          </p:cNvSpPr>
          <p:nvPr/>
        </p:nvSpPr>
        <p:spPr>
          <a:xfrm>
            <a:off x="5389557" y="2181674"/>
            <a:ext cx="3575214" cy="40234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i="0" dirty="0"/>
              <a:t>…Married/living together</a:t>
            </a:r>
          </a:p>
          <a:p>
            <a:pPr>
              <a:lnSpc>
                <a:spcPct val="100000"/>
              </a:lnSpc>
              <a:spcBef>
                <a:spcPts val="0"/>
              </a:spcBef>
            </a:pPr>
            <a:r>
              <a:rPr lang="en-US" i="0" dirty="0"/>
              <a:t>…Divorced/ separated/ widowed</a:t>
            </a:r>
          </a:p>
        </p:txBody>
      </p:sp>
      <p:sp>
        <p:nvSpPr>
          <p:cNvPr id="11" name="Rectangle 10">
            <a:extLst>
              <a:ext uri="{FF2B5EF4-FFF2-40B4-BE49-F238E27FC236}">
                <a16:creationId xmlns:a16="http://schemas.microsoft.com/office/drawing/2014/main" id="{01408482-9774-63BE-6CED-CB3D4F7D4C3B}"/>
              </a:ext>
            </a:extLst>
          </p:cNvPr>
          <p:cNvSpPr/>
          <p:nvPr/>
        </p:nvSpPr>
        <p:spPr>
          <a:xfrm>
            <a:off x="817033" y="2585174"/>
            <a:ext cx="110480" cy="12064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endParaRPr>
          </a:p>
        </p:txBody>
      </p:sp>
      <p:sp>
        <p:nvSpPr>
          <p:cNvPr id="12" name="Rectangle 11">
            <a:extLst>
              <a:ext uri="{FF2B5EF4-FFF2-40B4-BE49-F238E27FC236}">
                <a16:creationId xmlns:a16="http://schemas.microsoft.com/office/drawing/2014/main" id="{5A08B952-F47E-64C0-7A45-63ED2FD4C028}"/>
              </a:ext>
            </a:extLst>
          </p:cNvPr>
          <p:cNvSpPr/>
          <p:nvPr/>
        </p:nvSpPr>
        <p:spPr>
          <a:xfrm>
            <a:off x="815388" y="2323863"/>
            <a:ext cx="113770" cy="120649"/>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D6EEC4E6-5458-C433-8409-DAE79392E5C6}"/>
              </a:ext>
            </a:extLst>
          </p:cNvPr>
          <p:cNvSpPr/>
          <p:nvPr/>
        </p:nvSpPr>
        <p:spPr>
          <a:xfrm>
            <a:off x="5275787" y="2323863"/>
            <a:ext cx="113770" cy="120649"/>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154F1BF2-AA90-65D6-8059-B563BDA0F340}"/>
              </a:ext>
            </a:extLst>
          </p:cNvPr>
          <p:cNvSpPr/>
          <p:nvPr/>
        </p:nvSpPr>
        <p:spPr>
          <a:xfrm>
            <a:off x="5275787" y="2585173"/>
            <a:ext cx="113770" cy="120649"/>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 name="Straight Connector 9">
            <a:extLst>
              <a:ext uri="{FF2B5EF4-FFF2-40B4-BE49-F238E27FC236}">
                <a16:creationId xmlns:a16="http://schemas.microsoft.com/office/drawing/2014/main" id="{F1EC5209-DF5E-3950-E204-65B287D29FE0}"/>
              </a:ext>
            </a:extLst>
          </p:cNvPr>
          <p:cNvCxnSpPr>
            <a:cxnSpLocks/>
          </p:cNvCxnSpPr>
          <p:nvPr/>
        </p:nvCxnSpPr>
        <p:spPr>
          <a:xfrm>
            <a:off x="815387" y="2166800"/>
            <a:ext cx="337892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560DE5B-7690-078C-287A-A3BB7D3E5E34}"/>
              </a:ext>
            </a:extLst>
          </p:cNvPr>
          <p:cNvCxnSpPr>
            <a:cxnSpLocks/>
          </p:cNvCxnSpPr>
          <p:nvPr/>
        </p:nvCxnSpPr>
        <p:spPr>
          <a:xfrm>
            <a:off x="5275787" y="2166800"/>
            <a:ext cx="335614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52986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544302"/>
            <a:ext cx="7886700" cy="1116816"/>
          </a:xfrm>
        </p:spPr>
        <p:txBody>
          <a:bodyPr>
            <a:normAutofit/>
          </a:bodyPr>
          <a:lstStyle/>
          <a:p>
            <a:r>
              <a:rPr lang="en-US" dirty="0"/>
              <a:t>Age at First Experience of Sexual Violence</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2764971"/>
            <a:ext cx="7886700" cy="1328058"/>
          </a:xfrm>
        </p:spPr>
        <p:txBody>
          <a:bodyPr>
            <a:normAutofit/>
          </a:bodyPr>
          <a:lstStyle/>
          <a:p>
            <a:pPr algn="ctr">
              <a:lnSpc>
                <a:spcPct val="110000"/>
              </a:lnSpc>
            </a:pPr>
            <a:r>
              <a:rPr lang="en-US" sz="3200" b="1" i="0" dirty="0">
                <a:solidFill>
                  <a:schemeClr val="accent5"/>
                </a:solidFill>
              </a:rPr>
              <a:t>5%</a:t>
            </a:r>
            <a:r>
              <a:rPr lang="en-US" sz="3200" i="0" dirty="0"/>
              <a:t> of women age 18-29 experienced </a:t>
            </a:r>
            <a:br>
              <a:rPr lang="en-US" sz="3200" i="0" dirty="0"/>
            </a:br>
            <a:r>
              <a:rPr lang="en-US" sz="3200" i="0" dirty="0"/>
              <a:t>sexual violence by age 18.</a:t>
            </a:r>
            <a:endParaRPr lang="en-US" sz="3600" b="1" i="0" dirty="0">
              <a:solidFill>
                <a:schemeClr val="accent5"/>
              </a:solidFill>
            </a:endParaRPr>
          </a:p>
        </p:txBody>
      </p:sp>
      <p:pic>
        <p:nvPicPr>
          <p:cNvPr id="5" name="Picture 4" descr="A picture containing text&#10;&#10;Description automatically generated">
            <a:extLst>
              <a:ext uri="{FF2B5EF4-FFF2-40B4-BE49-F238E27FC236}">
                <a16:creationId xmlns:a16="http://schemas.microsoft.com/office/drawing/2014/main" id="{A0CCB558-D334-C73D-70FF-B925B385DF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D0F80AC6-B85E-876D-3F7F-2D945C3A0FA6}"/>
              </a:ext>
            </a:extLst>
          </p:cNvPr>
          <p:cNvSpPr txBox="1">
            <a:spLocks/>
          </p:cNvSpPr>
          <p:nvPr/>
        </p:nvSpPr>
        <p:spPr>
          <a:xfrm>
            <a:off x="7302261" y="805178"/>
            <a:ext cx="180862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16.2.3</a:t>
            </a:r>
          </a:p>
        </p:txBody>
      </p:sp>
    </p:spTree>
    <p:extLst>
      <p:ext uri="{BB962C8B-B14F-4D97-AF65-F5344CB8AC3E}">
        <p14:creationId xmlns:p14="http://schemas.microsoft.com/office/powerpoint/2010/main" val="33648057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Experience of Sexual Violence </a:t>
            </a:r>
            <a:br>
              <a:rPr lang="en-US" dirty="0"/>
            </a:br>
            <a:r>
              <a:rPr lang="en-US" dirty="0"/>
              <a:t>by a Non-Intimate Partner</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543050"/>
            <a:ext cx="7886700" cy="419100"/>
          </a:xfrm>
        </p:spPr>
        <p:txBody>
          <a:bodyPr>
            <a:normAutofit/>
          </a:bodyPr>
          <a:lstStyle/>
          <a:p>
            <a:r>
              <a:rPr lang="en-US" dirty="0"/>
              <a:t>Percent of women age 15-49 who have: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61405670"/>
              </p:ext>
            </p:extLst>
          </p:nvPr>
        </p:nvGraphicFramePr>
        <p:xfrm>
          <a:off x="315687" y="1904999"/>
          <a:ext cx="8469084" cy="4789715"/>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F0B81754-AFA0-C91A-7EF0-BBEB5284A9F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6EBAB372-B395-8FDF-76C3-F7E633EF436C}"/>
              </a:ext>
            </a:extLst>
          </p:cNvPr>
          <p:cNvSpPr txBox="1">
            <a:spLocks/>
          </p:cNvSpPr>
          <p:nvPr/>
        </p:nvSpPr>
        <p:spPr>
          <a:xfrm>
            <a:off x="7342602" y="776510"/>
            <a:ext cx="1727947"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5.2.2</a:t>
            </a:r>
          </a:p>
        </p:txBody>
      </p:sp>
    </p:spTree>
    <p:extLst>
      <p:ext uri="{BB962C8B-B14F-4D97-AF65-F5344CB8AC3E}">
        <p14:creationId xmlns:p14="http://schemas.microsoft.com/office/powerpoint/2010/main" val="8470191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40896" y="1425858"/>
            <a:ext cx="4811486" cy="2891858"/>
          </a:xfrm>
        </p:spPr>
        <p:txBody>
          <a:bodyPr>
            <a:normAutofit/>
          </a:bodyPr>
          <a:lstStyle/>
          <a:p>
            <a:pPr marL="342900" indent="-342900" algn="l">
              <a:buFont typeface="Arial" panose="020B0604020202020204" pitchFamily="34" charset="0"/>
              <a:buChar char="•"/>
            </a:pPr>
            <a:r>
              <a:rPr lang="en-US" sz="3200" i="0" dirty="0"/>
              <a:t>Terminology</a:t>
            </a:r>
          </a:p>
          <a:p>
            <a:pPr marL="342900" indent="-342900" algn="l">
              <a:buFont typeface="Arial" panose="020B0604020202020204" pitchFamily="34" charset="0"/>
              <a:buChar char="•"/>
            </a:pPr>
            <a:r>
              <a:rPr lang="en-US" sz="3200" i="0" dirty="0"/>
              <a:t>Experience of violence</a:t>
            </a:r>
          </a:p>
          <a:p>
            <a:pPr marL="342900" indent="-342900" algn="l">
              <a:buFont typeface="Arial" panose="020B0604020202020204" pitchFamily="34" charset="0"/>
              <a:buChar char="•"/>
            </a:pPr>
            <a:r>
              <a:rPr lang="en-US" sz="3200" b="1" i="0" dirty="0">
                <a:solidFill>
                  <a:schemeClr val="accent5"/>
                </a:solidFill>
              </a:rPr>
              <a:t>Help seeking</a:t>
            </a:r>
          </a:p>
          <a:p>
            <a:pPr marL="342900" indent="-342900" algn="l">
              <a:buFont typeface="Arial" panose="020B0604020202020204" pitchFamily="34" charset="0"/>
              <a:buChar char="•"/>
            </a:pPr>
            <a:r>
              <a:rPr lang="en-US" sz="3200" i="0" dirty="0"/>
              <a:t>Intimate partner violence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17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2D4DE75C-5D8F-BE24-00F1-1818D1EB571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4991498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dirty="0"/>
              <a:t>Help Seeking to Stop Violence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848662"/>
            <a:ext cx="7513865" cy="771141"/>
          </a:xfrm>
        </p:spPr>
        <p:txBody>
          <a:bodyPr>
            <a:normAutofit/>
          </a:bodyPr>
          <a:lstStyle/>
          <a:p>
            <a:r>
              <a:rPr lang="en-US" dirty="0"/>
              <a:t>Percent distribution of women age 15-49 who ever experienced physical or sexual violence by their help-seeking behavior</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1186271927"/>
              </p:ext>
            </p:extLst>
          </p:nvPr>
        </p:nvGraphicFramePr>
        <p:xfrm>
          <a:off x="498019" y="1508965"/>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BF63565-35B8-C849-5B98-AC0B0E492E27}"/>
              </a:ext>
            </a:extLst>
          </p:cNvPr>
          <p:cNvSpPr txBox="1"/>
          <p:nvPr/>
        </p:nvSpPr>
        <p:spPr>
          <a:xfrm>
            <a:off x="4506684" y="3429000"/>
            <a:ext cx="1920949" cy="836428"/>
          </a:xfrm>
          <a:prstGeom prst="rect">
            <a:avLst/>
          </a:prstGeom>
        </p:spPr>
        <p:txBody>
          <a:bodyPr vert="horz" wrap="square" lIns="91440" tIns="45720" rIns="91440" bIns="45720" rtlCol="0" anchor="ctr">
            <a:normAutofit lnSpcReduction="10000"/>
          </a:bodyPr>
          <a:lstStyle/>
          <a:p>
            <a:pPr algn="ctr"/>
            <a:r>
              <a:rPr lang="en-US" dirty="0">
                <a:latin typeface="Source Sans Pro SemiBold" panose="020B0603030403020204" pitchFamily="34" charset="0"/>
                <a:ea typeface="Source Sans Pro SemiBold" panose="020B0603030403020204" pitchFamily="34" charset="0"/>
              </a:rPr>
              <a:t>Sought help to stop violence</a:t>
            </a:r>
          </a:p>
          <a:p>
            <a:pPr algn="ctr"/>
            <a:r>
              <a:rPr lang="en-US" dirty="0">
                <a:latin typeface="Source Sans Pro SemiBold" panose="020B0603030403020204" pitchFamily="34" charset="0"/>
                <a:ea typeface="Source Sans Pro SemiBold" panose="020B0603030403020204" pitchFamily="34" charset="0"/>
              </a:rPr>
              <a:t>42%</a:t>
            </a:r>
            <a:endParaRPr lang="en-US" sz="1800" dirty="0">
              <a:latin typeface="Source Sans Pro SemiBold" panose="020B0603030403020204" pitchFamily="34" charset="0"/>
              <a:ea typeface="Source Sans Pro SemiBold" panose="020B0603030403020204" pitchFamily="34" charset="0"/>
            </a:endParaRPr>
          </a:p>
        </p:txBody>
      </p:sp>
    </p:spTree>
    <p:extLst>
      <p:ext uri="{BB962C8B-B14F-4D97-AF65-F5344CB8AC3E}">
        <p14:creationId xmlns:p14="http://schemas.microsoft.com/office/powerpoint/2010/main" val="33320053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7" y="328842"/>
            <a:ext cx="7886700" cy="1031872"/>
          </a:xfrm>
        </p:spPr>
        <p:txBody>
          <a:bodyPr>
            <a:noAutofit/>
          </a:bodyPr>
          <a:lstStyle/>
          <a:p>
            <a:pPr algn="l"/>
            <a:r>
              <a:rPr lang="en-US" dirty="0"/>
              <a:t>Sources for Help to Stop the Violence </a:t>
            </a:r>
            <a:br>
              <a:rPr lang="en-US" dirty="0"/>
            </a:br>
            <a:r>
              <a:rPr lang="en-US" dirty="0"/>
              <a:t>by Type of Violence Experienced</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382485"/>
            <a:ext cx="7886700" cy="620486"/>
          </a:xfrm>
        </p:spPr>
        <p:txBody>
          <a:bodyPr>
            <a:normAutofit/>
          </a:bodyPr>
          <a:lstStyle/>
          <a:p>
            <a:pPr algn="l"/>
            <a:r>
              <a:rPr lang="en-US" dirty="0"/>
              <a:t>Among women age 15-49 who ever experienced physical or sexual violence and sought help, percent who report specific sources of help sought to stop the violence</a:t>
            </a:r>
          </a:p>
        </p:txBody>
      </p:sp>
      <p:graphicFrame>
        <p:nvGraphicFramePr>
          <p:cNvPr id="8" name="Chart 7">
            <a:extLst>
              <a:ext uri="{FF2B5EF4-FFF2-40B4-BE49-F238E27FC236}">
                <a16:creationId xmlns:a16="http://schemas.microsoft.com/office/drawing/2014/main" id="{EDB93101-CAFF-0AD2-384D-BACC6A7146FB}"/>
              </a:ext>
            </a:extLst>
          </p:cNvPr>
          <p:cNvGraphicFramePr/>
          <p:nvPr>
            <p:extLst>
              <p:ext uri="{D42A27DB-BD31-4B8C-83A1-F6EECF244321}">
                <p14:modId xmlns:p14="http://schemas.microsoft.com/office/powerpoint/2010/main" val="2442489969"/>
              </p:ext>
            </p:extLst>
          </p:nvPr>
        </p:nvGraphicFramePr>
        <p:xfrm>
          <a:off x="283029" y="2002971"/>
          <a:ext cx="8599714" cy="4691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338317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40896" y="1425858"/>
            <a:ext cx="4811486" cy="2891858"/>
          </a:xfrm>
        </p:spPr>
        <p:txBody>
          <a:bodyPr>
            <a:normAutofit/>
          </a:bodyPr>
          <a:lstStyle/>
          <a:p>
            <a:pPr marL="342900" indent="-342900" algn="l">
              <a:buFont typeface="Arial" panose="020B0604020202020204" pitchFamily="34" charset="0"/>
              <a:buChar char="•"/>
            </a:pPr>
            <a:r>
              <a:rPr lang="en-US" sz="3200" i="0" dirty="0"/>
              <a:t>Terminology</a:t>
            </a:r>
          </a:p>
          <a:p>
            <a:pPr marL="342900" indent="-342900" algn="l">
              <a:buFont typeface="Arial" panose="020B0604020202020204" pitchFamily="34" charset="0"/>
              <a:buChar char="•"/>
            </a:pPr>
            <a:r>
              <a:rPr lang="en-US" sz="3200" i="0" dirty="0"/>
              <a:t>Experience of violence</a:t>
            </a:r>
          </a:p>
          <a:p>
            <a:pPr marL="342900" indent="-342900" algn="l">
              <a:buFont typeface="Arial" panose="020B0604020202020204" pitchFamily="34" charset="0"/>
              <a:buChar char="•"/>
            </a:pPr>
            <a:r>
              <a:rPr lang="en-US" sz="3200" i="0" dirty="0"/>
              <a:t>Help seeking</a:t>
            </a:r>
          </a:p>
          <a:p>
            <a:pPr marL="342900" indent="-342900" algn="l">
              <a:buFont typeface="Arial" panose="020B0604020202020204" pitchFamily="34" charset="0"/>
              <a:buChar char="•"/>
            </a:pPr>
            <a:r>
              <a:rPr lang="en-US" sz="3200" b="1" i="0" dirty="0">
                <a:solidFill>
                  <a:schemeClr val="accent5"/>
                </a:solidFill>
              </a:rPr>
              <a:t>Intimate partner violence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17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5B1B0592-F44B-1FA2-0582-F841FD7F695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9587641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11017"/>
          </a:xfrm>
        </p:spPr>
        <p:txBody>
          <a:bodyPr>
            <a:noAutofit/>
          </a:bodyPr>
          <a:lstStyle/>
          <a:p>
            <a:r>
              <a:rPr lang="en-US" dirty="0"/>
              <a:t>Controlling Behaviors of Husband/ Intimate Partner</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23859" y="1477528"/>
            <a:ext cx="7886700" cy="723900"/>
          </a:xfrm>
        </p:spPr>
        <p:txBody>
          <a:bodyPr>
            <a:normAutofit/>
          </a:bodyPr>
          <a:lstStyle/>
          <a:p>
            <a:r>
              <a:rPr lang="en-US" dirty="0"/>
              <a:t>Percent of women age 15-49 who have ever had a husband/intimate partner whose husbands/intimate partners have ever demonstrated specific behaviors</a:t>
            </a:r>
          </a:p>
        </p:txBody>
      </p:sp>
      <p:graphicFrame>
        <p:nvGraphicFramePr>
          <p:cNvPr id="6" name="Chart 5">
            <a:extLst>
              <a:ext uri="{FF2B5EF4-FFF2-40B4-BE49-F238E27FC236}">
                <a16:creationId xmlns:a16="http://schemas.microsoft.com/office/drawing/2014/main" id="{CE0AC156-79DC-6462-5917-72039B2FC4D8}"/>
              </a:ext>
            </a:extLst>
          </p:cNvPr>
          <p:cNvGraphicFramePr/>
          <p:nvPr>
            <p:extLst>
              <p:ext uri="{D42A27DB-BD31-4B8C-83A1-F6EECF244321}">
                <p14:modId xmlns:p14="http://schemas.microsoft.com/office/powerpoint/2010/main" val="316756870"/>
              </p:ext>
            </p:extLst>
          </p:nvPr>
        </p:nvGraphicFramePr>
        <p:xfrm>
          <a:off x="423859" y="2000043"/>
          <a:ext cx="8480655" cy="458581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7" y="447166"/>
            <a:ext cx="7886700" cy="792386"/>
          </a:xfrm>
        </p:spPr>
        <p:txBody>
          <a:bodyPr>
            <a:noAutofit/>
          </a:bodyPr>
          <a:lstStyle/>
          <a:p>
            <a:pPr algn="l"/>
            <a:r>
              <a:rPr lang="en-US" dirty="0"/>
              <a:t>Any Violence by Current or Most Recent Husband/ Intimate Partner</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479887"/>
            <a:ext cx="7886700" cy="980283"/>
          </a:xfrm>
        </p:spPr>
        <p:txBody>
          <a:bodyPr>
            <a:normAutofit/>
          </a:bodyPr>
          <a:lstStyle/>
          <a:p>
            <a:pPr algn="l"/>
            <a:r>
              <a:rPr lang="en-US" dirty="0"/>
              <a:t>Percent of women age 15-49 who have ever had a husband or intimate partner who have ever experienced violence committed by their current or most recent husband/intimate partner</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1955511337"/>
              </p:ext>
            </p:extLst>
          </p:nvPr>
        </p:nvGraphicFramePr>
        <p:xfrm>
          <a:off x="628647" y="2353340"/>
          <a:ext cx="7886699" cy="450466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40989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7" y="447166"/>
            <a:ext cx="7886700" cy="792386"/>
          </a:xfrm>
        </p:spPr>
        <p:txBody>
          <a:bodyPr>
            <a:noAutofit/>
          </a:bodyPr>
          <a:lstStyle/>
          <a:p>
            <a:pPr algn="l"/>
            <a:r>
              <a:rPr lang="en-US" dirty="0"/>
              <a:t>Recent Violence by Any Husband/ Intimate Partner</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479889"/>
            <a:ext cx="7886700" cy="695550"/>
          </a:xfrm>
        </p:spPr>
        <p:txBody>
          <a:bodyPr>
            <a:noAutofit/>
          </a:bodyPr>
          <a:lstStyle/>
          <a:p>
            <a:pPr algn="l"/>
            <a:r>
              <a:rPr lang="en-US" dirty="0"/>
              <a:t>Percent of women age 15-49 who have ever had a husband or intimate partner who have experienced violence by any husband/intimate partner in the last 12 months</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2956837061"/>
              </p:ext>
            </p:extLst>
          </p:nvPr>
        </p:nvGraphicFramePr>
        <p:xfrm>
          <a:off x="628647" y="2339162"/>
          <a:ext cx="7886699" cy="4518837"/>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5BAD7848-7970-DFAE-AAB3-FCD4ACB035B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F5B44C3E-7C8D-1C70-3674-72CF216CA3A0}"/>
              </a:ext>
            </a:extLst>
          </p:cNvPr>
          <p:cNvSpPr txBox="1">
            <a:spLocks/>
          </p:cNvSpPr>
          <p:nvPr/>
        </p:nvSpPr>
        <p:spPr>
          <a:xfrm>
            <a:off x="7231664" y="742873"/>
            <a:ext cx="194982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5.2.2</a:t>
            </a:r>
          </a:p>
        </p:txBody>
      </p:sp>
    </p:spTree>
    <p:extLst>
      <p:ext uri="{BB962C8B-B14F-4D97-AF65-F5344CB8AC3E}">
        <p14:creationId xmlns:p14="http://schemas.microsoft.com/office/powerpoint/2010/main" val="36326460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40896" y="1425858"/>
            <a:ext cx="4811486" cy="2891858"/>
          </a:xfrm>
        </p:spPr>
        <p:txBody>
          <a:bodyPr>
            <a:normAutofit/>
          </a:bodyPr>
          <a:lstStyle/>
          <a:p>
            <a:pPr marL="342900" indent="-342900" algn="l">
              <a:buFont typeface="Arial" panose="020B0604020202020204" pitchFamily="34" charset="0"/>
              <a:buChar char="•"/>
            </a:pPr>
            <a:r>
              <a:rPr lang="en-US" sz="3200" b="1" i="0" dirty="0">
                <a:solidFill>
                  <a:schemeClr val="accent5"/>
                </a:solidFill>
              </a:rPr>
              <a:t>Terminology</a:t>
            </a:r>
          </a:p>
          <a:p>
            <a:pPr marL="342900" indent="-342900" algn="l">
              <a:buFont typeface="Arial" panose="020B0604020202020204" pitchFamily="34" charset="0"/>
              <a:buChar char="•"/>
            </a:pPr>
            <a:r>
              <a:rPr lang="en-US" sz="3200" i="0" dirty="0"/>
              <a:t>Experience of violence</a:t>
            </a:r>
          </a:p>
          <a:p>
            <a:pPr marL="342900" indent="-342900" algn="l">
              <a:buFont typeface="Arial" panose="020B0604020202020204" pitchFamily="34" charset="0"/>
              <a:buChar char="•"/>
            </a:pPr>
            <a:r>
              <a:rPr lang="en-US" sz="3200" i="0" dirty="0"/>
              <a:t>Help seeking</a:t>
            </a:r>
          </a:p>
          <a:p>
            <a:pPr marL="342900" indent="-342900" algn="l">
              <a:buFont typeface="Arial" panose="020B0604020202020204" pitchFamily="34" charset="0"/>
              <a:buChar char="•"/>
            </a:pPr>
            <a:r>
              <a:rPr lang="en-US" sz="3200" i="0" dirty="0"/>
              <a:t>Intimate partner violence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17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96E7B8E6-674F-42B2-B200-D2EC11848C4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001"/>
          </a:xfrm>
        </p:spPr>
        <p:txBody>
          <a:bodyPr>
            <a:noAutofit/>
          </a:bodyPr>
          <a:lstStyle/>
          <a:p>
            <a:r>
              <a:rPr lang="en-US" dirty="0"/>
              <a:t>Recent Violence by Any Husband/ </a:t>
            </a:r>
            <a:br>
              <a:rPr lang="en-US" dirty="0"/>
            </a:br>
            <a:r>
              <a:rPr lang="en-US" dirty="0"/>
              <a:t>Intimate Partner by Woman’s Age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06374016"/>
              </p:ext>
            </p:extLst>
          </p:nvPr>
        </p:nvGraphicFramePr>
        <p:xfrm>
          <a:off x="261257" y="2282457"/>
          <a:ext cx="8621486" cy="406864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a:latin typeface="Source Sans Pro" panose="020B0503030403020204" pitchFamily="34" charset="0"/>
                <a:ea typeface="Source Sans Pro" panose="020B0503030403020204" pitchFamily="34" charset="0"/>
              </a:rPr>
              <a:t>Woman’s age </a:t>
            </a:r>
            <a:r>
              <a:rPr lang="en-US" dirty="0">
                <a:latin typeface="Source Sans Pro" panose="020B0503030403020204" pitchFamily="34" charset="0"/>
                <a:ea typeface="Source Sans Pro" panose="020B0503030403020204" pitchFamily="34" charset="0"/>
              </a:rPr>
              <a:t>in years</a:t>
            </a:r>
          </a:p>
        </p:txBody>
      </p:sp>
      <p:sp>
        <p:nvSpPr>
          <p:cNvPr id="13" name="Content Placeholder 2">
            <a:extLst>
              <a:ext uri="{FF2B5EF4-FFF2-40B4-BE49-F238E27FC236}">
                <a16:creationId xmlns:a16="http://schemas.microsoft.com/office/drawing/2014/main" id="{4C8CD7F4-6CDE-8575-B97F-CB652386122E}"/>
              </a:ext>
            </a:extLst>
          </p:cNvPr>
          <p:cNvSpPr>
            <a:spLocks noGrp="1"/>
          </p:cNvSpPr>
          <p:nvPr>
            <p:ph idx="1"/>
          </p:nvPr>
        </p:nvSpPr>
        <p:spPr>
          <a:xfrm>
            <a:off x="423860" y="1395390"/>
            <a:ext cx="7886700" cy="945039"/>
          </a:xfrm>
        </p:spPr>
        <p:txBody>
          <a:bodyPr>
            <a:normAutofit/>
          </a:bodyPr>
          <a:lstStyle/>
          <a:p>
            <a:pPr algn="l"/>
            <a:r>
              <a:rPr lang="en-US" dirty="0"/>
              <a:t>Percent of women age 15-49 who have ever had a husband or intimate partner who have experienced physical or sexual or emotional violence by any husband/ intimate partner in the last 12 months</a:t>
            </a:r>
          </a:p>
        </p:txBody>
      </p:sp>
      <p:pic>
        <p:nvPicPr>
          <p:cNvPr id="3" name="Picture 2" descr="A picture containing text&#10;&#10;Description automatically generated">
            <a:extLst>
              <a:ext uri="{FF2B5EF4-FFF2-40B4-BE49-F238E27FC236}">
                <a16:creationId xmlns:a16="http://schemas.microsoft.com/office/drawing/2014/main" id="{191AA408-4559-3CF3-13CC-C0DD165D43B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8FC12757-3E2C-5F51-7EA2-A986165D1D51}"/>
              </a:ext>
            </a:extLst>
          </p:cNvPr>
          <p:cNvSpPr txBox="1">
            <a:spLocks/>
          </p:cNvSpPr>
          <p:nvPr/>
        </p:nvSpPr>
        <p:spPr>
          <a:xfrm>
            <a:off x="7231664" y="742873"/>
            <a:ext cx="194982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5.2.2</a:t>
            </a:r>
          </a:p>
        </p:txBody>
      </p:sp>
    </p:spTree>
    <p:extLst>
      <p:ext uri="{BB962C8B-B14F-4D97-AF65-F5344CB8AC3E}">
        <p14:creationId xmlns:p14="http://schemas.microsoft.com/office/powerpoint/2010/main" val="19251325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23121173"/>
              </p:ext>
            </p:extLst>
          </p:nvPr>
        </p:nvGraphicFramePr>
        <p:xfrm>
          <a:off x="628647" y="2013856"/>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6" name="Title 1">
            <a:extLst>
              <a:ext uri="{FF2B5EF4-FFF2-40B4-BE49-F238E27FC236}">
                <a16:creationId xmlns:a16="http://schemas.microsoft.com/office/drawing/2014/main" id="{DD732E95-7BE6-171B-809D-24DCBC6A0F54}"/>
              </a:ext>
            </a:extLst>
          </p:cNvPr>
          <p:cNvSpPr>
            <a:spLocks noGrp="1"/>
          </p:cNvSpPr>
          <p:nvPr>
            <p:ph type="title"/>
          </p:nvPr>
        </p:nvSpPr>
        <p:spPr>
          <a:xfrm>
            <a:off x="394043" y="213484"/>
            <a:ext cx="7408175" cy="1242628"/>
          </a:xfrm>
        </p:spPr>
        <p:txBody>
          <a:bodyPr>
            <a:noAutofit/>
          </a:bodyPr>
          <a:lstStyle/>
          <a:p>
            <a:r>
              <a:rPr lang="en-US" dirty="0"/>
              <a:t>Recent Violence by Any Husband/ </a:t>
            </a:r>
            <a:br>
              <a:rPr lang="en-US" dirty="0"/>
            </a:br>
            <a:r>
              <a:rPr lang="en-US" dirty="0"/>
              <a:t>Intimate Partner by Woman’s Education</a:t>
            </a:r>
          </a:p>
        </p:txBody>
      </p:sp>
      <p:sp>
        <p:nvSpPr>
          <p:cNvPr id="17" name="Content Placeholder 2">
            <a:extLst>
              <a:ext uri="{FF2B5EF4-FFF2-40B4-BE49-F238E27FC236}">
                <a16:creationId xmlns:a16="http://schemas.microsoft.com/office/drawing/2014/main" id="{85ED22CB-3BA1-A469-F33D-C4DBE09CA034}"/>
              </a:ext>
            </a:extLst>
          </p:cNvPr>
          <p:cNvSpPr>
            <a:spLocks noGrp="1"/>
          </p:cNvSpPr>
          <p:nvPr>
            <p:ph idx="1"/>
          </p:nvPr>
        </p:nvSpPr>
        <p:spPr>
          <a:xfrm>
            <a:off x="394043" y="1602059"/>
            <a:ext cx="7886700" cy="945039"/>
          </a:xfrm>
        </p:spPr>
        <p:txBody>
          <a:bodyPr>
            <a:normAutofit/>
          </a:bodyPr>
          <a:lstStyle/>
          <a:p>
            <a:pPr algn="l"/>
            <a:r>
              <a:rPr lang="en-US" dirty="0"/>
              <a:t>Percent of women age 15-49 who have ever had a husband or partner who have experienced physical or sexual or emotional violence by any husband/intimate partner in the last 12 months</a:t>
            </a:r>
          </a:p>
        </p:txBody>
      </p:sp>
      <p:pic>
        <p:nvPicPr>
          <p:cNvPr id="2" name="Picture 1" descr="A picture containing text&#10;&#10;Description automatically generated">
            <a:extLst>
              <a:ext uri="{FF2B5EF4-FFF2-40B4-BE49-F238E27FC236}">
                <a16:creationId xmlns:a16="http://schemas.microsoft.com/office/drawing/2014/main" id="{DAC7FA72-7AF7-3EB7-B172-E71DF9FF7E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413794E4-3A9D-20E8-785D-95B979A005A0}"/>
              </a:ext>
            </a:extLst>
          </p:cNvPr>
          <p:cNvSpPr txBox="1">
            <a:spLocks/>
          </p:cNvSpPr>
          <p:nvPr/>
        </p:nvSpPr>
        <p:spPr>
          <a:xfrm>
            <a:off x="7231664" y="742873"/>
            <a:ext cx="194982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5.2.2</a:t>
            </a:r>
          </a:p>
        </p:txBody>
      </p:sp>
    </p:spTree>
    <p:extLst>
      <p:ext uri="{BB962C8B-B14F-4D97-AF65-F5344CB8AC3E}">
        <p14:creationId xmlns:p14="http://schemas.microsoft.com/office/powerpoint/2010/main" val="24799534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175314570"/>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20" name="Title 1">
            <a:extLst>
              <a:ext uri="{FF2B5EF4-FFF2-40B4-BE49-F238E27FC236}">
                <a16:creationId xmlns:a16="http://schemas.microsoft.com/office/drawing/2014/main" id="{610FCD09-B693-E77C-4EC3-F37CE004BED0}"/>
              </a:ext>
            </a:extLst>
          </p:cNvPr>
          <p:cNvSpPr>
            <a:spLocks noGrp="1"/>
          </p:cNvSpPr>
          <p:nvPr>
            <p:ph type="title"/>
          </p:nvPr>
        </p:nvSpPr>
        <p:spPr>
          <a:xfrm>
            <a:off x="423860" y="427583"/>
            <a:ext cx="8296275" cy="861674"/>
          </a:xfrm>
        </p:spPr>
        <p:txBody>
          <a:bodyPr>
            <a:noAutofit/>
          </a:bodyPr>
          <a:lstStyle/>
          <a:p>
            <a:r>
              <a:rPr lang="en-US" dirty="0"/>
              <a:t>Recent Violence by Any Husband/ </a:t>
            </a:r>
            <a:br>
              <a:rPr lang="en-US" dirty="0"/>
            </a:br>
            <a:r>
              <a:rPr lang="en-US" dirty="0"/>
              <a:t>Intimate Partner by Wealth</a:t>
            </a:r>
          </a:p>
        </p:txBody>
      </p:sp>
      <p:sp>
        <p:nvSpPr>
          <p:cNvPr id="21" name="Content Placeholder 2">
            <a:extLst>
              <a:ext uri="{FF2B5EF4-FFF2-40B4-BE49-F238E27FC236}">
                <a16:creationId xmlns:a16="http://schemas.microsoft.com/office/drawing/2014/main" id="{48177657-8A3D-A9A8-205B-ECCF29700155}"/>
              </a:ext>
            </a:extLst>
          </p:cNvPr>
          <p:cNvSpPr>
            <a:spLocks noGrp="1"/>
          </p:cNvSpPr>
          <p:nvPr>
            <p:ph idx="1"/>
          </p:nvPr>
        </p:nvSpPr>
        <p:spPr>
          <a:xfrm>
            <a:off x="423860" y="1395390"/>
            <a:ext cx="7886700" cy="945039"/>
          </a:xfrm>
        </p:spPr>
        <p:txBody>
          <a:bodyPr>
            <a:normAutofit/>
          </a:bodyPr>
          <a:lstStyle/>
          <a:p>
            <a:pPr algn="l"/>
            <a:r>
              <a:rPr lang="en-US" dirty="0"/>
              <a:t>Percent of women age 15-49 who have ever had a husband or intimate partner who have experienced physical or sexual or emotional violence by any husband/ intimate partner in the last 12 months</a:t>
            </a:r>
          </a:p>
        </p:txBody>
      </p:sp>
      <p:pic>
        <p:nvPicPr>
          <p:cNvPr id="2" name="Picture 1" descr="A picture containing text&#10;&#10;Description automatically generated">
            <a:extLst>
              <a:ext uri="{FF2B5EF4-FFF2-40B4-BE49-F238E27FC236}">
                <a16:creationId xmlns:a16="http://schemas.microsoft.com/office/drawing/2014/main" id="{1123BA8A-40A7-52DE-51B2-5B7352EC879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7B483EAE-BCDF-13EF-481E-D58C50E1A5EA}"/>
              </a:ext>
            </a:extLst>
          </p:cNvPr>
          <p:cNvSpPr txBox="1">
            <a:spLocks/>
          </p:cNvSpPr>
          <p:nvPr/>
        </p:nvSpPr>
        <p:spPr>
          <a:xfrm>
            <a:off x="7335648" y="805178"/>
            <a:ext cx="194982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CA1DB"/>
                </a:solidFill>
              </a:rPr>
              <a:t>Indicator 5.2.2</a:t>
            </a:r>
          </a:p>
        </p:txBody>
      </p:sp>
    </p:spTree>
    <p:extLst>
      <p:ext uri="{BB962C8B-B14F-4D97-AF65-F5344CB8AC3E}">
        <p14:creationId xmlns:p14="http://schemas.microsoft.com/office/powerpoint/2010/main" val="350225844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1755133" y="451968"/>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2714515"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403888"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196045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172550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48115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380512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67507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171597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55271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00979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197632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38907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31935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494177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372734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14142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01760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00991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561817" y="6075536"/>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16060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64662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56065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372734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37516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12964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692415"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1723915" y="4248151"/>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24022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43206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42730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651408" y="3696204"/>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22397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139976" y="4127353"/>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25414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13837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39079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19235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174772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01309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52585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383052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13031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293828"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09380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481954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255728"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TextBox 57">
            <a:extLst>
              <a:ext uri="{FF2B5EF4-FFF2-40B4-BE49-F238E27FC236}">
                <a16:creationId xmlns:a16="http://schemas.microsoft.com/office/drawing/2014/main" id="{7F5D9A98-F7B2-A50D-C8F1-FBEAA94E0295}"/>
              </a:ext>
            </a:extLst>
          </p:cNvPr>
          <p:cNvSpPr txBox="1"/>
          <p:nvPr/>
        </p:nvSpPr>
        <p:spPr>
          <a:xfrm>
            <a:off x="2064832" y="1384883"/>
            <a:ext cx="865981" cy="461665"/>
          </a:xfrm>
          <a:prstGeom prst="rect">
            <a:avLst/>
          </a:prstGeom>
          <a:noFill/>
        </p:spPr>
        <p:txBody>
          <a:bodyPr wrap="square">
            <a:spAutoFit/>
          </a:bodyPr>
          <a:lstStyle/>
          <a:p>
            <a:pPr algn="ctr"/>
            <a:r>
              <a:rPr lang="en-US" sz="1200" dirty="0">
                <a:solidFill>
                  <a:schemeClr val="tx2"/>
                </a:solidFill>
              </a:rPr>
              <a:t>Turkana</a:t>
            </a:r>
          </a:p>
          <a:p>
            <a:pPr algn="ctr"/>
            <a:r>
              <a:rPr lang="en-US" sz="1200" dirty="0">
                <a:solidFill>
                  <a:schemeClr val="tx2"/>
                </a:solidFill>
              </a:rPr>
              <a:t>23%</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697164" y="1917234"/>
            <a:ext cx="865981" cy="461665"/>
          </a:xfrm>
          <a:prstGeom prst="rect">
            <a:avLst/>
          </a:prstGeom>
          <a:noFill/>
        </p:spPr>
        <p:txBody>
          <a:bodyPr wrap="square">
            <a:spAutoFit/>
          </a:bodyPr>
          <a:lstStyle/>
          <a:p>
            <a:pPr algn="ctr"/>
            <a:r>
              <a:rPr lang="en-US" sz="1200" dirty="0" err="1"/>
              <a:t>Marsabit</a:t>
            </a:r>
            <a:endParaRPr lang="en-US" sz="1200" dirty="0"/>
          </a:p>
          <a:p>
            <a:pPr algn="ctr"/>
            <a:r>
              <a:rPr lang="en-US" sz="1200" dirty="0"/>
              <a:t>19%</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484292" y="1410011"/>
            <a:ext cx="865981" cy="461665"/>
          </a:xfrm>
          <a:prstGeom prst="rect">
            <a:avLst/>
          </a:prstGeom>
          <a:noFill/>
        </p:spPr>
        <p:txBody>
          <a:bodyPr wrap="square">
            <a:spAutoFit/>
          </a:bodyPr>
          <a:lstStyle/>
          <a:p>
            <a:pPr algn="ctr"/>
            <a:r>
              <a:rPr lang="en-US" sz="1200" dirty="0"/>
              <a:t>Mandera</a:t>
            </a:r>
          </a:p>
          <a:p>
            <a:pPr algn="ctr"/>
            <a:r>
              <a:rPr lang="en-US" sz="1200" dirty="0"/>
              <a:t>10%</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089811" y="2381868"/>
            <a:ext cx="865981" cy="461665"/>
          </a:xfrm>
          <a:prstGeom prst="rect">
            <a:avLst/>
          </a:prstGeom>
          <a:noFill/>
        </p:spPr>
        <p:txBody>
          <a:bodyPr wrap="square">
            <a:spAutoFit/>
          </a:bodyPr>
          <a:lstStyle/>
          <a:p>
            <a:pPr algn="ctr"/>
            <a:r>
              <a:rPr lang="en-US" sz="1200" dirty="0" err="1"/>
              <a:t>Wajir</a:t>
            </a:r>
            <a:endParaRPr lang="en-US" sz="1200" dirty="0"/>
          </a:p>
          <a:p>
            <a:pPr algn="ctr"/>
            <a:r>
              <a:rPr lang="en-US" sz="1200" dirty="0"/>
              <a:t>9%</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402121" y="3912347"/>
            <a:ext cx="865981" cy="461665"/>
          </a:xfrm>
          <a:prstGeom prst="rect">
            <a:avLst/>
          </a:prstGeom>
          <a:noFill/>
        </p:spPr>
        <p:txBody>
          <a:bodyPr wrap="square">
            <a:spAutoFit/>
          </a:bodyPr>
          <a:lstStyle/>
          <a:p>
            <a:pPr algn="ctr"/>
            <a:r>
              <a:rPr lang="en-US" sz="1200" dirty="0"/>
              <a:t>Garissa</a:t>
            </a:r>
          </a:p>
          <a:p>
            <a:pPr algn="ctr"/>
            <a:r>
              <a:rPr lang="en-US" sz="1200" dirty="0"/>
              <a:t>17%</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309158" y="2862036"/>
            <a:ext cx="865981" cy="461665"/>
          </a:xfrm>
          <a:prstGeom prst="rect">
            <a:avLst/>
          </a:prstGeom>
          <a:noFill/>
        </p:spPr>
        <p:txBody>
          <a:bodyPr wrap="square">
            <a:spAutoFit/>
          </a:bodyPr>
          <a:lstStyle/>
          <a:p>
            <a:pPr algn="ctr"/>
            <a:r>
              <a:rPr lang="en-US" sz="1200" dirty="0" err="1">
                <a:solidFill>
                  <a:schemeClr val="bg1"/>
                </a:solidFill>
              </a:rPr>
              <a:t>Isiolo</a:t>
            </a:r>
            <a:endParaRPr lang="en-US" sz="1200" dirty="0">
              <a:solidFill>
                <a:schemeClr val="bg1"/>
              </a:solidFill>
            </a:endParaRPr>
          </a:p>
          <a:p>
            <a:pPr algn="ctr"/>
            <a:r>
              <a:rPr lang="en-US" sz="1200" dirty="0">
                <a:solidFill>
                  <a:schemeClr val="bg1"/>
                </a:solidFill>
              </a:rPr>
              <a:t>35%</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204580" y="2787948"/>
            <a:ext cx="865981" cy="461665"/>
          </a:xfrm>
          <a:prstGeom prst="rect">
            <a:avLst/>
          </a:prstGeom>
          <a:noFill/>
        </p:spPr>
        <p:txBody>
          <a:bodyPr wrap="square">
            <a:spAutoFit/>
          </a:bodyPr>
          <a:lstStyle/>
          <a:p>
            <a:pPr algn="ctr"/>
            <a:r>
              <a:rPr lang="en-US" sz="1200" dirty="0">
                <a:solidFill>
                  <a:schemeClr val="bg1"/>
                </a:solidFill>
              </a:rPr>
              <a:t>Samburu</a:t>
            </a:r>
          </a:p>
          <a:p>
            <a:pPr algn="ctr"/>
            <a:r>
              <a:rPr lang="en-US" sz="1200" dirty="0">
                <a:solidFill>
                  <a:schemeClr val="bg1"/>
                </a:solidFill>
              </a:rPr>
              <a:t>40%</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429468" y="4971962"/>
            <a:ext cx="865981" cy="461665"/>
          </a:xfrm>
          <a:prstGeom prst="rect">
            <a:avLst/>
          </a:prstGeom>
          <a:noFill/>
        </p:spPr>
        <p:txBody>
          <a:bodyPr wrap="square">
            <a:spAutoFit/>
          </a:bodyPr>
          <a:lstStyle/>
          <a:p>
            <a:pPr algn="ctr"/>
            <a:r>
              <a:rPr lang="en-US" sz="1200" dirty="0" err="1">
                <a:solidFill>
                  <a:schemeClr val="tx2"/>
                </a:solidFill>
              </a:rPr>
              <a:t>Lamu</a:t>
            </a:r>
            <a:endParaRPr lang="en-US" sz="1200" dirty="0">
              <a:solidFill>
                <a:schemeClr val="tx2"/>
              </a:solidFill>
            </a:endParaRPr>
          </a:p>
          <a:p>
            <a:pPr algn="ctr"/>
            <a:r>
              <a:rPr lang="en-US" sz="1200" dirty="0">
                <a:solidFill>
                  <a:schemeClr val="tx2"/>
                </a:solidFill>
              </a:rPr>
              <a:t>33%</a:t>
            </a:r>
          </a:p>
        </p:txBody>
      </p:sp>
      <p:sp>
        <p:nvSpPr>
          <p:cNvPr id="67" name="TextBox 66">
            <a:extLst>
              <a:ext uri="{FF2B5EF4-FFF2-40B4-BE49-F238E27FC236}">
                <a16:creationId xmlns:a16="http://schemas.microsoft.com/office/drawing/2014/main" id="{83971C56-04EA-1051-3379-64D3BCF049D9}"/>
              </a:ext>
            </a:extLst>
          </p:cNvPr>
          <p:cNvSpPr txBox="1"/>
          <p:nvPr/>
        </p:nvSpPr>
        <p:spPr>
          <a:xfrm>
            <a:off x="4776655" y="4681940"/>
            <a:ext cx="896999" cy="461665"/>
          </a:xfrm>
          <a:prstGeom prst="rect">
            <a:avLst/>
          </a:prstGeom>
          <a:noFill/>
        </p:spPr>
        <p:txBody>
          <a:bodyPr wrap="square">
            <a:spAutoFit/>
          </a:bodyPr>
          <a:lstStyle/>
          <a:p>
            <a:pPr algn="ctr"/>
            <a:r>
              <a:rPr lang="en-US" sz="1200" dirty="0">
                <a:solidFill>
                  <a:schemeClr val="bg1"/>
                </a:solidFill>
              </a:rPr>
              <a:t>Tana River</a:t>
            </a:r>
          </a:p>
          <a:p>
            <a:pPr algn="ctr"/>
            <a:r>
              <a:rPr lang="en-US" sz="1200" dirty="0">
                <a:solidFill>
                  <a:schemeClr val="bg1"/>
                </a:solidFill>
              </a:rPr>
              <a:t>42%</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108456" y="4559078"/>
            <a:ext cx="865981" cy="461665"/>
          </a:xfrm>
          <a:prstGeom prst="rect">
            <a:avLst/>
          </a:prstGeom>
          <a:noFill/>
        </p:spPr>
        <p:txBody>
          <a:bodyPr wrap="square">
            <a:spAutoFit/>
          </a:bodyPr>
          <a:lstStyle/>
          <a:p>
            <a:pPr algn="ctr"/>
            <a:r>
              <a:rPr lang="en-US" sz="1200" dirty="0"/>
              <a:t>Kitui</a:t>
            </a:r>
          </a:p>
          <a:p>
            <a:pPr algn="ctr"/>
            <a:r>
              <a:rPr lang="en-US" sz="1200" dirty="0"/>
              <a:t>13%</a:t>
            </a:r>
          </a:p>
        </p:txBody>
      </p:sp>
      <p:sp>
        <p:nvSpPr>
          <p:cNvPr id="69" name="TextBox 68">
            <a:extLst>
              <a:ext uri="{FF2B5EF4-FFF2-40B4-BE49-F238E27FC236}">
                <a16:creationId xmlns:a16="http://schemas.microsoft.com/office/drawing/2014/main" id="{A73D661C-9E97-4630-1E79-A2E36E96BBAA}"/>
              </a:ext>
            </a:extLst>
          </p:cNvPr>
          <p:cNvSpPr txBox="1"/>
          <p:nvPr/>
        </p:nvSpPr>
        <p:spPr>
          <a:xfrm>
            <a:off x="4933105" y="5520035"/>
            <a:ext cx="865981" cy="461665"/>
          </a:xfrm>
          <a:prstGeom prst="rect">
            <a:avLst/>
          </a:prstGeom>
          <a:noFill/>
        </p:spPr>
        <p:txBody>
          <a:bodyPr wrap="square">
            <a:spAutoFit/>
          </a:bodyPr>
          <a:lstStyle/>
          <a:p>
            <a:pPr algn="ctr"/>
            <a:r>
              <a:rPr lang="en-US" sz="1200" dirty="0"/>
              <a:t>Kilifi</a:t>
            </a:r>
          </a:p>
          <a:p>
            <a:pPr algn="ctr"/>
            <a:r>
              <a:rPr lang="en-US" sz="1200" dirty="0"/>
              <a:t>19%</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387317" y="6249238"/>
            <a:ext cx="1217811" cy="461665"/>
          </a:xfrm>
          <a:prstGeom prst="rect">
            <a:avLst/>
          </a:prstGeom>
          <a:noFill/>
        </p:spPr>
        <p:txBody>
          <a:bodyPr wrap="square">
            <a:spAutoFit/>
          </a:bodyPr>
          <a:lstStyle/>
          <a:p>
            <a:pPr algn="ctr"/>
            <a:r>
              <a:rPr lang="en-US" sz="1200" dirty="0"/>
              <a:t>Mombasa</a:t>
            </a:r>
          </a:p>
          <a:p>
            <a:pPr algn="ctr"/>
            <a:r>
              <a:rPr lang="en-US" sz="1200" dirty="0"/>
              <a:t>21%</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31007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600220" y="6262872"/>
            <a:ext cx="865981" cy="461665"/>
          </a:xfrm>
          <a:prstGeom prst="rect">
            <a:avLst/>
          </a:prstGeom>
          <a:noFill/>
        </p:spPr>
        <p:txBody>
          <a:bodyPr wrap="square">
            <a:spAutoFit/>
          </a:bodyPr>
          <a:lstStyle/>
          <a:p>
            <a:pPr algn="ctr"/>
            <a:r>
              <a:rPr lang="en-US" sz="1200" dirty="0"/>
              <a:t>Kwale</a:t>
            </a:r>
          </a:p>
          <a:p>
            <a:pPr algn="ctr"/>
            <a:r>
              <a:rPr lang="en-US" sz="1200" dirty="0"/>
              <a:t>20%</a:t>
            </a:r>
          </a:p>
        </p:txBody>
      </p:sp>
      <p:sp>
        <p:nvSpPr>
          <p:cNvPr id="73" name="TextBox 72">
            <a:extLst>
              <a:ext uri="{FF2B5EF4-FFF2-40B4-BE49-F238E27FC236}">
                <a16:creationId xmlns:a16="http://schemas.microsoft.com/office/drawing/2014/main" id="{A890992E-27A2-EA81-6ABA-CEE4432F7442}"/>
              </a:ext>
            </a:extLst>
          </p:cNvPr>
          <p:cNvSpPr txBox="1"/>
          <p:nvPr/>
        </p:nvSpPr>
        <p:spPr>
          <a:xfrm>
            <a:off x="3947370" y="5764502"/>
            <a:ext cx="1185702" cy="461665"/>
          </a:xfrm>
          <a:prstGeom prst="rect">
            <a:avLst/>
          </a:prstGeom>
          <a:noFill/>
        </p:spPr>
        <p:txBody>
          <a:bodyPr wrap="square">
            <a:spAutoFit/>
          </a:bodyPr>
          <a:lstStyle/>
          <a:p>
            <a:pPr algn="ctr"/>
            <a:r>
              <a:rPr lang="en-US" sz="1200" dirty="0" err="1"/>
              <a:t>Taita</a:t>
            </a:r>
            <a:r>
              <a:rPr lang="en-US" sz="1200" dirty="0"/>
              <a:t>/Taveta</a:t>
            </a:r>
          </a:p>
          <a:p>
            <a:pPr algn="ctr"/>
            <a:r>
              <a:rPr lang="en-US" sz="1200" dirty="0"/>
              <a:t>17%</a:t>
            </a:r>
          </a:p>
        </p:txBody>
      </p:sp>
      <p:sp>
        <p:nvSpPr>
          <p:cNvPr id="74" name="TextBox 73">
            <a:extLst>
              <a:ext uri="{FF2B5EF4-FFF2-40B4-BE49-F238E27FC236}">
                <a16:creationId xmlns:a16="http://schemas.microsoft.com/office/drawing/2014/main" id="{A60DBA94-6B4C-6063-CE1E-A5FCAC79295E}"/>
              </a:ext>
            </a:extLst>
          </p:cNvPr>
          <p:cNvSpPr txBox="1"/>
          <p:nvPr/>
        </p:nvSpPr>
        <p:spPr>
          <a:xfrm>
            <a:off x="3681426" y="4878581"/>
            <a:ext cx="865981" cy="461665"/>
          </a:xfrm>
          <a:prstGeom prst="rect">
            <a:avLst/>
          </a:prstGeom>
          <a:noFill/>
        </p:spPr>
        <p:txBody>
          <a:bodyPr wrap="square">
            <a:spAutoFit/>
          </a:bodyPr>
          <a:lstStyle/>
          <a:p>
            <a:pPr algn="ctr"/>
            <a:r>
              <a:rPr lang="en-US" sz="1200" dirty="0"/>
              <a:t>Makueni</a:t>
            </a:r>
          </a:p>
          <a:p>
            <a:pPr algn="ctr"/>
            <a:r>
              <a:rPr lang="en-US" sz="1200" dirty="0"/>
              <a:t>22%</a:t>
            </a:r>
          </a:p>
        </p:txBody>
      </p:sp>
      <p:sp>
        <p:nvSpPr>
          <p:cNvPr id="76" name="TextBox 75">
            <a:extLst>
              <a:ext uri="{FF2B5EF4-FFF2-40B4-BE49-F238E27FC236}">
                <a16:creationId xmlns:a16="http://schemas.microsoft.com/office/drawing/2014/main" id="{7454B3D7-890F-1EDD-FA57-76E09C2C2A50}"/>
              </a:ext>
            </a:extLst>
          </p:cNvPr>
          <p:cNvSpPr txBox="1"/>
          <p:nvPr/>
        </p:nvSpPr>
        <p:spPr>
          <a:xfrm>
            <a:off x="2891208" y="4847945"/>
            <a:ext cx="865981" cy="461665"/>
          </a:xfrm>
          <a:prstGeom prst="rect">
            <a:avLst/>
          </a:prstGeom>
          <a:noFill/>
        </p:spPr>
        <p:txBody>
          <a:bodyPr wrap="square">
            <a:spAutoFit/>
          </a:bodyPr>
          <a:lstStyle/>
          <a:p>
            <a:pPr algn="ctr"/>
            <a:r>
              <a:rPr lang="en-US" sz="1200" dirty="0">
                <a:solidFill>
                  <a:schemeClr val="tx2"/>
                </a:solidFill>
              </a:rPr>
              <a:t>Kajiado</a:t>
            </a:r>
          </a:p>
          <a:p>
            <a:pPr algn="ctr"/>
            <a:r>
              <a:rPr lang="en-US" sz="1200" dirty="0">
                <a:solidFill>
                  <a:schemeClr val="tx2"/>
                </a:solidFill>
              </a:rPr>
              <a:t>25%</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365549" y="4387308"/>
            <a:ext cx="865981" cy="461665"/>
          </a:xfrm>
          <a:prstGeom prst="rect">
            <a:avLst/>
          </a:prstGeom>
          <a:noFill/>
        </p:spPr>
        <p:txBody>
          <a:bodyPr wrap="square">
            <a:spAutoFit/>
          </a:bodyPr>
          <a:lstStyle/>
          <a:p>
            <a:pPr algn="ctr"/>
            <a:r>
              <a:rPr lang="en-US" sz="1200" dirty="0">
                <a:solidFill>
                  <a:schemeClr val="tx2"/>
                </a:solidFill>
              </a:rPr>
              <a:t>Narok</a:t>
            </a:r>
          </a:p>
          <a:p>
            <a:pPr algn="ctr"/>
            <a:r>
              <a:rPr lang="en-US" sz="1200" dirty="0">
                <a:solidFill>
                  <a:schemeClr val="tx2"/>
                </a:solidFill>
              </a:rPr>
              <a:t>29%</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409532" y="4406649"/>
            <a:ext cx="1187847" cy="461665"/>
          </a:xfrm>
          <a:prstGeom prst="rect">
            <a:avLst/>
          </a:prstGeom>
          <a:noFill/>
        </p:spPr>
        <p:txBody>
          <a:bodyPr wrap="square">
            <a:spAutoFit/>
          </a:bodyPr>
          <a:lstStyle/>
          <a:p>
            <a:pPr algn="ctr"/>
            <a:r>
              <a:rPr lang="en-US" sz="1200" dirty="0"/>
              <a:t>Machakos</a:t>
            </a:r>
          </a:p>
          <a:p>
            <a:pPr algn="ctr"/>
            <a:r>
              <a:rPr lang="en-US" sz="1200" dirty="0"/>
              <a:t>21%</a:t>
            </a:r>
          </a:p>
        </p:txBody>
      </p:sp>
      <p:sp>
        <p:nvSpPr>
          <p:cNvPr id="82" name="TextBox 81">
            <a:extLst>
              <a:ext uri="{FF2B5EF4-FFF2-40B4-BE49-F238E27FC236}">
                <a16:creationId xmlns:a16="http://schemas.microsoft.com/office/drawing/2014/main" id="{56A3A438-D5F7-48AB-BE03-68717B13746C}"/>
              </a:ext>
            </a:extLst>
          </p:cNvPr>
          <p:cNvSpPr txBox="1"/>
          <p:nvPr/>
        </p:nvSpPr>
        <p:spPr>
          <a:xfrm>
            <a:off x="3762662" y="3420190"/>
            <a:ext cx="865981" cy="461665"/>
          </a:xfrm>
          <a:prstGeom prst="rect">
            <a:avLst/>
          </a:prstGeom>
          <a:noFill/>
        </p:spPr>
        <p:txBody>
          <a:bodyPr wrap="square">
            <a:spAutoFit/>
          </a:bodyPr>
          <a:lstStyle/>
          <a:p>
            <a:pPr algn="ctr"/>
            <a:r>
              <a:rPr lang="en-US" sz="1200" dirty="0">
                <a:solidFill>
                  <a:schemeClr val="tx2"/>
                </a:solidFill>
              </a:rPr>
              <a:t>Meru</a:t>
            </a:r>
          </a:p>
          <a:p>
            <a:pPr algn="ctr"/>
            <a:r>
              <a:rPr lang="en-US" sz="1200" dirty="0">
                <a:solidFill>
                  <a:schemeClr val="tx2"/>
                </a:solidFill>
              </a:rPr>
              <a:t>34%</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219784" y="3217600"/>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33%</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30201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390764" y="4335322"/>
            <a:ext cx="865981" cy="461665"/>
          </a:xfrm>
          <a:prstGeom prst="rect">
            <a:avLst/>
          </a:prstGeom>
          <a:noFill/>
        </p:spPr>
        <p:txBody>
          <a:bodyPr wrap="square">
            <a:spAutoFit/>
          </a:bodyPr>
          <a:lstStyle/>
          <a:p>
            <a:pPr algn="ctr"/>
            <a:r>
              <a:rPr lang="en-US" sz="1200" dirty="0"/>
              <a:t>Embu</a:t>
            </a:r>
          </a:p>
          <a:p>
            <a:pPr algn="ctr"/>
            <a:r>
              <a:rPr lang="en-US" sz="1200" dirty="0"/>
              <a:t>48%</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08452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357993" y="3694411"/>
            <a:ext cx="865981" cy="461665"/>
          </a:xfrm>
          <a:prstGeom prst="rect">
            <a:avLst/>
          </a:prstGeom>
          <a:noFill/>
        </p:spPr>
        <p:txBody>
          <a:bodyPr wrap="square">
            <a:spAutoFit/>
          </a:bodyPr>
          <a:lstStyle/>
          <a:p>
            <a:pPr algn="ctr"/>
            <a:r>
              <a:rPr lang="en-US" sz="1200" dirty="0"/>
              <a:t>Kirinyaga</a:t>
            </a:r>
          </a:p>
          <a:p>
            <a:pPr algn="ctr"/>
            <a:r>
              <a:rPr lang="en-US" sz="1200" dirty="0"/>
              <a:t>35%</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380606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100253" y="5678475"/>
            <a:ext cx="865981" cy="677108"/>
          </a:xfrm>
          <a:prstGeom prst="rect">
            <a:avLst/>
          </a:prstGeom>
          <a:noFill/>
        </p:spPr>
        <p:txBody>
          <a:bodyPr wrap="square">
            <a:spAutoFit/>
          </a:bodyPr>
          <a:lstStyle/>
          <a:p>
            <a:pPr algn="ctr"/>
            <a:r>
              <a:rPr lang="en-US" sz="1200" dirty="0"/>
              <a:t>Nyeri</a:t>
            </a:r>
          </a:p>
          <a:p>
            <a:pPr algn="ctr"/>
            <a:r>
              <a:rPr lang="en-US" sz="1200" dirty="0"/>
              <a:t>28%</a:t>
            </a:r>
          </a:p>
          <a:p>
            <a:pPr algn="ctr"/>
            <a:endParaRPr lang="en-US" sz="1400" dirty="0"/>
          </a:p>
        </p:txBody>
      </p:sp>
      <p:sp>
        <p:nvSpPr>
          <p:cNvPr id="104" name="TextBox 103">
            <a:extLst>
              <a:ext uri="{FF2B5EF4-FFF2-40B4-BE49-F238E27FC236}">
                <a16:creationId xmlns:a16="http://schemas.microsoft.com/office/drawing/2014/main" id="{1A58117E-DE8E-396D-5EC0-ADB41AB39E31}"/>
              </a:ext>
            </a:extLst>
          </p:cNvPr>
          <p:cNvSpPr txBox="1"/>
          <p:nvPr/>
        </p:nvSpPr>
        <p:spPr>
          <a:xfrm>
            <a:off x="2563977" y="3792025"/>
            <a:ext cx="865981" cy="461665"/>
          </a:xfrm>
          <a:prstGeom prst="rect">
            <a:avLst/>
          </a:prstGeom>
          <a:noFill/>
        </p:spPr>
        <p:txBody>
          <a:bodyPr wrap="square">
            <a:spAutoFit/>
          </a:bodyPr>
          <a:lstStyle/>
          <a:p>
            <a:pPr algn="ctr"/>
            <a:r>
              <a:rPr lang="en-US" sz="1200" dirty="0"/>
              <a:t>Nakuru</a:t>
            </a:r>
          </a:p>
          <a:p>
            <a:pPr algn="ctr"/>
            <a:r>
              <a:rPr lang="en-US" sz="1200" dirty="0"/>
              <a:t>18%</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1715983"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17%</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400799" y="5736444"/>
            <a:ext cx="865981" cy="461665"/>
          </a:xfrm>
          <a:prstGeom prst="rect">
            <a:avLst/>
          </a:prstGeom>
          <a:noFill/>
        </p:spPr>
        <p:txBody>
          <a:bodyPr wrap="square">
            <a:spAutoFit/>
          </a:bodyPr>
          <a:lstStyle/>
          <a:p>
            <a:pPr algn="ctr"/>
            <a:r>
              <a:rPr lang="en-US" sz="1200" dirty="0"/>
              <a:t>Nairobi</a:t>
            </a:r>
          </a:p>
          <a:p>
            <a:pPr algn="ctr"/>
            <a:r>
              <a:rPr lang="en-US" sz="1200" dirty="0"/>
              <a:t>23%</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2981773" y="5580454"/>
            <a:ext cx="865981" cy="461665"/>
          </a:xfrm>
          <a:prstGeom prst="rect">
            <a:avLst/>
          </a:prstGeom>
          <a:noFill/>
        </p:spPr>
        <p:txBody>
          <a:bodyPr wrap="square">
            <a:spAutoFit/>
          </a:bodyPr>
          <a:lstStyle/>
          <a:p>
            <a:pPr algn="ctr"/>
            <a:r>
              <a:rPr lang="en-US" sz="1200" dirty="0"/>
              <a:t>Kiambu</a:t>
            </a:r>
          </a:p>
          <a:p>
            <a:pPr algn="ctr"/>
            <a:r>
              <a:rPr lang="en-US" sz="1200" dirty="0"/>
              <a:t>34%</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53396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47983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1992688" y="4911024"/>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21%</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50389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912045" y="5019702"/>
            <a:ext cx="865981" cy="461665"/>
          </a:xfrm>
          <a:prstGeom prst="rect">
            <a:avLst/>
          </a:prstGeom>
          <a:noFill/>
        </p:spPr>
        <p:txBody>
          <a:bodyPr wrap="square">
            <a:spAutoFit/>
          </a:bodyPr>
          <a:lstStyle/>
          <a:p>
            <a:pPr algn="ctr"/>
            <a:r>
              <a:rPr lang="en-US" sz="1200" dirty="0"/>
              <a:t>Migori</a:t>
            </a:r>
          </a:p>
          <a:p>
            <a:pPr algn="ctr"/>
            <a:r>
              <a:rPr lang="en-US" sz="1200" dirty="0"/>
              <a:t>47%</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48969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994292"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41%</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59639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459770"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27%</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09727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390963"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40%</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16090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66904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64307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237637" y="3833813"/>
            <a:ext cx="865981" cy="461665"/>
          </a:xfrm>
          <a:prstGeom prst="rect">
            <a:avLst/>
          </a:prstGeom>
          <a:noFill/>
        </p:spPr>
        <p:txBody>
          <a:bodyPr wrap="square">
            <a:spAutoFit/>
          </a:bodyPr>
          <a:lstStyle/>
          <a:p>
            <a:pPr algn="ctr"/>
            <a:r>
              <a:rPr lang="en-US" sz="1200" dirty="0"/>
              <a:t>Siaya</a:t>
            </a:r>
          </a:p>
          <a:p>
            <a:pPr algn="ctr"/>
            <a:r>
              <a:rPr lang="en-US" sz="1200" dirty="0"/>
              <a:t>21%</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737765"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29%</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386795" y="1903184"/>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26%</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6376" y="2525105"/>
            <a:ext cx="865981" cy="461665"/>
          </a:xfrm>
          <a:prstGeom prst="rect">
            <a:avLst/>
          </a:prstGeom>
          <a:noFill/>
        </p:spPr>
        <p:txBody>
          <a:bodyPr wrap="square">
            <a:spAutoFit/>
          </a:bodyPr>
          <a:lstStyle/>
          <a:p>
            <a:pPr algn="ctr"/>
            <a:r>
              <a:rPr lang="en-US" sz="1200" dirty="0"/>
              <a:t>Bungoma</a:t>
            </a:r>
          </a:p>
          <a:p>
            <a:pPr algn="ctr"/>
            <a:r>
              <a:rPr lang="en-US" sz="1200" dirty="0"/>
              <a:t>48%</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667229"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27%</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599421" y="3169314"/>
            <a:ext cx="865981" cy="461665"/>
          </a:xfrm>
          <a:prstGeom prst="rect">
            <a:avLst/>
          </a:prstGeom>
          <a:noFill/>
        </p:spPr>
        <p:txBody>
          <a:bodyPr wrap="square">
            <a:spAutoFit/>
          </a:bodyPr>
          <a:lstStyle/>
          <a:p>
            <a:pPr algn="ctr"/>
            <a:r>
              <a:rPr lang="en-US" sz="1200" dirty="0">
                <a:solidFill>
                  <a:schemeClr val="tx2"/>
                </a:solidFill>
              </a:rPr>
              <a:t>Baringo</a:t>
            </a:r>
          </a:p>
          <a:p>
            <a:pPr algn="ctr"/>
            <a:r>
              <a:rPr lang="en-US" sz="1200" dirty="0">
                <a:solidFill>
                  <a:schemeClr val="tx2"/>
                </a:solidFill>
              </a:rPr>
              <a:t>27%</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088770" y="3420191"/>
            <a:ext cx="865981" cy="461665"/>
          </a:xfrm>
          <a:prstGeom prst="rect">
            <a:avLst/>
          </a:prstGeom>
          <a:noFill/>
        </p:spPr>
        <p:txBody>
          <a:bodyPr wrap="square">
            <a:spAutoFit/>
          </a:bodyPr>
          <a:lstStyle/>
          <a:p>
            <a:pPr algn="ctr"/>
            <a:r>
              <a:rPr lang="en-US" sz="1200" dirty="0"/>
              <a:t>Laikipia</a:t>
            </a:r>
          </a:p>
          <a:p>
            <a:pPr algn="ctr"/>
            <a:r>
              <a:rPr lang="en-US" sz="1200" dirty="0"/>
              <a:t>27%</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6728790" y="4763249"/>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43%</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619395"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137997" y="2469516"/>
            <a:ext cx="801394" cy="646331"/>
          </a:xfrm>
          <a:prstGeom prst="rect">
            <a:avLst/>
          </a:prstGeom>
          <a:noFill/>
        </p:spPr>
        <p:txBody>
          <a:bodyPr wrap="square">
            <a:spAutoFit/>
          </a:bodyPr>
          <a:lstStyle/>
          <a:p>
            <a:pPr algn="ctr"/>
            <a:r>
              <a:rPr lang="en-US" sz="1200" dirty="0"/>
              <a:t>West Pokot</a:t>
            </a:r>
          </a:p>
          <a:p>
            <a:pPr algn="ctr"/>
            <a:r>
              <a:rPr lang="en-US" sz="1200" dirty="0"/>
              <a:t>25%</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067784"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48412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51330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70233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827377" y="4134820"/>
            <a:ext cx="865981" cy="461665"/>
          </a:xfrm>
          <a:prstGeom prst="rect">
            <a:avLst/>
          </a:prstGeom>
          <a:noFill/>
        </p:spPr>
        <p:txBody>
          <a:bodyPr wrap="square">
            <a:spAutoFit/>
          </a:bodyPr>
          <a:lstStyle/>
          <a:p>
            <a:pPr algn="ctr"/>
            <a:r>
              <a:rPr lang="en-US" sz="1200" dirty="0"/>
              <a:t>Kericho</a:t>
            </a:r>
          </a:p>
          <a:p>
            <a:pPr algn="ctr"/>
            <a:r>
              <a:rPr lang="en-US" sz="1200" dirty="0"/>
              <a:t>20%</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86798" y="3034495"/>
            <a:ext cx="865981" cy="461665"/>
          </a:xfrm>
          <a:prstGeom prst="rect">
            <a:avLst/>
          </a:prstGeom>
          <a:noFill/>
        </p:spPr>
        <p:txBody>
          <a:bodyPr wrap="square">
            <a:spAutoFit/>
          </a:bodyPr>
          <a:lstStyle/>
          <a:p>
            <a:pPr algn="ctr"/>
            <a:r>
              <a:rPr lang="en-US" sz="1200" dirty="0"/>
              <a:t>Busia</a:t>
            </a:r>
          </a:p>
          <a:p>
            <a:pPr algn="ctr"/>
            <a:r>
              <a:rPr lang="en-US" sz="1200" dirty="0"/>
              <a:t>41%</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386683" y="3365798"/>
            <a:ext cx="865981" cy="461665"/>
          </a:xfrm>
          <a:prstGeom prst="rect">
            <a:avLst/>
          </a:prstGeom>
          <a:noFill/>
        </p:spPr>
        <p:txBody>
          <a:bodyPr wrap="square">
            <a:spAutoFit/>
          </a:bodyPr>
          <a:lstStyle/>
          <a:p>
            <a:pPr algn="ctr"/>
            <a:r>
              <a:rPr lang="en-US" sz="1200" dirty="0"/>
              <a:t>Kakamega</a:t>
            </a:r>
          </a:p>
          <a:p>
            <a:pPr algn="ctr"/>
            <a:r>
              <a:rPr lang="en-US" sz="1200" dirty="0"/>
              <a:t>32%</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702339" y="2917340"/>
            <a:ext cx="865981" cy="461665"/>
          </a:xfrm>
          <a:prstGeom prst="rect">
            <a:avLst/>
          </a:prstGeom>
          <a:noFill/>
        </p:spPr>
        <p:txBody>
          <a:bodyPr wrap="square">
            <a:spAutoFit/>
          </a:bodyPr>
          <a:lstStyle/>
          <a:p>
            <a:pPr algn="ctr"/>
            <a:r>
              <a:rPr lang="en-US" sz="1200" dirty="0"/>
              <a:t>Nandi</a:t>
            </a:r>
          </a:p>
          <a:p>
            <a:pPr algn="ctr"/>
            <a:r>
              <a:rPr lang="en-US" sz="1200" dirty="0"/>
              <a:t>20%</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33248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15626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58731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51808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903559"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30%</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332325" y="4056852"/>
            <a:ext cx="865981" cy="461665"/>
          </a:xfrm>
          <a:prstGeom prst="rect">
            <a:avLst/>
          </a:prstGeom>
          <a:noFill/>
        </p:spPr>
        <p:txBody>
          <a:bodyPr wrap="square">
            <a:spAutoFit/>
          </a:bodyPr>
          <a:lstStyle/>
          <a:p>
            <a:pPr algn="ctr"/>
            <a:r>
              <a:rPr lang="en-US" sz="1200" dirty="0"/>
              <a:t>Kisumu</a:t>
            </a:r>
          </a:p>
          <a:p>
            <a:pPr algn="ctr"/>
            <a:r>
              <a:rPr lang="en-US" sz="1200" dirty="0"/>
              <a:t>35%</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04663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55864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40435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604C40E8-F683-0EEC-C235-FEB83DE3E8D5}"/>
              </a:ext>
            </a:extLst>
          </p:cNvPr>
          <p:cNvSpPr txBox="1"/>
          <p:nvPr/>
        </p:nvSpPr>
        <p:spPr>
          <a:xfrm>
            <a:off x="71348" y="5503402"/>
            <a:ext cx="2140868" cy="1200329"/>
          </a:xfrm>
          <a:prstGeom prst="rect">
            <a:avLst/>
          </a:prstGeom>
          <a:noFill/>
        </p:spPr>
        <p:txBody>
          <a:bodyPr wrap="square" rtlCol="0">
            <a:spAutoFit/>
          </a:bodyPr>
          <a:lstStyle/>
          <a:p>
            <a:pPr algn="ctr"/>
            <a:r>
              <a:rPr lang="en-US" sz="2400" b="1" dirty="0"/>
              <a:t>Kenya</a:t>
            </a:r>
          </a:p>
          <a:p>
            <a:pPr algn="ctr"/>
            <a:r>
              <a:rPr lang="en-US" sz="2400" b="1" dirty="0"/>
              <a:t>28%</a:t>
            </a:r>
          </a:p>
          <a:p>
            <a:pPr algn="ctr"/>
            <a:endParaRPr lang="en-US" sz="2400" b="1" dirty="0"/>
          </a:p>
        </p:txBody>
      </p:sp>
      <p:sp>
        <p:nvSpPr>
          <p:cNvPr id="8" name="Title 1">
            <a:extLst>
              <a:ext uri="{FF2B5EF4-FFF2-40B4-BE49-F238E27FC236}">
                <a16:creationId xmlns:a16="http://schemas.microsoft.com/office/drawing/2014/main" id="{DB0D3BB3-6ABB-F8B3-9B25-291C12D57C7B}"/>
              </a:ext>
            </a:extLst>
          </p:cNvPr>
          <p:cNvSpPr>
            <a:spLocks noGrp="1"/>
          </p:cNvSpPr>
          <p:nvPr>
            <p:ph type="title"/>
          </p:nvPr>
        </p:nvSpPr>
        <p:spPr>
          <a:xfrm>
            <a:off x="153877" y="70962"/>
            <a:ext cx="8940360" cy="861674"/>
          </a:xfrm>
        </p:spPr>
        <p:txBody>
          <a:bodyPr>
            <a:noAutofit/>
          </a:bodyPr>
          <a:lstStyle/>
          <a:p>
            <a:r>
              <a:rPr lang="en-US" dirty="0"/>
              <a:t>Recent Violence by Any Husband/ Intimate Partner by County</a:t>
            </a:r>
          </a:p>
        </p:txBody>
      </p:sp>
      <p:sp>
        <p:nvSpPr>
          <p:cNvPr id="9" name="Content Placeholder 2">
            <a:extLst>
              <a:ext uri="{FF2B5EF4-FFF2-40B4-BE49-F238E27FC236}">
                <a16:creationId xmlns:a16="http://schemas.microsoft.com/office/drawing/2014/main" id="{C3BB95F3-7DE9-10B7-79E7-F8235C566FBB}"/>
              </a:ext>
            </a:extLst>
          </p:cNvPr>
          <p:cNvSpPr>
            <a:spLocks noGrp="1"/>
          </p:cNvSpPr>
          <p:nvPr>
            <p:ph idx="1"/>
          </p:nvPr>
        </p:nvSpPr>
        <p:spPr>
          <a:xfrm>
            <a:off x="6638813" y="551261"/>
            <a:ext cx="2475819" cy="2539882"/>
          </a:xfrm>
        </p:spPr>
        <p:txBody>
          <a:bodyPr>
            <a:noAutofit/>
          </a:bodyPr>
          <a:lstStyle/>
          <a:p>
            <a:r>
              <a:rPr lang="en-US" dirty="0"/>
              <a:t>Percent of women age 15-49 who have ever had a husband or intimate partner who have experienced physical or sexual or emotional violence by any husband/intimate partner in the last 12 months</a:t>
            </a:r>
          </a:p>
        </p:txBody>
      </p:sp>
    </p:spTree>
    <p:extLst>
      <p:ext uri="{BB962C8B-B14F-4D97-AF65-F5344CB8AC3E}">
        <p14:creationId xmlns:p14="http://schemas.microsoft.com/office/powerpoint/2010/main" val="33926354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87441"/>
            <a:ext cx="7886700" cy="700104"/>
          </a:xfrm>
        </p:spPr>
        <p:txBody>
          <a:bodyPr/>
          <a:lstStyle/>
          <a:p>
            <a:r>
              <a:rPr lang="en-US"/>
              <a:t>Key Results</a:t>
            </a:r>
            <a:endParaRPr lang="en-US" dirty="0"/>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50" y="1085516"/>
            <a:ext cx="8101693" cy="5362243"/>
          </a:xfrm>
        </p:spPr>
        <p:txBody>
          <a:bodyPr>
            <a:noAutofit/>
          </a:bodyPr>
          <a:lstStyle/>
          <a:p>
            <a:pPr>
              <a:lnSpc>
                <a:spcPct val="100000"/>
              </a:lnSpc>
            </a:pPr>
            <a:r>
              <a:rPr lang="en-US" sz="2200" i="0" dirty="0"/>
              <a:t>Among women age 15-49:</a:t>
            </a:r>
          </a:p>
          <a:p>
            <a:pPr marL="285750" indent="-285750">
              <a:lnSpc>
                <a:spcPct val="100000"/>
              </a:lnSpc>
              <a:buFont typeface="Arial" panose="020B0604020202020204" pitchFamily="34" charset="0"/>
              <a:buChar char="•"/>
            </a:pPr>
            <a:r>
              <a:rPr lang="en-US" sz="2200" b="1" i="0" dirty="0">
                <a:solidFill>
                  <a:schemeClr val="accent5"/>
                </a:solidFill>
              </a:rPr>
              <a:t>34% </a:t>
            </a:r>
            <a:r>
              <a:rPr lang="en-US" sz="2200" i="0" dirty="0"/>
              <a:t>of women have </a:t>
            </a:r>
            <a:r>
              <a:rPr lang="en-US" sz="2200" b="1" i="0" dirty="0">
                <a:solidFill>
                  <a:schemeClr val="accent5"/>
                </a:solidFill>
              </a:rPr>
              <a:t>ever experienced physical violence since age 15</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13% </a:t>
            </a:r>
            <a:r>
              <a:rPr lang="en-US" sz="2200" i="0" dirty="0"/>
              <a:t>of women have </a:t>
            </a:r>
            <a:r>
              <a:rPr lang="en-US" sz="2200" b="1" i="0" dirty="0">
                <a:solidFill>
                  <a:schemeClr val="accent5"/>
                </a:solidFill>
              </a:rPr>
              <a:t>ever experienced sexual violence</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42% </a:t>
            </a:r>
            <a:r>
              <a:rPr lang="en-US" sz="2200" i="0" dirty="0"/>
              <a:t>of women who have ever experienced physical or sexual violence </a:t>
            </a:r>
            <a:r>
              <a:rPr lang="en-US" sz="2200" b="1" i="0" dirty="0">
                <a:solidFill>
                  <a:schemeClr val="accent5"/>
                </a:solidFill>
              </a:rPr>
              <a:t>sought help to stop the violence</a:t>
            </a:r>
            <a:r>
              <a:rPr lang="en-US" sz="2200" i="0" dirty="0"/>
              <a:t>.</a:t>
            </a:r>
            <a:r>
              <a:rPr lang="en-US" sz="2200" b="1" i="0" dirty="0">
                <a:solidFill>
                  <a:schemeClr val="accent5"/>
                </a:solidFill>
              </a:rPr>
              <a:t> </a:t>
            </a:r>
            <a:endParaRPr lang="en-US" sz="2200" i="0" dirty="0"/>
          </a:p>
          <a:p>
            <a:pPr>
              <a:lnSpc>
                <a:spcPct val="100000"/>
              </a:lnSpc>
            </a:pPr>
            <a:r>
              <a:rPr lang="en-US" sz="2200" i="0" dirty="0"/>
              <a:t>Among women age 15-49 who ever had a husband/intimate partner:</a:t>
            </a:r>
          </a:p>
          <a:p>
            <a:pPr marL="285750" indent="-285750">
              <a:lnSpc>
                <a:spcPct val="100000"/>
              </a:lnSpc>
              <a:buFont typeface="Arial" panose="020B0604020202020204" pitchFamily="34" charset="0"/>
              <a:buChar char="•"/>
            </a:pPr>
            <a:r>
              <a:rPr lang="en-US" sz="2200" b="1" i="0" dirty="0">
                <a:solidFill>
                  <a:schemeClr val="accent5"/>
                </a:solidFill>
              </a:rPr>
              <a:t>42% </a:t>
            </a:r>
            <a:r>
              <a:rPr lang="en-US" sz="2200" i="0" dirty="0"/>
              <a:t>of women </a:t>
            </a:r>
            <a:r>
              <a:rPr lang="en-US" sz="2200" b="1" i="0" dirty="0">
                <a:solidFill>
                  <a:schemeClr val="accent5"/>
                </a:solidFill>
              </a:rPr>
              <a:t>ever experienced physical or sexual or emotional violence </a:t>
            </a:r>
            <a:r>
              <a:rPr lang="en-US" sz="2200" i="0" dirty="0"/>
              <a:t>by their current or most recent husband/intimate partner.</a:t>
            </a:r>
          </a:p>
          <a:p>
            <a:pPr marL="285750" indent="-285750">
              <a:lnSpc>
                <a:spcPct val="100000"/>
              </a:lnSpc>
              <a:buFont typeface="Arial" panose="020B0604020202020204" pitchFamily="34" charset="0"/>
              <a:buChar char="•"/>
            </a:pPr>
            <a:r>
              <a:rPr lang="en-US" sz="2200" b="1" i="0" dirty="0">
                <a:solidFill>
                  <a:schemeClr val="accent5"/>
                </a:solidFill>
              </a:rPr>
              <a:t>28% </a:t>
            </a:r>
            <a:r>
              <a:rPr lang="en-US" sz="2200" i="0" dirty="0"/>
              <a:t>of women </a:t>
            </a:r>
            <a:r>
              <a:rPr lang="en-US" sz="2200" b="1" i="0" dirty="0">
                <a:solidFill>
                  <a:schemeClr val="accent5"/>
                </a:solidFill>
              </a:rPr>
              <a:t>experienced physical or sexual or emotional violence in the last 12 months </a:t>
            </a:r>
            <a:r>
              <a:rPr lang="en-US" sz="2200" i="0" dirty="0"/>
              <a:t>by any husband/intimate partner.</a:t>
            </a:r>
          </a:p>
          <a:p>
            <a:pPr>
              <a:lnSpc>
                <a:spcPct val="100000"/>
              </a:lnSpc>
            </a:pPr>
            <a:endParaRPr lang="en-US" sz="2200" i="0" dirty="0"/>
          </a:p>
          <a:p>
            <a:pPr>
              <a:lnSpc>
                <a:spcPct val="100000"/>
              </a:lnSpc>
            </a:pPr>
            <a:endParaRPr lang="en-US" sz="2200" i="0" dirty="0"/>
          </a:p>
          <a:p>
            <a:pPr>
              <a:lnSpc>
                <a:spcPct val="100000"/>
              </a:lnSpc>
            </a:pPr>
            <a:endParaRPr lang="en-US" sz="2200" i="0" dirty="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49" y="200356"/>
            <a:ext cx="8101693" cy="931758"/>
          </a:xfrm>
        </p:spPr>
        <p:txBody>
          <a:bodyPr>
            <a:normAutofit/>
          </a:bodyPr>
          <a:lstStyle/>
          <a:p>
            <a:r>
              <a:rPr lang="en-US" dirty="0"/>
              <a:t>Terminology used in the 2022 KDHS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240972"/>
            <a:ext cx="8101692" cy="5334000"/>
          </a:xfrm>
        </p:spPr>
        <p:txBody>
          <a:bodyPr>
            <a:normAutofit fontScale="92500"/>
          </a:bodyPr>
          <a:lstStyle/>
          <a:p>
            <a:pPr>
              <a:lnSpc>
                <a:spcPct val="110000"/>
              </a:lnSpc>
            </a:pPr>
            <a:r>
              <a:rPr lang="en-US" sz="2400" b="1" i="0" dirty="0">
                <a:solidFill>
                  <a:schemeClr val="accent5"/>
                </a:solidFill>
              </a:rPr>
              <a:t>Husband: </a:t>
            </a:r>
            <a:r>
              <a:rPr lang="en-US" sz="2400" i="0" dirty="0"/>
              <a:t>a man with whom a woman is married or living together</a:t>
            </a:r>
          </a:p>
          <a:p>
            <a:pPr>
              <a:lnSpc>
                <a:spcPct val="110000"/>
              </a:lnSpc>
            </a:pPr>
            <a:r>
              <a:rPr lang="en-US" sz="2400" b="1" i="0" dirty="0">
                <a:solidFill>
                  <a:schemeClr val="accent5"/>
                </a:solidFill>
              </a:rPr>
              <a:t>Intimate partner:</a:t>
            </a:r>
            <a:r>
              <a:rPr lang="en-US" sz="2400" b="1" i="0" dirty="0"/>
              <a:t> </a:t>
            </a:r>
            <a:r>
              <a:rPr lang="en-US" sz="2400" i="0" dirty="0"/>
              <a:t>a man with whom a never-married woman is in a relationship that involves physical and/or emotional intimacy and for which the relationship is or has the expectation of being longer lasting. Not a </a:t>
            </a:r>
            <a:r>
              <a:rPr lang="en-US" sz="2400" b="1" i="0" dirty="0">
                <a:solidFill>
                  <a:schemeClr val="accent5"/>
                </a:solidFill>
              </a:rPr>
              <a:t>husband</a:t>
            </a:r>
            <a:r>
              <a:rPr lang="en-US" sz="2400" i="0" dirty="0"/>
              <a:t> or </a:t>
            </a:r>
            <a:r>
              <a:rPr lang="en-US" sz="2400" b="1" i="0" dirty="0">
                <a:solidFill>
                  <a:schemeClr val="accent5"/>
                </a:solidFill>
              </a:rPr>
              <a:t>boyfriend</a:t>
            </a:r>
          </a:p>
          <a:p>
            <a:pPr>
              <a:lnSpc>
                <a:spcPct val="110000"/>
              </a:lnSpc>
            </a:pPr>
            <a:r>
              <a:rPr lang="en-US" sz="2400" b="1" i="0" dirty="0">
                <a:solidFill>
                  <a:schemeClr val="accent5"/>
                </a:solidFill>
              </a:rPr>
              <a:t>Husband/Intimate partner: </a:t>
            </a:r>
            <a:r>
              <a:rPr lang="en-US" sz="2400" i="0" dirty="0"/>
              <a:t>the current husband for currently married women, the most recent husband for divorced, separated, or widowed women, the current intimate partner for never-married women who currently have an intimate partner and the most recent intimate partner for never-married women who do not currently have an intimate partner but had one in the past</a:t>
            </a:r>
            <a:endParaRPr lang="en-US" sz="2400" b="1" i="0" dirty="0"/>
          </a:p>
          <a:p>
            <a:pPr>
              <a:lnSpc>
                <a:spcPct val="110000"/>
              </a:lnSpc>
            </a:pPr>
            <a:r>
              <a:rPr lang="en-US" sz="2400" b="1" i="0" dirty="0">
                <a:solidFill>
                  <a:schemeClr val="accent5"/>
                </a:solidFill>
              </a:rPr>
              <a:t>Boyfriend: </a:t>
            </a:r>
            <a:r>
              <a:rPr lang="en-US" sz="2400" i="0" dirty="0"/>
              <a:t>a man with whom a woman has a casual relationship and who she did not mention as an intimate partner</a:t>
            </a:r>
          </a:p>
        </p:txBody>
      </p:sp>
    </p:spTree>
    <p:extLst>
      <p:ext uri="{BB962C8B-B14F-4D97-AF65-F5344CB8AC3E}">
        <p14:creationId xmlns:p14="http://schemas.microsoft.com/office/powerpoint/2010/main" val="22528922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49" y="200356"/>
            <a:ext cx="8101693" cy="931758"/>
          </a:xfrm>
        </p:spPr>
        <p:txBody>
          <a:bodyPr>
            <a:normAutofit/>
          </a:bodyPr>
          <a:lstStyle/>
          <a:p>
            <a:r>
              <a:rPr lang="en-US" dirty="0"/>
              <a:t>Terminology used in the 2022 KDHS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240972"/>
            <a:ext cx="8101692" cy="5334000"/>
          </a:xfrm>
        </p:spPr>
        <p:txBody>
          <a:bodyPr>
            <a:normAutofit/>
          </a:bodyPr>
          <a:lstStyle/>
          <a:p>
            <a:pPr>
              <a:lnSpc>
                <a:spcPct val="110000"/>
              </a:lnSpc>
            </a:pPr>
            <a:r>
              <a:rPr lang="en-US" sz="2400" b="1" i="0" dirty="0">
                <a:solidFill>
                  <a:schemeClr val="accent5"/>
                </a:solidFill>
              </a:rPr>
              <a:t>Physical violence: </a:t>
            </a:r>
            <a:r>
              <a:rPr lang="en-US" sz="2400" i="0" dirty="0"/>
              <a:t>push, shake, or throw something at; slap; twist arm or pull hair; punch with fist or with something that could hurt; kick, drag, or beat up; try to choke or burn on purpose; or attack with a knife, gun, or other weapon</a:t>
            </a:r>
          </a:p>
          <a:p>
            <a:pPr>
              <a:lnSpc>
                <a:spcPct val="110000"/>
              </a:lnSpc>
            </a:pPr>
            <a:r>
              <a:rPr lang="en-US" sz="2400" b="1" i="0" dirty="0">
                <a:solidFill>
                  <a:schemeClr val="accent5"/>
                </a:solidFill>
              </a:rPr>
              <a:t>Sexual violence:</a:t>
            </a:r>
            <a:r>
              <a:rPr lang="en-US" sz="2400" b="1" i="0" dirty="0"/>
              <a:t> </a:t>
            </a:r>
            <a:r>
              <a:rPr lang="en-US" sz="2400" i="0" dirty="0"/>
              <a:t>physically force to have sexual intercourse; physically force to perform any other sexual acts; force with threats or in any other way to perform sexual acts</a:t>
            </a:r>
          </a:p>
          <a:p>
            <a:pPr>
              <a:lnSpc>
                <a:spcPct val="110000"/>
              </a:lnSpc>
            </a:pPr>
            <a:r>
              <a:rPr lang="en-US" sz="2400" b="1" i="0" dirty="0">
                <a:solidFill>
                  <a:schemeClr val="accent5"/>
                </a:solidFill>
              </a:rPr>
              <a:t>Emotional violence: </a:t>
            </a:r>
            <a:r>
              <a:rPr lang="en-US" sz="2400" i="0" dirty="0"/>
              <a:t>say or do something to humiliate someone in front of others; threaten to hurt or harm that person or someone they care about; insult or make someone feel bad about themselves</a:t>
            </a:r>
            <a:endParaRPr lang="en-US" sz="2400" b="1" i="0" dirty="0"/>
          </a:p>
        </p:txBody>
      </p:sp>
    </p:spTree>
    <p:extLst>
      <p:ext uri="{BB962C8B-B14F-4D97-AF65-F5344CB8AC3E}">
        <p14:creationId xmlns:p14="http://schemas.microsoft.com/office/powerpoint/2010/main" val="1925418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40896" y="1425858"/>
            <a:ext cx="4811486" cy="2891858"/>
          </a:xfrm>
        </p:spPr>
        <p:txBody>
          <a:bodyPr>
            <a:normAutofit/>
          </a:bodyPr>
          <a:lstStyle/>
          <a:p>
            <a:pPr marL="342900" indent="-342900" algn="l">
              <a:buFont typeface="Arial" panose="020B0604020202020204" pitchFamily="34" charset="0"/>
              <a:buChar char="•"/>
            </a:pPr>
            <a:r>
              <a:rPr lang="en-US" sz="3200" i="0" dirty="0"/>
              <a:t>Terminology</a:t>
            </a:r>
          </a:p>
          <a:p>
            <a:pPr marL="342900" indent="-342900" algn="l">
              <a:buFont typeface="Arial" panose="020B0604020202020204" pitchFamily="34" charset="0"/>
              <a:buChar char="•"/>
            </a:pPr>
            <a:r>
              <a:rPr lang="en-US" sz="3200" b="1" i="0" dirty="0">
                <a:solidFill>
                  <a:schemeClr val="accent5"/>
                </a:solidFill>
              </a:rPr>
              <a:t>Experience of violence</a:t>
            </a:r>
          </a:p>
          <a:p>
            <a:pPr marL="342900" indent="-342900" algn="l">
              <a:buFont typeface="Arial" panose="020B0604020202020204" pitchFamily="34" charset="0"/>
              <a:buChar char="•"/>
            </a:pPr>
            <a:r>
              <a:rPr lang="en-US" sz="3200" i="0" dirty="0"/>
              <a:t>Help seeking</a:t>
            </a:r>
          </a:p>
          <a:p>
            <a:pPr marL="342900" indent="-342900" algn="l">
              <a:buFont typeface="Arial" panose="020B0604020202020204" pitchFamily="34" charset="0"/>
              <a:buChar char="•"/>
            </a:pPr>
            <a:r>
              <a:rPr lang="en-US" sz="3200" i="0" dirty="0"/>
              <a:t>Intimate partner violence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14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0A9D539A-5D78-2314-DCA1-442C226FF3D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0023456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Experience of Physical Violence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390649"/>
            <a:ext cx="7886700" cy="419100"/>
          </a:xfrm>
        </p:spPr>
        <p:txBody>
          <a:bodyPr>
            <a:normAutofit/>
          </a:bodyPr>
          <a:lstStyle/>
          <a:p>
            <a:r>
              <a:rPr lang="en-US" dirty="0"/>
              <a:t>Percent of women age 15-49 who have: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283302706"/>
              </p:ext>
            </p:extLst>
          </p:nvPr>
        </p:nvGraphicFramePr>
        <p:xfrm>
          <a:off x="628649" y="1904999"/>
          <a:ext cx="7886699" cy="478971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128053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7" y="328842"/>
            <a:ext cx="7886700" cy="792386"/>
          </a:xfrm>
        </p:spPr>
        <p:txBody>
          <a:bodyPr>
            <a:noAutofit/>
          </a:bodyPr>
          <a:lstStyle/>
          <a:p>
            <a:pPr algn="l"/>
            <a:r>
              <a:rPr lang="en-US" dirty="0"/>
              <a:t>Persons Committing Physical Violence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6" y="1121228"/>
            <a:ext cx="7886700" cy="695550"/>
          </a:xfrm>
        </p:spPr>
        <p:txBody>
          <a:bodyPr>
            <a:normAutofit/>
          </a:bodyPr>
          <a:lstStyle/>
          <a:p>
            <a:pPr algn="l"/>
            <a:r>
              <a:rPr lang="en-US" dirty="0"/>
              <a:t>Among women age 15-49 who have ever experienced physical violence since age 15, percent who report specific persons who committed the violence</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366023687"/>
              </p:ext>
            </p:extLst>
          </p:nvPr>
        </p:nvGraphicFramePr>
        <p:xfrm>
          <a:off x="628647" y="2438400"/>
          <a:ext cx="7886699" cy="3753394"/>
        </p:xfrm>
        <a:graphic>
          <a:graphicData uri="http://schemas.openxmlformats.org/drawingml/2006/chart">
            <c:chart xmlns:c="http://schemas.openxmlformats.org/drawingml/2006/chart" xmlns:r="http://schemas.openxmlformats.org/officeDocument/2006/relationships" r:id="rId3"/>
          </a:graphicData>
        </a:graphic>
      </p:graphicFrame>
      <p:sp>
        <p:nvSpPr>
          <p:cNvPr id="3" name="Content Placeholder 2">
            <a:extLst>
              <a:ext uri="{FF2B5EF4-FFF2-40B4-BE49-F238E27FC236}">
                <a16:creationId xmlns:a16="http://schemas.microsoft.com/office/drawing/2014/main" id="{A8FD50B4-35E4-2D4F-FF67-444D1EC82D17}"/>
              </a:ext>
            </a:extLst>
          </p:cNvPr>
          <p:cNvSpPr txBox="1">
            <a:spLocks/>
          </p:cNvSpPr>
          <p:nvPr/>
        </p:nvSpPr>
        <p:spPr>
          <a:xfrm>
            <a:off x="726622" y="1983806"/>
            <a:ext cx="3037114" cy="6253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Women ever-married/ever had an intimate partner</a:t>
            </a:r>
          </a:p>
        </p:txBody>
      </p:sp>
      <p:sp>
        <p:nvSpPr>
          <p:cNvPr id="4" name="Content Placeholder 2">
            <a:extLst>
              <a:ext uri="{FF2B5EF4-FFF2-40B4-BE49-F238E27FC236}">
                <a16:creationId xmlns:a16="http://schemas.microsoft.com/office/drawing/2014/main" id="{E101C719-EDE0-EBF2-5BF6-CCAEDAE3D2DE}"/>
              </a:ext>
            </a:extLst>
          </p:cNvPr>
          <p:cNvSpPr txBox="1">
            <a:spLocks/>
          </p:cNvSpPr>
          <p:nvPr/>
        </p:nvSpPr>
        <p:spPr>
          <a:xfrm>
            <a:off x="5260525" y="1913614"/>
            <a:ext cx="3352796" cy="6253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Women never-married/never had an intimate partner</a:t>
            </a:r>
          </a:p>
        </p:txBody>
      </p:sp>
      <p:cxnSp>
        <p:nvCxnSpPr>
          <p:cNvPr id="6" name="Straight Connector 5">
            <a:extLst>
              <a:ext uri="{FF2B5EF4-FFF2-40B4-BE49-F238E27FC236}">
                <a16:creationId xmlns:a16="http://schemas.microsoft.com/office/drawing/2014/main" id="{FDDAC23F-7D2D-478A-4E64-885C12ED54B6}"/>
              </a:ext>
            </a:extLst>
          </p:cNvPr>
          <p:cNvCxnSpPr/>
          <p:nvPr/>
        </p:nvCxnSpPr>
        <p:spPr>
          <a:xfrm>
            <a:off x="881743" y="2609164"/>
            <a:ext cx="27432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EE1511D1-50B1-6CA4-639F-95560A23DBBA}"/>
              </a:ext>
            </a:extLst>
          </p:cNvPr>
          <p:cNvCxnSpPr/>
          <p:nvPr/>
        </p:nvCxnSpPr>
        <p:spPr>
          <a:xfrm>
            <a:off x="5519057" y="2551328"/>
            <a:ext cx="27432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43448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Experience of Sexual Violence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390649"/>
            <a:ext cx="7886700" cy="419100"/>
          </a:xfrm>
        </p:spPr>
        <p:txBody>
          <a:bodyPr>
            <a:normAutofit/>
          </a:bodyPr>
          <a:lstStyle/>
          <a:p>
            <a:r>
              <a:rPr lang="en-US" dirty="0"/>
              <a:t>Percent of women age 15-49 who have: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095098985"/>
              </p:ext>
            </p:extLst>
          </p:nvPr>
        </p:nvGraphicFramePr>
        <p:xfrm>
          <a:off x="628649" y="1905000"/>
          <a:ext cx="7886699" cy="458787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192091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6" y="263526"/>
            <a:ext cx="7886700" cy="792386"/>
          </a:xfrm>
        </p:spPr>
        <p:txBody>
          <a:bodyPr>
            <a:noAutofit/>
          </a:bodyPr>
          <a:lstStyle/>
          <a:p>
            <a:pPr algn="l"/>
            <a:r>
              <a:rPr lang="en-US" dirty="0"/>
              <a:t>Persons Committing Sexual Violence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6" y="1002050"/>
            <a:ext cx="7886700" cy="695550"/>
          </a:xfrm>
        </p:spPr>
        <p:txBody>
          <a:bodyPr>
            <a:normAutofit/>
          </a:bodyPr>
          <a:lstStyle/>
          <a:p>
            <a:pPr algn="l"/>
            <a:r>
              <a:rPr lang="en-US" dirty="0"/>
              <a:t>Among women age 15-49 who have ever experienced sexual violence, percent who report specific persons who committed the violence</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1932982060"/>
              </p:ext>
            </p:extLst>
          </p:nvPr>
        </p:nvGraphicFramePr>
        <p:xfrm>
          <a:off x="628647" y="2307768"/>
          <a:ext cx="7886699" cy="4180114"/>
        </p:xfrm>
        <a:graphic>
          <a:graphicData uri="http://schemas.openxmlformats.org/drawingml/2006/chart">
            <c:chart xmlns:c="http://schemas.openxmlformats.org/drawingml/2006/chart" xmlns:r="http://schemas.openxmlformats.org/officeDocument/2006/relationships" r:id="rId3"/>
          </a:graphicData>
        </a:graphic>
      </p:graphicFrame>
      <p:sp>
        <p:nvSpPr>
          <p:cNvPr id="3" name="Content Placeholder 2">
            <a:extLst>
              <a:ext uri="{FF2B5EF4-FFF2-40B4-BE49-F238E27FC236}">
                <a16:creationId xmlns:a16="http://schemas.microsoft.com/office/drawing/2014/main" id="{A8FD50B4-35E4-2D4F-FF67-444D1EC82D17}"/>
              </a:ext>
            </a:extLst>
          </p:cNvPr>
          <p:cNvSpPr txBox="1">
            <a:spLocks/>
          </p:cNvSpPr>
          <p:nvPr/>
        </p:nvSpPr>
        <p:spPr>
          <a:xfrm>
            <a:off x="726622" y="1853174"/>
            <a:ext cx="3037114" cy="6253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Women ever-married/ever had an intimate partner</a:t>
            </a:r>
          </a:p>
        </p:txBody>
      </p:sp>
      <p:sp>
        <p:nvSpPr>
          <p:cNvPr id="4" name="Content Placeholder 2">
            <a:extLst>
              <a:ext uri="{FF2B5EF4-FFF2-40B4-BE49-F238E27FC236}">
                <a16:creationId xmlns:a16="http://schemas.microsoft.com/office/drawing/2014/main" id="{E101C719-EDE0-EBF2-5BF6-CCAEDAE3D2DE}"/>
              </a:ext>
            </a:extLst>
          </p:cNvPr>
          <p:cNvSpPr txBox="1">
            <a:spLocks/>
          </p:cNvSpPr>
          <p:nvPr/>
        </p:nvSpPr>
        <p:spPr>
          <a:xfrm>
            <a:off x="5260525" y="1782982"/>
            <a:ext cx="3352796" cy="6253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Women never-married/never had an intimate partner</a:t>
            </a:r>
          </a:p>
        </p:txBody>
      </p:sp>
      <p:cxnSp>
        <p:nvCxnSpPr>
          <p:cNvPr id="6" name="Straight Connector 5">
            <a:extLst>
              <a:ext uri="{FF2B5EF4-FFF2-40B4-BE49-F238E27FC236}">
                <a16:creationId xmlns:a16="http://schemas.microsoft.com/office/drawing/2014/main" id="{FDDAC23F-7D2D-478A-4E64-885C12ED54B6}"/>
              </a:ext>
            </a:extLst>
          </p:cNvPr>
          <p:cNvCxnSpPr/>
          <p:nvPr/>
        </p:nvCxnSpPr>
        <p:spPr>
          <a:xfrm>
            <a:off x="881743" y="2478532"/>
            <a:ext cx="27432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EE1511D1-50B1-6CA4-639F-95560A23DBBA}"/>
              </a:ext>
            </a:extLst>
          </p:cNvPr>
          <p:cNvCxnSpPr/>
          <p:nvPr/>
        </p:nvCxnSpPr>
        <p:spPr>
          <a:xfrm>
            <a:off x="5519057" y="2420696"/>
            <a:ext cx="27432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FE0BA0B7-CCD9-B683-F050-47BC8A0724EA}"/>
              </a:ext>
            </a:extLst>
          </p:cNvPr>
          <p:cNvSpPr txBox="1"/>
          <p:nvPr/>
        </p:nvSpPr>
        <p:spPr>
          <a:xfrm>
            <a:off x="5867401" y="4437304"/>
            <a:ext cx="2231570" cy="720665"/>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*Fewer than 25 unweighted cases and has been suppressed</a:t>
            </a:r>
          </a:p>
        </p:txBody>
      </p:sp>
    </p:spTree>
    <p:extLst>
      <p:ext uri="{BB962C8B-B14F-4D97-AF65-F5344CB8AC3E}">
        <p14:creationId xmlns:p14="http://schemas.microsoft.com/office/powerpoint/2010/main" val="127253413"/>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VMX3MACP777Z-1177381151-29015</_dlc_DocId>
    <_dlc_DocIdUrl xmlns="d16efad5-0601-4cf0-b7c2-89968258c777">
      <Url>https://icfonline.sharepoint.com/sites/ihd-dhs/Dissemination/_layouts/15/DocIdRedir.aspx?ID=VMX3MACP777Z-1177381151-29015</Url>
      <Description>VMX3MACP777Z-1177381151-29015</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2.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3.xml><?xml version="1.0" encoding="utf-8"?>
<ds:datastoreItem xmlns:ds="http://schemas.openxmlformats.org/officeDocument/2006/customXml" ds:itemID="{9981E3BE-0910-4E81-BE17-3B9CCC885C4D}">
  <ds:schemaRefs>
    <ds:schemaRef ds:uri="http://schemas.microsoft.com/office/2006/documentManagement/types"/>
    <ds:schemaRef ds:uri="fa6a9aea-fb0f-4ddd-aff8-712634b7d5fe"/>
    <ds:schemaRef ds:uri="http://purl.org/dc/dcmitype/"/>
    <ds:schemaRef ds:uri="http://schemas.microsoft.com/office/2006/metadata/properties"/>
    <ds:schemaRef ds:uri="http://www.w3.org/XML/1998/namespace"/>
    <ds:schemaRef ds:uri="83c4e5ee-5eea-4e8c-8b50-726738bccb6e"/>
    <ds:schemaRef ds:uri="http://schemas.microsoft.com/office/infopath/2007/PartnerControls"/>
    <ds:schemaRef ds:uri="d16efad5-0601-4cf0-b7c2-89968258c777"/>
    <ds:schemaRef ds:uri="http://schemas.openxmlformats.org/package/2006/metadata/core-properties"/>
    <ds:schemaRef ds:uri="http://purl.org/dc/terms/"/>
    <ds:schemaRef ds:uri="http://purl.org/dc/elements/1.1/"/>
  </ds:schemaRefs>
</ds:datastoreItem>
</file>

<file path=customXml/itemProps4.xml><?xml version="1.0" encoding="utf-8"?>
<ds:datastoreItem xmlns:ds="http://schemas.openxmlformats.org/officeDocument/2006/customXml" ds:itemID="{B6780B3B-FD18-4524-9D0B-6571E8DF5A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20820</TotalTime>
  <Words>1759</Words>
  <Application>Microsoft Office PowerPoint</Application>
  <PresentationFormat>On-screen Show (4:3)</PresentationFormat>
  <Paragraphs>228</Paragraphs>
  <Slides>24</Slides>
  <Notes>15</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24</vt:i4>
      </vt:variant>
    </vt:vector>
  </HeadingPairs>
  <TitlesOfParts>
    <vt:vector size="31" baseType="lpstr">
      <vt:lpstr>Arial</vt:lpstr>
      <vt:lpstr>Calibri</vt:lpstr>
      <vt:lpstr>Segoe UI</vt:lpstr>
      <vt:lpstr>Source Sans Pro</vt:lpstr>
      <vt:lpstr>Source Sans Pro SemiBold</vt:lpstr>
      <vt:lpstr>Custom Design</vt:lpstr>
      <vt:lpstr>2_Custom Design</vt:lpstr>
      <vt:lpstr>PowerPoint Presentation</vt:lpstr>
      <vt:lpstr>PowerPoint Presentation</vt:lpstr>
      <vt:lpstr>Terminology used in the 2022 KDHS</vt:lpstr>
      <vt:lpstr>Terminology used in the 2022 KDHS</vt:lpstr>
      <vt:lpstr>PowerPoint Presentation</vt:lpstr>
      <vt:lpstr>Experience of Physical Violence</vt:lpstr>
      <vt:lpstr>Persons Committing Physical Violence</vt:lpstr>
      <vt:lpstr>Experience of Sexual Violence</vt:lpstr>
      <vt:lpstr>Persons Committing Sexual Violence</vt:lpstr>
      <vt:lpstr>Experience of Violence by Marital Status</vt:lpstr>
      <vt:lpstr>Age at First Experience of Sexual Violence</vt:lpstr>
      <vt:lpstr>Experience of Sexual Violence  by a Non-Intimate Partner</vt:lpstr>
      <vt:lpstr>PowerPoint Presentation</vt:lpstr>
      <vt:lpstr>Help Seeking to Stop Violence</vt:lpstr>
      <vt:lpstr>Sources for Help to Stop the Violence  by Type of Violence Experienced</vt:lpstr>
      <vt:lpstr>PowerPoint Presentation</vt:lpstr>
      <vt:lpstr>Controlling Behaviors of Husband/ Intimate Partner</vt:lpstr>
      <vt:lpstr>Any Violence by Current or Most Recent Husband/ Intimate Partner</vt:lpstr>
      <vt:lpstr>Recent Violence by Any Husband/ Intimate Partner</vt:lpstr>
      <vt:lpstr>Recent Violence by Any Husband/  Intimate Partner by Woman’s Age</vt:lpstr>
      <vt:lpstr>Recent Violence by Any Husband/  Intimate Partner by Woman’s Education</vt:lpstr>
      <vt:lpstr>Recent Violence by Any Husband/  Intimate Partner by Wealth</vt:lpstr>
      <vt:lpstr>Recent Violence by Any Husband/ Intimate Partner by County</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McFarland, Annette (CNTR)</cp:lastModifiedBy>
  <cp:revision>5</cp:revision>
  <dcterms:created xsi:type="dcterms:W3CDTF">2022-12-05T19:39:34Z</dcterms:created>
  <dcterms:modified xsi:type="dcterms:W3CDTF">2023-06-30T09:36:23Z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93164768-27bb-445a-96cc-d0a611479f83</vt:lpwstr>
  </property>
  <property fmtid="{D5CDD505-2E9C-101B-9397-08002B2CF9AE}" pid="4" name="MediaServiceImageTags">
    <vt:lpwstr/>
  </property>
</Properties>
</file>